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85" r:id="rId2"/>
  </p:sldMasterIdLst>
  <p:notesMasterIdLst>
    <p:notesMasterId r:id="rId21"/>
  </p:notesMasterIdLst>
  <p:sldIdLst>
    <p:sldId id="275" r:id="rId3"/>
    <p:sldId id="284" r:id="rId4"/>
    <p:sldId id="259" r:id="rId5"/>
    <p:sldId id="256" r:id="rId6"/>
    <p:sldId id="262" r:id="rId7"/>
    <p:sldId id="257" r:id="rId8"/>
    <p:sldId id="276" r:id="rId9"/>
    <p:sldId id="264" r:id="rId10"/>
    <p:sldId id="272" r:id="rId11"/>
    <p:sldId id="273" r:id="rId12"/>
    <p:sldId id="286" r:id="rId13"/>
    <p:sldId id="265" r:id="rId14"/>
    <p:sldId id="266" r:id="rId15"/>
    <p:sldId id="269" r:id="rId16"/>
    <p:sldId id="287" r:id="rId17"/>
    <p:sldId id="279" r:id="rId18"/>
    <p:sldId id="288" r:id="rId19"/>
    <p:sldId id="285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99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588" autoAdjust="0"/>
    <p:restoredTop sz="94660"/>
  </p:normalViewPr>
  <p:slideViewPr>
    <p:cSldViewPr>
      <p:cViewPr>
        <p:scale>
          <a:sx n="60" d="100"/>
          <a:sy n="60" d="100"/>
        </p:scale>
        <p:origin x="-1656" y="-25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5" d="100"/>
          <a:sy n="55" d="100"/>
        </p:scale>
        <p:origin x="-2856" y="-102"/>
      </p:cViewPr>
      <p:guideLst>
        <p:guide orient="horz" pos="2880"/>
        <p:guide pos="2160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3D0458E-2E31-4799-8C6F-D1989B7C2355}" type="datetimeFigureOut">
              <a:rPr lang="en-US" smtClean="0"/>
              <a:pPr/>
              <a:t>1/20/2017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2C96F39-841C-4FF5-9D3E-08A93BE6CCDF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C96F39-841C-4FF5-9D3E-08A93BE6CCDF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B4A9B6-8A6C-4C54-88E1-0ED0A7CF95BF}" type="datetimeFigureOut">
              <a:rPr lang="en-US" smtClean="0"/>
              <a:pPr/>
              <a:t>1/20/2017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1832BF-BCAC-4A3B-964F-603CAC70A90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B4A9B6-8A6C-4C54-88E1-0ED0A7CF95BF}" type="datetimeFigureOut">
              <a:rPr lang="en-US" smtClean="0"/>
              <a:pPr/>
              <a:t>1/20/2017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1832BF-BCAC-4A3B-964F-603CAC70A90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B4A9B6-8A6C-4C54-88E1-0ED0A7CF95BF}" type="datetimeFigureOut">
              <a:rPr lang="en-US" smtClean="0"/>
              <a:pPr/>
              <a:t>1/20/2017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1832BF-BCAC-4A3B-964F-603CAC70A90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B4A9B6-8A6C-4C54-88E1-0ED0A7CF95BF}" type="datetimeFigureOut">
              <a:rPr lang="en-US" smtClean="0"/>
              <a:pPr/>
              <a:t>1/20/2017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1832BF-BCAC-4A3B-964F-603CAC70A90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7EF8A2-B289-4892-A26F-4F849D51FD1D}" type="datetimeFigureOut">
              <a:rPr lang="en-US" smtClean="0"/>
              <a:pPr/>
              <a:t>1/20/2017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851D77-FCE8-46FB-93B3-422778C1430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7EF8A2-B289-4892-A26F-4F849D51FD1D}" type="datetimeFigureOut">
              <a:rPr lang="en-US" smtClean="0"/>
              <a:pPr/>
              <a:t>1/20/2017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851D77-FCE8-46FB-93B3-422778C1430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7EF8A2-B289-4892-A26F-4F849D51FD1D}" type="datetimeFigureOut">
              <a:rPr lang="en-US" smtClean="0"/>
              <a:pPr/>
              <a:t>1/20/2017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851D77-FCE8-46FB-93B3-422778C1430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7EF8A2-B289-4892-A26F-4F849D51FD1D}" type="datetimeFigureOut">
              <a:rPr lang="en-US" smtClean="0"/>
              <a:pPr/>
              <a:t>1/20/2017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851D77-FCE8-46FB-93B3-422778C1430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7EF8A2-B289-4892-A26F-4F849D51FD1D}" type="datetimeFigureOut">
              <a:rPr lang="en-US" smtClean="0"/>
              <a:pPr/>
              <a:t>1/20/2017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851D77-FCE8-46FB-93B3-422778C1430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7EF8A2-B289-4892-A26F-4F849D51FD1D}" type="datetimeFigureOut">
              <a:rPr lang="en-US" smtClean="0"/>
              <a:pPr/>
              <a:t>1/20/2017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851D77-FCE8-46FB-93B3-422778C1430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7EF8A2-B289-4892-A26F-4F849D51FD1D}" type="datetimeFigureOut">
              <a:rPr lang="en-US" smtClean="0"/>
              <a:pPr/>
              <a:t>1/20/2017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851D77-FCE8-46FB-93B3-422778C1430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B4A9B6-8A6C-4C54-88E1-0ED0A7CF95BF}" type="datetimeFigureOut">
              <a:rPr lang="en-US" smtClean="0"/>
              <a:pPr/>
              <a:t>1/20/2017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1832BF-BCAC-4A3B-964F-603CAC70A90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7EF8A2-B289-4892-A26F-4F849D51FD1D}" type="datetimeFigureOut">
              <a:rPr lang="en-US" smtClean="0"/>
              <a:pPr/>
              <a:t>1/20/2017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851D77-FCE8-46FB-93B3-422778C1430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7EF8A2-B289-4892-A26F-4F849D51FD1D}" type="datetimeFigureOut">
              <a:rPr lang="en-US" smtClean="0"/>
              <a:pPr/>
              <a:t>1/20/2017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851D77-FCE8-46FB-93B3-422778C1430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7EF8A2-B289-4892-A26F-4F849D51FD1D}" type="datetimeFigureOut">
              <a:rPr lang="en-US" smtClean="0"/>
              <a:pPr/>
              <a:t>1/20/2017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851D77-FCE8-46FB-93B3-422778C1430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7EF8A2-B289-4892-A26F-4F849D51FD1D}" type="datetimeFigureOut">
              <a:rPr lang="en-US" smtClean="0"/>
              <a:pPr/>
              <a:t>1/20/2017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851D77-FCE8-46FB-93B3-422778C1430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B4A9B6-8A6C-4C54-88E1-0ED0A7CF95BF}" type="datetimeFigureOut">
              <a:rPr lang="en-US" smtClean="0"/>
              <a:pPr/>
              <a:t>1/20/2017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1832BF-BCAC-4A3B-964F-603CAC70A90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B4A9B6-8A6C-4C54-88E1-0ED0A7CF95BF}" type="datetimeFigureOut">
              <a:rPr lang="en-US" smtClean="0"/>
              <a:pPr/>
              <a:t>1/20/2017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1832BF-BCAC-4A3B-964F-603CAC70A90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B4A9B6-8A6C-4C54-88E1-0ED0A7CF95BF}" type="datetimeFigureOut">
              <a:rPr lang="en-US" smtClean="0"/>
              <a:pPr/>
              <a:t>1/20/2017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1832BF-BCAC-4A3B-964F-603CAC70A90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B4A9B6-8A6C-4C54-88E1-0ED0A7CF95BF}" type="datetimeFigureOut">
              <a:rPr lang="en-US" smtClean="0"/>
              <a:pPr/>
              <a:t>1/20/2017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1832BF-BCAC-4A3B-964F-603CAC70A90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B4A9B6-8A6C-4C54-88E1-0ED0A7CF95BF}" type="datetimeFigureOut">
              <a:rPr lang="en-US" smtClean="0"/>
              <a:pPr/>
              <a:t>1/20/2017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1832BF-BCAC-4A3B-964F-603CAC70A90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B4A9B6-8A6C-4C54-88E1-0ED0A7CF95BF}" type="datetimeFigureOut">
              <a:rPr lang="en-US" smtClean="0"/>
              <a:pPr/>
              <a:t>1/20/2017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1832BF-BCAC-4A3B-964F-603CAC70A90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B4A9B6-8A6C-4C54-88E1-0ED0A7CF95BF}" type="datetimeFigureOut">
              <a:rPr lang="en-US" smtClean="0"/>
              <a:pPr/>
              <a:t>1/20/2017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1832BF-BCAC-4A3B-964F-603CAC70A90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B4A9B6-8A6C-4C54-88E1-0ED0A7CF95BF}" type="datetimeFigureOut">
              <a:rPr lang="en-US" smtClean="0"/>
              <a:pPr/>
              <a:t>1/20/2017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1832BF-BCAC-4A3B-964F-603CAC70A907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B4A9B6-8A6C-4C54-88E1-0ED0A7CF95BF}" type="datetimeFigureOut">
              <a:rPr lang="en-US" smtClean="0"/>
              <a:pPr/>
              <a:t>1/20/2017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1832BF-BCAC-4A3B-964F-603CAC70A907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1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40.jpeg"/><Relationship Id="rId4" Type="http://schemas.openxmlformats.org/officeDocument/2006/relationships/image" Target="../media/image39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42.jpeg"/><Relationship Id="rId4" Type="http://schemas.openxmlformats.org/officeDocument/2006/relationships/image" Target="../media/image41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44.jpeg"/><Relationship Id="rId4" Type="http://schemas.openxmlformats.org/officeDocument/2006/relationships/image" Target="../media/image43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14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.jpeg"/><Relationship Id="rId13" Type="http://schemas.openxmlformats.org/officeDocument/2006/relationships/image" Target="../media/image58.jpeg"/><Relationship Id="rId18" Type="http://schemas.openxmlformats.org/officeDocument/2006/relationships/image" Target="../media/image63.png"/><Relationship Id="rId3" Type="http://schemas.openxmlformats.org/officeDocument/2006/relationships/image" Target="../media/image48.jpeg"/><Relationship Id="rId21" Type="http://schemas.openxmlformats.org/officeDocument/2006/relationships/image" Target="../media/image66.jpeg"/><Relationship Id="rId7" Type="http://schemas.openxmlformats.org/officeDocument/2006/relationships/image" Target="../media/image52.jpeg"/><Relationship Id="rId12" Type="http://schemas.openxmlformats.org/officeDocument/2006/relationships/image" Target="../media/image57.png"/><Relationship Id="rId17" Type="http://schemas.openxmlformats.org/officeDocument/2006/relationships/image" Target="../media/image62.jpeg"/><Relationship Id="rId2" Type="http://schemas.openxmlformats.org/officeDocument/2006/relationships/image" Target="../media/image47.jpeg"/><Relationship Id="rId16" Type="http://schemas.openxmlformats.org/officeDocument/2006/relationships/image" Target="../media/image61.gif"/><Relationship Id="rId20" Type="http://schemas.openxmlformats.org/officeDocument/2006/relationships/image" Target="../media/image65.jpe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51.jpeg"/><Relationship Id="rId11" Type="http://schemas.openxmlformats.org/officeDocument/2006/relationships/image" Target="../media/image56.jpeg"/><Relationship Id="rId5" Type="http://schemas.openxmlformats.org/officeDocument/2006/relationships/image" Target="../media/image50.jpeg"/><Relationship Id="rId15" Type="http://schemas.openxmlformats.org/officeDocument/2006/relationships/image" Target="../media/image60.jpeg"/><Relationship Id="rId10" Type="http://schemas.openxmlformats.org/officeDocument/2006/relationships/image" Target="../media/image55.jpeg"/><Relationship Id="rId19" Type="http://schemas.openxmlformats.org/officeDocument/2006/relationships/image" Target="../media/image64.jpeg"/><Relationship Id="rId4" Type="http://schemas.openxmlformats.org/officeDocument/2006/relationships/image" Target="../media/image49.jpeg"/><Relationship Id="rId9" Type="http://schemas.openxmlformats.org/officeDocument/2006/relationships/image" Target="../media/image54.jpeg"/><Relationship Id="rId14" Type="http://schemas.openxmlformats.org/officeDocument/2006/relationships/image" Target="../media/image59.jpeg"/><Relationship Id="rId22" Type="http://schemas.openxmlformats.org/officeDocument/2006/relationships/image" Target="../media/image67.jpe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8.jpeg"/><Relationship Id="rId13" Type="http://schemas.openxmlformats.org/officeDocument/2006/relationships/image" Target="../media/image73.jpeg"/><Relationship Id="rId18" Type="http://schemas.openxmlformats.org/officeDocument/2006/relationships/image" Target="../media/image77.jpeg"/><Relationship Id="rId26" Type="http://schemas.openxmlformats.org/officeDocument/2006/relationships/image" Target="../media/image84.jpeg"/><Relationship Id="rId3" Type="http://schemas.openxmlformats.org/officeDocument/2006/relationships/audio" Target="../media/audio3.wav"/><Relationship Id="rId21" Type="http://schemas.openxmlformats.org/officeDocument/2006/relationships/image" Target="../media/image79.jpeg"/><Relationship Id="rId7" Type="http://schemas.openxmlformats.org/officeDocument/2006/relationships/image" Target="../media/image48.jpeg"/><Relationship Id="rId12" Type="http://schemas.openxmlformats.org/officeDocument/2006/relationships/image" Target="../media/image72.jpeg"/><Relationship Id="rId17" Type="http://schemas.openxmlformats.org/officeDocument/2006/relationships/image" Target="../media/image76.jpeg"/><Relationship Id="rId25" Type="http://schemas.openxmlformats.org/officeDocument/2006/relationships/image" Target="../media/image83.jpeg"/><Relationship Id="rId2" Type="http://schemas.openxmlformats.org/officeDocument/2006/relationships/audio" Target="../media/audio1.wav"/><Relationship Id="rId16" Type="http://schemas.openxmlformats.org/officeDocument/2006/relationships/image" Target="../media/image57.png"/><Relationship Id="rId20" Type="http://schemas.openxmlformats.org/officeDocument/2006/relationships/image" Target="../media/image61.gif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47.jpeg"/><Relationship Id="rId11" Type="http://schemas.openxmlformats.org/officeDocument/2006/relationships/image" Target="../media/image71.jpeg"/><Relationship Id="rId24" Type="http://schemas.openxmlformats.org/officeDocument/2006/relationships/image" Target="../media/image82.jpeg"/><Relationship Id="rId5" Type="http://schemas.openxmlformats.org/officeDocument/2006/relationships/image" Target="../media/image46.jpeg"/><Relationship Id="rId15" Type="http://schemas.openxmlformats.org/officeDocument/2006/relationships/image" Target="../media/image75.jpeg"/><Relationship Id="rId23" Type="http://schemas.openxmlformats.org/officeDocument/2006/relationships/image" Target="../media/image81.jpeg"/><Relationship Id="rId10" Type="http://schemas.openxmlformats.org/officeDocument/2006/relationships/image" Target="../media/image70.jpeg"/><Relationship Id="rId19" Type="http://schemas.openxmlformats.org/officeDocument/2006/relationships/image" Target="../media/image78.jpeg"/><Relationship Id="rId4" Type="http://schemas.openxmlformats.org/officeDocument/2006/relationships/audio" Target="../media/audio2.wav"/><Relationship Id="rId9" Type="http://schemas.openxmlformats.org/officeDocument/2006/relationships/image" Target="../media/image69.jpeg"/><Relationship Id="rId14" Type="http://schemas.openxmlformats.org/officeDocument/2006/relationships/image" Target="../media/image74.jpeg"/><Relationship Id="rId22" Type="http://schemas.openxmlformats.org/officeDocument/2006/relationships/image" Target="../media/image80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6.jpeg"/><Relationship Id="rId2" Type="http://schemas.openxmlformats.org/officeDocument/2006/relationships/image" Target="../media/image85.jpeg"/><Relationship Id="rId1" Type="http://schemas.openxmlformats.org/officeDocument/2006/relationships/slideLayout" Target="../slideLayouts/slideLayout1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3.xml"/><Relationship Id="rId1" Type="http://schemas.openxmlformats.org/officeDocument/2006/relationships/audio" Target="file:///C:\Users\Welcome\Desktop\TNXH%20lop%201%20chuyen%20de%20cum\TNXH%20lop%201%20chuyen%20de%20cum\NhacCat.mp3" TargetMode="External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13" Type="http://schemas.openxmlformats.org/officeDocument/2006/relationships/image" Target="../media/image18.jpeg"/><Relationship Id="rId3" Type="http://schemas.openxmlformats.org/officeDocument/2006/relationships/image" Target="../media/image8.jpeg"/><Relationship Id="rId7" Type="http://schemas.openxmlformats.org/officeDocument/2006/relationships/image" Target="../media/image12.jpeg"/><Relationship Id="rId12" Type="http://schemas.openxmlformats.org/officeDocument/2006/relationships/image" Target="../media/image17.jpeg"/><Relationship Id="rId17" Type="http://schemas.openxmlformats.org/officeDocument/2006/relationships/image" Target="../media/image22.jpeg"/><Relationship Id="rId2" Type="http://schemas.openxmlformats.org/officeDocument/2006/relationships/image" Target="../media/image7.jpeg"/><Relationship Id="rId16" Type="http://schemas.openxmlformats.org/officeDocument/2006/relationships/image" Target="../media/image21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1.jpeg"/><Relationship Id="rId11" Type="http://schemas.openxmlformats.org/officeDocument/2006/relationships/image" Target="../media/image16.jpeg"/><Relationship Id="rId5" Type="http://schemas.openxmlformats.org/officeDocument/2006/relationships/image" Target="../media/image10.jpeg"/><Relationship Id="rId15" Type="http://schemas.openxmlformats.org/officeDocument/2006/relationships/image" Target="../media/image20.jpeg"/><Relationship Id="rId10" Type="http://schemas.openxmlformats.org/officeDocument/2006/relationships/image" Target="../media/image15.jpeg"/><Relationship Id="rId4" Type="http://schemas.openxmlformats.org/officeDocument/2006/relationships/image" Target="../media/image9.jpeg"/><Relationship Id="rId9" Type="http://schemas.openxmlformats.org/officeDocument/2006/relationships/image" Target="../media/image14.jpeg"/><Relationship Id="rId14" Type="http://schemas.openxmlformats.org/officeDocument/2006/relationships/image" Target="../media/image1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26.png"/><Relationship Id="rId4" Type="http://schemas.openxmlformats.org/officeDocument/2006/relationships/image" Target="../media/image25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2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35.jpeg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TextBox 2"/>
          <p:cNvSpPr txBox="1"/>
          <p:nvPr/>
        </p:nvSpPr>
        <p:spPr>
          <a:xfrm>
            <a:off x="0" y="304800"/>
            <a:ext cx="8915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PHÒNG GIÁO DỤC VÀ ĐÀO TẠO THỊ XÃ ĐÔNG TRIỀU</a:t>
            </a:r>
          </a:p>
          <a:p>
            <a:pPr algn="ctr"/>
            <a:r>
              <a:rPr lang="en-US" sz="2400" b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TRƯỜNG TIỂU HỌC TRÀNG AN</a:t>
            </a:r>
            <a:endParaRPr lang="en-US" sz="2400" b="1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33400" y="4038600"/>
            <a:ext cx="8915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MÔN TỰ NHIÊN VÀ XÃ HỘI </a:t>
            </a:r>
          </a:p>
          <a:p>
            <a:pPr algn="ctr"/>
            <a:r>
              <a:rPr lang="en-US" sz="2400" b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LỚP 1B</a:t>
            </a:r>
            <a:endParaRPr lang="en-US" sz="2400" b="1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85800" y="2131874"/>
            <a:ext cx="89154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err="1" smtClean="0">
                <a:solidFill>
                  <a:srgbClr val="7030A0"/>
                </a:solidFill>
                <a:latin typeface="HP001 Kieu 5H" pitchFamily="34" charset="0"/>
                <a:cs typeface="Times New Roman" pitchFamily="18" charset="0"/>
              </a:rPr>
              <a:t>Chào</a:t>
            </a:r>
            <a:r>
              <a:rPr lang="en-US" sz="4800" b="1" smtClean="0">
                <a:solidFill>
                  <a:srgbClr val="7030A0"/>
                </a:solidFill>
                <a:latin typeface="HP001 Kieu 5H" pitchFamily="34" charset="0"/>
                <a:cs typeface="Times New Roman" pitchFamily="18" charset="0"/>
              </a:rPr>
              <a:t> </a:t>
            </a:r>
            <a:r>
              <a:rPr lang="en-US" sz="4800" b="1" err="1" smtClean="0">
                <a:solidFill>
                  <a:srgbClr val="7030A0"/>
                </a:solidFill>
                <a:latin typeface="HP001 Kieu 5H" pitchFamily="34" charset="0"/>
                <a:cs typeface="Times New Roman" pitchFamily="18" charset="0"/>
              </a:rPr>
              <a:t>Mừng</a:t>
            </a:r>
            <a:r>
              <a:rPr lang="en-US" sz="4800" b="1" smtClean="0">
                <a:solidFill>
                  <a:srgbClr val="7030A0"/>
                </a:solidFill>
                <a:latin typeface="HP001 Kieu 5H" pitchFamily="34" charset="0"/>
                <a:cs typeface="Times New Roman" pitchFamily="18" charset="0"/>
              </a:rPr>
              <a:t> Qúy </a:t>
            </a:r>
            <a:r>
              <a:rPr lang="en-US" sz="4800" b="1" err="1" smtClean="0">
                <a:solidFill>
                  <a:srgbClr val="7030A0"/>
                </a:solidFill>
                <a:latin typeface="HP001 Kieu 5H" pitchFamily="34" charset="0"/>
                <a:cs typeface="Times New Roman" pitchFamily="18" charset="0"/>
              </a:rPr>
              <a:t>Thầy</a:t>
            </a:r>
            <a:r>
              <a:rPr lang="en-US" sz="4800" b="1" smtClean="0">
                <a:solidFill>
                  <a:srgbClr val="7030A0"/>
                </a:solidFill>
                <a:latin typeface="HP001 Kieu 5H" pitchFamily="34" charset="0"/>
                <a:cs typeface="Times New Roman" pitchFamily="18" charset="0"/>
              </a:rPr>
              <a:t> </a:t>
            </a:r>
            <a:r>
              <a:rPr lang="en-US" sz="4800" b="1" err="1" smtClean="0">
                <a:solidFill>
                  <a:srgbClr val="7030A0"/>
                </a:solidFill>
                <a:latin typeface="HP001 Kieu 5H" pitchFamily="34" charset="0"/>
                <a:cs typeface="Times New Roman" pitchFamily="18" charset="0"/>
              </a:rPr>
              <a:t>Cô</a:t>
            </a:r>
            <a:r>
              <a:rPr lang="en-US" sz="4800" b="1" smtClean="0">
                <a:solidFill>
                  <a:srgbClr val="7030A0"/>
                </a:solidFill>
                <a:latin typeface="HP001 Kieu 5H" pitchFamily="34" charset="0"/>
                <a:cs typeface="Times New Roman" pitchFamily="18" charset="0"/>
              </a:rPr>
              <a:t> </a:t>
            </a:r>
            <a:r>
              <a:rPr lang="en-US" sz="4800" b="1" err="1" smtClean="0">
                <a:solidFill>
                  <a:srgbClr val="7030A0"/>
                </a:solidFill>
                <a:latin typeface="HP001 Kieu 5H" pitchFamily="34" charset="0"/>
                <a:cs typeface="Times New Roman" pitchFamily="18" charset="0"/>
              </a:rPr>
              <a:t>Về</a:t>
            </a:r>
            <a:r>
              <a:rPr lang="en-US" sz="4800" b="1" smtClean="0">
                <a:solidFill>
                  <a:srgbClr val="7030A0"/>
                </a:solidFill>
                <a:latin typeface="HP001 Kieu 5H" pitchFamily="34" charset="0"/>
                <a:cs typeface="Times New Roman" pitchFamily="18" charset="0"/>
              </a:rPr>
              <a:t> </a:t>
            </a:r>
            <a:r>
              <a:rPr lang="en-US" sz="4800" b="1" err="1" smtClean="0">
                <a:solidFill>
                  <a:srgbClr val="7030A0"/>
                </a:solidFill>
                <a:latin typeface="HP001 Kieu 5H" pitchFamily="34" charset="0"/>
                <a:cs typeface="Times New Roman" pitchFamily="18" charset="0"/>
              </a:rPr>
              <a:t>Dự</a:t>
            </a:r>
            <a:r>
              <a:rPr lang="en-US" sz="4800" b="1" smtClean="0">
                <a:solidFill>
                  <a:srgbClr val="7030A0"/>
                </a:solidFill>
                <a:latin typeface="HP001 Kieu 5H" pitchFamily="34" charset="0"/>
                <a:cs typeface="Times New Roman" pitchFamily="18" charset="0"/>
              </a:rPr>
              <a:t> </a:t>
            </a:r>
            <a:r>
              <a:rPr lang="en-US" sz="4800" b="1" err="1" smtClean="0">
                <a:solidFill>
                  <a:srgbClr val="7030A0"/>
                </a:solidFill>
                <a:latin typeface="HP001 Kieu 5H" pitchFamily="34" charset="0"/>
                <a:cs typeface="Times New Roman" pitchFamily="18" charset="0"/>
              </a:rPr>
              <a:t>Giờ</a:t>
            </a:r>
            <a:endParaRPr lang="en-US" sz="4800" b="1">
              <a:solidFill>
                <a:srgbClr val="7030A0"/>
              </a:solidFill>
              <a:latin typeface="HP001 Kieu 5H" pitchFamily="34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487208" y="5715000"/>
            <a:ext cx="8915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HP001 Kieu 5H" pitchFamily="34" charset="0"/>
                <a:cs typeface="Times New Roman" pitchFamily="18" charset="0"/>
              </a:rPr>
              <a:t>GV: </a:t>
            </a:r>
            <a:r>
              <a:rPr lang="en-US" sz="3200" b="1" err="1" smtClean="0">
                <a:solidFill>
                  <a:srgbClr val="FF0000"/>
                </a:solidFill>
                <a:latin typeface="HP001 Kieu 5H" pitchFamily="34" charset="0"/>
                <a:cs typeface="Times New Roman" pitchFamily="18" charset="0"/>
              </a:rPr>
              <a:t>Nguyễn</a:t>
            </a:r>
            <a:r>
              <a:rPr lang="en-US" sz="3200" b="1" smtClean="0">
                <a:solidFill>
                  <a:srgbClr val="FF0000"/>
                </a:solidFill>
                <a:latin typeface="HP001 Kieu 5H" pitchFamily="34" charset="0"/>
                <a:cs typeface="Times New Roman" pitchFamily="18" charset="0"/>
              </a:rPr>
              <a:t> </a:t>
            </a:r>
            <a:r>
              <a:rPr lang="en-US" sz="3200" b="1" err="1" smtClean="0">
                <a:solidFill>
                  <a:srgbClr val="FF0000"/>
                </a:solidFill>
                <a:latin typeface="HP001 Kieu 5H" pitchFamily="34" charset="0"/>
                <a:cs typeface="Times New Roman" pitchFamily="18" charset="0"/>
              </a:rPr>
              <a:t>Thị</a:t>
            </a:r>
            <a:r>
              <a:rPr lang="en-US" sz="3200" b="1" smtClean="0">
                <a:solidFill>
                  <a:srgbClr val="FF0000"/>
                </a:solidFill>
                <a:latin typeface="HP001 Kieu 5H" pitchFamily="34" charset="0"/>
                <a:cs typeface="Times New Roman" pitchFamily="18" charset="0"/>
              </a:rPr>
              <a:t> </a:t>
            </a:r>
            <a:r>
              <a:rPr lang="en-US" sz="3200" b="1" err="1" smtClean="0">
                <a:solidFill>
                  <a:srgbClr val="FF0000"/>
                </a:solidFill>
                <a:latin typeface="HP001 Kieu 5H" pitchFamily="34" charset="0"/>
                <a:cs typeface="Times New Roman" pitchFamily="18" charset="0"/>
              </a:rPr>
              <a:t>Bích</a:t>
            </a:r>
            <a:r>
              <a:rPr lang="en-US" sz="3200" b="1" smtClean="0">
                <a:solidFill>
                  <a:srgbClr val="FF0000"/>
                </a:solidFill>
                <a:latin typeface="HP001 Kieu 5H" pitchFamily="34" charset="0"/>
                <a:cs typeface="Times New Roman" pitchFamily="18" charset="0"/>
              </a:rPr>
              <a:t> </a:t>
            </a:r>
            <a:r>
              <a:rPr lang="en-US" sz="3200" b="1" err="1" smtClean="0">
                <a:solidFill>
                  <a:srgbClr val="FF0000"/>
                </a:solidFill>
                <a:latin typeface="HP001 Kieu 5H" pitchFamily="34" charset="0"/>
                <a:cs typeface="Times New Roman" pitchFamily="18" charset="0"/>
              </a:rPr>
              <a:t>Thuận</a:t>
            </a:r>
            <a:endParaRPr lang="en-US" sz="3200" b="1">
              <a:solidFill>
                <a:srgbClr val="FF0000"/>
              </a:solidFill>
              <a:latin typeface="HP001 Kieu 5H" pitchFamily="34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3000" y="914400"/>
            <a:ext cx="6972300" cy="464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Welcome\Desktop\image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4412"/>
            <a:ext cx="9149892" cy="6853587"/>
          </a:xfrm>
          <a:prstGeom prst="rect">
            <a:avLst/>
          </a:prstGeom>
          <a:noFill/>
        </p:spPr>
      </p:pic>
      <p:pic>
        <p:nvPicPr>
          <p:cNvPr id="5" name="Picture 3" descr="C:\Users\Welcome\Desktop\Picture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971800" y="1219200"/>
            <a:ext cx="3024187" cy="5041900"/>
          </a:xfrm>
          <a:prstGeom prst="rect">
            <a:avLst/>
          </a:prstGeom>
          <a:noFill/>
        </p:spPr>
      </p:pic>
      <p:pic>
        <p:nvPicPr>
          <p:cNvPr id="6" name="Picture 4" descr="C:\Users\Welcome\Desktop\Picture2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248400" y="2057400"/>
            <a:ext cx="2078037" cy="4203700"/>
          </a:xfrm>
          <a:prstGeom prst="rect">
            <a:avLst/>
          </a:prstGeom>
          <a:noFill/>
        </p:spPr>
      </p:pic>
      <p:pic>
        <p:nvPicPr>
          <p:cNvPr id="7" name="Picture 2" descr="C:\Users\Welcome\Desktop\dau-hieu-canh-bao-tre-bi-suy-dinh-duong-thap-coi-1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1676400"/>
            <a:ext cx="3048000" cy="4648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6200" y="0"/>
            <a:ext cx="9067800" cy="6800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099" name="Picture 3" descr="C:\Users\Welcome\Desktop\7bd3d_29063524-234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800600" y="1295400"/>
            <a:ext cx="3581400" cy="2379641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304800" y="609600"/>
            <a:ext cx="86868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smtClean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3. </a:t>
            </a:r>
            <a:r>
              <a:rPr lang="en-US" sz="3000" err="1" smtClean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Vì</a:t>
            </a:r>
            <a:r>
              <a:rPr lang="en-US" sz="3000" smtClean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3000" err="1" smtClean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sao</a:t>
            </a:r>
            <a:r>
              <a:rPr lang="en-US" sz="3000" smtClean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3000" err="1" smtClean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không</a:t>
            </a:r>
            <a:r>
              <a:rPr lang="en-US" sz="3000" smtClean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3000" err="1" smtClean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nên</a:t>
            </a:r>
            <a:r>
              <a:rPr lang="en-US" sz="3000" smtClean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3000" err="1" smtClean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ăn</a:t>
            </a:r>
            <a:r>
              <a:rPr lang="en-US" sz="3000" smtClean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3000" err="1" smtClean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bánh</a:t>
            </a:r>
            <a:r>
              <a:rPr lang="en-US" sz="3000" smtClean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, </a:t>
            </a:r>
            <a:r>
              <a:rPr lang="en-US" sz="3000" err="1" smtClean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kẹo</a:t>
            </a:r>
            <a:r>
              <a:rPr lang="en-US" sz="3000" smtClean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3000" err="1" smtClean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trước</a:t>
            </a:r>
            <a:r>
              <a:rPr lang="en-US" sz="3000" smtClean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3000" err="1" smtClean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bữa</a:t>
            </a:r>
            <a:r>
              <a:rPr lang="en-US" sz="3000" smtClean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3000" err="1" smtClean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ăn</a:t>
            </a:r>
            <a:r>
              <a:rPr lang="en-US" sz="3000" smtClean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3000" err="1" smtClean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chính</a:t>
            </a:r>
            <a:r>
              <a:rPr lang="en-US" sz="3000" smtClean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?</a:t>
            </a:r>
            <a:endParaRPr lang="en-US" sz="3000">
              <a:latin typeface="Times New Roman" pitchFamily="18" charset="0"/>
              <a:ea typeface="Tahoma" pitchFamily="34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62000" y="1447800"/>
            <a:ext cx="5867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smtClean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A. </a:t>
            </a:r>
            <a:r>
              <a:rPr lang="en-US" sz="3200" err="1" smtClean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Vì</a:t>
            </a:r>
            <a:r>
              <a:rPr lang="en-US" sz="3200" smtClean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3200" err="1" smtClean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sẽ</a:t>
            </a:r>
            <a:r>
              <a:rPr lang="en-US" sz="3200" smtClean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3200" err="1" smtClean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bị</a:t>
            </a:r>
            <a:r>
              <a:rPr lang="en-US" sz="3200" smtClean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3200" err="1" smtClean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sâu</a:t>
            </a:r>
            <a:r>
              <a:rPr lang="en-US" sz="3200" smtClean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3200" err="1" smtClean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răng</a:t>
            </a:r>
            <a:endParaRPr lang="en-US" sz="3200">
              <a:latin typeface="Times New Roman" pitchFamily="18" charset="0"/>
              <a:ea typeface="Tahoma" pitchFamily="34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62000" y="2615625"/>
            <a:ext cx="5867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smtClean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B. </a:t>
            </a:r>
            <a:r>
              <a:rPr lang="en-US" sz="3200" err="1" smtClean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Vì</a:t>
            </a:r>
            <a:r>
              <a:rPr lang="en-US" sz="3200" smtClean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3200" err="1" smtClean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sẽ</a:t>
            </a:r>
            <a:r>
              <a:rPr lang="en-US" sz="3200" smtClean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3200" err="1" smtClean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đói</a:t>
            </a:r>
            <a:endParaRPr lang="en-US" sz="3200">
              <a:latin typeface="Times New Roman" pitchFamily="18" charset="0"/>
              <a:ea typeface="Tahoma" pitchFamily="34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62000" y="3834825"/>
            <a:ext cx="6781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smtClean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C. </a:t>
            </a:r>
            <a:r>
              <a:rPr lang="en-US" sz="3200" err="1" smtClean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Vì</a:t>
            </a:r>
            <a:r>
              <a:rPr lang="en-US" sz="3200" smtClean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3200" err="1" smtClean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sẽ</a:t>
            </a:r>
            <a:r>
              <a:rPr lang="en-US" sz="3200" smtClean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3200" err="1" smtClean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ảnh</a:t>
            </a:r>
            <a:r>
              <a:rPr lang="en-US" sz="3200" smtClean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3200" err="1" smtClean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hưởng</a:t>
            </a:r>
            <a:r>
              <a:rPr lang="en-US" sz="3200" smtClean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3200" err="1" smtClean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tới</a:t>
            </a:r>
            <a:r>
              <a:rPr lang="en-US" sz="3200" smtClean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3200" err="1" smtClean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bữa</a:t>
            </a:r>
            <a:r>
              <a:rPr lang="en-US" sz="3200" smtClean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3200" err="1" smtClean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ăn</a:t>
            </a:r>
            <a:r>
              <a:rPr lang="en-US" sz="3200" smtClean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3200" err="1" smtClean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chính</a:t>
            </a:r>
            <a:endParaRPr lang="en-US" sz="3200">
              <a:latin typeface="Times New Roman" pitchFamily="18" charset="0"/>
              <a:ea typeface="Tahoma" pitchFamily="34" charset="0"/>
              <a:cs typeface="Times New Roman" pitchFamily="18" charset="0"/>
            </a:endParaRPr>
          </a:p>
        </p:txBody>
      </p:sp>
      <p:sp>
        <p:nvSpPr>
          <p:cNvPr id="13" name="AutoShape 39"/>
          <p:cNvSpPr>
            <a:spLocks noChangeArrowheads="1"/>
          </p:cNvSpPr>
          <p:nvPr/>
        </p:nvSpPr>
        <p:spPr bwMode="auto">
          <a:xfrm>
            <a:off x="7239000" y="5181600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7B77C7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en-US" sz="4400" b="1">
                <a:solidFill>
                  <a:srgbClr val="FF0000"/>
                </a:solidFill>
                <a:latin typeface="Arial" charset="0"/>
              </a:rPr>
              <a:t>0</a:t>
            </a:r>
          </a:p>
        </p:txBody>
      </p:sp>
      <p:sp>
        <p:nvSpPr>
          <p:cNvPr id="14" name="AutoShape 40"/>
          <p:cNvSpPr>
            <a:spLocks noChangeArrowheads="1"/>
          </p:cNvSpPr>
          <p:nvPr/>
        </p:nvSpPr>
        <p:spPr bwMode="auto">
          <a:xfrm>
            <a:off x="7239000" y="5181600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89B593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en-US" sz="4400" b="1">
                <a:solidFill>
                  <a:srgbClr val="002060"/>
                </a:solidFill>
                <a:latin typeface="Arial" charset="0"/>
              </a:rPr>
              <a:t>1</a:t>
            </a:r>
          </a:p>
        </p:txBody>
      </p:sp>
      <p:sp>
        <p:nvSpPr>
          <p:cNvPr id="15" name="AutoShape 41"/>
          <p:cNvSpPr>
            <a:spLocks noChangeArrowheads="1"/>
          </p:cNvSpPr>
          <p:nvPr/>
        </p:nvSpPr>
        <p:spPr bwMode="auto">
          <a:xfrm>
            <a:off x="7239000" y="5181600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en-US" sz="4400" b="1">
                <a:solidFill>
                  <a:srgbClr val="0033CC"/>
                </a:solidFill>
                <a:latin typeface="Arial" charset="0"/>
              </a:rPr>
              <a:t>2</a:t>
            </a:r>
          </a:p>
        </p:txBody>
      </p:sp>
      <p:sp>
        <p:nvSpPr>
          <p:cNvPr id="16" name="AutoShape 42"/>
          <p:cNvSpPr>
            <a:spLocks noChangeArrowheads="1"/>
          </p:cNvSpPr>
          <p:nvPr/>
        </p:nvSpPr>
        <p:spPr bwMode="auto">
          <a:xfrm>
            <a:off x="7239000" y="5181600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en-US" sz="4400" b="1">
                <a:solidFill>
                  <a:srgbClr val="0033CC"/>
                </a:solidFill>
                <a:latin typeface="Arial" charset="0"/>
              </a:rPr>
              <a:t>3</a:t>
            </a:r>
          </a:p>
        </p:txBody>
      </p:sp>
      <p:sp>
        <p:nvSpPr>
          <p:cNvPr id="17" name="AutoShape 43"/>
          <p:cNvSpPr>
            <a:spLocks noChangeArrowheads="1"/>
          </p:cNvSpPr>
          <p:nvPr/>
        </p:nvSpPr>
        <p:spPr bwMode="auto">
          <a:xfrm>
            <a:off x="7239000" y="5181600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en-US" sz="4400" b="1">
                <a:solidFill>
                  <a:srgbClr val="0033CC"/>
                </a:solidFill>
                <a:latin typeface="Arial" charset="0"/>
              </a:rPr>
              <a:t>4</a:t>
            </a:r>
          </a:p>
        </p:txBody>
      </p:sp>
      <p:sp>
        <p:nvSpPr>
          <p:cNvPr id="18" name="AutoShape 44"/>
          <p:cNvSpPr>
            <a:spLocks noChangeArrowheads="1"/>
          </p:cNvSpPr>
          <p:nvPr/>
        </p:nvSpPr>
        <p:spPr bwMode="auto">
          <a:xfrm>
            <a:off x="7239000" y="5161672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en-US" sz="4400" b="1">
                <a:solidFill>
                  <a:srgbClr val="0033CC"/>
                </a:solidFill>
                <a:latin typeface="Arial" charset="0"/>
              </a:rPr>
              <a:t>5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42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42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42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42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42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54" presetClass="exit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1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5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1000"/>
                            </p:stCondLst>
                            <p:childTnLst>
                              <p:par>
                                <p:cTn id="78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9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3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2000"/>
                            </p:stCondLst>
                            <p:childTnLst>
                              <p:par>
                                <p:cTn id="86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7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3000"/>
                            </p:stCondLst>
                            <p:childTnLst>
                              <p:par>
                                <p:cTn id="94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5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4000"/>
                            </p:stCondLst>
                            <p:childTnLst>
                              <p:par>
                                <p:cTn id="102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3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5000"/>
                            </p:stCondLst>
                            <p:childTnLst>
                              <p:par>
                                <p:cTn id="110" presetID="55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1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3" presetClass="emph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11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1" grpId="0"/>
      <p:bldP spid="11" grpId="1"/>
      <p:bldP spid="13" grpId="0" animBg="1"/>
      <p:bldP spid="13" grpId="1" animBg="1"/>
      <p:bldP spid="14" grpId="0" animBg="1"/>
      <p:bldP spid="14" grpId="1" animBg="1"/>
      <p:bldP spid="15" grpId="0" animBg="1"/>
      <p:bldP spid="15" grpId="1" animBg="1"/>
      <p:bldP spid="16" grpId="0" animBg="1"/>
      <p:bldP spid="16" grpId="1" animBg="1"/>
      <p:bldP spid="17" grpId="0" animBg="1"/>
      <p:bldP spid="17" grpId="1" animBg="1"/>
      <p:bldP spid="18" grpId="0" animBg="1"/>
      <p:bldP spid="18" grpId="1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3" name="Picture 3" descr="C:\Users\Welcome\Desktop\661721e48f04f71d84d09680d78e7ac5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495800" y="1219200"/>
            <a:ext cx="4286250" cy="2867025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914400" y="609600"/>
            <a:ext cx="7315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smtClean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4. </a:t>
            </a:r>
            <a:r>
              <a:rPr lang="en-US" sz="3200" err="1" smtClean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Để</a:t>
            </a:r>
            <a:r>
              <a:rPr lang="en-US" sz="3200" smtClean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3200" err="1" smtClean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tốt</a:t>
            </a:r>
            <a:r>
              <a:rPr lang="en-US" sz="3200" smtClean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3200" err="1" smtClean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cho</a:t>
            </a:r>
            <a:r>
              <a:rPr lang="en-US" sz="3200" smtClean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3200" err="1" smtClean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sức</a:t>
            </a:r>
            <a:r>
              <a:rPr lang="en-US" sz="3200" smtClean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3200" err="1" smtClean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khỏe</a:t>
            </a:r>
            <a:r>
              <a:rPr lang="en-US" sz="3200" smtClean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3200" err="1" smtClean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cần</a:t>
            </a:r>
            <a:endParaRPr lang="en-US" sz="3200">
              <a:latin typeface="Times New Roman" pitchFamily="18" charset="0"/>
              <a:ea typeface="Tahoma" pitchFamily="34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914400" y="1447800"/>
            <a:ext cx="7315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smtClean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A. </a:t>
            </a:r>
            <a:r>
              <a:rPr lang="en-US" sz="3200" err="1" smtClean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Uống</a:t>
            </a:r>
            <a:r>
              <a:rPr lang="en-US" sz="3200" smtClean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3200" err="1" smtClean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ít</a:t>
            </a:r>
            <a:r>
              <a:rPr lang="en-US" sz="3200" smtClean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3200" err="1" smtClean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nước</a:t>
            </a:r>
            <a:endParaRPr lang="en-US" sz="3200">
              <a:latin typeface="Times New Roman" pitchFamily="18" charset="0"/>
              <a:ea typeface="Tahoma" pitchFamily="34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914400" y="2362200"/>
            <a:ext cx="3124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smtClean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B. </a:t>
            </a:r>
            <a:r>
              <a:rPr lang="en-US" sz="3200" err="1" smtClean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Uống</a:t>
            </a:r>
            <a:r>
              <a:rPr lang="en-US" sz="3200" smtClean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3200" err="1" smtClean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đủ</a:t>
            </a:r>
            <a:r>
              <a:rPr lang="en-US" sz="3200" smtClean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3200" err="1" smtClean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nước</a:t>
            </a:r>
            <a:endParaRPr lang="en-US" sz="3200">
              <a:latin typeface="Times New Roman" pitchFamily="18" charset="0"/>
              <a:ea typeface="Tahoma" pitchFamily="34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914400" y="3225225"/>
            <a:ext cx="7315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smtClean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C. </a:t>
            </a:r>
            <a:r>
              <a:rPr lang="en-US" sz="3200" err="1" smtClean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Uống</a:t>
            </a:r>
            <a:r>
              <a:rPr lang="en-US" sz="3200" smtClean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3200" err="1" smtClean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nhiều</a:t>
            </a:r>
            <a:r>
              <a:rPr lang="en-US" sz="3200" smtClean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3200" err="1" smtClean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nước</a:t>
            </a:r>
            <a:endParaRPr lang="en-US" sz="3200">
              <a:latin typeface="Times New Roman" pitchFamily="18" charset="0"/>
              <a:ea typeface="Tahoma" pitchFamily="34" charset="0"/>
              <a:cs typeface="Times New Roman" pitchFamily="18" charset="0"/>
            </a:endParaRPr>
          </a:p>
        </p:txBody>
      </p:sp>
      <p:sp>
        <p:nvSpPr>
          <p:cNvPr id="13" name="AutoShape 39"/>
          <p:cNvSpPr>
            <a:spLocks noChangeArrowheads="1"/>
          </p:cNvSpPr>
          <p:nvPr/>
        </p:nvSpPr>
        <p:spPr bwMode="auto">
          <a:xfrm>
            <a:off x="6629400" y="4724400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7B77C7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en-US" sz="4400" b="1">
                <a:solidFill>
                  <a:srgbClr val="FF0000"/>
                </a:solidFill>
                <a:latin typeface="Arial" charset="0"/>
              </a:rPr>
              <a:t>0</a:t>
            </a:r>
          </a:p>
        </p:txBody>
      </p:sp>
      <p:sp>
        <p:nvSpPr>
          <p:cNvPr id="14" name="AutoShape 40"/>
          <p:cNvSpPr>
            <a:spLocks noChangeArrowheads="1"/>
          </p:cNvSpPr>
          <p:nvPr/>
        </p:nvSpPr>
        <p:spPr bwMode="auto">
          <a:xfrm>
            <a:off x="6629400" y="4724400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89B593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en-US" sz="4400" b="1">
                <a:solidFill>
                  <a:srgbClr val="002060"/>
                </a:solidFill>
                <a:latin typeface="Arial" charset="0"/>
              </a:rPr>
              <a:t>1</a:t>
            </a:r>
          </a:p>
        </p:txBody>
      </p:sp>
      <p:sp>
        <p:nvSpPr>
          <p:cNvPr id="15" name="AutoShape 41"/>
          <p:cNvSpPr>
            <a:spLocks noChangeArrowheads="1"/>
          </p:cNvSpPr>
          <p:nvPr/>
        </p:nvSpPr>
        <p:spPr bwMode="auto">
          <a:xfrm>
            <a:off x="6629400" y="4724400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en-US" sz="4400" b="1">
                <a:solidFill>
                  <a:srgbClr val="0033CC"/>
                </a:solidFill>
                <a:latin typeface="Arial" charset="0"/>
              </a:rPr>
              <a:t>2</a:t>
            </a:r>
          </a:p>
        </p:txBody>
      </p:sp>
      <p:sp>
        <p:nvSpPr>
          <p:cNvPr id="16" name="AutoShape 42"/>
          <p:cNvSpPr>
            <a:spLocks noChangeArrowheads="1"/>
          </p:cNvSpPr>
          <p:nvPr/>
        </p:nvSpPr>
        <p:spPr bwMode="auto">
          <a:xfrm>
            <a:off x="6629400" y="4724400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en-US" sz="4400" b="1">
                <a:solidFill>
                  <a:srgbClr val="0033CC"/>
                </a:solidFill>
                <a:latin typeface="Arial" charset="0"/>
              </a:rPr>
              <a:t>3</a:t>
            </a:r>
          </a:p>
        </p:txBody>
      </p:sp>
      <p:sp>
        <p:nvSpPr>
          <p:cNvPr id="17" name="AutoShape 43"/>
          <p:cNvSpPr>
            <a:spLocks noChangeArrowheads="1"/>
          </p:cNvSpPr>
          <p:nvPr/>
        </p:nvSpPr>
        <p:spPr bwMode="auto">
          <a:xfrm>
            <a:off x="6629400" y="4724400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en-US" sz="4400" b="1">
                <a:solidFill>
                  <a:srgbClr val="0033CC"/>
                </a:solidFill>
                <a:latin typeface="Arial" charset="0"/>
              </a:rPr>
              <a:t>4</a:t>
            </a:r>
          </a:p>
        </p:txBody>
      </p:sp>
      <p:sp>
        <p:nvSpPr>
          <p:cNvPr id="18" name="AutoShape 44"/>
          <p:cNvSpPr>
            <a:spLocks noChangeArrowheads="1"/>
          </p:cNvSpPr>
          <p:nvPr/>
        </p:nvSpPr>
        <p:spPr bwMode="auto">
          <a:xfrm>
            <a:off x="6629400" y="4724400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en-US" sz="4400" b="1">
                <a:solidFill>
                  <a:srgbClr val="0033CC"/>
                </a:solidFill>
                <a:latin typeface="Arial" charset="0"/>
              </a:rPr>
              <a:t>5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42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42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42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42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42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54" presetClass="exit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1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5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1000"/>
                            </p:stCondLst>
                            <p:childTnLst>
                              <p:par>
                                <p:cTn id="78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9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3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2000"/>
                            </p:stCondLst>
                            <p:childTnLst>
                              <p:par>
                                <p:cTn id="86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7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3000"/>
                            </p:stCondLst>
                            <p:childTnLst>
                              <p:par>
                                <p:cTn id="94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5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4000"/>
                            </p:stCondLst>
                            <p:childTnLst>
                              <p:par>
                                <p:cTn id="102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3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5000"/>
                            </p:stCondLst>
                            <p:childTnLst>
                              <p:par>
                                <p:cTn id="110" presetID="55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1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11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FF00"/>
                                      </p:to>
                                    </p:animClr>
                                    <p:set>
                                      <p:cBhvr>
                                        <p:cTn id="119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0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1" grpId="0"/>
      <p:bldP spid="13" grpId="0" animBg="1"/>
      <p:bldP spid="13" grpId="1" animBg="1"/>
      <p:bldP spid="14" grpId="0" animBg="1"/>
      <p:bldP spid="14" grpId="1" animBg="1"/>
      <p:bldP spid="15" grpId="0" animBg="1"/>
      <p:bldP spid="15" grpId="1" animBg="1"/>
      <p:bldP spid="16" grpId="0" animBg="1"/>
      <p:bldP spid="16" grpId="1" animBg="1"/>
      <p:bldP spid="17" grpId="0" animBg="1"/>
      <p:bldP spid="17" grpId="1" animBg="1"/>
      <p:bldP spid="18" grpId="0" animBg="1"/>
      <p:bldP spid="18" grpId="1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TextBox 7"/>
          <p:cNvSpPr txBox="1"/>
          <p:nvPr/>
        </p:nvSpPr>
        <p:spPr>
          <a:xfrm>
            <a:off x="2362200" y="533400"/>
            <a:ext cx="4800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ĐI CHỢ GIÚP MẸ</a:t>
            </a:r>
            <a:endParaRPr lang="en-US" sz="4000" b="1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Picture 3" descr="C:\Users\Welcome\Desktop\New folder (3)\maxresdefault (2)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667000" y="1295400"/>
            <a:ext cx="3429000" cy="5255586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Group 24"/>
          <p:cNvGrpSpPr/>
          <p:nvPr/>
        </p:nvGrpSpPr>
        <p:grpSpPr>
          <a:xfrm>
            <a:off x="110362" y="0"/>
            <a:ext cx="8586985" cy="6629400"/>
            <a:chOff x="110362" y="0"/>
            <a:chExt cx="8586985" cy="6629400"/>
          </a:xfrm>
        </p:grpSpPr>
        <p:pic>
          <p:nvPicPr>
            <p:cNvPr id="5" name="Picture 2" descr="C:\Users\Welcome\Desktop\IN MAU\thit-ga-giup-nguc-san-chac-1.jpg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6629400" y="0"/>
              <a:ext cx="1981200" cy="1382877"/>
            </a:xfrm>
            <a:prstGeom prst="rect">
              <a:avLst/>
            </a:prstGeom>
            <a:noFill/>
          </p:spPr>
        </p:pic>
        <p:pic>
          <p:nvPicPr>
            <p:cNvPr id="6" name="Picture 3" descr="C:\Users\Welcome\Desktop\IN MAU\karp.jpg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4419600" y="0"/>
              <a:ext cx="1981200" cy="1298028"/>
            </a:xfrm>
            <a:prstGeom prst="rect">
              <a:avLst/>
            </a:prstGeom>
            <a:noFill/>
          </p:spPr>
        </p:pic>
        <p:pic>
          <p:nvPicPr>
            <p:cNvPr id="7" name="Picture 4" descr="C:\Users\Welcome\Desktop\IN MAU\nac-lung-bo-uc.jp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10362" y="47298"/>
              <a:ext cx="1752600" cy="1060784"/>
            </a:xfrm>
            <a:prstGeom prst="rect">
              <a:avLst/>
            </a:prstGeom>
            <a:noFill/>
          </p:spPr>
        </p:pic>
        <p:pic>
          <p:nvPicPr>
            <p:cNvPr id="8" name="Picture 5" descr="C:\Users\Welcome\Desktop\IN MAU\14322con-cua-thong-tin-ve-loai-cua.jpg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2209800" y="126128"/>
              <a:ext cx="1981200" cy="914400"/>
            </a:xfrm>
            <a:prstGeom prst="rect">
              <a:avLst/>
            </a:prstGeom>
            <a:noFill/>
          </p:spPr>
        </p:pic>
        <p:pic>
          <p:nvPicPr>
            <p:cNvPr id="9" name="Picture 6" descr="C:\Users\Welcome\Desktop\IN MAU\cu-lac.jpg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228600" y="1447800"/>
              <a:ext cx="1842620" cy="1219200"/>
            </a:xfrm>
            <a:prstGeom prst="rect">
              <a:avLst/>
            </a:prstGeom>
            <a:noFill/>
          </p:spPr>
        </p:pic>
        <p:pic>
          <p:nvPicPr>
            <p:cNvPr id="10" name="Picture 8" descr="C:\Users\Welcome\Desktop\IN MAU\1434788110-260513_loi-song_rau-ngot_dan-viet.jpg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4495800" y="1600200"/>
              <a:ext cx="1600200" cy="1184148"/>
            </a:xfrm>
            <a:prstGeom prst="rect">
              <a:avLst/>
            </a:prstGeom>
            <a:noFill/>
          </p:spPr>
        </p:pic>
        <p:pic>
          <p:nvPicPr>
            <p:cNvPr id="11" name="Picture 9" descr="C:\Users\Welcome\Desktop\IN MAU\cong-dung-cua-bi-do.jpg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228600" y="2667000"/>
              <a:ext cx="1752600" cy="1254813"/>
            </a:xfrm>
            <a:prstGeom prst="rect">
              <a:avLst/>
            </a:prstGeom>
            <a:noFill/>
          </p:spPr>
        </p:pic>
        <p:pic>
          <p:nvPicPr>
            <p:cNvPr id="12" name="Picture 10" descr="C:\Users\Welcome\Desktop\IN MAU\cach-chon-rau-cu-khong-chua-hoa-chat-1805725.jpg"/>
            <p:cNvPicPr>
              <a:picLocks noChangeAspect="1" noChangeArrowheads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2362200" y="1515292"/>
              <a:ext cx="1752600" cy="1151708"/>
            </a:xfrm>
            <a:prstGeom prst="rect">
              <a:avLst/>
            </a:prstGeom>
            <a:noFill/>
          </p:spPr>
        </p:pic>
        <p:pic>
          <p:nvPicPr>
            <p:cNvPr id="14" name="Picture 13" descr="C:\Users\Welcome\Desktop\IN MAU\t6r3dg62x7qkvhbqsuct-cam-5_ruwv.jpg"/>
            <p:cNvPicPr>
              <a:picLocks noChangeAspect="1" noChangeArrowheads="1"/>
            </p:cNvPicPr>
            <p:nvPr/>
          </p:nvPicPr>
          <p:blipFill>
            <a:blip r:embed="rId10"/>
            <a:srcRect/>
            <a:stretch>
              <a:fillRect/>
            </a:stretch>
          </p:blipFill>
          <p:spPr bwMode="auto">
            <a:xfrm>
              <a:off x="6477000" y="3124200"/>
              <a:ext cx="1676400" cy="1098331"/>
            </a:xfrm>
            <a:prstGeom prst="rect">
              <a:avLst/>
            </a:prstGeom>
            <a:noFill/>
          </p:spPr>
        </p:pic>
        <p:pic>
          <p:nvPicPr>
            <p:cNvPr id="16" name="Picture 15" descr="C:\Users\Welcome\Desktop\IN MAU\71706AMthoitraixoai.jpg"/>
            <p:cNvPicPr>
              <a:picLocks noChangeAspect="1" noChangeArrowheads="1"/>
            </p:cNvPicPr>
            <p:nvPr/>
          </p:nvPicPr>
          <p:blipFill>
            <a:blip r:embed="rId11"/>
            <a:srcRect/>
            <a:stretch>
              <a:fillRect/>
            </a:stretch>
          </p:blipFill>
          <p:spPr bwMode="auto">
            <a:xfrm>
              <a:off x="6477000" y="1524000"/>
              <a:ext cx="1752600" cy="1314450"/>
            </a:xfrm>
            <a:prstGeom prst="rect">
              <a:avLst/>
            </a:prstGeom>
            <a:noFill/>
          </p:spPr>
        </p:pic>
        <p:pic>
          <p:nvPicPr>
            <p:cNvPr id="17" name="Picture 16" descr="C:\Users\Welcome\Desktop\IN MAU\DutchLady20180ml.png"/>
            <p:cNvPicPr>
              <a:picLocks noChangeAspect="1" noChangeArrowheads="1"/>
            </p:cNvPicPr>
            <p:nvPr/>
          </p:nvPicPr>
          <p:blipFill>
            <a:blip r:embed="rId12"/>
            <a:srcRect/>
            <a:stretch>
              <a:fillRect/>
            </a:stretch>
          </p:blipFill>
          <p:spPr bwMode="auto">
            <a:xfrm>
              <a:off x="457200" y="4191000"/>
              <a:ext cx="914400" cy="1892744"/>
            </a:xfrm>
            <a:prstGeom prst="rect">
              <a:avLst/>
            </a:prstGeom>
            <a:noFill/>
          </p:spPr>
        </p:pic>
        <p:pic>
          <p:nvPicPr>
            <p:cNvPr id="18" name="Picture 17" descr="C:\Users\Welcome\Desktop\IN MAU\images1172249_mia.jpg"/>
            <p:cNvPicPr>
              <a:picLocks noChangeAspect="1" noChangeArrowheads="1"/>
            </p:cNvPicPr>
            <p:nvPr/>
          </p:nvPicPr>
          <p:blipFill>
            <a:blip r:embed="rId13" cstate="print"/>
            <a:srcRect/>
            <a:stretch>
              <a:fillRect/>
            </a:stretch>
          </p:blipFill>
          <p:spPr bwMode="auto">
            <a:xfrm>
              <a:off x="2209800" y="2743200"/>
              <a:ext cx="1676400" cy="1232647"/>
            </a:xfrm>
            <a:prstGeom prst="rect">
              <a:avLst/>
            </a:prstGeom>
            <a:noFill/>
          </p:spPr>
        </p:pic>
        <p:pic>
          <p:nvPicPr>
            <p:cNvPr id="1026" name="Picture 2" descr="C:\Users\Welcome\Desktop\5-sai-lam-nghiem-trong-khi-an-ca-chua.jpg"/>
            <p:cNvPicPr>
              <a:picLocks noChangeAspect="1" noChangeArrowheads="1"/>
            </p:cNvPicPr>
            <p:nvPr/>
          </p:nvPicPr>
          <p:blipFill>
            <a:blip r:embed="rId14" cstate="print"/>
            <a:srcRect/>
            <a:stretch>
              <a:fillRect/>
            </a:stretch>
          </p:blipFill>
          <p:spPr bwMode="auto">
            <a:xfrm>
              <a:off x="4451132" y="2971800"/>
              <a:ext cx="1778000" cy="1066800"/>
            </a:xfrm>
            <a:prstGeom prst="rect">
              <a:avLst/>
            </a:prstGeom>
            <a:noFill/>
          </p:spPr>
        </p:pic>
        <p:pic>
          <p:nvPicPr>
            <p:cNvPr id="1027" name="Picture 3" descr="C:\Users\Welcome\Desktop\4.jpg"/>
            <p:cNvPicPr>
              <a:picLocks noChangeAspect="1" noChangeArrowheads="1"/>
            </p:cNvPicPr>
            <p:nvPr/>
          </p:nvPicPr>
          <p:blipFill>
            <a:blip r:embed="rId15" cstate="print"/>
            <a:srcRect/>
            <a:stretch>
              <a:fillRect/>
            </a:stretch>
          </p:blipFill>
          <p:spPr bwMode="auto">
            <a:xfrm>
              <a:off x="1524000" y="3810000"/>
              <a:ext cx="1600199" cy="1447800"/>
            </a:xfrm>
            <a:prstGeom prst="rect">
              <a:avLst/>
            </a:prstGeom>
            <a:noFill/>
          </p:spPr>
        </p:pic>
        <p:pic>
          <p:nvPicPr>
            <p:cNvPr id="1028" name="Picture 4" descr="C:\Users\Welcome\Desktop\rau-benh-thoidinhcachua1.gif"/>
            <p:cNvPicPr>
              <a:picLocks noChangeAspect="1" noChangeArrowheads="1"/>
            </p:cNvPicPr>
            <p:nvPr/>
          </p:nvPicPr>
          <p:blipFill>
            <a:blip r:embed="rId16"/>
            <a:srcRect/>
            <a:stretch>
              <a:fillRect/>
            </a:stretch>
          </p:blipFill>
          <p:spPr bwMode="auto">
            <a:xfrm>
              <a:off x="3352800" y="4191000"/>
              <a:ext cx="1295400" cy="1295400"/>
            </a:xfrm>
            <a:prstGeom prst="rect">
              <a:avLst/>
            </a:prstGeom>
            <a:noFill/>
          </p:spPr>
        </p:pic>
        <p:pic>
          <p:nvPicPr>
            <p:cNvPr id="1029" name="Picture 5" descr="C:\Users\Welcome\Desktop\images766184_2.jpg"/>
            <p:cNvPicPr>
              <a:picLocks noChangeAspect="1" noChangeArrowheads="1"/>
            </p:cNvPicPr>
            <p:nvPr/>
          </p:nvPicPr>
          <p:blipFill>
            <a:blip r:embed="rId17"/>
            <a:srcRect/>
            <a:stretch>
              <a:fillRect/>
            </a:stretch>
          </p:blipFill>
          <p:spPr bwMode="auto">
            <a:xfrm>
              <a:off x="4724400" y="4267200"/>
              <a:ext cx="1712359" cy="1143000"/>
            </a:xfrm>
            <a:prstGeom prst="rect">
              <a:avLst/>
            </a:prstGeom>
            <a:noFill/>
          </p:spPr>
        </p:pic>
        <p:pic>
          <p:nvPicPr>
            <p:cNvPr id="1030" name="Picture 6" descr="C:\Users\Welcome\Desktop\ca-rot.png"/>
            <p:cNvPicPr>
              <a:picLocks noChangeAspect="1" noChangeArrowheads="1"/>
            </p:cNvPicPr>
            <p:nvPr/>
          </p:nvPicPr>
          <p:blipFill>
            <a:blip r:embed="rId18" cstate="print"/>
            <a:srcRect/>
            <a:stretch>
              <a:fillRect/>
            </a:stretch>
          </p:blipFill>
          <p:spPr bwMode="auto">
            <a:xfrm>
              <a:off x="3429000" y="5638800"/>
              <a:ext cx="1981200" cy="990600"/>
            </a:xfrm>
            <a:prstGeom prst="rect">
              <a:avLst/>
            </a:prstGeom>
            <a:noFill/>
          </p:spPr>
        </p:pic>
        <p:pic>
          <p:nvPicPr>
            <p:cNvPr id="24" name="Picture 2"/>
            <p:cNvPicPr>
              <a:picLocks noChangeAspect="1" noChangeArrowheads="1"/>
            </p:cNvPicPr>
            <p:nvPr/>
          </p:nvPicPr>
          <p:blipFill>
            <a:blip r:embed="rId19" cstate="print"/>
            <a:srcRect/>
            <a:stretch>
              <a:fillRect/>
            </a:stretch>
          </p:blipFill>
          <p:spPr bwMode="auto">
            <a:xfrm>
              <a:off x="7162800" y="4191000"/>
              <a:ext cx="1371600" cy="1143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1031" name="Picture 7" descr="C:\Users\Welcome\Desktop\o-banh-mi-nho-01.jpg"/>
            <p:cNvPicPr>
              <a:picLocks noChangeAspect="1" noChangeArrowheads="1"/>
            </p:cNvPicPr>
            <p:nvPr/>
          </p:nvPicPr>
          <p:blipFill>
            <a:blip r:embed="rId20" cstate="print"/>
            <a:srcRect/>
            <a:stretch>
              <a:fillRect/>
            </a:stretch>
          </p:blipFill>
          <p:spPr bwMode="auto">
            <a:xfrm>
              <a:off x="5562600" y="5486400"/>
              <a:ext cx="1371600" cy="1059656"/>
            </a:xfrm>
            <a:prstGeom prst="rect">
              <a:avLst/>
            </a:prstGeom>
            <a:noFill/>
          </p:spPr>
        </p:pic>
        <p:pic>
          <p:nvPicPr>
            <p:cNvPr id="1032" name="Picture 8" descr="C:\Users\Welcome\Downloads\1443694336_40855_8934803043075_1_chon (1).jpg"/>
            <p:cNvPicPr>
              <a:picLocks noChangeAspect="1" noChangeArrowheads="1"/>
            </p:cNvPicPr>
            <p:nvPr/>
          </p:nvPicPr>
          <p:blipFill>
            <a:blip r:embed="rId21" cstate="print"/>
            <a:srcRect/>
            <a:stretch>
              <a:fillRect/>
            </a:stretch>
          </p:blipFill>
          <p:spPr bwMode="auto">
            <a:xfrm>
              <a:off x="1676400" y="5181600"/>
              <a:ext cx="1403350" cy="1358900"/>
            </a:xfrm>
            <a:prstGeom prst="rect">
              <a:avLst/>
            </a:prstGeom>
            <a:noFill/>
          </p:spPr>
        </p:pic>
        <p:pic>
          <p:nvPicPr>
            <p:cNvPr id="2" name="Picture 2" descr="C:\Users\Welcome\Desktop\13620715_1637468063219533_1044343340803613903_n.jpg"/>
            <p:cNvPicPr>
              <a:picLocks noChangeAspect="1" noChangeArrowheads="1"/>
            </p:cNvPicPr>
            <p:nvPr/>
          </p:nvPicPr>
          <p:blipFill>
            <a:blip r:embed="rId22" cstate="print"/>
            <a:srcRect/>
            <a:stretch>
              <a:fillRect/>
            </a:stretch>
          </p:blipFill>
          <p:spPr bwMode="auto">
            <a:xfrm rot="16200000">
              <a:off x="7386588" y="5262612"/>
              <a:ext cx="1086971" cy="1534547"/>
            </a:xfrm>
            <a:prstGeom prst="rect">
              <a:avLst/>
            </a:prstGeom>
            <a:noFill/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C:\Users\Welcome\Desktop\New folder (3)\maxresdefault (2)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7298" y="228601"/>
            <a:ext cx="2819400" cy="5638800"/>
          </a:xfrm>
          <a:prstGeom prst="rect">
            <a:avLst/>
          </a:prstGeom>
          <a:noFill/>
        </p:spPr>
      </p:pic>
      <p:sp>
        <p:nvSpPr>
          <p:cNvPr id="110" name="AutoShape 39"/>
          <p:cNvSpPr>
            <a:spLocks noChangeArrowheads="1"/>
          </p:cNvSpPr>
          <p:nvPr/>
        </p:nvSpPr>
        <p:spPr bwMode="auto">
          <a:xfrm>
            <a:off x="5715000" y="5943600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7B77C7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en-US" sz="4400" b="1">
                <a:solidFill>
                  <a:srgbClr val="FF0000"/>
                </a:solidFill>
                <a:latin typeface="Arial" charset="0"/>
              </a:rPr>
              <a:t>0</a:t>
            </a:r>
          </a:p>
        </p:txBody>
      </p:sp>
      <p:sp>
        <p:nvSpPr>
          <p:cNvPr id="111" name="AutoShape 41"/>
          <p:cNvSpPr>
            <a:spLocks noChangeArrowheads="1"/>
          </p:cNvSpPr>
          <p:nvPr/>
        </p:nvSpPr>
        <p:spPr bwMode="auto">
          <a:xfrm>
            <a:off x="5715000" y="5943600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en-US" sz="4400" b="1" smtClean="0">
                <a:solidFill>
                  <a:srgbClr val="0033CC"/>
                </a:solidFill>
                <a:latin typeface="Arial" charset="0"/>
              </a:rPr>
              <a:t>1</a:t>
            </a:r>
            <a:endParaRPr lang="en-US" sz="4400" b="1">
              <a:solidFill>
                <a:srgbClr val="0033CC"/>
              </a:solidFill>
              <a:latin typeface="Arial" charset="0"/>
            </a:endParaRPr>
          </a:p>
        </p:txBody>
      </p:sp>
      <p:sp>
        <p:nvSpPr>
          <p:cNvPr id="112" name="AutoShape 41"/>
          <p:cNvSpPr>
            <a:spLocks noChangeArrowheads="1"/>
          </p:cNvSpPr>
          <p:nvPr/>
        </p:nvSpPr>
        <p:spPr bwMode="auto">
          <a:xfrm>
            <a:off x="5715000" y="5943600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en-US" sz="4400" b="1" smtClean="0">
                <a:solidFill>
                  <a:srgbClr val="0033CC"/>
                </a:solidFill>
                <a:latin typeface="Arial" charset="0"/>
              </a:rPr>
              <a:t>2</a:t>
            </a:r>
            <a:endParaRPr lang="en-US" sz="4400" b="1">
              <a:solidFill>
                <a:srgbClr val="0033CC"/>
              </a:solidFill>
              <a:latin typeface="Arial" charset="0"/>
            </a:endParaRPr>
          </a:p>
        </p:txBody>
      </p:sp>
      <p:sp>
        <p:nvSpPr>
          <p:cNvPr id="113" name="AutoShape 41"/>
          <p:cNvSpPr>
            <a:spLocks noChangeArrowheads="1"/>
          </p:cNvSpPr>
          <p:nvPr/>
        </p:nvSpPr>
        <p:spPr bwMode="auto">
          <a:xfrm>
            <a:off x="5715000" y="5943600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en-US" sz="4400" b="1" smtClean="0">
                <a:solidFill>
                  <a:srgbClr val="0033CC"/>
                </a:solidFill>
                <a:latin typeface="Arial" charset="0"/>
              </a:rPr>
              <a:t>3</a:t>
            </a:r>
            <a:endParaRPr lang="en-US" sz="4400" b="1">
              <a:solidFill>
                <a:srgbClr val="0033CC"/>
              </a:solidFill>
              <a:latin typeface="Arial" charset="0"/>
            </a:endParaRPr>
          </a:p>
        </p:txBody>
      </p:sp>
      <p:sp>
        <p:nvSpPr>
          <p:cNvPr id="114" name="AutoShape 41"/>
          <p:cNvSpPr>
            <a:spLocks noChangeArrowheads="1"/>
          </p:cNvSpPr>
          <p:nvPr/>
        </p:nvSpPr>
        <p:spPr bwMode="auto">
          <a:xfrm>
            <a:off x="5715000" y="5943600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en-US" sz="4400" b="1" smtClean="0">
                <a:solidFill>
                  <a:srgbClr val="0033CC"/>
                </a:solidFill>
                <a:latin typeface="Arial" charset="0"/>
              </a:rPr>
              <a:t>4</a:t>
            </a:r>
            <a:endParaRPr lang="en-US" sz="4400" b="1">
              <a:solidFill>
                <a:srgbClr val="0033CC"/>
              </a:solidFill>
              <a:latin typeface="Arial" charset="0"/>
            </a:endParaRPr>
          </a:p>
        </p:txBody>
      </p:sp>
      <p:sp>
        <p:nvSpPr>
          <p:cNvPr id="115" name="AutoShape 41"/>
          <p:cNvSpPr>
            <a:spLocks noChangeArrowheads="1"/>
          </p:cNvSpPr>
          <p:nvPr/>
        </p:nvSpPr>
        <p:spPr bwMode="auto">
          <a:xfrm>
            <a:off x="5715000" y="5943600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en-US" sz="4400" b="1" smtClean="0">
                <a:solidFill>
                  <a:srgbClr val="0033CC"/>
                </a:solidFill>
                <a:latin typeface="Arial" charset="0"/>
              </a:rPr>
              <a:t>5</a:t>
            </a:r>
            <a:endParaRPr lang="en-US" sz="4400" b="1">
              <a:solidFill>
                <a:srgbClr val="0033CC"/>
              </a:solidFill>
              <a:latin typeface="Arial" charset="0"/>
            </a:endParaRPr>
          </a:p>
        </p:txBody>
      </p:sp>
      <p:sp>
        <p:nvSpPr>
          <p:cNvPr id="116" name="AutoShape 41"/>
          <p:cNvSpPr>
            <a:spLocks noChangeArrowheads="1"/>
          </p:cNvSpPr>
          <p:nvPr/>
        </p:nvSpPr>
        <p:spPr bwMode="auto">
          <a:xfrm>
            <a:off x="5715000" y="5943600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en-US" sz="4400" b="1" smtClean="0">
                <a:solidFill>
                  <a:srgbClr val="0033CC"/>
                </a:solidFill>
                <a:latin typeface="Arial" charset="0"/>
              </a:rPr>
              <a:t>6</a:t>
            </a:r>
            <a:endParaRPr lang="en-US" sz="4400" b="1">
              <a:solidFill>
                <a:srgbClr val="0033CC"/>
              </a:solidFill>
              <a:latin typeface="Arial" charset="0"/>
            </a:endParaRPr>
          </a:p>
        </p:txBody>
      </p:sp>
      <p:sp>
        <p:nvSpPr>
          <p:cNvPr id="117" name="AutoShape 41"/>
          <p:cNvSpPr>
            <a:spLocks noChangeArrowheads="1"/>
          </p:cNvSpPr>
          <p:nvPr/>
        </p:nvSpPr>
        <p:spPr bwMode="auto">
          <a:xfrm>
            <a:off x="5791200" y="5943600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en-US" sz="4400" b="1" smtClean="0">
                <a:solidFill>
                  <a:srgbClr val="0033CC"/>
                </a:solidFill>
                <a:latin typeface="Arial" charset="0"/>
              </a:rPr>
              <a:t>7</a:t>
            </a:r>
            <a:endParaRPr lang="en-US" sz="4400" b="1">
              <a:solidFill>
                <a:srgbClr val="0033CC"/>
              </a:solidFill>
              <a:latin typeface="Arial" charset="0"/>
            </a:endParaRPr>
          </a:p>
        </p:txBody>
      </p:sp>
      <p:sp>
        <p:nvSpPr>
          <p:cNvPr id="118" name="AutoShape 41"/>
          <p:cNvSpPr>
            <a:spLocks noChangeArrowheads="1"/>
          </p:cNvSpPr>
          <p:nvPr/>
        </p:nvSpPr>
        <p:spPr bwMode="auto">
          <a:xfrm>
            <a:off x="5791200" y="5943600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en-US" sz="4400" b="1" smtClean="0">
                <a:solidFill>
                  <a:srgbClr val="0033CC"/>
                </a:solidFill>
                <a:latin typeface="Arial" charset="0"/>
              </a:rPr>
              <a:t>8</a:t>
            </a:r>
            <a:endParaRPr lang="en-US" sz="4400" b="1">
              <a:solidFill>
                <a:srgbClr val="0033CC"/>
              </a:solidFill>
              <a:latin typeface="Arial" charset="0"/>
            </a:endParaRPr>
          </a:p>
        </p:txBody>
      </p:sp>
      <p:sp>
        <p:nvSpPr>
          <p:cNvPr id="119" name="AutoShape 41"/>
          <p:cNvSpPr>
            <a:spLocks noChangeArrowheads="1"/>
          </p:cNvSpPr>
          <p:nvPr/>
        </p:nvSpPr>
        <p:spPr bwMode="auto">
          <a:xfrm>
            <a:off x="5791200" y="5943600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en-US" sz="4400" b="1" smtClean="0">
                <a:solidFill>
                  <a:srgbClr val="0033CC"/>
                </a:solidFill>
                <a:latin typeface="Arial" charset="0"/>
              </a:rPr>
              <a:t>9</a:t>
            </a:r>
            <a:endParaRPr lang="en-US" sz="4400" b="1">
              <a:solidFill>
                <a:srgbClr val="0033CC"/>
              </a:solidFill>
              <a:latin typeface="Arial" charset="0"/>
            </a:endParaRPr>
          </a:p>
        </p:txBody>
      </p:sp>
      <p:sp>
        <p:nvSpPr>
          <p:cNvPr id="120" name="AutoShape 41"/>
          <p:cNvSpPr>
            <a:spLocks noChangeArrowheads="1"/>
          </p:cNvSpPr>
          <p:nvPr/>
        </p:nvSpPr>
        <p:spPr bwMode="auto">
          <a:xfrm>
            <a:off x="5715000" y="5943600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en-US" sz="4400" b="1" smtClean="0">
                <a:solidFill>
                  <a:srgbClr val="0033CC"/>
                </a:solidFill>
                <a:latin typeface="Arial" charset="0"/>
              </a:rPr>
              <a:t>10</a:t>
            </a:r>
            <a:endParaRPr lang="en-US" sz="4400" b="1">
              <a:solidFill>
                <a:srgbClr val="0033CC"/>
              </a:solidFill>
              <a:latin typeface="Arial" charset="0"/>
            </a:endParaRPr>
          </a:p>
        </p:txBody>
      </p:sp>
      <p:sp>
        <p:nvSpPr>
          <p:cNvPr id="121" name="AutoShape 41"/>
          <p:cNvSpPr>
            <a:spLocks noChangeArrowheads="1"/>
          </p:cNvSpPr>
          <p:nvPr/>
        </p:nvSpPr>
        <p:spPr bwMode="auto">
          <a:xfrm>
            <a:off x="5791200" y="5943600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en-US" sz="4400" b="1" smtClean="0">
                <a:solidFill>
                  <a:srgbClr val="0033CC"/>
                </a:solidFill>
                <a:latin typeface="Arial" charset="0"/>
              </a:rPr>
              <a:t>11</a:t>
            </a:r>
            <a:endParaRPr lang="en-US" sz="4400" b="1">
              <a:solidFill>
                <a:srgbClr val="0033CC"/>
              </a:solidFill>
              <a:latin typeface="Arial" charset="0"/>
            </a:endParaRPr>
          </a:p>
        </p:txBody>
      </p:sp>
      <p:sp>
        <p:nvSpPr>
          <p:cNvPr id="128" name="AutoShape 41"/>
          <p:cNvSpPr>
            <a:spLocks noChangeArrowheads="1"/>
          </p:cNvSpPr>
          <p:nvPr/>
        </p:nvSpPr>
        <p:spPr bwMode="auto">
          <a:xfrm>
            <a:off x="5791200" y="5943600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en-US" sz="4400" b="1" smtClean="0">
                <a:solidFill>
                  <a:srgbClr val="0033CC"/>
                </a:solidFill>
                <a:latin typeface="Arial" charset="0"/>
              </a:rPr>
              <a:t>12</a:t>
            </a:r>
            <a:endParaRPr lang="en-US" sz="4400" b="1">
              <a:solidFill>
                <a:srgbClr val="0033CC"/>
              </a:solidFill>
              <a:latin typeface="Arial" charset="0"/>
            </a:endParaRPr>
          </a:p>
        </p:txBody>
      </p:sp>
      <p:sp>
        <p:nvSpPr>
          <p:cNvPr id="130" name="AutoShape 41"/>
          <p:cNvSpPr>
            <a:spLocks noChangeArrowheads="1"/>
          </p:cNvSpPr>
          <p:nvPr/>
        </p:nvSpPr>
        <p:spPr bwMode="auto">
          <a:xfrm>
            <a:off x="5791200" y="5943600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en-US" sz="4400" b="1" smtClean="0">
                <a:solidFill>
                  <a:srgbClr val="0033CC"/>
                </a:solidFill>
                <a:latin typeface="Arial" charset="0"/>
              </a:rPr>
              <a:t>13</a:t>
            </a:r>
            <a:endParaRPr lang="en-US" sz="4400" b="1">
              <a:solidFill>
                <a:srgbClr val="0033CC"/>
              </a:solidFill>
              <a:latin typeface="Arial" charset="0"/>
            </a:endParaRPr>
          </a:p>
        </p:txBody>
      </p:sp>
      <p:sp>
        <p:nvSpPr>
          <p:cNvPr id="131" name="AutoShape 41"/>
          <p:cNvSpPr>
            <a:spLocks noChangeArrowheads="1"/>
          </p:cNvSpPr>
          <p:nvPr/>
        </p:nvSpPr>
        <p:spPr bwMode="auto">
          <a:xfrm>
            <a:off x="5791200" y="5943600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en-US" sz="4400" b="1" smtClean="0">
                <a:solidFill>
                  <a:srgbClr val="0033CC"/>
                </a:solidFill>
                <a:latin typeface="Arial" charset="0"/>
              </a:rPr>
              <a:t>14</a:t>
            </a:r>
            <a:endParaRPr lang="en-US" sz="4400" b="1">
              <a:solidFill>
                <a:srgbClr val="0033CC"/>
              </a:solidFill>
              <a:latin typeface="Arial" charset="0"/>
            </a:endParaRPr>
          </a:p>
        </p:txBody>
      </p:sp>
      <p:sp>
        <p:nvSpPr>
          <p:cNvPr id="134" name="AutoShape 41"/>
          <p:cNvSpPr>
            <a:spLocks noChangeArrowheads="1"/>
          </p:cNvSpPr>
          <p:nvPr/>
        </p:nvSpPr>
        <p:spPr bwMode="auto">
          <a:xfrm>
            <a:off x="5715000" y="5943600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en-US" sz="4400" b="1" smtClean="0">
                <a:solidFill>
                  <a:srgbClr val="0033CC"/>
                </a:solidFill>
                <a:latin typeface="Arial" charset="0"/>
              </a:rPr>
              <a:t>15</a:t>
            </a:r>
            <a:endParaRPr lang="en-US" sz="4400" b="1">
              <a:solidFill>
                <a:srgbClr val="0033CC"/>
              </a:solidFill>
              <a:latin typeface="Arial" charset="0"/>
            </a:endParaRPr>
          </a:p>
        </p:txBody>
      </p:sp>
      <p:sp>
        <p:nvSpPr>
          <p:cNvPr id="135" name="AutoShape 41"/>
          <p:cNvSpPr>
            <a:spLocks noChangeArrowheads="1"/>
          </p:cNvSpPr>
          <p:nvPr/>
        </p:nvSpPr>
        <p:spPr bwMode="auto">
          <a:xfrm>
            <a:off x="5715000" y="5943600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en-US" sz="4400" b="1" smtClean="0">
                <a:solidFill>
                  <a:srgbClr val="0033CC"/>
                </a:solidFill>
                <a:latin typeface="Arial" charset="0"/>
              </a:rPr>
              <a:t>16</a:t>
            </a:r>
            <a:endParaRPr lang="en-US" sz="4400" b="1">
              <a:solidFill>
                <a:srgbClr val="0033CC"/>
              </a:solidFill>
              <a:latin typeface="Arial" charset="0"/>
            </a:endParaRPr>
          </a:p>
        </p:txBody>
      </p:sp>
      <p:sp>
        <p:nvSpPr>
          <p:cNvPr id="137" name="AutoShape 41"/>
          <p:cNvSpPr>
            <a:spLocks noChangeArrowheads="1"/>
          </p:cNvSpPr>
          <p:nvPr/>
        </p:nvSpPr>
        <p:spPr bwMode="auto">
          <a:xfrm>
            <a:off x="5715000" y="5943600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en-US" sz="4400" b="1" smtClean="0">
                <a:solidFill>
                  <a:srgbClr val="0033CC"/>
                </a:solidFill>
                <a:latin typeface="Arial" charset="0"/>
              </a:rPr>
              <a:t>17</a:t>
            </a:r>
            <a:endParaRPr lang="en-US" sz="4400" b="1">
              <a:solidFill>
                <a:srgbClr val="0033CC"/>
              </a:solidFill>
              <a:latin typeface="Arial" charset="0"/>
            </a:endParaRPr>
          </a:p>
        </p:txBody>
      </p:sp>
      <p:sp>
        <p:nvSpPr>
          <p:cNvPr id="138" name="AutoShape 41"/>
          <p:cNvSpPr>
            <a:spLocks noChangeArrowheads="1"/>
          </p:cNvSpPr>
          <p:nvPr/>
        </p:nvSpPr>
        <p:spPr bwMode="auto">
          <a:xfrm>
            <a:off x="5791200" y="5943600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en-US" sz="4400" b="1" smtClean="0">
                <a:solidFill>
                  <a:srgbClr val="0033CC"/>
                </a:solidFill>
                <a:latin typeface="Arial" charset="0"/>
              </a:rPr>
              <a:t>18</a:t>
            </a:r>
            <a:endParaRPr lang="en-US" sz="4400" b="1">
              <a:solidFill>
                <a:srgbClr val="0033CC"/>
              </a:solidFill>
              <a:latin typeface="Arial" charset="0"/>
            </a:endParaRPr>
          </a:p>
        </p:txBody>
      </p:sp>
      <p:sp>
        <p:nvSpPr>
          <p:cNvPr id="140" name="AutoShape 42"/>
          <p:cNvSpPr>
            <a:spLocks noChangeArrowheads="1"/>
          </p:cNvSpPr>
          <p:nvPr/>
        </p:nvSpPr>
        <p:spPr bwMode="auto">
          <a:xfrm>
            <a:off x="5715000" y="5943600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en-US" sz="4400" b="1" smtClean="0">
                <a:solidFill>
                  <a:srgbClr val="0033CC"/>
                </a:solidFill>
                <a:latin typeface="Arial" charset="0"/>
              </a:rPr>
              <a:t>19</a:t>
            </a:r>
            <a:endParaRPr lang="en-US" sz="4400" b="1">
              <a:solidFill>
                <a:srgbClr val="0033CC"/>
              </a:solidFill>
              <a:latin typeface="Arial" charset="0"/>
            </a:endParaRPr>
          </a:p>
        </p:txBody>
      </p:sp>
      <p:sp>
        <p:nvSpPr>
          <p:cNvPr id="141" name="AutoShape 43"/>
          <p:cNvSpPr>
            <a:spLocks noChangeArrowheads="1"/>
          </p:cNvSpPr>
          <p:nvPr/>
        </p:nvSpPr>
        <p:spPr bwMode="auto">
          <a:xfrm>
            <a:off x="5762298" y="5943600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en-US" sz="4400" b="1" smtClean="0">
                <a:solidFill>
                  <a:srgbClr val="0033CC"/>
                </a:solidFill>
                <a:latin typeface="Arial" charset="0"/>
              </a:rPr>
              <a:t>20</a:t>
            </a:r>
            <a:endParaRPr lang="en-US" sz="4400" b="1">
              <a:solidFill>
                <a:srgbClr val="0033CC"/>
              </a:solidFill>
              <a:latin typeface="Arial" charset="0"/>
            </a:endParaRPr>
          </a:p>
        </p:txBody>
      </p:sp>
      <p:sp>
        <p:nvSpPr>
          <p:cNvPr id="142" name="AutoShape 44"/>
          <p:cNvSpPr>
            <a:spLocks noChangeArrowheads="1"/>
          </p:cNvSpPr>
          <p:nvPr/>
        </p:nvSpPr>
        <p:spPr bwMode="auto">
          <a:xfrm>
            <a:off x="5791200" y="5943600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en-US" sz="4400" b="1" smtClean="0">
                <a:solidFill>
                  <a:srgbClr val="0033CC"/>
                </a:solidFill>
                <a:latin typeface="Arial" charset="0"/>
              </a:rPr>
              <a:t>21</a:t>
            </a:r>
            <a:endParaRPr lang="en-US" sz="4400" b="1">
              <a:solidFill>
                <a:srgbClr val="0033CC"/>
              </a:solidFill>
              <a:latin typeface="Arial" charset="0"/>
            </a:endParaRPr>
          </a:p>
        </p:txBody>
      </p:sp>
      <p:sp>
        <p:nvSpPr>
          <p:cNvPr id="143" name="AutoShape 41"/>
          <p:cNvSpPr>
            <a:spLocks noChangeArrowheads="1"/>
          </p:cNvSpPr>
          <p:nvPr/>
        </p:nvSpPr>
        <p:spPr bwMode="auto">
          <a:xfrm>
            <a:off x="5715000" y="5943600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en-US" sz="4400" b="1" smtClean="0">
                <a:solidFill>
                  <a:srgbClr val="0033CC"/>
                </a:solidFill>
                <a:latin typeface="Arial" charset="0"/>
              </a:rPr>
              <a:t>22</a:t>
            </a:r>
            <a:endParaRPr lang="en-US" sz="4400" b="1">
              <a:solidFill>
                <a:srgbClr val="0033CC"/>
              </a:solidFill>
              <a:latin typeface="Arial" charset="0"/>
            </a:endParaRPr>
          </a:p>
        </p:txBody>
      </p:sp>
      <p:sp>
        <p:nvSpPr>
          <p:cNvPr id="144" name="AutoShape 41"/>
          <p:cNvSpPr>
            <a:spLocks noChangeArrowheads="1"/>
          </p:cNvSpPr>
          <p:nvPr/>
        </p:nvSpPr>
        <p:spPr bwMode="auto">
          <a:xfrm>
            <a:off x="5791200" y="5943600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en-US" sz="4400" b="1" smtClean="0">
                <a:solidFill>
                  <a:srgbClr val="0033CC"/>
                </a:solidFill>
                <a:latin typeface="Arial" charset="0"/>
              </a:rPr>
              <a:t>23</a:t>
            </a:r>
            <a:endParaRPr lang="en-US" sz="4400" b="1">
              <a:solidFill>
                <a:srgbClr val="0033CC"/>
              </a:solidFill>
              <a:latin typeface="Arial" charset="0"/>
            </a:endParaRPr>
          </a:p>
        </p:txBody>
      </p:sp>
      <p:sp>
        <p:nvSpPr>
          <p:cNvPr id="145" name="AutoShape 41"/>
          <p:cNvSpPr>
            <a:spLocks noChangeArrowheads="1"/>
          </p:cNvSpPr>
          <p:nvPr/>
        </p:nvSpPr>
        <p:spPr bwMode="auto">
          <a:xfrm>
            <a:off x="5791200" y="5943600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en-US" sz="4400" b="1" smtClean="0">
                <a:solidFill>
                  <a:srgbClr val="0033CC"/>
                </a:solidFill>
                <a:latin typeface="Arial" charset="0"/>
              </a:rPr>
              <a:t>24</a:t>
            </a:r>
            <a:endParaRPr lang="en-US" sz="4400" b="1">
              <a:solidFill>
                <a:srgbClr val="0033CC"/>
              </a:solidFill>
              <a:latin typeface="Arial" charset="0"/>
            </a:endParaRPr>
          </a:p>
        </p:txBody>
      </p:sp>
      <p:sp>
        <p:nvSpPr>
          <p:cNvPr id="146" name="AutoShape 41"/>
          <p:cNvSpPr>
            <a:spLocks noChangeArrowheads="1"/>
          </p:cNvSpPr>
          <p:nvPr/>
        </p:nvSpPr>
        <p:spPr bwMode="auto">
          <a:xfrm>
            <a:off x="5791200" y="5943600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en-US" sz="4400" b="1" smtClean="0">
                <a:solidFill>
                  <a:srgbClr val="0033CC"/>
                </a:solidFill>
                <a:latin typeface="Arial" charset="0"/>
              </a:rPr>
              <a:t>25</a:t>
            </a:r>
            <a:endParaRPr lang="en-US" sz="4400" b="1">
              <a:solidFill>
                <a:srgbClr val="0033CC"/>
              </a:solidFill>
              <a:latin typeface="Arial" charset="0"/>
            </a:endParaRPr>
          </a:p>
        </p:txBody>
      </p:sp>
      <p:sp>
        <p:nvSpPr>
          <p:cNvPr id="147" name="AutoShape 41"/>
          <p:cNvSpPr>
            <a:spLocks noChangeArrowheads="1"/>
          </p:cNvSpPr>
          <p:nvPr/>
        </p:nvSpPr>
        <p:spPr bwMode="auto">
          <a:xfrm>
            <a:off x="5791200" y="5943600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en-US" sz="4400" b="1" smtClean="0">
                <a:solidFill>
                  <a:srgbClr val="0033CC"/>
                </a:solidFill>
                <a:latin typeface="Arial" charset="0"/>
              </a:rPr>
              <a:t>26</a:t>
            </a:r>
            <a:endParaRPr lang="en-US" sz="4400" b="1">
              <a:solidFill>
                <a:srgbClr val="0033CC"/>
              </a:solidFill>
              <a:latin typeface="Arial" charset="0"/>
            </a:endParaRPr>
          </a:p>
        </p:txBody>
      </p:sp>
      <p:sp>
        <p:nvSpPr>
          <p:cNvPr id="148" name="AutoShape 41"/>
          <p:cNvSpPr>
            <a:spLocks noChangeArrowheads="1"/>
          </p:cNvSpPr>
          <p:nvPr/>
        </p:nvSpPr>
        <p:spPr bwMode="auto">
          <a:xfrm>
            <a:off x="5791200" y="5943600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en-US" sz="4400" b="1" smtClean="0">
                <a:solidFill>
                  <a:srgbClr val="0033CC"/>
                </a:solidFill>
                <a:latin typeface="Arial" charset="0"/>
              </a:rPr>
              <a:t>27</a:t>
            </a:r>
            <a:endParaRPr lang="en-US" sz="4400" b="1">
              <a:solidFill>
                <a:srgbClr val="0033CC"/>
              </a:solidFill>
              <a:latin typeface="Arial" charset="0"/>
            </a:endParaRPr>
          </a:p>
        </p:txBody>
      </p:sp>
      <p:sp>
        <p:nvSpPr>
          <p:cNvPr id="149" name="AutoShape 41"/>
          <p:cNvSpPr>
            <a:spLocks noChangeArrowheads="1"/>
          </p:cNvSpPr>
          <p:nvPr/>
        </p:nvSpPr>
        <p:spPr bwMode="auto">
          <a:xfrm>
            <a:off x="5791200" y="5943600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en-US" sz="4400" b="1" smtClean="0">
                <a:solidFill>
                  <a:srgbClr val="0033CC"/>
                </a:solidFill>
                <a:latin typeface="Arial" charset="0"/>
              </a:rPr>
              <a:t>28</a:t>
            </a:r>
            <a:endParaRPr lang="en-US" sz="4400" b="1">
              <a:solidFill>
                <a:srgbClr val="0033CC"/>
              </a:solidFill>
              <a:latin typeface="Arial" charset="0"/>
            </a:endParaRPr>
          </a:p>
        </p:txBody>
      </p:sp>
      <p:sp>
        <p:nvSpPr>
          <p:cNvPr id="150" name="AutoShape 41"/>
          <p:cNvSpPr>
            <a:spLocks noChangeArrowheads="1"/>
          </p:cNvSpPr>
          <p:nvPr/>
        </p:nvSpPr>
        <p:spPr bwMode="auto">
          <a:xfrm>
            <a:off x="5791200" y="5943600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en-US" sz="4400" b="1" smtClean="0">
                <a:solidFill>
                  <a:srgbClr val="0033CC"/>
                </a:solidFill>
                <a:latin typeface="Arial" charset="0"/>
              </a:rPr>
              <a:t>29</a:t>
            </a:r>
            <a:endParaRPr lang="en-US" sz="4400" b="1">
              <a:solidFill>
                <a:srgbClr val="0033CC"/>
              </a:solidFill>
              <a:latin typeface="Arial" charset="0"/>
            </a:endParaRPr>
          </a:p>
        </p:txBody>
      </p:sp>
      <p:sp>
        <p:nvSpPr>
          <p:cNvPr id="151" name="AutoShape 41"/>
          <p:cNvSpPr>
            <a:spLocks noChangeArrowheads="1"/>
          </p:cNvSpPr>
          <p:nvPr/>
        </p:nvSpPr>
        <p:spPr bwMode="auto">
          <a:xfrm>
            <a:off x="5715000" y="5943600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en-US" sz="4400" b="1" smtClean="0">
                <a:solidFill>
                  <a:srgbClr val="0033CC"/>
                </a:solidFill>
                <a:latin typeface="Arial" charset="0"/>
              </a:rPr>
              <a:t>30</a:t>
            </a:r>
            <a:endParaRPr lang="en-US" sz="4400" b="1">
              <a:solidFill>
                <a:srgbClr val="0033CC"/>
              </a:solidFill>
              <a:latin typeface="Arial" charset="0"/>
            </a:endParaRPr>
          </a:p>
        </p:txBody>
      </p:sp>
      <p:sp>
        <p:nvSpPr>
          <p:cNvPr id="155" name="AutoShape 41"/>
          <p:cNvSpPr>
            <a:spLocks noChangeArrowheads="1"/>
          </p:cNvSpPr>
          <p:nvPr/>
        </p:nvSpPr>
        <p:spPr bwMode="auto">
          <a:xfrm>
            <a:off x="5715000" y="5943600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en-US" sz="4400" b="1" smtClean="0">
                <a:solidFill>
                  <a:srgbClr val="0033CC"/>
                </a:solidFill>
                <a:latin typeface="Arial" charset="0"/>
              </a:rPr>
              <a:t>31</a:t>
            </a:r>
            <a:endParaRPr lang="en-US" sz="4400" b="1">
              <a:solidFill>
                <a:srgbClr val="0033CC"/>
              </a:solidFill>
              <a:latin typeface="Arial" charset="0"/>
            </a:endParaRPr>
          </a:p>
        </p:txBody>
      </p:sp>
      <p:sp>
        <p:nvSpPr>
          <p:cNvPr id="158" name="AutoShape 41"/>
          <p:cNvSpPr>
            <a:spLocks noChangeArrowheads="1"/>
          </p:cNvSpPr>
          <p:nvPr/>
        </p:nvSpPr>
        <p:spPr bwMode="auto">
          <a:xfrm>
            <a:off x="5791200" y="5943600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en-US" sz="4400" b="1" smtClean="0">
                <a:solidFill>
                  <a:srgbClr val="0033CC"/>
                </a:solidFill>
                <a:latin typeface="Arial" charset="0"/>
              </a:rPr>
              <a:t>32</a:t>
            </a:r>
            <a:endParaRPr lang="en-US" sz="4400" b="1">
              <a:solidFill>
                <a:srgbClr val="0033CC"/>
              </a:solidFill>
              <a:latin typeface="Arial" charset="0"/>
            </a:endParaRPr>
          </a:p>
        </p:txBody>
      </p:sp>
      <p:sp>
        <p:nvSpPr>
          <p:cNvPr id="161" name="AutoShape 41"/>
          <p:cNvSpPr>
            <a:spLocks noChangeArrowheads="1"/>
          </p:cNvSpPr>
          <p:nvPr/>
        </p:nvSpPr>
        <p:spPr bwMode="auto">
          <a:xfrm>
            <a:off x="5791200" y="5943600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en-US" sz="4400" b="1" smtClean="0">
                <a:solidFill>
                  <a:srgbClr val="0033CC"/>
                </a:solidFill>
                <a:latin typeface="Arial" charset="0"/>
              </a:rPr>
              <a:t>33</a:t>
            </a:r>
            <a:endParaRPr lang="en-US" sz="4400" b="1">
              <a:solidFill>
                <a:srgbClr val="0033CC"/>
              </a:solidFill>
              <a:latin typeface="Arial" charset="0"/>
            </a:endParaRPr>
          </a:p>
        </p:txBody>
      </p:sp>
      <p:sp>
        <p:nvSpPr>
          <p:cNvPr id="166" name="AutoShape 41"/>
          <p:cNvSpPr>
            <a:spLocks noChangeArrowheads="1"/>
          </p:cNvSpPr>
          <p:nvPr/>
        </p:nvSpPr>
        <p:spPr bwMode="auto">
          <a:xfrm>
            <a:off x="5791200" y="5943600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en-US" sz="4400" b="1" smtClean="0">
                <a:solidFill>
                  <a:srgbClr val="0033CC"/>
                </a:solidFill>
                <a:latin typeface="Arial" charset="0"/>
              </a:rPr>
              <a:t>34</a:t>
            </a:r>
            <a:endParaRPr lang="en-US" sz="4400" b="1">
              <a:solidFill>
                <a:srgbClr val="0033CC"/>
              </a:solidFill>
              <a:latin typeface="Arial" charset="0"/>
            </a:endParaRPr>
          </a:p>
        </p:txBody>
      </p:sp>
      <p:sp>
        <p:nvSpPr>
          <p:cNvPr id="169" name="AutoShape 41"/>
          <p:cNvSpPr>
            <a:spLocks noChangeArrowheads="1"/>
          </p:cNvSpPr>
          <p:nvPr/>
        </p:nvSpPr>
        <p:spPr bwMode="auto">
          <a:xfrm>
            <a:off x="5791200" y="5943600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en-US" sz="4400" b="1" smtClean="0">
                <a:solidFill>
                  <a:srgbClr val="0033CC"/>
                </a:solidFill>
                <a:latin typeface="Arial" charset="0"/>
              </a:rPr>
              <a:t>35</a:t>
            </a:r>
            <a:endParaRPr lang="en-US" sz="4400" b="1">
              <a:solidFill>
                <a:srgbClr val="0033CC"/>
              </a:solidFill>
              <a:latin typeface="Arial" charset="0"/>
            </a:endParaRPr>
          </a:p>
        </p:txBody>
      </p:sp>
      <p:sp>
        <p:nvSpPr>
          <p:cNvPr id="172" name="AutoShape 41"/>
          <p:cNvSpPr>
            <a:spLocks noChangeArrowheads="1"/>
          </p:cNvSpPr>
          <p:nvPr/>
        </p:nvSpPr>
        <p:spPr bwMode="auto">
          <a:xfrm>
            <a:off x="5791200" y="5943600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en-US" sz="4400" b="1" smtClean="0">
                <a:solidFill>
                  <a:srgbClr val="0033CC"/>
                </a:solidFill>
                <a:latin typeface="Arial" charset="0"/>
              </a:rPr>
              <a:t>36</a:t>
            </a:r>
            <a:endParaRPr lang="en-US" sz="4400" b="1">
              <a:solidFill>
                <a:srgbClr val="0033CC"/>
              </a:solidFill>
              <a:latin typeface="Arial" charset="0"/>
            </a:endParaRPr>
          </a:p>
        </p:txBody>
      </p:sp>
      <p:sp>
        <p:nvSpPr>
          <p:cNvPr id="173" name="AutoShape 41"/>
          <p:cNvSpPr>
            <a:spLocks noChangeArrowheads="1"/>
          </p:cNvSpPr>
          <p:nvPr/>
        </p:nvSpPr>
        <p:spPr bwMode="auto">
          <a:xfrm>
            <a:off x="5715000" y="5943600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en-US" sz="4400" b="1" smtClean="0">
                <a:solidFill>
                  <a:srgbClr val="0033CC"/>
                </a:solidFill>
                <a:latin typeface="Arial" charset="0"/>
              </a:rPr>
              <a:t>37</a:t>
            </a:r>
            <a:endParaRPr lang="en-US" sz="4400" b="1">
              <a:solidFill>
                <a:srgbClr val="0033CC"/>
              </a:solidFill>
              <a:latin typeface="Arial" charset="0"/>
            </a:endParaRPr>
          </a:p>
        </p:txBody>
      </p:sp>
      <p:sp>
        <p:nvSpPr>
          <p:cNvPr id="174" name="AutoShape 42"/>
          <p:cNvSpPr>
            <a:spLocks noChangeArrowheads="1"/>
          </p:cNvSpPr>
          <p:nvPr/>
        </p:nvSpPr>
        <p:spPr bwMode="auto">
          <a:xfrm>
            <a:off x="5715000" y="5943600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en-US" sz="4400" b="1" smtClean="0">
                <a:solidFill>
                  <a:srgbClr val="0033CC"/>
                </a:solidFill>
                <a:latin typeface="Arial" charset="0"/>
              </a:rPr>
              <a:t>38</a:t>
            </a:r>
            <a:endParaRPr lang="en-US" sz="4400" b="1">
              <a:solidFill>
                <a:srgbClr val="0033CC"/>
              </a:solidFill>
              <a:latin typeface="Arial" charset="0"/>
            </a:endParaRPr>
          </a:p>
        </p:txBody>
      </p:sp>
      <p:sp>
        <p:nvSpPr>
          <p:cNvPr id="175" name="AutoShape 43"/>
          <p:cNvSpPr>
            <a:spLocks noChangeArrowheads="1"/>
          </p:cNvSpPr>
          <p:nvPr/>
        </p:nvSpPr>
        <p:spPr bwMode="auto">
          <a:xfrm>
            <a:off x="5791200" y="5943600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en-US" sz="4400" b="1" smtClean="0">
                <a:solidFill>
                  <a:srgbClr val="0033CC"/>
                </a:solidFill>
                <a:latin typeface="Arial" charset="0"/>
              </a:rPr>
              <a:t>39</a:t>
            </a:r>
            <a:endParaRPr lang="en-US" sz="4400" b="1">
              <a:solidFill>
                <a:srgbClr val="0033CC"/>
              </a:solidFill>
              <a:latin typeface="Arial" charset="0"/>
            </a:endParaRPr>
          </a:p>
        </p:txBody>
      </p:sp>
      <p:sp>
        <p:nvSpPr>
          <p:cNvPr id="176" name="AutoShape 44"/>
          <p:cNvSpPr>
            <a:spLocks noChangeArrowheads="1"/>
          </p:cNvSpPr>
          <p:nvPr/>
        </p:nvSpPr>
        <p:spPr bwMode="auto">
          <a:xfrm>
            <a:off x="5715000" y="5943600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en-US" sz="4400" b="1" smtClean="0">
                <a:solidFill>
                  <a:srgbClr val="0033CC"/>
                </a:solidFill>
                <a:latin typeface="Arial" charset="0"/>
              </a:rPr>
              <a:t>40</a:t>
            </a:r>
            <a:endParaRPr lang="en-US" sz="4400" b="1">
              <a:solidFill>
                <a:srgbClr val="0033CC"/>
              </a:solidFill>
              <a:latin typeface="Arial" charset="0"/>
            </a:endParaRPr>
          </a:p>
        </p:txBody>
      </p:sp>
      <p:sp>
        <p:nvSpPr>
          <p:cNvPr id="177" name="AutoShape 41"/>
          <p:cNvSpPr>
            <a:spLocks noChangeArrowheads="1"/>
          </p:cNvSpPr>
          <p:nvPr/>
        </p:nvSpPr>
        <p:spPr bwMode="auto">
          <a:xfrm>
            <a:off x="5791200" y="5943600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en-US" sz="4400" b="1" smtClean="0">
                <a:solidFill>
                  <a:srgbClr val="0033CC"/>
                </a:solidFill>
                <a:latin typeface="Arial" charset="0"/>
              </a:rPr>
              <a:t>41</a:t>
            </a:r>
            <a:endParaRPr lang="en-US" sz="4400" b="1">
              <a:solidFill>
                <a:srgbClr val="0033CC"/>
              </a:solidFill>
              <a:latin typeface="Arial" charset="0"/>
            </a:endParaRPr>
          </a:p>
        </p:txBody>
      </p:sp>
      <p:sp>
        <p:nvSpPr>
          <p:cNvPr id="178" name="AutoShape 41"/>
          <p:cNvSpPr>
            <a:spLocks noChangeArrowheads="1"/>
          </p:cNvSpPr>
          <p:nvPr/>
        </p:nvSpPr>
        <p:spPr bwMode="auto">
          <a:xfrm>
            <a:off x="5791200" y="5943600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en-US" sz="4400" b="1" smtClean="0">
                <a:solidFill>
                  <a:srgbClr val="0033CC"/>
                </a:solidFill>
                <a:latin typeface="Arial" charset="0"/>
              </a:rPr>
              <a:t>42</a:t>
            </a:r>
            <a:endParaRPr lang="en-US" sz="4400" b="1">
              <a:solidFill>
                <a:srgbClr val="0033CC"/>
              </a:solidFill>
              <a:latin typeface="Arial" charset="0"/>
            </a:endParaRPr>
          </a:p>
        </p:txBody>
      </p:sp>
      <p:sp>
        <p:nvSpPr>
          <p:cNvPr id="179" name="AutoShape 41"/>
          <p:cNvSpPr>
            <a:spLocks noChangeArrowheads="1"/>
          </p:cNvSpPr>
          <p:nvPr/>
        </p:nvSpPr>
        <p:spPr bwMode="auto">
          <a:xfrm>
            <a:off x="5791200" y="5943600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en-US" sz="4400" b="1" smtClean="0">
                <a:solidFill>
                  <a:srgbClr val="0033CC"/>
                </a:solidFill>
                <a:latin typeface="Arial" charset="0"/>
              </a:rPr>
              <a:t>43</a:t>
            </a:r>
            <a:endParaRPr lang="en-US" sz="4400" b="1">
              <a:solidFill>
                <a:srgbClr val="0033CC"/>
              </a:solidFill>
              <a:latin typeface="Arial" charset="0"/>
            </a:endParaRPr>
          </a:p>
        </p:txBody>
      </p:sp>
      <p:sp>
        <p:nvSpPr>
          <p:cNvPr id="180" name="AutoShape 41"/>
          <p:cNvSpPr>
            <a:spLocks noChangeArrowheads="1"/>
          </p:cNvSpPr>
          <p:nvPr/>
        </p:nvSpPr>
        <p:spPr bwMode="auto">
          <a:xfrm>
            <a:off x="5791200" y="5943600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en-US" sz="4400" b="1" smtClean="0">
                <a:solidFill>
                  <a:srgbClr val="0033CC"/>
                </a:solidFill>
                <a:latin typeface="Arial" charset="0"/>
              </a:rPr>
              <a:t>44</a:t>
            </a:r>
            <a:endParaRPr lang="en-US" sz="4400" b="1">
              <a:solidFill>
                <a:srgbClr val="0033CC"/>
              </a:solidFill>
              <a:latin typeface="Arial" charset="0"/>
            </a:endParaRPr>
          </a:p>
        </p:txBody>
      </p:sp>
      <p:sp>
        <p:nvSpPr>
          <p:cNvPr id="183" name="AutoShape 41"/>
          <p:cNvSpPr>
            <a:spLocks noChangeArrowheads="1"/>
          </p:cNvSpPr>
          <p:nvPr/>
        </p:nvSpPr>
        <p:spPr bwMode="auto">
          <a:xfrm>
            <a:off x="5715000" y="5943600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en-US" sz="4400" b="1" smtClean="0">
                <a:solidFill>
                  <a:srgbClr val="0033CC"/>
                </a:solidFill>
                <a:latin typeface="Arial" charset="0"/>
              </a:rPr>
              <a:t>45</a:t>
            </a:r>
            <a:endParaRPr lang="en-US" sz="4400" b="1">
              <a:solidFill>
                <a:srgbClr val="0033CC"/>
              </a:solidFill>
              <a:latin typeface="Arial" charset="0"/>
            </a:endParaRPr>
          </a:p>
        </p:txBody>
      </p:sp>
      <p:sp>
        <p:nvSpPr>
          <p:cNvPr id="184" name="AutoShape 41"/>
          <p:cNvSpPr>
            <a:spLocks noChangeArrowheads="1"/>
          </p:cNvSpPr>
          <p:nvPr/>
        </p:nvSpPr>
        <p:spPr bwMode="auto">
          <a:xfrm>
            <a:off x="5791200" y="5943600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en-US" sz="4400" b="1" smtClean="0">
                <a:solidFill>
                  <a:srgbClr val="0033CC"/>
                </a:solidFill>
                <a:latin typeface="Arial" charset="0"/>
              </a:rPr>
              <a:t>46</a:t>
            </a:r>
            <a:endParaRPr lang="en-US" sz="4400" b="1">
              <a:solidFill>
                <a:srgbClr val="0033CC"/>
              </a:solidFill>
              <a:latin typeface="Arial" charset="0"/>
            </a:endParaRPr>
          </a:p>
        </p:txBody>
      </p:sp>
      <p:sp>
        <p:nvSpPr>
          <p:cNvPr id="185" name="AutoShape 41"/>
          <p:cNvSpPr>
            <a:spLocks noChangeArrowheads="1"/>
          </p:cNvSpPr>
          <p:nvPr/>
        </p:nvSpPr>
        <p:spPr bwMode="auto">
          <a:xfrm>
            <a:off x="5791200" y="5943600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en-US" sz="4400" b="1" smtClean="0">
                <a:solidFill>
                  <a:srgbClr val="0033CC"/>
                </a:solidFill>
                <a:latin typeface="Arial" charset="0"/>
              </a:rPr>
              <a:t>47</a:t>
            </a:r>
            <a:endParaRPr lang="en-US" sz="4400" b="1">
              <a:solidFill>
                <a:srgbClr val="0033CC"/>
              </a:solidFill>
              <a:latin typeface="Arial" charset="0"/>
            </a:endParaRPr>
          </a:p>
        </p:txBody>
      </p:sp>
      <p:sp>
        <p:nvSpPr>
          <p:cNvPr id="186" name="AutoShape 41"/>
          <p:cNvSpPr>
            <a:spLocks noChangeArrowheads="1"/>
          </p:cNvSpPr>
          <p:nvPr/>
        </p:nvSpPr>
        <p:spPr bwMode="auto">
          <a:xfrm>
            <a:off x="5715000" y="5943600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en-US" sz="4400" b="1" smtClean="0">
                <a:solidFill>
                  <a:srgbClr val="0033CC"/>
                </a:solidFill>
                <a:latin typeface="Arial" charset="0"/>
              </a:rPr>
              <a:t>48</a:t>
            </a:r>
            <a:endParaRPr lang="en-US" sz="4400" b="1">
              <a:solidFill>
                <a:srgbClr val="0033CC"/>
              </a:solidFill>
              <a:latin typeface="Arial" charset="0"/>
            </a:endParaRPr>
          </a:p>
        </p:txBody>
      </p:sp>
      <p:sp>
        <p:nvSpPr>
          <p:cNvPr id="187" name="AutoShape 41"/>
          <p:cNvSpPr>
            <a:spLocks noChangeArrowheads="1"/>
          </p:cNvSpPr>
          <p:nvPr/>
        </p:nvSpPr>
        <p:spPr bwMode="auto">
          <a:xfrm>
            <a:off x="5791200" y="5943600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en-US" sz="4400" b="1" smtClean="0">
                <a:solidFill>
                  <a:srgbClr val="0033CC"/>
                </a:solidFill>
                <a:latin typeface="Arial" charset="0"/>
              </a:rPr>
              <a:t>49</a:t>
            </a:r>
            <a:endParaRPr lang="en-US" sz="4400" b="1">
              <a:solidFill>
                <a:srgbClr val="0033CC"/>
              </a:solidFill>
              <a:latin typeface="Arial" charset="0"/>
            </a:endParaRPr>
          </a:p>
        </p:txBody>
      </p:sp>
      <p:sp>
        <p:nvSpPr>
          <p:cNvPr id="188" name="AutoShape 41"/>
          <p:cNvSpPr>
            <a:spLocks noChangeArrowheads="1"/>
          </p:cNvSpPr>
          <p:nvPr/>
        </p:nvSpPr>
        <p:spPr bwMode="auto">
          <a:xfrm>
            <a:off x="5715000" y="5943600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en-US" sz="4400" b="1" smtClean="0">
                <a:solidFill>
                  <a:srgbClr val="0033CC"/>
                </a:solidFill>
                <a:latin typeface="Arial" charset="0"/>
              </a:rPr>
              <a:t>50</a:t>
            </a:r>
            <a:endParaRPr lang="en-US" sz="4400" b="1">
              <a:solidFill>
                <a:srgbClr val="0033CC"/>
              </a:solidFill>
              <a:latin typeface="Arial" charset="0"/>
            </a:endParaRPr>
          </a:p>
        </p:txBody>
      </p:sp>
      <p:sp>
        <p:nvSpPr>
          <p:cNvPr id="189" name="AutoShape 41"/>
          <p:cNvSpPr>
            <a:spLocks noChangeArrowheads="1"/>
          </p:cNvSpPr>
          <p:nvPr/>
        </p:nvSpPr>
        <p:spPr bwMode="auto">
          <a:xfrm>
            <a:off x="5715000" y="5943600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en-US" sz="4400" b="1" smtClean="0">
                <a:solidFill>
                  <a:srgbClr val="0033CC"/>
                </a:solidFill>
                <a:latin typeface="Arial" charset="0"/>
              </a:rPr>
              <a:t>51</a:t>
            </a:r>
            <a:endParaRPr lang="en-US" sz="4400" b="1">
              <a:solidFill>
                <a:srgbClr val="0033CC"/>
              </a:solidFill>
              <a:latin typeface="Arial" charset="0"/>
            </a:endParaRPr>
          </a:p>
        </p:txBody>
      </p:sp>
      <p:sp>
        <p:nvSpPr>
          <p:cNvPr id="190" name="AutoShape 41"/>
          <p:cNvSpPr>
            <a:spLocks noChangeArrowheads="1"/>
          </p:cNvSpPr>
          <p:nvPr/>
        </p:nvSpPr>
        <p:spPr bwMode="auto">
          <a:xfrm>
            <a:off x="5791200" y="5943600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en-US" sz="4400" b="1" smtClean="0">
                <a:solidFill>
                  <a:srgbClr val="0033CC"/>
                </a:solidFill>
                <a:latin typeface="Arial" charset="0"/>
              </a:rPr>
              <a:t>52</a:t>
            </a:r>
            <a:endParaRPr lang="en-US" sz="4400" b="1">
              <a:solidFill>
                <a:srgbClr val="0033CC"/>
              </a:solidFill>
              <a:latin typeface="Arial" charset="0"/>
            </a:endParaRPr>
          </a:p>
        </p:txBody>
      </p:sp>
      <p:sp>
        <p:nvSpPr>
          <p:cNvPr id="191" name="AutoShape 41"/>
          <p:cNvSpPr>
            <a:spLocks noChangeArrowheads="1"/>
          </p:cNvSpPr>
          <p:nvPr/>
        </p:nvSpPr>
        <p:spPr bwMode="auto">
          <a:xfrm>
            <a:off x="5791200" y="5943600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en-US" sz="4400" b="1" smtClean="0">
                <a:solidFill>
                  <a:srgbClr val="0033CC"/>
                </a:solidFill>
                <a:latin typeface="Arial" charset="0"/>
              </a:rPr>
              <a:t>53</a:t>
            </a:r>
            <a:endParaRPr lang="en-US" sz="4400" b="1">
              <a:solidFill>
                <a:srgbClr val="0033CC"/>
              </a:solidFill>
              <a:latin typeface="Arial" charset="0"/>
            </a:endParaRPr>
          </a:p>
        </p:txBody>
      </p:sp>
      <p:sp>
        <p:nvSpPr>
          <p:cNvPr id="192" name="AutoShape 41"/>
          <p:cNvSpPr>
            <a:spLocks noChangeArrowheads="1"/>
          </p:cNvSpPr>
          <p:nvPr/>
        </p:nvSpPr>
        <p:spPr bwMode="auto">
          <a:xfrm>
            <a:off x="5791200" y="5943600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en-US" sz="4400" b="1" smtClean="0">
                <a:solidFill>
                  <a:srgbClr val="0033CC"/>
                </a:solidFill>
                <a:latin typeface="Arial" charset="0"/>
              </a:rPr>
              <a:t>54</a:t>
            </a:r>
            <a:endParaRPr lang="en-US" sz="4400" b="1">
              <a:solidFill>
                <a:srgbClr val="0033CC"/>
              </a:solidFill>
              <a:latin typeface="Arial" charset="0"/>
            </a:endParaRPr>
          </a:p>
        </p:txBody>
      </p:sp>
      <p:sp>
        <p:nvSpPr>
          <p:cNvPr id="193" name="AutoShape 41"/>
          <p:cNvSpPr>
            <a:spLocks noChangeArrowheads="1"/>
          </p:cNvSpPr>
          <p:nvPr/>
        </p:nvSpPr>
        <p:spPr bwMode="auto">
          <a:xfrm>
            <a:off x="5715000" y="5943600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en-US" sz="4400" b="1" smtClean="0">
                <a:solidFill>
                  <a:srgbClr val="0033CC"/>
                </a:solidFill>
                <a:latin typeface="Arial" charset="0"/>
              </a:rPr>
              <a:t>55</a:t>
            </a:r>
            <a:endParaRPr lang="en-US" sz="4400" b="1">
              <a:solidFill>
                <a:srgbClr val="0033CC"/>
              </a:solidFill>
              <a:latin typeface="Arial" charset="0"/>
            </a:endParaRPr>
          </a:p>
        </p:txBody>
      </p:sp>
      <p:sp>
        <p:nvSpPr>
          <p:cNvPr id="194" name="AutoShape 41"/>
          <p:cNvSpPr>
            <a:spLocks noChangeArrowheads="1"/>
          </p:cNvSpPr>
          <p:nvPr/>
        </p:nvSpPr>
        <p:spPr bwMode="auto">
          <a:xfrm>
            <a:off x="5791200" y="5943600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en-US" sz="4400" b="1" smtClean="0">
                <a:solidFill>
                  <a:srgbClr val="0033CC"/>
                </a:solidFill>
                <a:latin typeface="Arial" charset="0"/>
              </a:rPr>
              <a:t>56</a:t>
            </a:r>
            <a:endParaRPr lang="en-US" sz="4400" b="1">
              <a:solidFill>
                <a:srgbClr val="0033CC"/>
              </a:solidFill>
              <a:latin typeface="Arial" charset="0"/>
            </a:endParaRPr>
          </a:p>
        </p:txBody>
      </p:sp>
      <p:sp>
        <p:nvSpPr>
          <p:cNvPr id="195" name="AutoShape 41"/>
          <p:cNvSpPr>
            <a:spLocks noChangeArrowheads="1"/>
          </p:cNvSpPr>
          <p:nvPr/>
        </p:nvSpPr>
        <p:spPr bwMode="auto">
          <a:xfrm>
            <a:off x="5791200" y="5943600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en-US" sz="4400" b="1" smtClean="0">
                <a:solidFill>
                  <a:srgbClr val="0033CC"/>
                </a:solidFill>
                <a:latin typeface="Arial" charset="0"/>
              </a:rPr>
              <a:t>57</a:t>
            </a:r>
            <a:endParaRPr lang="en-US" sz="4400" b="1">
              <a:solidFill>
                <a:srgbClr val="0033CC"/>
              </a:solidFill>
              <a:latin typeface="Arial" charset="0"/>
            </a:endParaRPr>
          </a:p>
        </p:txBody>
      </p:sp>
      <p:sp>
        <p:nvSpPr>
          <p:cNvPr id="196" name="AutoShape 42"/>
          <p:cNvSpPr>
            <a:spLocks noChangeArrowheads="1"/>
          </p:cNvSpPr>
          <p:nvPr/>
        </p:nvSpPr>
        <p:spPr bwMode="auto">
          <a:xfrm>
            <a:off x="5715000" y="5943600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en-US" sz="4400" b="1" smtClean="0">
                <a:solidFill>
                  <a:srgbClr val="0033CC"/>
                </a:solidFill>
                <a:latin typeface="Arial" charset="0"/>
              </a:rPr>
              <a:t>58</a:t>
            </a:r>
            <a:endParaRPr lang="en-US" sz="4400" b="1">
              <a:solidFill>
                <a:srgbClr val="0033CC"/>
              </a:solidFill>
              <a:latin typeface="Arial" charset="0"/>
            </a:endParaRPr>
          </a:p>
        </p:txBody>
      </p:sp>
      <p:sp>
        <p:nvSpPr>
          <p:cNvPr id="197" name="AutoShape 43"/>
          <p:cNvSpPr>
            <a:spLocks noChangeArrowheads="1"/>
          </p:cNvSpPr>
          <p:nvPr/>
        </p:nvSpPr>
        <p:spPr bwMode="auto">
          <a:xfrm>
            <a:off x="5791200" y="5943600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en-US" sz="4400" b="1" smtClean="0">
                <a:solidFill>
                  <a:srgbClr val="0033CC"/>
                </a:solidFill>
                <a:latin typeface="Arial" charset="0"/>
              </a:rPr>
              <a:t>59</a:t>
            </a:r>
            <a:endParaRPr lang="en-US" sz="4400" b="1">
              <a:solidFill>
                <a:srgbClr val="0033CC"/>
              </a:solidFill>
              <a:latin typeface="Arial" charset="0"/>
            </a:endParaRPr>
          </a:p>
        </p:txBody>
      </p:sp>
      <p:sp>
        <p:nvSpPr>
          <p:cNvPr id="201" name="AutoShape 44"/>
          <p:cNvSpPr>
            <a:spLocks noChangeArrowheads="1"/>
          </p:cNvSpPr>
          <p:nvPr/>
        </p:nvSpPr>
        <p:spPr bwMode="auto">
          <a:xfrm>
            <a:off x="5791200" y="5943600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en-US" sz="4400" b="1" smtClean="0">
                <a:solidFill>
                  <a:srgbClr val="0033CC"/>
                </a:solidFill>
                <a:latin typeface="Arial" charset="0"/>
              </a:rPr>
              <a:t>60</a:t>
            </a:r>
            <a:endParaRPr lang="en-US" sz="4400" b="1">
              <a:solidFill>
                <a:srgbClr val="0033CC"/>
              </a:solidFill>
              <a:latin typeface="Arial" charset="0"/>
            </a:endParaRPr>
          </a:p>
        </p:txBody>
      </p:sp>
      <p:sp>
        <p:nvSpPr>
          <p:cNvPr id="202" name="AutoShape 39"/>
          <p:cNvSpPr>
            <a:spLocks noChangeArrowheads="1"/>
          </p:cNvSpPr>
          <p:nvPr/>
        </p:nvSpPr>
        <p:spPr bwMode="auto">
          <a:xfrm>
            <a:off x="5791200" y="5943600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7B77C7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en-US" sz="4400" b="1">
                <a:solidFill>
                  <a:srgbClr val="FF0000"/>
                </a:solidFill>
                <a:latin typeface="Arial" charset="0"/>
              </a:rPr>
              <a:t>0</a:t>
            </a:r>
          </a:p>
        </p:txBody>
      </p:sp>
      <p:sp>
        <p:nvSpPr>
          <p:cNvPr id="203" name="AutoShape 41"/>
          <p:cNvSpPr>
            <a:spLocks noChangeArrowheads="1"/>
          </p:cNvSpPr>
          <p:nvPr/>
        </p:nvSpPr>
        <p:spPr bwMode="auto">
          <a:xfrm>
            <a:off x="5715000" y="5943600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en-US" sz="4400" b="1" smtClean="0">
                <a:solidFill>
                  <a:srgbClr val="0033CC"/>
                </a:solidFill>
                <a:latin typeface="Arial" charset="0"/>
              </a:rPr>
              <a:t>1</a:t>
            </a:r>
            <a:endParaRPr lang="en-US" sz="4400" b="1">
              <a:solidFill>
                <a:srgbClr val="0033CC"/>
              </a:solidFill>
              <a:latin typeface="Arial" charset="0"/>
            </a:endParaRPr>
          </a:p>
        </p:txBody>
      </p:sp>
      <p:sp>
        <p:nvSpPr>
          <p:cNvPr id="204" name="AutoShape 41"/>
          <p:cNvSpPr>
            <a:spLocks noChangeArrowheads="1"/>
          </p:cNvSpPr>
          <p:nvPr/>
        </p:nvSpPr>
        <p:spPr bwMode="auto">
          <a:xfrm>
            <a:off x="5746532" y="5943600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en-US" sz="4400" b="1" smtClean="0">
                <a:solidFill>
                  <a:srgbClr val="0033CC"/>
                </a:solidFill>
                <a:latin typeface="Arial" charset="0"/>
              </a:rPr>
              <a:t>2</a:t>
            </a:r>
            <a:endParaRPr lang="en-US" sz="4400" b="1">
              <a:solidFill>
                <a:srgbClr val="0033CC"/>
              </a:solidFill>
              <a:latin typeface="Arial" charset="0"/>
            </a:endParaRPr>
          </a:p>
        </p:txBody>
      </p:sp>
      <p:sp>
        <p:nvSpPr>
          <p:cNvPr id="205" name="AutoShape 41"/>
          <p:cNvSpPr>
            <a:spLocks noChangeArrowheads="1"/>
          </p:cNvSpPr>
          <p:nvPr/>
        </p:nvSpPr>
        <p:spPr bwMode="auto">
          <a:xfrm>
            <a:off x="5791200" y="5943600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en-US" sz="4400" b="1" smtClean="0">
                <a:solidFill>
                  <a:srgbClr val="0033CC"/>
                </a:solidFill>
                <a:latin typeface="Arial" charset="0"/>
              </a:rPr>
              <a:t>3</a:t>
            </a:r>
            <a:endParaRPr lang="en-US" sz="4400" b="1">
              <a:solidFill>
                <a:srgbClr val="0033CC"/>
              </a:solidFill>
              <a:latin typeface="Arial" charset="0"/>
            </a:endParaRPr>
          </a:p>
        </p:txBody>
      </p:sp>
      <p:sp>
        <p:nvSpPr>
          <p:cNvPr id="206" name="AutoShape 41"/>
          <p:cNvSpPr>
            <a:spLocks noChangeArrowheads="1"/>
          </p:cNvSpPr>
          <p:nvPr/>
        </p:nvSpPr>
        <p:spPr bwMode="auto">
          <a:xfrm>
            <a:off x="5791200" y="5943600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en-US" sz="4400" b="1" smtClean="0">
                <a:solidFill>
                  <a:srgbClr val="0033CC"/>
                </a:solidFill>
                <a:latin typeface="Arial" charset="0"/>
              </a:rPr>
              <a:t>4</a:t>
            </a:r>
            <a:endParaRPr lang="en-US" sz="4400" b="1">
              <a:solidFill>
                <a:srgbClr val="0033CC"/>
              </a:solidFill>
              <a:latin typeface="Arial" charset="0"/>
            </a:endParaRPr>
          </a:p>
        </p:txBody>
      </p:sp>
      <p:sp>
        <p:nvSpPr>
          <p:cNvPr id="207" name="AutoShape 41"/>
          <p:cNvSpPr>
            <a:spLocks noChangeArrowheads="1"/>
          </p:cNvSpPr>
          <p:nvPr/>
        </p:nvSpPr>
        <p:spPr bwMode="auto">
          <a:xfrm>
            <a:off x="5775434" y="5943600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en-US" sz="4400" b="1" smtClean="0">
                <a:solidFill>
                  <a:srgbClr val="0033CC"/>
                </a:solidFill>
                <a:latin typeface="Arial" charset="0"/>
              </a:rPr>
              <a:t>5</a:t>
            </a:r>
            <a:endParaRPr lang="en-US" sz="4400" b="1">
              <a:solidFill>
                <a:srgbClr val="0033CC"/>
              </a:solidFill>
              <a:latin typeface="Arial" charset="0"/>
            </a:endParaRPr>
          </a:p>
        </p:txBody>
      </p:sp>
      <p:sp>
        <p:nvSpPr>
          <p:cNvPr id="208" name="AutoShape 41"/>
          <p:cNvSpPr>
            <a:spLocks noChangeArrowheads="1"/>
          </p:cNvSpPr>
          <p:nvPr/>
        </p:nvSpPr>
        <p:spPr bwMode="auto">
          <a:xfrm>
            <a:off x="5791200" y="5943600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en-US" sz="4400" b="1" smtClean="0">
                <a:solidFill>
                  <a:srgbClr val="0033CC"/>
                </a:solidFill>
                <a:latin typeface="Arial" charset="0"/>
              </a:rPr>
              <a:t>6</a:t>
            </a:r>
            <a:endParaRPr lang="en-US" sz="4400" b="1">
              <a:solidFill>
                <a:srgbClr val="0033CC"/>
              </a:solidFill>
              <a:latin typeface="Arial" charset="0"/>
            </a:endParaRPr>
          </a:p>
        </p:txBody>
      </p:sp>
      <p:sp>
        <p:nvSpPr>
          <p:cNvPr id="209" name="AutoShape 41"/>
          <p:cNvSpPr>
            <a:spLocks noChangeArrowheads="1"/>
          </p:cNvSpPr>
          <p:nvPr/>
        </p:nvSpPr>
        <p:spPr bwMode="auto">
          <a:xfrm>
            <a:off x="5791200" y="5943600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en-US" sz="4400" b="1" smtClean="0">
                <a:solidFill>
                  <a:srgbClr val="0033CC"/>
                </a:solidFill>
                <a:latin typeface="Arial" charset="0"/>
              </a:rPr>
              <a:t>7</a:t>
            </a:r>
            <a:endParaRPr lang="en-US" sz="4400" b="1">
              <a:solidFill>
                <a:srgbClr val="0033CC"/>
              </a:solidFill>
              <a:latin typeface="Arial" charset="0"/>
            </a:endParaRPr>
          </a:p>
        </p:txBody>
      </p:sp>
      <p:sp>
        <p:nvSpPr>
          <p:cNvPr id="210" name="AutoShape 41"/>
          <p:cNvSpPr>
            <a:spLocks noChangeArrowheads="1"/>
          </p:cNvSpPr>
          <p:nvPr/>
        </p:nvSpPr>
        <p:spPr bwMode="auto">
          <a:xfrm>
            <a:off x="5791200" y="5943600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en-US" sz="4400" b="1" smtClean="0">
                <a:solidFill>
                  <a:srgbClr val="0033CC"/>
                </a:solidFill>
                <a:latin typeface="Arial" charset="0"/>
              </a:rPr>
              <a:t>8</a:t>
            </a:r>
            <a:endParaRPr lang="en-US" sz="4400" b="1">
              <a:solidFill>
                <a:srgbClr val="0033CC"/>
              </a:solidFill>
              <a:latin typeface="Arial" charset="0"/>
            </a:endParaRPr>
          </a:p>
        </p:txBody>
      </p:sp>
      <p:sp>
        <p:nvSpPr>
          <p:cNvPr id="211" name="AutoShape 41"/>
          <p:cNvSpPr>
            <a:spLocks noChangeArrowheads="1"/>
          </p:cNvSpPr>
          <p:nvPr/>
        </p:nvSpPr>
        <p:spPr bwMode="auto">
          <a:xfrm>
            <a:off x="5775434" y="5943600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en-US" sz="4400" b="1" smtClean="0">
                <a:solidFill>
                  <a:srgbClr val="0033CC"/>
                </a:solidFill>
                <a:latin typeface="Arial" charset="0"/>
              </a:rPr>
              <a:t>9</a:t>
            </a:r>
            <a:endParaRPr lang="en-US" sz="4400" b="1">
              <a:solidFill>
                <a:srgbClr val="0033CC"/>
              </a:solidFill>
              <a:latin typeface="Arial" charset="0"/>
            </a:endParaRPr>
          </a:p>
        </p:txBody>
      </p:sp>
      <p:sp>
        <p:nvSpPr>
          <p:cNvPr id="212" name="AutoShape 41"/>
          <p:cNvSpPr>
            <a:spLocks noChangeArrowheads="1"/>
          </p:cNvSpPr>
          <p:nvPr/>
        </p:nvSpPr>
        <p:spPr bwMode="auto">
          <a:xfrm>
            <a:off x="5775434" y="5943600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en-US" sz="4400" b="1" smtClean="0">
                <a:solidFill>
                  <a:srgbClr val="0033CC"/>
                </a:solidFill>
                <a:latin typeface="Arial" charset="0"/>
              </a:rPr>
              <a:t>10</a:t>
            </a:r>
            <a:endParaRPr lang="en-US" sz="4400" b="1">
              <a:solidFill>
                <a:srgbClr val="0033CC"/>
              </a:solidFill>
              <a:latin typeface="Arial" charset="0"/>
            </a:endParaRPr>
          </a:p>
        </p:txBody>
      </p:sp>
      <p:sp>
        <p:nvSpPr>
          <p:cNvPr id="213" name="AutoShape 41"/>
          <p:cNvSpPr>
            <a:spLocks noChangeArrowheads="1"/>
          </p:cNvSpPr>
          <p:nvPr/>
        </p:nvSpPr>
        <p:spPr bwMode="auto">
          <a:xfrm>
            <a:off x="5775434" y="5943600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en-US" sz="4400" b="1" smtClean="0">
                <a:solidFill>
                  <a:srgbClr val="0033CC"/>
                </a:solidFill>
                <a:latin typeface="Arial" charset="0"/>
              </a:rPr>
              <a:t>11</a:t>
            </a:r>
            <a:endParaRPr lang="en-US" sz="4400" b="1">
              <a:solidFill>
                <a:srgbClr val="0033CC"/>
              </a:solidFill>
              <a:latin typeface="Arial" charset="0"/>
            </a:endParaRPr>
          </a:p>
        </p:txBody>
      </p:sp>
      <p:sp>
        <p:nvSpPr>
          <p:cNvPr id="214" name="AutoShape 41"/>
          <p:cNvSpPr>
            <a:spLocks noChangeArrowheads="1"/>
          </p:cNvSpPr>
          <p:nvPr/>
        </p:nvSpPr>
        <p:spPr bwMode="auto">
          <a:xfrm>
            <a:off x="5791200" y="5943600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en-US" sz="4400" b="1" smtClean="0">
                <a:solidFill>
                  <a:srgbClr val="0033CC"/>
                </a:solidFill>
                <a:latin typeface="Arial" charset="0"/>
              </a:rPr>
              <a:t>12</a:t>
            </a:r>
            <a:endParaRPr lang="en-US" sz="4400" b="1">
              <a:solidFill>
                <a:srgbClr val="0033CC"/>
              </a:solidFill>
              <a:latin typeface="Arial" charset="0"/>
            </a:endParaRPr>
          </a:p>
        </p:txBody>
      </p:sp>
      <p:sp>
        <p:nvSpPr>
          <p:cNvPr id="215" name="AutoShape 41"/>
          <p:cNvSpPr>
            <a:spLocks noChangeArrowheads="1"/>
          </p:cNvSpPr>
          <p:nvPr/>
        </p:nvSpPr>
        <p:spPr bwMode="auto">
          <a:xfrm>
            <a:off x="5775434" y="5943600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en-US" sz="4400" b="1" smtClean="0">
                <a:solidFill>
                  <a:srgbClr val="0033CC"/>
                </a:solidFill>
                <a:latin typeface="Arial" charset="0"/>
              </a:rPr>
              <a:t>13</a:t>
            </a:r>
            <a:endParaRPr lang="en-US" sz="4400" b="1">
              <a:solidFill>
                <a:srgbClr val="0033CC"/>
              </a:solidFill>
              <a:latin typeface="Arial" charset="0"/>
            </a:endParaRPr>
          </a:p>
        </p:txBody>
      </p:sp>
      <p:sp>
        <p:nvSpPr>
          <p:cNvPr id="216" name="AutoShape 41"/>
          <p:cNvSpPr>
            <a:spLocks noChangeArrowheads="1"/>
          </p:cNvSpPr>
          <p:nvPr/>
        </p:nvSpPr>
        <p:spPr bwMode="auto">
          <a:xfrm>
            <a:off x="5746532" y="5943600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en-US" sz="4400" b="1" smtClean="0">
                <a:solidFill>
                  <a:srgbClr val="0033CC"/>
                </a:solidFill>
                <a:latin typeface="Arial" charset="0"/>
              </a:rPr>
              <a:t>14</a:t>
            </a:r>
            <a:endParaRPr lang="en-US" sz="4400" b="1">
              <a:solidFill>
                <a:srgbClr val="0033CC"/>
              </a:solidFill>
              <a:latin typeface="Arial" charset="0"/>
            </a:endParaRPr>
          </a:p>
        </p:txBody>
      </p:sp>
      <p:sp>
        <p:nvSpPr>
          <p:cNvPr id="217" name="AutoShape 41"/>
          <p:cNvSpPr>
            <a:spLocks noChangeArrowheads="1"/>
          </p:cNvSpPr>
          <p:nvPr/>
        </p:nvSpPr>
        <p:spPr bwMode="auto">
          <a:xfrm>
            <a:off x="5762298" y="5943600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en-US" sz="4400" b="1" smtClean="0">
                <a:solidFill>
                  <a:srgbClr val="0033CC"/>
                </a:solidFill>
                <a:latin typeface="Arial" charset="0"/>
              </a:rPr>
              <a:t>15</a:t>
            </a:r>
            <a:endParaRPr lang="en-US" sz="4400" b="1">
              <a:solidFill>
                <a:srgbClr val="0033CC"/>
              </a:solidFill>
              <a:latin typeface="Arial" charset="0"/>
            </a:endParaRPr>
          </a:p>
        </p:txBody>
      </p:sp>
      <p:sp>
        <p:nvSpPr>
          <p:cNvPr id="218" name="AutoShape 41"/>
          <p:cNvSpPr>
            <a:spLocks noChangeArrowheads="1"/>
          </p:cNvSpPr>
          <p:nvPr/>
        </p:nvSpPr>
        <p:spPr bwMode="auto">
          <a:xfrm>
            <a:off x="5775434" y="5943600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en-US" sz="4400" b="1" smtClean="0">
                <a:solidFill>
                  <a:srgbClr val="0033CC"/>
                </a:solidFill>
                <a:latin typeface="Arial" charset="0"/>
              </a:rPr>
              <a:t>16</a:t>
            </a:r>
            <a:endParaRPr lang="en-US" sz="4400" b="1">
              <a:solidFill>
                <a:srgbClr val="0033CC"/>
              </a:solidFill>
              <a:latin typeface="Arial" charset="0"/>
            </a:endParaRPr>
          </a:p>
        </p:txBody>
      </p:sp>
      <p:sp>
        <p:nvSpPr>
          <p:cNvPr id="219" name="AutoShape 41"/>
          <p:cNvSpPr>
            <a:spLocks noChangeArrowheads="1"/>
          </p:cNvSpPr>
          <p:nvPr/>
        </p:nvSpPr>
        <p:spPr bwMode="auto">
          <a:xfrm>
            <a:off x="5746532" y="5943600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en-US" sz="4400" b="1" smtClean="0">
                <a:solidFill>
                  <a:srgbClr val="0033CC"/>
                </a:solidFill>
                <a:latin typeface="Arial" charset="0"/>
              </a:rPr>
              <a:t>17</a:t>
            </a:r>
            <a:endParaRPr lang="en-US" sz="4400" b="1">
              <a:solidFill>
                <a:srgbClr val="0033CC"/>
              </a:solidFill>
              <a:latin typeface="Arial" charset="0"/>
            </a:endParaRPr>
          </a:p>
        </p:txBody>
      </p:sp>
      <p:sp>
        <p:nvSpPr>
          <p:cNvPr id="220" name="AutoShape 41"/>
          <p:cNvSpPr>
            <a:spLocks noChangeArrowheads="1"/>
          </p:cNvSpPr>
          <p:nvPr/>
        </p:nvSpPr>
        <p:spPr bwMode="auto">
          <a:xfrm>
            <a:off x="5775434" y="5943600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en-US" sz="4400" b="1" smtClean="0">
                <a:solidFill>
                  <a:srgbClr val="0033CC"/>
                </a:solidFill>
                <a:latin typeface="Arial" charset="0"/>
              </a:rPr>
              <a:t>18</a:t>
            </a:r>
            <a:endParaRPr lang="en-US" sz="4400" b="1">
              <a:solidFill>
                <a:srgbClr val="0033CC"/>
              </a:solidFill>
              <a:latin typeface="Arial" charset="0"/>
            </a:endParaRPr>
          </a:p>
        </p:txBody>
      </p:sp>
      <p:sp>
        <p:nvSpPr>
          <p:cNvPr id="221" name="AutoShape 42"/>
          <p:cNvSpPr>
            <a:spLocks noChangeArrowheads="1"/>
          </p:cNvSpPr>
          <p:nvPr/>
        </p:nvSpPr>
        <p:spPr bwMode="auto">
          <a:xfrm>
            <a:off x="5791200" y="5943600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en-US" sz="4400" b="1" smtClean="0">
                <a:solidFill>
                  <a:srgbClr val="0033CC"/>
                </a:solidFill>
                <a:latin typeface="Arial" charset="0"/>
              </a:rPr>
              <a:t>19</a:t>
            </a:r>
            <a:endParaRPr lang="en-US" sz="4400" b="1">
              <a:solidFill>
                <a:srgbClr val="0033CC"/>
              </a:solidFill>
              <a:latin typeface="Arial" charset="0"/>
            </a:endParaRPr>
          </a:p>
        </p:txBody>
      </p:sp>
      <p:sp>
        <p:nvSpPr>
          <p:cNvPr id="222" name="AutoShape 44"/>
          <p:cNvSpPr>
            <a:spLocks noChangeArrowheads="1"/>
          </p:cNvSpPr>
          <p:nvPr/>
        </p:nvSpPr>
        <p:spPr bwMode="auto">
          <a:xfrm>
            <a:off x="5775434" y="5943600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en-US" sz="4400" b="1" smtClean="0">
                <a:solidFill>
                  <a:srgbClr val="0033CC"/>
                </a:solidFill>
                <a:latin typeface="Arial" charset="0"/>
              </a:rPr>
              <a:t>20</a:t>
            </a:r>
            <a:endParaRPr lang="en-US" sz="4400" b="1">
              <a:solidFill>
                <a:srgbClr val="0033CC"/>
              </a:solidFill>
              <a:latin typeface="Arial" charset="0"/>
            </a:endParaRPr>
          </a:p>
        </p:txBody>
      </p:sp>
      <p:sp>
        <p:nvSpPr>
          <p:cNvPr id="223" name="AutoShape 44"/>
          <p:cNvSpPr>
            <a:spLocks noChangeArrowheads="1"/>
          </p:cNvSpPr>
          <p:nvPr/>
        </p:nvSpPr>
        <p:spPr bwMode="auto">
          <a:xfrm>
            <a:off x="5762298" y="5943600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en-US" sz="4400" b="1" smtClean="0">
                <a:solidFill>
                  <a:srgbClr val="0033CC"/>
                </a:solidFill>
                <a:latin typeface="Arial" charset="0"/>
              </a:rPr>
              <a:t>21</a:t>
            </a:r>
            <a:endParaRPr lang="en-US" sz="4400" b="1">
              <a:solidFill>
                <a:srgbClr val="0033CC"/>
              </a:solidFill>
              <a:latin typeface="Arial" charset="0"/>
            </a:endParaRPr>
          </a:p>
        </p:txBody>
      </p:sp>
      <p:sp>
        <p:nvSpPr>
          <p:cNvPr id="224" name="AutoShape 41"/>
          <p:cNvSpPr>
            <a:spLocks noChangeArrowheads="1"/>
          </p:cNvSpPr>
          <p:nvPr/>
        </p:nvSpPr>
        <p:spPr bwMode="auto">
          <a:xfrm>
            <a:off x="5730766" y="5943600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en-US" sz="4400" b="1" smtClean="0">
                <a:solidFill>
                  <a:srgbClr val="0033CC"/>
                </a:solidFill>
                <a:latin typeface="Arial" charset="0"/>
              </a:rPr>
              <a:t>22</a:t>
            </a:r>
            <a:endParaRPr lang="en-US" sz="4400" b="1">
              <a:solidFill>
                <a:srgbClr val="0033CC"/>
              </a:solidFill>
              <a:latin typeface="Arial" charset="0"/>
            </a:endParaRPr>
          </a:p>
        </p:txBody>
      </p:sp>
      <p:sp>
        <p:nvSpPr>
          <p:cNvPr id="225" name="AutoShape 41"/>
          <p:cNvSpPr>
            <a:spLocks noChangeArrowheads="1"/>
          </p:cNvSpPr>
          <p:nvPr/>
        </p:nvSpPr>
        <p:spPr bwMode="auto">
          <a:xfrm>
            <a:off x="5757038" y="5943600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en-US" sz="4400" b="1" smtClean="0">
                <a:solidFill>
                  <a:srgbClr val="0033CC"/>
                </a:solidFill>
                <a:latin typeface="Arial" charset="0"/>
              </a:rPr>
              <a:t>23</a:t>
            </a:r>
            <a:endParaRPr lang="en-US" sz="4400" b="1">
              <a:solidFill>
                <a:srgbClr val="0033CC"/>
              </a:solidFill>
              <a:latin typeface="Arial" charset="0"/>
            </a:endParaRPr>
          </a:p>
        </p:txBody>
      </p:sp>
      <p:sp>
        <p:nvSpPr>
          <p:cNvPr id="226" name="AutoShape 41"/>
          <p:cNvSpPr>
            <a:spLocks noChangeArrowheads="1"/>
          </p:cNvSpPr>
          <p:nvPr/>
        </p:nvSpPr>
        <p:spPr bwMode="auto">
          <a:xfrm>
            <a:off x="5746532" y="5943600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en-US" sz="4400" b="1" smtClean="0">
                <a:solidFill>
                  <a:srgbClr val="0033CC"/>
                </a:solidFill>
                <a:latin typeface="Arial" charset="0"/>
              </a:rPr>
              <a:t>24</a:t>
            </a:r>
            <a:endParaRPr lang="en-US" sz="4400" b="1">
              <a:solidFill>
                <a:srgbClr val="0033CC"/>
              </a:solidFill>
              <a:latin typeface="Arial" charset="0"/>
            </a:endParaRPr>
          </a:p>
        </p:txBody>
      </p:sp>
      <p:sp>
        <p:nvSpPr>
          <p:cNvPr id="227" name="AutoShape 41"/>
          <p:cNvSpPr>
            <a:spLocks noChangeArrowheads="1"/>
          </p:cNvSpPr>
          <p:nvPr/>
        </p:nvSpPr>
        <p:spPr bwMode="auto">
          <a:xfrm>
            <a:off x="5746532" y="5943600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en-US" sz="4400" b="1" smtClean="0">
                <a:solidFill>
                  <a:srgbClr val="0033CC"/>
                </a:solidFill>
                <a:latin typeface="Arial" charset="0"/>
              </a:rPr>
              <a:t>25</a:t>
            </a:r>
            <a:endParaRPr lang="en-US" sz="4400" b="1">
              <a:solidFill>
                <a:srgbClr val="0033CC"/>
              </a:solidFill>
              <a:latin typeface="Arial" charset="0"/>
            </a:endParaRPr>
          </a:p>
        </p:txBody>
      </p:sp>
      <p:sp>
        <p:nvSpPr>
          <p:cNvPr id="228" name="AutoShape 41"/>
          <p:cNvSpPr>
            <a:spLocks noChangeArrowheads="1"/>
          </p:cNvSpPr>
          <p:nvPr/>
        </p:nvSpPr>
        <p:spPr bwMode="auto">
          <a:xfrm>
            <a:off x="5715000" y="5943600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en-US" sz="4400" b="1" smtClean="0">
                <a:solidFill>
                  <a:srgbClr val="0033CC"/>
                </a:solidFill>
                <a:latin typeface="Arial" charset="0"/>
              </a:rPr>
              <a:t>26</a:t>
            </a:r>
            <a:endParaRPr lang="en-US" sz="4400" b="1">
              <a:solidFill>
                <a:srgbClr val="0033CC"/>
              </a:solidFill>
              <a:latin typeface="Arial" charset="0"/>
            </a:endParaRPr>
          </a:p>
        </p:txBody>
      </p:sp>
      <p:sp>
        <p:nvSpPr>
          <p:cNvPr id="229" name="AutoShape 41"/>
          <p:cNvSpPr>
            <a:spLocks noChangeArrowheads="1"/>
          </p:cNvSpPr>
          <p:nvPr/>
        </p:nvSpPr>
        <p:spPr bwMode="auto">
          <a:xfrm>
            <a:off x="5715000" y="5943600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en-US" sz="4400" b="1" smtClean="0">
                <a:solidFill>
                  <a:srgbClr val="0033CC"/>
                </a:solidFill>
                <a:latin typeface="Arial" charset="0"/>
              </a:rPr>
              <a:t>27</a:t>
            </a:r>
            <a:endParaRPr lang="en-US" sz="4400" b="1">
              <a:solidFill>
                <a:srgbClr val="0033CC"/>
              </a:solidFill>
              <a:latin typeface="Arial" charset="0"/>
            </a:endParaRPr>
          </a:p>
        </p:txBody>
      </p:sp>
      <p:sp>
        <p:nvSpPr>
          <p:cNvPr id="230" name="AutoShape 41"/>
          <p:cNvSpPr>
            <a:spLocks noChangeArrowheads="1"/>
          </p:cNvSpPr>
          <p:nvPr/>
        </p:nvSpPr>
        <p:spPr bwMode="auto">
          <a:xfrm>
            <a:off x="5743902" y="5943600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en-US" sz="4400" b="1" smtClean="0">
                <a:solidFill>
                  <a:srgbClr val="0033CC"/>
                </a:solidFill>
                <a:latin typeface="Arial" charset="0"/>
              </a:rPr>
              <a:t>28</a:t>
            </a:r>
            <a:endParaRPr lang="en-US" sz="4400" b="1">
              <a:solidFill>
                <a:srgbClr val="0033CC"/>
              </a:solidFill>
              <a:latin typeface="Arial" charset="0"/>
            </a:endParaRPr>
          </a:p>
        </p:txBody>
      </p:sp>
      <p:sp>
        <p:nvSpPr>
          <p:cNvPr id="231" name="AutoShape 41"/>
          <p:cNvSpPr>
            <a:spLocks noChangeArrowheads="1"/>
          </p:cNvSpPr>
          <p:nvPr/>
        </p:nvSpPr>
        <p:spPr bwMode="auto">
          <a:xfrm>
            <a:off x="5791200" y="5943600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en-US" sz="4400" b="1" smtClean="0">
                <a:solidFill>
                  <a:srgbClr val="0033CC"/>
                </a:solidFill>
                <a:latin typeface="Arial" charset="0"/>
              </a:rPr>
              <a:t>29</a:t>
            </a:r>
            <a:endParaRPr lang="en-US" sz="4400" b="1">
              <a:solidFill>
                <a:srgbClr val="0033CC"/>
              </a:solidFill>
              <a:latin typeface="Arial" charset="0"/>
            </a:endParaRPr>
          </a:p>
        </p:txBody>
      </p:sp>
      <p:sp>
        <p:nvSpPr>
          <p:cNvPr id="232" name="AutoShape 41"/>
          <p:cNvSpPr>
            <a:spLocks noChangeArrowheads="1"/>
          </p:cNvSpPr>
          <p:nvPr/>
        </p:nvSpPr>
        <p:spPr bwMode="auto">
          <a:xfrm>
            <a:off x="5746532" y="5943600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en-US" sz="4400" b="1" smtClean="0">
                <a:solidFill>
                  <a:srgbClr val="0033CC"/>
                </a:solidFill>
                <a:latin typeface="Arial" charset="0"/>
              </a:rPr>
              <a:t>30</a:t>
            </a:r>
            <a:endParaRPr lang="en-US" sz="4400" b="1">
              <a:solidFill>
                <a:srgbClr val="0033CC"/>
              </a:solidFill>
              <a:latin typeface="Arial" charset="0"/>
            </a:endParaRPr>
          </a:p>
        </p:txBody>
      </p:sp>
      <p:sp>
        <p:nvSpPr>
          <p:cNvPr id="233" name="AutoShape 41"/>
          <p:cNvSpPr>
            <a:spLocks noChangeArrowheads="1"/>
          </p:cNvSpPr>
          <p:nvPr/>
        </p:nvSpPr>
        <p:spPr bwMode="auto">
          <a:xfrm>
            <a:off x="5791200" y="5943600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en-US" sz="4400" b="1" smtClean="0">
                <a:solidFill>
                  <a:srgbClr val="0033CC"/>
                </a:solidFill>
                <a:latin typeface="Arial" charset="0"/>
              </a:rPr>
              <a:t>31</a:t>
            </a:r>
            <a:endParaRPr lang="en-US" sz="4400" b="1">
              <a:solidFill>
                <a:srgbClr val="0033CC"/>
              </a:solidFill>
              <a:latin typeface="Arial" charset="0"/>
            </a:endParaRPr>
          </a:p>
        </p:txBody>
      </p:sp>
      <p:sp>
        <p:nvSpPr>
          <p:cNvPr id="234" name="AutoShape 41"/>
          <p:cNvSpPr>
            <a:spLocks noChangeArrowheads="1"/>
          </p:cNvSpPr>
          <p:nvPr/>
        </p:nvSpPr>
        <p:spPr bwMode="auto">
          <a:xfrm>
            <a:off x="5791200" y="5943600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en-US" sz="4400" b="1" smtClean="0">
                <a:solidFill>
                  <a:srgbClr val="0033CC"/>
                </a:solidFill>
                <a:latin typeface="Arial" charset="0"/>
              </a:rPr>
              <a:t>32</a:t>
            </a:r>
            <a:endParaRPr lang="en-US" sz="4400" b="1">
              <a:solidFill>
                <a:srgbClr val="0033CC"/>
              </a:solidFill>
              <a:latin typeface="Arial" charset="0"/>
            </a:endParaRPr>
          </a:p>
        </p:txBody>
      </p:sp>
      <p:sp>
        <p:nvSpPr>
          <p:cNvPr id="235" name="AutoShape 41"/>
          <p:cNvSpPr>
            <a:spLocks noChangeArrowheads="1"/>
          </p:cNvSpPr>
          <p:nvPr/>
        </p:nvSpPr>
        <p:spPr bwMode="auto">
          <a:xfrm>
            <a:off x="5791200" y="5943600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en-US" sz="4400" b="1" smtClean="0">
                <a:solidFill>
                  <a:srgbClr val="0033CC"/>
                </a:solidFill>
                <a:latin typeface="Arial" charset="0"/>
              </a:rPr>
              <a:t>33</a:t>
            </a:r>
            <a:endParaRPr lang="en-US" sz="4400" b="1">
              <a:solidFill>
                <a:srgbClr val="0033CC"/>
              </a:solidFill>
              <a:latin typeface="Arial" charset="0"/>
            </a:endParaRPr>
          </a:p>
        </p:txBody>
      </p:sp>
      <p:sp>
        <p:nvSpPr>
          <p:cNvPr id="236" name="AutoShape 41"/>
          <p:cNvSpPr>
            <a:spLocks noChangeArrowheads="1"/>
          </p:cNvSpPr>
          <p:nvPr/>
        </p:nvSpPr>
        <p:spPr bwMode="auto">
          <a:xfrm>
            <a:off x="5791200" y="5943600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en-US" sz="4400" b="1" smtClean="0">
                <a:solidFill>
                  <a:srgbClr val="0033CC"/>
                </a:solidFill>
                <a:latin typeface="Arial" charset="0"/>
              </a:rPr>
              <a:t>34</a:t>
            </a:r>
            <a:endParaRPr lang="en-US" sz="4400" b="1">
              <a:solidFill>
                <a:srgbClr val="0033CC"/>
              </a:solidFill>
              <a:latin typeface="Arial" charset="0"/>
            </a:endParaRPr>
          </a:p>
        </p:txBody>
      </p:sp>
      <p:sp>
        <p:nvSpPr>
          <p:cNvPr id="237" name="AutoShape 41"/>
          <p:cNvSpPr>
            <a:spLocks noChangeArrowheads="1"/>
          </p:cNvSpPr>
          <p:nvPr/>
        </p:nvSpPr>
        <p:spPr bwMode="auto">
          <a:xfrm>
            <a:off x="5791200" y="5943600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en-US" sz="4400" b="1" smtClean="0">
                <a:solidFill>
                  <a:srgbClr val="0033CC"/>
                </a:solidFill>
                <a:latin typeface="Arial" charset="0"/>
              </a:rPr>
              <a:t>35</a:t>
            </a:r>
            <a:endParaRPr lang="en-US" sz="4400" b="1">
              <a:solidFill>
                <a:srgbClr val="0033CC"/>
              </a:solidFill>
              <a:latin typeface="Arial" charset="0"/>
            </a:endParaRPr>
          </a:p>
        </p:txBody>
      </p:sp>
      <p:sp>
        <p:nvSpPr>
          <p:cNvPr id="238" name="AutoShape 41"/>
          <p:cNvSpPr>
            <a:spLocks noChangeArrowheads="1"/>
          </p:cNvSpPr>
          <p:nvPr/>
        </p:nvSpPr>
        <p:spPr bwMode="auto">
          <a:xfrm>
            <a:off x="5746532" y="5943600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en-US" sz="4400" b="1" smtClean="0">
                <a:solidFill>
                  <a:srgbClr val="0033CC"/>
                </a:solidFill>
                <a:latin typeface="Arial" charset="0"/>
              </a:rPr>
              <a:t>36</a:t>
            </a:r>
            <a:endParaRPr lang="en-US" sz="4400" b="1">
              <a:solidFill>
                <a:srgbClr val="0033CC"/>
              </a:solidFill>
              <a:latin typeface="Arial" charset="0"/>
            </a:endParaRPr>
          </a:p>
        </p:txBody>
      </p:sp>
      <p:sp>
        <p:nvSpPr>
          <p:cNvPr id="239" name="AutoShape 41"/>
          <p:cNvSpPr>
            <a:spLocks noChangeArrowheads="1"/>
          </p:cNvSpPr>
          <p:nvPr/>
        </p:nvSpPr>
        <p:spPr bwMode="auto">
          <a:xfrm>
            <a:off x="5791200" y="5943600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en-US" sz="4400" b="1" smtClean="0">
                <a:solidFill>
                  <a:srgbClr val="0033CC"/>
                </a:solidFill>
                <a:latin typeface="Arial" charset="0"/>
              </a:rPr>
              <a:t>37</a:t>
            </a:r>
            <a:endParaRPr lang="en-US" sz="4400" b="1">
              <a:solidFill>
                <a:srgbClr val="0033CC"/>
              </a:solidFill>
              <a:latin typeface="Arial" charset="0"/>
            </a:endParaRPr>
          </a:p>
        </p:txBody>
      </p:sp>
      <p:sp>
        <p:nvSpPr>
          <p:cNvPr id="240" name="AutoShape 42"/>
          <p:cNvSpPr>
            <a:spLocks noChangeArrowheads="1"/>
          </p:cNvSpPr>
          <p:nvPr/>
        </p:nvSpPr>
        <p:spPr bwMode="auto">
          <a:xfrm>
            <a:off x="5762298" y="5943600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en-US" sz="4400" b="1" smtClean="0">
                <a:solidFill>
                  <a:srgbClr val="0033CC"/>
                </a:solidFill>
                <a:latin typeface="Arial" charset="0"/>
              </a:rPr>
              <a:t>38</a:t>
            </a:r>
            <a:endParaRPr lang="en-US" sz="4400" b="1">
              <a:solidFill>
                <a:srgbClr val="0033CC"/>
              </a:solidFill>
              <a:latin typeface="Arial" charset="0"/>
            </a:endParaRPr>
          </a:p>
        </p:txBody>
      </p:sp>
      <p:sp>
        <p:nvSpPr>
          <p:cNvPr id="241" name="AutoShape 43"/>
          <p:cNvSpPr>
            <a:spLocks noChangeArrowheads="1"/>
          </p:cNvSpPr>
          <p:nvPr/>
        </p:nvSpPr>
        <p:spPr bwMode="auto">
          <a:xfrm>
            <a:off x="5715000" y="5943600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en-US" sz="4400" b="1" smtClean="0">
                <a:solidFill>
                  <a:srgbClr val="0033CC"/>
                </a:solidFill>
                <a:latin typeface="Arial" charset="0"/>
              </a:rPr>
              <a:t>39</a:t>
            </a:r>
            <a:endParaRPr lang="en-US" sz="4400" b="1">
              <a:solidFill>
                <a:srgbClr val="0033CC"/>
              </a:solidFill>
              <a:latin typeface="Arial" charset="0"/>
            </a:endParaRPr>
          </a:p>
        </p:txBody>
      </p:sp>
      <p:sp>
        <p:nvSpPr>
          <p:cNvPr id="242" name="AutoShape 44"/>
          <p:cNvSpPr>
            <a:spLocks noChangeArrowheads="1"/>
          </p:cNvSpPr>
          <p:nvPr/>
        </p:nvSpPr>
        <p:spPr bwMode="auto">
          <a:xfrm>
            <a:off x="5730766" y="5943600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en-US" sz="4400" b="1" smtClean="0">
                <a:solidFill>
                  <a:srgbClr val="0033CC"/>
                </a:solidFill>
                <a:latin typeface="Arial" charset="0"/>
              </a:rPr>
              <a:t>40</a:t>
            </a:r>
            <a:endParaRPr lang="en-US" sz="4400" b="1">
              <a:solidFill>
                <a:srgbClr val="0033CC"/>
              </a:solidFill>
              <a:latin typeface="Arial" charset="0"/>
            </a:endParaRPr>
          </a:p>
        </p:txBody>
      </p:sp>
      <p:sp>
        <p:nvSpPr>
          <p:cNvPr id="243" name="AutoShape 41"/>
          <p:cNvSpPr>
            <a:spLocks noChangeArrowheads="1"/>
          </p:cNvSpPr>
          <p:nvPr/>
        </p:nvSpPr>
        <p:spPr bwMode="auto">
          <a:xfrm>
            <a:off x="5746532" y="5943600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en-US" sz="4400" b="1" smtClean="0">
                <a:solidFill>
                  <a:srgbClr val="0033CC"/>
                </a:solidFill>
                <a:latin typeface="Arial" charset="0"/>
              </a:rPr>
              <a:t>41</a:t>
            </a:r>
            <a:endParaRPr lang="en-US" sz="4400" b="1">
              <a:solidFill>
                <a:srgbClr val="0033CC"/>
              </a:solidFill>
              <a:latin typeface="Arial" charset="0"/>
            </a:endParaRPr>
          </a:p>
        </p:txBody>
      </p:sp>
      <p:sp>
        <p:nvSpPr>
          <p:cNvPr id="244" name="AutoShape 41"/>
          <p:cNvSpPr>
            <a:spLocks noChangeArrowheads="1"/>
          </p:cNvSpPr>
          <p:nvPr/>
        </p:nvSpPr>
        <p:spPr bwMode="auto">
          <a:xfrm>
            <a:off x="5791200" y="5943600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en-US" sz="4400" b="1" smtClean="0">
                <a:solidFill>
                  <a:srgbClr val="0033CC"/>
                </a:solidFill>
                <a:latin typeface="Arial" charset="0"/>
              </a:rPr>
              <a:t>42</a:t>
            </a:r>
            <a:endParaRPr lang="en-US" sz="4400" b="1">
              <a:solidFill>
                <a:srgbClr val="0033CC"/>
              </a:solidFill>
              <a:latin typeface="Arial" charset="0"/>
            </a:endParaRPr>
          </a:p>
        </p:txBody>
      </p:sp>
      <p:sp>
        <p:nvSpPr>
          <p:cNvPr id="245" name="AutoShape 41"/>
          <p:cNvSpPr>
            <a:spLocks noChangeArrowheads="1"/>
          </p:cNvSpPr>
          <p:nvPr/>
        </p:nvSpPr>
        <p:spPr bwMode="auto">
          <a:xfrm>
            <a:off x="5791200" y="5943600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en-US" sz="4400" b="1" smtClean="0">
                <a:solidFill>
                  <a:srgbClr val="0033CC"/>
                </a:solidFill>
                <a:latin typeface="Arial" charset="0"/>
              </a:rPr>
              <a:t>43</a:t>
            </a:r>
            <a:endParaRPr lang="en-US" sz="4400" b="1">
              <a:solidFill>
                <a:srgbClr val="0033CC"/>
              </a:solidFill>
              <a:latin typeface="Arial" charset="0"/>
            </a:endParaRPr>
          </a:p>
        </p:txBody>
      </p:sp>
      <p:sp>
        <p:nvSpPr>
          <p:cNvPr id="246" name="AutoShape 41"/>
          <p:cNvSpPr>
            <a:spLocks noChangeArrowheads="1"/>
          </p:cNvSpPr>
          <p:nvPr/>
        </p:nvSpPr>
        <p:spPr bwMode="auto">
          <a:xfrm>
            <a:off x="5746532" y="5943600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en-US" sz="4400" b="1" smtClean="0">
                <a:solidFill>
                  <a:srgbClr val="0033CC"/>
                </a:solidFill>
                <a:latin typeface="Arial" charset="0"/>
              </a:rPr>
              <a:t>44</a:t>
            </a:r>
            <a:endParaRPr lang="en-US" sz="4400" b="1">
              <a:solidFill>
                <a:srgbClr val="0033CC"/>
              </a:solidFill>
              <a:latin typeface="Arial" charset="0"/>
            </a:endParaRPr>
          </a:p>
        </p:txBody>
      </p:sp>
      <p:sp>
        <p:nvSpPr>
          <p:cNvPr id="247" name="AutoShape 41"/>
          <p:cNvSpPr>
            <a:spLocks noChangeArrowheads="1"/>
          </p:cNvSpPr>
          <p:nvPr/>
        </p:nvSpPr>
        <p:spPr bwMode="auto">
          <a:xfrm>
            <a:off x="5791200" y="5943600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en-US" sz="4400" b="1" smtClean="0">
                <a:solidFill>
                  <a:srgbClr val="0033CC"/>
                </a:solidFill>
                <a:latin typeface="Arial" charset="0"/>
              </a:rPr>
              <a:t>45</a:t>
            </a:r>
            <a:endParaRPr lang="en-US" sz="4400" b="1">
              <a:solidFill>
                <a:srgbClr val="0033CC"/>
              </a:solidFill>
              <a:latin typeface="Arial" charset="0"/>
            </a:endParaRPr>
          </a:p>
        </p:txBody>
      </p:sp>
      <p:sp>
        <p:nvSpPr>
          <p:cNvPr id="248" name="AutoShape 41"/>
          <p:cNvSpPr>
            <a:spLocks noChangeArrowheads="1"/>
          </p:cNvSpPr>
          <p:nvPr/>
        </p:nvSpPr>
        <p:spPr bwMode="auto">
          <a:xfrm>
            <a:off x="5762298" y="5943600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en-US" sz="4400" b="1" smtClean="0">
                <a:solidFill>
                  <a:srgbClr val="0033CC"/>
                </a:solidFill>
                <a:latin typeface="Arial" charset="0"/>
              </a:rPr>
              <a:t>46</a:t>
            </a:r>
            <a:endParaRPr lang="en-US" sz="4400" b="1">
              <a:solidFill>
                <a:srgbClr val="0033CC"/>
              </a:solidFill>
              <a:latin typeface="Arial" charset="0"/>
            </a:endParaRPr>
          </a:p>
        </p:txBody>
      </p:sp>
      <p:sp>
        <p:nvSpPr>
          <p:cNvPr id="249" name="AutoShape 41"/>
          <p:cNvSpPr>
            <a:spLocks noChangeArrowheads="1"/>
          </p:cNvSpPr>
          <p:nvPr/>
        </p:nvSpPr>
        <p:spPr bwMode="auto">
          <a:xfrm>
            <a:off x="5746532" y="5943600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en-US" sz="4400" b="1" smtClean="0">
                <a:solidFill>
                  <a:srgbClr val="0033CC"/>
                </a:solidFill>
                <a:latin typeface="Arial" charset="0"/>
              </a:rPr>
              <a:t>47</a:t>
            </a:r>
            <a:endParaRPr lang="en-US" sz="4400" b="1">
              <a:solidFill>
                <a:srgbClr val="0033CC"/>
              </a:solidFill>
              <a:latin typeface="Arial" charset="0"/>
            </a:endParaRPr>
          </a:p>
        </p:txBody>
      </p:sp>
      <p:sp>
        <p:nvSpPr>
          <p:cNvPr id="250" name="AutoShape 41"/>
          <p:cNvSpPr>
            <a:spLocks noChangeArrowheads="1"/>
          </p:cNvSpPr>
          <p:nvPr/>
        </p:nvSpPr>
        <p:spPr bwMode="auto">
          <a:xfrm>
            <a:off x="5791200" y="5943600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en-US" sz="4400" b="1" smtClean="0">
                <a:solidFill>
                  <a:srgbClr val="0033CC"/>
                </a:solidFill>
                <a:latin typeface="Arial" charset="0"/>
              </a:rPr>
              <a:t>48</a:t>
            </a:r>
            <a:endParaRPr lang="en-US" sz="4400" b="1">
              <a:solidFill>
                <a:srgbClr val="0033CC"/>
              </a:solidFill>
              <a:latin typeface="Arial" charset="0"/>
            </a:endParaRPr>
          </a:p>
        </p:txBody>
      </p:sp>
      <p:sp>
        <p:nvSpPr>
          <p:cNvPr id="251" name="AutoShape 41"/>
          <p:cNvSpPr>
            <a:spLocks noChangeArrowheads="1"/>
          </p:cNvSpPr>
          <p:nvPr/>
        </p:nvSpPr>
        <p:spPr bwMode="auto">
          <a:xfrm>
            <a:off x="5791200" y="5943600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en-US" sz="4400" b="1" smtClean="0">
                <a:solidFill>
                  <a:srgbClr val="0033CC"/>
                </a:solidFill>
                <a:latin typeface="Arial" charset="0"/>
              </a:rPr>
              <a:t>49</a:t>
            </a:r>
            <a:endParaRPr lang="en-US" sz="4400" b="1">
              <a:solidFill>
                <a:srgbClr val="0033CC"/>
              </a:solidFill>
              <a:latin typeface="Arial" charset="0"/>
            </a:endParaRPr>
          </a:p>
        </p:txBody>
      </p:sp>
      <p:sp>
        <p:nvSpPr>
          <p:cNvPr id="252" name="AutoShape 41"/>
          <p:cNvSpPr>
            <a:spLocks noChangeArrowheads="1"/>
          </p:cNvSpPr>
          <p:nvPr/>
        </p:nvSpPr>
        <p:spPr bwMode="auto">
          <a:xfrm>
            <a:off x="5746532" y="5943600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en-US" sz="4400" b="1" smtClean="0">
                <a:solidFill>
                  <a:srgbClr val="0033CC"/>
                </a:solidFill>
                <a:latin typeface="Arial" charset="0"/>
              </a:rPr>
              <a:t>50</a:t>
            </a:r>
            <a:endParaRPr lang="en-US" sz="4400" b="1">
              <a:solidFill>
                <a:srgbClr val="0033CC"/>
              </a:solidFill>
              <a:latin typeface="Arial" charset="0"/>
            </a:endParaRPr>
          </a:p>
        </p:txBody>
      </p:sp>
      <p:sp>
        <p:nvSpPr>
          <p:cNvPr id="253" name="AutoShape 41"/>
          <p:cNvSpPr>
            <a:spLocks noChangeArrowheads="1"/>
          </p:cNvSpPr>
          <p:nvPr/>
        </p:nvSpPr>
        <p:spPr bwMode="auto">
          <a:xfrm>
            <a:off x="5715000" y="5943600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en-US" sz="4400" b="1" smtClean="0">
                <a:solidFill>
                  <a:srgbClr val="0033CC"/>
                </a:solidFill>
                <a:latin typeface="Arial" charset="0"/>
              </a:rPr>
              <a:t>51</a:t>
            </a:r>
            <a:endParaRPr lang="en-US" sz="4400" b="1">
              <a:solidFill>
                <a:srgbClr val="0033CC"/>
              </a:solidFill>
              <a:latin typeface="Arial" charset="0"/>
            </a:endParaRPr>
          </a:p>
        </p:txBody>
      </p:sp>
      <p:sp>
        <p:nvSpPr>
          <p:cNvPr id="254" name="AutoShape 41"/>
          <p:cNvSpPr>
            <a:spLocks noChangeArrowheads="1"/>
          </p:cNvSpPr>
          <p:nvPr/>
        </p:nvSpPr>
        <p:spPr bwMode="auto">
          <a:xfrm>
            <a:off x="5743902" y="5943600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en-US" sz="4400" b="1" smtClean="0">
                <a:solidFill>
                  <a:srgbClr val="0033CC"/>
                </a:solidFill>
                <a:latin typeface="Arial" charset="0"/>
              </a:rPr>
              <a:t>52</a:t>
            </a:r>
            <a:endParaRPr lang="en-US" sz="4400" b="1">
              <a:solidFill>
                <a:srgbClr val="0033CC"/>
              </a:solidFill>
              <a:latin typeface="Arial" charset="0"/>
            </a:endParaRPr>
          </a:p>
        </p:txBody>
      </p:sp>
      <p:sp>
        <p:nvSpPr>
          <p:cNvPr id="255" name="AutoShape 41"/>
          <p:cNvSpPr>
            <a:spLocks noChangeArrowheads="1"/>
          </p:cNvSpPr>
          <p:nvPr/>
        </p:nvSpPr>
        <p:spPr bwMode="auto">
          <a:xfrm>
            <a:off x="5791200" y="5943600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en-US" sz="4400" b="1" smtClean="0">
                <a:solidFill>
                  <a:srgbClr val="0033CC"/>
                </a:solidFill>
                <a:latin typeface="Arial" charset="0"/>
              </a:rPr>
              <a:t>53</a:t>
            </a:r>
            <a:endParaRPr lang="en-US" sz="4400" b="1">
              <a:solidFill>
                <a:srgbClr val="0033CC"/>
              </a:solidFill>
              <a:latin typeface="Arial" charset="0"/>
            </a:endParaRPr>
          </a:p>
        </p:txBody>
      </p:sp>
      <p:sp>
        <p:nvSpPr>
          <p:cNvPr id="256" name="AutoShape 41"/>
          <p:cNvSpPr>
            <a:spLocks noChangeArrowheads="1"/>
          </p:cNvSpPr>
          <p:nvPr/>
        </p:nvSpPr>
        <p:spPr bwMode="auto">
          <a:xfrm>
            <a:off x="5791200" y="5943600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en-US" sz="4400" b="1" smtClean="0">
                <a:solidFill>
                  <a:srgbClr val="0033CC"/>
                </a:solidFill>
                <a:latin typeface="Arial" charset="0"/>
              </a:rPr>
              <a:t>54</a:t>
            </a:r>
            <a:endParaRPr lang="en-US" sz="4400" b="1">
              <a:solidFill>
                <a:srgbClr val="0033CC"/>
              </a:solidFill>
              <a:latin typeface="Arial" charset="0"/>
            </a:endParaRPr>
          </a:p>
        </p:txBody>
      </p:sp>
      <p:sp>
        <p:nvSpPr>
          <p:cNvPr id="257" name="AutoShape 41"/>
          <p:cNvSpPr>
            <a:spLocks noChangeArrowheads="1"/>
          </p:cNvSpPr>
          <p:nvPr/>
        </p:nvSpPr>
        <p:spPr bwMode="auto">
          <a:xfrm>
            <a:off x="5775434" y="5943600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en-US" sz="4400" b="1" smtClean="0">
                <a:solidFill>
                  <a:srgbClr val="0033CC"/>
                </a:solidFill>
                <a:latin typeface="Arial" charset="0"/>
              </a:rPr>
              <a:t>55</a:t>
            </a:r>
            <a:endParaRPr lang="en-US" sz="4400" b="1">
              <a:solidFill>
                <a:srgbClr val="0033CC"/>
              </a:solidFill>
              <a:latin typeface="Arial" charset="0"/>
            </a:endParaRPr>
          </a:p>
        </p:txBody>
      </p:sp>
      <p:sp>
        <p:nvSpPr>
          <p:cNvPr id="258" name="AutoShape 41"/>
          <p:cNvSpPr>
            <a:spLocks noChangeArrowheads="1"/>
          </p:cNvSpPr>
          <p:nvPr/>
        </p:nvSpPr>
        <p:spPr bwMode="auto">
          <a:xfrm>
            <a:off x="5764928" y="5943600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en-US" sz="4400" b="1" smtClean="0">
                <a:solidFill>
                  <a:srgbClr val="0033CC"/>
                </a:solidFill>
                <a:latin typeface="Arial" charset="0"/>
              </a:rPr>
              <a:t>56</a:t>
            </a:r>
            <a:endParaRPr lang="en-US" sz="4400" b="1">
              <a:solidFill>
                <a:srgbClr val="0033CC"/>
              </a:solidFill>
              <a:latin typeface="Arial" charset="0"/>
            </a:endParaRPr>
          </a:p>
        </p:txBody>
      </p:sp>
      <p:sp>
        <p:nvSpPr>
          <p:cNvPr id="259" name="AutoShape 41"/>
          <p:cNvSpPr>
            <a:spLocks noChangeArrowheads="1"/>
          </p:cNvSpPr>
          <p:nvPr/>
        </p:nvSpPr>
        <p:spPr bwMode="auto">
          <a:xfrm>
            <a:off x="5759668" y="5943600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en-US" sz="4400" b="1" smtClean="0">
                <a:solidFill>
                  <a:srgbClr val="0033CC"/>
                </a:solidFill>
                <a:latin typeface="Arial" charset="0"/>
              </a:rPr>
              <a:t>57</a:t>
            </a:r>
            <a:endParaRPr lang="en-US" sz="4400" b="1">
              <a:solidFill>
                <a:srgbClr val="0033CC"/>
              </a:solidFill>
              <a:latin typeface="Arial" charset="0"/>
            </a:endParaRPr>
          </a:p>
        </p:txBody>
      </p:sp>
      <p:sp>
        <p:nvSpPr>
          <p:cNvPr id="260" name="AutoShape 42"/>
          <p:cNvSpPr>
            <a:spLocks noChangeArrowheads="1"/>
          </p:cNvSpPr>
          <p:nvPr/>
        </p:nvSpPr>
        <p:spPr bwMode="auto">
          <a:xfrm>
            <a:off x="5746532" y="5943600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en-US" sz="4400" b="1" smtClean="0">
                <a:solidFill>
                  <a:srgbClr val="0033CC"/>
                </a:solidFill>
                <a:latin typeface="Arial" charset="0"/>
              </a:rPr>
              <a:t>58</a:t>
            </a:r>
            <a:endParaRPr lang="en-US" sz="4400" b="1">
              <a:solidFill>
                <a:srgbClr val="0033CC"/>
              </a:solidFill>
              <a:latin typeface="Arial" charset="0"/>
            </a:endParaRPr>
          </a:p>
        </p:txBody>
      </p:sp>
      <p:sp>
        <p:nvSpPr>
          <p:cNvPr id="261" name="AutoShape 43"/>
          <p:cNvSpPr>
            <a:spLocks noChangeArrowheads="1"/>
          </p:cNvSpPr>
          <p:nvPr/>
        </p:nvSpPr>
        <p:spPr bwMode="auto">
          <a:xfrm>
            <a:off x="5746532" y="5943600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en-US" sz="4400" b="1" smtClean="0">
                <a:solidFill>
                  <a:srgbClr val="0033CC"/>
                </a:solidFill>
                <a:latin typeface="Arial" charset="0"/>
              </a:rPr>
              <a:t>59</a:t>
            </a:r>
            <a:endParaRPr lang="en-US" sz="4400" b="1">
              <a:solidFill>
                <a:srgbClr val="0033CC"/>
              </a:solidFill>
              <a:latin typeface="Arial" charset="0"/>
            </a:endParaRPr>
          </a:p>
        </p:txBody>
      </p:sp>
      <p:sp>
        <p:nvSpPr>
          <p:cNvPr id="262" name="AutoShape 44"/>
          <p:cNvSpPr>
            <a:spLocks noChangeArrowheads="1"/>
          </p:cNvSpPr>
          <p:nvPr/>
        </p:nvSpPr>
        <p:spPr bwMode="auto">
          <a:xfrm>
            <a:off x="5791200" y="5943600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en-US" sz="4400" b="1" smtClean="0">
                <a:solidFill>
                  <a:srgbClr val="0033CC"/>
                </a:solidFill>
                <a:latin typeface="Arial" charset="0"/>
              </a:rPr>
              <a:t>60</a:t>
            </a:r>
            <a:endParaRPr lang="en-US" sz="4400" b="1">
              <a:solidFill>
                <a:srgbClr val="0033CC"/>
              </a:solidFill>
              <a:latin typeface="Arial" charset="0"/>
            </a:endParaRPr>
          </a:p>
        </p:txBody>
      </p:sp>
      <p:grpSp>
        <p:nvGrpSpPr>
          <p:cNvPr id="181" name="Group 180"/>
          <p:cNvGrpSpPr/>
          <p:nvPr/>
        </p:nvGrpSpPr>
        <p:grpSpPr>
          <a:xfrm>
            <a:off x="2895600" y="685800"/>
            <a:ext cx="6019800" cy="5105400"/>
            <a:chOff x="110362" y="0"/>
            <a:chExt cx="8586985" cy="6629400"/>
          </a:xfrm>
        </p:grpSpPr>
        <p:pic>
          <p:nvPicPr>
            <p:cNvPr id="182" name="Picture 2" descr="C:\Users\Welcome\Desktop\IN MAU\thit-ga-giup-nguc-san-chac-1.jpg"/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6629400" y="0"/>
              <a:ext cx="1981200" cy="1382877"/>
            </a:xfrm>
            <a:prstGeom prst="rect">
              <a:avLst/>
            </a:prstGeom>
            <a:noFill/>
          </p:spPr>
        </p:pic>
        <p:pic>
          <p:nvPicPr>
            <p:cNvPr id="198" name="Picture 3" descr="C:\Users\Welcome\Desktop\IN MAU\karp.jpg"/>
            <p:cNvPicPr>
              <a:picLocks noChangeAspect="1" noChangeArrowheads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4419600" y="0"/>
              <a:ext cx="1981200" cy="1298028"/>
            </a:xfrm>
            <a:prstGeom prst="rect">
              <a:avLst/>
            </a:prstGeom>
            <a:noFill/>
          </p:spPr>
        </p:pic>
        <p:pic>
          <p:nvPicPr>
            <p:cNvPr id="199" name="Picture 4" descr="C:\Users\Welcome\Desktop\IN MAU\nac-lung-bo-uc.jpg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110362" y="47298"/>
              <a:ext cx="1752600" cy="1060784"/>
            </a:xfrm>
            <a:prstGeom prst="rect">
              <a:avLst/>
            </a:prstGeom>
            <a:noFill/>
          </p:spPr>
        </p:pic>
        <p:pic>
          <p:nvPicPr>
            <p:cNvPr id="200" name="Picture 5" descr="C:\Users\Welcome\Desktop\IN MAU\14322con-cua-thong-tin-ve-loai-cua.jpg"/>
            <p:cNvPicPr>
              <a:picLocks noChangeAspect="1" noChangeArrowheads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2209800" y="126128"/>
              <a:ext cx="1981200" cy="914400"/>
            </a:xfrm>
            <a:prstGeom prst="rect">
              <a:avLst/>
            </a:prstGeom>
            <a:noFill/>
          </p:spPr>
        </p:pic>
        <p:pic>
          <p:nvPicPr>
            <p:cNvPr id="263" name="Picture 6" descr="C:\Users\Welcome\Desktop\IN MAU\cu-lac.jpg"/>
            <p:cNvPicPr>
              <a:picLocks noChangeAspect="1" noChangeArrowheads="1"/>
            </p:cNvPicPr>
            <p:nvPr/>
          </p:nvPicPr>
          <p:blipFill>
            <a:blip r:embed="rId10" cstate="print"/>
            <a:srcRect/>
            <a:stretch>
              <a:fillRect/>
            </a:stretch>
          </p:blipFill>
          <p:spPr bwMode="auto">
            <a:xfrm>
              <a:off x="228600" y="1447800"/>
              <a:ext cx="1842620" cy="1219200"/>
            </a:xfrm>
            <a:prstGeom prst="rect">
              <a:avLst/>
            </a:prstGeom>
            <a:noFill/>
          </p:spPr>
        </p:pic>
        <p:pic>
          <p:nvPicPr>
            <p:cNvPr id="264" name="Picture 8" descr="C:\Users\Welcome\Desktop\IN MAU\1434788110-260513_loi-song_rau-ngot_dan-viet.jpg"/>
            <p:cNvPicPr>
              <a:picLocks noChangeAspect="1" noChangeArrowheads="1"/>
            </p:cNvPicPr>
            <p:nvPr/>
          </p:nvPicPr>
          <p:blipFill>
            <a:blip r:embed="rId11" cstate="print"/>
            <a:srcRect/>
            <a:stretch>
              <a:fillRect/>
            </a:stretch>
          </p:blipFill>
          <p:spPr bwMode="auto">
            <a:xfrm>
              <a:off x="4495800" y="1600200"/>
              <a:ext cx="1600200" cy="1184148"/>
            </a:xfrm>
            <a:prstGeom prst="rect">
              <a:avLst/>
            </a:prstGeom>
            <a:noFill/>
          </p:spPr>
        </p:pic>
        <p:pic>
          <p:nvPicPr>
            <p:cNvPr id="265" name="Picture 9" descr="C:\Users\Welcome\Desktop\IN MAU\cong-dung-cua-bi-do.jpg"/>
            <p:cNvPicPr>
              <a:picLocks noChangeAspect="1" noChangeArrowheads="1"/>
            </p:cNvPicPr>
            <p:nvPr/>
          </p:nvPicPr>
          <p:blipFill>
            <a:blip r:embed="rId12" cstate="print"/>
            <a:srcRect/>
            <a:stretch>
              <a:fillRect/>
            </a:stretch>
          </p:blipFill>
          <p:spPr bwMode="auto">
            <a:xfrm>
              <a:off x="228600" y="2667000"/>
              <a:ext cx="1752600" cy="1254813"/>
            </a:xfrm>
            <a:prstGeom prst="rect">
              <a:avLst/>
            </a:prstGeom>
            <a:noFill/>
          </p:spPr>
        </p:pic>
        <p:pic>
          <p:nvPicPr>
            <p:cNvPr id="266" name="Picture 10" descr="C:\Users\Welcome\Desktop\IN MAU\cach-chon-rau-cu-khong-chua-hoa-chat-1805725.jpg"/>
            <p:cNvPicPr>
              <a:picLocks noChangeAspect="1" noChangeArrowheads="1"/>
            </p:cNvPicPr>
            <p:nvPr/>
          </p:nvPicPr>
          <p:blipFill>
            <a:blip r:embed="rId13" cstate="print"/>
            <a:srcRect/>
            <a:stretch>
              <a:fillRect/>
            </a:stretch>
          </p:blipFill>
          <p:spPr bwMode="auto">
            <a:xfrm>
              <a:off x="2362200" y="1515292"/>
              <a:ext cx="1752600" cy="1151708"/>
            </a:xfrm>
            <a:prstGeom prst="rect">
              <a:avLst/>
            </a:prstGeom>
            <a:noFill/>
          </p:spPr>
        </p:pic>
        <p:pic>
          <p:nvPicPr>
            <p:cNvPr id="267" name="Picture 266" descr="C:\Users\Welcome\Desktop\IN MAU\t6r3dg62x7qkvhbqsuct-cam-5_ruwv.jpg"/>
            <p:cNvPicPr>
              <a:picLocks noChangeAspect="1" noChangeArrowheads="1"/>
            </p:cNvPicPr>
            <p:nvPr/>
          </p:nvPicPr>
          <p:blipFill>
            <a:blip r:embed="rId14" cstate="print"/>
            <a:srcRect/>
            <a:stretch>
              <a:fillRect/>
            </a:stretch>
          </p:blipFill>
          <p:spPr bwMode="auto">
            <a:xfrm>
              <a:off x="6477000" y="3124200"/>
              <a:ext cx="1676400" cy="1098331"/>
            </a:xfrm>
            <a:prstGeom prst="rect">
              <a:avLst/>
            </a:prstGeom>
            <a:noFill/>
          </p:spPr>
        </p:pic>
        <p:pic>
          <p:nvPicPr>
            <p:cNvPr id="268" name="Picture 267" descr="C:\Users\Welcome\Desktop\IN MAU\71706AMthoitraixoai.jpg"/>
            <p:cNvPicPr>
              <a:picLocks noChangeAspect="1" noChangeArrowheads="1"/>
            </p:cNvPicPr>
            <p:nvPr/>
          </p:nvPicPr>
          <p:blipFill>
            <a:blip r:embed="rId15" cstate="print"/>
            <a:srcRect/>
            <a:stretch>
              <a:fillRect/>
            </a:stretch>
          </p:blipFill>
          <p:spPr bwMode="auto">
            <a:xfrm>
              <a:off x="6477000" y="1524000"/>
              <a:ext cx="1752600" cy="1314450"/>
            </a:xfrm>
            <a:prstGeom prst="rect">
              <a:avLst/>
            </a:prstGeom>
            <a:noFill/>
          </p:spPr>
        </p:pic>
        <p:pic>
          <p:nvPicPr>
            <p:cNvPr id="269" name="Picture 268" descr="C:\Users\Welcome\Desktop\IN MAU\DutchLady20180ml.png"/>
            <p:cNvPicPr>
              <a:picLocks noChangeAspect="1" noChangeArrowheads="1"/>
            </p:cNvPicPr>
            <p:nvPr/>
          </p:nvPicPr>
          <p:blipFill>
            <a:blip r:embed="rId16"/>
            <a:srcRect/>
            <a:stretch>
              <a:fillRect/>
            </a:stretch>
          </p:blipFill>
          <p:spPr bwMode="auto">
            <a:xfrm>
              <a:off x="457200" y="4191000"/>
              <a:ext cx="914400" cy="1892744"/>
            </a:xfrm>
            <a:prstGeom prst="rect">
              <a:avLst/>
            </a:prstGeom>
            <a:noFill/>
          </p:spPr>
        </p:pic>
        <p:pic>
          <p:nvPicPr>
            <p:cNvPr id="270" name="Picture 269" descr="C:\Users\Welcome\Desktop\IN MAU\images1172249_mia.jpg"/>
            <p:cNvPicPr>
              <a:picLocks noChangeAspect="1" noChangeArrowheads="1"/>
            </p:cNvPicPr>
            <p:nvPr/>
          </p:nvPicPr>
          <p:blipFill>
            <a:blip r:embed="rId17" cstate="print"/>
            <a:srcRect/>
            <a:stretch>
              <a:fillRect/>
            </a:stretch>
          </p:blipFill>
          <p:spPr bwMode="auto">
            <a:xfrm>
              <a:off x="2209800" y="2743200"/>
              <a:ext cx="1676400" cy="1232647"/>
            </a:xfrm>
            <a:prstGeom prst="rect">
              <a:avLst/>
            </a:prstGeom>
            <a:noFill/>
          </p:spPr>
        </p:pic>
        <p:pic>
          <p:nvPicPr>
            <p:cNvPr id="277" name="Picture 2" descr="C:\Users\Welcome\Desktop\5-sai-lam-nghiem-trong-khi-an-ca-chua.jpg"/>
            <p:cNvPicPr>
              <a:picLocks noChangeAspect="1" noChangeArrowheads="1"/>
            </p:cNvPicPr>
            <p:nvPr/>
          </p:nvPicPr>
          <p:blipFill>
            <a:blip r:embed="rId18" cstate="print"/>
            <a:srcRect/>
            <a:stretch>
              <a:fillRect/>
            </a:stretch>
          </p:blipFill>
          <p:spPr bwMode="auto">
            <a:xfrm>
              <a:off x="4451132" y="2971800"/>
              <a:ext cx="1778000" cy="1066800"/>
            </a:xfrm>
            <a:prstGeom prst="rect">
              <a:avLst/>
            </a:prstGeom>
            <a:noFill/>
          </p:spPr>
        </p:pic>
        <p:pic>
          <p:nvPicPr>
            <p:cNvPr id="278" name="Picture 3" descr="C:\Users\Welcome\Desktop\4.jpg"/>
            <p:cNvPicPr>
              <a:picLocks noChangeAspect="1" noChangeArrowheads="1"/>
            </p:cNvPicPr>
            <p:nvPr/>
          </p:nvPicPr>
          <p:blipFill>
            <a:blip r:embed="rId19" cstate="print"/>
            <a:srcRect/>
            <a:stretch>
              <a:fillRect/>
            </a:stretch>
          </p:blipFill>
          <p:spPr bwMode="auto">
            <a:xfrm>
              <a:off x="1524000" y="3810000"/>
              <a:ext cx="1600199" cy="1447800"/>
            </a:xfrm>
            <a:prstGeom prst="rect">
              <a:avLst/>
            </a:prstGeom>
            <a:noFill/>
          </p:spPr>
        </p:pic>
        <p:pic>
          <p:nvPicPr>
            <p:cNvPr id="279" name="Picture 4" descr="C:\Users\Welcome\Desktop\rau-benh-thoidinhcachua1.gif"/>
            <p:cNvPicPr>
              <a:picLocks noChangeAspect="1" noChangeArrowheads="1"/>
            </p:cNvPicPr>
            <p:nvPr/>
          </p:nvPicPr>
          <p:blipFill>
            <a:blip r:embed="rId20"/>
            <a:srcRect/>
            <a:stretch>
              <a:fillRect/>
            </a:stretch>
          </p:blipFill>
          <p:spPr bwMode="auto">
            <a:xfrm>
              <a:off x="3352800" y="4191000"/>
              <a:ext cx="1295400" cy="1295400"/>
            </a:xfrm>
            <a:prstGeom prst="rect">
              <a:avLst/>
            </a:prstGeom>
            <a:noFill/>
          </p:spPr>
        </p:pic>
        <p:pic>
          <p:nvPicPr>
            <p:cNvPr id="280" name="Picture 5" descr="C:\Users\Welcome\Desktop\images766184_2.jpg"/>
            <p:cNvPicPr>
              <a:picLocks noChangeAspect="1" noChangeArrowheads="1"/>
            </p:cNvPicPr>
            <p:nvPr/>
          </p:nvPicPr>
          <p:blipFill>
            <a:blip r:embed="rId21" cstate="print"/>
            <a:srcRect/>
            <a:stretch>
              <a:fillRect/>
            </a:stretch>
          </p:blipFill>
          <p:spPr bwMode="auto">
            <a:xfrm>
              <a:off x="4724400" y="4267200"/>
              <a:ext cx="1712359" cy="1143000"/>
            </a:xfrm>
            <a:prstGeom prst="rect">
              <a:avLst/>
            </a:prstGeom>
            <a:noFill/>
          </p:spPr>
        </p:pic>
        <p:pic>
          <p:nvPicPr>
            <p:cNvPr id="281" name="Picture 6" descr="C:\Users\Welcome\Desktop\ca-rot.png"/>
            <p:cNvPicPr>
              <a:picLocks noChangeAspect="1" noChangeArrowheads="1"/>
            </p:cNvPicPr>
            <p:nvPr/>
          </p:nvPicPr>
          <p:blipFill>
            <a:blip r:embed="rId22" cstate="print"/>
            <a:srcRect/>
            <a:stretch>
              <a:fillRect/>
            </a:stretch>
          </p:blipFill>
          <p:spPr bwMode="auto">
            <a:xfrm>
              <a:off x="3429000" y="5638800"/>
              <a:ext cx="1981200" cy="990600"/>
            </a:xfrm>
            <a:prstGeom prst="rect">
              <a:avLst/>
            </a:prstGeom>
            <a:noFill/>
          </p:spPr>
        </p:pic>
        <p:pic>
          <p:nvPicPr>
            <p:cNvPr id="282" name="Picture 2"/>
            <p:cNvPicPr>
              <a:picLocks noChangeAspect="1" noChangeArrowheads="1"/>
            </p:cNvPicPr>
            <p:nvPr/>
          </p:nvPicPr>
          <p:blipFill>
            <a:blip r:embed="rId23" cstate="print"/>
            <a:srcRect/>
            <a:stretch>
              <a:fillRect/>
            </a:stretch>
          </p:blipFill>
          <p:spPr bwMode="auto">
            <a:xfrm>
              <a:off x="7162800" y="4191000"/>
              <a:ext cx="1371600" cy="1143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283" name="Picture 7" descr="C:\Users\Welcome\Desktop\o-banh-mi-nho-01.jpg"/>
            <p:cNvPicPr>
              <a:picLocks noChangeAspect="1" noChangeArrowheads="1"/>
            </p:cNvPicPr>
            <p:nvPr/>
          </p:nvPicPr>
          <p:blipFill>
            <a:blip r:embed="rId24" cstate="print"/>
            <a:srcRect/>
            <a:stretch>
              <a:fillRect/>
            </a:stretch>
          </p:blipFill>
          <p:spPr bwMode="auto">
            <a:xfrm>
              <a:off x="5562600" y="5486400"/>
              <a:ext cx="1371600" cy="1059656"/>
            </a:xfrm>
            <a:prstGeom prst="rect">
              <a:avLst/>
            </a:prstGeom>
            <a:noFill/>
          </p:spPr>
        </p:pic>
        <p:pic>
          <p:nvPicPr>
            <p:cNvPr id="284" name="Picture 8" descr="C:\Users\Welcome\Downloads\1443694336_40855_8934803043075_1_chon (1).jpg"/>
            <p:cNvPicPr>
              <a:picLocks noChangeAspect="1" noChangeArrowheads="1"/>
            </p:cNvPicPr>
            <p:nvPr/>
          </p:nvPicPr>
          <p:blipFill>
            <a:blip r:embed="rId25" cstate="print"/>
            <a:srcRect/>
            <a:stretch>
              <a:fillRect/>
            </a:stretch>
          </p:blipFill>
          <p:spPr bwMode="auto">
            <a:xfrm>
              <a:off x="1676400" y="5181600"/>
              <a:ext cx="1403350" cy="1358900"/>
            </a:xfrm>
            <a:prstGeom prst="rect">
              <a:avLst/>
            </a:prstGeom>
            <a:noFill/>
          </p:spPr>
        </p:pic>
        <p:pic>
          <p:nvPicPr>
            <p:cNvPr id="285" name="Picture 2" descr="C:\Users\Welcome\Desktop\13620715_1637468063219533_1044343340803613903_n.jpg"/>
            <p:cNvPicPr>
              <a:picLocks noChangeAspect="1" noChangeArrowheads="1"/>
            </p:cNvPicPr>
            <p:nvPr/>
          </p:nvPicPr>
          <p:blipFill>
            <a:blip r:embed="rId26" cstate="print"/>
            <a:srcRect/>
            <a:stretch>
              <a:fillRect/>
            </a:stretch>
          </p:blipFill>
          <p:spPr bwMode="auto">
            <a:xfrm rot="16200000">
              <a:off x="7386588" y="5262612"/>
              <a:ext cx="1086971" cy="1534547"/>
            </a:xfrm>
            <a:prstGeom prst="rect">
              <a:avLst/>
            </a:prstGeom>
            <a:noFill/>
          </p:spPr>
        </p:pic>
      </p:grp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2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8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42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42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42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42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42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0" presetID="42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42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19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1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1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0" presetID="42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10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5" presetID="42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10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0" presetID="42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10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5" presetID="42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0" presetID="42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10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5" presetID="42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10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8" dur="1000" fill="hold"/>
                                        <p:tgtEl>
                                          <p:spTgt spid="1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1000" fill="hold"/>
                                        <p:tgtEl>
                                          <p:spTgt spid="1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0" presetID="42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10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3" dur="1000" fill="hold"/>
                                        <p:tgtEl>
                                          <p:spTgt spid="1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1000" fill="hold"/>
                                        <p:tgtEl>
                                          <p:spTgt spid="1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5" presetID="42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10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8" dur="1000" fill="hold"/>
                                        <p:tgtEl>
                                          <p:spTgt spid="1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1000" fill="hold"/>
                                        <p:tgtEl>
                                          <p:spTgt spid="1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0" presetID="42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2" dur="10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3" dur="1000" fill="hold"/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1000" fill="hold"/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5" presetID="42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7" dur="10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8" dur="1000" fill="hold"/>
                                        <p:tgtEl>
                                          <p:spTgt spid="1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1000" fill="hold"/>
                                        <p:tgtEl>
                                          <p:spTgt spid="1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0" presetID="42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2" dur="10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3" dur="1000" fill="hold"/>
                                        <p:tgtEl>
                                          <p:spTgt spid="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1000" fill="hold"/>
                                        <p:tgtEl>
                                          <p:spTgt spid="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5" presetID="42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7" dur="10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8" dur="1000" fill="hold"/>
                                        <p:tgtEl>
                                          <p:spTgt spid="1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1000" fill="hold"/>
                                        <p:tgtEl>
                                          <p:spTgt spid="1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0" presetID="42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2" dur="10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3" dur="1000" fill="hold"/>
                                        <p:tgtEl>
                                          <p:spTgt spid="1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1000" fill="hold"/>
                                        <p:tgtEl>
                                          <p:spTgt spid="1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5" presetID="42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7" dur="10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8" dur="1000" fill="hold"/>
                                        <p:tgtEl>
                                          <p:spTgt spid="1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1000" fill="hold"/>
                                        <p:tgtEl>
                                          <p:spTgt spid="1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0" presetID="42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2" dur="1000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3" dur="1000" fill="hold"/>
                                        <p:tgtEl>
                                          <p:spTgt spid="1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1000" fill="hold"/>
                                        <p:tgtEl>
                                          <p:spTgt spid="1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5" presetID="42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7" dur="1000"/>
                                        <p:tgtEl>
                                          <p:spTgt spid="1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8" dur="1000" fill="hold"/>
                                        <p:tgtEl>
                                          <p:spTgt spid="1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1000" fill="hold"/>
                                        <p:tgtEl>
                                          <p:spTgt spid="1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0" presetID="42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2" dur="100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3" dur="1000" fill="hold"/>
                                        <p:tgtEl>
                                          <p:spTgt spid="1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4" dur="1000" fill="hold"/>
                                        <p:tgtEl>
                                          <p:spTgt spid="1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5" presetID="42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7" dur="1000"/>
                                        <p:tgtEl>
                                          <p:spTgt spid="1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8" dur="1000" fill="hold"/>
                                        <p:tgtEl>
                                          <p:spTgt spid="1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9" dur="1000" fill="hold"/>
                                        <p:tgtEl>
                                          <p:spTgt spid="1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0" presetID="42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2" dur="1000"/>
                                        <p:tgtEl>
                                          <p:spTgt spid="1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3" dur="1000" fill="hold"/>
                                        <p:tgtEl>
                                          <p:spTgt spid="1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4" dur="1000" fill="hold"/>
                                        <p:tgtEl>
                                          <p:spTgt spid="1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5" presetID="42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7" dur="1000"/>
                                        <p:tgtEl>
                                          <p:spTgt spid="1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8" dur="1000" fill="hold"/>
                                        <p:tgtEl>
                                          <p:spTgt spid="1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9" dur="1000" fill="hold"/>
                                        <p:tgtEl>
                                          <p:spTgt spid="1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0" presetID="42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2" dur="1000"/>
                                        <p:tgtEl>
                                          <p:spTgt spid="16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3" dur="1000" fill="hold"/>
                                        <p:tgtEl>
                                          <p:spTgt spid="1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4" dur="1000" fill="hold"/>
                                        <p:tgtEl>
                                          <p:spTgt spid="1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5" presetID="42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7" dur="1000"/>
                                        <p:tgtEl>
                                          <p:spTgt spid="1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8" dur="1000" fill="hold"/>
                                        <p:tgtEl>
                                          <p:spTgt spid="1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9" dur="1000" fill="hold"/>
                                        <p:tgtEl>
                                          <p:spTgt spid="1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0" presetID="42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2" dur="1000"/>
                                        <p:tgtEl>
                                          <p:spTgt spid="17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3" dur="1000" fill="hold"/>
                                        <p:tgtEl>
                                          <p:spTgt spid="1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4" dur="1000" fill="hold"/>
                                        <p:tgtEl>
                                          <p:spTgt spid="1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5" presetID="42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7" dur="1000"/>
                                        <p:tgtEl>
                                          <p:spTgt spid="1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8" dur="1000" fill="hold"/>
                                        <p:tgtEl>
                                          <p:spTgt spid="1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9" dur="1000" fill="hold"/>
                                        <p:tgtEl>
                                          <p:spTgt spid="1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0" presetID="42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2" dur="1000"/>
                                        <p:tgtEl>
                                          <p:spTgt spid="1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3" dur="1000" fill="hold"/>
                                        <p:tgtEl>
                                          <p:spTgt spid="1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4" dur="1000" fill="hold"/>
                                        <p:tgtEl>
                                          <p:spTgt spid="1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5" presetID="42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7" dur="1000"/>
                                        <p:tgtEl>
                                          <p:spTgt spid="1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8" dur="1000" fill="hold"/>
                                        <p:tgtEl>
                                          <p:spTgt spid="1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9" dur="1000" fill="hold"/>
                                        <p:tgtEl>
                                          <p:spTgt spid="1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0" presetID="42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2" dur="1000"/>
                                        <p:tgtEl>
                                          <p:spTgt spid="17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3" dur="1000" fill="hold"/>
                                        <p:tgtEl>
                                          <p:spTgt spid="1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4" dur="1000" fill="hold"/>
                                        <p:tgtEl>
                                          <p:spTgt spid="1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5" presetID="42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7" dur="1000"/>
                                        <p:tgtEl>
                                          <p:spTgt spid="17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8" dur="1000" fill="hold"/>
                                        <p:tgtEl>
                                          <p:spTgt spid="1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9" dur="1000" fill="hold"/>
                                        <p:tgtEl>
                                          <p:spTgt spid="1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0" presetID="42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2" dur="1000"/>
                                        <p:tgtEl>
                                          <p:spTgt spid="17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3" dur="1000" fill="hold"/>
                                        <p:tgtEl>
                                          <p:spTgt spid="1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4" dur="1000" fill="hold"/>
                                        <p:tgtEl>
                                          <p:spTgt spid="1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5" presetID="42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7" dur="1000"/>
                                        <p:tgtEl>
                                          <p:spTgt spid="18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8" dur="1000" fill="hold"/>
                                        <p:tgtEl>
                                          <p:spTgt spid="1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9" dur="1000" fill="hold"/>
                                        <p:tgtEl>
                                          <p:spTgt spid="1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0" presetID="42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2" dur="1000"/>
                                        <p:tgtEl>
                                          <p:spTgt spid="18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3" dur="1000" fill="hold"/>
                                        <p:tgtEl>
                                          <p:spTgt spid="1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4" dur="1000" fill="hold"/>
                                        <p:tgtEl>
                                          <p:spTgt spid="1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5" presetID="42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7" dur="1000"/>
                                        <p:tgtEl>
                                          <p:spTgt spid="18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8" dur="1000" fill="hold"/>
                                        <p:tgtEl>
                                          <p:spTgt spid="1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9" dur="1000" fill="hold"/>
                                        <p:tgtEl>
                                          <p:spTgt spid="1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0" presetID="42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2" dur="1000"/>
                                        <p:tgtEl>
                                          <p:spTgt spid="18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3" dur="1000" fill="hold"/>
                                        <p:tgtEl>
                                          <p:spTgt spid="1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4" dur="1000" fill="hold"/>
                                        <p:tgtEl>
                                          <p:spTgt spid="1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5" presetID="42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7" dur="1000"/>
                                        <p:tgtEl>
                                          <p:spTgt spid="18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8" dur="1000" fill="hold"/>
                                        <p:tgtEl>
                                          <p:spTgt spid="1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9" dur="1000" fill="hold"/>
                                        <p:tgtEl>
                                          <p:spTgt spid="1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0" presetID="42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2" dur="1000"/>
                                        <p:tgtEl>
                                          <p:spTgt spid="18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3" dur="1000" fill="hold"/>
                                        <p:tgtEl>
                                          <p:spTgt spid="1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4" dur="1000" fill="hold"/>
                                        <p:tgtEl>
                                          <p:spTgt spid="1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5" presetID="42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7" dur="1000"/>
                                        <p:tgtEl>
                                          <p:spTgt spid="18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8" dur="1000" fill="hold"/>
                                        <p:tgtEl>
                                          <p:spTgt spid="1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9" dur="1000" fill="hold"/>
                                        <p:tgtEl>
                                          <p:spTgt spid="1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0" presetID="42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2" dur="1000"/>
                                        <p:tgtEl>
                                          <p:spTgt spid="19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3" dur="1000" fill="hold"/>
                                        <p:tgtEl>
                                          <p:spTgt spid="1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4" dur="1000" fill="hold"/>
                                        <p:tgtEl>
                                          <p:spTgt spid="1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5" presetID="42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7" dur="1000"/>
                                        <p:tgtEl>
                                          <p:spTgt spid="19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8" dur="1000" fill="hold"/>
                                        <p:tgtEl>
                                          <p:spTgt spid="1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9" dur="1000" fill="hold"/>
                                        <p:tgtEl>
                                          <p:spTgt spid="1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0" presetID="42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2" dur="1000"/>
                                        <p:tgtEl>
                                          <p:spTgt spid="19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3" dur="1000" fill="hold"/>
                                        <p:tgtEl>
                                          <p:spTgt spid="1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4" dur="1000" fill="hold"/>
                                        <p:tgtEl>
                                          <p:spTgt spid="1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5" presetID="42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7" dur="1000"/>
                                        <p:tgtEl>
                                          <p:spTgt spid="19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8" dur="1000" fill="hold"/>
                                        <p:tgtEl>
                                          <p:spTgt spid="1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9" dur="1000" fill="hold"/>
                                        <p:tgtEl>
                                          <p:spTgt spid="1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0" presetID="42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2" dur="1000"/>
                                        <p:tgtEl>
                                          <p:spTgt spid="19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3" dur="1000" fill="hold"/>
                                        <p:tgtEl>
                                          <p:spTgt spid="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4" dur="1000" fill="hold"/>
                                        <p:tgtEl>
                                          <p:spTgt spid="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5" presetID="42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7" dur="1000"/>
                                        <p:tgtEl>
                                          <p:spTgt spid="19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8" dur="1000" fill="hold"/>
                                        <p:tgtEl>
                                          <p:spTgt spid="1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9" dur="1000" fill="hold"/>
                                        <p:tgtEl>
                                          <p:spTgt spid="1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0" presetID="42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2" dur="1000"/>
                                        <p:tgtEl>
                                          <p:spTgt spid="19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3" dur="1000" fill="hold"/>
                                        <p:tgtEl>
                                          <p:spTgt spid="1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4" dur="1000" fill="hold"/>
                                        <p:tgtEl>
                                          <p:spTgt spid="1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5" presetID="42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7" dur="1000"/>
                                        <p:tgtEl>
                                          <p:spTgt spid="20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8" dur="1000" fill="hold"/>
                                        <p:tgtEl>
                                          <p:spTgt spid="2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9" dur="1000" fill="hold"/>
                                        <p:tgtEl>
                                          <p:spTgt spid="2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0" fill="hold">
                      <p:stCondLst>
                        <p:cond delay="indefinite"/>
                      </p:stCondLst>
                      <p:childTnLst>
                        <p:par>
                          <p:cTn id="311" fill="hold">
                            <p:stCondLst>
                              <p:cond delay="0"/>
                            </p:stCondLst>
                            <p:childTnLst>
                              <p:par>
                                <p:cTn id="312" presetID="54" presetClass="exit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13" dur="1000"/>
                                        <p:tgtEl>
                                          <p:spTgt spid="2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4" dur="1000"/>
                                        <p:tgtEl>
                                          <p:spTgt spid="2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5" dur="1000"/>
                                        <p:tgtEl>
                                          <p:spTgt spid="2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6" dur="1000"/>
                                        <p:tgtEl>
                                          <p:spTgt spid="2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17" dur="1000"/>
                                        <p:tgtEl>
                                          <p:spTgt spid="20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19" fill="hold">
                            <p:stCondLst>
                              <p:cond delay="1000"/>
                            </p:stCondLst>
                            <p:childTnLst>
                              <p:par>
                                <p:cTn id="320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21" dur="1000"/>
                                        <p:tgtEl>
                                          <p:spTgt spid="1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2" dur="1000"/>
                                        <p:tgtEl>
                                          <p:spTgt spid="1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3" dur="1000"/>
                                        <p:tgtEl>
                                          <p:spTgt spid="1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4" dur="1000"/>
                                        <p:tgtEl>
                                          <p:spTgt spid="1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25" dur="1000"/>
                                        <p:tgtEl>
                                          <p:spTgt spid="19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27" fill="hold">
                            <p:stCondLst>
                              <p:cond delay="2000"/>
                            </p:stCondLst>
                            <p:childTnLst>
                              <p:par>
                                <p:cTn id="328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29" dur="1000"/>
                                        <p:tgtEl>
                                          <p:spTgt spid="1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0" dur="1000"/>
                                        <p:tgtEl>
                                          <p:spTgt spid="1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1" dur="1000"/>
                                        <p:tgtEl>
                                          <p:spTgt spid="1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2" dur="1000"/>
                                        <p:tgtEl>
                                          <p:spTgt spid="1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33" dur="1000"/>
                                        <p:tgtEl>
                                          <p:spTgt spid="19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35" fill="hold">
                            <p:stCondLst>
                              <p:cond delay="3000"/>
                            </p:stCondLst>
                            <p:childTnLst>
                              <p:par>
                                <p:cTn id="336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37" dur="1000"/>
                                        <p:tgtEl>
                                          <p:spTgt spid="1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8" dur="1000"/>
                                        <p:tgtEl>
                                          <p:spTgt spid="1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9" dur="1000"/>
                                        <p:tgtEl>
                                          <p:spTgt spid="1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0" dur="1000"/>
                                        <p:tgtEl>
                                          <p:spTgt spid="1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41" dur="1000"/>
                                        <p:tgtEl>
                                          <p:spTgt spid="19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43" fill="hold">
                            <p:stCondLst>
                              <p:cond delay="4000"/>
                            </p:stCondLst>
                            <p:childTnLst>
                              <p:par>
                                <p:cTn id="344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45" dur="1000"/>
                                        <p:tgtEl>
                                          <p:spTgt spid="1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6" dur="1000"/>
                                        <p:tgtEl>
                                          <p:spTgt spid="1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7" dur="1000"/>
                                        <p:tgtEl>
                                          <p:spTgt spid="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8" dur="1000"/>
                                        <p:tgtEl>
                                          <p:spTgt spid="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49" dur="1000"/>
                                        <p:tgtEl>
                                          <p:spTgt spid="19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51" fill="hold">
                            <p:stCondLst>
                              <p:cond delay="5000"/>
                            </p:stCondLst>
                            <p:childTnLst>
                              <p:par>
                                <p:cTn id="352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53" dur="1000"/>
                                        <p:tgtEl>
                                          <p:spTgt spid="1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4" dur="1000"/>
                                        <p:tgtEl>
                                          <p:spTgt spid="1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5" dur="1000"/>
                                        <p:tgtEl>
                                          <p:spTgt spid="1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6" dur="1000"/>
                                        <p:tgtEl>
                                          <p:spTgt spid="1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57" dur="1000"/>
                                        <p:tgtEl>
                                          <p:spTgt spid="19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59" fill="hold">
                            <p:stCondLst>
                              <p:cond delay="6000"/>
                            </p:stCondLst>
                            <p:childTnLst>
                              <p:par>
                                <p:cTn id="360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61" dur="1000"/>
                                        <p:tgtEl>
                                          <p:spTgt spid="1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2" dur="1000"/>
                                        <p:tgtEl>
                                          <p:spTgt spid="1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3" dur="1000"/>
                                        <p:tgtEl>
                                          <p:spTgt spid="1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4" dur="1000"/>
                                        <p:tgtEl>
                                          <p:spTgt spid="1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65" dur="1000"/>
                                        <p:tgtEl>
                                          <p:spTgt spid="19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67" fill="hold">
                            <p:stCondLst>
                              <p:cond delay="7000"/>
                            </p:stCondLst>
                            <p:childTnLst>
                              <p:par>
                                <p:cTn id="368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69" dur="1000"/>
                                        <p:tgtEl>
                                          <p:spTgt spid="1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0" dur="1000"/>
                                        <p:tgtEl>
                                          <p:spTgt spid="1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1" dur="1000"/>
                                        <p:tgtEl>
                                          <p:spTgt spid="1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2" dur="1000"/>
                                        <p:tgtEl>
                                          <p:spTgt spid="1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73" dur="1000"/>
                                        <p:tgtEl>
                                          <p:spTgt spid="19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75" fill="hold">
                            <p:stCondLst>
                              <p:cond delay="8000"/>
                            </p:stCondLst>
                            <p:childTnLst>
                              <p:par>
                                <p:cTn id="376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77" dur="1000"/>
                                        <p:tgtEl>
                                          <p:spTgt spid="1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8" dur="1000"/>
                                        <p:tgtEl>
                                          <p:spTgt spid="1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9" dur="1000"/>
                                        <p:tgtEl>
                                          <p:spTgt spid="1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0" dur="1000"/>
                                        <p:tgtEl>
                                          <p:spTgt spid="1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81" dur="1000"/>
                                        <p:tgtEl>
                                          <p:spTgt spid="1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83" fill="hold">
                            <p:stCondLst>
                              <p:cond delay="9000"/>
                            </p:stCondLst>
                            <p:childTnLst>
                              <p:par>
                                <p:cTn id="384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85" dur="1000"/>
                                        <p:tgtEl>
                                          <p:spTgt spid="1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6" dur="1000"/>
                                        <p:tgtEl>
                                          <p:spTgt spid="1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7" dur="1000"/>
                                        <p:tgtEl>
                                          <p:spTgt spid="1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8" dur="1000"/>
                                        <p:tgtEl>
                                          <p:spTgt spid="1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89" dur="1000"/>
                                        <p:tgtEl>
                                          <p:spTgt spid="1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91" fill="hold">
                            <p:stCondLst>
                              <p:cond delay="10000"/>
                            </p:stCondLst>
                            <p:childTnLst>
                              <p:par>
                                <p:cTn id="392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93" dur="1000"/>
                                        <p:tgtEl>
                                          <p:spTgt spid="1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4" dur="1000"/>
                                        <p:tgtEl>
                                          <p:spTgt spid="1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5" dur="1000"/>
                                        <p:tgtEl>
                                          <p:spTgt spid="1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6" dur="1000"/>
                                        <p:tgtEl>
                                          <p:spTgt spid="1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97" dur="1000"/>
                                        <p:tgtEl>
                                          <p:spTgt spid="18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99" fill="hold">
                            <p:stCondLst>
                              <p:cond delay="11000"/>
                            </p:stCondLst>
                            <p:childTnLst>
                              <p:par>
                                <p:cTn id="400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01" dur="1000"/>
                                        <p:tgtEl>
                                          <p:spTgt spid="1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2" dur="1000"/>
                                        <p:tgtEl>
                                          <p:spTgt spid="1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3" dur="1000"/>
                                        <p:tgtEl>
                                          <p:spTgt spid="1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4" dur="1000"/>
                                        <p:tgtEl>
                                          <p:spTgt spid="1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05" dur="1000"/>
                                        <p:tgtEl>
                                          <p:spTgt spid="1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07" fill="hold">
                            <p:stCondLst>
                              <p:cond delay="12000"/>
                            </p:stCondLst>
                            <p:childTnLst>
                              <p:par>
                                <p:cTn id="408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09" dur="1000"/>
                                        <p:tgtEl>
                                          <p:spTgt spid="1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0" dur="1000"/>
                                        <p:tgtEl>
                                          <p:spTgt spid="1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1" dur="1000"/>
                                        <p:tgtEl>
                                          <p:spTgt spid="1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2" dur="1000"/>
                                        <p:tgtEl>
                                          <p:spTgt spid="1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13" dur="1000"/>
                                        <p:tgtEl>
                                          <p:spTgt spid="1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15" fill="hold">
                            <p:stCondLst>
                              <p:cond delay="13000"/>
                            </p:stCondLst>
                            <p:childTnLst>
                              <p:par>
                                <p:cTn id="416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17" dur="1000"/>
                                        <p:tgtEl>
                                          <p:spTgt spid="1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8" dur="1000"/>
                                        <p:tgtEl>
                                          <p:spTgt spid="1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9" dur="1000"/>
                                        <p:tgtEl>
                                          <p:spTgt spid="1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0" dur="1000"/>
                                        <p:tgtEl>
                                          <p:spTgt spid="1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21" dur="1000"/>
                                        <p:tgtEl>
                                          <p:spTgt spid="18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23" fill="hold">
                            <p:stCondLst>
                              <p:cond delay="14000"/>
                            </p:stCondLst>
                            <p:childTnLst>
                              <p:par>
                                <p:cTn id="424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25" dur="1000"/>
                                        <p:tgtEl>
                                          <p:spTgt spid="1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6" dur="1000"/>
                                        <p:tgtEl>
                                          <p:spTgt spid="1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7" dur="1000"/>
                                        <p:tgtEl>
                                          <p:spTgt spid="1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8" dur="1000"/>
                                        <p:tgtEl>
                                          <p:spTgt spid="1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29" dur="1000"/>
                                        <p:tgtEl>
                                          <p:spTgt spid="1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31" fill="hold">
                            <p:stCondLst>
                              <p:cond delay="15000"/>
                            </p:stCondLst>
                            <p:childTnLst>
                              <p:par>
                                <p:cTn id="432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33" dur="1000"/>
                                        <p:tgtEl>
                                          <p:spTgt spid="1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4" dur="1000"/>
                                        <p:tgtEl>
                                          <p:spTgt spid="1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5" dur="1000"/>
                                        <p:tgtEl>
                                          <p:spTgt spid="1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6" dur="1000"/>
                                        <p:tgtEl>
                                          <p:spTgt spid="1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37" dur="1000"/>
                                        <p:tgtEl>
                                          <p:spTgt spid="1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39" fill="hold">
                            <p:stCondLst>
                              <p:cond delay="16000"/>
                            </p:stCondLst>
                            <p:childTnLst>
                              <p:par>
                                <p:cTn id="440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41" dur="1000"/>
                                        <p:tgtEl>
                                          <p:spTgt spid="1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2" dur="1000"/>
                                        <p:tgtEl>
                                          <p:spTgt spid="1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3" dur="1000"/>
                                        <p:tgtEl>
                                          <p:spTgt spid="1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4" dur="1000"/>
                                        <p:tgtEl>
                                          <p:spTgt spid="1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45" dur="1000"/>
                                        <p:tgtEl>
                                          <p:spTgt spid="1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47" fill="hold">
                            <p:stCondLst>
                              <p:cond delay="17000"/>
                            </p:stCondLst>
                            <p:childTnLst>
                              <p:par>
                                <p:cTn id="448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49" dur="1000"/>
                                        <p:tgtEl>
                                          <p:spTgt spid="1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0" dur="1000"/>
                                        <p:tgtEl>
                                          <p:spTgt spid="1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1" dur="1000"/>
                                        <p:tgtEl>
                                          <p:spTgt spid="1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2" dur="1000"/>
                                        <p:tgtEl>
                                          <p:spTgt spid="1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53" dur="1000"/>
                                        <p:tgtEl>
                                          <p:spTgt spid="1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55" fill="hold">
                            <p:stCondLst>
                              <p:cond delay="18000"/>
                            </p:stCondLst>
                            <p:childTnLst>
                              <p:par>
                                <p:cTn id="456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57" dur="1000"/>
                                        <p:tgtEl>
                                          <p:spTgt spid="1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8" dur="1000"/>
                                        <p:tgtEl>
                                          <p:spTgt spid="1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9" dur="1000"/>
                                        <p:tgtEl>
                                          <p:spTgt spid="1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0" dur="1000"/>
                                        <p:tgtEl>
                                          <p:spTgt spid="1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61" dur="1000"/>
                                        <p:tgtEl>
                                          <p:spTgt spid="1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63" fill="hold">
                            <p:stCondLst>
                              <p:cond delay="19000"/>
                            </p:stCondLst>
                            <p:childTnLst>
                              <p:par>
                                <p:cTn id="464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65" dur="1000"/>
                                        <p:tgtEl>
                                          <p:spTgt spid="1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6" dur="1000"/>
                                        <p:tgtEl>
                                          <p:spTgt spid="1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7" dur="1000"/>
                                        <p:tgtEl>
                                          <p:spTgt spid="1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8" dur="1000"/>
                                        <p:tgtEl>
                                          <p:spTgt spid="1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69" dur="1000"/>
                                        <p:tgtEl>
                                          <p:spTgt spid="1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71" fill="hold">
                            <p:stCondLst>
                              <p:cond delay="20000"/>
                            </p:stCondLst>
                            <p:childTnLst>
                              <p:par>
                                <p:cTn id="472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73" dur="1000"/>
                                        <p:tgtEl>
                                          <p:spTgt spid="1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4" dur="1000"/>
                                        <p:tgtEl>
                                          <p:spTgt spid="1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5" dur="1000"/>
                                        <p:tgtEl>
                                          <p:spTgt spid="1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6" dur="1000"/>
                                        <p:tgtEl>
                                          <p:spTgt spid="1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77" dur="1000"/>
                                        <p:tgtEl>
                                          <p:spTgt spid="1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79" fill="hold">
                            <p:stCondLst>
                              <p:cond delay="21000"/>
                            </p:stCondLst>
                            <p:childTnLst>
                              <p:par>
                                <p:cTn id="480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81" dur="1000"/>
                                        <p:tgtEl>
                                          <p:spTgt spid="1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2" dur="1000"/>
                                        <p:tgtEl>
                                          <p:spTgt spid="1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3" dur="1000"/>
                                        <p:tgtEl>
                                          <p:spTgt spid="1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4" dur="1000"/>
                                        <p:tgtEl>
                                          <p:spTgt spid="1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85" dur="1000"/>
                                        <p:tgtEl>
                                          <p:spTgt spid="1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87" fill="hold">
                            <p:stCondLst>
                              <p:cond delay="22000"/>
                            </p:stCondLst>
                            <p:childTnLst>
                              <p:par>
                                <p:cTn id="488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89" dur="1000"/>
                                        <p:tgtEl>
                                          <p:spTgt spid="1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0" dur="1000"/>
                                        <p:tgtEl>
                                          <p:spTgt spid="1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1" dur="1000"/>
                                        <p:tgtEl>
                                          <p:spTgt spid="1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2" dur="1000"/>
                                        <p:tgtEl>
                                          <p:spTgt spid="1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93" dur="1000"/>
                                        <p:tgtEl>
                                          <p:spTgt spid="1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95" fill="hold">
                            <p:stCondLst>
                              <p:cond delay="23000"/>
                            </p:stCondLst>
                            <p:childTnLst>
                              <p:par>
                                <p:cTn id="496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97" dur="1000"/>
                                        <p:tgtEl>
                                          <p:spTgt spid="1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8" dur="1000"/>
                                        <p:tgtEl>
                                          <p:spTgt spid="1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9" dur="1000"/>
                                        <p:tgtEl>
                                          <p:spTgt spid="1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0" dur="1000"/>
                                        <p:tgtEl>
                                          <p:spTgt spid="1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01" dur="1000"/>
                                        <p:tgtEl>
                                          <p:spTgt spid="1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03" fill="hold">
                            <p:stCondLst>
                              <p:cond delay="24000"/>
                            </p:stCondLst>
                            <p:childTnLst>
                              <p:par>
                                <p:cTn id="504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05" dur="1000"/>
                                        <p:tgtEl>
                                          <p:spTgt spid="1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6" dur="1000"/>
                                        <p:tgtEl>
                                          <p:spTgt spid="1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7" dur="1000"/>
                                        <p:tgtEl>
                                          <p:spTgt spid="1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8" dur="1000"/>
                                        <p:tgtEl>
                                          <p:spTgt spid="1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09" dur="1000"/>
                                        <p:tgtEl>
                                          <p:spTgt spid="1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11" fill="hold">
                            <p:stCondLst>
                              <p:cond delay="25000"/>
                            </p:stCondLst>
                            <p:childTnLst>
                              <p:par>
                                <p:cTn id="512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13" dur="1000"/>
                                        <p:tgtEl>
                                          <p:spTgt spid="1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4" dur="1000"/>
                                        <p:tgtEl>
                                          <p:spTgt spid="1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5" dur="1000"/>
                                        <p:tgtEl>
                                          <p:spTgt spid="1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6" dur="1000"/>
                                        <p:tgtEl>
                                          <p:spTgt spid="1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17" dur="1000"/>
                                        <p:tgtEl>
                                          <p:spTgt spid="1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19" fill="hold">
                            <p:stCondLst>
                              <p:cond delay="26000"/>
                            </p:stCondLst>
                            <p:childTnLst>
                              <p:par>
                                <p:cTn id="520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21" dur="1000"/>
                                        <p:tgtEl>
                                          <p:spTgt spid="1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2" dur="1000"/>
                                        <p:tgtEl>
                                          <p:spTgt spid="1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3" dur="1000"/>
                                        <p:tgtEl>
                                          <p:spTgt spid="1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4" dur="1000"/>
                                        <p:tgtEl>
                                          <p:spTgt spid="1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25" dur="1000"/>
                                        <p:tgtEl>
                                          <p:spTgt spid="1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27" fill="hold">
                            <p:stCondLst>
                              <p:cond delay="27000"/>
                            </p:stCondLst>
                            <p:childTnLst>
                              <p:par>
                                <p:cTn id="528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29" dur="1000"/>
                                        <p:tgtEl>
                                          <p:spTgt spid="1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0" dur="1000"/>
                                        <p:tgtEl>
                                          <p:spTgt spid="1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1" dur="1000"/>
                                        <p:tgtEl>
                                          <p:spTgt spid="1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2" dur="1000"/>
                                        <p:tgtEl>
                                          <p:spTgt spid="1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33" dur="1000"/>
                                        <p:tgtEl>
                                          <p:spTgt spid="1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35" fill="hold">
                            <p:stCondLst>
                              <p:cond delay="28000"/>
                            </p:stCondLst>
                            <p:childTnLst>
                              <p:par>
                                <p:cTn id="536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37" dur="1000"/>
                                        <p:tgtEl>
                                          <p:spTgt spid="1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8" dur="1000"/>
                                        <p:tgtEl>
                                          <p:spTgt spid="1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9" dur="1000"/>
                                        <p:tgtEl>
                                          <p:spTgt spid="1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0" dur="1000"/>
                                        <p:tgtEl>
                                          <p:spTgt spid="1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41" dur="1000"/>
                                        <p:tgtEl>
                                          <p:spTgt spid="1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43" fill="hold">
                            <p:stCondLst>
                              <p:cond delay="29000"/>
                            </p:stCondLst>
                            <p:childTnLst>
                              <p:par>
                                <p:cTn id="544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45" dur="1000"/>
                                        <p:tgtEl>
                                          <p:spTgt spid="1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6" dur="1000"/>
                                        <p:tgtEl>
                                          <p:spTgt spid="1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7" dur="1000"/>
                                        <p:tgtEl>
                                          <p:spTgt spid="1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8" dur="1000"/>
                                        <p:tgtEl>
                                          <p:spTgt spid="1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49" dur="100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51" fill="hold">
                            <p:stCondLst>
                              <p:cond delay="30000"/>
                            </p:stCondLst>
                            <p:childTnLst>
                              <p:par>
                                <p:cTn id="552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53" dur="1000"/>
                                        <p:tgtEl>
                                          <p:spTgt spid="1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4" dur="1000"/>
                                        <p:tgtEl>
                                          <p:spTgt spid="1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5" dur="1000"/>
                                        <p:tgtEl>
                                          <p:spTgt spid="1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6" dur="1000"/>
                                        <p:tgtEl>
                                          <p:spTgt spid="1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57" dur="1000"/>
                                        <p:tgtEl>
                                          <p:spTgt spid="1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59" fill="hold">
                            <p:stCondLst>
                              <p:cond delay="31000"/>
                            </p:stCondLst>
                            <p:childTnLst>
                              <p:par>
                                <p:cTn id="560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61" dur="1000"/>
                                        <p:tgtEl>
                                          <p:spTgt spid="1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2" dur="1000"/>
                                        <p:tgtEl>
                                          <p:spTgt spid="1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3" dur="1000"/>
                                        <p:tgtEl>
                                          <p:spTgt spid="1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4" dur="1000"/>
                                        <p:tgtEl>
                                          <p:spTgt spid="1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65" dur="1000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67" fill="hold">
                            <p:stCondLst>
                              <p:cond delay="32000"/>
                            </p:stCondLst>
                            <p:childTnLst>
                              <p:par>
                                <p:cTn id="568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69" dur="1000"/>
                                        <p:tgtEl>
                                          <p:spTgt spid="1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0" dur="1000"/>
                                        <p:tgtEl>
                                          <p:spTgt spid="1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1" dur="1000"/>
                                        <p:tgtEl>
                                          <p:spTgt spid="1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2" dur="1000"/>
                                        <p:tgtEl>
                                          <p:spTgt spid="1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73" dur="10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75" fill="hold">
                            <p:stCondLst>
                              <p:cond delay="33000"/>
                            </p:stCondLst>
                            <p:childTnLst>
                              <p:par>
                                <p:cTn id="576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77" dur="1000"/>
                                        <p:tgtEl>
                                          <p:spTgt spid="1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8" dur="1000"/>
                                        <p:tgtEl>
                                          <p:spTgt spid="1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9" dur="1000"/>
                                        <p:tgtEl>
                                          <p:spTgt spid="1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0" dur="1000"/>
                                        <p:tgtEl>
                                          <p:spTgt spid="1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81" dur="10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83" fill="hold">
                            <p:stCondLst>
                              <p:cond delay="34000"/>
                            </p:stCondLst>
                            <p:childTnLst>
                              <p:par>
                                <p:cTn id="584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85" dur="1000"/>
                                        <p:tgtEl>
                                          <p:spTgt spid="1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6" dur="1000"/>
                                        <p:tgtEl>
                                          <p:spTgt spid="1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7" dur="1000"/>
                                        <p:tgtEl>
                                          <p:spTgt spid="1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8" dur="1000"/>
                                        <p:tgtEl>
                                          <p:spTgt spid="1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89" dur="10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91" fill="hold">
                            <p:stCondLst>
                              <p:cond delay="35000"/>
                            </p:stCondLst>
                            <p:childTnLst>
                              <p:par>
                                <p:cTn id="592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93" dur="1000"/>
                                        <p:tgtEl>
                                          <p:spTgt spid="1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4" dur="1000"/>
                                        <p:tgtEl>
                                          <p:spTgt spid="1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5" dur="1000"/>
                                        <p:tgtEl>
                                          <p:spTgt spid="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6" dur="1000"/>
                                        <p:tgtEl>
                                          <p:spTgt spid="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97" dur="10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99" fill="hold">
                            <p:stCondLst>
                              <p:cond delay="36000"/>
                            </p:stCondLst>
                            <p:childTnLst>
                              <p:par>
                                <p:cTn id="600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01" dur="1000"/>
                                        <p:tgtEl>
                                          <p:spTgt spid="1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2" dur="1000"/>
                                        <p:tgtEl>
                                          <p:spTgt spid="1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3" dur="1000"/>
                                        <p:tgtEl>
                                          <p:spTgt spid="1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4" dur="1000"/>
                                        <p:tgtEl>
                                          <p:spTgt spid="1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05" dur="10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0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07" fill="hold">
                            <p:stCondLst>
                              <p:cond delay="37000"/>
                            </p:stCondLst>
                            <p:childTnLst>
                              <p:par>
                                <p:cTn id="608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09" dur="1000"/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0" dur="1000"/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1" dur="1000"/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2" dur="1000"/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13" dur="10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0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15" fill="hold">
                            <p:stCondLst>
                              <p:cond delay="38000"/>
                            </p:stCondLst>
                            <p:childTnLst>
                              <p:par>
                                <p:cTn id="616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17" dur="1000"/>
                                        <p:tgtEl>
                                          <p:spTgt spid="1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8" dur="1000"/>
                                        <p:tgtEl>
                                          <p:spTgt spid="1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9" dur="1000"/>
                                        <p:tgtEl>
                                          <p:spTgt spid="1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0" dur="1000"/>
                                        <p:tgtEl>
                                          <p:spTgt spid="1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21" dur="10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23" fill="hold">
                            <p:stCondLst>
                              <p:cond delay="39000"/>
                            </p:stCondLst>
                            <p:childTnLst>
                              <p:par>
                                <p:cTn id="624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25" dur="1000"/>
                                        <p:tgtEl>
                                          <p:spTgt spid="1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6" dur="1000"/>
                                        <p:tgtEl>
                                          <p:spTgt spid="1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7" dur="1000"/>
                                        <p:tgtEl>
                                          <p:spTgt spid="1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8" dur="1000"/>
                                        <p:tgtEl>
                                          <p:spTgt spid="1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29" dur="10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31" fill="hold">
                            <p:stCondLst>
                              <p:cond delay="40000"/>
                            </p:stCondLst>
                            <p:childTnLst>
                              <p:par>
                                <p:cTn id="632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33" dur="1000"/>
                                        <p:tgtEl>
                                          <p:spTgt spid="1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4" dur="1000"/>
                                        <p:tgtEl>
                                          <p:spTgt spid="1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5" dur="1000"/>
                                        <p:tgtEl>
                                          <p:spTgt spid="1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6" dur="1000"/>
                                        <p:tgtEl>
                                          <p:spTgt spid="1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37" dur="10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39" fill="hold">
                            <p:stCondLst>
                              <p:cond delay="41000"/>
                            </p:stCondLst>
                            <p:childTnLst>
                              <p:par>
                                <p:cTn id="640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41" dur="1000"/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2" dur="1000"/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3" dur="1000"/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4" dur="1000"/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45" dur="10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47" fill="hold">
                            <p:stCondLst>
                              <p:cond delay="42000"/>
                            </p:stCondLst>
                            <p:childTnLst>
                              <p:par>
                                <p:cTn id="648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49" dur="1000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0" dur="1000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1" dur="1000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2" dur="1000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5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55" fill="hold">
                            <p:stCondLst>
                              <p:cond delay="43000"/>
                            </p:stCondLst>
                            <p:childTnLst>
                              <p:par>
                                <p:cTn id="656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57" dur="1000"/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8" dur="1000"/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9" dur="1000"/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0" dur="1000"/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61" dur="10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63" fill="hold">
                            <p:stCondLst>
                              <p:cond delay="44000"/>
                            </p:stCondLst>
                            <p:childTnLst>
                              <p:par>
                                <p:cTn id="664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65" dur="1000"/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6" dur="1000"/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7" dur="1000"/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8" dur="1000"/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69" dur="10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6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71" fill="hold">
                            <p:stCondLst>
                              <p:cond delay="45000"/>
                            </p:stCondLst>
                            <p:childTnLst>
                              <p:par>
                                <p:cTn id="672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73" dur="1000"/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4" dur="1000"/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5" dur="1000"/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6" dur="1000"/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77" dur="10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7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79" fill="hold">
                            <p:stCondLst>
                              <p:cond delay="46000"/>
                            </p:stCondLst>
                            <p:childTnLst>
                              <p:par>
                                <p:cTn id="680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81" dur="1000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2" dur="1000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3" dur="1000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4" dur="1000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85" dur="10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8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87" fill="hold">
                            <p:stCondLst>
                              <p:cond delay="47000"/>
                            </p:stCondLst>
                            <p:childTnLst>
                              <p:par>
                                <p:cTn id="688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89" dur="1000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0" dur="1000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1" dur="1000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2" dur="1000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93" dur="10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8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95" fill="hold">
                            <p:stCondLst>
                              <p:cond delay="48000"/>
                            </p:stCondLst>
                            <p:childTnLst>
                              <p:par>
                                <p:cTn id="696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97" dur="1000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8" dur="1000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9" dur="1000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0" dur="1000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01" dur="10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9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03" fill="hold">
                            <p:stCondLst>
                              <p:cond delay="49000"/>
                            </p:stCondLst>
                            <p:childTnLst>
                              <p:par>
                                <p:cTn id="704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05" dur="1000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6" dur="1000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7" dur="1000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8" dur="1000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09" dur="10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0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11" fill="hold">
                            <p:stCondLst>
                              <p:cond delay="50000"/>
                            </p:stCondLst>
                            <p:childTnLst>
                              <p:par>
                                <p:cTn id="712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13" dur="1000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4" dur="1000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5" dur="1000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6" dur="1000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17" dur="10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19" fill="hold">
                            <p:stCondLst>
                              <p:cond delay="51000"/>
                            </p:stCondLst>
                            <p:childTnLst>
                              <p:par>
                                <p:cTn id="720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21" dur="1000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2" dur="1000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3" dur="1000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4" dur="1000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25" dur="10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27" fill="hold">
                            <p:stCondLst>
                              <p:cond delay="52000"/>
                            </p:stCondLst>
                            <p:childTnLst>
                              <p:par>
                                <p:cTn id="728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29" dur="1000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0" dur="1000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1" dur="1000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2" dur="1000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33" dur="10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35" fill="hold">
                            <p:stCondLst>
                              <p:cond delay="53000"/>
                            </p:stCondLst>
                            <p:childTnLst>
                              <p:par>
                                <p:cTn id="736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37" dur="1000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8" dur="1000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9" dur="1000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0" dur="1000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41" dur="10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43" fill="hold">
                            <p:stCondLst>
                              <p:cond delay="54000"/>
                            </p:stCondLst>
                            <p:childTnLst>
                              <p:par>
                                <p:cTn id="744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45" dur="1000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6" dur="1000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7" dur="1000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8" dur="1000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49" dur="10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51" fill="hold">
                            <p:stCondLst>
                              <p:cond delay="55000"/>
                            </p:stCondLst>
                            <p:childTnLst>
                              <p:par>
                                <p:cTn id="752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53" dur="1000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4" dur="1000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5" dur="1000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6" dur="1000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57" dur="10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59" fill="hold">
                            <p:stCondLst>
                              <p:cond delay="56000"/>
                            </p:stCondLst>
                            <p:childTnLst>
                              <p:par>
                                <p:cTn id="760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61" dur="1000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2" dur="1000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3" dur="1000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4" dur="1000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65" dur="10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67" fill="hold">
                            <p:stCondLst>
                              <p:cond delay="57000"/>
                            </p:stCondLst>
                            <p:childTnLst>
                              <p:par>
                                <p:cTn id="768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69" dur="1000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0" dur="1000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1" dur="1000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2" dur="1000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73" dur="10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75" fill="hold">
                            <p:stCondLst>
                              <p:cond delay="58000"/>
                            </p:stCondLst>
                            <p:childTnLst>
                              <p:par>
                                <p:cTn id="776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77" dur="1000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8" dur="1000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9" dur="1000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0" dur="1000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81" dur="10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83" fill="hold">
                            <p:stCondLst>
                              <p:cond delay="59000"/>
                            </p:stCondLst>
                            <p:childTnLst>
                              <p:par>
                                <p:cTn id="784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85" dur="1000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6" dur="1000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7" dur="1000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8" dur="1000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89" dur="10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8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91" fill="hold">
                            <p:stCondLst>
                              <p:cond delay="60000"/>
                            </p:stCondLst>
                            <p:childTnLst>
                              <p:par>
                                <p:cTn id="792" presetID="55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93" dur="1000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4" dur="1000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95" dur="10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9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uction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97" fill="hold">
                            <p:stCondLst>
                              <p:cond delay="61000"/>
                            </p:stCondLst>
                            <p:childTnLst>
                              <p:par>
                                <p:cTn id="798" presetID="42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0" dur="1000"/>
                                        <p:tgtEl>
                                          <p:spTgt spid="20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1" dur="1000" fill="hold"/>
                                        <p:tgtEl>
                                          <p:spTgt spid="2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2" dur="1000" fill="hold"/>
                                        <p:tgtEl>
                                          <p:spTgt spid="2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03" presetID="42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5" dur="1000"/>
                                        <p:tgtEl>
                                          <p:spTgt spid="20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6" dur="1000" fill="hold"/>
                                        <p:tgtEl>
                                          <p:spTgt spid="2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7" dur="1000" fill="hold"/>
                                        <p:tgtEl>
                                          <p:spTgt spid="2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08" presetID="42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0" dur="1000"/>
                                        <p:tgtEl>
                                          <p:spTgt spid="20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11" dur="1000" fill="hold"/>
                                        <p:tgtEl>
                                          <p:spTgt spid="2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2" dur="1000" fill="hold"/>
                                        <p:tgtEl>
                                          <p:spTgt spid="2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3" presetID="42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5" dur="1000"/>
                                        <p:tgtEl>
                                          <p:spTgt spid="20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16" dur="1000" fill="hold"/>
                                        <p:tgtEl>
                                          <p:spTgt spid="2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7" dur="1000" fill="hold"/>
                                        <p:tgtEl>
                                          <p:spTgt spid="2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8" presetID="42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0" dur="1000"/>
                                        <p:tgtEl>
                                          <p:spTgt spid="20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1" dur="1000" fill="hold"/>
                                        <p:tgtEl>
                                          <p:spTgt spid="2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2" dur="1000" fill="hold"/>
                                        <p:tgtEl>
                                          <p:spTgt spid="2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23" presetID="42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5" dur="1000"/>
                                        <p:tgtEl>
                                          <p:spTgt spid="20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6" dur="1000" fill="hold"/>
                                        <p:tgtEl>
                                          <p:spTgt spid="2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7" dur="1000" fill="hold"/>
                                        <p:tgtEl>
                                          <p:spTgt spid="2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28" presetID="42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0" dur="1000"/>
                                        <p:tgtEl>
                                          <p:spTgt spid="20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1" dur="1000" fill="hold"/>
                                        <p:tgtEl>
                                          <p:spTgt spid="2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2" dur="1000" fill="hold"/>
                                        <p:tgtEl>
                                          <p:spTgt spid="2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33" presetID="42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5" dur="1000"/>
                                        <p:tgtEl>
                                          <p:spTgt spid="20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6" dur="1000" fill="hold"/>
                                        <p:tgtEl>
                                          <p:spTgt spid="2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7" dur="1000" fill="hold"/>
                                        <p:tgtEl>
                                          <p:spTgt spid="2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38" presetID="42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0" dur="1000"/>
                                        <p:tgtEl>
                                          <p:spTgt spid="2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41" dur="1000" fill="hold"/>
                                        <p:tgtEl>
                                          <p:spTgt spid="2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2" dur="1000" fill="hold"/>
                                        <p:tgtEl>
                                          <p:spTgt spid="2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43" presetID="42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5" dur="1000"/>
                                        <p:tgtEl>
                                          <p:spTgt spid="2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46" dur="1000" fill="hold"/>
                                        <p:tgtEl>
                                          <p:spTgt spid="2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7" dur="1000" fill="hold"/>
                                        <p:tgtEl>
                                          <p:spTgt spid="2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48" presetID="42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0" dur="1000"/>
                                        <p:tgtEl>
                                          <p:spTgt spid="2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1" dur="1000" fill="hold"/>
                                        <p:tgtEl>
                                          <p:spTgt spid="2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2" dur="1000" fill="hold"/>
                                        <p:tgtEl>
                                          <p:spTgt spid="2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3" presetID="42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5" dur="1000"/>
                                        <p:tgtEl>
                                          <p:spTgt spid="2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6" dur="1000" fill="hold"/>
                                        <p:tgtEl>
                                          <p:spTgt spid="2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7" dur="1000" fill="hold"/>
                                        <p:tgtEl>
                                          <p:spTgt spid="2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8" presetID="42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0" dur="1000"/>
                                        <p:tgtEl>
                                          <p:spTgt spid="2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61" dur="1000" fill="hold"/>
                                        <p:tgtEl>
                                          <p:spTgt spid="2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2" dur="1000" fill="hold"/>
                                        <p:tgtEl>
                                          <p:spTgt spid="2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63" presetID="42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5" dur="1000"/>
                                        <p:tgtEl>
                                          <p:spTgt spid="2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66" dur="1000" fill="hold"/>
                                        <p:tgtEl>
                                          <p:spTgt spid="2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7" dur="1000" fill="hold"/>
                                        <p:tgtEl>
                                          <p:spTgt spid="2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68" presetID="42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0" dur="1000"/>
                                        <p:tgtEl>
                                          <p:spTgt spid="2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71" dur="1000" fill="hold"/>
                                        <p:tgtEl>
                                          <p:spTgt spid="2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2" dur="1000" fill="hold"/>
                                        <p:tgtEl>
                                          <p:spTgt spid="2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73" presetID="42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5" dur="1000"/>
                                        <p:tgtEl>
                                          <p:spTgt spid="2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76" dur="1000" fill="hold"/>
                                        <p:tgtEl>
                                          <p:spTgt spid="2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7" dur="1000" fill="hold"/>
                                        <p:tgtEl>
                                          <p:spTgt spid="2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78" presetID="42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0" dur="1000"/>
                                        <p:tgtEl>
                                          <p:spTgt spid="2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1" dur="1000" fill="hold"/>
                                        <p:tgtEl>
                                          <p:spTgt spid="2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2" dur="1000" fill="hold"/>
                                        <p:tgtEl>
                                          <p:spTgt spid="2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83" presetID="42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5" dur="1000"/>
                                        <p:tgtEl>
                                          <p:spTgt spid="2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6" dur="1000" fill="hold"/>
                                        <p:tgtEl>
                                          <p:spTgt spid="2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7" dur="1000" fill="hold"/>
                                        <p:tgtEl>
                                          <p:spTgt spid="2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88" presetID="42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0" dur="1000"/>
                                        <p:tgtEl>
                                          <p:spTgt spid="2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91" dur="1000" fill="hold"/>
                                        <p:tgtEl>
                                          <p:spTgt spid="2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2" dur="1000" fill="hold"/>
                                        <p:tgtEl>
                                          <p:spTgt spid="2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93" presetID="42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5" dur="1000"/>
                                        <p:tgtEl>
                                          <p:spTgt spid="2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96" dur="1000" fill="hold"/>
                                        <p:tgtEl>
                                          <p:spTgt spid="2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7" dur="1000" fill="hold"/>
                                        <p:tgtEl>
                                          <p:spTgt spid="2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98" presetID="42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0" dur="1000"/>
                                        <p:tgtEl>
                                          <p:spTgt spid="2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01" dur="1000" fill="hold"/>
                                        <p:tgtEl>
                                          <p:spTgt spid="2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2" dur="1000" fill="hold"/>
                                        <p:tgtEl>
                                          <p:spTgt spid="2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03" presetID="42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5" dur="1000"/>
                                        <p:tgtEl>
                                          <p:spTgt spid="2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06" dur="1000" fill="hold"/>
                                        <p:tgtEl>
                                          <p:spTgt spid="2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7" dur="1000" fill="hold"/>
                                        <p:tgtEl>
                                          <p:spTgt spid="2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08" presetID="42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0" dur="10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11" dur="1000" fill="hold"/>
                                        <p:tgtEl>
                                          <p:spTgt spid="2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2" dur="1000" fill="hold"/>
                                        <p:tgtEl>
                                          <p:spTgt spid="2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13" presetID="42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5" dur="1000"/>
                                        <p:tgtEl>
                                          <p:spTgt spid="2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16" dur="1000" fill="hold"/>
                                        <p:tgtEl>
                                          <p:spTgt spid="2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7" dur="1000" fill="hold"/>
                                        <p:tgtEl>
                                          <p:spTgt spid="2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18" presetID="42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0" dur="1000"/>
                                        <p:tgtEl>
                                          <p:spTgt spid="2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1" dur="1000" fill="hold"/>
                                        <p:tgtEl>
                                          <p:spTgt spid="2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2" dur="1000" fill="hold"/>
                                        <p:tgtEl>
                                          <p:spTgt spid="2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23" presetID="42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5" dur="1000"/>
                                        <p:tgtEl>
                                          <p:spTgt spid="2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6" dur="1000" fill="hold"/>
                                        <p:tgtEl>
                                          <p:spTgt spid="2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7" dur="1000" fill="hold"/>
                                        <p:tgtEl>
                                          <p:spTgt spid="2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28" presetID="42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0" dur="1000"/>
                                        <p:tgtEl>
                                          <p:spTgt spid="2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31" dur="1000" fill="hold"/>
                                        <p:tgtEl>
                                          <p:spTgt spid="2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2" dur="1000" fill="hold"/>
                                        <p:tgtEl>
                                          <p:spTgt spid="2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33" presetID="42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5" dur="1000"/>
                                        <p:tgtEl>
                                          <p:spTgt spid="2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36" dur="1000" fill="hold"/>
                                        <p:tgtEl>
                                          <p:spTgt spid="2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7" dur="1000" fill="hold"/>
                                        <p:tgtEl>
                                          <p:spTgt spid="2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38" presetID="42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0" dur="1000"/>
                                        <p:tgtEl>
                                          <p:spTgt spid="2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41" dur="1000" fill="hold"/>
                                        <p:tgtEl>
                                          <p:spTgt spid="2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2" dur="1000" fill="hold"/>
                                        <p:tgtEl>
                                          <p:spTgt spid="2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43" presetID="42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5" dur="1000"/>
                                        <p:tgtEl>
                                          <p:spTgt spid="2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46" dur="1000" fill="hold"/>
                                        <p:tgtEl>
                                          <p:spTgt spid="2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7" dur="1000" fill="hold"/>
                                        <p:tgtEl>
                                          <p:spTgt spid="2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48" presetID="42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0" dur="1000"/>
                                        <p:tgtEl>
                                          <p:spTgt spid="2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51" dur="1000" fill="hold"/>
                                        <p:tgtEl>
                                          <p:spTgt spid="2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2" dur="1000" fill="hold"/>
                                        <p:tgtEl>
                                          <p:spTgt spid="2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53" presetID="42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5" dur="1000"/>
                                        <p:tgtEl>
                                          <p:spTgt spid="2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56" dur="1000" fill="hold"/>
                                        <p:tgtEl>
                                          <p:spTgt spid="2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7" dur="1000" fill="hold"/>
                                        <p:tgtEl>
                                          <p:spTgt spid="2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58" presetID="42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0" dur="1000"/>
                                        <p:tgtEl>
                                          <p:spTgt spid="2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61" dur="1000" fill="hold"/>
                                        <p:tgtEl>
                                          <p:spTgt spid="2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2" dur="1000" fill="hold"/>
                                        <p:tgtEl>
                                          <p:spTgt spid="2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63" presetID="42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5" dur="10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66" dur="1000" fill="hold"/>
                                        <p:tgtEl>
                                          <p:spTgt spid="2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7" dur="1000" fill="hold"/>
                                        <p:tgtEl>
                                          <p:spTgt spid="2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68" presetID="42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0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7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73" presetID="42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5" dur="1000"/>
                                        <p:tgtEl>
                                          <p:spTgt spid="2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76" dur="1000" fill="hold"/>
                                        <p:tgtEl>
                                          <p:spTgt spid="2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7" dur="1000" fill="hold"/>
                                        <p:tgtEl>
                                          <p:spTgt spid="2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78" presetID="42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0" dur="1000"/>
                                        <p:tgtEl>
                                          <p:spTgt spid="2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1" dur="1000" fill="hold"/>
                                        <p:tgtEl>
                                          <p:spTgt spid="2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2" dur="1000" fill="hold"/>
                                        <p:tgtEl>
                                          <p:spTgt spid="2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83" presetID="42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5" dur="1000"/>
                                        <p:tgtEl>
                                          <p:spTgt spid="2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6" dur="1000" fill="hold"/>
                                        <p:tgtEl>
                                          <p:spTgt spid="2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7" dur="1000" fill="hold"/>
                                        <p:tgtEl>
                                          <p:spTgt spid="2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88" presetID="42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0" dur="1000"/>
                                        <p:tgtEl>
                                          <p:spTgt spid="2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91" dur="1000" fill="hold"/>
                                        <p:tgtEl>
                                          <p:spTgt spid="2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2" dur="1000" fill="hold"/>
                                        <p:tgtEl>
                                          <p:spTgt spid="2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93" presetID="42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5" dur="1000"/>
                                        <p:tgtEl>
                                          <p:spTgt spid="2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96" dur="1000" fill="hold"/>
                                        <p:tgtEl>
                                          <p:spTgt spid="2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7" dur="1000" fill="hold"/>
                                        <p:tgtEl>
                                          <p:spTgt spid="2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98" presetID="42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0" dur="1000"/>
                                        <p:tgtEl>
                                          <p:spTgt spid="2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01" dur="1000" fill="hold"/>
                                        <p:tgtEl>
                                          <p:spTgt spid="2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2" dur="1000" fill="hold"/>
                                        <p:tgtEl>
                                          <p:spTgt spid="2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03" presetID="42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5" dur="1000"/>
                                        <p:tgtEl>
                                          <p:spTgt spid="2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06" dur="1000" fill="hold"/>
                                        <p:tgtEl>
                                          <p:spTgt spid="2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7" dur="1000" fill="hold"/>
                                        <p:tgtEl>
                                          <p:spTgt spid="2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08" presetID="42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0" dur="1000"/>
                                        <p:tgtEl>
                                          <p:spTgt spid="2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11" dur="1000" fill="hold"/>
                                        <p:tgtEl>
                                          <p:spTgt spid="2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2" dur="1000" fill="hold"/>
                                        <p:tgtEl>
                                          <p:spTgt spid="2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13" presetID="42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5" dur="1000"/>
                                        <p:tgtEl>
                                          <p:spTgt spid="2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16" dur="1000" fill="hold"/>
                                        <p:tgtEl>
                                          <p:spTgt spid="2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7" dur="1000" fill="hold"/>
                                        <p:tgtEl>
                                          <p:spTgt spid="2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18" presetID="42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0" dur="1000"/>
                                        <p:tgtEl>
                                          <p:spTgt spid="2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21" dur="1000" fill="hold"/>
                                        <p:tgtEl>
                                          <p:spTgt spid="2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2" dur="1000" fill="hold"/>
                                        <p:tgtEl>
                                          <p:spTgt spid="2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23" presetID="42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5" dur="1000"/>
                                        <p:tgtEl>
                                          <p:spTgt spid="2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26" dur="1000" fill="hold"/>
                                        <p:tgtEl>
                                          <p:spTgt spid="2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7" dur="1000" fill="hold"/>
                                        <p:tgtEl>
                                          <p:spTgt spid="2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28" presetID="42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0" dur="1000"/>
                                        <p:tgtEl>
                                          <p:spTgt spid="2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31" dur="1000" fill="hold"/>
                                        <p:tgtEl>
                                          <p:spTgt spid="2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2" dur="1000" fill="hold"/>
                                        <p:tgtEl>
                                          <p:spTgt spid="2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33" presetID="42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5" dur="1000"/>
                                        <p:tgtEl>
                                          <p:spTgt spid="2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36" dur="1000" fill="hold"/>
                                        <p:tgtEl>
                                          <p:spTgt spid="2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7" dur="1000" fill="hold"/>
                                        <p:tgtEl>
                                          <p:spTgt spid="2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38" presetID="42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0" dur="1000"/>
                                        <p:tgtEl>
                                          <p:spTgt spid="2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41" dur="1000" fill="hold"/>
                                        <p:tgtEl>
                                          <p:spTgt spid="2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2" dur="1000" fill="hold"/>
                                        <p:tgtEl>
                                          <p:spTgt spid="2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43" presetID="42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5" dur="1000"/>
                                        <p:tgtEl>
                                          <p:spTgt spid="2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46" dur="1000" fill="hold"/>
                                        <p:tgtEl>
                                          <p:spTgt spid="2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7" dur="1000" fill="hold"/>
                                        <p:tgtEl>
                                          <p:spTgt spid="2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48" presetID="42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0" dur="1000"/>
                                        <p:tgtEl>
                                          <p:spTgt spid="2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51" dur="1000" fill="hold"/>
                                        <p:tgtEl>
                                          <p:spTgt spid="2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2" dur="1000" fill="hold"/>
                                        <p:tgtEl>
                                          <p:spTgt spid="2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53" presetID="42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5" dur="1000"/>
                                        <p:tgtEl>
                                          <p:spTgt spid="2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56" dur="1000" fill="hold"/>
                                        <p:tgtEl>
                                          <p:spTgt spid="2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7" dur="1000" fill="hold"/>
                                        <p:tgtEl>
                                          <p:spTgt spid="2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58" presetID="42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0" dur="1000"/>
                                        <p:tgtEl>
                                          <p:spTgt spid="2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61" dur="1000" fill="hold"/>
                                        <p:tgtEl>
                                          <p:spTgt spid="2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2" dur="1000" fill="hold"/>
                                        <p:tgtEl>
                                          <p:spTgt spid="2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63" presetID="42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5" dur="1000"/>
                                        <p:tgtEl>
                                          <p:spTgt spid="2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66" dur="1000" fill="hold"/>
                                        <p:tgtEl>
                                          <p:spTgt spid="2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7" dur="1000" fill="hold"/>
                                        <p:tgtEl>
                                          <p:spTgt spid="2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68" presetID="42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0" dur="1000"/>
                                        <p:tgtEl>
                                          <p:spTgt spid="2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71" dur="1000" fill="hold"/>
                                        <p:tgtEl>
                                          <p:spTgt spid="2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2" dur="1000" fill="hold"/>
                                        <p:tgtEl>
                                          <p:spTgt spid="2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73" presetID="42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5" dur="1000"/>
                                        <p:tgtEl>
                                          <p:spTgt spid="2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76" dur="1000" fill="hold"/>
                                        <p:tgtEl>
                                          <p:spTgt spid="2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7" dur="1000" fill="hold"/>
                                        <p:tgtEl>
                                          <p:spTgt spid="2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78" presetID="42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0" dur="1000"/>
                                        <p:tgtEl>
                                          <p:spTgt spid="2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81" dur="1000" fill="hold"/>
                                        <p:tgtEl>
                                          <p:spTgt spid="2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2" dur="1000" fill="hold"/>
                                        <p:tgtEl>
                                          <p:spTgt spid="2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83" presetID="42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5" dur="1000"/>
                                        <p:tgtEl>
                                          <p:spTgt spid="2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86" dur="1000" fill="hold"/>
                                        <p:tgtEl>
                                          <p:spTgt spid="2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7" dur="1000" fill="hold"/>
                                        <p:tgtEl>
                                          <p:spTgt spid="2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88" presetID="42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0" dur="1000"/>
                                        <p:tgtEl>
                                          <p:spTgt spid="2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91" dur="1000" fill="hold"/>
                                        <p:tgtEl>
                                          <p:spTgt spid="2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2" dur="1000" fill="hold"/>
                                        <p:tgtEl>
                                          <p:spTgt spid="2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93" presetID="42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5" dur="1000"/>
                                        <p:tgtEl>
                                          <p:spTgt spid="2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96" dur="1000" fill="hold"/>
                                        <p:tgtEl>
                                          <p:spTgt spid="2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7" dur="1000" fill="hold"/>
                                        <p:tgtEl>
                                          <p:spTgt spid="2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98" presetID="42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0" dur="1000"/>
                                        <p:tgtEl>
                                          <p:spTgt spid="2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01" dur="1000" fill="hold"/>
                                        <p:tgtEl>
                                          <p:spTgt spid="2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2" dur="1000" fill="hold"/>
                                        <p:tgtEl>
                                          <p:spTgt spid="2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3" fill="hold">
                            <p:stCondLst>
                              <p:cond delay="62000"/>
                            </p:stCondLst>
                            <p:childTnLst>
                              <p:par>
                                <p:cTn id="1104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05" dur="1000"/>
                                        <p:tgtEl>
                                          <p:spTgt spid="2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6" dur="1000"/>
                                        <p:tgtEl>
                                          <p:spTgt spid="2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7" dur="1000"/>
                                        <p:tgtEl>
                                          <p:spTgt spid="2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8" dur="1000"/>
                                        <p:tgtEl>
                                          <p:spTgt spid="2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09" dur="1000"/>
                                        <p:tgtEl>
                                          <p:spTgt spid="2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0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11" fill="hold">
                            <p:stCondLst>
                              <p:cond delay="63000"/>
                            </p:stCondLst>
                            <p:childTnLst>
                              <p:par>
                                <p:cTn id="1112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13" dur="1000"/>
                                        <p:tgtEl>
                                          <p:spTgt spid="2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4" dur="1000"/>
                                        <p:tgtEl>
                                          <p:spTgt spid="2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5" dur="1000"/>
                                        <p:tgtEl>
                                          <p:spTgt spid="2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6" dur="1000"/>
                                        <p:tgtEl>
                                          <p:spTgt spid="2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17" dur="1000"/>
                                        <p:tgtEl>
                                          <p:spTgt spid="2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19" fill="hold">
                            <p:stCondLst>
                              <p:cond delay="64000"/>
                            </p:stCondLst>
                            <p:childTnLst>
                              <p:par>
                                <p:cTn id="1120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21" dur="1000"/>
                                        <p:tgtEl>
                                          <p:spTgt spid="2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2" dur="1000"/>
                                        <p:tgtEl>
                                          <p:spTgt spid="2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3" dur="1000"/>
                                        <p:tgtEl>
                                          <p:spTgt spid="2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4" dur="1000"/>
                                        <p:tgtEl>
                                          <p:spTgt spid="2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25" dur="1000"/>
                                        <p:tgtEl>
                                          <p:spTgt spid="2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2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27" fill="hold">
                            <p:stCondLst>
                              <p:cond delay="65000"/>
                            </p:stCondLst>
                            <p:childTnLst>
                              <p:par>
                                <p:cTn id="1128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29" dur="1000"/>
                                        <p:tgtEl>
                                          <p:spTgt spid="2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0" dur="1000"/>
                                        <p:tgtEl>
                                          <p:spTgt spid="2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1" dur="1000"/>
                                        <p:tgtEl>
                                          <p:spTgt spid="2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2" dur="1000"/>
                                        <p:tgtEl>
                                          <p:spTgt spid="2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33" dur="1000"/>
                                        <p:tgtEl>
                                          <p:spTgt spid="2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3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35" fill="hold">
                            <p:stCondLst>
                              <p:cond delay="66000"/>
                            </p:stCondLst>
                            <p:childTnLst>
                              <p:par>
                                <p:cTn id="1136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37" dur="1000"/>
                                        <p:tgtEl>
                                          <p:spTgt spid="2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8" dur="1000"/>
                                        <p:tgtEl>
                                          <p:spTgt spid="2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9" dur="1000"/>
                                        <p:tgtEl>
                                          <p:spTgt spid="2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0" dur="1000"/>
                                        <p:tgtEl>
                                          <p:spTgt spid="2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41" dur="1000"/>
                                        <p:tgtEl>
                                          <p:spTgt spid="2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4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43" fill="hold">
                            <p:stCondLst>
                              <p:cond delay="67000"/>
                            </p:stCondLst>
                            <p:childTnLst>
                              <p:par>
                                <p:cTn id="1144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45" dur="1000"/>
                                        <p:tgtEl>
                                          <p:spTgt spid="2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6" dur="1000"/>
                                        <p:tgtEl>
                                          <p:spTgt spid="2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7" dur="1000"/>
                                        <p:tgtEl>
                                          <p:spTgt spid="2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8" dur="1000"/>
                                        <p:tgtEl>
                                          <p:spTgt spid="2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49" dur="1000"/>
                                        <p:tgtEl>
                                          <p:spTgt spid="2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5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51" fill="hold">
                            <p:stCondLst>
                              <p:cond delay="68000"/>
                            </p:stCondLst>
                            <p:childTnLst>
                              <p:par>
                                <p:cTn id="1152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53" dur="1000"/>
                                        <p:tgtEl>
                                          <p:spTgt spid="2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4" dur="1000"/>
                                        <p:tgtEl>
                                          <p:spTgt spid="2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5" dur="1000"/>
                                        <p:tgtEl>
                                          <p:spTgt spid="2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6" dur="1000"/>
                                        <p:tgtEl>
                                          <p:spTgt spid="2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57" dur="1000"/>
                                        <p:tgtEl>
                                          <p:spTgt spid="2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5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59" fill="hold">
                            <p:stCondLst>
                              <p:cond delay="69000"/>
                            </p:stCondLst>
                            <p:childTnLst>
                              <p:par>
                                <p:cTn id="1160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61" dur="1000"/>
                                        <p:tgtEl>
                                          <p:spTgt spid="2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2" dur="1000"/>
                                        <p:tgtEl>
                                          <p:spTgt spid="2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3" dur="1000"/>
                                        <p:tgtEl>
                                          <p:spTgt spid="2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4" dur="1000"/>
                                        <p:tgtEl>
                                          <p:spTgt spid="2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65" dur="1000"/>
                                        <p:tgtEl>
                                          <p:spTgt spid="2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6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67" fill="hold">
                            <p:stCondLst>
                              <p:cond delay="70000"/>
                            </p:stCondLst>
                            <p:childTnLst>
                              <p:par>
                                <p:cTn id="1168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69" dur="1000"/>
                                        <p:tgtEl>
                                          <p:spTgt spid="2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0" dur="1000"/>
                                        <p:tgtEl>
                                          <p:spTgt spid="2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1" dur="1000"/>
                                        <p:tgtEl>
                                          <p:spTgt spid="2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2" dur="1000"/>
                                        <p:tgtEl>
                                          <p:spTgt spid="2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73" dur="1000"/>
                                        <p:tgtEl>
                                          <p:spTgt spid="2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7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75" fill="hold">
                            <p:stCondLst>
                              <p:cond delay="71000"/>
                            </p:stCondLst>
                            <p:childTnLst>
                              <p:par>
                                <p:cTn id="1176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77" dur="1000"/>
                                        <p:tgtEl>
                                          <p:spTgt spid="2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8" dur="1000"/>
                                        <p:tgtEl>
                                          <p:spTgt spid="2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9" dur="1000"/>
                                        <p:tgtEl>
                                          <p:spTgt spid="2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0" dur="1000"/>
                                        <p:tgtEl>
                                          <p:spTgt spid="2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81" dur="1000"/>
                                        <p:tgtEl>
                                          <p:spTgt spid="2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8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7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83" fill="hold">
                            <p:stCondLst>
                              <p:cond delay="72000"/>
                            </p:stCondLst>
                            <p:childTnLst>
                              <p:par>
                                <p:cTn id="1184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85" dur="1000"/>
                                        <p:tgtEl>
                                          <p:spTgt spid="2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6" dur="1000"/>
                                        <p:tgtEl>
                                          <p:spTgt spid="2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7" dur="1000"/>
                                        <p:tgtEl>
                                          <p:spTgt spid="2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8" dur="1000"/>
                                        <p:tgtEl>
                                          <p:spTgt spid="2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89" dur="1000"/>
                                        <p:tgtEl>
                                          <p:spTgt spid="2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9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8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91" fill="hold">
                            <p:stCondLst>
                              <p:cond delay="73000"/>
                            </p:stCondLst>
                            <p:childTnLst>
                              <p:par>
                                <p:cTn id="1192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93" dur="1000"/>
                                        <p:tgtEl>
                                          <p:spTgt spid="2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4" dur="1000"/>
                                        <p:tgtEl>
                                          <p:spTgt spid="2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5" dur="1000"/>
                                        <p:tgtEl>
                                          <p:spTgt spid="2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6" dur="1000"/>
                                        <p:tgtEl>
                                          <p:spTgt spid="2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97" dur="1000"/>
                                        <p:tgtEl>
                                          <p:spTgt spid="2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9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9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99" fill="hold">
                            <p:stCondLst>
                              <p:cond delay="74000"/>
                            </p:stCondLst>
                            <p:childTnLst>
                              <p:par>
                                <p:cTn id="1200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01" dur="1000"/>
                                        <p:tgtEl>
                                          <p:spTgt spid="2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2" dur="1000"/>
                                        <p:tgtEl>
                                          <p:spTgt spid="2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3" dur="1000"/>
                                        <p:tgtEl>
                                          <p:spTgt spid="2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4" dur="1000"/>
                                        <p:tgtEl>
                                          <p:spTgt spid="2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05" dur="1000"/>
                                        <p:tgtEl>
                                          <p:spTgt spid="2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0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0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07" fill="hold">
                            <p:stCondLst>
                              <p:cond delay="75000"/>
                            </p:stCondLst>
                            <p:childTnLst>
                              <p:par>
                                <p:cTn id="1208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09" dur="1000"/>
                                        <p:tgtEl>
                                          <p:spTgt spid="2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0" dur="1000"/>
                                        <p:tgtEl>
                                          <p:spTgt spid="2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1" dur="1000"/>
                                        <p:tgtEl>
                                          <p:spTgt spid="2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2" dur="1000"/>
                                        <p:tgtEl>
                                          <p:spTgt spid="2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13" dur="1000"/>
                                        <p:tgtEl>
                                          <p:spTgt spid="2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0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15" fill="hold">
                            <p:stCondLst>
                              <p:cond delay="76000"/>
                            </p:stCondLst>
                            <p:childTnLst>
                              <p:par>
                                <p:cTn id="1216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17" dur="1000"/>
                                        <p:tgtEl>
                                          <p:spTgt spid="2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8" dur="1000"/>
                                        <p:tgtEl>
                                          <p:spTgt spid="2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9" dur="1000"/>
                                        <p:tgtEl>
                                          <p:spTgt spid="2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0" dur="1000"/>
                                        <p:tgtEl>
                                          <p:spTgt spid="2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21" dur="1000"/>
                                        <p:tgtEl>
                                          <p:spTgt spid="2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2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23" fill="hold">
                            <p:stCondLst>
                              <p:cond delay="77000"/>
                            </p:stCondLst>
                            <p:childTnLst>
                              <p:par>
                                <p:cTn id="1224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25" dur="1000"/>
                                        <p:tgtEl>
                                          <p:spTgt spid="2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6" dur="1000"/>
                                        <p:tgtEl>
                                          <p:spTgt spid="2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7" dur="1000"/>
                                        <p:tgtEl>
                                          <p:spTgt spid="2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8" dur="1000"/>
                                        <p:tgtEl>
                                          <p:spTgt spid="2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29" dur="1000"/>
                                        <p:tgtEl>
                                          <p:spTgt spid="2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3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31" fill="hold">
                            <p:stCondLst>
                              <p:cond delay="78000"/>
                            </p:stCondLst>
                            <p:childTnLst>
                              <p:par>
                                <p:cTn id="1232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33" dur="1000"/>
                                        <p:tgtEl>
                                          <p:spTgt spid="2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4" dur="1000"/>
                                        <p:tgtEl>
                                          <p:spTgt spid="2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5" dur="1000"/>
                                        <p:tgtEl>
                                          <p:spTgt spid="2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6" dur="1000"/>
                                        <p:tgtEl>
                                          <p:spTgt spid="2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37" dur="1000"/>
                                        <p:tgtEl>
                                          <p:spTgt spid="2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3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39" fill="hold">
                            <p:stCondLst>
                              <p:cond delay="79000"/>
                            </p:stCondLst>
                            <p:childTnLst>
                              <p:par>
                                <p:cTn id="1240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41" dur="1000"/>
                                        <p:tgtEl>
                                          <p:spTgt spid="2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2" dur="1000"/>
                                        <p:tgtEl>
                                          <p:spTgt spid="2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3" dur="1000"/>
                                        <p:tgtEl>
                                          <p:spTgt spid="2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4" dur="1000"/>
                                        <p:tgtEl>
                                          <p:spTgt spid="2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45" dur="1000"/>
                                        <p:tgtEl>
                                          <p:spTgt spid="2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4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47" fill="hold">
                            <p:stCondLst>
                              <p:cond delay="80000"/>
                            </p:stCondLst>
                            <p:childTnLst>
                              <p:par>
                                <p:cTn id="1248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49" dur="1000"/>
                                        <p:tgtEl>
                                          <p:spTgt spid="2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0" dur="1000"/>
                                        <p:tgtEl>
                                          <p:spTgt spid="2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1" dur="1000"/>
                                        <p:tgtEl>
                                          <p:spTgt spid="2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2" dur="1000"/>
                                        <p:tgtEl>
                                          <p:spTgt spid="2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53" dur="1000"/>
                                        <p:tgtEl>
                                          <p:spTgt spid="2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5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55" fill="hold">
                            <p:stCondLst>
                              <p:cond delay="81000"/>
                            </p:stCondLst>
                            <p:childTnLst>
                              <p:par>
                                <p:cTn id="1256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57" dur="1000"/>
                                        <p:tgtEl>
                                          <p:spTgt spid="2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8" dur="1000"/>
                                        <p:tgtEl>
                                          <p:spTgt spid="2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9" dur="1000"/>
                                        <p:tgtEl>
                                          <p:spTgt spid="2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0" dur="1000"/>
                                        <p:tgtEl>
                                          <p:spTgt spid="2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61" dur="1000"/>
                                        <p:tgtEl>
                                          <p:spTgt spid="2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6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63" fill="hold">
                            <p:stCondLst>
                              <p:cond delay="82000"/>
                            </p:stCondLst>
                            <p:childTnLst>
                              <p:par>
                                <p:cTn id="1264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65" dur="1000"/>
                                        <p:tgtEl>
                                          <p:spTgt spid="2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6" dur="1000"/>
                                        <p:tgtEl>
                                          <p:spTgt spid="2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7" dur="1000"/>
                                        <p:tgtEl>
                                          <p:spTgt spid="2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8" dur="1000"/>
                                        <p:tgtEl>
                                          <p:spTgt spid="2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69" dur="1000"/>
                                        <p:tgtEl>
                                          <p:spTgt spid="2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7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6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71" fill="hold">
                            <p:stCondLst>
                              <p:cond delay="83000"/>
                            </p:stCondLst>
                            <p:childTnLst>
                              <p:par>
                                <p:cTn id="1272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73" dur="1000"/>
                                        <p:tgtEl>
                                          <p:spTgt spid="2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4" dur="1000"/>
                                        <p:tgtEl>
                                          <p:spTgt spid="2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5" dur="1000"/>
                                        <p:tgtEl>
                                          <p:spTgt spid="2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6" dur="1000"/>
                                        <p:tgtEl>
                                          <p:spTgt spid="2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77" dur="1000"/>
                                        <p:tgtEl>
                                          <p:spTgt spid="2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7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7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79" fill="hold">
                            <p:stCondLst>
                              <p:cond delay="84000"/>
                            </p:stCondLst>
                            <p:childTnLst>
                              <p:par>
                                <p:cTn id="1280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81" dur="1000"/>
                                        <p:tgtEl>
                                          <p:spTgt spid="2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2" dur="1000"/>
                                        <p:tgtEl>
                                          <p:spTgt spid="2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3" dur="1000"/>
                                        <p:tgtEl>
                                          <p:spTgt spid="2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4" dur="1000"/>
                                        <p:tgtEl>
                                          <p:spTgt spid="2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85" dur="1000"/>
                                        <p:tgtEl>
                                          <p:spTgt spid="2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8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8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87" fill="hold">
                            <p:stCondLst>
                              <p:cond delay="85000"/>
                            </p:stCondLst>
                            <p:childTnLst>
                              <p:par>
                                <p:cTn id="1288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89" dur="1000"/>
                                        <p:tgtEl>
                                          <p:spTgt spid="2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0" dur="1000"/>
                                        <p:tgtEl>
                                          <p:spTgt spid="2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1" dur="1000"/>
                                        <p:tgtEl>
                                          <p:spTgt spid="2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2" dur="1000"/>
                                        <p:tgtEl>
                                          <p:spTgt spid="2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93" dur="1000"/>
                                        <p:tgtEl>
                                          <p:spTgt spid="2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9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8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95" fill="hold">
                            <p:stCondLst>
                              <p:cond delay="86000"/>
                            </p:stCondLst>
                            <p:childTnLst>
                              <p:par>
                                <p:cTn id="1296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97" dur="1000"/>
                                        <p:tgtEl>
                                          <p:spTgt spid="2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8" dur="1000"/>
                                        <p:tgtEl>
                                          <p:spTgt spid="2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9" dur="1000"/>
                                        <p:tgtEl>
                                          <p:spTgt spid="2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0" dur="1000"/>
                                        <p:tgtEl>
                                          <p:spTgt spid="2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01" dur="1000"/>
                                        <p:tgtEl>
                                          <p:spTgt spid="2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0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9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03" fill="hold">
                            <p:stCondLst>
                              <p:cond delay="87000"/>
                            </p:stCondLst>
                            <p:childTnLst>
                              <p:par>
                                <p:cTn id="1304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05" dur="1000"/>
                                        <p:tgtEl>
                                          <p:spTgt spid="2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6" dur="1000"/>
                                        <p:tgtEl>
                                          <p:spTgt spid="2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7" dur="1000"/>
                                        <p:tgtEl>
                                          <p:spTgt spid="2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8" dur="1000"/>
                                        <p:tgtEl>
                                          <p:spTgt spid="2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09" dur="1000"/>
                                        <p:tgtEl>
                                          <p:spTgt spid="2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0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11" fill="hold">
                            <p:stCondLst>
                              <p:cond delay="88000"/>
                            </p:stCondLst>
                            <p:childTnLst>
                              <p:par>
                                <p:cTn id="1312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13" dur="1000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4" dur="1000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5" dur="1000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6" dur="1000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17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19" fill="hold">
                            <p:stCondLst>
                              <p:cond delay="89000"/>
                            </p:stCondLst>
                            <p:childTnLst>
                              <p:par>
                                <p:cTn id="1320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21" dur="1000"/>
                                        <p:tgtEl>
                                          <p:spTgt spid="2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2" dur="1000"/>
                                        <p:tgtEl>
                                          <p:spTgt spid="2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3" dur="1000"/>
                                        <p:tgtEl>
                                          <p:spTgt spid="2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4" dur="1000"/>
                                        <p:tgtEl>
                                          <p:spTgt spid="2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25" dur="10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2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27" fill="hold">
                            <p:stCondLst>
                              <p:cond delay="90000"/>
                            </p:stCondLst>
                            <p:childTnLst>
                              <p:par>
                                <p:cTn id="1328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29" dur="1000"/>
                                        <p:tgtEl>
                                          <p:spTgt spid="2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0" dur="1000"/>
                                        <p:tgtEl>
                                          <p:spTgt spid="2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1" dur="1000"/>
                                        <p:tgtEl>
                                          <p:spTgt spid="2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2" dur="1000"/>
                                        <p:tgtEl>
                                          <p:spTgt spid="2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33" dur="1000"/>
                                        <p:tgtEl>
                                          <p:spTgt spid="2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3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35" fill="hold">
                            <p:stCondLst>
                              <p:cond delay="91000"/>
                            </p:stCondLst>
                            <p:childTnLst>
                              <p:par>
                                <p:cTn id="1336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37" dur="1000"/>
                                        <p:tgtEl>
                                          <p:spTgt spid="2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8" dur="1000"/>
                                        <p:tgtEl>
                                          <p:spTgt spid="2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9" dur="1000"/>
                                        <p:tgtEl>
                                          <p:spTgt spid="2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0" dur="1000"/>
                                        <p:tgtEl>
                                          <p:spTgt spid="2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41" dur="1000"/>
                                        <p:tgtEl>
                                          <p:spTgt spid="2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4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43" fill="hold">
                            <p:stCondLst>
                              <p:cond delay="92000"/>
                            </p:stCondLst>
                            <p:childTnLst>
                              <p:par>
                                <p:cTn id="1344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45" dur="1000"/>
                                        <p:tgtEl>
                                          <p:spTgt spid="2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6" dur="1000"/>
                                        <p:tgtEl>
                                          <p:spTgt spid="2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7" dur="1000"/>
                                        <p:tgtEl>
                                          <p:spTgt spid="2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8" dur="1000"/>
                                        <p:tgtEl>
                                          <p:spTgt spid="2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49" dur="1000"/>
                                        <p:tgtEl>
                                          <p:spTgt spid="2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5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51" fill="hold">
                            <p:stCondLst>
                              <p:cond delay="93000"/>
                            </p:stCondLst>
                            <p:childTnLst>
                              <p:par>
                                <p:cTn id="1352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53" dur="1000"/>
                                        <p:tgtEl>
                                          <p:spTgt spid="2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4" dur="1000"/>
                                        <p:tgtEl>
                                          <p:spTgt spid="2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5" dur="1000"/>
                                        <p:tgtEl>
                                          <p:spTgt spid="2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6" dur="1000"/>
                                        <p:tgtEl>
                                          <p:spTgt spid="2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57" dur="1000"/>
                                        <p:tgtEl>
                                          <p:spTgt spid="2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5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59" fill="hold">
                            <p:stCondLst>
                              <p:cond delay="94000"/>
                            </p:stCondLst>
                            <p:childTnLst>
                              <p:par>
                                <p:cTn id="1360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61" dur="1000"/>
                                        <p:tgtEl>
                                          <p:spTgt spid="2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2" dur="1000"/>
                                        <p:tgtEl>
                                          <p:spTgt spid="2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3" dur="1000"/>
                                        <p:tgtEl>
                                          <p:spTgt spid="2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4" dur="1000"/>
                                        <p:tgtEl>
                                          <p:spTgt spid="2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65" dur="1000"/>
                                        <p:tgtEl>
                                          <p:spTgt spid="2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6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67" fill="hold">
                            <p:stCondLst>
                              <p:cond delay="95000"/>
                            </p:stCondLst>
                            <p:childTnLst>
                              <p:par>
                                <p:cTn id="1368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69" dur="1000"/>
                                        <p:tgtEl>
                                          <p:spTgt spid="2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0" dur="1000"/>
                                        <p:tgtEl>
                                          <p:spTgt spid="2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1" dur="1000"/>
                                        <p:tgtEl>
                                          <p:spTgt spid="2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2" dur="1000"/>
                                        <p:tgtEl>
                                          <p:spTgt spid="2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73" dur="1000"/>
                                        <p:tgtEl>
                                          <p:spTgt spid="2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7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75" fill="hold">
                            <p:stCondLst>
                              <p:cond delay="96000"/>
                            </p:stCondLst>
                            <p:childTnLst>
                              <p:par>
                                <p:cTn id="1376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77" dur="1000"/>
                                        <p:tgtEl>
                                          <p:spTgt spid="2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8" dur="1000"/>
                                        <p:tgtEl>
                                          <p:spTgt spid="2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9" dur="1000"/>
                                        <p:tgtEl>
                                          <p:spTgt spid="2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0" dur="1000"/>
                                        <p:tgtEl>
                                          <p:spTgt spid="2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81" dur="1000"/>
                                        <p:tgtEl>
                                          <p:spTgt spid="2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8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7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83" fill="hold">
                            <p:stCondLst>
                              <p:cond delay="97000"/>
                            </p:stCondLst>
                            <p:childTnLst>
                              <p:par>
                                <p:cTn id="1384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85" dur="1000"/>
                                        <p:tgtEl>
                                          <p:spTgt spid="2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6" dur="1000"/>
                                        <p:tgtEl>
                                          <p:spTgt spid="2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7" dur="1000"/>
                                        <p:tgtEl>
                                          <p:spTgt spid="2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8" dur="1000"/>
                                        <p:tgtEl>
                                          <p:spTgt spid="2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89" dur="1000"/>
                                        <p:tgtEl>
                                          <p:spTgt spid="2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9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8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91" fill="hold">
                            <p:stCondLst>
                              <p:cond delay="98000"/>
                            </p:stCondLst>
                            <p:childTnLst>
                              <p:par>
                                <p:cTn id="1392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93" dur="1000"/>
                                        <p:tgtEl>
                                          <p:spTgt spid="2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4" dur="1000"/>
                                        <p:tgtEl>
                                          <p:spTgt spid="2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5" dur="1000"/>
                                        <p:tgtEl>
                                          <p:spTgt spid="2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6" dur="1000"/>
                                        <p:tgtEl>
                                          <p:spTgt spid="2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97" dur="1000"/>
                                        <p:tgtEl>
                                          <p:spTgt spid="2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9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9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99" fill="hold">
                            <p:stCondLst>
                              <p:cond delay="99000"/>
                            </p:stCondLst>
                            <p:childTnLst>
                              <p:par>
                                <p:cTn id="1400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01" dur="1000"/>
                                        <p:tgtEl>
                                          <p:spTgt spid="2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2" dur="1000"/>
                                        <p:tgtEl>
                                          <p:spTgt spid="2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3" dur="1000"/>
                                        <p:tgtEl>
                                          <p:spTgt spid="2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4" dur="1000"/>
                                        <p:tgtEl>
                                          <p:spTgt spid="2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05" dur="1000"/>
                                        <p:tgtEl>
                                          <p:spTgt spid="2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0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0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07" fill="hold">
                            <p:stCondLst>
                              <p:cond delay="100000"/>
                            </p:stCondLst>
                            <p:childTnLst>
                              <p:par>
                                <p:cTn id="1408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09" dur="1000"/>
                                        <p:tgtEl>
                                          <p:spTgt spid="2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0" dur="1000"/>
                                        <p:tgtEl>
                                          <p:spTgt spid="2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1" dur="1000"/>
                                        <p:tgtEl>
                                          <p:spTgt spid="2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2" dur="1000"/>
                                        <p:tgtEl>
                                          <p:spTgt spid="2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13" dur="10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0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15" fill="hold">
                            <p:stCondLst>
                              <p:cond delay="101000"/>
                            </p:stCondLst>
                            <p:childTnLst>
                              <p:par>
                                <p:cTn id="1416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17" dur="1000"/>
                                        <p:tgtEl>
                                          <p:spTgt spid="2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8" dur="1000"/>
                                        <p:tgtEl>
                                          <p:spTgt spid="2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9" dur="1000"/>
                                        <p:tgtEl>
                                          <p:spTgt spid="2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0" dur="1000"/>
                                        <p:tgtEl>
                                          <p:spTgt spid="2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21" dur="1000"/>
                                        <p:tgtEl>
                                          <p:spTgt spid="2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2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23" fill="hold">
                            <p:stCondLst>
                              <p:cond delay="102000"/>
                            </p:stCondLst>
                            <p:childTnLst>
                              <p:par>
                                <p:cTn id="1424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25" dur="1000"/>
                                        <p:tgtEl>
                                          <p:spTgt spid="2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6" dur="1000"/>
                                        <p:tgtEl>
                                          <p:spTgt spid="2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7" dur="1000"/>
                                        <p:tgtEl>
                                          <p:spTgt spid="2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8" dur="1000"/>
                                        <p:tgtEl>
                                          <p:spTgt spid="2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29" dur="1000"/>
                                        <p:tgtEl>
                                          <p:spTgt spid="2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3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31" fill="hold">
                            <p:stCondLst>
                              <p:cond delay="103000"/>
                            </p:stCondLst>
                            <p:childTnLst>
                              <p:par>
                                <p:cTn id="1432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33" dur="1000"/>
                                        <p:tgtEl>
                                          <p:spTgt spid="2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4" dur="1000"/>
                                        <p:tgtEl>
                                          <p:spTgt spid="2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5" dur="1000"/>
                                        <p:tgtEl>
                                          <p:spTgt spid="2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6" dur="1000"/>
                                        <p:tgtEl>
                                          <p:spTgt spid="2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37" dur="1000"/>
                                        <p:tgtEl>
                                          <p:spTgt spid="2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3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39" fill="hold">
                            <p:stCondLst>
                              <p:cond delay="104000"/>
                            </p:stCondLst>
                            <p:childTnLst>
                              <p:par>
                                <p:cTn id="1440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41" dur="1000"/>
                                        <p:tgtEl>
                                          <p:spTgt spid="2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2" dur="1000"/>
                                        <p:tgtEl>
                                          <p:spTgt spid="2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3" dur="1000"/>
                                        <p:tgtEl>
                                          <p:spTgt spid="2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4" dur="1000"/>
                                        <p:tgtEl>
                                          <p:spTgt spid="2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45" dur="1000"/>
                                        <p:tgtEl>
                                          <p:spTgt spid="2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4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47" fill="hold">
                            <p:stCondLst>
                              <p:cond delay="105000"/>
                            </p:stCondLst>
                            <p:childTnLst>
                              <p:par>
                                <p:cTn id="1448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49" dur="1000"/>
                                        <p:tgtEl>
                                          <p:spTgt spid="2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0" dur="1000"/>
                                        <p:tgtEl>
                                          <p:spTgt spid="2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1" dur="1000"/>
                                        <p:tgtEl>
                                          <p:spTgt spid="2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2" dur="1000"/>
                                        <p:tgtEl>
                                          <p:spTgt spid="2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53" dur="1000"/>
                                        <p:tgtEl>
                                          <p:spTgt spid="2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5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55" fill="hold">
                            <p:stCondLst>
                              <p:cond delay="106000"/>
                            </p:stCondLst>
                            <p:childTnLst>
                              <p:par>
                                <p:cTn id="1456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57" dur="1000"/>
                                        <p:tgtEl>
                                          <p:spTgt spid="2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8" dur="1000"/>
                                        <p:tgtEl>
                                          <p:spTgt spid="2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9" dur="1000"/>
                                        <p:tgtEl>
                                          <p:spTgt spid="2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0" dur="1000"/>
                                        <p:tgtEl>
                                          <p:spTgt spid="2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61" dur="1000"/>
                                        <p:tgtEl>
                                          <p:spTgt spid="2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6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63" fill="hold">
                            <p:stCondLst>
                              <p:cond delay="107000"/>
                            </p:stCondLst>
                            <p:childTnLst>
                              <p:par>
                                <p:cTn id="1464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65" dur="1000"/>
                                        <p:tgtEl>
                                          <p:spTgt spid="2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6" dur="1000"/>
                                        <p:tgtEl>
                                          <p:spTgt spid="2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7" dur="1000"/>
                                        <p:tgtEl>
                                          <p:spTgt spid="2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8" dur="1000"/>
                                        <p:tgtEl>
                                          <p:spTgt spid="2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69" dur="1000"/>
                                        <p:tgtEl>
                                          <p:spTgt spid="2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7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6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71" fill="hold">
                            <p:stCondLst>
                              <p:cond delay="108000"/>
                            </p:stCondLst>
                            <p:childTnLst>
                              <p:par>
                                <p:cTn id="1472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73" dur="1000"/>
                                        <p:tgtEl>
                                          <p:spTgt spid="2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4" dur="1000"/>
                                        <p:tgtEl>
                                          <p:spTgt spid="2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5" dur="1000"/>
                                        <p:tgtEl>
                                          <p:spTgt spid="2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6" dur="1000"/>
                                        <p:tgtEl>
                                          <p:spTgt spid="2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77" dur="1000"/>
                                        <p:tgtEl>
                                          <p:spTgt spid="2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7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7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79" fill="hold">
                            <p:stCondLst>
                              <p:cond delay="109000"/>
                            </p:stCondLst>
                            <p:childTnLst>
                              <p:par>
                                <p:cTn id="1480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81" dur="1000"/>
                                        <p:tgtEl>
                                          <p:spTgt spid="2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2" dur="1000"/>
                                        <p:tgtEl>
                                          <p:spTgt spid="2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3" dur="1000"/>
                                        <p:tgtEl>
                                          <p:spTgt spid="2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4" dur="1000"/>
                                        <p:tgtEl>
                                          <p:spTgt spid="2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85" dur="1000"/>
                                        <p:tgtEl>
                                          <p:spTgt spid="2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8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8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87" fill="hold">
                            <p:stCondLst>
                              <p:cond delay="110000"/>
                            </p:stCondLst>
                            <p:childTnLst>
                              <p:par>
                                <p:cTn id="1488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89" dur="1000"/>
                                        <p:tgtEl>
                                          <p:spTgt spid="2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0" dur="1000"/>
                                        <p:tgtEl>
                                          <p:spTgt spid="2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1" dur="1000"/>
                                        <p:tgtEl>
                                          <p:spTgt spid="2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2" dur="1000"/>
                                        <p:tgtEl>
                                          <p:spTgt spid="2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93" dur="1000"/>
                                        <p:tgtEl>
                                          <p:spTgt spid="2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9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8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95" fill="hold">
                            <p:stCondLst>
                              <p:cond delay="111000"/>
                            </p:stCondLst>
                            <p:childTnLst>
                              <p:par>
                                <p:cTn id="1496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97" dur="1000"/>
                                        <p:tgtEl>
                                          <p:spTgt spid="2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8" dur="1000"/>
                                        <p:tgtEl>
                                          <p:spTgt spid="2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9" dur="1000"/>
                                        <p:tgtEl>
                                          <p:spTgt spid="2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0" dur="1000"/>
                                        <p:tgtEl>
                                          <p:spTgt spid="2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01" dur="1000"/>
                                        <p:tgtEl>
                                          <p:spTgt spid="2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0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9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03" fill="hold">
                            <p:stCondLst>
                              <p:cond delay="112000"/>
                            </p:stCondLst>
                            <p:childTnLst>
                              <p:par>
                                <p:cTn id="1504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05" dur="1000"/>
                                        <p:tgtEl>
                                          <p:spTgt spid="2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6" dur="1000"/>
                                        <p:tgtEl>
                                          <p:spTgt spid="2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7" dur="1000"/>
                                        <p:tgtEl>
                                          <p:spTgt spid="2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8" dur="1000"/>
                                        <p:tgtEl>
                                          <p:spTgt spid="2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09" dur="1000"/>
                                        <p:tgtEl>
                                          <p:spTgt spid="2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0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11" fill="hold">
                            <p:stCondLst>
                              <p:cond delay="113000"/>
                            </p:stCondLst>
                            <p:childTnLst>
                              <p:par>
                                <p:cTn id="1512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13" dur="1000"/>
                                        <p:tgtEl>
                                          <p:spTgt spid="2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4" dur="1000"/>
                                        <p:tgtEl>
                                          <p:spTgt spid="2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5" dur="1000"/>
                                        <p:tgtEl>
                                          <p:spTgt spid="2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6" dur="1000"/>
                                        <p:tgtEl>
                                          <p:spTgt spid="2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17" dur="1000"/>
                                        <p:tgtEl>
                                          <p:spTgt spid="2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19" fill="hold">
                            <p:stCondLst>
                              <p:cond delay="114000"/>
                            </p:stCondLst>
                            <p:childTnLst>
                              <p:par>
                                <p:cTn id="1520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21" dur="1000"/>
                                        <p:tgtEl>
                                          <p:spTgt spid="2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2" dur="1000"/>
                                        <p:tgtEl>
                                          <p:spTgt spid="2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3" dur="1000"/>
                                        <p:tgtEl>
                                          <p:spTgt spid="2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4" dur="1000"/>
                                        <p:tgtEl>
                                          <p:spTgt spid="2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25" dur="1000"/>
                                        <p:tgtEl>
                                          <p:spTgt spid="2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2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27" fill="hold">
                            <p:stCondLst>
                              <p:cond delay="115000"/>
                            </p:stCondLst>
                            <p:childTnLst>
                              <p:par>
                                <p:cTn id="1528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29" dur="1000"/>
                                        <p:tgtEl>
                                          <p:spTgt spid="2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0" dur="1000"/>
                                        <p:tgtEl>
                                          <p:spTgt spid="2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1" dur="1000"/>
                                        <p:tgtEl>
                                          <p:spTgt spid="2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2" dur="1000"/>
                                        <p:tgtEl>
                                          <p:spTgt spid="2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33" dur="1000"/>
                                        <p:tgtEl>
                                          <p:spTgt spid="20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3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35" fill="hold">
                            <p:stCondLst>
                              <p:cond delay="116000"/>
                            </p:stCondLst>
                            <p:childTnLst>
                              <p:par>
                                <p:cTn id="1536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37" dur="1000"/>
                                        <p:tgtEl>
                                          <p:spTgt spid="2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8" dur="1000"/>
                                        <p:tgtEl>
                                          <p:spTgt spid="2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9" dur="1000"/>
                                        <p:tgtEl>
                                          <p:spTgt spid="2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0" dur="1000"/>
                                        <p:tgtEl>
                                          <p:spTgt spid="2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41" dur="1000"/>
                                        <p:tgtEl>
                                          <p:spTgt spid="20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4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43" fill="hold">
                            <p:stCondLst>
                              <p:cond delay="117000"/>
                            </p:stCondLst>
                            <p:childTnLst>
                              <p:par>
                                <p:cTn id="1544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45" dur="1000"/>
                                        <p:tgtEl>
                                          <p:spTgt spid="2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6" dur="1000"/>
                                        <p:tgtEl>
                                          <p:spTgt spid="2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7" dur="1000"/>
                                        <p:tgtEl>
                                          <p:spTgt spid="2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8" dur="1000"/>
                                        <p:tgtEl>
                                          <p:spTgt spid="2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49" dur="1000"/>
                                        <p:tgtEl>
                                          <p:spTgt spid="20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5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51" fill="hold">
                            <p:stCondLst>
                              <p:cond delay="118000"/>
                            </p:stCondLst>
                            <p:childTnLst>
                              <p:par>
                                <p:cTn id="1552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53" dur="1000"/>
                                        <p:tgtEl>
                                          <p:spTgt spid="2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4" dur="1000"/>
                                        <p:tgtEl>
                                          <p:spTgt spid="2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5" dur="1000"/>
                                        <p:tgtEl>
                                          <p:spTgt spid="2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6" dur="1000"/>
                                        <p:tgtEl>
                                          <p:spTgt spid="2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57" dur="1000"/>
                                        <p:tgtEl>
                                          <p:spTgt spid="20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5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59" fill="hold">
                            <p:stCondLst>
                              <p:cond delay="119000"/>
                            </p:stCondLst>
                            <p:childTnLst>
                              <p:par>
                                <p:cTn id="1560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61" dur="1000"/>
                                        <p:tgtEl>
                                          <p:spTgt spid="2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2" dur="1000"/>
                                        <p:tgtEl>
                                          <p:spTgt spid="2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3" dur="1000"/>
                                        <p:tgtEl>
                                          <p:spTgt spid="2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4" dur="1000"/>
                                        <p:tgtEl>
                                          <p:spTgt spid="2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65" dur="1000"/>
                                        <p:tgtEl>
                                          <p:spTgt spid="20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6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67" fill="hold">
                            <p:stCondLst>
                              <p:cond delay="120000"/>
                            </p:stCondLst>
                            <p:childTnLst>
                              <p:par>
                                <p:cTn id="1568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69" dur="1000"/>
                                        <p:tgtEl>
                                          <p:spTgt spid="2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0" dur="1000"/>
                                        <p:tgtEl>
                                          <p:spTgt spid="2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1" dur="1000"/>
                                        <p:tgtEl>
                                          <p:spTgt spid="2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2" dur="1000"/>
                                        <p:tgtEl>
                                          <p:spTgt spid="2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73" dur="1000"/>
                                        <p:tgtEl>
                                          <p:spTgt spid="20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7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75" fill="hold">
                            <p:stCondLst>
                              <p:cond delay="121000"/>
                            </p:stCondLst>
                            <p:childTnLst>
                              <p:par>
                                <p:cTn id="1576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77" dur="1000"/>
                                        <p:tgtEl>
                                          <p:spTgt spid="2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8" dur="1000"/>
                                        <p:tgtEl>
                                          <p:spTgt spid="2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9" dur="1000"/>
                                        <p:tgtEl>
                                          <p:spTgt spid="2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0" dur="1000"/>
                                        <p:tgtEl>
                                          <p:spTgt spid="2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81" dur="1000"/>
                                        <p:tgtEl>
                                          <p:spTgt spid="20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8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7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83" fill="hold">
                            <p:stCondLst>
                              <p:cond delay="122000"/>
                            </p:stCondLst>
                            <p:childTnLst>
                              <p:par>
                                <p:cTn id="1584" presetID="55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85" dur="1000"/>
                                        <p:tgtEl>
                                          <p:spTgt spid="2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6" dur="1000"/>
                                        <p:tgtEl>
                                          <p:spTgt spid="2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87" dur="1000"/>
                                        <p:tgtEl>
                                          <p:spTgt spid="20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8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8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0" grpId="0" animBg="1"/>
      <p:bldP spid="111" grpId="0" animBg="1"/>
      <p:bldP spid="111" grpId="1" animBg="1"/>
      <p:bldP spid="112" grpId="0" animBg="1"/>
      <p:bldP spid="112" grpId="1" animBg="1"/>
      <p:bldP spid="113" grpId="0" animBg="1"/>
      <p:bldP spid="113" grpId="1" animBg="1"/>
      <p:bldP spid="114" grpId="0" animBg="1"/>
      <p:bldP spid="114" grpId="1" animBg="1"/>
      <p:bldP spid="115" grpId="0" animBg="1"/>
      <p:bldP spid="115" grpId="1" animBg="1"/>
      <p:bldP spid="116" grpId="0" animBg="1"/>
      <p:bldP spid="116" grpId="1" animBg="1"/>
      <p:bldP spid="117" grpId="0" animBg="1"/>
      <p:bldP spid="117" grpId="1" animBg="1"/>
      <p:bldP spid="118" grpId="0" animBg="1"/>
      <p:bldP spid="118" grpId="1" animBg="1"/>
      <p:bldP spid="119" grpId="0" animBg="1"/>
      <p:bldP spid="119" grpId="1" animBg="1"/>
      <p:bldP spid="120" grpId="0" animBg="1"/>
      <p:bldP spid="120" grpId="1" animBg="1"/>
      <p:bldP spid="121" grpId="0" animBg="1"/>
      <p:bldP spid="121" grpId="1" animBg="1"/>
      <p:bldP spid="128" grpId="0" animBg="1"/>
      <p:bldP spid="128" grpId="1" animBg="1"/>
      <p:bldP spid="130" grpId="0" animBg="1"/>
      <p:bldP spid="130" grpId="1" animBg="1"/>
      <p:bldP spid="131" grpId="0" animBg="1"/>
      <p:bldP spid="131" grpId="1" animBg="1"/>
      <p:bldP spid="134" grpId="0" animBg="1"/>
      <p:bldP spid="134" grpId="1" animBg="1"/>
      <p:bldP spid="135" grpId="0" animBg="1"/>
      <p:bldP spid="135" grpId="1" animBg="1"/>
      <p:bldP spid="137" grpId="0" animBg="1"/>
      <p:bldP spid="137" grpId="1" animBg="1"/>
      <p:bldP spid="138" grpId="0" animBg="1"/>
      <p:bldP spid="138" grpId="1" animBg="1"/>
      <p:bldP spid="140" grpId="0" animBg="1"/>
      <p:bldP spid="140" grpId="1" animBg="1"/>
      <p:bldP spid="141" grpId="0" animBg="1"/>
      <p:bldP spid="141" grpId="1" animBg="1"/>
      <p:bldP spid="142" grpId="0" animBg="1"/>
      <p:bldP spid="142" grpId="1" animBg="1"/>
      <p:bldP spid="143" grpId="0" animBg="1"/>
      <p:bldP spid="143" grpId="1" animBg="1"/>
      <p:bldP spid="144" grpId="0" animBg="1"/>
      <p:bldP spid="144" grpId="1" animBg="1"/>
      <p:bldP spid="145" grpId="0" animBg="1"/>
      <p:bldP spid="145" grpId="1" animBg="1"/>
      <p:bldP spid="146" grpId="0" animBg="1"/>
      <p:bldP spid="146" grpId="1" animBg="1"/>
      <p:bldP spid="147" grpId="0" animBg="1"/>
      <p:bldP spid="147" grpId="1" animBg="1"/>
      <p:bldP spid="148" grpId="0" animBg="1"/>
      <p:bldP spid="148" grpId="1" animBg="1"/>
      <p:bldP spid="149" grpId="0" animBg="1"/>
      <p:bldP spid="149" grpId="1" animBg="1"/>
      <p:bldP spid="150" grpId="0" animBg="1"/>
      <p:bldP spid="150" grpId="1" animBg="1"/>
      <p:bldP spid="151" grpId="0" animBg="1"/>
      <p:bldP spid="151" grpId="1" animBg="1"/>
      <p:bldP spid="155" grpId="0" animBg="1"/>
      <p:bldP spid="155" grpId="1" animBg="1"/>
      <p:bldP spid="158" grpId="0" animBg="1"/>
      <p:bldP spid="158" grpId="1" animBg="1"/>
      <p:bldP spid="161" grpId="0" animBg="1"/>
      <p:bldP spid="161" grpId="1" animBg="1"/>
      <p:bldP spid="166" grpId="0" animBg="1"/>
      <p:bldP spid="166" grpId="1" animBg="1"/>
      <p:bldP spid="169" grpId="0" animBg="1"/>
      <p:bldP spid="169" grpId="1" animBg="1"/>
      <p:bldP spid="172" grpId="0" animBg="1"/>
      <p:bldP spid="172" grpId="1" animBg="1"/>
      <p:bldP spid="173" grpId="0" animBg="1"/>
      <p:bldP spid="173" grpId="1" animBg="1"/>
      <p:bldP spid="174" grpId="0" animBg="1"/>
      <p:bldP spid="174" grpId="1" animBg="1"/>
      <p:bldP spid="175" grpId="0" animBg="1"/>
      <p:bldP spid="175" grpId="1" animBg="1"/>
      <p:bldP spid="176" grpId="0" animBg="1"/>
      <p:bldP spid="176" grpId="1" animBg="1"/>
      <p:bldP spid="177" grpId="0" animBg="1"/>
      <p:bldP spid="177" grpId="1" animBg="1"/>
      <p:bldP spid="178" grpId="0" animBg="1"/>
      <p:bldP spid="178" grpId="1" animBg="1"/>
      <p:bldP spid="179" grpId="0" animBg="1"/>
      <p:bldP spid="179" grpId="1" animBg="1"/>
      <p:bldP spid="180" grpId="0" animBg="1"/>
      <p:bldP spid="180" grpId="1" animBg="1"/>
      <p:bldP spid="183" grpId="0" animBg="1"/>
      <p:bldP spid="183" grpId="1" animBg="1"/>
      <p:bldP spid="184" grpId="0" animBg="1"/>
      <p:bldP spid="184" grpId="1" animBg="1"/>
      <p:bldP spid="185" grpId="0" animBg="1"/>
      <p:bldP spid="185" grpId="1" animBg="1"/>
      <p:bldP spid="186" grpId="0" animBg="1"/>
      <p:bldP spid="186" grpId="1" animBg="1"/>
      <p:bldP spid="187" grpId="0" animBg="1"/>
      <p:bldP spid="187" grpId="1" animBg="1"/>
      <p:bldP spid="188" grpId="0" animBg="1"/>
      <p:bldP spid="188" grpId="1" animBg="1"/>
      <p:bldP spid="189" grpId="0" animBg="1"/>
      <p:bldP spid="189" grpId="1" animBg="1"/>
      <p:bldP spid="190" grpId="0" animBg="1"/>
      <p:bldP spid="190" grpId="1" animBg="1"/>
      <p:bldP spid="191" grpId="0" animBg="1"/>
      <p:bldP spid="191" grpId="1" animBg="1"/>
      <p:bldP spid="192" grpId="0" animBg="1"/>
      <p:bldP spid="192" grpId="1" animBg="1"/>
      <p:bldP spid="193" grpId="0" animBg="1"/>
      <p:bldP spid="193" grpId="1" animBg="1"/>
      <p:bldP spid="194" grpId="0" animBg="1"/>
      <p:bldP spid="194" grpId="1" animBg="1"/>
      <p:bldP spid="195" grpId="0" animBg="1"/>
      <p:bldP spid="195" grpId="1" animBg="1"/>
      <p:bldP spid="196" grpId="0" animBg="1"/>
      <p:bldP spid="196" grpId="1" animBg="1"/>
      <p:bldP spid="197" grpId="0" animBg="1"/>
      <p:bldP spid="197" grpId="1" animBg="1"/>
      <p:bldP spid="201" grpId="0" animBg="1"/>
      <p:bldP spid="201" grpId="1" animBg="1"/>
      <p:bldP spid="202" grpId="0" animBg="1"/>
      <p:bldP spid="202" grpId="1" animBg="1"/>
      <p:bldP spid="203" grpId="0" animBg="1"/>
      <p:bldP spid="203" grpId="1" animBg="1"/>
      <p:bldP spid="204" grpId="0" animBg="1"/>
      <p:bldP spid="204" grpId="1" animBg="1"/>
      <p:bldP spid="205" grpId="0" animBg="1"/>
      <p:bldP spid="205" grpId="1" animBg="1"/>
      <p:bldP spid="206" grpId="0" animBg="1"/>
      <p:bldP spid="206" grpId="1" animBg="1"/>
      <p:bldP spid="207" grpId="0" animBg="1"/>
      <p:bldP spid="207" grpId="1" animBg="1"/>
      <p:bldP spid="208" grpId="0" animBg="1"/>
      <p:bldP spid="208" grpId="1" animBg="1"/>
      <p:bldP spid="209" grpId="0" animBg="1"/>
      <p:bldP spid="209" grpId="1" animBg="1"/>
      <p:bldP spid="210" grpId="0" animBg="1"/>
      <p:bldP spid="210" grpId="1" animBg="1"/>
      <p:bldP spid="211" grpId="0" animBg="1"/>
      <p:bldP spid="211" grpId="1" animBg="1"/>
      <p:bldP spid="212" grpId="0" animBg="1"/>
      <p:bldP spid="212" grpId="1" animBg="1"/>
      <p:bldP spid="213" grpId="0" animBg="1"/>
      <p:bldP spid="213" grpId="1" animBg="1"/>
      <p:bldP spid="214" grpId="0" animBg="1"/>
      <p:bldP spid="214" grpId="1" animBg="1"/>
      <p:bldP spid="215" grpId="0" animBg="1"/>
      <p:bldP spid="215" grpId="1" animBg="1"/>
      <p:bldP spid="216" grpId="0" animBg="1"/>
      <p:bldP spid="216" grpId="1" animBg="1"/>
      <p:bldP spid="217" grpId="0" animBg="1"/>
      <p:bldP spid="217" grpId="1" animBg="1"/>
      <p:bldP spid="218" grpId="0" animBg="1"/>
      <p:bldP spid="218" grpId="1" animBg="1"/>
      <p:bldP spid="219" grpId="0" animBg="1"/>
      <p:bldP spid="219" grpId="1" animBg="1"/>
      <p:bldP spid="220" grpId="0" animBg="1"/>
      <p:bldP spid="220" grpId="1" animBg="1"/>
      <p:bldP spid="221" grpId="0" animBg="1"/>
      <p:bldP spid="221" grpId="1" animBg="1"/>
      <p:bldP spid="222" grpId="0" animBg="1"/>
      <p:bldP spid="222" grpId="1" animBg="1"/>
      <p:bldP spid="223" grpId="0" animBg="1"/>
      <p:bldP spid="223" grpId="1" animBg="1"/>
      <p:bldP spid="224" grpId="0" animBg="1"/>
      <p:bldP spid="224" grpId="1" animBg="1"/>
      <p:bldP spid="225" grpId="0" animBg="1"/>
      <p:bldP spid="225" grpId="1" animBg="1"/>
      <p:bldP spid="226" grpId="0" animBg="1"/>
      <p:bldP spid="226" grpId="1" animBg="1"/>
      <p:bldP spid="227" grpId="0" animBg="1"/>
      <p:bldP spid="227" grpId="1" animBg="1"/>
      <p:bldP spid="228" grpId="0" animBg="1"/>
      <p:bldP spid="228" grpId="1" animBg="1"/>
      <p:bldP spid="229" grpId="0" animBg="1"/>
      <p:bldP spid="229" grpId="1" animBg="1"/>
      <p:bldP spid="230" grpId="0" animBg="1"/>
      <p:bldP spid="230" grpId="1" animBg="1"/>
      <p:bldP spid="231" grpId="0" animBg="1"/>
      <p:bldP spid="231" grpId="1" animBg="1"/>
      <p:bldP spid="232" grpId="0" animBg="1"/>
      <p:bldP spid="232" grpId="1" animBg="1"/>
      <p:bldP spid="233" grpId="0" animBg="1"/>
      <p:bldP spid="233" grpId="1" animBg="1"/>
      <p:bldP spid="234" grpId="0" animBg="1"/>
      <p:bldP spid="234" grpId="1" animBg="1"/>
      <p:bldP spid="235" grpId="0" animBg="1"/>
      <p:bldP spid="235" grpId="1" animBg="1"/>
      <p:bldP spid="236" grpId="0" animBg="1"/>
      <p:bldP spid="236" grpId="1" animBg="1"/>
      <p:bldP spid="237" grpId="0" animBg="1"/>
      <p:bldP spid="237" grpId="1" animBg="1"/>
      <p:bldP spid="238" grpId="0" animBg="1"/>
      <p:bldP spid="238" grpId="1" animBg="1"/>
      <p:bldP spid="239" grpId="0" animBg="1"/>
      <p:bldP spid="239" grpId="1" animBg="1"/>
      <p:bldP spid="240" grpId="0" animBg="1"/>
      <p:bldP spid="240" grpId="1" animBg="1"/>
      <p:bldP spid="241" grpId="0" animBg="1"/>
      <p:bldP spid="241" grpId="1" animBg="1"/>
      <p:bldP spid="242" grpId="0" animBg="1"/>
      <p:bldP spid="242" grpId="1" animBg="1"/>
      <p:bldP spid="243" grpId="0" animBg="1"/>
      <p:bldP spid="243" grpId="1" animBg="1"/>
      <p:bldP spid="244" grpId="0" animBg="1"/>
      <p:bldP spid="244" grpId="1" animBg="1"/>
      <p:bldP spid="245" grpId="0" animBg="1"/>
      <p:bldP spid="245" grpId="1" animBg="1"/>
      <p:bldP spid="246" grpId="0" animBg="1"/>
      <p:bldP spid="246" grpId="1" animBg="1"/>
      <p:bldP spid="247" grpId="0" animBg="1"/>
      <p:bldP spid="247" grpId="1" animBg="1"/>
      <p:bldP spid="248" grpId="0" animBg="1"/>
      <p:bldP spid="248" grpId="1" animBg="1"/>
      <p:bldP spid="249" grpId="0" animBg="1"/>
      <p:bldP spid="249" grpId="1" animBg="1"/>
      <p:bldP spid="250" grpId="0" animBg="1"/>
      <p:bldP spid="250" grpId="1" animBg="1"/>
      <p:bldP spid="251" grpId="0" animBg="1"/>
      <p:bldP spid="251" grpId="1" animBg="1"/>
      <p:bldP spid="252" grpId="0" animBg="1"/>
      <p:bldP spid="252" grpId="1" animBg="1"/>
      <p:bldP spid="253" grpId="0" animBg="1"/>
      <p:bldP spid="253" grpId="1" animBg="1"/>
      <p:bldP spid="254" grpId="0" animBg="1"/>
      <p:bldP spid="254" grpId="1" animBg="1"/>
      <p:bldP spid="255" grpId="0" animBg="1"/>
      <p:bldP spid="255" grpId="1" animBg="1"/>
      <p:bldP spid="256" grpId="0" animBg="1"/>
      <p:bldP spid="256" grpId="1" animBg="1"/>
      <p:bldP spid="257" grpId="0" animBg="1"/>
      <p:bldP spid="257" grpId="1" animBg="1"/>
      <p:bldP spid="258" grpId="0" animBg="1"/>
      <p:bldP spid="258" grpId="1" animBg="1"/>
      <p:bldP spid="259" grpId="0" animBg="1"/>
      <p:bldP spid="259" grpId="1" animBg="1"/>
      <p:bldP spid="260" grpId="0" animBg="1"/>
      <p:bldP spid="260" grpId="1" animBg="1"/>
      <p:bldP spid="261" grpId="0" animBg="1"/>
      <p:bldP spid="261" grpId="1" animBg="1"/>
      <p:bldP spid="262" grpId="0" animBg="1"/>
      <p:bldP spid="262" grpId="1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905000" y="1066800"/>
            <a:ext cx="6477000" cy="419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609600" y="2819400"/>
            <a:ext cx="89154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i="1" smtClean="0">
                <a:solidFill>
                  <a:srgbClr val="FF0000"/>
                </a:solidFill>
                <a:latin typeface="HP001 Kieu 5H" pitchFamily="34" charset="0"/>
                <a:cs typeface="Times New Roman" pitchFamily="18" charset="0"/>
              </a:rPr>
              <a:t>Xin Chân Thành Cảm Ơn</a:t>
            </a:r>
            <a:endParaRPr lang="en-US" sz="6000" b="1" i="1">
              <a:solidFill>
                <a:srgbClr val="FF0000"/>
              </a:solidFill>
              <a:latin typeface="HP001 Kieu 5H" pitchFamily="34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24400" y="1219200"/>
            <a:ext cx="2438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362200" y="1295400"/>
            <a:ext cx="2177256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9534525" cy="731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" name="NhacCat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/>
          <a:stretch>
            <a:fillRect/>
          </a:stretch>
        </p:blipFill>
        <p:spPr>
          <a:xfrm>
            <a:off x="304800" y="121920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328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oup 19"/>
          <p:cNvGrpSpPr/>
          <p:nvPr/>
        </p:nvGrpSpPr>
        <p:grpSpPr>
          <a:xfrm>
            <a:off x="1219200" y="483472"/>
            <a:ext cx="6629400" cy="5806966"/>
            <a:chOff x="1219200" y="483472"/>
            <a:chExt cx="6629400" cy="5806966"/>
          </a:xfrm>
        </p:grpSpPr>
        <p:pic>
          <p:nvPicPr>
            <p:cNvPr id="2050" name="Picture 2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2438400" y="1566038"/>
              <a:ext cx="3932238" cy="35163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2051" name="Picture 3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2971800" y="499238"/>
              <a:ext cx="1625600" cy="1143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2052" name="Picture 4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4616668" y="499238"/>
              <a:ext cx="1518557" cy="1143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2054" name="Picture 6" descr="C:\Users\Welcome\Pictures\huong-dan-cau-chep.jpg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6324600" y="1566038"/>
              <a:ext cx="1524000" cy="1299591"/>
            </a:xfrm>
            <a:prstGeom prst="rect">
              <a:avLst/>
            </a:prstGeom>
            <a:noFill/>
          </p:spPr>
        </p:pic>
        <p:pic>
          <p:nvPicPr>
            <p:cNvPr id="2055" name="Picture 7" descr="C:\Users\Welcome\Pictures\c3957_images477229_trugn12.jpg"/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6324600" y="2861438"/>
              <a:ext cx="1524000" cy="1066800"/>
            </a:xfrm>
            <a:prstGeom prst="rect">
              <a:avLst/>
            </a:prstGeom>
            <a:noFill/>
          </p:spPr>
        </p:pic>
        <p:pic>
          <p:nvPicPr>
            <p:cNvPr id="2056" name="Picture 8" descr="C:\Users\Welcome\Pictures\nuoc-loc.jpg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6324600" y="3852038"/>
              <a:ext cx="1524000" cy="1304925"/>
            </a:xfrm>
            <a:prstGeom prst="rect">
              <a:avLst/>
            </a:prstGeom>
            <a:noFill/>
          </p:spPr>
        </p:pic>
        <p:pic>
          <p:nvPicPr>
            <p:cNvPr id="2057" name="Picture 9" descr="C:\Users\Welcome\Pictures\an-kieng-cho-nguoi-bi-viem-khop.jpg"/>
            <p:cNvPicPr>
              <a:picLocks noChangeAspect="1" noChangeArrowheads="1"/>
            </p:cNvPicPr>
            <p:nvPr/>
          </p:nvPicPr>
          <p:blipFill>
            <a:blip r:embed="rId8"/>
            <a:srcRect/>
            <a:stretch>
              <a:fillRect/>
            </a:stretch>
          </p:blipFill>
          <p:spPr bwMode="auto">
            <a:xfrm rot="16200000">
              <a:off x="6413616" y="4829822"/>
              <a:ext cx="1193568" cy="1676400"/>
            </a:xfrm>
            <a:prstGeom prst="rect">
              <a:avLst/>
            </a:prstGeom>
            <a:noFill/>
          </p:spPr>
        </p:pic>
        <p:pic>
          <p:nvPicPr>
            <p:cNvPr id="2059" name="Picture 11" descr="C:\Users\Welcome\Pictures\Thumbnail.jpg"/>
            <p:cNvPicPr>
              <a:picLocks noChangeAspect="1" noChangeArrowheads="1"/>
            </p:cNvPicPr>
            <p:nvPr/>
          </p:nvPicPr>
          <p:blipFill>
            <a:blip r:embed="rId9"/>
            <a:srcRect/>
            <a:stretch>
              <a:fillRect/>
            </a:stretch>
          </p:blipFill>
          <p:spPr bwMode="auto">
            <a:xfrm>
              <a:off x="3657600" y="5029200"/>
              <a:ext cx="1219200" cy="1261238"/>
            </a:xfrm>
            <a:prstGeom prst="rect">
              <a:avLst/>
            </a:prstGeom>
            <a:noFill/>
          </p:spPr>
        </p:pic>
        <p:pic>
          <p:nvPicPr>
            <p:cNvPr id="2060" name="Picture 12" descr="C:\Users\Welcome\Pictures\kha-nang-chua-benh-tuyet-voi-cua-rau-cai-thia-hinh-4.jpg"/>
            <p:cNvPicPr>
              <a:picLocks noChangeAspect="1" noChangeArrowheads="1"/>
            </p:cNvPicPr>
            <p:nvPr/>
          </p:nvPicPr>
          <p:blipFill>
            <a:blip r:embed="rId10" cstate="print"/>
            <a:srcRect/>
            <a:stretch>
              <a:fillRect/>
            </a:stretch>
          </p:blipFill>
          <p:spPr bwMode="auto">
            <a:xfrm rot="10800000">
              <a:off x="2057400" y="4995036"/>
              <a:ext cx="1600200" cy="1291789"/>
            </a:xfrm>
            <a:prstGeom prst="rect">
              <a:avLst/>
            </a:prstGeom>
            <a:noFill/>
          </p:spPr>
        </p:pic>
        <p:pic>
          <p:nvPicPr>
            <p:cNvPr id="2061" name="Picture 13" descr="C:\Users\Welcome\Pictures\images.jpg"/>
            <p:cNvPicPr>
              <a:picLocks noChangeAspect="1" noChangeArrowheads="1"/>
            </p:cNvPicPr>
            <p:nvPr/>
          </p:nvPicPr>
          <p:blipFill>
            <a:blip r:embed="rId11"/>
            <a:srcRect/>
            <a:stretch>
              <a:fillRect/>
            </a:stretch>
          </p:blipFill>
          <p:spPr bwMode="auto">
            <a:xfrm>
              <a:off x="1219200" y="4963506"/>
              <a:ext cx="1219200" cy="1295400"/>
            </a:xfrm>
            <a:prstGeom prst="rect">
              <a:avLst/>
            </a:prstGeom>
            <a:noFill/>
          </p:spPr>
        </p:pic>
        <p:pic>
          <p:nvPicPr>
            <p:cNvPr id="2062" name="Picture 14" descr="C:\Users\Welcome\Pictures\68221281197142.jpg"/>
            <p:cNvPicPr>
              <a:picLocks noChangeAspect="1" noChangeArrowheads="1"/>
            </p:cNvPicPr>
            <p:nvPr/>
          </p:nvPicPr>
          <p:blipFill>
            <a:blip r:embed="rId12"/>
            <a:srcRect/>
            <a:stretch>
              <a:fillRect/>
            </a:stretch>
          </p:blipFill>
          <p:spPr bwMode="auto">
            <a:xfrm>
              <a:off x="1219200" y="3547238"/>
              <a:ext cx="1524000" cy="1481962"/>
            </a:xfrm>
            <a:prstGeom prst="rect">
              <a:avLst/>
            </a:prstGeom>
            <a:noFill/>
          </p:spPr>
        </p:pic>
        <p:pic>
          <p:nvPicPr>
            <p:cNvPr id="2063" name="Picture 15" descr="C:\Users\Welcome\Pictures\1420797932-zyjgan_chuoi_2_dciy.jpg"/>
            <p:cNvPicPr>
              <a:picLocks noChangeAspect="1" noChangeArrowheads="1"/>
            </p:cNvPicPr>
            <p:nvPr/>
          </p:nvPicPr>
          <p:blipFill>
            <a:blip r:embed="rId13"/>
            <a:srcRect/>
            <a:stretch>
              <a:fillRect/>
            </a:stretch>
          </p:blipFill>
          <p:spPr bwMode="auto">
            <a:xfrm>
              <a:off x="1219200" y="2709038"/>
              <a:ext cx="1543601" cy="1066800"/>
            </a:xfrm>
            <a:prstGeom prst="rect">
              <a:avLst/>
            </a:prstGeom>
            <a:noFill/>
          </p:spPr>
        </p:pic>
        <p:pic>
          <p:nvPicPr>
            <p:cNvPr id="2064" name="Picture 16" descr="C:\Users\Welcome\Pictures\tải xuống.jpg"/>
            <p:cNvPicPr>
              <a:picLocks noChangeAspect="1" noChangeArrowheads="1"/>
            </p:cNvPicPr>
            <p:nvPr/>
          </p:nvPicPr>
          <p:blipFill>
            <a:blip r:embed="rId14"/>
            <a:srcRect/>
            <a:stretch>
              <a:fillRect/>
            </a:stretch>
          </p:blipFill>
          <p:spPr bwMode="auto">
            <a:xfrm>
              <a:off x="1219200" y="1566038"/>
              <a:ext cx="1524000" cy="1181100"/>
            </a:xfrm>
            <a:prstGeom prst="rect">
              <a:avLst/>
            </a:prstGeom>
            <a:noFill/>
          </p:spPr>
        </p:pic>
        <p:pic>
          <p:nvPicPr>
            <p:cNvPr id="2065" name="Picture 17" descr="C:\Users\Welcome\Pictures\2-020601886.jpg"/>
            <p:cNvPicPr>
              <a:picLocks noChangeAspect="1" noChangeArrowheads="1"/>
            </p:cNvPicPr>
            <p:nvPr/>
          </p:nvPicPr>
          <p:blipFill>
            <a:blip r:embed="rId15" cstate="print"/>
            <a:srcRect/>
            <a:stretch>
              <a:fillRect/>
            </a:stretch>
          </p:blipFill>
          <p:spPr bwMode="auto">
            <a:xfrm>
              <a:off x="1219200" y="499238"/>
              <a:ext cx="1752600" cy="1142111"/>
            </a:xfrm>
            <a:prstGeom prst="rect">
              <a:avLst/>
            </a:prstGeom>
            <a:noFill/>
          </p:spPr>
        </p:pic>
        <p:pic>
          <p:nvPicPr>
            <p:cNvPr id="1026" name="Picture 2" descr="C:\Users\Welcome\Desktop\ca_chua.png"/>
            <p:cNvPicPr>
              <a:picLocks noChangeAspect="1" noChangeArrowheads="1"/>
            </p:cNvPicPr>
            <p:nvPr/>
          </p:nvPicPr>
          <p:blipFill>
            <a:blip r:embed="rId16" cstate="print"/>
            <a:srcRect/>
            <a:stretch>
              <a:fillRect/>
            </a:stretch>
          </p:blipFill>
          <p:spPr bwMode="auto">
            <a:xfrm>
              <a:off x="4876800" y="5029200"/>
              <a:ext cx="1320800" cy="1261238"/>
            </a:xfrm>
            <a:prstGeom prst="rect">
              <a:avLst/>
            </a:prstGeom>
            <a:noFill/>
          </p:spPr>
        </p:pic>
        <p:pic>
          <p:nvPicPr>
            <p:cNvPr id="2" name="Picture 2" descr="C:\Users\Welcome\Desktop\ảnh gà luộc 5.jpg"/>
            <p:cNvPicPr>
              <a:picLocks noChangeAspect="1" noChangeArrowheads="1"/>
            </p:cNvPicPr>
            <p:nvPr/>
          </p:nvPicPr>
          <p:blipFill>
            <a:blip r:embed="rId17" cstate="print"/>
            <a:srcRect/>
            <a:stretch>
              <a:fillRect/>
            </a:stretch>
          </p:blipFill>
          <p:spPr bwMode="auto">
            <a:xfrm>
              <a:off x="6140668" y="483472"/>
              <a:ext cx="1676400" cy="1143000"/>
            </a:xfrm>
            <a:prstGeom prst="rect">
              <a:avLst/>
            </a:prstGeom>
            <a:noFill/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50383" y="152400"/>
            <a:ext cx="7097293" cy="647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46" name="Group 45"/>
          <p:cNvGrpSpPr/>
          <p:nvPr/>
        </p:nvGrpSpPr>
        <p:grpSpPr>
          <a:xfrm>
            <a:off x="1066800" y="3276600"/>
            <a:ext cx="3505200" cy="3352800"/>
            <a:chOff x="1066800" y="3276600"/>
            <a:chExt cx="3505200" cy="3352800"/>
          </a:xfrm>
        </p:grpSpPr>
        <p:cxnSp>
          <p:nvCxnSpPr>
            <p:cNvPr id="22" name="Straight Connector 21"/>
            <p:cNvCxnSpPr/>
            <p:nvPr/>
          </p:nvCxnSpPr>
          <p:spPr>
            <a:xfrm rot="10800000">
              <a:off x="1066800" y="6553200"/>
              <a:ext cx="3505200" cy="1588"/>
            </a:xfrm>
            <a:prstGeom prst="line">
              <a:avLst/>
            </a:prstGeom>
            <a:ln w="508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/>
          </p:nvCxnSpPr>
          <p:spPr>
            <a:xfrm rot="5400000" flipH="1" flipV="1">
              <a:off x="-560742" y="4952206"/>
              <a:ext cx="3352800" cy="1588"/>
            </a:xfrm>
            <a:prstGeom prst="line">
              <a:avLst/>
            </a:prstGeom>
            <a:ln w="508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3" name="Group 42"/>
          <p:cNvGrpSpPr/>
          <p:nvPr/>
        </p:nvGrpSpPr>
        <p:grpSpPr>
          <a:xfrm>
            <a:off x="1066800" y="152400"/>
            <a:ext cx="3532230" cy="3125788"/>
            <a:chOff x="1066800" y="152400"/>
            <a:chExt cx="3532230" cy="3125788"/>
          </a:xfrm>
        </p:grpSpPr>
        <p:cxnSp>
          <p:nvCxnSpPr>
            <p:cNvPr id="6" name="Straight Connector 5"/>
            <p:cNvCxnSpPr/>
            <p:nvPr/>
          </p:nvCxnSpPr>
          <p:spPr>
            <a:xfrm rot="10800000">
              <a:off x="1143000" y="3276600"/>
              <a:ext cx="2209800" cy="1588"/>
            </a:xfrm>
            <a:prstGeom prst="line">
              <a:avLst/>
            </a:prstGeom>
            <a:ln w="508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/>
            <p:cNvCxnSpPr/>
            <p:nvPr/>
          </p:nvCxnSpPr>
          <p:spPr>
            <a:xfrm rot="16200000" flipH="1">
              <a:off x="-416170" y="1731498"/>
              <a:ext cx="3048000" cy="42204"/>
            </a:xfrm>
            <a:prstGeom prst="line">
              <a:avLst/>
            </a:prstGeom>
            <a:ln w="508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rot="10800000">
              <a:off x="1066800" y="228600"/>
              <a:ext cx="3505200" cy="1588"/>
            </a:xfrm>
            <a:prstGeom prst="line">
              <a:avLst/>
            </a:prstGeom>
            <a:ln w="508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>
              <a:endCxn id="2050" idx="0"/>
            </p:cNvCxnSpPr>
            <p:nvPr/>
          </p:nvCxnSpPr>
          <p:spPr>
            <a:xfrm rot="5400000" flipH="1" flipV="1">
              <a:off x="3715455" y="1022219"/>
              <a:ext cx="1753394" cy="13756"/>
            </a:xfrm>
            <a:prstGeom prst="line">
              <a:avLst/>
            </a:prstGeom>
            <a:ln w="508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5" name="Group 44"/>
          <p:cNvGrpSpPr/>
          <p:nvPr/>
        </p:nvGrpSpPr>
        <p:grpSpPr>
          <a:xfrm>
            <a:off x="4572000" y="3201194"/>
            <a:ext cx="3505994" cy="3353594"/>
            <a:chOff x="4572000" y="3201194"/>
            <a:chExt cx="3505994" cy="3353594"/>
          </a:xfrm>
        </p:grpSpPr>
        <p:cxnSp>
          <p:nvCxnSpPr>
            <p:cNvPr id="23" name="Straight Connector 22"/>
            <p:cNvCxnSpPr/>
            <p:nvPr/>
          </p:nvCxnSpPr>
          <p:spPr>
            <a:xfrm rot="10800000">
              <a:off x="4572000" y="6553200"/>
              <a:ext cx="3505200" cy="1588"/>
            </a:xfrm>
            <a:prstGeom prst="line">
              <a:avLst/>
            </a:prstGeom>
            <a:ln w="508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 rot="5400000" flipH="1" flipV="1">
              <a:off x="6400800" y="4876800"/>
              <a:ext cx="3352800" cy="1588"/>
            </a:xfrm>
            <a:prstGeom prst="line">
              <a:avLst/>
            </a:prstGeom>
            <a:ln w="508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/>
            <p:nvPr/>
          </p:nvCxnSpPr>
          <p:spPr>
            <a:xfrm rot="5400000" flipH="1" flipV="1">
              <a:off x="3608345" y="5562997"/>
              <a:ext cx="1982788" cy="794"/>
            </a:xfrm>
            <a:prstGeom prst="line">
              <a:avLst/>
            </a:prstGeom>
            <a:ln w="508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7" name="Group 46"/>
          <p:cNvGrpSpPr/>
          <p:nvPr/>
        </p:nvGrpSpPr>
        <p:grpSpPr>
          <a:xfrm>
            <a:off x="4572000" y="228600"/>
            <a:ext cx="3506788" cy="2973388"/>
            <a:chOff x="4572000" y="228600"/>
            <a:chExt cx="3506788" cy="2973388"/>
          </a:xfrm>
        </p:grpSpPr>
        <p:cxnSp>
          <p:nvCxnSpPr>
            <p:cNvPr id="21" name="Straight Connector 20"/>
            <p:cNvCxnSpPr/>
            <p:nvPr/>
          </p:nvCxnSpPr>
          <p:spPr>
            <a:xfrm rot="10800000">
              <a:off x="4572000" y="228600"/>
              <a:ext cx="3505200" cy="1588"/>
            </a:xfrm>
            <a:prstGeom prst="line">
              <a:avLst/>
            </a:prstGeom>
            <a:ln w="508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/>
          </p:nvCxnSpPr>
          <p:spPr>
            <a:xfrm rot="10800000">
              <a:off x="6096000" y="3200400"/>
              <a:ext cx="1981200" cy="1588"/>
            </a:xfrm>
            <a:prstGeom prst="line">
              <a:avLst/>
            </a:prstGeom>
            <a:ln w="508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/>
            <p:cNvCxnSpPr/>
            <p:nvPr/>
          </p:nvCxnSpPr>
          <p:spPr>
            <a:xfrm rot="5400000">
              <a:off x="6592094" y="1713706"/>
              <a:ext cx="2971800" cy="1588"/>
            </a:xfrm>
            <a:prstGeom prst="line">
              <a:avLst/>
            </a:prstGeom>
            <a:ln w="508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6" name="Group 25"/>
          <p:cNvGrpSpPr/>
          <p:nvPr/>
        </p:nvGrpSpPr>
        <p:grpSpPr>
          <a:xfrm>
            <a:off x="3276600" y="1600200"/>
            <a:ext cx="2895600" cy="3200400"/>
            <a:chOff x="3276600" y="1600200"/>
            <a:chExt cx="2895600" cy="3200400"/>
          </a:xfrm>
        </p:grpSpPr>
        <p:pic>
          <p:nvPicPr>
            <p:cNvPr id="1026" name="Picture 2" descr="C:\Users\Welcome\Desktop\nuoc-loc.jp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276600" y="1600200"/>
              <a:ext cx="1523999" cy="1828800"/>
            </a:xfrm>
            <a:prstGeom prst="rect">
              <a:avLst/>
            </a:prstGeom>
            <a:noFill/>
          </p:spPr>
        </p:pic>
        <p:pic>
          <p:nvPicPr>
            <p:cNvPr id="1027" name="Picture 3" descr="C:\Users\Welcome\Desktop\1besua-dau-nanh.jpg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4800600" y="1600200"/>
              <a:ext cx="1371600" cy="1828800"/>
            </a:xfrm>
            <a:prstGeom prst="rect">
              <a:avLst/>
            </a:prstGeom>
            <a:noFill/>
          </p:spPr>
        </p:pic>
        <p:pic>
          <p:nvPicPr>
            <p:cNvPr id="1028" name="Picture 4" descr="C:\Users\Welcome\Desktop\Diem-danh-nhung-doai-nuoc-ep-trai-cay-lam-dep-da-2.png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3276600" y="3124200"/>
              <a:ext cx="2895600" cy="1676400"/>
            </a:xfrm>
            <a:prstGeom prst="rect">
              <a:avLst/>
            </a:prstGeom>
            <a:noFill/>
          </p:spPr>
        </p:pic>
      </p:grpSp>
      <p:sp>
        <p:nvSpPr>
          <p:cNvPr id="25" name="Rectangle 24"/>
          <p:cNvSpPr/>
          <p:nvPr/>
        </p:nvSpPr>
        <p:spPr>
          <a:xfrm>
            <a:off x="3276600" y="1600200"/>
            <a:ext cx="2895600" cy="3200400"/>
          </a:xfrm>
          <a:prstGeom prst="rect">
            <a:avLst/>
          </a:prstGeom>
          <a:noFill/>
          <a:ln w="381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>
            <a:off x="3276600" y="1600200"/>
            <a:ext cx="2895600" cy="3200400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TextBox 29"/>
          <p:cNvSpPr txBox="1"/>
          <p:nvPr/>
        </p:nvSpPr>
        <p:spPr>
          <a:xfrm>
            <a:off x="4191000" y="2895600"/>
            <a:ext cx="1219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Nước</a:t>
            </a:r>
            <a:endParaRPr lang="en-US" sz="2800" b="1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7" dur="2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2" dur="2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7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14400" y="0"/>
            <a:ext cx="73914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9" name="Group 8"/>
          <p:cNvGrpSpPr/>
          <p:nvPr/>
        </p:nvGrpSpPr>
        <p:grpSpPr>
          <a:xfrm>
            <a:off x="1181428" y="521945"/>
            <a:ext cx="2631830" cy="4910692"/>
            <a:chOff x="1181428" y="521945"/>
            <a:chExt cx="2631830" cy="4910692"/>
          </a:xfr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grpSpPr>
        <p:sp>
          <p:nvSpPr>
            <p:cNvPr id="13" name="Block Arc 12"/>
            <p:cNvSpPr/>
            <p:nvPr/>
          </p:nvSpPr>
          <p:spPr>
            <a:xfrm rot="17495870">
              <a:off x="41997" y="1661376"/>
              <a:ext cx="4910692" cy="2631830"/>
            </a:xfrm>
            <a:prstGeom prst="blockArc">
              <a:avLst>
                <a:gd name="adj1" fmla="val 7158129"/>
                <a:gd name="adj2" fmla="val 2286463"/>
                <a:gd name="adj3" fmla="val 0"/>
              </a:avLst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0000"/>
                </a:solidFill>
              </a:endParaRP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1219200" y="1295400"/>
              <a:ext cx="457200" cy="461665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smtClean="0"/>
                <a:t>1</a:t>
              </a:r>
              <a:endParaRPr lang="en-US" sz="2400"/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5647356" y="2543759"/>
            <a:ext cx="2605930" cy="2489906"/>
            <a:chOff x="5647356" y="2543759"/>
            <a:chExt cx="2605930" cy="2489906"/>
          </a:xfrm>
        </p:grpSpPr>
        <p:sp>
          <p:nvSpPr>
            <p:cNvPr id="15" name="Block Arc 14"/>
            <p:cNvSpPr/>
            <p:nvPr/>
          </p:nvSpPr>
          <p:spPr>
            <a:xfrm rot="4750238">
              <a:off x="5970152" y="2220963"/>
              <a:ext cx="1960337" cy="2605930"/>
            </a:xfrm>
            <a:prstGeom prst="blockArc">
              <a:avLst>
                <a:gd name="adj1" fmla="val 8672903"/>
                <a:gd name="adj2" fmla="val 4519824"/>
                <a:gd name="adj3" fmla="val 0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6705600" y="4572000"/>
              <a:ext cx="457200" cy="461665"/>
            </a:xfrm>
            <a:prstGeom prst="rect">
              <a:avLst/>
            </a:prstGeom>
            <a:solidFill>
              <a:srgbClr val="92D050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smtClean="0"/>
                <a:t>3</a:t>
              </a:r>
              <a:endParaRPr lang="en-US" sz="2400"/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3834565" y="224509"/>
            <a:ext cx="3873943" cy="2686149"/>
            <a:chOff x="3834565" y="224509"/>
            <a:chExt cx="3873943" cy="2686149"/>
          </a:xfrm>
        </p:grpSpPr>
        <p:sp>
          <p:nvSpPr>
            <p:cNvPr id="14" name="Block Arc 13"/>
            <p:cNvSpPr/>
            <p:nvPr/>
          </p:nvSpPr>
          <p:spPr>
            <a:xfrm rot="1702455">
              <a:off x="3834565" y="224509"/>
              <a:ext cx="3873943" cy="2686149"/>
            </a:xfrm>
            <a:prstGeom prst="blockArc">
              <a:avLst>
                <a:gd name="adj1" fmla="val 8178751"/>
                <a:gd name="adj2" fmla="val 122633"/>
                <a:gd name="adj3" fmla="val 132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6858000" y="228600"/>
              <a:ext cx="457200" cy="461665"/>
            </a:xfrm>
            <a:prstGeom prst="rect">
              <a:avLst/>
            </a:prstGeom>
            <a:solidFill>
              <a:srgbClr val="92D050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smtClean="0"/>
                <a:t>2</a:t>
              </a:r>
              <a:endParaRPr lang="en-US" sz="2400"/>
            </a:p>
          </p:txBody>
        </p:sp>
      </p:grpSp>
      <p:sp>
        <p:nvSpPr>
          <p:cNvPr id="12" name="Oval 11"/>
          <p:cNvSpPr/>
          <p:nvPr/>
        </p:nvSpPr>
        <p:spPr>
          <a:xfrm>
            <a:off x="2971800" y="1981200"/>
            <a:ext cx="3048000" cy="2362200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-76200" y="0"/>
            <a:ext cx="9369846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extBox 5"/>
          <p:cNvSpPr txBox="1"/>
          <p:nvPr/>
        </p:nvSpPr>
        <p:spPr>
          <a:xfrm>
            <a:off x="914400" y="609600"/>
            <a:ext cx="6629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smtClean="0">
                <a:solidFill>
                  <a:srgbClr val="0070C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1. </a:t>
            </a:r>
            <a:r>
              <a:rPr lang="en-US" sz="3200" err="1" smtClean="0">
                <a:solidFill>
                  <a:srgbClr val="0070C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Khi</a:t>
            </a:r>
            <a:r>
              <a:rPr lang="en-US" sz="3200" smtClean="0">
                <a:solidFill>
                  <a:srgbClr val="0070C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3200" err="1" smtClean="0">
                <a:solidFill>
                  <a:srgbClr val="0070C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nào</a:t>
            </a:r>
            <a:r>
              <a:rPr lang="en-US" sz="3200" smtClean="0">
                <a:solidFill>
                  <a:srgbClr val="0070C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3200" err="1" smtClean="0">
                <a:solidFill>
                  <a:srgbClr val="0070C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chúng</a:t>
            </a:r>
            <a:r>
              <a:rPr lang="en-US" sz="3200" smtClean="0">
                <a:solidFill>
                  <a:srgbClr val="0070C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3200" err="1" smtClean="0">
                <a:solidFill>
                  <a:srgbClr val="0070C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ta</a:t>
            </a:r>
            <a:r>
              <a:rPr lang="en-US" sz="3200" smtClean="0">
                <a:solidFill>
                  <a:srgbClr val="0070C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3200" err="1" smtClean="0">
                <a:solidFill>
                  <a:srgbClr val="0070C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cần</a:t>
            </a:r>
            <a:r>
              <a:rPr lang="en-US" sz="3200" smtClean="0">
                <a:solidFill>
                  <a:srgbClr val="0070C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3200" err="1" smtClean="0">
                <a:solidFill>
                  <a:srgbClr val="0070C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ăn</a:t>
            </a:r>
            <a:r>
              <a:rPr lang="en-US" sz="3200" smtClean="0">
                <a:solidFill>
                  <a:srgbClr val="0070C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3200" err="1" smtClean="0">
                <a:solidFill>
                  <a:srgbClr val="0070C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và</a:t>
            </a:r>
            <a:r>
              <a:rPr lang="en-US" sz="3200" smtClean="0">
                <a:solidFill>
                  <a:srgbClr val="0070C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3200" err="1" smtClean="0">
                <a:solidFill>
                  <a:srgbClr val="0070C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uống</a:t>
            </a:r>
            <a:r>
              <a:rPr lang="en-US" sz="3200" smtClean="0">
                <a:solidFill>
                  <a:srgbClr val="0070C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?</a:t>
            </a:r>
            <a:endParaRPr lang="en-US" sz="3200">
              <a:solidFill>
                <a:srgbClr val="0070C0"/>
              </a:solidFill>
              <a:latin typeface="Times New Roman" pitchFamily="18" charset="0"/>
              <a:ea typeface="Tahoma" pitchFamily="34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143000" y="1676400"/>
            <a:ext cx="5867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smtClean="0">
                <a:solidFill>
                  <a:srgbClr val="0070C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A. </a:t>
            </a:r>
            <a:r>
              <a:rPr lang="en-US" sz="3200" err="1" smtClean="0">
                <a:solidFill>
                  <a:srgbClr val="0070C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Cần</a:t>
            </a:r>
            <a:r>
              <a:rPr lang="en-US" sz="3200" smtClean="0">
                <a:solidFill>
                  <a:srgbClr val="0070C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3200" err="1" smtClean="0">
                <a:solidFill>
                  <a:srgbClr val="0070C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ăn</a:t>
            </a:r>
            <a:r>
              <a:rPr lang="en-US" sz="3200" smtClean="0">
                <a:solidFill>
                  <a:srgbClr val="0070C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3200" err="1" smtClean="0">
                <a:solidFill>
                  <a:srgbClr val="0070C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khi</a:t>
            </a:r>
            <a:r>
              <a:rPr lang="en-US" sz="3200" smtClean="0">
                <a:solidFill>
                  <a:srgbClr val="0070C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3200" err="1" smtClean="0">
                <a:solidFill>
                  <a:srgbClr val="0070C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đói</a:t>
            </a:r>
            <a:r>
              <a:rPr lang="en-US" sz="3200" smtClean="0">
                <a:solidFill>
                  <a:srgbClr val="0070C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, </a:t>
            </a:r>
            <a:r>
              <a:rPr lang="en-US" sz="3200" err="1" smtClean="0">
                <a:solidFill>
                  <a:srgbClr val="0070C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uống</a:t>
            </a:r>
            <a:r>
              <a:rPr lang="en-US" sz="3200" smtClean="0">
                <a:solidFill>
                  <a:srgbClr val="0070C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3200" err="1" smtClean="0">
                <a:solidFill>
                  <a:srgbClr val="0070C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khi</a:t>
            </a:r>
            <a:r>
              <a:rPr lang="en-US" sz="3200" smtClean="0">
                <a:solidFill>
                  <a:srgbClr val="0070C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3200" err="1" smtClean="0">
                <a:solidFill>
                  <a:srgbClr val="0070C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khát</a:t>
            </a:r>
            <a:endParaRPr lang="en-US" sz="3200">
              <a:solidFill>
                <a:srgbClr val="0070C0"/>
              </a:solidFill>
              <a:latin typeface="Times New Roman" pitchFamily="18" charset="0"/>
              <a:ea typeface="Tahoma" pitchFamily="34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143000" y="2615625"/>
            <a:ext cx="5867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smtClean="0">
                <a:solidFill>
                  <a:srgbClr val="0070C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B. </a:t>
            </a:r>
            <a:r>
              <a:rPr lang="en-US" sz="3200" err="1" smtClean="0">
                <a:solidFill>
                  <a:srgbClr val="0070C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Khi</a:t>
            </a:r>
            <a:r>
              <a:rPr lang="en-US" sz="3200" smtClean="0">
                <a:solidFill>
                  <a:srgbClr val="0070C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3200" err="1" smtClean="0">
                <a:solidFill>
                  <a:srgbClr val="0070C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đói</a:t>
            </a:r>
            <a:endParaRPr lang="en-US" sz="3200">
              <a:solidFill>
                <a:srgbClr val="0070C0"/>
              </a:solidFill>
              <a:latin typeface="Times New Roman" pitchFamily="18" charset="0"/>
              <a:ea typeface="Tahoma" pitchFamily="34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143000" y="3606225"/>
            <a:ext cx="5867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smtClean="0">
                <a:solidFill>
                  <a:srgbClr val="0070C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C. </a:t>
            </a:r>
            <a:r>
              <a:rPr lang="en-US" sz="3200" err="1" smtClean="0">
                <a:solidFill>
                  <a:srgbClr val="0070C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Khi</a:t>
            </a:r>
            <a:r>
              <a:rPr lang="en-US" sz="3200" smtClean="0">
                <a:solidFill>
                  <a:srgbClr val="0070C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3200" err="1" smtClean="0">
                <a:solidFill>
                  <a:srgbClr val="0070C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khát</a:t>
            </a:r>
            <a:endParaRPr lang="en-US" sz="3200">
              <a:solidFill>
                <a:srgbClr val="0070C0"/>
              </a:solidFill>
              <a:latin typeface="Times New Roman" pitchFamily="18" charset="0"/>
              <a:ea typeface="Tahoma" pitchFamily="34" charset="0"/>
              <a:cs typeface="Times New Roman" pitchFamily="18" charset="0"/>
            </a:endParaRPr>
          </a:p>
        </p:txBody>
      </p:sp>
      <p:sp>
        <p:nvSpPr>
          <p:cNvPr id="10" name="Oval 9"/>
          <p:cNvSpPr/>
          <p:nvPr/>
        </p:nvSpPr>
        <p:spPr>
          <a:xfrm>
            <a:off x="1080868" y="1710396"/>
            <a:ext cx="609600" cy="609600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AutoShape 39"/>
          <p:cNvSpPr>
            <a:spLocks noChangeArrowheads="1"/>
          </p:cNvSpPr>
          <p:nvPr/>
        </p:nvSpPr>
        <p:spPr bwMode="auto">
          <a:xfrm>
            <a:off x="6248400" y="5486400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7B77C7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en-US" sz="4400" b="1">
                <a:solidFill>
                  <a:srgbClr val="FF0000"/>
                </a:solidFill>
                <a:latin typeface="Arial" charset="0"/>
              </a:rPr>
              <a:t>0</a:t>
            </a:r>
          </a:p>
        </p:txBody>
      </p:sp>
      <p:sp>
        <p:nvSpPr>
          <p:cNvPr id="14" name="AutoShape 41"/>
          <p:cNvSpPr>
            <a:spLocks noChangeArrowheads="1"/>
          </p:cNvSpPr>
          <p:nvPr/>
        </p:nvSpPr>
        <p:spPr bwMode="auto">
          <a:xfrm>
            <a:off x="6248400" y="5486400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en-US" sz="4400" b="1">
                <a:solidFill>
                  <a:srgbClr val="0033CC"/>
                </a:solidFill>
                <a:latin typeface="Arial" charset="0"/>
              </a:rPr>
              <a:t>1</a:t>
            </a:r>
          </a:p>
        </p:txBody>
      </p:sp>
      <p:sp>
        <p:nvSpPr>
          <p:cNvPr id="15" name="AutoShape 42"/>
          <p:cNvSpPr>
            <a:spLocks noChangeArrowheads="1"/>
          </p:cNvSpPr>
          <p:nvPr/>
        </p:nvSpPr>
        <p:spPr bwMode="auto">
          <a:xfrm>
            <a:off x="6248400" y="5486400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en-US" sz="4400" b="1" smtClean="0">
                <a:solidFill>
                  <a:srgbClr val="0033CC"/>
                </a:solidFill>
                <a:latin typeface="Arial" charset="0"/>
              </a:rPr>
              <a:t>2</a:t>
            </a:r>
            <a:endParaRPr lang="en-US" sz="4400" b="1">
              <a:solidFill>
                <a:srgbClr val="0033CC"/>
              </a:solidFill>
              <a:latin typeface="Arial" charset="0"/>
            </a:endParaRPr>
          </a:p>
        </p:txBody>
      </p:sp>
      <p:sp>
        <p:nvSpPr>
          <p:cNvPr id="16" name="AutoShape 42"/>
          <p:cNvSpPr>
            <a:spLocks noChangeArrowheads="1"/>
          </p:cNvSpPr>
          <p:nvPr/>
        </p:nvSpPr>
        <p:spPr bwMode="auto">
          <a:xfrm>
            <a:off x="6248400" y="5486400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en-US" sz="4400" b="1">
                <a:solidFill>
                  <a:srgbClr val="0033CC"/>
                </a:solidFill>
                <a:latin typeface="Arial" charset="0"/>
              </a:rPr>
              <a:t>3</a:t>
            </a:r>
          </a:p>
        </p:txBody>
      </p:sp>
      <p:sp>
        <p:nvSpPr>
          <p:cNvPr id="19" name="AutoShape 43"/>
          <p:cNvSpPr>
            <a:spLocks noChangeArrowheads="1"/>
          </p:cNvSpPr>
          <p:nvPr/>
        </p:nvSpPr>
        <p:spPr bwMode="auto">
          <a:xfrm>
            <a:off x="6248400" y="5486400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en-US" sz="4400" b="1">
                <a:solidFill>
                  <a:srgbClr val="0033CC"/>
                </a:solidFill>
                <a:latin typeface="Arial" charset="0"/>
              </a:rPr>
              <a:t>4</a:t>
            </a:r>
          </a:p>
        </p:txBody>
      </p:sp>
      <p:sp>
        <p:nvSpPr>
          <p:cNvPr id="20" name="AutoShape 44"/>
          <p:cNvSpPr>
            <a:spLocks noChangeArrowheads="1"/>
          </p:cNvSpPr>
          <p:nvPr/>
        </p:nvSpPr>
        <p:spPr bwMode="auto">
          <a:xfrm>
            <a:off x="6248400" y="5486400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en-US" sz="4400" b="1">
                <a:solidFill>
                  <a:srgbClr val="0033CC"/>
                </a:solidFill>
                <a:latin typeface="Arial" charset="0"/>
              </a:rPr>
              <a:t>5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5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6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8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000"/>
                            </p:stCondLst>
                            <p:childTnLst>
                              <p:par>
                                <p:cTn id="51" presetID="55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2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4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2000"/>
                            </p:stCondLst>
                            <p:childTnLst>
                              <p:par>
                                <p:cTn id="57" presetID="55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8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0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3000"/>
                            </p:stCondLst>
                            <p:childTnLst>
                              <p:par>
                                <p:cTn id="63" presetID="55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4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6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4000"/>
                            </p:stCondLst>
                            <p:childTnLst>
                              <p:par>
                                <p:cTn id="69" presetID="55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0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5000"/>
                            </p:stCondLst>
                            <p:childTnLst>
                              <p:par>
                                <p:cTn id="75" presetID="55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6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8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0" grpId="0" animBg="1"/>
      <p:bldP spid="18" grpId="0" animBg="1"/>
      <p:bldP spid="18" grpId="1" animBg="1"/>
      <p:bldP spid="14" grpId="1" animBg="1"/>
      <p:bldP spid="15" grpId="1" animBg="1"/>
      <p:bldP spid="16" grpId="0" animBg="1"/>
      <p:bldP spid="16" grpId="1" animBg="1"/>
      <p:bldP spid="19" grpId="0" animBg="1"/>
      <p:bldP spid="19" grpId="1" animBg="1"/>
      <p:bldP spid="20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TextBox 9"/>
          <p:cNvSpPr txBox="1"/>
          <p:nvPr/>
        </p:nvSpPr>
        <p:spPr>
          <a:xfrm>
            <a:off x="914400" y="609600"/>
            <a:ext cx="7772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smtClean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2. </a:t>
            </a:r>
            <a:r>
              <a:rPr lang="en-US" sz="3200" err="1" smtClean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Hàng</a:t>
            </a:r>
            <a:r>
              <a:rPr lang="en-US" sz="3200" smtClean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3200" err="1" smtClean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ngày</a:t>
            </a:r>
            <a:r>
              <a:rPr lang="en-US" sz="3200" smtClean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3200" err="1" smtClean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chúng</a:t>
            </a:r>
            <a:r>
              <a:rPr lang="en-US" sz="3200" smtClean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3200" err="1" smtClean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ta</a:t>
            </a:r>
            <a:r>
              <a:rPr lang="en-US" sz="3200" smtClean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3200" err="1" smtClean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nên</a:t>
            </a:r>
            <a:r>
              <a:rPr lang="en-US" sz="3200" smtClean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3200" err="1" smtClean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ăn</a:t>
            </a:r>
            <a:r>
              <a:rPr lang="en-US" sz="3200" smtClean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3200" err="1" smtClean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mấy</a:t>
            </a:r>
            <a:r>
              <a:rPr lang="en-US" sz="3200" smtClean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3200" err="1" smtClean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bữa</a:t>
            </a:r>
            <a:r>
              <a:rPr lang="en-US" sz="3200" smtClean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?</a:t>
            </a:r>
            <a:endParaRPr lang="en-US" sz="3200">
              <a:latin typeface="Times New Roman" pitchFamily="18" charset="0"/>
              <a:ea typeface="Tahoma" pitchFamily="34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914400" y="1676400"/>
            <a:ext cx="5867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smtClean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A. 2 </a:t>
            </a:r>
            <a:r>
              <a:rPr lang="en-US" sz="3200" err="1" smtClean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bữa</a:t>
            </a:r>
            <a:r>
              <a:rPr lang="en-US" sz="3200" smtClean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endParaRPr lang="en-US" sz="3200">
              <a:latin typeface="Times New Roman" pitchFamily="18" charset="0"/>
              <a:ea typeface="Tahoma" pitchFamily="34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914400" y="2844225"/>
            <a:ext cx="5867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smtClean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B. 3 </a:t>
            </a:r>
            <a:r>
              <a:rPr lang="en-US" sz="3200" err="1" smtClean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bữa</a:t>
            </a:r>
            <a:r>
              <a:rPr lang="en-US" sz="3200" smtClean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endParaRPr lang="en-US" sz="3200">
              <a:latin typeface="Times New Roman" pitchFamily="18" charset="0"/>
              <a:ea typeface="Tahoma" pitchFamily="34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914400" y="3987225"/>
            <a:ext cx="5867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smtClean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C. 4 </a:t>
            </a:r>
            <a:r>
              <a:rPr lang="en-US" sz="3200" err="1" smtClean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bữa</a:t>
            </a:r>
            <a:endParaRPr lang="en-US" sz="3200">
              <a:latin typeface="Times New Roman" pitchFamily="18" charset="0"/>
              <a:ea typeface="Tahoma" pitchFamily="34" charset="0"/>
              <a:cs typeface="Times New Roman" pitchFamily="18" charset="0"/>
            </a:endParaRPr>
          </a:p>
        </p:txBody>
      </p:sp>
      <p:pic>
        <p:nvPicPr>
          <p:cNvPr id="3076" name="Picture 4" descr="C:\Users\Welcome\Desktop\4517740511c52f.img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038600" y="1447800"/>
            <a:ext cx="4572000" cy="3409950"/>
          </a:xfrm>
          <a:prstGeom prst="rect">
            <a:avLst/>
          </a:prstGeom>
          <a:noFill/>
        </p:spPr>
      </p:pic>
      <p:sp>
        <p:nvSpPr>
          <p:cNvPr id="9" name="AutoShape 39"/>
          <p:cNvSpPr>
            <a:spLocks noChangeArrowheads="1"/>
          </p:cNvSpPr>
          <p:nvPr/>
        </p:nvSpPr>
        <p:spPr bwMode="auto">
          <a:xfrm>
            <a:off x="7467600" y="5181600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7B77C7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en-US" sz="4400" b="1">
                <a:solidFill>
                  <a:srgbClr val="FF0000"/>
                </a:solidFill>
                <a:latin typeface="Arial" charset="0"/>
              </a:rPr>
              <a:t>0</a:t>
            </a:r>
          </a:p>
        </p:txBody>
      </p:sp>
      <p:sp>
        <p:nvSpPr>
          <p:cNvPr id="16" name="AutoShape 40"/>
          <p:cNvSpPr>
            <a:spLocks noChangeArrowheads="1"/>
          </p:cNvSpPr>
          <p:nvPr/>
        </p:nvSpPr>
        <p:spPr bwMode="auto">
          <a:xfrm>
            <a:off x="7467600" y="5181600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89B593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en-US" sz="4400" b="1">
                <a:solidFill>
                  <a:srgbClr val="002060"/>
                </a:solidFill>
                <a:latin typeface="Arial" charset="0"/>
              </a:rPr>
              <a:t>1</a:t>
            </a:r>
          </a:p>
        </p:txBody>
      </p:sp>
      <p:sp>
        <p:nvSpPr>
          <p:cNvPr id="17" name="AutoShape 41"/>
          <p:cNvSpPr>
            <a:spLocks noChangeArrowheads="1"/>
          </p:cNvSpPr>
          <p:nvPr/>
        </p:nvSpPr>
        <p:spPr bwMode="auto">
          <a:xfrm>
            <a:off x="7467600" y="5181600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en-US" sz="4400" b="1">
                <a:solidFill>
                  <a:srgbClr val="0033CC"/>
                </a:solidFill>
                <a:latin typeface="Arial" charset="0"/>
              </a:rPr>
              <a:t>2</a:t>
            </a:r>
          </a:p>
        </p:txBody>
      </p:sp>
      <p:sp>
        <p:nvSpPr>
          <p:cNvPr id="18" name="AutoShape 42"/>
          <p:cNvSpPr>
            <a:spLocks noChangeArrowheads="1"/>
          </p:cNvSpPr>
          <p:nvPr/>
        </p:nvSpPr>
        <p:spPr bwMode="auto">
          <a:xfrm>
            <a:off x="7467600" y="5181600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en-US" sz="4400" b="1">
                <a:solidFill>
                  <a:srgbClr val="0033CC"/>
                </a:solidFill>
                <a:latin typeface="Arial" charset="0"/>
              </a:rPr>
              <a:t>3</a:t>
            </a:r>
          </a:p>
        </p:txBody>
      </p:sp>
      <p:sp>
        <p:nvSpPr>
          <p:cNvPr id="19" name="AutoShape 43"/>
          <p:cNvSpPr>
            <a:spLocks noChangeArrowheads="1"/>
          </p:cNvSpPr>
          <p:nvPr/>
        </p:nvSpPr>
        <p:spPr bwMode="auto">
          <a:xfrm>
            <a:off x="7467600" y="5181600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en-US" sz="4400" b="1">
                <a:solidFill>
                  <a:srgbClr val="0033CC"/>
                </a:solidFill>
                <a:latin typeface="Arial" charset="0"/>
              </a:rPr>
              <a:t>4</a:t>
            </a:r>
          </a:p>
        </p:txBody>
      </p:sp>
      <p:sp>
        <p:nvSpPr>
          <p:cNvPr id="20" name="AutoShape 44"/>
          <p:cNvSpPr>
            <a:spLocks noChangeArrowheads="1"/>
          </p:cNvSpPr>
          <p:nvPr/>
        </p:nvSpPr>
        <p:spPr bwMode="auto">
          <a:xfrm>
            <a:off x="7467600" y="5181600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en-US" sz="4400" b="1">
                <a:solidFill>
                  <a:srgbClr val="0033CC"/>
                </a:solidFill>
                <a:latin typeface="Arial" charset="0"/>
              </a:rPr>
              <a:t>5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42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42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42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42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42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54" presetClass="exit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1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5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1000"/>
                            </p:stCondLst>
                            <p:childTnLst>
                              <p:par>
                                <p:cTn id="78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9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3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2000"/>
                            </p:stCondLst>
                            <p:childTnLst>
                              <p:par>
                                <p:cTn id="86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7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1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3000"/>
                            </p:stCondLst>
                            <p:childTnLst>
                              <p:par>
                                <p:cTn id="94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5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9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4000"/>
                            </p:stCondLst>
                            <p:childTnLst>
                              <p:par>
                                <p:cTn id="102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3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5000"/>
                            </p:stCondLst>
                            <p:childTnLst>
                              <p:par>
                                <p:cTn id="110" presetID="55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1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5" presetClass="emph" presetSubtype="1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118" dur="indefinite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style.fontStyle</p:attrName>
                                        </p:attrNameLst>
                                      </p:cBhvr>
                                      <p:to>
                                        <p:strVal val="normal"/>
                                      </p:to>
                                    </p:set>
                                    <p:set>
                                      <p:cBhvr override="childStyle">
                                        <p:cTn id="119" dur="indefinite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  <p:set>
                                      <p:cBhvr override="childStyle">
                                        <p:cTn id="120" dur="indefinite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fals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  <p:bldP spid="12" grpId="1"/>
      <p:bldP spid="13" grpId="0"/>
      <p:bldP spid="9" grpId="0" animBg="1"/>
      <p:bldP spid="9" grpId="1" animBg="1"/>
      <p:bldP spid="16" grpId="0" animBg="1"/>
      <p:bldP spid="16" grpId="1" animBg="1"/>
      <p:bldP spid="17" grpId="0" animBg="1"/>
      <p:bldP spid="17" grpId="1" animBg="1"/>
      <p:bldP spid="18" grpId="0" animBg="1"/>
      <p:bldP spid="18" grpId="1" animBg="1"/>
      <p:bldP spid="19" grpId="0" animBg="1"/>
      <p:bldP spid="19" grpId="1" animBg="1"/>
      <p:bldP spid="20" grpId="0" animBg="1"/>
      <p:bldP spid="20" grpId="1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Welcome\Desktop\cac-mon-chao-tu-heo-cho-be-an-dam-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52800" y="762000"/>
            <a:ext cx="2367844" cy="1792480"/>
          </a:xfrm>
          <a:prstGeom prst="rect">
            <a:avLst/>
          </a:prstGeom>
          <a:noFill/>
        </p:spPr>
      </p:pic>
      <p:pic>
        <p:nvPicPr>
          <p:cNvPr id="2051" name="Picture 3" descr="C:\Users\Welcome\Desktop\images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3400" y="762000"/>
            <a:ext cx="2619375" cy="1743075"/>
          </a:xfrm>
          <a:prstGeom prst="rect">
            <a:avLst/>
          </a:prstGeom>
          <a:noFill/>
        </p:spPr>
      </p:pic>
      <p:pic>
        <p:nvPicPr>
          <p:cNvPr id="2052" name="Picture 4" descr="C:\Users\Welcome\Desktop\175811_Untitled-20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019800" y="838200"/>
            <a:ext cx="2511656" cy="1722996"/>
          </a:xfrm>
          <a:prstGeom prst="rect">
            <a:avLst/>
          </a:prstGeom>
          <a:noFill/>
        </p:spPr>
      </p:pic>
      <p:pic>
        <p:nvPicPr>
          <p:cNvPr id="2053" name="Picture 5" descr="C:\Users\Welcome\Desktop\Sua-tuoi-trong-ly-180x210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105400" y="3124200"/>
            <a:ext cx="1714500" cy="2000250"/>
          </a:xfrm>
          <a:prstGeom prst="rect">
            <a:avLst/>
          </a:prstGeom>
          <a:noFill/>
        </p:spPr>
      </p:pic>
      <p:pic>
        <p:nvPicPr>
          <p:cNvPr id="2054" name="Picture 6" descr="C:\Users\Welcome\Desktop\f4062008175547a50fbc7b47d5abffa3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676400" y="3200400"/>
            <a:ext cx="2689206" cy="181790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1225</TotalTime>
  <Words>309</Words>
  <Application>Microsoft Office PowerPoint</Application>
  <PresentationFormat>On-screen Show (4:3)</PresentationFormat>
  <Paragraphs>175</Paragraphs>
  <Slides>18</Slides>
  <Notes>1</Notes>
  <HiddenSlides>0</HiddenSlides>
  <MMClips>1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18</vt:i4>
      </vt:variant>
    </vt:vector>
  </HeadingPairs>
  <TitlesOfParts>
    <vt:vector size="20" baseType="lpstr">
      <vt:lpstr>Custom Design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</vt:vector>
  </TitlesOfParts>
  <Company>Grizli777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Welcome</dc:creator>
  <cp:lastModifiedBy>Welcome</cp:lastModifiedBy>
  <cp:revision>145</cp:revision>
  <dcterms:created xsi:type="dcterms:W3CDTF">2016-10-12T12:12:32Z</dcterms:created>
  <dcterms:modified xsi:type="dcterms:W3CDTF">2017-01-20T04:48:06Z</dcterms:modified>
</cp:coreProperties>
</file>