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4" r:id="rId7"/>
    <p:sldId id="261" r:id="rId8"/>
    <p:sldId id="265" r:id="rId9"/>
    <p:sldId id="268" r:id="rId10"/>
    <p:sldId id="266" r:id="rId11"/>
    <p:sldId id="267" r:id="rId12"/>
    <p:sldId id="262" r:id="rId13"/>
    <p:sldId id="263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73D82-E7FF-4EAF-80E9-2FA7F183397D}" type="datetimeFigureOut">
              <a:rPr lang="en-US" smtClean="0"/>
              <a:pPr/>
              <a:t>1/20/2017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07765-CD53-4372-B189-21FB29DBE0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ENG%20ANH%20CUA%20BO\GIAO%20AN%20ANH%204\CD%20NGHE%20ANH%204%20KY%20I\CD%20ANH%204%20moi%20KY%20I\Unit%202\Track%2012.mp3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TIENG%20ANH%20CUA%20BO\GIAO%20AN%20ANH%204\CD%20NGHE%20ANH%204%20KY%20I\CD%20ANH%204%20moi%20KY%20I\Unit%201\Track%209.mp3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ENG%20ANH%20CUA%20BO\GIAO%20AN%20ANH%204\CD%20NGHE%20ANH%204%20KY%20I\CD%20ANH%204%20moi%20KY%20I\Unit%202\Track%2010.mp3" TargetMode="Externa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ENG%20ANH%20CUA%20BO\GIAO%20AN%20ANH%204\CD%20NGHE%20ANH%204%20KY%20I\CD%20ANH%204%20moi%20KY%20I\Unit%202\Track%2011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TIENG%20ANH%20CUA%20BO\GIAO%20AN%20ANH%204\CD%20NGHE%20ANH%204%20KY%20I\CD%20ANH%204%20moi%20KY%20I\Unit%202\Track%2011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noProof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noProof="1" smtClean="0"/>
          </a:p>
        </p:txBody>
      </p:sp>
      <p:pic>
        <p:nvPicPr>
          <p:cNvPr id="3076" name="Picture 4" descr="PT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2067166a35x1e8i0t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876800"/>
            <a:ext cx="457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 descr="2067166a35x1e8i0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52578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01000" y="2514600"/>
            <a:ext cx="762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724608s7aonrbep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914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9" descr="729747d8za2kbusq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50292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2" descr="3d butterfly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449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9" name="WordArt 29"/>
          <p:cNvSpPr>
            <a:spLocks noChangeArrowheads="1" noChangeShapeType="1" noTextEdit="1"/>
          </p:cNvSpPr>
          <p:nvPr/>
        </p:nvSpPr>
        <p:spPr bwMode="auto">
          <a:xfrm>
            <a:off x="1371600" y="2819400"/>
            <a:ext cx="6248400" cy="1295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Impact"/>
              </a:rPr>
              <a:t>Welcome to our class </a:t>
            </a:r>
            <a:r>
              <a:rPr lang="en-US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prstShdw prst="shdw11">
                    <a:srgbClr val="990000">
                      <a:alpha val="50000"/>
                    </a:srgbClr>
                  </a:prstShdw>
                </a:effectLst>
                <a:latin typeface="Impact"/>
              </a:rPr>
              <a:t>4B</a:t>
            </a:r>
            <a:endParaRPr lang="en-US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prstShdw prst="shdw11">
                  <a:srgbClr val="990000">
                    <a:alpha val="50000"/>
                  </a:srgbClr>
                </a:prstShdw>
              </a:effectLst>
              <a:latin typeface="Impact"/>
            </a:endParaRPr>
          </a:p>
        </p:txBody>
      </p:sp>
      <p:sp>
        <p:nvSpPr>
          <p:cNvPr id="3084" name="WordArt 3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8001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 AN PRIMMARY SCHOOL</a:t>
            </a:r>
          </a:p>
        </p:txBody>
      </p:sp>
      <p:sp>
        <p:nvSpPr>
          <p:cNvPr id="3085" name="WordArt 11"/>
          <p:cNvSpPr>
            <a:spLocks noChangeArrowheads="1" noChangeShapeType="1" noTextEdit="1"/>
          </p:cNvSpPr>
          <p:nvPr/>
        </p:nvSpPr>
        <p:spPr bwMode="auto">
          <a:xfrm>
            <a:off x="2895600" y="1295400"/>
            <a:ext cx="3429000" cy="9906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-782"/>
              </a:avLst>
            </a:prstTxWarp>
          </a:bodyPr>
          <a:lstStyle/>
          <a:p>
            <a:pPr algn="ctr"/>
            <a:r>
              <a:rPr lang="en-US" sz="3600" b="1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English </a:t>
            </a:r>
            <a:r>
              <a:rPr lang="en-US" sz="3600" b="1" kern="10" dirty="0" smtClean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</a:t>
            </a:r>
            <a:endParaRPr lang="en-US" sz="3600" b="1" kern="10" dirty="0">
              <a:ln w="12700">
                <a:solidFill>
                  <a:srgbClr val="800080"/>
                </a:solidFill>
                <a:round/>
                <a:headEnd/>
                <a:tailEnd/>
              </a:ln>
              <a:solidFill>
                <a:srgbClr val="8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86" name="Picture 19" descr="F:\KHUNG NEN TRANG TRI\hoa day - trang tri\1064982z6po9vz212.gif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457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06C4B-1252-4A70-8BBC-48F699EDFA7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Anh 4 unit 2\DSC_1220.JPG"/>
          <p:cNvPicPr/>
          <p:nvPr/>
        </p:nvPicPr>
        <p:blipFill>
          <a:blip r:embed="rId2" cstate="print">
            <a:lum bright="20000" contrast="30000"/>
          </a:blip>
          <a:srcRect t="15733" r="2037" b="14431"/>
          <a:stretch>
            <a:fillRect/>
          </a:stretch>
        </p:blipFill>
        <p:spPr bwMode="auto">
          <a:xfrm>
            <a:off x="533400" y="1066800"/>
            <a:ext cx="8305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638800" y="2133600"/>
            <a:ext cx="137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1448064">
            <a:off x="7161604" y="4192711"/>
            <a:ext cx="137283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385400">
            <a:off x="3429000" y="4267200"/>
            <a:ext cx="1524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05000" y="2209800"/>
            <a:ext cx="1371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905000" y="2133600"/>
            <a:ext cx="137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Australia.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352800" y="4267200"/>
            <a:ext cx="137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Malaysia.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638800" y="2057400"/>
            <a:ext cx="13716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Ameriaca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7162800" y="4114800"/>
            <a:ext cx="137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istrator\Desktop\Anh 4 unit 2\DSC_1218.JPG"/>
          <p:cNvPicPr/>
          <p:nvPr/>
        </p:nvPicPr>
        <p:blipFill>
          <a:blip r:embed="rId3" cstate="print">
            <a:lum bright="20000" contrast="20000"/>
          </a:blip>
          <a:srcRect l="1861" t="24138"/>
          <a:stretch>
            <a:fillRect/>
          </a:stretch>
        </p:blipFill>
        <p:spPr bwMode="auto">
          <a:xfrm>
            <a:off x="457200" y="1066800"/>
            <a:ext cx="8382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Track 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048000" y="1371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4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952E70-AD30-41B3-AB9F-CBE31142B3E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5363" name="Picture 2" descr="E:\TIENG ANH CUA BO\GIAO AN  ANH 3\BAI GIANG POWERPOINT ANH 3\UNIT 2\Unit 02. What is your name. Lesson 1 (1-6)\Data\video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895600" y="25908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CC"/>
                </a:solidFill>
                <a:latin typeface=".VnTime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Learn by heart the sing.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Picture 6" descr="E:\TIENG ANH CUA BO\GIAO AN  ANH 3\BAI GIANG POWERPOINT ANH 3\UNIT 17\Unit 17. What toys do you like. Lesson 3 (1-6)\Data\homelink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62200" y="1143000"/>
            <a:ext cx="54403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C53FD2-96E3-46DF-AD54-9C50B56081F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6387" name="Picture 2" descr="E:\TIENG ANH CUA BO\GIAO AN  ANH 3\BAI GIANG POWERPOINT ANH 3\UNIT 2\Unit 02. What is your name. Lesson 2 (1-6)\Data\Frame__1952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514600" y="1600200"/>
            <a:ext cx="4343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Goodbye</a:t>
            </a:r>
          </a:p>
        </p:txBody>
      </p:sp>
      <p:sp>
        <p:nvSpPr>
          <p:cNvPr id="5" name="WordArt 9"/>
          <p:cNvSpPr>
            <a:spLocks noChangeArrowheads="1" noChangeShapeType="1" noTextEdit="1"/>
          </p:cNvSpPr>
          <p:nvPr/>
        </p:nvSpPr>
        <p:spPr bwMode="auto">
          <a:xfrm>
            <a:off x="1981200" y="2590800"/>
            <a:ext cx="6119813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8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See you again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B7C14-DFBF-42CD-845A-4904A7580E3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057400" y="685800"/>
            <a:ext cx="4495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Warm up</a:t>
            </a:r>
          </a:p>
        </p:txBody>
      </p:sp>
      <p:pic>
        <p:nvPicPr>
          <p:cNvPr id="4100" name="Picture 2" descr="F:\u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905000"/>
            <a:ext cx="6248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F:\KHUNG NEN TRANG TRI\hoa day - trang tri\932576nn4vbyoeu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76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3" descr="F:\KHUNG NEN TRANG TRI\hoa day - trang tri\932576nn4vbyoeu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4267200"/>
            <a:ext cx="762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Anh 4 unit 2\DSC_1221.JPG"/>
          <p:cNvPicPr/>
          <p:nvPr/>
        </p:nvPicPr>
        <p:blipFill>
          <a:blip r:embed="rId3" cstate="print">
            <a:lum bright="30000" contrast="40000"/>
          </a:blip>
          <a:srcRect l="2710" t="12317" r="8435"/>
          <a:stretch>
            <a:fillRect/>
          </a:stretch>
        </p:blipFill>
        <p:spPr bwMode="auto">
          <a:xfrm>
            <a:off x="381000" y="838200"/>
            <a:ext cx="845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Track 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200400" y="1295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Anh 4 unit 2\DSC_1212.JPG"/>
          <p:cNvPicPr/>
          <p:nvPr/>
        </p:nvPicPr>
        <p:blipFill>
          <a:blip r:embed="rId3" cstate="print">
            <a:lum bright="20000" contrast="40000"/>
          </a:blip>
          <a:srcRect l="3680" t="1940" r="19703" b="4957"/>
          <a:stretch>
            <a:fillRect/>
          </a:stretch>
        </p:blipFill>
        <p:spPr bwMode="auto">
          <a:xfrm>
            <a:off x="533400" y="1524000"/>
            <a:ext cx="8077200" cy="47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6"/>
          <p:cNvSpPr txBox="1">
            <a:spLocks noChangeArrowheads="1"/>
          </p:cNvSpPr>
          <p:nvPr/>
        </p:nvSpPr>
        <p:spPr bwMode="auto">
          <a:xfrm>
            <a:off x="838200" y="685800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Look , listen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repeat.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Track 1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715000" y="838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838200" y="685800"/>
            <a:ext cx="320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Point and say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Administrator\Desktop\Anh 4 unit 2\DSC_1213.JPG"/>
          <p:cNvPicPr/>
          <p:nvPr/>
        </p:nvPicPr>
        <p:blipFill>
          <a:blip r:embed="rId2" cstate="print">
            <a:lum bright="20000" contrast="40000"/>
          </a:blip>
          <a:srcRect t="15517" r="5563" b="19812"/>
          <a:stretch>
            <a:fillRect/>
          </a:stretch>
        </p:blipFill>
        <p:spPr bwMode="auto">
          <a:xfrm>
            <a:off x="457200" y="762000"/>
            <a:ext cx="8382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52600" y="1447800"/>
            <a:ext cx="1371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362200" y="3657600"/>
            <a:ext cx="762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657600" y="3581400"/>
            <a:ext cx="9906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Akiko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3048000" y="3962400"/>
            <a:ext cx="12954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Japan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Anh 4 unit 2\DSC_1214.JPG"/>
          <p:cNvPicPr/>
          <p:nvPr/>
        </p:nvPicPr>
        <p:blipFill>
          <a:blip r:embed="rId2" cstate="print">
            <a:lum bright="30000" contrast="20000"/>
          </a:blip>
          <a:srcRect l="2225" r="9768"/>
          <a:stretch>
            <a:fillRect/>
          </a:stretch>
        </p:blipFill>
        <p:spPr bwMode="auto">
          <a:xfrm>
            <a:off x="533400" y="914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43800" y="2286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37338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6200" y="5410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/>
          <p:cNvSpPr txBox="1">
            <a:spLocks noChangeArrowheads="1"/>
          </p:cNvSpPr>
          <p:nvPr/>
        </p:nvSpPr>
        <p:spPr bwMode="auto">
          <a:xfrm>
            <a:off x="914400" y="1219200"/>
            <a:ext cx="3429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Listen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tick.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2" descr="E:\TIENG ANH CUA BO\GIAO AN  ANH 3\BAI GIANG POWERPOINT ANH 3\UNIT 2\Unit 02. What is your name. Lesson 1 (1-6)\Data\list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143000"/>
            <a:ext cx="6858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3" descr="E:\TIENG ANH CUA BO\GIAO AN  ANH 3\BAI GIANG POWERPOINT ANH 3\UNIT 2\Unit 02. What is your name. Lesson 1 (1-6)\Data\tick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219200"/>
            <a:ext cx="62865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Track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791200" y="1524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15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Administrator\Desktop\Anh 4 unit 2\DSC_1214.JPG"/>
          <p:cNvPicPr/>
          <p:nvPr/>
        </p:nvPicPr>
        <p:blipFill>
          <a:blip r:embed="rId3" cstate="print">
            <a:lum bright="30000" contrast="20000"/>
          </a:blip>
          <a:srcRect l="2225" r="9768"/>
          <a:stretch>
            <a:fillRect/>
          </a:stretch>
        </p:blipFill>
        <p:spPr bwMode="auto">
          <a:xfrm>
            <a:off x="533400" y="914400"/>
            <a:ext cx="8229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543800" y="22860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37338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96200" y="5410200"/>
            <a:ext cx="152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rack 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43400" y="1066800"/>
            <a:ext cx="304800" cy="304800"/>
          </a:xfrm>
          <a:prstGeom prst="rect">
            <a:avLst/>
          </a:prstGeom>
        </p:spPr>
      </p:pic>
      <p:pic>
        <p:nvPicPr>
          <p:cNvPr id="7" name="Picture 21" descr="E:\TIENG ANH CUA BO\GIAO AN  ANH 3\BAI GIANG POWERPOINT ANH 3\UNIT 2\Unit 02. What is your name. Lesson 1 (1-6)\Data\0.0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15200" y="2057400"/>
            <a:ext cx="6159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E:\TIENG ANH CUA BO\GIAO AN  ANH 3\BAI GIANG POWERPOINT ANH 3\UNIT 2\Unit 02. What is your name. Lesson 1 (1-6)\Data\0.0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3505200"/>
            <a:ext cx="6159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1" descr="E:\TIENG ANH CUA BO\GIAO AN  ANH 3\BAI GIANG POWERPOINT ANH 3\UNIT 2\Unit 02. What is your name. Lesson 1 (1-6)\Data\0.0_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5181600"/>
            <a:ext cx="615950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0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08&quot;&gt;&lt;property id=&quot;20148&quot; value=&quot;5&quot;/&gt;&lt;property id=&quot;20300&quot; value=&quot;Slide 5&quot;/&gt;&lt;property id=&quot;20307&quot; value=&quot;260&quot;/&gt;&lt;/object&gt;&lt;object type=&quot;3&quot; unique_id=&quot;10009&quot;&gt;&lt;property id=&quot;20148&quot; value=&quot;5&quot;/&gt;&lt;property id=&quot;20300&quot; value=&quot;Slide 7&quot;/&gt;&lt;property id=&quot;20307&quot; value=&quot;261&quot;/&gt;&lt;/object&gt;&lt;object type=&quot;3&quot; unique_id=&quot;10010&quot;&gt;&lt;property id=&quot;20148&quot; value=&quot;5&quot;/&gt;&lt;property id=&quot;20300&quot; value=&quot;Slide 12&quot;/&gt;&lt;property id=&quot;20307&quot; value=&quot;262&quot;/&gt;&lt;/object&gt;&lt;object type=&quot;3&quot; unique_id=&quot;10011&quot;&gt;&lt;property id=&quot;20148&quot; value=&quot;5&quot;/&gt;&lt;property id=&quot;20300&quot; value=&quot;Slide 13&quot;/&gt;&lt;property id=&quot;20307&quot; value=&quot;263&quot;/&gt;&lt;/object&gt;&lt;object type=&quot;3&quot; unique_id=&quot;10052&quot;&gt;&lt;property id=&quot;20148&quot; value=&quot;5&quot;/&gt;&lt;property id=&quot;20300&quot; value=&quot;Slide 6&quot;/&gt;&lt;property id=&quot;20307&quot; value=&quot;264&quot;/&gt;&lt;/object&gt;&lt;object type=&quot;3&quot; unique_id=&quot;10053&quot;&gt;&lt;property id=&quot;20148&quot; value=&quot;5&quot;/&gt;&lt;property id=&quot;20300&quot; value=&quot;Slide 8&quot;/&gt;&lt;property id=&quot;20307&quot; value=&quot;265&quot;/&gt;&lt;/object&gt;&lt;object type=&quot;3&quot; unique_id=&quot;10054&quot;&gt;&lt;property id=&quot;20148&quot; value=&quot;5&quot;/&gt;&lt;property id=&quot;20300&quot; value=&quot;Slide 10&quot;/&gt;&lt;property id=&quot;20307&quot; value=&quot;266&quot;/&gt;&lt;/object&gt;&lt;object type=&quot;3&quot; unique_id=&quot;10055&quot;&gt;&lt;property id=&quot;20148&quot; value=&quot;5&quot;/&gt;&lt;property id=&quot;20300&quot; value=&quot;Slide 11&quot;/&gt;&lt;property id=&quot;20307&quot; value=&quot;267&quot;/&gt;&lt;/object&gt;&lt;object type=&quot;3&quot; unique_id=&quot;10238&quot;&gt;&lt;property id=&quot;20148&quot; value=&quot;5&quot;/&gt;&lt;property id=&quot;20300&quot; value=&quot;Slide 9&quot;/&gt;&lt;property id=&quot;20307&quot; value=&quot;26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61</Words>
  <Application>Microsoft Office PowerPoint</Application>
  <PresentationFormat>On-screen Show (4:3)</PresentationFormat>
  <Paragraphs>23</Paragraphs>
  <Slides>13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Admin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17</cp:revision>
  <dcterms:created xsi:type="dcterms:W3CDTF">2016-09-15T21:47:27Z</dcterms:created>
  <dcterms:modified xsi:type="dcterms:W3CDTF">2017-01-20T16:46:04Z</dcterms:modified>
</cp:coreProperties>
</file>