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8" r:id="rId4"/>
    <p:sldId id="269" r:id="rId5"/>
    <p:sldId id="270" r:id="rId6"/>
    <p:sldId id="272" r:id="rId7"/>
    <p:sldId id="258" r:id="rId8"/>
    <p:sldId id="274" r:id="rId9"/>
    <p:sldId id="273" r:id="rId10"/>
    <p:sldId id="284" r:id="rId11"/>
    <p:sldId id="283" r:id="rId12"/>
    <p:sldId id="259" r:id="rId13"/>
    <p:sldId id="285" r:id="rId14"/>
    <p:sldId id="260" r:id="rId15"/>
    <p:sldId id="275" r:id="rId16"/>
    <p:sldId id="276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C7E-0B33-4078-9F4E-B4F32FEC9A9E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63E4-B758-4ABE-95F4-C72B4FFA6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file:///E:\TIENG%20ANH%20CUA%20BO\GIAO%20AN%20ANH%204\BA&#768;I%20GIA&#777;NG%20POWERPOINT%20ANH%204\UNIT%2010\Lesson%201\let's%20sing\doan%201.mp3" TargetMode="External"/><Relationship Id="rId7" Type="http://schemas.openxmlformats.org/officeDocument/2006/relationships/image" Target="../media/image29.png"/><Relationship Id="rId2" Type="http://schemas.openxmlformats.org/officeDocument/2006/relationships/audio" Target="file:///E:\TIENG%20ANH%20CUA%20BO\GIAO%20AN%20ANH%204\BA&#768;I%20GIA&#777;NG%20POWERPOINT%20ANH%204\UNIT%2010\Lesson%201\let's%20sing\song%201.mp3" TargetMode="External"/><Relationship Id="rId1" Type="http://schemas.openxmlformats.org/officeDocument/2006/relationships/audio" Target="file:///E:\TIENG%20ANH%20CUA%20BO\GIAO%20AN%20ANH%204\CD%20NGHE%20ANH%204%20KY%20I\CD%20ANH%204%20moi%20KY%20I\Unit%2010\Lesson%201\Track%2079.mp3" TargetMode="External"/><Relationship Id="rId6" Type="http://schemas.openxmlformats.org/officeDocument/2006/relationships/image" Target="../media/image2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TIENG%20ANH%20CUA%20BO\GIAO%20AN%20ANH%204\BA&#768;I%20GIA&#777;NG%20POWERPOINT%20ANH%204\UNIT%2010\Lesson%201\let's%20sing\doan%202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file:///E:\TIENG%20ANH%20CUA%20BO\GIAO%20AN%20ANH%204\BA&#768;I%20GIA&#777;NG%20POWERPOINT%20ANH%204\UNIT%2010\Lesson%201\listen%20and%20tick\number%202.mp3" TargetMode="External"/><Relationship Id="rId7" Type="http://schemas.openxmlformats.org/officeDocument/2006/relationships/image" Target="../media/image23.png"/><Relationship Id="rId2" Type="http://schemas.openxmlformats.org/officeDocument/2006/relationships/audio" Target="file:///E:\TIENG%20ANH%20CUA%20BO\GIAO%20AN%20ANH%204\BA&#768;I%20GIA&#777;NG%20POWERPOINT%20ANH%204\UNIT%2010\Lesson%201\listen%20and%20tick\number%201.mp3" TargetMode="External"/><Relationship Id="rId1" Type="http://schemas.openxmlformats.org/officeDocument/2006/relationships/audio" Target="file:///E:\TIENG%20ANH%20CUA%20BO\GIAO%20AN%20ANH%204\CD%20NGHE%20ANH%204%20KY%20I\CD%20ANH%204%20moi%20KY%20I\Unit%2010\Lesson%201\Track%2078.mp3" TargetMode="Externa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TIENG%20ANH%20CUA%20BO\GIAO%20AN%20ANH%204\BA&#768;I%20GIA&#777;NG%20POWERPOINT%20ANH%204\UNIT%2010\Lesson%201\listen%20and%20tick\number%203.mp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audio" Target="file:///E:\TIENG%20ANH%20CUA%20BO\GIAO%20AN%20ANH%204\BA&#768;I%20GIA&#777;NG%20POWERPOINT%20ANH%204\UNIT%2010\Lesson%201\listen%20and%20tick\number%203.mp3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audio" Target="file:///E:\TIENG%20ANH%20CUA%20BO\GIAO%20AN%20ANH%204\BA&#768;I%20GIA&#777;NG%20POWERPOINT%20ANH%204\UNIT%2010\Lesson%201\listen%20and%20tick\number%202.mp3" TargetMode="External"/><Relationship Id="rId16" Type="http://schemas.openxmlformats.org/officeDocument/2006/relationships/image" Target="../media/image22.png"/><Relationship Id="rId1" Type="http://schemas.openxmlformats.org/officeDocument/2006/relationships/audio" Target="file:///E:\TIENG%20ANH%20CUA%20BO\GIAO%20AN%20ANH%204\BA&#768;I%20GIA&#777;NG%20POWERPOINT%20ANH%204\UNIT%2010\Lesson%201\listen%20and%20tick\number%201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jpe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noProof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noProof="1" smtClean="0"/>
          </a:p>
        </p:txBody>
      </p:sp>
      <p:pic>
        <p:nvPicPr>
          <p:cNvPr id="3076" name="Picture 4" descr="PTIX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2067166a35x1e8i0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876800"/>
            <a:ext cx="457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2067166a35x1e8i0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2578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724608s7aonrbep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514600"/>
            <a:ext cx="762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724608s7aonrbep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91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971800" y="50292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449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9" name="WordArt 29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6248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  <a:latin typeface="Impact"/>
              </a:rPr>
              <a:t>Welcome to our class 4A</a:t>
            </a:r>
          </a:p>
        </p:txBody>
      </p:sp>
      <p:sp>
        <p:nvSpPr>
          <p:cNvPr id="3084" name="WordArt 3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8001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 AN PRIMARY SCHOOL</a:t>
            </a:r>
          </a:p>
        </p:txBody>
      </p:sp>
      <p:sp>
        <p:nvSpPr>
          <p:cNvPr id="3085" name="WordArt 11"/>
          <p:cNvSpPr>
            <a:spLocks noChangeArrowheads="1" noChangeShapeType="1" noTextEdit="1"/>
          </p:cNvSpPr>
          <p:nvPr/>
        </p:nvSpPr>
        <p:spPr bwMode="auto">
          <a:xfrm>
            <a:off x="2895600" y="1295400"/>
            <a:ext cx="3429000" cy="990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782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English 4</a:t>
            </a:r>
          </a:p>
        </p:txBody>
      </p:sp>
      <p:pic>
        <p:nvPicPr>
          <p:cNvPr id="3086" name="Picture 19" descr="F:\KHUNG NEN TRANG TRI\hoa day - trang tri\1064982z6po9vz21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5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62FCF-7C7E-4EA0-B652-44A0541C3A7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088" name="Rectangle 22"/>
          <p:cNvSpPr>
            <a:spLocks noChangeArrowheads="1"/>
          </p:cNvSpPr>
          <p:nvPr/>
        </p:nvSpPr>
        <p:spPr bwMode="auto">
          <a:xfrm>
            <a:off x="2286000" y="38862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Teacher: Tran Hong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286000" y="4419600"/>
            <a:ext cx="4495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Academic year: 2016 - 2017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1219200" y="2362200"/>
            <a:ext cx="655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Guess the word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286000" y="1295400"/>
            <a:ext cx="449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Game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84510-C284-4948-9581-F7C36EF8721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Look and write.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.sachmem.com/public/images/TA4T1SHS/U10-L1-4-1-pqjyppqmrabxpg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14400"/>
            <a:ext cx="3200400" cy="1609726"/>
          </a:xfrm>
          <a:prstGeom prst="rect">
            <a:avLst/>
          </a:prstGeom>
          <a:noFill/>
        </p:spPr>
      </p:pic>
      <p:pic>
        <p:nvPicPr>
          <p:cNvPr id="2052" name="Picture 4" descr="https://s.sachmem.com/public/images/TA4T1SHS/U10-L1-4-2-vvtevkvytbxlfbz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667000"/>
            <a:ext cx="3429000" cy="1600200"/>
          </a:xfrm>
          <a:prstGeom prst="rect">
            <a:avLst/>
          </a:prstGeom>
          <a:noFill/>
        </p:spPr>
      </p:pic>
      <p:pic>
        <p:nvPicPr>
          <p:cNvPr id="2054" name="Picture 6" descr="https://s.sachmem.com/public/images/TA4T1SHS/U10-L1-4-3-ppmmmkbfkonmvkj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343400"/>
            <a:ext cx="3390900" cy="16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 A: Where was Tom yesterday?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B: He was ________________.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743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 A: Where was Linda yesterday?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B: She was________________.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34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A: Where were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Nam  yesterday?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B: They were ______________.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1676400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home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5105400"/>
            <a:ext cx="173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the beach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3124200"/>
            <a:ext cx="265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school library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Let’s sing.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.sachmem.com/public/images/TA4T1SHS/U10-L1-5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752600"/>
            <a:ext cx="4267200" cy="3657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13716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were you yesterday?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209800"/>
            <a:ext cx="411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were you yesterday?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Yesterday, yesterday?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were you yesterday?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was at home.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did you do yesterday?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Yesterday, yesterday?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did you do yesterday?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watched TV.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rack 7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819400" y="762000"/>
            <a:ext cx="304800" cy="304800"/>
          </a:xfrm>
          <a:prstGeom prst="rect">
            <a:avLst/>
          </a:prstGeom>
        </p:spPr>
      </p:pic>
      <p:pic>
        <p:nvPicPr>
          <p:cNvPr id="7" name="song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3276600" y="762000"/>
            <a:ext cx="304800" cy="304800"/>
          </a:xfrm>
          <a:prstGeom prst="rect">
            <a:avLst/>
          </a:prstGeom>
        </p:spPr>
      </p:pic>
      <p:pic>
        <p:nvPicPr>
          <p:cNvPr id="8" name="doan 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3810000" y="762000"/>
            <a:ext cx="304800" cy="304800"/>
          </a:xfrm>
          <a:prstGeom prst="rect">
            <a:avLst/>
          </a:prstGeom>
        </p:spPr>
      </p:pic>
      <p:pic>
        <p:nvPicPr>
          <p:cNvPr id="9" name="doan 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8"/>
          <a:stretch>
            <a:fillRect/>
          </a:stretch>
        </p:blipFill>
        <p:spPr>
          <a:xfrm>
            <a:off x="42672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2E0C4-22AA-4A11-A732-1249A8C5E9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5603" name="Picture 2" descr="E:\TIENG ANH CUA BO\GIAO AN  ANH 3\BAI GIANG POWERPOINT ANH 3\UNIT 2\Unit 02. What is your name. Lesson 1 (1-6)\Data\vide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895600" y="2590800"/>
            <a:ext cx="495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Learn by heart the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sing.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6" descr="E:\TIENG ANH CUA BO\GIAO AN  ANH 3\BAI GIANG POWERPOINT ANH 3\UNIT 17\Unit 17. What toys do you like. Lesson 3 (1-6)\Data\homelin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219200"/>
            <a:ext cx="5440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32683-B4C2-4073-9BD7-0C2105E641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6627" name="Picture 2" descr="E:\TIENG ANH CUA BO\GIAO AN  ANH 3\BAI GIANG POWERPOINT ANH 3\UNIT 2\Unit 02. What is your name. Lesson 2 (1-6)\Data\Frame__195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514600" y="2819400"/>
            <a:ext cx="4343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981200" y="3810000"/>
            <a:ext cx="611981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See you again</a:t>
            </a: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828800" y="1219200"/>
            <a:ext cx="64008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Thank you for your attention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B4D85-BF99-4113-87D1-32AA796B29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057400" y="685800"/>
            <a:ext cx="449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Warm up</a:t>
            </a:r>
          </a:p>
        </p:txBody>
      </p:sp>
      <p:pic>
        <p:nvPicPr>
          <p:cNvPr id="4100" name="Picture 2" descr="F:\u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24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F:\KHUNG NEN TRANG TRI\hoa day - trang tri\932576nn4vbyoeu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76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F:\KHUNG NEN TRANG TRI\hoa day - trang tri\932576nn4vbyoeu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4267200"/>
            <a:ext cx="76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0-L1-2-3-hoskzhncpbacaxk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4196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0"/>
            <a:ext cx="4495800" cy="3276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3276600"/>
            <a:ext cx="4495800" cy="3581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4495800" y="0"/>
            <a:ext cx="4648200" cy="3276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4495800" y="3276600"/>
            <a:ext cx="4648200" cy="3581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0-L1-2-4-hxouofuggfetjhz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4724400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0"/>
            <a:ext cx="4495800" cy="32766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3276600"/>
            <a:ext cx="4495800" cy="35814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4495800" y="0"/>
            <a:ext cx="4648200" cy="32766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4495800" y="3276600"/>
            <a:ext cx="4648200" cy="35814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0-L1-2-2-mdvjzpavdkxoi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8800"/>
            <a:ext cx="48768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0" y="0"/>
            <a:ext cx="4495800" cy="3276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0" y="3276600"/>
            <a:ext cx="4495800" cy="3581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4495800" y="0"/>
            <a:ext cx="4648200" cy="3276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4495800" y="3276600"/>
            <a:ext cx="4648200" cy="3581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Listen and tick.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s.sachmem.com/public/images/TA4T1SHS/U10-L1-2-2-mdvjzpavdkxoik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s.sachmem.com/public/images/TA4T1SHS/U10-L1-2-2-mdvjzpavdkxoik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U10-L1-3-1-cnvyjgzbrdutzax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1752600" cy="144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U10-L1-3-2-ohztgzntybsgetv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143002"/>
            <a:ext cx="1682496" cy="14477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U10-L1-3-3-bvrlaiyugngrmf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143000"/>
            <a:ext cx="1676400" cy="144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U10-L1-3-4-wkzdvwuvqwwxdsu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971800"/>
            <a:ext cx="17526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U10-L1-3-5-tsennpstvhsthcd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2971801"/>
            <a:ext cx="17526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U10-L1-3-6-jkwcepdbncynanv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2971800"/>
            <a:ext cx="16764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U10-L1-3-7-fxuayozrkzwjgkg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4724400"/>
            <a:ext cx="1752600" cy="144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U10-L1-3-8-igodgvrgvnsenxc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4724400"/>
            <a:ext cx="1752600" cy="1381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U10-L1-3-9-jtshnvnsskgotmjv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4724400"/>
            <a:ext cx="1676400" cy="1371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228600" y="1219200"/>
            <a:ext cx="6096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2971800"/>
            <a:ext cx="6096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" y="4800600"/>
            <a:ext cx="6096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14400" y="1143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4400" y="29718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4400" y="47244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10000" y="1143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10000" y="29718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10000" y="46482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77000" y="1143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77000" y="29718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77000" y="47244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2286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43200" y="4038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43200" y="5867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2286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38800" y="4038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38800" y="5791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29600" y="2286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229600" y="4038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29600" y="5791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Listen and tick.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rack 7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962400" y="914400"/>
            <a:ext cx="304800" cy="304800"/>
          </a:xfrm>
          <a:prstGeom prst="rect">
            <a:avLst/>
          </a:prstGeom>
        </p:spPr>
      </p:pic>
      <p:pic>
        <p:nvPicPr>
          <p:cNvPr id="4" name="number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914400"/>
            <a:ext cx="304800" cy="304800"/>
          </a:xfrm>
          <a:prstGeom prst="rect">
            <a:avLst/>
          </a:prstGeom>
        </p:spPr>
      </p:pic>
      <p:pic>
        <p:nvPicPr>
          <p:cNvPr id="5" name="number 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4876800" y="914400"/>
            <a:ext cx="304800" cy="304800"/>
          </a:xfrm>
          <a:prstGeom prst="rect">
            <a:avLst/>
          </a:prstGeom>
        </p:spPr>
      </p:pic>
      <p:pic>
        <p:nvPicPr>
          <p:cNvPr id="6" name="number 3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6"/>
          <a:stretch>
            <a:fillRect/>
          </a:stretch>
        </p:blipFill>
        <p:spPr>
          <a:xfrm>
            <a:off x="5257800" y="91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Listen and tick.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s.sachmem.com/public/images/TA4T1SHS/U10-L1-2-2-mdvjzpavdkxoik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s.sachmem.com/public/images/TA4T1SHS/U10-L1-2-2-mdvjzpavdkxoik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U10-L1-3-1-cnvyjgzbrdutzax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43000"/>
            <a:ext cx="1752600" cy="144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U10-L1-3-2-ohztgzntybsgetv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1143002"/>
            <a:ext cx="1682496" cy="14477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U10-L1-3-3-bvrlaiyugngrmfp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1143000"/>
            <a:ext cx="1676400" cy="144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U10-L1-3-4-wkzdvwuvqwwxdsuq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2971800"/>
            <a:ext cx="17526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U10-L1-3-5-tsennpstvhsthcd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2971801"/>
            <a:ext cx="17526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U10-L1-3-6-jkwcepdbncynanvv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2971800"/>
            <a:ext cx="1676400" cy="137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U10-L1-3-7-fxuayozrkzwjgkgv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4724400"/>
            <a:ext cx="1752600" cy="144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U10-L1-3-8-igodgvrgvnsenxct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0" y="4724400"/>
            <a:ext cx="1752600" cy="1381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U10-L1-3-9-jtshnvnsskgotmjv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4724400"/>
            <a:ext cx="1676400" cy="1371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228600" y="1219200"/>
            <a:ext cx="6096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2971800"/>
            <a:ext cx="6096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" y="4800600"/>
            <a:ext cx="6096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14400" y="1143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4400" y="29718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4400" y="47244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10000" y="1143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10000" y="29718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10000" y="46482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77000" y="1143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77000" y="29718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77000" y="47244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2286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43200" y="4038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43200" y="5867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562600" y="2286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38800" y="4038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38800" y="5791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29600" y="2286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229600" y="40386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29600" y="57912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 descr="E:\TIENG ANH CUA BO\GIAO AN  ANH 3\BAI GIANG POWERPOINT ANH 3\UNIT 3\Unit 03. This is Tony. Lesson 1 (1-6)\Data\0.0_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1981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E:\TIENG ANH CUA BO\GIAO AN  ANH 3\BAI GIANG POWERPOINT ANH 3\UNIT 3\Unit 03. This is Tony. Lesson 1 (1-6)\Data\0.0_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3810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 descr="E:\TIENG ANH CUA BO\GIAO AN  ANH 3\BAI GIANG POWERPOINT ANH 3\UNIT 3\Unit 03. This is Tony. Lesson 1 (1-6)\Data\0.0_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90800" y="55626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number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3581400" y="609600"/>
            <a:ext cx="304800" cy="304800"/>
          </a:xfrm>
          <a:prstGeom prst="rect">
            <a:avLst/>
          </a:prstGeom>
        </p:spPr>
      </p:pic>
      <p:pic>
        <p:nvPicPr>
          <p:cNvPr id="40" name="number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/>
          <a:stretch>
            <a:fillRect/>
          </a:stretch>
        </p:blipFill>
        <p:spPr>
          <a:xfrm>
            <a:off x="4038600" y="609600"/>
            <a:ext cx="304800" cy="304800"/>
          </a:xfrm>
          <a:prstGeom prst="rect">
            <a:avLst/>
          </a:prstGeom>
        </p:spPr>
      </p:pic>
      <p:pic>
        <p:nvPicPr>
          <p:cNvPr id="41" name="number 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/>
          <a:stretch>
            <a:fillRect/>
          </a:stretch>
        </p:blipFill>
        <p:spPr>
          <a:xfrm>
            <a:off x="44196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52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5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51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7&quot;/&gt;&lt;property id=&quot;20307&quot; value=&quot;258&quot;/&gt;&lt;/object&gt;&lt;object type=&quot;3&quot; unique_id=&quot;10009&quot;&gt;&lt;property id=&quot;20148&quot; value=&quot;5&quot;/&gt;&lt;property id=&quot;20300&quot; value=&quot;Slide 12&quot;/&gt;&lt;property id=&quot;20307&quot; value=&quot;259&quot;/&gt;&lt;/object&gt;&lt;object type=&quot;3&quot; unique_id=&quot;10010&quot;&gt;&lt;property id=&quot;20148&quot; value=&quot;5&quot;/&gt;&lt;property id=&quot;20300&quot; value=&quot;Slide 14&quot;/&gt;&lt;property id=&quot;20307&quot; value=&quot;260&quot;/&gt;&lt;/object&gt;&lt;object type=&quot;3&quot; unique_id=&quot;10137&quot;&gt;&lt;property id=&quot;20148&quot; value=&quot;5&quot;/&gt;&lt;property id=&quot;20300&quot; value=&quot;Slide 1&quot;/&gt;&lt;property id=&quot;20307&quot; value=&quot;265&quot;/&gt;&lt;/object&gt;&lt;object type=&quot;3&quot; unique_id=&quot;10138&quot;&gt;&lt;property id=&quot;20148&quot; value=&quot;5&quot;/&gt;&lt;property id=&quot;20300&quot; value=&quot;Slide 2&quot;/&gt;&lt;property id=&quot;20307&quot; value=&quot;266&quot;/&gt;&lt;/object&gt;&lt;object type=&quot;3&quot; unique_id=&quot;10140&quot;&gt;&lt;property id=&quot;20148&quot; value=&quot;5&quot;/&gt;&lt;property id=&quot;20300&quot; value=&quot;Slide 3&quot;/&gt;&lt;property id=&quot;20307&quot; value=&quot;268&quot;/&gt;&lt;/object&gt;&lt;object type=&quot;3&quot; unique_id=&quot;10141&quot;&gt;&lt;property id=&quot;20148&quot; value=&quot;5&quot;/&gt;&lt;property id=&quot;20300&quot; value=&quot;Slide 4&quot;/&gt;&lt;property id=&quot;20307&quot; value=&quot;269&quot;/&gt;&lt;/object&gt;&lt;object type=&quot;3&quot; unique_id=&quot;10142&quot;&gt;&lt;property id=&quot;20148&quot; value=&quot;5&quot;/&gt;&lt;property id=&quot;20300&quot; value=&quot;Slide 5&quot;/&gt;&lt;property id=&quot;20307&quot; value=&quot;270&quot;/&gt;&lt;/object&gt;&lt;object type=&quot;3&quot; unique_id=&quot;10210&quot;&gt;&lt;property id=&quot;20148&quot; value=&quot;5&quot;/&gt;&lt;property id=&quot;20300&quot; value=&quot;Slide 6&quot;/&gt;&lt;property id=&quot;20307&quot; value=&quot;272&quot;/&gt;&lt;/object&gt;&lt;object type=&quot;3&quot; unique_id=&quot;10271&quot;&gt;&lt;property id=&quot;20148&quot; value=&quot;5&quot;/&gt;&lt;property id=&quot;20300&quot; value=&quot;Slide 8&quot;/&gt;&lt;property id=&quot;20307&quot; value=&quot;274&quot;/&gt;&lt;/object&gt;&lt;object type=&quot;3&quot; unique_id=&quot;10272&quot;&gt;&lt;property id=&quot;20148&quot; value=&quot;5&quot;/&gt;&lt;property id=&quot;20300&quot; value=&quot;Slide 9&quot;/&gt;&lt;property id=&quot;20307&quot; value=&quot;273&quot;/&gt;&lt;/object&gt;&lt;object type=&quot;3&quot; unique_id=&quot;10466&quot;&gt;&lt;property id=&quot;20148&quot; value=&quot;5&quot;/&gt;&lt;property id=&quot;20300&quot; value=&quot;Slide 11&quot;/&gt;&lt;property id=&quot;20307&quot; value=&quot;283&quot;/&gt;&lt;/object&gt;&lt;object type=&quot;3&quot; unique_id=&quot;10467&quot;&gt;&lt;property id=&quot;20148&quot; value=&quot;5&quot;/&gt;&lt;property id=&quot;20300&quot; value=&quot;Slide 15&quot;/&gt;&lt;property id=&quot;20307&quot; value=&quot;275&quot;/&gt;&lt;/object&gt;&lt;object type=&quot;3&quot; unique_id=&quot;10468&quot;&gt;&lt;property id=&quot;20148&quot; value=&quot;5&quot;/&gt;&lt;property id=&quot;20300&quot; value=&quot;Slide 16&quot;/&gt;&lt;property id=&quot;20307&quot; value=&quot;276&quot;/&gt;&lt;/object&gt;&lt;object type=&quot;3&quot; unique_id=&quot;10937&quot;&gt;&lt;property id=&quot;20148&quot; value=&quot;5&quot;/&gt;&lt;property id=&quot;20300&quot; value=&quot;Slide 10&quot;/&gt;&lt;property id=&quot;20307&quot; value=&quot;284&quot;/&gt;&lt;/object&gt;&lt;object type=&quot;3&quot; unique_id=&quot;11019&quot;&gt;&lt;property id=&quot;20148&quot; value=&quot;5&quot;/&gt;&lt;property id=&quot;20300&quot; value=&quot;Slide 13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205</Words>
  <Application>Microsoft Office PowerPoint</Application>
  <PresentationFormat>On-screen Show (4:3)</PresentationFormat>
  <Paragraphs>75</Paragraphs>
  <Slides>16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50</cp:revision>
  <dcterms:created xsi:type="dcterms:W3CDTF">2016-12-13T08:48:22Z</dcterms:created>
  <dcterms:modified xsi:type="dcterms:W3CDTF">2017-01-20T16:28:24Z</dcterms:modified>
</cp:coreProperties>
</file>