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41E-A2B4-4678-885C-2A8546490A25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B0CD-C6EB-45DB-AE02-A1840906E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41E-A2B4-4678-885C-2A8546490A25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B0CD-C6EB-45DB-AE02-A1840906E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41E-A2B4-4678-885C-2A8546490A25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B0CD-C6EB-45DB-AE02-A1840906E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41E-A2B4-4678-885C-2A8546490A25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B0CD-C6EB-45DB-AE02-A1840906E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41E-A2B4-4678-885C-2A8546490A25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B0CD-C6EB-45DB-AE02-A1840906E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41E-A2B4-4678-885C-2A8546490A25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B0CD-C6EB-45DB-AE02-A1840906E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41E-A2B4-4678-885C-2A8546490A25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B0CD-C6EB-45DB-AE02-A1840906E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41E-A2B4-4678-885C-2A8546490A25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B0CD-C6EB-45DB-AE02-A1840906E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41E-A2B4-4678-885C-2A8546490A25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B0CD-C6EB-45DB-AE02-A1840906E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41E-A2B4-4678-885C-2A8546490A25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B0CD-C6EB-45DB-AE02-A1840906E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41E-A2B4-4678-885C-2A8546490A25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B0CD-C6EB-45DB-AE02-A1840906E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9741E-A2B4-4678-885C-2A8546490A25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7B0CD-C6EB-45DB-AE02-A1840906E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B 2016- 2017\HÌNH NỀN PERPOIT ĐẸP\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762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om	um	ung	iêng	   uông  	ương</a:t>
            </a:r>
            <a:endParaRPr lang="en-US" sz="36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676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lưỡi liềm</a:t>
            </a:r>
            <a:endParaRPr lang="en-US" sz="36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4160" y="1600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xâu kim</a:t>
            </a:r>
            <a:endParaRPr lang="en-US" sz="40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676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 lửa</a:t>
            </a:r>
            <a:endParaRPr lang="en-US" sz="36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6670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36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 vòm lá mới chồi non</a:t>
            </a:r>
          </a:p>
          <a:p>
            <a:r>
              <a:rPr lang="en-US" sz="36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Chùm cam bà giữ vẫn còn đung đưa</a:t>
            </a:r>
          </a:p>
          <a:p>
            <a:r>
              <a:rPr lang="en-US" sz="36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Quả ngon dành tận cuối mùa</a:t>
            </a:r>
          </a:p>
          <a:p>
            <a:r>
              <a:rPr lang="en-US" sz="36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Chờ con phần cháu bà chưa trảy vào.</a:t>
            </a:r>
            <a:endParaRPr lang="en-US" sz="36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B 2016- 2017\HÌNH NỀN PERPOIT ĐẸP\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7451855" cy="641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B 2016- 2017\HÌNH NỀN PERPOIT ĐẸP\hinh-nen-slide-don-gian-va-tinh-te-anh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82510"/>
            <a:ext cx="7562850" cy="657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B 2016- 2017\HÌNH NỀN PERPOIT ĐẸP\cac-mau-hinh-nen-dep-chu-de-giao-duc-cho-slide-anh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49911"/>
            <a:ext cx="6629400" cy="608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B 2016- 2017\HÌNH NỀN PERPOIT ĐẸP\hinh-nen-powerpoint-thien-nhien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2" name="Picture 2" descr="C:\Users\Welcome\Desktop\bánh ngọ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5994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Welcome\Desktop\TRÁI NHÓ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85800"/>
            <a:ext cx="804929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Desktop\baicatv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71501"/>
            <a:ext cx="7467599" cy="5600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lcome\Desktop\chẻ lạ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1"/>
            <a:ext cx="7315200" cy="5260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Welcome</cp:lastModifiedBy>
  <cp:revision>9</cp:revision>
  <dcterms:created xsi:type="dcterms:W3CDTF">2016-12-22T07:10:13Z</dcterms:created>
  <dcterms:modified xsi:type="dcterms:W3CDTF">2017-01-18T22:48:37Z</dcterms:modified>
</cp:coreProperties>
</file>