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35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468C8-3FF1-43C6-A5DB-249DE17FB0B3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9706E-F287-4E81-9EE6-FBCC4D63E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371600" y="990600"/>
            <a:ext cx="5410200" cy="17526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latin typeface=".VnAvant" pitchFamily="34" charset="0"/>
              </a:rPr>
              <a:t>mòi</a:t>
            </a:r>
            <a:r>
              <a:rPr lang="en-US" dirty="0" smtClean="0">
                <a:latin typeface=".VnAvant" pitchFamily="34" charset="0"/>
              </a:rPr>
              <a:t> </a:t>
            </a:r>
            <a:r>
              <a:rPr lang="en-US" dirty="0" err="1" smtClean="0">
                <a:latin typeface=".VnAvant" pitchFamily="34" charset="0"/>
              </a:rPr>
              <a:t>tªn</a:t>
            </a:r>
            <a:r>
              <a:rPr lang="en-US" dirty="0">
                <a:latin typeface=".VnAvant" pitchFamily="34" charset="0"/>
              </a:rPr>
              <a:t>	</a:t>
            </a:r>
            <a:r>
              <a:rPr lang="en-US" dirty="0" err="1" smtClean="0">
                <a:latin typeface=".VnAvant" pitchFamily="34" charset="0"/>
              </a:rPr>
              <a:t>nÒn</a:t>
            </a:r>
            <a:r>
              <a:rPr lang="en-US" dirty="0" smtClean="0">
                <a:latin typeface=".VnAvant" pitchFamily="34" charset="0"/>
              </a:rPr>
              <a:t> </a:t>
            </a:r>
            <a:r>
              <a:rPr lang="en-US" dirty="0" err="1" smtClean="0">
                <a:latin typeface=".VnAvant" pitchFamily="34" charset="0"/>
              </a:rPr>
              <a:t>nh</a:t>
            </a:r>
            <a:r>
              <a:rPr lang="en-US" dirty="0" smtClean="0">
                <a:latin typeface=".VnAvant" pitchFamily="34" charset="0"/>
              </a:rPr>
              <a:t>µ</a:t>
            </a:r>
            <a:endParaRPr lang="en-US" dirty="0">
              <a:latin typeface=".VnAvant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2667000"/>
            <a:ext cx="5867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¸o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len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	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j-ea"/>
                <a:cs typeface="+mj-cs"/>
              </a:rPr>
              <a:t>	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j-ea"/>
                <a:cs typeface="+mj-cs"/>
              </a:rPr>
              <a:t>khen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j-ea"/>
                <a:cs typeface="+mj-cs"/>
              </a:rPr>
              <a:t>ngîi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66800" y="4267200"/>
            <a:ext cx="75438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Nh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µ DÕ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MÌn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 ë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gÇn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b·i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cá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 non.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Cßn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nh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µ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Sªn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th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× ë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ngay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trªn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tµu</a:t>
            </a:r>
            <a:r>
              <a:rPr lang="en-US" sz="4400" dirty="0" smtClean="0">
                <a:latin typeface=".VnAvant" pitchFamily="34" charset="0"/>
                <a:ea typeface="+mj-ea"/>
                <a:cs typeface="+mj-cs"/>
              </a:rPr>
              <a:t> l¸ </a:t>
            </a:r>
            <a:r>
              <a:rPr lang="en-US" sz="4400" dirty="0" err="1" smtClean="0">
                <a:latin typeface=".VnAvant" pitchFamily="34" charset="0"/>
                <a:ea typeface="+mj-ea"/>
                <a:cs typeface="+mj-cs"/>
              </a:rPr>
              <a:t>chuèi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New folder\nanolight-1228-072132-1-zoom_-_cop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1395413"/>
            <a:ext cx="8096250" cy="4067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New folder\1284979349-earthwor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838200"/>
            <a:ext cx="7010400" cy="495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New folder\Khan giay, nhieu nha in chay cam hoi 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838200"/>
            <a:ext cx="7315200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Admin\Desktop\New folder\123157_mua-phun-thang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838200"/>
            <a:ext cx="6962775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New folder\images.thumb.59f603ae-521a-4832-b476-9ccf7bc78c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685800"/>
            <a:ext cx="6858000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mòi tªn nÒn nhµ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mòi tªn nÒn nhµ</dc:title>
  <dc:creator>Admin</dc:creator>
  <cp:lastModifiedBy>Admin</cp:lastModifiedBy>
  <cp:revision>4</cp:revision>
  <dcterms:created xsi:type="dcterms:W3CDTF">2015-11-09T15:08:46Z</dcterms:created>
  <dcterms:modified xsi:type="dcterms:W3CDTF">2015-11-10T00:49:46Z</dcterms:modified>
</cp:coreProperties>
</file>