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7" r:id="rId2"/>
    <p:sldId id="276" r:id="rId3"/>
    <p:sldId id="277" r:id="rId4"/>
    <p:sldId id="278" r:id="rId5"/>
    <p:sldId id="279" r:id="rId6"/>
    <p:sldId id="258" r:id="rId7"/>
    <p:sldId id="272" r:id="rId8"/>
    <p:sldId id="273" r:id="rId9"/>
    <p:sldId id="259" r:id="rId10"/>
    <p:sldId id="274" r:id="rId11"/>
    <p:sldId id="260" r:id="rId12"/>
    <p:sldId id="281" r:id="rId13"/>
    <p:sldId id="261" r:id="rId14"/>
    <p:sldId id="262" r:id="rId15"/>
    <p:sldId id="263" r:id="rId16"/>
    <p:sldId id="267" r:id="rId17"/>
    <p:sldId id="269" r:id="rId18"/>
    <p:sldId id="268" r:id="rId19"/>
    <p:sldId id="275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CC"/>
    <a:srgbClr val="3366CC"/>
    <a:srgbClr val="FF3300"/>
    <a:srgbClr val="66FFCC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95 w 2780"/>
                <a:gd name="T1" fmla="*/ 18 h 953"/>
                <a:gd name="T2" fmla="*/ 2705 w 2780"/>
                <a:gd name="T3" fmla="*/ 24 h 953"/>
                <a:gd name="T4" fmla="*/ 2638 w 2780"/>
                <a:gd name="T5" fmla="*/ 102 h 953"/>
                <a:gd name="T6" fmla="*/ 2535 w 2780"/>
                <a:gd name="T7" fmla="*/ 156 h 953"/>
                <a:gd name="T8" fmla="*/ 2529 w 2780"/>
                <a:gd name="T9" fmla="*/ 222 h 953"/>
                <a:gd name="T10" fmla="*/ 2511 w 2780"/>
                <a:gd name="T11" fmla="*/ 246 h 953"/>
                <a:gd name="T12" fmla="*/ 2493 w 2780"/>
                <a:gd name="T13" fmla="*/ 252 h 953"/>
                <a:gd name="T14" fmla="*/ 2421 w 2780"/>
                <a:gd name="T15" fmla="*/ 210 h 953"/>
                <a:gd name="T16" fmla="*/ 2281 w 2780"/>
                <a:gd name="T17" fmla="*/ 192 h 953"/>
                <a:gd name="T18" fmla="*/ 2257 w 2780"/>
                <a:gd name="T19" fmla="*/ 186 h 953"/>
                <a:gd name="T20" fmla="*/ 2239 w 2780"/>
                <a:gd name="T21" fmla="*/ 192 h 953"/>
                <a:gd name="T22" fmla="*/ 2167 w 2780"/>
                <a:gd name="T23" fmla="*/ 228 h 953"/>
                <a:gd name="T24" fmla="*/ 2131 w 2780"/>
                <a:gd name="T25" fmla="*/ 240 h 953"/>
                <a:gd name="T26" fmla="*/ 2107 w 2780"/>
                <a:gd name="T27" fmla="*/ 246 h 953"/>
                <a:gd name="T28" fmla="*/ 2095 w 2780"/>
                <a:gd name="T29" fmla="*/ 258 h 953"/>
                <a:gd name="T30" fmla="*/ 2095 w 2780"/>
                <a:gd name="T31" fmla="*/ 276 h 953"/>
                <a:gd name="T32" fmla="*/ 2072 w 2780"/>
                <a:gd name="T33" fmla="*/ 300 h 953"/>
                <a:gd name="T34" fmla="*/ 2054 w 2780"/>
                <a:gd name="T35" fmla="*/ 312 h 953"/>
                <a:gd name="T36" fmla="*/ 2042 w 2780"/>
                <a:gd name="T37" fmla="*/ 324 h 953"/>
                <a:gd name="T38" fmla="*/ 2030 w 2780"/>
                <a:gd name="T39" fmla="*/ 336 h 953"/>
                <a:gd name="T40" fmla="*/ 1997 w 2780"/>
                <a:gd name="T41" fmla="*/ 342 h 953"/>
                <a:gd name="T42" fmla="*/ 1931 w 2780"/>
                <a:gd name="T43" fmla="*/ 336 h 953"/>
                <a:gd name="T44" fmla="*/ 1895 w 2780"/>
                <a:gd name="T45" fmla="*/ 330 h 953"/>
                <a:gd name="T46" fmla="*/ 1883 w 2780"/>
                <a:gd name="T47" fmla="*/ 342 h 953"/>
                <a:gd name="T48" fmla="*/ 1871 w 2780"/>
                <a:gd name="T49" fmla="*/ 354 h 953"/>
                <a:gd name="T50" fmla="*/ 1841 w 2780"/>
                <a:gd name="T51" fmla="*/ 360 h 953"/>
                <a:gd name="T52" fmla="*/ 1782 w 2780"/>
                <a:gd name="T53" fmla="*/ 342 h 953"/>
                <a:gd name="T54" fmla="*/ 1758 w 2780"/>
                <a:gd name="T55" fmla="*/ 342 h 953"/>
                <a:gd name="T56" fmla="*/ 1734 w 2780"/>
                <a:gd name="T57" fmla="*/ 354 h 953"/>
                <a:gd name="T58" fmla="*/ 1671 w 2780"/>
                <a:gd name="T59" fmla="*/ 425 h 953"/>
                <a:gd name="T60" fmla="*/ 1629 w 2780"/>
                <a:gd name="T61" fmla="*/ 569 h 953"/>
                <a:gd name="T62" fmla="*/ 1629 w 2780"/>
                <a:gd name="T63" fmla="*/ 593 h 953"/>
                <a:gd name="T64" fmla="*/ 1635 w 2780"/>
                <a:gd name="T65" fmla="*/ 641 h 953"/>
                <a:gd name="T66" fmla="*/ 1653 w 2780"/>
                <a:gd name="T67" fmla="*/ 659 h 953"/>
                <a:gd name="T68" fmla="*/ 1647 w 2780"/>
                <a:gd name="T69" fmla="*/ 671 h 953"/>
                <a:gd name="T70" fmla="*/ 1635 w 2780"/>
                <a:gd name="T71" fmla="*/ 683 h 953"/>
                <a:gd name="T72" fmla="*/ 1557 w 2780"/>
                <a:gd name="T73" fmla="*/ 689 h 953"/>
                <a:gd name="T74" fmla="*/ 1480 w 2780"/>
                <a:gd name="T75" fmla="*/ 629 h 953"/>
                <a:gd name="T76" fmla="*/ 1345 w 2780"/>
                <a:gd name="T77" fmla="*/ 587 h 953"/>
                <a:gd name="T78" fmla="*/ 1196 w 2780"/>
                <a:gd name="T79" fmla="*/ 671 h 953"/>
                <a:gd name="T80" fmla="*/ 1025 w 2780"/>
                <a:gd name="T81" fmla="*/ 731 h 953"/>
                <a:gd name="T82" fmla="*/ 822 w 2780"/>
                <a:gd name="T83" fmla="*/ 743 h 953"/>
                <a:gd name="T84" fmla="*/ 634 w 2780"/>
                <a:gd name="T85" fmla="*/ 701 h 953"/>
                <a:gd name="T86" fmla="*/ 574 w 2780"/>
                <a:gd name="T87" fmla="*/ 695 h 953"/>
                <a:gd name="T88" fmla="*/ 562 w 2780"/>
                <a:gd name="T89" fmla="*/ 701 h 953"/>
                <a:gd name="T90" fmla="*/ 526 w 2780"/>
                <a:gd name="T91" fmla="*/ 731 h 953"/>
                <a:gd name="T92" fmla="*/ 439 w 2780"/>
                <a:gd name="T93" fmla="*/ 809 h 953"/>
                <a:gd name="T94" fmla="*/ 409 w 2780"/>
                <a:gd name="T95" fmla="*/ 821 h 953"/>
                <a:gd name="T96" fmla="*/ 385 w 2780"/>
                <a:gd name="T97" fmla="*/ 821 h 953"/>
                <a:gd name="T98" fmla="*/ 338 w 2780"/>
                <a:gd name="T99" fmla="*/ 827 h 953"/>
                <a:gd name="T100" fmla="*/ 212 w 2780"/>
                <a:gd name="T101" fmla="*/ 851 h 953"/>
                <a:gd name="T102" fmla="*/ 176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807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3656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3656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6F77C-6C59-461B-A654-77FF6CB573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0AFF4-DC61-472F-8080-393D016ED3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05C8F-3CB7-42DA-AB15-BF5F3F130F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93C12-FA2C-4152-ACD7-EF49EB361B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F4E26-71AA-4AD8-830C-6C6B59CC87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B38E2-EA03-40C2-B564-BF1C08F273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A9BA1-427B-4853-90DE-C2C60A667C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4DADE-387E-4E4E-A973-1A15A01980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66079-303A-406F-B970-E302E15BA3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2544A-B1BF-437F-A1A8-E824F89A01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01998-E17C-49CB-9059-8D19249E1A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52C75-A1A0-4D32-9B59-7665817507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95 w 2780"/>
                <a:gd name="T1" fmla="*/ 18 h 953"/>
                <a:gd name="T2" fmla="*/ 2705 w 2780"/>
                <a:gd name="T3" fmla="*/ 24 h 953"/>
                <a:gd name="T4" fmla="*/ 2638 w 2780"/>
                <a:gd name="T5" fmla="*/ 102 h 953"/>
                <a:gd name="T6" fmla="*/ 2535 w 2780"/>
                <a:gd name="T7" fmla="*/ 156 h 953"/>
                <a:gd name="T8" fmla="*/ 2529 w 2780"/>
                <a:gd name="T9" fmla="*/ 222 h 953"/>
                <a:gd name="T10" fmla="*/ 2511 w 2780"/>
                <a:gd name="T11" fmla="*/ 246 h 953"/>
                <a:gd name="T12" fmla="*/ 2493 w 2780"/>
                <a:gd name="T13" fmla="*/ 252 h 953"/>
                <a:gd name="T14" fmla="*/ 2421 w 2780"/>
                <a:gd name="T15" fmla="*/ 210 h 953"/>
                <a:gd name="T16" fmla="*/ 2281 w 2780"/>
                <a:gd name="T17" fmla="*/ 192 h 953"/>
                <a:gd name="T18" fmla="*/ 2257 w 2780"/>
                <a:gd name="T19" fmla="*/ 186 h 953"/>
                <a:gd name="T20" fmla="*/ 2239 w 2780"/>
                <a:gd name="T21" fmla="*/ 192 h 953"/>
                <a:gd name="T22" fmla="*/ 2167 w 2780"/>
                <a:gd name="T23" fmla="*/ 228 h 953"/>
                <a:gd name="T24" fmla="*/ 2131 w 2780"/>
                <a:gd name="T25" fmla="*/ 240 h 953"/>
                <a:gd name="T26" fmla="*/ 2107 w 2780"/>
                <a:gd name="T27" fmla="*/ 246 h 953"/>
                <a:gd name="T28" fmla="*/ 2095 w 2780"/>
                <a:gd name="T29" fmla="*/ 258 h 953"/>
                <a:gd name="T30" fmla="*/ 2095 w 2780"/>
                <a:gd name="T31" fmla="*/ 276 h 953"/>
                <a:gd name="T32" fmla="*/ 2072 w 2780"/>
                <a:gd name="T33" fmla="*/ 300 h 953"/>
                <a:gd name="T34" fmla="*/ 2054 w 2780"/>
                <a:gd name="T35" fmla="*/ 312 h 953"/>
                <a:gd name="T36" fmla="*/ 2042 w 2780"/>
                <a:gd name="T37" fmla="*/ 324 h 953"/>
                <a:gd name="T38" fmla="*/ 2030 w 2780"/>
                <a:gd name="T39" fmla="*/ 336 h 953"/>
                <a:gd name="T40" fmla="*/ 1997 w 2780"/>
                <a:gd name="T41" fmla="*/ 342 h 953"/>
                <a:gd name="T42" fmla="*/ 1931 w 2780"/>
                <a:gd name="T43" fmla="*/ 336 h 953"/>
                <a:gd name="T44" fmla="*/ 1895 w 2780"/>
                <a:gd name="T45" fmla="*/ 330 h 953"/>
                <a:gd name="T46" fmla="*/ 1883 w 2780"/>
                <a:gd name="T47" fmla="*/ 342 h 953"/>
                <a:gd name="T48" fmla="*/ 1871 w 2780"/>
                <a:gd name="T49" fmla="*/ 354 h 953"/>
                <a:gd name="T50" fmla="*/ 1841 w 2780"/>
                <a:gd name="T51" fmla="*/ 360 h 953"/>
                <a:gd name="T52" fmla="*/ 1782 w 2780"/>
                <a:gd name="T53" fmla="*/ 342 h 953"/>
                <a:gd name="T54" fmla="*/ 1758 w 2780"/>
                <a:gd name="T55" fmla="*/ 342 h 953"/>
                <a:gd name="T56" fmla="*/ 1734 w 2780"/>
                <a:gd name="T57" fmla="*/ 354 h 953"/>
                <a:gd name="T58" fmla="*/ 1671 w 2780"/>
                <a:gd name="T59" fmla="*/ 425 h 953"/>
                <a:gd name="T60" fmla="*/ 1629 w 2780"/>
                <a:gd name="T61" fmla="*/ 569 h 953"/>
                <a:gd name="T62" fmla="*/ 1629 w 2780"/>
                <a:gd name="T63" fmla="*/ 593 h 953"/>
                <a:gd name="T64" fmla="*/ 1635 w 2780"/>
                <a:gd name="T65" fmla="*/ 641 h 953"/>
                <a:gd name="T66" fmla="*/ 1653 w 2780"/>
                <a:gd name="T67" fmla="*/ 659 h 953"/>
                <a:gd name="T68" fmla="*/ 1647 w 2780"/>
                <a:gd name="T69" fmla="*/ 671 h 953"/>
                <a:gd name="T70" fmla="*/ 1635 w 2780"/>
                <a:gd name="T71" fmla="*/ 683 h 953"/>
                <a:gd name="T72" fmla="*/ 1557 w 2780"/>
                <a:gd name="T73" fmla="*/ 689 h 953"/>
                <a:gd name="T74" fmla="*/ 1480 w 2780"/>
                <a:gd name="T75" fmla="*/ 629 h 953"/>
                <a:gd name="T76" fmla="*/ 1345 w 2780"/>
                <a:gd name="T77" fmla="*/ 587 h 953"/>
                <a:gd name="T78" fmla="*/ 1196 w 2780"/>
                <a:gd name="T79" fmla="*/ 671 h 953"/>
                <a:gd name="T80" fmla="*/ 1025 w 2780"/>
                <a:gd name="T81" fmla="*/ 731 h 953"/>
                <a:gd name="T82" fmla="*/ 822 w 2780"/>
                <a:gd name="T83" fmla="*/ 743 h 953"/>
                <a:gd name="T84" fmla="*/ 634 w 2780"/>
                <a:gd name="T85" fmla="*/ 701 h 953"/>
                <a:gd name="T86" fmla="*/ 574 w 2780"/>
                <a:gd name="T87" fmla="*/ 695 h 953"/>
                <a:gd name="T88" fmla="*/ 562 w 2780"/>
                <a:gd name="T89" fmla="*/ 701 h 953"/>
                <a:gd name="T90" fmla="*/ 526 w 2780"/>
                <a:gd name="T91" fmla="*/ 731 h 953"/>
                <a:gd name="T92" fmla="*/ 439 w 2780"/>
                <a:gd name="T93" fmla="*/ 809 h 953"/>
                <a:gd name="T94" fmla="*/ 409 w 2780"/>
                <a:gd name="T95" fmla="*/ 821 h 953"/>
                <a:gd name="T96" fmla="*/ 385 w 2780"/>
                <a:gd name="T97" fmla="*/ 821 h 953"/>
                <a:gd name="T98" fmla="*/ 338 w 2780"/>
                <a:gd name="T99" fmla="*/ 827 h 953"/>
                <a:gd name="T100" fmla="*/ 212 w 2780"/>
                <a:gd name="T101" fmla="*/ 851 h 953"/>
                <a:gd name="T102" fmla="*/ 176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807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52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>
                <a:gd name="T0" fmla="*/ 12 w 12"/>
                <a:gd name="T1" fmla="*/ 18 h 18"/>
                <a:gd name="T2" fmla="*/ 12 w 12"/>
                <a:gd name="T3" fmla="*/ 12 h 18"/>
                <a:gd name="T4" fmla="*/ 6 w 12"/>
                <a:gd name="T5" fmla="*/ 6 h 18"/>
                <a:gd name="T6" fmla="*/ 6 w 12"/>
                <a:gd name="T7" fmla="*/ 6 h 18"/>
                <a:gd name="T8" fmla="*/ 0 w 12"/>
                <a:gd name="T9" fmla="*/ 0 h 18"/>
                <a:gd name="T10" fmla="*/ 12 w 12"/>
                <a:gd name="T11" fmla="*/ 18 h 18"/>
                <a:gd name="T12" fmla="*/ 12 w 12"/>
                <a:gd name="T13" fmla="*/ 18 h 18"/>
                <a:gd name="T14" fmla="*/ 12 w 12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2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>
                <a:gd name="T0" fmla="*/ 0 w 6"/>
                <a:gd name="T1" fmla="*/ 12 h 18"/>
                <a:gd name="T2" fmla="*/ 6 w 6"/>
                <a:gd name="T3" fmla="*/ 18 h 18"/>
                <a:gd name="T4" fmla="*/ 0 w 6"/>
                <a:gd name="T5" fmla="*/ 0 h 18"/>
                <a:gd name="T6" fmla="*/ 0 w 6"/>
                <a:gd name="T7" fmla="*/ 12 h 18"/>
                <a:gd name="T8" fmla="*/ 0 w 6"/>
                <a:gd name="T9" fmla="*/ 12 h 18"/>
                <a:gd name="T10" fmla="*/ 0 w 6"/>
                <a:gd name="T11" fmla="*/ 12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2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>
                <a:gd name="T0" fmla="*/ 280 w 304"/>
                <a:gd name="T1" fmla="*/ 42 h 741"/>
                <a:gd name="T2" fmla="*/ 274 w 304"/>
                <a:gd name="T3" fmla="*/ 42 h 741"/>
                <a:gd name="T4" fmla="*/ 268 w 304"/>
                <a:gd name="T5" fmla="*/ 42 h 741"/>
                <a:gd name="T6" fmla="*/ 256 w 304"/>
                <a:gd name="T7" fmla="*/ 42 h 741"/>
                <a:gd name="T8" fmla="*/ 238 w 304"/>
                <a:gd name="T9" fmla="*/ 48 h 741"/>
                <a:gd name="T10" fmla="*/ 214 w 304"/>
                <a:gd name="T11" fmla="*/ 12 h 741"/>
                <a:gd name="T12" fmla="*/ 196 w 304"/>
                <a:gd name="T13" fmla="*/ 0 h 741"/>
                <a:gd name="T14" fmla="*/ 196 w 304"/>
                <a:gd name="T15" fmla="*/ 0 h 741"/>
                <a:gd name="T16" fmla="*/ 164 w 304"/>
                <a:gd name="T17" fmla="*/ 167 h 741"/>
                <a:gd name="T18" fmla="*/ 144 w 304"/>
                <a:gd name="T19" fmla="*/ 217 h 741"/>
                <a:gd name="T20" fmla="*/ 110 w 304"/>
                <a:gd name="T21" fmla="*/ 281 h 741"/>
                <a:gd name="T22" fmla="*/ 96 w 304"/>
                <a:gd name="T23" fmla="*/ 327 h 741"/>
                <a:gd name="T24" fmla="*/ 124 w 304"/>
                <a:gd name="T25" fmla="*/ 405 h 741"/>
                <a:gd name="T26" fmla="*/ 100 w 304"/>
                <a:gd name="T27" fmla="*/ 463 h 741"/>
                <a:gd name="T28" fmla="*/ 68 w 304"/>
                <a:gd name="T29" fmla="*/ 503 h 741"/>
                <a:gd name="T30" fmla="*/ 30 w 304"/>
                <a:gd name="T31" fmla="*/ 539 h 741"/>
                <a:gd name="T32" fmla="*/ 24 w 304"/>
                <a:gd name="T33" fmla="*/ 613 h 741"/>
                <a:gd name="T34" fmla="*/ 0 w 304"/>
                <a:gd name="T35" fmla="*/ 741 h 741"/>
                <a:gd name="T36" fmla="*/ 202 w 304"/>
                <a:gd name="T37" fmla="*/ 741 h 741"/>
                <a:gd name="T38" fmla="*/ 180 w 304"/>
                <a:gd name="T39" fmla="*/ 639 h 741"/>
                <a:gd name="T40" fmla="*/ 192 w 304"/>
                <a:gd name="T41" fmla="*/ 589 h 741"/>
                <a:gd name="T42" fmla="*/ 178 w 304"/>
                <a:gd name="T43" fmla="*/ 539 h 741"/>
                <a:gd name="T44" fmla="*/ 190 w 304"/>
                <a:gd name="T45" fmla="*/ 499 h 741"/>
                <a:gd name="T46" fmla="*/ 184 w 304"/>
                <a:gd name="T47" fmla="*/ 465 h 741"/>
                <a:gd name="T48" fmla="*/ 192 w 304"/>
                <a:gd name="T49" fmla="*/ 391 h 741"/>
                <a:gd name="T50" fmla="*/ 216 w 304"/>
                <a:gd name="T51" fmla="*/ 313 h 741"/>
                <a:gd name="T52" fmla="*/ 238 w 304"/>
                <a:gd name="T53" fmla="*/ 249 h 741"/>
                <a:gd name="T54" fmla="*/ 268 w 304"/>
                <a:gd name="T55" fmla="*/ 185 h 741"/>
                <a:gd name="T56" fmla="*/ 284 w 304"/>
                <a:gd name="T57" fmla="*/ 159 h 741"/>
                <a:gd name="T58" fmla="*/ 304 w 304"/>
                <a:gd name="T59" fmla="*/ 12 h 741"/>
                <a:gd name="T60" fmla="*/ 298 w 304"/>
                <a:gd name="T61" fmla="*/ 24 h 741"/>
                <a:gd name="T62" fmla="*/ 292 w 304"/>
                <a:gd name="T63" fmla="*/ 30 h 741"/>
                <a:gd name="T64" fmla="*/ 292 w 304"/>
                <a:gd name="T65" fmla="*/ 36 h 741"/>
                <a:gd name="T66" fmla="*/ 286 w 304"/>
                <a:gd name="T67" fmla="*/ 36 h 741"/>
                <a:gd name="T68" fmla="*/ 286 w 304"/>
                <a:gd name="T69" fmla="*/ 42 h 741"/>
                <a:gd name="T70" fmla="*/ 280 w 304"/>
                <a:gd name="T71" fmla="*/ 42 h 741"/>
                <a:gd name="T72" fmla="*/ 280 w 304"/>
                <a:gd name="T73" fmla="*/ 42 h 741"/>
                <a:gd name="T74" fmla="*/ 280 w 304"/>
                <a:gd name="T75" fmla="*/ 42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2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>
                <a:gd name="T0" fmla="*/ 284 w 314"/>
                <a:gd name="T1" fmla="*/ 6 h 767"/>
                <a:gd name="T2" fmla="*/ 278 w 314"/>
                <a:gd name="T3" fmla="*/ 6 h 767"/>
                <a:gd name="T4" fmla="*/ 272 w 314"/>
                <a:gd name="T5" fmla="*/ 12 h 767"/>
                <a:gd name="T6" fmla="*/ 254 w 314"/>
                <a:gd name="T7" fmla="*/ 18 h 767"/>
                <a:gd name="T8" fmla="*/ 230 w 314"/>
                <a:gd name="T9" fmla="*/ 24 h 767"/>
                <a:gd name="T10" fmla="*/ 206 w 314"/>
                <a:gd name="T11" fmla="*/ 42 h 767"/>
                <a:gd name="T12" fmla="*/ 188 w 314"/>
                <a:gd name="T13" fmla="*/ 48 h 767"/>
                <a:gd name="T14" fmla="*/ 176 w 314"/>
                <a:gd name="T15" fmla="*/ 54 h 767"/>
                <a:gd name="T16" fmla="*/ 170 w 314"/>
                <a:gd name="T17" fmla="*/ 54 h 767"/>
                <a:gd name="T18" fmla="*/ 150 w 314"/>
                <a:gd name="T19" fmla="*/ 169 h 767"/>
                <a:gd name="T20" fmla="*/ 110 w 314"/>
                <a:gd name="T21" fmla="*/ 225 h 767"/>
                <a:gd name="T22" fmla="*/ 54 w 314"/>
                <a:gd name="T23" fmla="*/ 383 h 767"/>
                <a:gd name="T24" fmla="*/ 82 w 314"/>
                <a:gd name="T25" fmla="*/ 555 h 767"/>
                <a:gd name="T26" fmla="*/ 40 w 314"/>
                <a:gd name="T27" fmla="*/ 679 h 767"/>
                <a:gd name="T28" fmla="*/ 0 w 314"/>
                <a:gd name="T29" fmla="*/ 767 h 767"/>
                <a:gd name="T30" fmla="*/ 108 w 314"/>
                <a:gd name="T31" fmla="*/ 767 h 767"/>
                <a:gd name="T32" fmla="*/ 120 w 314"/>
                <a:gd name="T33" fmla="*/ 611 h 767"/>
                <a:gd name="T34" fmla="*/ 148 w 314"/>
                <a:gd name="T35" fmla="*/ 499 h 767"/>
                <a:gd name="T36" fmla="*/ 160 w 314"/>
                <a:gd name="T37" fmla="*/ 367 h 767"/>
                <a:gd name="T38" fmla="*/ 218 w 314"/>
                <a:gd name="T39" fmla="*/ 327 h 767"/>
                <a:gd name="T40" fmla="*/ 238 w 314"/>
                <a:gd name="T41" fmla="*/ 221 h 767"/>
                <a:gd name="T42" fmla="*/ 296 w 314"/>
                <a:gd name="T43" fmla="*/ 135 h 767"/>
                <a:gd name="T44" fmla="*/ 314 w 314"/>
                <a:gd name="T45" fmla="*/ 0 h 767"/>
                <a:gd name="T46" fmla="*/ 302 w 314"/>
                <a:gd name="T47" fmla="*/ 0 h 767"/>
                <a:gd name="T48" fmla="*/ 296 w 314"/>
                <a:gd name="T49" fmla="*/ 0 h 767"/>
                <a:gd name="T50" fmla="*/ 290 w 314"/>
                <a:gd name="T51" fmla="*/ 0 h 767"/>
                <a:gd name="T52" fmla="*/ 284 w 314"/>
                <a:gd name="T53" fmla="*/ 6 h 767"/>
                <a:gd name="T54" fmla="*/ 284 w 314"/>
                <a:gd name="T55" fmla="*/ 6 h 767"/>
                <a:gd name="T56" fmla="*/ 284 w 314"/>
                <a:gd name="T57" fmla="*/ 6 h 767"/>
                <a:gd name="T58" fmla="*/ 284 w 314"/>
                <a:gd name="T59" fmla="*/ 6 h 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2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>
                <a:gd name="T0" fmla="*/ 257 w 275"/>
                <a:gd name="T1" fmla="*/ 12 h 623"/>
                <a:gd name="T2" fmla="*/ 239 w 275"/>
                <a:gd name="T3" fmla="*/ 6 h 623"/>
                <a:gd name="T4" fmla="*/ 203 w 275"/>
                <a:gd name="T5" fmla="*/ 6 h 623"/>
                <a:gd name="T6" fmla="*/ 203 w 275"/>
                <a:gd name="T7" fmla="*/ 6 h 623"/>
                <a:gd name="T8" fmla="*/ 197 w 275"/>
                <a:gd name="T9" fmla="*/ 6 h 623"/>
                <a:gd name="T10" fmla="*/ 185 w 275"/>
                <a:gd name="T11" fmla="*/ 0 h 623"/>
                <a:gd name="T12" fmla="*/ 173 w 275"/>
                <a:gd name="T13" fmla="*/ 0 h 623"/>
                <a:gd name="T14" fmla="*/ 166 w 275"/>
                <a:gd name="T15" fmla="*/ 0 h 623"/>
                <a:gd name="T16" fmla="*/ 160 w 275"/>
                <a:gd name="T17" fmla="*/ 0 h 623"/>
                <a:gd name="T18" fmla="*/ 144 w 275"/>
                <a:gd name="T19" fmla="*/ 117 h 623"/>
                <a:gd name="T20" fmla="*/ 128 w 275"/>
                <a:gd name="T21" fmla="*/ 185 h 623"/>
                <a:gd name="T22" fmla="*/ 58 w 275"/>
                <a:gd name="T23" fmla="*/ 299 h 623"/>
                <a:gd name="T24" fmla="*/ 54 w 275"/>
                <a:gd name="T25" fmla="*/ 441 h 623"/>
                <a:gd name="T26" fmla="*/ 24 w 275"/>
                <a:gd name="T27" fmla="*/ 523 h 623"/>
                <a:gd name="T28" fmla="*/ 0 w 275"/>
                <a:gd name="T29" fmla="*/ 623 h 623"/>
                <a:gd name="T30" fmla="*/ 78 w 275"/>
                <a:gd name="T31" fmla="*/ 623 h 623"/>
                <a:gd name="T32" fmla="*/ 92 w 275"/>
                <a:gd name="T33" fmla="*/ 555 h 623"/>
                <a:gd name="T34" fmla="*/ 134 w 275"/>
                <a:gd name="T35" fmla="*/ 447 h 623"/>
                <a:gd name="T36" fmla="*/ 158 w 275"/>
                <a:gd name="T37" fmla="*/ 315 h 623"/>
                <a:gd name="T38" fmla="*/ 184 w 275"/>
                <a:gd name="T39" fmla="*/ 257 h 623"/>
                <a:gd name="T40" fmla="*/ 216 w 275"/>
                <a:gd name="T41" fmla="*/ 211 h 623"/>
                <a:gd name="T42" fmla="*/ 222 w 275"/>
                <a:gd name="T43" fmla="*/ 145 h 623"/>
                <a:gd name="T44" fmla="*/ 240 w 275"/>
                <a:gd name="T45" fmla="*/ 111 h 623"/>
                <a:gd name="T46" fmla="*/ 262 w 275"/>
                <a:gd name="T47" fmla="*/ 79 h 623"/>
                <a:gd name="T48" fmla="*/ 275 w 275"/>
                <a:gd name="T49" fmla="*/ 6 h 623"/>
                <a:gd name="T50" fmla="*/ 263 w 275"/>
                <a:gd name="T51" fmla="*/ 12 h 623"/>
                <a:gd name="T52" fmla="*/ 257 w 275"/>
                <a:gd name="T53" fmla="*/ 12 h 623"/>
                <a:gd name="T54" fmla="*/ 257 w 275"/>
                <a:gd name="T55" fmla="*/ 12 h 623"/>
                <a:gd name="T56" fmla="*/ 257 w 275"/>
                <a:gd name="T57" fmla="*/ 12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2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>
                <a:gd name="T0" fmla="*/ 171 w 213"/>
                <a:gd name="T1" fmla="*/ 12 h 611"/>
                <a:gd name="T2" fmla="*/ 159 w 213"/>
                <a:gd name="T3" fmla="*/ 24 h 611"/>
                <a:gd name="T4" fmla="*/ 153 w 213"/>
                <a:gd name="T5" fmla="*/ 36 h 611"/>
                <a:gd name="T6" fmla="*/ 128 w 213"/>
                <a:gd name="T7" fmla="*/ 60 h 611"/>
                <a:gd name="T8" fmla="*/ 110 w 213"/>
                <a:gd name="T9" fmla="*/ 83 h 611"/>
                <a:gd name="T10" fmla="*/ 86 w 213"/>
                <a:gd name="T11" fmla="*/ 119 h 611"/>
                <a:gd name="T12" fmla="*/ 68 w 213"/>
                <a:gd name="T13" fmla="*/ 167 h 611"/>
                <a:gd name="T14" fmla="*/ 68 w 213"/>
                <a:gd name="T15" fmla="*/ 221 h 611"/>
                <a:gd name="T16" fmla="*/ 68 w 213"/>
                <a:gd name="T17" fmla="*/ 227 h 611"/>
                <a:gd name="T18" fmla="*/ 68 w 213"/>
                <a:gd name="T19" fmla="*/ 233 h 611"/>
                <a:gd name="T20" fmla="*/ 68 w 213"/>
                <a:gd name="T21" fmla="*/ 239 h 611"/>
                <a:gd name="T22" fmla="*/ 68 w 213"/>
                <a:gd name="T23" fmla="*/ 245 h 611"/>
                <a:gd name="T24" fmla="*/ 68 w 213"/>
                <a:gd name="T25" fmla="*/ 251 h 611"/>
                <a:gd name="T26" fmla="*/ 68 w 213"/>
                <a:gd name="T27" fmla="*/ 251 h 611"/>
                <a:gd name="T28" fmla="*/ 68 w 213"/>
                <a:gd name="T29" fmla="*/ 257 h 611"/>
                <a:gd name="T30" fmla="*/ 68 w 213"/>
                <a:gd name="T31" fmla="*/ 269 h 611"/>
                <a:gd name="T32" fmla="*/ 74 w 213"/>
                <a:gd name="T33" fmla="*/ 287 h 611"/>
                <a:gd name="T34" fmla="*/ 80 w 213"/>
                <a:gd name="T35" fmla="*/ 305 h 611"/>
                <a:gd name="T36" fmla="*/ 86 w 213"/>
                <a:gd name="T37" fmla="*/ 311 h 611"/>
                <a:gd name="T38" fmla="*/ 86 w 213"/>
                <a:gd name="T39" fmla="*/ 311 h 611"/>
                <a:gd name="T40" fmla="*/ 92 w 213"/>
                <a:gd name="T41" fmla="*/ 317 h 611"/>
                <a:gd name="T42" fmla="*/ 92 w 213"/>
                <a:gd name="T43" fmla="*/ 323 h 611"/>
                <a:gd name="T44" fmla="*/ 92 w 213"/>
                <a:gd name="T45" fmla="*/ 323 h 611"/>
                <a:gd name="T46" fmla="*/ 24 w 213"/>
                <a:gd name="T47" fmla="*/ 437 h 611"/>
                <a:gd name="T48" fmla="*/ 18 w 213"/>
                <a:gd name="T49" fmla="*/ 471 h 611"/>
                <a:gd name="T50" fmla="*/ 0 w 213"/>
                <a:gd name="T51" fmla="*/ 547 h 611"/>
                <a:gd name="T52" fmla="*/ 50 w 213"/>
                <a:gd name="T53" fmla="*/ 611 h 611"/>
                <a:gd name="T54" fmla="*/ 114 w 213"/>
                <a:gd name="T55" fmla="*/ 611 h 611"/>
                <a:gd name="T56" fmla="*/ 104 w 213"/>
                <a:gd name="T57" fmla="*/ 555 h 611"/>
                <a:gd name="T58" fmla="*/ 120 w 213"/>
                <a:gd name="T59" fmla="*/ 515 h 611"/>
                <a:gd name="T60" fmla="*/ 150 w 213"/>
                <a:gd name="T61" fmla="*/ 449 h 611"/>
                <a:gd name="T62" fmla="*/ 166 w 213"/>
                <a:gd name="T63" fmla="*/ 377 h 611"/>
                <a:gd name="T64" fmla="*/ 156 w 213"/>
                <a:gd name="T65" fmla="*/ 295 h 611"/>
                <a:gd name="T66" fmla="*/ 170 w 213"/>
                <a:gd name="T67" fmla="*/ 203 h 611"/>
                <a:gd name="T68" fmla="*/ 212 w 213"/>
                <a:gd name="T69" fmla="*/ 95 h 611"/>
                <a:gd name="T70" fmla="*/ 213 w 213"/>
                <a:gd name="T71" fmla="*/ 0 h 611"/>
                <a:gd name="T72" fmla="*/ 207 w 213"/>
                <a:gd name="T73" fmla="*/ 0 h 611"/>
                <a:gd name="T74" fmla="*/ 201 w 213"/>
                <a:gd name="T75" fmla="*/ 0 h 611"/>
                <a:gd name="T76" fmla="*/ 195 w 213"/>
                <a:gd name="T77" fmla="*/ 0 h 611"/>
                <a:gd name="T78" fmla="*/ 189 w 213"/>
                <a:gd name="T79" fmla="*/ 0 h 611"/>
                <a:gd name="T80" fmla="*/ 183 w 213"/>
                <a:gd name="T81" fmla="*/ 6 h 611"/>
                <a:gd name="T82" fmla="*/ 177 w 213"/>
                <a:gd name="T83" fmla="*/ 6 h 611"/>
                <a:gd name="T84" fmla="*/ 171 w 213"/>
                <a:gd name="T85" fmla="*/ 12 h 611"/>
                <a:gd name="T86" fmla="*/ 171 w 213"/>
                <a:gd name="T87" fmla="*/ 12 h 611"/>
                <a:gd name="T88" fmla="*/ 171 w 213"/>
                <a:gd name="T89" fmla="*/ 12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3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>
                <a:gd name="T0" fmla="*/ 149 w 167"/>
                <a:gd name="T1" fmla="*/ 60 h 384"/>
                <a:gd name="T2" fmla="*/ 119 w 167"/>
                <a:gd name="T3" fmla="*/ 30 h 384"/>
                <a:gd name="T4" fmla="*/ 89 w 167"/>
                <a:gd name="T5" fmla="*/ 12 h 384"/>
                <a:gd name="T6" fmla="*/ 59 w 167"/>
                <a:gd name="T7" fmla="*/ 0 h 384"/>
                <a:gd name="T8" fmla="*/ 54 w 167"/>
                <a:gd name="T9" fmla="*/ 70 h 384"/>
                <a:gd name="T10" fmla="*/ 46 w 167"/>
                <a:gd name="T11" fmla="*/ 112 h 384"/>
                <a:gd name="T12" fmla="*/ 52 w 167"/>
                <a:gd name="T13" fmla="*/ 168 h 384"/>
                <a:gd name="T14" fmla="*/ 24 w 167"/>
                <a:gd name="T15" fmla="*/ 194 h 384"/>
                <a:gd name="T16" fmla="*/ 16 w 167"/>
                <a:gd name="T17" fmla="*/ 258 h 384"/>
                <a:gd name="T18" fmla="*/ 2 w 167"/>
                <a:gd name="T19" fmla="*/ 300 h 384"/>
                <a:gd name="T20" fmla="*/ 0 w 167"/>
                <a:gd name="T21" fmla="*/ 352 h 384"/>
                <a:gd name="T22" fmla="*/ 47 w 167"/>
                <a:gd name="T23" fmla="*/ 384 h 384"/>
                <a:gd name="T24" fmla="*/ 149 w 167"/>
                <a:gd name="T25" fmla="*/ 384 h 384"/>
                <a:gd name="T26" fmla="*/ 134 w 167"/>
                <a:gd name="T27" fmla="*/ 350 h 384"/>
                <a:gd name="T28" fmla="*/ 104 w 167"/>
                <a:gd name="T29" fmla="*/ 324 h 384"/>
                <a:gd name="T30" fmla="*/ 138 w 167"/>
                <a:gd name="T31" fmla="*/ 274 h 384"/>
                <a:gd name="T32" fmla="*/ 122 w 167"/>
                <a:gd name="T33" fmla="*/ 220 h 384"/>
                <a:gd name="T34" fmla="*/ 132 w 167"/>
                <a:gd name="T35" fmla="*/ 186 h 384"/>
                <a:gd name="T36" fmla="*/ 140 w 167"/>
                <a:gd name="T37" fmla="*/ 154 h 384"/>
                <a:gd name="T38" fmla="*/ 167 w 167"/>
                <a:gd name="T39" fmla="*/ 90 h 384"/>
                <a:gd name="T40" fmla="*/ 149 w 167"/>
                <a:gd name="T41" fmla="*/ 60 h 384"/>
                <a:gd name="T42" fmla="*/ 149 w 167"/>
                <a:gd name="T43" fmla="*/ 60 h 384"/>
                <a:gd name="T44" fmla="*/ 149 w 167"/>
                <a:gd name="T45" fmla="*/ 60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3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>
                <a:gd name="T0" fmla="*/ 136 w 166"/>
                <a:gd name="T1" fmla="*/ 12 h 300"/>
                <a:gd name="T2" fmla="*/ 100 w 166"/>
                <a:gd name="T3" fmla="*/ 0 h 300"/>
                <a:gd name="T4" fmla="*/ 78 w 166"/>
                <a:gd name="T5" fmla="*/ 64 h 300"/>
                <a:gd name="T6" fmla="*/ 70 w 166"/>
                <a:gd name="T7" fmla="*/ 126 h 300"/>
                <a:gd name="T8" fmla="*/ 46 w 166"/>
                <a:gd name="T9" fmla="*/ 184 h 300"/>
                <a:gd name="T10" fmla="*/ 58 w 166"/>
                <a:gd name="T11" fmla="*/ 232 h 300"/>
                <a:gd name="T12" fmla="*/ 38 w 166"/>
                <a:gd name="T13" fmla="*/ 268 h 300"/>
                <a:gd name="T14" fmla="*/ 0 w 166"/>
                <a:gd name="T15" fmla="*/ 300 h 300"/>
                <a:gd name="T16" fmla="*/ 160 w 166"/>
                <a:gd name="T17" fmla="*/ 300 h 300"/>
                <a:gd name="T18" fmla="*/ 136 w 166"/>
                <a:gd name="T19" fmla="*/ 272 h 300"/>
                <a:gd name="T20" fmla="*/ 98 w 166"/>
                <a:gd name="T21" fmla="*/ 234 h 300"/>
                <a:gd name="T22" fmla="*/ 130 w 166"/>
                <a:gd name="T23" fmla="*/ 188 h 300"/>
                <a:gd name="T24" fmla="*/ 138 w 166"/>
                <a:gd name="T25" fmla="*/ 134 h 300"/>
                <a:gd name="T26" fmla="*/ 144 w 166"/>
                <a:gd name="T27" fmla="*/ 94 h 300"/>
                <a:gd name="T28" fmla="*/ 164 w 166"/>
                <a:gd name="T29" fmla="*/ 60 h 300"/>
                <a:gd name="T30" fmla="*/ 166 w 166"/>
                <a:gd name="T31" fmla="*/ 0 h 300"/>
                <a:gd name="T32" fmla="*/ 136 w 166"/>
                <a:gd name="T33" fmla="*/ 12 h 300"/>
                <a:gd name="T34" fmla="*/ 136 w 166"/>
                <a:gd name="T35" fmla="*/ 12 h 300"/>
                <a:gd name="T36" fmla="*/ 136 w 166"/>
                <a:gd name="T37" fmla="*/ 1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3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>
                <a:gd name="T0" fmla="*/ 201 w 237"/>
                <a:gd name="T1" fmla="*/ 0 h 282"/>
                <a:gd name="T2" fmla="*/ 183 w 237"/>
                <a:gd name="T3" fmla="*/ 0 h 282"/>
                <a:gd name="T4" fmla="*/ 158 w 237"/>
                <a:gd name="T5" fmla="*/ 50 h 282"/>
                <a:gd name="T6" fmla="*/ 148 w 237"/>
                <a:gd name="T7" fmla="*/ 92 h 282"/>
                <a:gd name="T8" fmla="*/ 120 w 237"/>
                <a:gd name="T9" fmla="*/ 144 h 282"/>
                <a:gd name="T10" fmla="*/ 82 w 237"/>
                <a:gd name="T11" fmla="*/ 182 h 282"/>
                <a:gd name="T12" fmla="*/ 60 w 237"/>
                <a:gd name="T13" fmla="*/ 232 h 282"/>
                <a:gd name="T14" fmla="*/ 0 w 237"/>
                <a:gd name="T15" fmla="*/ 282 h 282"/>
                <a:gd name="T16" fmla="*/ 128 w 237"/>
                <a:gd name="T17" fmla="*/ 282 h 282"/>
                <a:gd name="T18" fmla="*/ 154 w 237"/>
                <a:gd name="T19" fmla="*/ 254 h 282"/>
                <a:gd name="T20" fmla="*/ 158 w 237"/>
                <a:gd name="T21" fmla="*/ 196 h 282"/>
                <a:gd name="T22" fmla="*/ 188 w 237"/>
                <a:gd name="T23" fmla="*/ 148 h 282"/>
                <a:gd name="T24" fmla="*/ 196 w 237"/>
                <a:gd name="T25" fmla="*/ 70 h 282"/>
                <a:gd name="T26" fmla="*/ 237 w 237"/>
                <a:gd name="T27" fmla="*/ 0 h 282"/>
                <a:gd name="T28" fmla="*/ 201 w 237"/>
                <a:gd name="T29" fmla="*/ 0 h 282"/>
                <a:gd name="T30" fmla="*/ 201 w 237"/>
                <a:gd name="T31" fmla="*/ 0 h 282"/>
                <a:gd name="T32" fmla="*/ 201 w 237"/>
                <a:gd name="T33" fmla="*/ 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3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>
                <a:gd name="T0" fmla="*/ 167 w 196"/>
                <a:gd name="T1" fmla="*/ 54 h 234"/>
                <a:gd name="T2" fmla="*/ 113 w 196"/>
                <a:gd name="T3" fmla="*/ 24 h 234"/>
                <a:gd name="T4" fmla="*/ 83 w 196"/>
                <a:gd name="T5" fmla="*/ 0 h 234"/>
                <a:gd name="T6" fmla="*/ 80 w 196"/>
                <a:gd name="T7" fmla="*/ 62 h 234"/>
                <a:gd name="T8" fmla="*/ 58 w 196"/>
                <a:gd name="T9" fmla="*/ 100 h 234"/>
                <a:gd name="T10" fmla="*/ 54 w 196"/>
                <a:gd name="T11" fmla="*/ 160 h 234"/>
                <a:gd name="T12" fmla="*/ 36 w 196"/>
                <a:gd name="T13" fmla="*/ 202 h 234"/>
                <a:gd name="T14" fmla="*/ 0 w 196"/>
                <a:gd name="T15" fmla="*/ 234 h 234"/>
                <a:gd name="T16" fmla="*/ 146 w 196"/>
                <a:gd name="T17" fmla="*/ 234 h 234"/>
                <a:gd name="T18" fmla="*/ 170 w 196"/>
                <a:gd name="T19" fmla="*/ 198 h 234"/>
                <a:gd name="T20" fmla="*/ 158 w 196"/>
                <a:gd name="T21" fmla="*/ 138 h 234"/>
                <a:gd name="T22" fmla="*/ 196 w 196"/>
                <a:gd name="T23" fmla="*/ 100 h 234"/>
                <a:gd name="T24" fmla="*/ 191 w 196"/>
                <a:gd name="T25" fmla="*/ 54 h 234"/>
                <a:gd name="T26" fmla="*/ 167 w 196"/>
                <a:gd name="T27" fmla="*/ 54 h 234"/>
                <a:gd name="T28" fmla="*/ 167 w 196"/>
                <a:gd name="T29" fmla="*/ 54 h 234"/>
                <a:gd name="T30" fmla="*/ 167 w 196"/>
                <a:gd name="T31" fmla="*/ 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3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>
                <a:gd name="T0" fmla="*/ 190 w 190"/>
                <a:gd name="T1" fmla="*/ 0 h 252"/>
                <a:gd name="T2" fmla="*/ 166 w 190"/>
                <a:gd name="T3" fmla="*/ 0 h 252"/>
                <a:gd name="T4" fmla="*/ 158 w 190"/>
                <a:gd name="T5" fmla="*/ 38 h 252"/>
                <a:gd name="T6" fmla="*/ 138 w 190"/>
                <a:gd name="T7" fmla="*/ 120 h 252"/>
                <a:gd name="T8" fmla="*/ 94 w 190"/>
                <a:gd name="T9" fmla="*/ 180 h 252"/>
                <a:gd name="T10" fmla="*/ 62 w 190"/>
                <a:gd name="T11" fmla="*/ 234 h 252"/>
                <a:gd name="T12" fmla="*/ 0 w 190"/>
                <a:gd name="T13" fmla="*/ 252 h 252"/>
                <a:gd name="T14" fmla="*/ 128 w 190"/>
                <a:gd name="T15" fmla="*/ 252 h 252"/>
                <a:gd name="T16" fmla="*/ 142 w 190"/>
                <a:gd name="T17" fmla="*/ 188 h 252"/>
                <a:gd name="T18" fmla="*/ 186 w 190"/>
                <a:gd name="T19" fmla="*/ 90 h 252"/>
                <a:gd name="T20" fmla="*/ 190 w 190"/>
                <a:gd name="T21" fmla="*/ 38 h 252"/>
                <a:gd name="T22" fmla="*/ 190 w 190"/>
                <a:gd name="T23" fmla="*/ 0 h 252"/>
                <a:gd name="T24" fmla="*/ 190 w 190"/>
                <a:gd name="T25" fmla="*/ 0 h 252"/>
                <a:gd name="T26" fmla="*/ 190 w 190"/>
                <a:gd name="T27" fmla="*/ 0 h 252"/>
                <a:gd name="T28" fmla="*/ 190 w 190"/>
                <a:gd name="T29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3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>
                <a:gd name="T0" fmla="*/ 197 w 230"/>
                <a:gd name="T1" fmla="*/ 0 h 132"/>
                <a:gd name="T2" fmla="*/ 191 w 230"/>
                <a:gd name="T3" fmla="*/ 0 h 132"/>
                <a:gd name="T4" fmla="*/ 185 w 230"/>
                <a:gd name="T5" fmla="*/ 0 h 132"/>
                <a:gd name="T6" fmla="*/ 173 w 230"/>
                <a:gd name="T7" fmla="*/ 0 h 132"/>
                <a:gd name="T8" fmla="*/ 161 w 230"/>
                <a:gd name="T9" fmla="*/ 0 h 132"/>
                <a:gd name="T10" fmla="*/ 155 w 230"/>
                <a:gd name="T11" fmla="*/ 0 h 132"/>
                <a:gd name="T12" fmla="*/ 138 w 230"/>
                <a:gd name="T13" fmla="*/ 6 h 132"/>
                <a:gd name="T14" fmla="*/ 132 w 230"/>
                <a:gd name="T15" fmla="*/ 6 h 132"/>
                <a:gd name="T16" fmla="*/ 35 w 230"/>
                <a:gd name="T17" fmla="*/ 18 h 132"/>
                <a:gd name="T18" fmla="*/ 11 w 230"/>
                <a:gd name="T19" fmla="*/ 30 h 132"/>
                <a:gd name="T20" fmla="*/ 23 w 230"/>
                <a:gd name="T21" fmla="*/ 54 h 132"/>
                <a:gd name="T22" fmla="*/ 0 w 230"/>
                <a:gd name="T23" fmla="*/ 100 h 132"/>
                <a:gd name="T24" fmla="*/ 0 w 230"/>
                <a:gd name="T25" fmla="*/ 132 h 132"/>
                <a:gd name="T26" fmla="*/ 162 w 230"/>
                <a:gd name="T27" fmla="*/ 132 h 132"/>
                <a:gd name="T28" fmla="*/ 204 w 230"/>
                <a:gd name="T29" fmla="*/ 88 h 132"/>
                <a:gd name="T30" fmla="*/ 230 w 230"/>
                <a:gd name="T31" fmla="*/ 46 h 132"/>
                <a:gd name="T32" fmla="*/ 214 w 230"/>
                <a:gd name="T33" fmla="*/ 24 h 132"/>
                <a:gd name="T34" fmla="*/ 215 w 230"/>
                <a:gd name="T35" fmla="*/ 0 h 132"/>
                <a:gd name="T36" fmla="*/ 209 w 230"/>
                <a:gd name="T37" fmla="*/ 0 h 132"/>
                <a:gd name="T38" fmla="*/ 203 w 230"/>
                <a:gd name="T39" fmla="*/ 0 h 132"/>
                <a:gd name="T40" fmla="*/ 203 w 230"/>
                <a:gd name="T41" fmla="*/ 0 h 132"/>
                <a:gd name="T42" fmla="*/ 197 w 230"/>
                <a:gd name="T43" fmla="*/ 0 h 132"/>
                <a:gd name="T44" fmla="*/ 197 w 230"/>
                <a:gd name="T45" fmla="*/ 0 h 132"/>
                <a:gd name="T46" fmla="*/ 197 w 230"/>
                <a:gd name="T4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3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>
                <a:gd name="T0" fmla="*/ 71 w 89"/>
                <a:gd name="T1" fmla="*/ 0 h 102"/>
                <a:gd name="T2" fmla="*/ 66 w 89"/>
                <a:gd name="T3" fmla="*/ 48 h 102"/>
                <a:gd name="T4" fmla="*/ 30 w 89"/>
                <a:gd name="T5" fmla="*/ 72 h 102"/>
                <a:gd name="T6" fmla="*/ 0 w 89"/>
                <a:gd name="T7" fmla="*/ 102 h 102"/>
                <a:gd name="T8" fmla="*/ 66 w 89"/>
                <a:gd name="T9" fmla="*/ 102 h 102"/>
                <a:gd name="T10" fmla="*/ 88 w 89"/>
                <a:gd name="T11" fmla="*/ 56 h 102"/>
                <a:gd name="T12" fmla="*/ 89 w 89"/>
                <a:gd name="T13" fmla="*/ 6 h 102"/>
                <a:gd name="T14" fmla="*/ 71 w 89"/>
                <a:gd name="T15" fmla="*/ 0 h 102"/>
                <a:gd name="T16" fmla="*/ 71 w 89"/>
                <a:gd name="T17" fmla="*/ 0 h 102"/>
                <a:gd name="T18" fmla="*/ 71 w 89"/>
                <a:gd name="T19" fmla="*/ 0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3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>
                <a:gd name="T0" fmla="*/ 278 w 278"/>
                <a:gd name="T1" fmla="*/ 24 h 953"/>
                <a:gd name="T2" fmla="*/ 272 w 278"/>
                <a:gd name="T3" fmla="*/ 24 h 953"/>
                <a:gd name="T4" fmla="*/ 272 w 278"/>
                <a:gd name="T5" fmla="*/ 18 h 953"/>
                <a:gd name="T6" fmla="*/ 266 w 278"/>
                <a:gd name="T7" fmla="*/ 18 h 953"/>
                <a:gd name="T8" fmla="*/ 254 w 278"/>
                <a:gd name="T9" fmla="*/ 12 h 953"/>
                <a:gd name="T10" fmla="*/ 236 w 278"/>
                <a:gd name="T11" fmla="*/ 6 h 953"/>
                <a:gd name="T12" fmla="*/ 212 w 278"/>
                <a:gd name="T13" fmla="*/ 0 h 953"/>
                <a:gd name="T14" fmla="*/ 206 w 278"/>
                <a:gd name="T15" fmla="*/ 6 h 953"/>
                <a:gd name="T16" fmla="*/ 198 w 278"/>
                <a:gd name="T17" fmla="*/ 129 h 953"/>
                <a:gd name="T18" fmla="*/ 184 w 278"/>
                <a:gd name="T19" fmla="*/ 209 h 953"/>
                <a:gd name="T20" fmla="*/ 182 w 278"/>
                <a:gd name="T21" fmla="*/ 249 h 953"/>
                <a:gd name="T22" fmla="*/ 200 w 278"/>
                <a:gd name="T23" fmla="*/ 339 h 953"/>
                <a:gd name="T24" fmla="*/ 186 w 278"/>
                <a:gd name="T25" fmla="*/ 481 h 953"/>
                <a:gd name="T26" fmla="*/ 176 w 278"/>
                <a:gd name="T27" fmla="*/ 521 h 953"/>
                <a:gd name="T28" fmla="*/ 156 w 278"/>
                <a:gd name="T29" fmla="*/ 601 h 953"/>
                <a:gd name="T30" fmla="*/ 172 w 278"/>
                <a:gd name="T31" fmla="*/ 681 h 953"/>
                <a:gd name="T32" fmla="*/ 138 w 278"/>
                <a:gd name="T33" fmla="*/ 765 h 953"/>
                <a:gd name="T34" fmla="*/ 96 w 278"/>
                <a:gd name="T35" fmla="*/ 847 h 953"/>
                <a:gd name="T36" fmla="*/ 50 w 278"/>
                <a:gd name="T37" fmla="*/ 899 h 953"/>
                <a:gd name="T38" fmla="*/ 0 w 278"/>
                <a:gd name="T39" fmla="*/ 953 h 953"/>
                <a:gd name="T40" fmla="*/ 278 w 278"/>
                <a:gd name="T41" fmla="*/ 953 h 953"/>
                <a:gd name="T42" fmla="*/ 278 w 278"/>
                <a:gd name="T43" fmla="*/ 24 h 953"/>
                <a:gd name="T44" fmla="*/ 278 w 278"/>
                <a:gd name="T45" fmla="*/ 24 h 953"/>
                <a:gd name="T46" fmla="*/ 278 w 278"/>
                <a:gd name="T47" fmla="*/ 24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FF6FB8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3553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3553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4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4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D335E2E-5953-4F0D-840C-A0F5A1E2F5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3554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2" r:id="rId1"/>
    <p:sldLayoutId id="2147483781" r:id="rId2"/>
    <p:sldLayoutId id="2147483780" r:id="rId3"/>
    <p:sldLayoutId id="2147483779" r:id="rId4"/>
    <p:sldLayoutId id="2147483778" r:id="rId5"/>
    <p:sldLayoutId id="2147483777" r:id="rId6"/>
    <p:sldLayoutId id="2147483776" r:id="rId7"/>
    <p:sldLayoutId id="2147483775" r:id="rId8"/>
    <p:sldLayoutId id="2147483774" r:id="rId9"/>
    <p:sldLayoutId id="2147483773" r:id="rId10"/>
    <p:sldLayoutId id="2147483772" r:id="rId11"/>
    <p:sldLayoutId id="21474837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D:\nhac\Em%20La%20Hoa%20Hong%20Nho%20-%20Thu%20Ngoc.mp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=""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</a:rPr>
              <a:t>PHÒNG GD-ĐT TX ĐÔNG TRIỀU</a:t>
            </a:r>
            <a:b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en-US" altLang="en-US" sz="2900" dirty="0" smtClean="0">
                <a:solidFill>
                  <a:srgbClr val="FF0000"/>
                </a:solidFill>
                <a:latin typeface="Times New Roman" pitchFamily="18" charset="0"/>
              </a:rPr>
              <a:t>RƯỜNG TIỂU HỌC TRÀNG AN</a:t>
            </a:r>
          </a:p>
        </p:txBody>
      </p:sp>
      <p:sp>
        <p:nvSpPr>
          <p:cNvPr id="159747" name="WordArt 3"/>
          <p:cNvSpPr>
            <a:spLocks noChangeArrowheads="1" noChangeShapeType="1" noTextEdit="1"/>
          </p:cNvSpPr>
          <p:nvPr/>
        </p:nvSpPr>
        <p:spPr bwMode="auto">
          <a:xfrm>
            <a:off x="609600" y="1676400"/>
            <a:ext cx="8153400" cy="3810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3106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 THỂ LỚP </a:t>
            </a:r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3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</a:t>
            </a:r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KÍNH CHÀO QUÝ THẦY CÔ GIÁO</a:t>
            </a:r>
          </a:p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Môn: Toán</a:t>
            </a:r>
          </a:p>
          <a:p>
            <a:pPr algn="ctr"/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Giáo viên: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PHẠM VĂN SĨ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159748" name="Em La Hoa Hong Nho - Thu Ngo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0010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87392" fill="hold"/>
                                        <p:tgtEl>
                                          <p:spTgt spid="1597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9748"/>
                </p:tgtEl>
              </p:cMediaNode>
            </p:audio>
          </p:childTnLst>
        </p:cTn>
      </p:par>
    </p:tnLst>
    <p:bldLst>
      <p:bldP spid="159746" grpId="0"/>
      <p:bldP spid="15974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>
            <a:off x="5715000" y="1219200"/>
            <a:ext cx="0" cy="541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3" name="Text Box 58"/>
          <p:cNvSpPr txBox="1">
            <a:spLocks noChangeArrowheads="1"/>
          </p:cNvSpPr>
          <p:nvPr/>
        </p:nvSpPr>
        <p:spPr bwMode="auto">
          <a:xfrm>
            <a:off x="5867400" y="23622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27 : 9 =    </a:t>
            </a:r>
            <a:r>
              <a:rPr lang="en-US" altLang="en-US" b="1">
                <a:solidFill>
                  <a:srgbClr val="FF3300"/>
                </a:solidFill>
                <a:latin typeface="Times New Roman"/>
              </a:rPr>
              <a:t>3</a:t>
            </a:r>
          </a:p>
        </p:txBody>
      </p:sp>
      <p:sp>
        <p:nvSpPr>
          <p:cNvPr id="12294" name="Text Box 109"/>
          <p:cNvSpPr txBox="1">
            <a:spLocks noChangeArrowheads="1"/>
          </p:cNvSpPr>
          <p:nvPr/>
        </p:nvSpPr>
        <p:spPr bwMode="auto">
          <a:xfrm>
            <a:off x="5943600" y="1371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9 : 9 =</a:t>
            </a:r>
          </a:p>
        </p:txBody>
      </p:sp>
      <p:sp>
        <p:nvSpPr>
          <p:cNvPr id="12295" name="Text Box 110"/>
          <p:cNvSpPr txBox="1">
            <a:spLocks noChangeArrowheads="1"/>
          </p:cNvSpPr>
          <p:nvPr/>
        </p:nvSpPr>
        <p:spPr bwMode="auto">
          <a:xfrm>
            <a:off x="7543800" y="1371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1</a:t>
            </a:r>
          </a:p>
        </p:txBody>
      </p:sp>
      <p:sp>
        <p:nvSpPr>
          <p:cNvPr id="12296" name="Text Box 111"/>
          <p:cNvSpPr txBox="1">
            <a:spLocks noChangeArrowheads="1"/>
          </p:cNvSpPr>
          <p:nvPr/>
        </p:nvSpPr>
        <p:spPr bwMode="auto">
          <a:xfrm>
            <a:off x="5867400" y="187483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18 : 9 =</a:t>
            </a:r>
          </a:p>
        </p:txBody>
      </p:sp>
      <p:sp>
        <p:nvSpPr>
          <p:cNvPr id="12297" name="Text Box 113"/>
          <p:cNvSpPr txBox="1">
            <a:spLocks noChangeArrowheads="1"/>
          </p:cNvSpPr>
          <p:nvPr/>
        </p:nvSpPr>
        <p:spPr bwMode="auto">
          <a:xfrm>
            <a:off x="7543800" y="18288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2</a:t>
            </a:r>
          </a:p>
        </p:txBody>
      </p:sp>
      <p:sp>
        <p:nvSpPr>
          <p:cNvPr id="239730" name="Text Box 114"/>
          <p:cNvSpPr txBox="1">
            <a:spLocks noChangeArrowheads="1"/>
          </p:cNvSpPr>
          <p:nvPr/>
        </p:nvSpPr>
        <p:spPr bwMode="auto">
          <a:xfrm>
            <a:off x="5867400" y="2773363"/>
            <a:ext cx="1600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36 : 9 =</a:t>
            </a:r>
          </a:p>
        </p:txBody>
      </p:sp>
      <p:sp>
        <p:nvSpPr>
          <p:cNvPr id="239731" name="Text Box 115"/>
          <p:cNvSpPr txBox="1">
            <a:spLocks noChangeArrowheads="1"/>
          </p:cNvSpPr>
          <p:nvPr/>
        </p:nvSpPr>
        <p:spPr bwMode="auto">
          <a:xfrm>
            <a:off x="7543800" y="2743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4</a:t>
            </a:r>
          </a:p>
        </p:txBody>
      </p:sp>
      <p:sp>
        <p:nvSpPr>
          <p:cNvPr id="239732" name="Text Box 116"/>
          <p:cNvSpPr txBox="1">
            <a:spLocks noChangeArrowheads="1"/>
          </p:cNvSpPr>
          <p:nvPr/>
        </p:nvSpPr>
        <p:spPr bwMode="auto">
          <a:xfrm>
            <a:off x="6477000" y="3200400"/>
            <a:ext cx="160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: 9 =   </a:t>
            </a:r>
            <a:r>
              <a:rPr lang="en-US" altLang="en-US" b="1">
                <a:solidFill>
                  <a:srgbClr val="FF3300"/>
                </a:solidFill>
                <a:latin typeface="Times New Roman"/>
              </a:rPr>
              <a:t>5</a:t>
            </a:r>
          </a:p>
        </p:txBody>
      </p:sp>
      <p:sp>
        <p:nvSpPr>
          <p:cNvPr id="239733" name="Text Box 117"/>
          <p:cNvSpPr txBox="1">
            <a:spLocks noChangeArrowheads="1"/>
          </p:cNvSpPr>
          <p:nvPr/>
        </p:nvSpPr>
        <p:spPr bwMode="auto">
          <a:xfrm>
            <a:off x="5867400" y="3200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45</a:t>
            </a:r>
          </a:p>
        </p:txBody>
      </p:sp>
      <p:sp>
        <p:nvSpPr>
          <p:cNvPr id="239734" name="Rectangle 118"/>
          <p:cNvSpPr>
            <a:spLocks noChangeArrowheads="1"/>
          </p:cNvSpPr>
          <p:nvPr/>
        </p:nvSpPr>
        <p:spPr bwMode="auto">
          <a:xfrm>
            <a:off x="6477000" y="3638550"/>
            <a:ext cx="160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: 9 =   </a:t>
            </a:r>
            <a:r>
              <a:rPr lang="en-US" altLang="en-US" b="1">
                <a:solidFill>
                  <a:srgbClr val="FF3300"/>
                </a:solidFill>
                <a:latin typeface="Times New Roman"/>
              </a:rPr>
              <a:t>6</a:t>
            </a:r>
          </a:p>
        </p:txBody>
      </p:sp>
      <p:sp>
        <p:nvSpPr>
          <p:cNvPr id="239735" name="Text Box 119"/>
          <p:cNvSpPr txBox="1">
            <a:spLocks noChangeArrowheads="1"/>
          </p:cNvSpPr>
          <p:nvPr/>
        </p:nvSpPr>
        <p:spPr bwMode="auto">
          <a:xfrm>
            <a:off x="5867400" y="36576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54</a:t>
            </a:r>
          </a:p>
        </p:txBody>
      </p:sp>
      <p:sp>
        <p:nvSpPr>
          <p:cNvPr id="239736" name="Rectangle 120"/>
          <p:cNvSpPr>
            <a:spLocks noChangeArrowheads="1"/>
          </p:cNvSpPr>
          <p:nvPr/>
        </p:nvSpPr>
        <p:spPr bwMode="auto">
          <a:xfrm>
            <a:off x="6400800" y="4095750"/>
            <a:ext cx="1522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>
                <a:solidFill>
                  <a:srgbClr val="0000FF"/>
                </a:solidFill>
                <a:latin typeface="Times New Roman"/>
              </a:rPr>
              <a:t>: 9 =   </a:t>
            </a:r>
            <a:r>
              <a:rPr lang="en-US" altLang="en-US" b="1">
                <a:solidFill>
                  <a:srgbClr val="FF3300"/>
                </a:solidFill>
                <a:latin typeface="Times New Roman"/>
              </a:rPr>
              <a:t>7</a:t>
            </a:r>
          </a:p>
        </p:txBody>
      </p:sp>
      <p:sp>
        <p:nvSpPr>
          <p:cNvPr id="239737" name="Text Box 121"/>
          <p:cNvSpPr txBox="1">
            <a:spLocks noChangeArrowheads="1"/>
          </p:cNvSpPr>
          <p:nvPr/>
        </p:nvSpPr>
        <p:spPr bwMode="auto">
          <a:xfrm>
            <a:off x="5791200" y="41148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63</a:t>
            </a:r>
          </a:p>
        </p:txBody>
      </p:sp>
      <p:sp>
        <p:nvSpPr>
          <p:cNvPr id="239738" name="Rectangle 122"/>
          <p:cNvSpPr>
            <a:spLocks noChangeArrowheads="1"/>
          </p:cNvSpPr>
          <p:nvPr/>
        </p:nvSpPr>
        <p:spPr bwMode="auto">
          <a:xfrm>
            <a:off x="6400800" y="45720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>
                <a:solidFill>
                  <a:srgbClr val="0000FF"/>
                </a:solidFill>
                <a:latin typeface="Times New Roman"/>
              </a:rPr>
              <a:t>: 9 =</a:t>
            </a:r>
          </a:p>
        </p:txBody>
      </p:sp>
      <p:sp>
        <p:nvSpPr>
          <p:cNvPr id="239739" name="Text Box 123"/>
          <p:cNvSpPr txBox="1">
            <a:spLocks noChangeArrowheads="1"/>
          </p:cNvSpPr>
          <p:nvPr/>
        </p:nvSpPr>
        <p:spPr bwMode="auto">
          <a:xfrm>
            <a:off x="5791200" y="45720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72</a:t>
            </a:r>
          </a:p>
        </p:txBody>
      </p:sp>
      <p:sp>
        <p:nvSpPr>
          <p:cNvPr id="239740" name="Text Box 124"/>
          <p:cNvSpPr txBox="1">
            <a:spLocks noChangeArrowheads="1"/>
          </p:cNvSpPr>
          <p:nvPr/>
        </p:nvSpPr>
        <p:spPr bwMode="auto">
          <a:xfrm>
            <a:off x="7467600" y="44958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  <a:latin typeface="Times New Roman"/>
              </a:rPr>
              <a:t> 8</a:t>
            </a:r>
          </a:p>
        </p:txBody>
      </p:sp>
      <p:sp>
        <p:nvSpPr>
          <p:cNvPr id="239741" name="Rectangle 125"/>
          <p:cNvSpPr>
            <a:spLocks noChangeArrowheads="1"/>
          </p:cNvSpPr>
          <p:nvPr/>
        </p:nvSpPr>
        <p:spPr bwMode="auto">
          <a:xfrm>
            <a:off x="6400800" y="49530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 : 9 =</a:t>
            </a:r>
          </a:p>
        </p:txBody>
      </p:sp>
      <p:sp>
        <p:nvSpPr>
          <p:cNvPr id="239742" name="Text Box 126"/>
          <p:cNvSpPr txBox="1">
            <a:spLocks noChangeArrowheads="1"/>
          </p:cNvSpPr>
          <p:nvPr/>
        </p:nvSpPr>
        <p:spPr bwMode="auto">
          <a:xfrm>
            <a:off x="5715000" y="5410200"/>
            <a:ext cx="83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 90</a:t>
            </a:r>
          </a:p>
        </p:txBody>
      </p:sp>
      <p:sp>
        <p:nvSpPr>
          <p:cNvPr id="239743" name="Text Box 127"/>
          <p:cNvSpPr txBox="1">
            <a:spLocks noChangeArrowheads="1"/>
          </p:cNvSpPr>
          <p:nvPr/>
        </p:nvSpPr>
        <p:spPr bwMode="auto">
          <a:xfrm>
            <a:off x="7391400" y="49530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  <a:latin typeface="Times New Roman"/>
              </a:rPr>
              <a:t>  9</a:t>
            </a:r>
          </a:p>
        </p:txBody>
      </p:sp>
      <p:sp>
        <p:nvSpPr>
          <p:cNvPr id="239744" name="Rectangle 128"/>
          <p:cNvSpPr>
            <a:spLocks noChangeArrowheads="1"/>
          </p:cNvSpPr>
          <p:nvPr/>
        </p:nvSpPr>
        <p:spPr bwMode="auto">
          <a:xfrm>
            <a:off x="6400800" y="54102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 : 9 =</a:t>
            </a:r>
          </a:p>
        </p:txBody>
      </p:sp>
      <p:sp>
        <p:nvSpPr>
          <p:cNvPr id="239745" name="Text Box 129"/>
          <p:cNvSpPr txBox="1">
            <a:spLocks noChangeArrowheads="1"/>
          </p:cNvSpPr>
          <p:nvPr/>
        </p:nvSpPr>
        <p:spPr bwMode="auto">
          <a:xfrm>
            <a:off x="5791200" y="49530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81</a:t>
            </a:r>
          </a:p>
        </p:txBody>
      </p:sp>
      <p:sp>
        <p:nvSpPr>
          <p:cNvPr id="239746" name="Text Box 130"/>
          <p:cNvSpPr txBox="1">
            <a:spLocks noChangeArrowheads="1"/>
          </p:cNvSpPr>
          <p:nvPr/>
        </p:nvSpPr>
        <p:spPr bwMode="auto">
          <a:xfrm>
            <a:off x="7543800" y="53340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  <a:latin typeface="Times New Roman"/>
              </a:rPr>
              <a:t>10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752600" y="1447800"/>
            <a:ext cx="25908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1   = 9</a:t>
            </a:r>
          </a:p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2   = 18</a:t>
            </a:r>
          </a:p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3   = 27</a:t>
            </a:r>
          </a:p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4   = 36</a:t>
            </a:r>
          </a:p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5   = 45</a:t>
            </a:r>
          </a:p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6   = 54</a:t>
            </a:r>
          </a:p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7   = 63</a:t>
            </a:r>
          </a:p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8   = 72</a:t>
            </a:r>
          </a:p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9   = 81</a:t>
            </a:r>
          </a:p>
          <a:p>
            <a:r>
              <a:rPr lang="en-US" altLang="en-US" sz="2800" b="1">
                <a:solidFill>
                  <a:srgbClr val="0000CC"/>
                </a:solidFill>
                <a:latin typeface="Times New Roman"/>
              </a:rPr>
              <a:t>9 x 10 = 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23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3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500"/>
                                        <p:tgtEl>
                                          <p:spTgt spid="239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3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23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23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39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23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23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239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500"/>
                                        <p:tgtEl>
                                          <p:spTgt spid="239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500"/>
                                        <p:tgtEl>
                                          <p:spTgt spid="239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7" dur="500"/>
                                        <p:tgtEl>
                                          <p:spTgt spid="23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730" grpId="0"/>
      <p:bldP spid="239731" grpId="0"/>
      <p:bldP spid="239732" grpId="0" build="allAtOnce"/>
      <p:bldP spid="239733" grpId="0"/>
      <p:bldP spid="239734" grpId="0"/>
      <p:bldP spid="239735" grpId="0"/>
      <p:bldP spid="239736" grpId="0"/>
      <p:bldP spid="239737" grpId="0"/>
      <p:bldP spid="239738" grpId="0"/>
      <p:bldP spid="239739" grpId="0"/>
      <p:bldP spid="239740" grpId="0"/>
      <p:bldP spid="239741" grpId="0"/>
      <p:bldP spid="239742" grpId="0"/>
      <p:bldP spid="239743" grpId="0"/>
      <p:bldP spid="239744" grpId="0"/>
      <p:bldP spid="239745" grpId="0"/>
      <p:bldP spid="239746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5"/>
          <p:cNvGrpSpPr>
            <a:grpSpLocks/>
          </p:cNvGrpSpPr>
          <p:nvPr/>
        </p:nvGrpSpPr>
        <p:grpSpPr bwMode="auto">
          <a:xfrm>
            <a:off x="3333750" y="1676400"/>
            <a:ext cx="3295650" cy="4616450"/>
            <a:chOff x="1488" y="1239"/>
            <a:chExt cx="1548" cy="2908"/>
          </a:xfrm>
        </p:grpSpPr>
        <p:sp>
          <p:nvSpPr>
            <p:cNvPr id="13327" name="Text Box 6"/>
            <p:cNvSpPr txBox="1">
              <a:spLocks noChangeArrowheads="1"/>
            </p:cNvSpPr>
            <p:nvPr/>
          </p:nvSpPr>
          <p:spPr bwMode="auto">
            <a:xfrm>
              <a:off x="1596" y="1239"/>
              <a:ext cx="14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9 : 9  =  1</a:t>
              </a:r>
            </a:p>
          </p:txBody>
        </p:sp>
        <p:sp>
          <p:nvSpPr>
            <p:cNvPr id="13328" name="Text Box 7"/>
            <p:cNvSpPr txBox="1">
              <a:spLocks noChangeArrowheads="1"/>
            </p:cNvSpPr>
            <p:nvPr/>
          </p:nvSpPr>
          <p:spPr bwMode="auto">
            <a:xfrm>
              <a:off x="1500" y="1476"/>
              <a:ext cx="11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18 : 9  =  2</a:t>
              </a:r>
            </a:p>
          </p:txBody>
        </p:sp>
        <p:sp>
          <p:nvSpPr>
            <p:cNvPr id="13329" name="Text Box 8"/>
            <p:cNvSpPr txBox="1">
              <a:spLocks noChangeArrowheads="1"/>
            </p:cNvSpPr>
            <p:nvPr/>
          </p:nvSpPr>
          <p:spPr bwMode="auto">
            <a:xfrm>
              <a:off x="1509" y="1766"/>
              <a:ext cx="11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27 : 9  =  3</a:t>
              </a:r>
            </a:p>
          </p:txBody>
        </p:sp>
        <p:sp>
          <p:nvSpPr>
            <p:cNvPr id="13330" name="Text Box 9"/>
            <p:cNvSpPr txBox="1">
              <a:spLocks noChangeArrowheads="1"/>
            </p:cNvSpPr>
            <p:nvPr/>
          </p:nvSpPr>
          <p:spPr bwMode="auto">
            <a:xfrm>
              <a:off x="1509" y="2056"/>
              <a:ext cx="11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36 : 9  =  4</a:t>
              </a:r>
            </a:p>
          </p:txBody>
        </p:sp>
        <p:sp>
          <p:nvSpPr>
            <p:cNvPr id="13331" name="Text Box 10"/>
            <p:cNvSpPr txBox="1">
              <a:spLocks noChangeArrowheads="1"/>
            </p:cNvSpPr>
            <p:nvPr/>
          </p:nvSpPr>
          <p:spPr bwMode="auto">
            <a:xfrm>
              <a:off x="1509" y="2346"/>
              <a:ext cx="11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45 : 9  =  5</a:t>
              </a:r>
            </a:p>
          </p:txBody>
        </p:sp>
        <p:sp>
          <p:nvSpPr>
            <p:cNvPr id="13332" name="Text Box 11"/>
            <p:cNvSpPr txBox="1">
              <a:spLocks noChangeArrowheads="1"/>
            </p:cNvSpPr>
            <p:nvPr/>
          </p:nvSpPr>
          <p:spPr bwMode="auto">
            <a:xfrm>
              <a:off x="1509" y="2636"/>
              <a:ext cx="11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54 : 9  =  6</a:t>
              </a:r>
            </a:p>
          </p:txBody>
        </p:sp>
        <p:sp>
          <p:nvSpPr>
            <p:cNvPr id="13333" name="Text Box 12"/>
            <p:cNvSpPr txBox="1">
              <a:spLocks noChangeArrowheads="1"/>
            </p:cNvSpPr>
            <p:nvPr/>
          </p:nvSpPr>
          <p:spPr bwMode="auto">
            <a:xfrm>
              <a:off x="1500" y="2926"/>
              <a:ext cx="11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63 : 9  =  7</a:t>
              </a:r>
            </a:p>
          </p:txBody>
        </p:sp>
        <p:sp>
          <p:nvSpPr>
            <p:cNvPr id="13334" name="Text Box 13"/>
            <p:cNvSpPr txBox="1">
              <a:spLocks noChangeArrowheads="1"/>
            </p:cNvSpPr>
            <p:nvPr/>
          </p:nvSpPr>
          <p:spPr bwMode="auto">
            <a:xfrm>
              <a:off x="1500" y="3216"/>
              <a:ext cx="11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72 : 9  =  8</a:t>
              </a:r>
            </a:p>
          </p:txBody>
        </p:sp>
        <p:sp>
          <p:nvSpPr>
            <p:cNvPr id="13335" name="Text Box 14"/>
            <p:cNvSpPr txBox="1">
              <a:spLocks noChangeArrowheads="1"/>
            </p:cNvSpPr>
            <p:nvPr/>
          </p:nvSpPr>
          <p:spPr bwMode="auto">
            <a:xfrm>
              <a:off x="1500" y="3506"/>
              <a:ext cx="11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81 : 9  =  9</a:t>
              </a:r>
            </a:p>
          </p:txBody>
        </p:sp>
        <p:sp>
          <p:nvSpPr>
            <p:cNvPr id="13336" name="Text Box 15"/>
            <p:cNvSpPr txBox="1">
              <a:spLocks noChangeArrowheads="1"/>
            </p:cNvSpPr>
            <p:nvPr/>
          </p:nvSpPr>
          <p:spPr bwMode="auto">
            <a:xfrm>
              <a:off x="1488" y="3782"/>
              <a:ext cx="110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CC"/>
                  </a:solidFill>
                  <a:latin typeface="Times New Roman"/>
                </a:rPr>
                <a:t>90 : 9  = 10</a:t>
              </a:r>
            </a:p>
          </p:txBody>
        </p:sp>
      </p:grpSp>
      <p:sp>
        <p:nvSpPr>
          <p:cNvPr id="241682" name="Oval 18"/>
          <p:cNvSpPr>
            <a:spLocks noChangeArrowheads="1"/>
          </p:cNvSpPr>
          <p:nvPr/>
        </p:nvSpPr>
        <p:spPr bwMode="auto">
          <a:xfrm>
            <a:off x="4876800" y="1752600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1683" name="Oval 19"/>
          <p:cNvSpPr>
            <a:spLocks noChangeArrowheads="1"/>
          </p:cNvSpPr>
          <p:nvPr/>
        </p:nvSpPr>
        <p:spPr bwMode="auto">
          <a:xfrm>
            <a:off x="4876800" y="2590800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1684" name="Oval 20"/>
          <p:cNvSpPr>
            <a:spLocks noChangeArrowheads="1"/>
          </p:cNvSpPr>
          <p:nvPr/>
        </p:nvSpPr>
        <p:spPr bwMode="auto">
          <a:xfrm>
            <a:off x="4953000" y="3505200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1685" name="Oval 21"/>
          <p:cNvSpPr>
            <a:spLocks noChangeArrowheads="1"/>
          </p:cNvSpPr>
          <p:nvPr/>
        </p:nvSpPr>
        <p:spPr bwMode="auto">
          <a:xfrm>
            <a:off x="4953000" y="4419600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1686" name="Oval 22"/>
          <p:cNvSpPr>
            <a:spLocks noChangeArrowheads="1"/>
          </p:cNvSpPr>
          <p:nvPr/>
        </p:nvSpPr>
        <p:spPr bwMode="auto">
          <a:xfrm>
            <a:off x="4953000" y="5334000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1687" name="Oval 23"/>
          <p:cNvSpPr>
            <a:spLocks noChangeArrowheads="1"/>
          </p:cNvSpPr>
          <p:nvPr/>
        </p:nvSpPr>
        <p:spPr bwMode="auto">
          <a:xfrm>
            <a:off x="3411538" y="2152650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1688" name="Oval 24"/>
          <p:cNvSpPr>
            <a:spLocks noChangeArrowheads="1"/>
          </p:cNvSpPr>
          <p:nvPr/>
        </p:nvSpPr>
        <p:spPr bwMode="auto">
          <a:xfrm>
            <a:off x="4051300" y="3086100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1689" name="Oval 25"/>
          <p:cNvSpPr>
            <a:spLocks noChangeArrowheads="1"/>
          </p:cNvSpPr>
          <p:nvPr/>
        </p:nvSpPr>
        <p:spPr bwMode="auto">
          <a:xfrm>
            <a:off x="3411538" y="3994150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1690" name="Oval 26"/>
          <p:cNvSpPr>
            <a:spLocks noChangeArrowheads="1"/>
          </p:cNvSpPr>
          <p:nvPr/>
        </p:nvSpPr>
        <p:spPr bwMode="auto">
          <a:xfrm>
            <a:off x="4022725" y="4921250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241691" name="Oval 27"/>
          <p:cNvSpPr>
            <a:spLocks noChangeArrowheads="1"/>
          </p:cNvSpPr>
          <p:nvPr/>
        </p:nvSpPr>
        <p:spPr bwMode="auto">
          <a:xfrm>
            <a:off x="3411538" y="5813425"/>
            <a:ext cx="457200" cy="381000"/>
          </a:xfrm>
          <a:prstGeom prst="ellipse">
            <a:avLst/>
          </a:prstGeom>
          <a:solidFill>
            <a:srgbClr val="CC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4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4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4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4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4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4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24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4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24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24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82" grpId="0" animBg="1"/>
      <p:bldP spid="241683" grpId="0" animBg="1"/>
      <p:bldP spid="241684" grpId="0" animBg="1"/>
      <p:bldP spid="241685" grpId="0" animBg="1"/>
      <p:bldP spid="241686" grpId="0" animBg="1"/>
      <p:bldP spid="241687" grpId="0" animBg="1"/>
      <p:bldP spid="241688" grpId="0" animBg="1"/>
      <p:bldP spid="241689" grpId="0" animBg="1"/>
      <p:bldP spid="241690" grpId="0" animBg="1"/>
      <p:bldP spid="24169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78" name="Text Box 26"/>
          <p:cNvSpPr txBox="1">
            <a:spLocks noChangeArrowheads="1"/>
          </p:cNvSpPr>
          <p:nvPr/>
        </p:nvSpPr>
        <p:spPr bwMode="auto">
          <a:xfrm>
            <a:off x="152400" y="7620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bg2"/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bg2"/>
                </a:solidFill>
                <a:latin typeface="Times New Roman"/>
              </a:rPr>
              <a:t> 1</a:t>
            </a:r>
            <a:r>
              <a:rPr lang="en-US" altLang="en-US" b="1" dirty="0">
                <a:solidFill>
                  <a:schemeClr val="bg2"/>
                </a:solidFill>
                <a:latin typeface="Times New Roman"/>
              </a:rPr>
              <a:t>: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/>
              </a:rPr>
              <a:t>Số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/>
              </a:rPr>
              <a:t> ?</a:t>
            </a:r>
            <a:endParaRPr lang="en-US" altLang="en-US" b="1" dirty="0">
              <a:solidFill>
                <a:schemeClr val="bg2"/>
              </a:solidFill>
              <a:latin typeface="Times New Roman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1752600"/>
          <a:ext cx="8991596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762000"/>
                <a:gridCol w="685800"/>
                <a:gridCol w="762000"/>
                <a:gridCol w="762000"/>
                <a:gridCol w="685800"/>
                <a:gridCol w="685800"/>
                <a:gridCol w="762000"/>
                <a:gridCol w="692362"/>
                <a:gridCol w="755037"/>
                <a:gridCol w="686197"/>
              </a:tblGrid>
              <a:tr h="91948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r>
                        <a:rPr lang="en-US" sz="28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chia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1948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chia</a:t>
                      </a:r>
                      <a:endParaRPr lang="en-US" sz="28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b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1948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Thương</a:t>
                      </a:r>
                      <a:endParaRPr lang="en-US" sz="28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5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7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78" name="Text Box 26"/>
          <p:cNvSpPr txBox="1">
            <a:spLocks noChangeArrowheads="1"/>
          </p:cNvSpPr>
          <p:nvPr/>
        </p:nvSpPr>
        <p:spPr bwMode="auto">
          <a:xfrm>
            <a:off x="152400" y="7620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bg2"/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bg2"/>
                </a:solidFill>
                <a:latin typeface="Times New Roman"/>
              </a:rPr>
              <a:t> 1</a:t>
            </a:r>
            <a:r>
              <a:rPr lang="en-US" altLang="en-US" b="1" dirty="0">
                <a:solidFill>
                  <a:schemeClr val="bg2"/>
                </a:solidFill>
                <a:latin typeface="Times New Roman"/>
              </a:rPr>
              <a:t>: </a:t>
            </a:r>
            <a:r>
              <a:rPr lang="en-US" altLang="en-US" b="1" dirty="0" err="1" smtClean="0">
                <a:solidFill>
                  <a:srgbClr val="FF3300"/>
                </a:solidFill>
                <a:latin typeface="Times New Roman"/>
              </a:rPr>
              <a:t>Số</a:t>
            </a:r>
            <a:r>
              <a:rPr lang="en-US" altLang="en-US" b="1" dirty="0" smtClean="0">
                <a:solidFill>
                  <a:srgbClr val="FF3300"/>
                </a:solidFill>
                <a:latin typeface="Times New Roman"/>
              </a:rPr>
              <a:t> ?</a:t>
            </a:r>
            <a:endParaRPr lang="en-US" altLang="en-US" b="1" dirty="0">
              <a:solidFill>
                <a:schemeClr val="bg2"/>
              </a:solidFill>
              <a:latin typeface="Times New Roman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0" y="1752600"/>
          <a:ext cx="8991596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762000"/>
                <a:gridCol w="685800"/>
                <a:gridCol w="762000"/>
                <a:gridCol w="762000"/>
                <a:gridCol w="685800"/>
                <a:gridCol w="685800"/>
                <a:gridCol w="762000"/>
                <a:gridCol w="692362"/>
                <a:gridCol w="755037"/>
                <a:gridCol w="686197"/>
              </a:tblGrid>
              <a:tr h="91948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r>
                        <a:rPr lang="en-US" sz="28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chia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en-US" sz="2800" b="0" i="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1948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chia</a:t>
                      </a:r>
                      <a:endParaRPr lang="en-US" sz="28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1948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Thương</a:t>
                      </a:r>
                      <a:endParaRPr lang="en-US" sz="28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800" dirty="0">
                        <a:solidFill>
                          <a:schemeClr val="tx1">
                            <a:lumMod val="1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5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4" name="Text Box 4"/>
          <p:cNvSpPr txBox="1">
            <a:spLocks noChangeArrowheads="1"/>
          </p:cNvSpPr>
          <p:nvPr/>
        </p:nvSpPr>
        <p:spPr bwMode="auto">
          <a:xfrm>
            <a:off x="304800" y="6096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bg2"/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bg2"/>
                </a:solidFill>
                <a:latin typeface="Times New Roman"/>
              </a:rPr>
              <a:t> 2</a:t>
            </a:r>
            <a:r>
              <a:rPr lang="en-US" altLang="en-US" b="1" dirty="0">
                <a:solidFill>
                  <a:schemeClr val="bg2"/>
                </a:solidFill>
                <a:latin typeface="Times New Roman"/>
              </a:rPr>
              <a:t>: </a:t>
            </a:r>
            <a:r>
              <a:rPr lang="en-US" altLang="en-US" b="1" dirty="0" err="1">
                <a:solidFill>
                  <a:srgbClr val="FF3300"/>
                </a:solidFill>
                <a:latin typeface="Times New Roman"/>
              </a:rPr>
              <a:t>Tính</a:t>
            </a:r>
            <a:r>
              <a:rPr lang="en-US" altLang="en-US" b="1" dirty="0">
                <a:solidFill>
                  <a:srgbClr val="FF3300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/>
              </a:rPr>
              <a:t>nhẩm</a:t>
            </a:r>
            <a:r>
              <a:rPr lang="en-US" altLang="en-US" b="1" dirty="0">
                <a:solidFill>
                  <a:srgbClr val="FF3300"/>
                </a:solidFill>
                <a:latin typeface="Times New Roman"/>
              </a:rPr>
              <a:t>:</a:t>
            </a:r>
            <a:endParaRPr lang="en-US" altLang="en-US" b="1" dirty="0">
              <a:solidFill>
                <a:schemeClr val="bg2"/>
              </a:solidFill>
              <a:latin typeface="Times New Roman"/>
            </a:endParaRPr>
          </a:p>
        </p:txBody>
      </p:sp>
      <p:sp>
        <p:nvSpPr>
          <p:cNvPr id="261125" name="Text Box 5"/>
          <p:cNvSpPr txBox="1">
            <a:spLocks noChangeArrowheads="1"/>
          </p:cNvSpPr>
          <p:nvPr/>
        </p:nvSpPr>
        <p:spPr bwMode="auto">
          <a:xfrm>
            <a:off x="457200" y="1295400"/>
            <a:ext cx="86868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latin typeface="Times New Roman"/>
              </a:rPr>
              <a:t>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9 x 5 =	    9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x 7 =		 9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x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5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=         9 x 8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54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: 9 =	  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63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: 9 =		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45 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: 9 =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    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72 : 9 =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54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: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6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=	  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63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: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7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=		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45 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: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5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= </a:t>
            </a:r>
            <a:r>
              <a:rPr lang="en-US" altLang="en-US" b="1" dirty="0" smtClean="0">
                <a:solidFill>
                  <a:srgbClr val="0000CC"/>
                </a:solidFill>
                <a:latin typeface="Times New Roman"/>
              </a:rPr>
              <a:t>      72 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: 8 =</a:t>
            </a:r>
          </a:p>
          <a:p>
            <a:pPr eaLnBrk="1" hangingPunct="1">
              <a:spcBef>
                <a:spcPct val="50000"/>
              </a:spcBef>
            </a:pPr>
            <a:endParaRPr lang="en-US" altLang="en-US" b="1" dirty="0">
              <a:solidFill>
                <a:srgbClr val="0000CC"/>
              </a:solidFill>
              <a:latin typeface="Times New Roman"/>
            </a:endParaRPr>
          </a:p>
        </p:txBody>
      </p:sp>
      <p:sp>
        <p:nvSpPr>
          <p:cNvPr id="261126" name="Text Box 6"/>
          <p:cNvSpPr txBox="1">
            <a:spLocks noChangeArrowheads="1"/>
          </p:cNvSpPr>
          <p:nvPr/>
        </p:nvSpPr>
        <p:spPr bwMode="auto">
          <a:xfrm>
            <a:off x="1905000" y="1295400"/>
            <a:ext cx="6858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66"/>
                </a:solidFill>
                <a:latin typeface="Times New Roman"/>
              </a:rPr>
              <a:t>45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FF0066"/>
                </a:solidFill>
                <a:latin typeface="Times New Roman"/>
              </a:rPr>
              <a:t>6</a:t>
            </a:r>
            <a:endParaRPr lang="en-US" altLang="en-US" b="1" dirty="0">
              <a:solidFill>
                <a:srgbClr val="FF0066"/>
              </a:solidFill>
              <a:latin typeface="Times New Roman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66"/>
                </a:solidFill>
                <a:latin typeface="Times New Roman"/>
              </a:rPr>
              <a:t>9</a:t>
            </a:r>
          </a:p>
        </p:txBody>
      </p:sp>
      <p:sp>
        <p:nvSpPr>
          <p:cNvPr id="261127" name="Text Box 7"/>
          <p:cNvSpPr txBox="1">
            <a:spLocks noChangeArrowheads="1"/>
          </p:cNvSpPr>
          <p:nvPr/>
        </p:nvSpPr>
        <p:spPr bwMode="auto">
          <a:xfrm>
            <a:off x="4114800" y="1295400"/>
            <a:ext cx="6858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FF0066"/>
                </a:solidFill>
                <a:latin typeface="Times New Roman"/>
              </a:rPr>
              <a:t>63</a:t>
            </a:r>
            <a:endParaRPr lang="en-US" altLang="en-US" b="1" dirty="0">
              <a:solidFill>
                <a:srgbClr val="FF0066"/>
              </a:solidFill>
              <a:latin typeface="Times New Roman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FF0066"/>
                </a:solidFill>
                <a:latin typeface="Times New Roman"/>
              </a:rPr>
              <a:t>7</a:t>
            </a:r>
            <a:endParaRPr lang="en-US" altLang="en-US" b="1" dirty="0">
              <a:solidFill>
                <a:srgbClr val="FF0066"/>
              </a:solidFill>
              <a:latin typeface="Times New Roman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66"/>
                </a:solidFill>
                <a:latin typeface="Times New Roman"/>
              </a:rPr>
              <a:t>9</a:t>
            </a:r>
          </a:p>
        </p:txBody>
      </p:sp>
      <p:sp>
        <p:nvSpPr>
          <p:cNvPr id="261128" name="Text Box 8"/>
          <p:cNvSpPr txBox="1">
            <a:spLocks noChangeArrowheads="1"/>
          </p:cNvSpPr>
          <p:nvPr/>
        </p:nvSpPr>
        <p:spPr bwMode="auto">
          <a:xfrm>
            <a:off x="6400800" y="1295400"/>
            <a:ext cx="6858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FF0066"/>
                </a:solidFill>
                <a:latin typeface="Times New Roman"/>
              </a:rPr>
              <a:t>45</a:t>
            </a:r>
            <a:endParaRPr lang="en-US" altLang="en-US" b="1" dirty="0">
              <a:solidFill>
                <a:srgbClr val="FF0066"/>
              </a:solidFill>
              <a:latin typeface="Times New Roman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66"/>
                </a:solidFill>
                <a:latin typeface="Times New Roman"/>
              </a:rPr>
              <a:t> </a:t>
            </a:r>
            <a:r>
              <a:rPr lang="en-US" altLang="en-US" b="1" dirty="0" smtClean="0">
                <a:solidFill>
                  <a:srgbClr val="FF0066"/>
                </a:solidFill>
                <a:latin typeface="Times New Roman"/>
              </a:rPr>
              <a:t>5</a:t>
            </a:r>
            <a:endParaRPr lang="en-US" altLang="en-US" b="1" dirty="0">
              <a:solidFill>
                <a:srgbClr val="FF0066"/>
              </a:solidFill>
              <a:latin typeface="Times New Roman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FF0066"/>
                </a:solidFill>
                <a:latin typeface="Times New Roman"/>
              </a:rPr>
              <a:t>  9</a:t>
            </a:r>
            <a:endParaRPr lang="en-US" altLang="en-US" b="1" dirty="0">
              <a:solidFill>
                <a:srgbClr val="FF0066"/>
              </a:solidFill>
              <a:latin typeface="Times New Roman"/>
            </a:endParaRPr>
          </a:p>
        </p:txBody>
      </p:sp>
      <p:sp>
        <p:nvSpPr>
          <p:cNvPr id="261129" name="Text Box 9"/>
          <p:cNvSpPr txBox="1">
            <a:spLocks noChangeArrowheads="1"/>
          </p:cNvSpPr>
          <p:nvPr/>
        </p:nvSpPr>
        <p:spPr bwMode="auto">
          <a:xfrm>
            <a:off x="304800" y="3962400"/>
            <a:ext cx="7924800" cy="1230313"/>
          </a:xfrm>
          <a:prstGeom prst="rect">
            <a:avLst/>
          </a:prstGeom>
          <a:noFill/>
          <a:ln w="4127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sym typeface="Wingdings" pitchFamily="2" charset="2"/>
              </a:rPr>
              <a:t></a:t>
            </a:r>
            <a:r>
              <a:rPr lang="en-US" altLang="en-US" sz="3600" b="1" dirty="0">
                <a:solidFill>
                  <a:srgbClr val="00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sym typeface="Wingdings" pitchFamily="2" charset="2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Từ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phép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nhân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,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khi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ta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lấy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tích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chia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cho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thừa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số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này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thì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vi-VN" altLang="en-US" b="1" dirty="0" smtClean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đư</a:t>
            </a:r>
            <a:r>
              <a:rPr lang="en-US" altLang="en-US" b="1" dirty="0" err="1" smtClean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ợc</a:t>
            </a:r>
            <a:r>
              <a:rPr lang="en-US" altLang="en-US" b="1" dirty="0" smtClean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thừa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số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kia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.</a:t>
            </a:r>
          </a:p>
        </p:txBody>
      </p:sp>
      <p:sp>
        <p:nvSpPr>
          <p:cNvPr id="261130" name="Text Box 10"/>
          <p:cNvSpPr txBox="1">
            <a:spLocks noChangeArrowheads="1"/>
          </p:cNvSpPr>
          <p:nvPr/>
        </p:nvSpPr>
        <p:spPr bwMode="auto">
          <a:xfrm>
            <a:off x="8534400" y="1295400"/>
            <a:ext cx="609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FF0066"/>
                </a:solidFill>
                <a:latin typeface="Times New Roman"/>
              </a:rPr>
              <a:t>72</a:t>
            </a:r>
            <a:endParaRPr lang="en-US" altLang="en-US" b="1" dirty="0">
              <a:solidFill>
                <a:srgbClr val="FF0066"/>
              </a:solidFill>
              <a:latin typeface="Times New Roman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66"/>
                </a:solidFill>
                <a:latin typeface="Times New Roman"/>
              </a:rPr>
              <a:t>8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66"/>
                </a:solidFill>
                <a:latin typeface="Times New Roman"/>
              </a:rPr>
              <a:t>9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6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1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61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1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6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1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1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61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1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1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61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500"/>
                                        <p:tgtEl>
                                          <p:spTgt spid="261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4" grpId="0"/>
      <p:bldP spid="261125" grpId="0"/>
      <p:bldP spid="261126" grpId="0"/>
      <p:bldP spid="261127" grpId="0"/>
      <p:bldP spid="261128" grpId="0"/>
      <p:bldP spid="261129" grpId="0" animBg="1"/>
      <p:bldP spid="2611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9" name="Text Box 5"/>
          <p:cNvSpPr txBox="1">
            <a:spLocks noChangeArrowheads="1"/>
          </p:cNvSpPr>
          <p:nvPr/>
        </p:nvSpPr>
        <p:spPr bwMode="auto">
          <a:xfrm>
            <a:off x="1524000" y="1981200"/>
            <a:ext cx="7620000" cy="1372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lnSpc>
                <a:spcPct val="130000"/>
              </a:lnSpc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27</a:t>
            </a:r>
            <a:r>
              <a:rPr lang="en-US" altLang="en-US" b="1" i="1" dirty="0" smtClean="0">
                <a:solidFill>
                  <a:srgbClr val="0000FF"/>
                </a:solidFill>
                <a:latin typeface="Times New Roman"/>
              </a:rPr>
              <a:t>l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rót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đ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ều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/>
              </a:rPr>
              <a:t>vào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 9 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can. </a:t>
            </a:r>
            <a:r>
              <a:rPr lang="en-US" altLang="en-US" b="1" dirty="0" err="1">
                <a:solidFill>
                  <a:srgbClr val="0000FF"/>
                </a:solidFill>
                <a:latin typeface="Times New Roman"/>
              </a:rPr>
              <a:t>Hỏi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/>
              </a:rPr>
              <a:t>mỗi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can </a:t>
            </a:r>
            <a:r>
              <a:rPr lang="en-US" altLang="en-US" b="1" dirty="0" err="1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mấy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lít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?</a:t>
            </a:r>
            <a:endParaRPr lang="en-US" altLang="en-US" b="1" dirty="0">
              <a:solidFill>
                <a:srgbClr val="0000FF"/>
              </a:solidFill>
              <a:latin typeface="Times New Roman"/>
            </a:endParaRPr>
          </a:p>
        </p:txBody>
      </p:sp>
      <p:sp>
        <p:nvSpPr>
          <p:cNvPr id="262151" name="Line 7"/>
          <p:cNvSpPr>
            <a:spLocks noChangeShapeType="1"/>
          </p:cNvSpPr>
          <p:nvPr/>
        </p:nvSpPr>
        <p:spPr bwMode="auto">
          <a:xfrm>
            <a:off x="1828800" y="2590800"/>
            <a:ext cx="2133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2152" name="Line 8"/>
          <p:cNvSpPr>
            <a:spLocks noChangeShapeType="1"/>
          </p:cNvSpPr>
          <p:nvPr/>
        </p:nvSpPr>
        <p:spPr bwMode="auto">
          <a:xfrm>
            <a:off x="3962400" y="2590800"/>
            <a:ext cx="3200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2154" name="Line 10"/>
          <p:cNvSpPr>
            <a:spLocks noChangeShapeType="1"/>
          </p:cNvSpPr>
          <p:nvPr/>
        </p:nvSpPr>
        <p:spPr bwMode="auto">
          <a:xfrm flipV="1">
            <a:off x="7620000" y="2667000"/>
            <a:ext cx="1371600" cy="0"/>
          </a:xfrm>
          <a:prstGeom prst="line">
            <a:avLst/>
          </a:prstGeom>
          <a:noFill/>
          <a:ln w="57150" cmpd="thinThick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3" name="Text Box 11"/>
          <p:cNvSpPr txBox="1">
            <a:spLocks noChangeArrowheads="1"/>
          </p:cNvSpPr>
          <p:nvPr/>
        </p:nvSpPr>
        <p:spPr bwMode="auto">
          <a:xfrm>
            <a:off x="152400" y="5334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1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: </a:t>
            </a:r>
            <a:r>
              <a:rPr lang="en-US" altLang="en-US" b="1" dirty="0" err="1" smtClean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Số</a:t>
            </a:r>
            <a:r>
              <a:rPr lang="en-US" altLang="en-US" b="1" dirty="0" smtClean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?</a:t>
            </a:r>
            <a:endParaRPr lang="en-US" altLang="en-US" b="1" dirty="0">
              <a:solidFill>
                <a:schemeClr val="tx1">
                  <a:lumMod val="10000"/>
                </a:schemeClr>
              </a:solidFill>
              <a:latin typeface="Times New Roman"/>
            </a:endParaRPr>
          </a:p>
        </p:txBody>
      </p:sp>
      <p:sp>
        <p:nvSpPr>
          <p:cNvPr id="16394" name="Text Box 12"/>
          <p:cNvSpPr txBox="1">
            <a:spLocks noChangeArrowheads="1"/>
          </p:cNvSpPr>
          <p:nvPr/>
        </p:nvSpPr>
        <p:spPr bwMode="auto">
          <a:xfrm>
            <a:off x="228600" y="12954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2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: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Tính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nhẩm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:</a:t>
            </a:r>
          </a:p>
        </p:txBody>
      </p:sp>
      <p:sp>
        <p:nvSpPr>
          <p:cNvPr id="262157" name="Text Box 13"/>
          <p:cNvSpPr txBox="1">
            <a:spLocks noChangeArrowheads="1"/>
          </p:cNvSpPr>
          <p:nvPr/>
        </p:nvSpPr>
        <p:spPr bwMode="auto">
          <a:xfrm>
            <a:off x="228600" y="19812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3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: </a:t>
            </a:r>
          </a:p>
        </p:txBody>
      </p:sp>
      <p:sp>
        <p:nvSpPr>
          <p:cNvPr id="262158" name="AutoShape 14"/>
          <p:cNvSpPr>
            <a:spLocks noChangeArrowheads="1"/>
          </p:cNvSpPr>
          <p:nvPr/>
        </p:nvSpPr>
        <p:spPr bwMode="auto">
          <a:xfrm>
            <a:off x="990600" y="3810000"/>
            <a:ext cx="7162800" cy="1143000"/>
          </a:xfrm>
          <a:prstGeom prst="wedgeRoundRectCallout">
            <a:avLst>
              <a:gd name="adj1" fmla="val -13231"/>
              <a:gd name="adj2" fmla="val -88056"/>
              <a:gd name="adj3" fmla="val 16667"/>
            </a:avLst>
          </a:prstGeom>
          <a:solidFill>
            <a:srgbClr val="FFFFCC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en-US" b="1">
                <a:solidFill>
                  <a:srgbClr val="0000CC"/>
                </a:solidFill>
                <a:latin typeface="Times New Roman"/>
              </a:rPr>
              <a:t>Dạng toán chia theo các thành phần bằng nhau.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1676400" y="3276598"/>
            <a:ext cx="2667000" cy="45719"/>
          </a:xfrm>
          <a:prstGeom prst="line">
            <a:avLst/>
          </a:prstGeom>
          <a:noFill/>
          <a:ln w="57150" cmpd="thinThick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6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62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6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6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2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2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262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9" grpId="0"/>
      <p:bldP spid="262151" grpId="0" animBg="1"/>
      <p:bldP spid="262152" grpId="0" animBg="1"/>
      <p:bldP spid="262154" grpId="0" animBg="1"/>
      <p:bldP spid="262157" grpId="0"/>
      <p:bldP spid="262158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4" name="Text Box 4"/>
          <p:cNvSpPr txBox="1">
            <a:spLocks noChangeArrowheads="1"/>
          </p:cNvSpPr>
          <p:nvPr/>
        </p:nvSpPr>
        <p:spPr bwMode="auto">
          <a:xfrm>
            <a:off x="609600" y="3200400"/>
            <a:ext cx="7620000" cy="1372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lnSpc>
                <a:spcPct val="130000"/>
              </a:lnSpc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27</a:t>
            </a:r>
            <a:r>
              <a:rPr lang="en-US" altLang="en-US" b="1" i="1" dirty="0" smtClean="0">
                <a:solidFill>
                  <a:srgbClr val="0000FF"/>
                </a:solidFill>
                <a:latin typeface="Times New Roman"/>
              </a:rPr>
              <a:t>l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rót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vào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các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can,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mỗi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can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9</a:t>
            </a:r>
            <a:r>
              <a:rPr lang="en-US" altLang="en-US" b="1" i="1" dirty="0" smtClean="0">
                <a:solidFill>
                  <a:srgbClr val="0000FF"/>
                </a:solidFill>
                <a:latin typeface="Times New Roman"/>
              </a:rPr>
              <a:t>l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. </a:t>
            </a:r>
            <a:r>
              <a:rPr lang="en-US" altLang="en-US" b="1" dirty="0" err="1">
                <a:solidFill>
                  <a:srgbClr val="0000FF"/>
                </a:solidFill>
                <a:latin typeface="Times New Roman"/>
              </a:rPr>
              <a:t>Hỏi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mấy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can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?</a:t>
            </a:r>
            <a:endParaRPr lang="en-US" altLang="en-US" b="1" dirty="0">
              <a:solidFill>
                <a:srgbClr val="0000FF"/>
              </a:solidFill>
              <a:latin typeface="Times New Roman"/>
            </a:endParaRPr>
          </a:p>
        </p:txBody>
      </p:sp>
      <p:sp>
        <p:nvSpPr>
          <p:cNvPr id="266245" name="Line 5"/>
          <p:cNvSpPr>
            <a:spLocks noChangeShapeType="1"/>
          </p:cNvSpPr>
          <p:nvPr/>
        </p:nvSpPr>
        <p:spPr bwMode="auto">
          <a:xfrm>
            <a:off x="838200" y="3810000"/>
            <a:ext cx="2133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246" name="Line 6"/>
          <p:cNvSpPr>
            <a:spLocks noChangeShapeType="1"/>
          </p:cNvSpPr>
          <p:nvPr/>
        </p:nvSpPr>
        <p:spPr bwMode="auto">
          <a:xfrm>
            <a:off x="3302000" y="3784600"/>
            <a:ext cx="3200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247" name="Line 7"/>
          <p:cNvSpPr>
            <a:spLocks noChangeShapeType="1"/>
          </p:cNvSpPr>
          <p:nvPr/>
        </p:nvSpPr>
        <p:spPr bwMode="auto">
          <a:xfrm flipV="1">
            <a:off x="2667000" y="4408999"/>
            <a:ext cx="2514600" cy="86802"/>
          </a:xfrm>
          <a:prstGeom prst="line">
            <a:avLst/>
          </a:prstGeom>
          <a:noFill/>
          <a:ln w="57150" cmpd="thinThick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248" name="Line 8"/>
          <p:cNvSpPr>
            <a:spLocks noChangeShapeType="1"/>
          </p:cNvSpPr>
          <p:nvPr/>
        </p:nvSpPr>
        <p:spPr bwMode="auto">
          <a:xfrm flipV="1">
            <a:off x="6858000" y="3810000"/>
            <a:ext cx="1371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28600" y="14478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1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: </a:t>
            </a:r>
            <a:r>
              <a:rPr lang="en-US" altLang="en-US" b="1" dirty="0" err="1" smtClean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Số</a:t>
            </a:r>
            <a:r>
              <a:rPr lang="en-US" altLang="en-US" b="1" dirty="0" smtClean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?</a:t>
            </a:r>
            <a:endParaRPr lang="en-US" altLang="en-US" b="1" dirty="0">
              <a:solidFill>
                <a:schemeClr val="tx1">
                  <a:lumMod val="10000"/>
                </a:schemeClr>
              </a:solidFill>
              <a:latin typeface="Times New Roman"/>
            </a:endParaRP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228600" y="19812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2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: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Tính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nhẩm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:</a:t>
            </a:r>
          </a:p>
        </p:txBody>
      </p:sp>
      <p:sp>
        <p:nvSpPr>
          <p:cNvPr id="266251" name="Text Box 11"/>
          <p:cNvSpPr txBox="1">
            <a:spLocks noChangeArrowheads="1"/>
          </p:cNvSpPr>
          <p:nvPr/>
        </p:nvSpPr>
        <p:spPr bwMode="auto">
          <a:xfrm>
            <a:off x="228600" y="28956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4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:</a:t>
            </a:r>
            <a:r>
              <a:rPr lang="en-US" altLang="en-US" b="1" dirty="0">
                <a:solidFill>
                  <a:schemeClr val="bg2"/>
                </a:solidFill>
                <a:latin typeface="Times New Roman"/>
              </a:rPr>
              <a:t> </a:t>
            </a:r>
          </a:p>
        </p:txBody>
      </p:sp>
      <p:sp>
        <p:nvSpPr>
          <p:cNvPr id="266252" name="AutoShape 12"/>
          <p:cNvSpPr>
            <a:spLocks noChangeArrowheads="1"/>
          </p:cNvSpPr>
          <p:nvPr/>
        </p:nvSpPr>
        <p:spPr bwMode="auto">
          <a:xfrm>
            <a:off x="685800" y="5105400"/>
            <a:ext cx="6248400" cy="609600"/>
          </a:xfrm>
          <a:prstGeom prst="wedgeRoundRectCallout">
            <a:avLst>
              <a:gd name="adj1" fmla="val -7852"/>
              <a:gd name="adj2" fmla="val -121356"/>
              <a:gd name="adj3" fmla="val 16667"/>
            </a:avLst>
          </a:prstGeom>
          <a:solidFill>
            <a:srgbClr val="FFFFCC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en-US" b="1" dirty="0" err="1">
                <a:solidFill>
                  <a:srgbClr val="0000CC"/>
                </a:solidFill>
                <a:latin typeface="Times New Roman"/>
              </a:rPr>
              <a:t>Dạng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/>
              </a:rPr>
              <a:t>toán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/>
              </a:rPr>
              <a:t>chia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/>
              </a:rPr>
              <a:t>theo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0000CC"/>
                </a:solidFill>
                <a:latin typeface="Times New Roman"/>
              </a:rPr>
              <a:t>nhóm</a:t>
            </a:r>
            <a:r>
              <a:rPr lang="en-US" altLang="en-US" b="1" dirty="0">
                <a:solidFill>
                  <a:srgbClr val="0000CC"/>
                </a:solidFill>
                <a:latin typeface="Times New Roman"/>
              </a:rPr>
              <a:t>.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228600" y="2438400"/>
            <a:ext cx="3429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 dirty="0" err="1">
                <a:solidFill>
                  <a:schemeClr val="tx1">
                    <a:lumMod val="10000"/>
                  </a:schemeClr>
                </a:solidFill>
                <a:latin typeface="Times New Roman"/>
              </a:rPr>
              <a:t>Bài</a:t>
            </a:r>
            <a:r>
              <a:rPr lang="en-US" altLang="en-US" b="1" u="sng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 3</a:t>
            </a:r>
            <a:r>
              <a:rPr lang="en-US" altLang="en-US" b="1" dirty="0">
                <a:solidFill>
                  <a:schemeClr val="tx1">
                    <a:lumMod val="10000"/>
                  </a:schemeClr>
                </a:solidFill>
                <a:latin typeface="Times New Roman"/>
              </a:rPr>
              <a:t>: </a:t>
            </a:r>
          </a:p>
        </p:txBody>
      </p:sp>
      <p:sp>
        <p:nvSpPr>
          <p:cNvPr id="266254" name="Line 14"/>
          <p:cNvSpPr>
            <a:spLocks noChangeShapeType="1"/>
          </p:cNvSpPr>
          <p:nvPr/>
        </p:nvSpPr>
        <p:spPr bwMode="auto">
          <a:xfrm flipV="1">
            <a:off x="762000" y="4495800"/>
            <a:ext cx="1752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09600" y="3211001"/>
            <a:ext cx="7620000" cy="1308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30000"/>
              </a:lnSpc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27</a:t>
            </a:r>
            <a:r>
              <a:rPr lang="en-US" altLang="en-US" b="1" i="1" dirty="0" smtClean="0">
                <a:solidFill>
                  <a:srgbClr val="0000FF"/>
                </a:solidFill>
                <a:latin typeface="Times New Roman"/>
              </a:rPr>
              <a:t>l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rót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vào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các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can,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mỗi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can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9</a:t>
            </a:r>
            <a:r>
              <a:rPr lang="en-US" altLang="en-US" b="1" i="1" dirty="0" smtClean="0">
                <a:solidFill>
                  <a:srgbClr val="0000FF"/>
                </a:solidFill>
                <a:latin typeface="Times New Roman"/>
              </a:rPr>
              <a:t>l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. </a:t>
            </a:r>
            <a:r>
              <a:rPr lang="en-US" altLang="en-US" b="1" dirty="0" err="1">
                <a:solidFill>
                  <a:srgbClr val="0000FF"/>
                </a:solidFill>
                <a:latin typeface="Times New Roman"/>
              </a:rPr>
              <a:t>Hỏi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mấy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 can </a:t>
            </a:r>
            <a:r>
              <a:rPr lang="en-US" altLang="en-US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?</a:t>
            </a:r>
            <a:endParaRPr lang="en-US" altLang="en-US" b="1" dirty="0">
              <a:solidFill>
                <a:srgbClr val="0000FF"/>
              </a:solidFill>
              <a:latin typeface="Times New Roman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6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6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6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6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26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26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4" grpId="0"/>
      <p:bldP spid="266245" grpId="0" animBg="1"/>
      <p:bldP spid="266246" grpId="0" animBg="1"/>
      <p:bldP spid="266247" grpId="0" animBg="1"/>
      <p:bldP spid="266248" grpId="0" animBg="1"/>
      <p:bldP spid="266251" grpId="0"/>
      <p:bldP spid="266252" grpId="0" animBg="1"/>
      <p:bldP spid="266254" grpId="0" animBg="1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0" y="990600"/>
            <a:ext cx="426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27</a:t>
            </a:r>
            <a:r>
              <a:rPr lang="en-US" altLang="en-US" sz="2400" b="1" i="1" dirty="0" smtClean="0">
                <a:solidFill>
                  <a:srgbClr val="0000FF"/>
                </a:solidFill>
                <a:latin typeface="Times New Roman"/>
              </a:rPr>
              <a:t>l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rót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đều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vào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9 can.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Hỏi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mỗi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can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mấy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lít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?</a:t>
            </a:r>
            <a:endParaRPr lang="en-US" altLang="en-US" sz="2400" b="1" dirty="0">
              <a:solidFill>
                <a:srgbClr val="0000FF"/>
              </a:solidFill>
              <a:latin typeface="Times New Roman"/>
            </a:endParaRP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4419600" y="1066800"/>
            <a:ext cx="4724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27</a:t>
            </a:r>
            <a:r>
              <a:rPr lang="en-US" altLang="en-US" sz="2400" b="1" i="1" dirty="0" smtClean="0">
                <a:solidFill>
                  <a:srgbClr val="0000FF"/>
                </a:solidFill>
                <a:latin typeface="Times New Roman"/>
              </a:rPr>
              <a:t>l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rót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vào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các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can,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mỗi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can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9</a:t>
            </a:r>
            <a:r>
              <a:rPr lang="en-US" altLang="en-US" sz="2400" b="1" i="1" dirty="0" smtClean="0">
                <a:solidFill>
                  <a:srgbClr val="0000FF"/>
                </a:solidFill>
                <a:latin typeface="Times New Roman"/>
              </a:rPr>
              <a:t>l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.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Hỏi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mấy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can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?</a:t>
            </a:r>
          </a:p>
          <a:p>
            <a:pPr>
              <a:spcBef>
                <a:spcPct val="50000"/>
              </a:spcBef>
            </a:pPr>
            <a:endParaRPr lang="en-US" altLang="en-US" sz="2400" b="1" dirty="0">
              <a:solidFill>
                <a:srgbClr val="0000FF"/>
              </a:solidFill>
              <a:latin typeface="Times New Roman"/>
            </a:endParaRPr>
          </a:p>
        </p:txBody>
      </p:sp>
      <p:sp>
        <p:nvSpPr>
          <p:cNvPr id="18437" name="Rectangle 8"/>
          <p:cNvSpPr>
            <a:spLocks noChangeArrowheads="1"/>
          </p:cNvSpPr>
          <p:nvPr/>
        </p:nvSpPr>
        <p:spPr bwMode="auto">
          <a:xfrm>
            <a:off x="304800" y="381000"/>
            <a:ext cx="14716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>
                <a:solidFill>
                  <a:srgbClr val="0000FF"/>
                </a:solidFill>
                <a:latin typeface="Times New Roman"/>
              </a:rPr>
              <a:t>* </a:t>
            </a:r>
            <a:r>
              <a:rPr lang="en-US" altLang="en-US" u="sng" dirty="0" err="1">
                <a:solidFill>
                  <a:srgbClr val="0000FF"/>
                </a:solidFill>
                <a:latin typeface="Times New Roman"/>
              </a:rPr>
              <a:t>Bài</a:t>
            </a:r>
            <a:r>
              <a:rPr lang="en-US" altLang="en-US" u="sng" dirty="0">
                <a:solidFill>
                  <a:srgbClr val="0000FF"/>
                </a:solidFill>
                <a:latin typeface="Times New Roman"/>
              </a:rPr>
              <a:t> 3</a:t>
            </a:r>
            <a:r>
              <a:rPr lang="en-US" altLang="en-US" dirty="0">
                <a:solidFill>
                  <a:srgbClr val="0000FF"/>
                </a:solidFill>
                <a:latin typeface="Times New Roman"/>
              </a:rPr>
              <a:t>:</a:t>
            </a:r>
            <a:endParaRPr lang="en-US" altLang="en-US" dirty="0">
              <a:solidFill>
                <a:srgbClr val="FF3300"/>
              </a:solidFill>
              <a:latin typeface="Times New Roman"/>
            </a:endParaRPr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4572000" y="457200"/>
            <a:ext cx="1471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dirty="0">
                <a:solidFill>
                  <a:srgbClr val="0000FF"/>
                </a:solidFill>
                <a:latin typeface="Times New Roman"/>
              </a:rPr>
              <a:t>* </a:t>
            </a:r>
            <a:r>
              <a:rPr lang="en-US" altLang="en-US" u="sng" dirty="0" err="1">
                <a:solidFill>
                  <a:srgbClr val="0000FF"/>
                </a:solidFill>
                <a:latin typeface="Times New Roman"/>
              </a:rPr>
              <a:t>Bài</a:t>
            </a:r>
            <a:r>
              <a:rPr lang="en-US" altLang="en-US" u="sng" dirty="0">
                <a:solidFill>
                  <a:srgbClr val="0000FF"/>
                </a:solidFill>
                <a:latin typeface="Times New Roman"/>
              </a:rPr>
              <a:t> 4</a:t>
            </a:r>
            <a:r>
              <a:rPr lang="en-US" altLang="en-US" dirty="0">
                <a:solidFill>
                  <a:srgbClr val="0000FF"/>
                </a:solidFill>
                <a:latin typeface="Times New Roman"/>
              </a:rPr>
              <a:t>:</a:t>
            </a:r>
            <a:endParaRPr lang="en-US" altLang="en-US" dirty="0">
              <a:solidFill>
                <a:srgbClr val="FF3300"/>
              </a:solidFill>
              <a:latin typeface="Times New Roman"/>
            </a:endParaRPr>
          </a:p>
        </p:txBody>
      </p:sp>
      <p:sp>
        <p:nvSpPr>
          <p:cNvPr id="18439" name="Line 10"/>
          <p:cNvSpPr>
            <a:spLocks noChangeShapeType="1"/>
          </p:cNvSpPr>
          <p:nvPr/>
        </p:nvSpPr>
        <p:spPr bwMode="auto">
          <a:xfrm flipH="1">
            <a:off x="4343400" y="1447800"/>
            <a:ext cx="0" cy="5105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0" name="Text Box 11"/>
          <p:cNvSpPr txBox="1">
            <a:spLocks noChangeArrowheads="1"/>
          </p:cNvSpPr>
          <p:nvPr/>
        </p:nvSpPr>
        <p:spPr bwMode="auto">
          <a:xfrm>
            <a:off x="5486400" y="22098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u="sng" dirty="0" err="1">
                <a:solidFill>
                  <a:srgbClr val="FF3300"/>
                </a:solidFill>
                <a:latin typeface="Times New Roman"/>
              </a:rPr>
              <a:t>Tóm</a:t>
            </a:r>
            <a:r>
              <a:rPr lang="en-US" altLang="en-US" sz="2800" u="sng" dirty="0">
                <a:solidFill>
                  <a:srgbClr val="FF3300"/>
                </a:solidFill>
                <a:latin typeface="Times New Roman"/>
              </a:rPr>
              <a:t> </a:t>
            </a:r>
            <a:r>
              <a:rPr lang="en-US" altLang="en-US" sz="2800" u="sng" dirty="0" err="1">
                <a:solidFill>
                  <a:srgbClr val="FF3300"/>
                </a:solidFill>
                <a:latin typeface="Times New Roman"/>
              </a:rPr>
              <a:t>tắt</a:t>
            </a:r>
            <a:r>
              <a:rPr lang="en-US" altLang="en-US" sz="2800" u="sng" dirty="0">
                <a:solidFill>
                  <a:srgbClr val="FF3300"/>
                </a:solidFill>
                <a:latin typeface="Times New Roman"/>
              </a:rPr>
              <a:t>:</a:t>
            </a:r>
            <a:r>
              <a:rPr lang="en-US" altLang="en-US" sz="2800" dirty="0">
                <a:latin typeface="Times New Roman"/>
              </a:rPr>
              <a:t> </a:t>
            </a:r>
          </a:p>
        </p:txBody>
      </p:sp>
      <p:sp>
        <p:nvSpPr>
          <p:cNvPr id="18441" name="Text Box 55"/>
          <p:cNvSpPr txBox="1">
            <a:spLocks noChangeArrowheads="1"/>
          </p:cNvSpPr>
          <p:nvPr/>
        </p:nvSpPr>
        <p:spPr bwMode="auto">
          <a:xfrm>
            <a:off x="1219200" y="19050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u="sng" dirty="0" err="1">
                <a:solidFill>
                  <a:srgbClr val="FF3300"/>
                </a:solidFill>
                <a:latin typeface="Times New Roman"/>
              </a:rPr>
              <a:t>Tóm</a:t>
            </a:r>
            <a:r>
              <a:rPr lang="en-US" altLang="en-US" sz="2800" u="sng" dirty="0">
                <a:solidFill>
                  <a:srgbClr val="FF3300"/>
                </a:solidFill>
                <a:latin typeface="Times New Roman"/>
              </a:rPr>
              <a:t> </a:t>
            </a:r>
            <a:r>
              <a:rPr lang="en-US" altLang="en-US" sz="2800" u="sng" dirty="0" err="1">
                <a:solidFill>
                  <a:srgbClr val="FF3300"/>
                </a:solidFill>
                <a:latin typeface="Times New Roman"/>
              </a:rPr>
              <a:t>tắt</a:t>
            </a:r>
            <a:r>
              <a:rPr lang="en-US" altLang="en-US" sz="2800" u="sng" dirty="0">
                <a:solidFill>
                  <a:srgbClr val="FF3300"/>
                </a:solidFill>
                <a:latin typeface="Times New Roman"/>
              </a:rPr>
              <a:t>:</a:t>
            </a:r>
            <a:r>
              <a:rPr lang="en-US" altLang="en-US" sz="2800" dirty="0">
                <a:latin typeface="Times New Roman"/>
              </a:rPr>
              <a:t> </a:t>
            </a:r>
          </a:p>
        </p:txBody>
      </p:sp>
      <p:sp>
        <p:nvSpPr>
          <p:cNvPr id="18442" name="Text Box 56"/>
          <p:cNvSpPr txBox="1">
            <a:spLocks noChangeArrowheads="1"/>
          </p:cNvSpPr>
          <p:nvPr/>
        </p:nvSpPr>
        <p:spPr bwMode="auto">
          <a:xfrm>
            <a:off x="1295400" y="3657600"/>
            <a:ext cx="2057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u="sng" dirty="0" err="1">
                <a:solidFill>
                  <a:srgbClr val="FF3300"/>
                </a:solidFill>
                <a:latin typeface="Times New Roman"/>
              </a:rPr>
              <a:t>Bài</a:t>
            </a:r>
            <a:r>
              <a:rPr lang="en-US" altLang="en-US" u="sng" dirty="0">
                <a:solidFill>
                  <a:srgbClr val="FF3300"/>
                </a:solidFill>
                <a:latin typeface="Times New Roman"/>
              </a:rPr>
              <a:t> </a:t>
            </a:r>
            <a:r>
              <a:rPr lang="en-US" altLang="en-US" u="sng" dirty="0" err="1">
                <a:solidFill>
                  <a:srgbClr val="FF3300"/>
                </a:solidFill>
                <a:latin typeface="Times New Roman"/>
              </a:rPr>
              <a:t>giải</a:t>
            </a:r>
            <a:r>
              <a:rPr lang="en-US" altLang="en-US" u="sng" dirty="0">
                <a:solidFill>
                  <a:srgbClr val="FF3300"/>
                </a:solidFill>
                <a:latin typeface="Times New Roman"/>
              </a:rPr>
              <a:t>:</a:t>
            </a:r>
          </a:p>
        </p:txBody>
      </p:sp>
      <p:sp>
        <p:nvSpPr>
          <p:cNvPr id="18443" name="Text Box 57"/>
          <p:cNvSpPr txBox="1">
            <a:spLocks noChangeArrowheads="1"/>
          </p:cNvSpPr>
          <p:nvPr/>
        </p:nvSpPr>
        <p:spPr bwMode="auto">
          <a:xfrm>
            <a:off x="0" y="4267200"/>
            <a:ext cx="426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/>
              </a:rPr>
              <a:t>Mỗi</a:t>
            </a:r>
            <a:r>
              <a:rPr lang="en-US" altLang="en-US" sz="2400" b="1" dirty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can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số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lít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/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  <a:latin typeface="Times New Roman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27 </a:t>
            </a:r>
            <a:r>
              <a:rPr lang="en-US" altLang="en-US" sz="2400" b="1" dirty="0">
                <a:solidFill>
                  <a:srgbClr val="0000FF"/>
                </a:solidFill>
                <a:latin typeface="Times New Roman"/>
              </a:rPr>
              <a:t>: 9 =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3 </a:t>
            </a:r>
            <a:r>
              <a:rPr lang="en-US" altLang="en-US" sz="2400" b="1" i="1" dirty="0" smtClean="0">
                <a:solidFill>
                  <a:srgbClr val="0000FF"/>
                </a:solidFill>
                <a:latin typeface="Times New Roman"/>
              </a:rPr>
              <a:t>(l)</a:t>
            </a:r>
            <a:endParaRPr lang="en-US" altLang="en-US" sz="2400" b="1" i="1" dirty="0">
              <a:solidFill>
                <a:srgbClr val="0000FF"/>
              </a:solidFill>
              <a:latin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/>
              </a:rPr>
              <a:t>               </a:t>
            </a:r>
            <a:r>
              <a:rPr lang="en-US" altLang="en-US" sz="2400" b="1" u="sng" dirty="0" err="1" smtClean="0">
                <a:solidFill>
                  <a:srgbClr val="0000FF"/>
                </a:solidFill>
                <a:latin typeface="Times New Roman"/>
              </a:rPr>
              <a:t>Đáp</a:t>
            </a:r>
            <a:r>
              <a:rPr lang="en-US" altLang="en-US" sz="2400" b="1" u="sng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/>
              </a:rPr>
              <a:t>: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3 </a:t>
            </a:r>
            <a:r>
              <a:rPr lang="en-US" altLang="en-US" sz="2400" b="1" i="1" dirty="0" err="1" smtClean="0">
                <a:solidFill>
                  <a:srgbClr val="0000FF"/>
                </a:solidFill>
                <a:latin typeface="Times New Roman"/>
              </a:rPr>
              <a:t>lít</a:t>
            </a:r>
            <a:r>
              <a:rPr lang="en-US" altLang="en-US" sz="2400" b="1" i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i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endParaRPr lang="en-US" altLang="en-US" sz="2400" b="1" i="1" dirty="0">
              <a:solidFill>
                <a:srgbClr val="0000FF"/>
              </a:solidFill>
              <a:latin typeface="Times New Roman"/>
            </a:endParaRPr>
          </a:p>
        </p:txBody>
      </p:sp>
      <p:sp>
        <p:nvSpPr>
          <p:cNvPr id="18444" name="Text Box 58"/>
          <p:cNvSpPr txBox="1">
            <a:spLocks noChangeArrowheads="1"/>
          </p:cNvSpPr>
          <p:nvPr/>
        </p:nvSpPr>
        <p:spPr bwMode="auto">
          <a:xfrm>
            <a:off x="5410200" y="38100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u="sng" dirty="0" err="1">
                <a:solidFill>
                  <a:srgbClr val="FF3300"/>
                </a:solidFill>
                <a:latin typeface="Times New Roman"/>
              </a:rPr>
              <a:t>Bài</a:t>
            </a:r>
            <a:r>
              <a:rPr lang="en-US" altLang="en-US" u="sng" dirty="0">
                <a:solidFill>
                  <a:srgbClr val="FF3300"/>
                </a:solidFill>
                <a:latin typeface="Times New Roman"/>
              </a:rPr>
              <a:t> </a:t>
            </a:r>
            <a:r>
              <a:rPr lang="en-US" altLang="en-US" u="sng" dirty="0" err="1">
                <a:solidFill>
                  <a:srgbClr val="FF3300"/>
                </a:solidFill>
                <a:latin typeface="Times New Roman"/>
              </a:rPr>
              <a:t>giải</a:t>
            </a:r>
            <a:r>
              <a:rPr lang="en-US" altLang="en-US" u="sng" dirty="0">
                <a:solidFill>
                  <a:srgbClr val="FF3300"/>
                </a:solidFill>
                <a:latin typeface="Times New Roman"/>
              </a:rPr>
              <a:t>:</a:t>
            </a:r>
          </a:p>
        </p:txBody>
      </p:sp>
      <p:sp>
        <p:nvSpPr>
          <p:cNvPr id="18445" name="Text Box 59"/>
          <p:cNvSpPr txBox="1">
            <a:spLocks noChangeArrowheads="1"/>
          </p:cNvSpPr>
          <p:nvPr/>
        </p:nvSpPr>
        <p:spPr bwMode="auto">
          <a:xfrm>
            <a:off x="4495800" y="4267200"/>
            <a:ext cx="3886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Có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số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can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/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  <a:latin typeface="Times New Roman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27 </a:t>
            </a:r>
            <a:r>
              <a:rPr lang="en-US" altLang="en-US" sz="2400" b="1" dirty="0">
                <a:solidFill>
                  <a:srgbClr val="0000FF"/>
                </a:solidFill>
                <a:latin typeface="Times New Roman"/>
              </a:rPr>
              <a:t>: 9 =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3 (can)</a:t>
            </a:r>
            <a:endParaRPr lang="en-US" altLang="en-US" sz="2400" b="1" dirty="0">
              <a:solidFill>
                <a:srgbClr val="0000FF"/>
              </a:solidFill>
              <a:latin typeface="Times New Roman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/>
              </a:rPr>
              <a:t>     </a:t>
            </a:r>
            <a:r>
              <a:rPr lang="en-US" altLang="en-US" sz="2400" b="1" u="sng" dirty="0" err="1" smtClean="0">
                <a:solidFill>
                  <a:srgbClr val="0000FF"/>
                </a:solidFill>
                <a:latin typeface="Times New Roman"/>
              </a:rPr>
              <a:t>Đáp</a:t>
            </a:r>
            <a:r>
              <a:rPr lang="en-US" altLang="en-US" sz="2400" b="1" u="sng" dirty="0" smtClean="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/>
              </a:rPr>
              <a:t>: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/>
              </a:rPr>
              <a:t>3 can </a:t>
            </a:r>
            <a:r>
              <a:rPr lang="en-US" altLang="en-US" sz="2400" b="1" dirty="0" err="1" smtClean="0">
                <a:solidFill>
                  <a:srgbClr val="0000FF"/>
                </a:solidFill>
                <a:latin typeface="Times New Roman"/>
              </a:rPr>
              <a:t>dầu</a:t>
            </a:r>
            <a:endParaRPr lang="en-US" altLang="en-US" sz="2400" b="1" dirty="0">
              <a:solidFill>
                <a:srgbClr val="0000FF"/>
              </a:solidFill>
              <a:latin typeface="Times New Roman"/>
            </a:endParaRPr>
          </a:p>
        </p:txBody>
      </p:sp>
      <p:sp>
        <p:nvSpPr>
          <p:cNvPr id="18446" name="Text Box 60"/>
          <p:cNvSpPr txBox="1">
            <a:spLocks noChangeArrowheads="1"/>
          </p:cNvSpPr>
          <p:nvPr/>
        </p:nvSpPr>
        <p:spPr bwMode="auto">
          <a:xfrm>
            <a:off x="609600" y="2514600"/>
            <a:ext cx="2438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/>
              </a:rPr>
              <a:t>9 can:  27 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/>
              </a:rPr>
              <a:t>l</a:t>
            </a:r>
            <a:endParaRPr lang="en-US" altLang="en-US" sz="2800" b="1" i="1" dirty="0">
              <a:solidFill>
                <a:srgbClr val="0000CC"/>
              </a:solidFill>
              <a:latin typeface="Times New Roman"/>
            </a:endParaRPr>
          </a:p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/>
              </a:rPr>
              <a:t>1 can:  …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/>
              </a:rPr>
              <a:t>l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/>
              </a:rPr>
              <a:t>?</a:t>
            </a:r>
            <a:endParaRPr lang="en-US" altLang="en-US" sz="2800" b="1" dirty="0">
              <a:solidFill>
                <a:srgbClr val="0000CC"/>
              </a:solidFill>
              <a:latin typeface="Times New Roman"/>
            </a:endParaRPr>
          </a:p>
        </p:txBody>
      </p:sp>
      <p:sp>
        <p:nvSpPr>
          <p:cNvPr id="18447" name="Text Box 61"/>
          <p:cNvSpPr txBox="1">
            <a:spLocks noChangeArrowheads="1"/>
          </p:cNvSpPr>
          <p:nvPr/>
        </p:nvSpPr>
        <p:spPr bwMode="auto">
          <a:xfrm>
            <a:off x="5334000" y="2743200"/>
            <a:ext cx="2362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/>
              </a:rPr>
              <a:t>9 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/>
              </a:rPr>
              <a:t>l: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/>
              </a:rPr>
              <a:t>       </a:t>
            </a:r>
            <a:r>
              <a:rPr lang="en-US" altLang="en-US" sz="2800" b="1" dirty="0">
                <a:solidFill>
                  <a:srgbClr val="0000CC"/>
                </a:solidFill>
                <a:latin typeface="Times New Roman"/>
              </a:rPr>
              <a:t>1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/>
              </a:rPr>
              <a:t>can</a:t>
            </a:r>
            <a:endParaRPr lang="en-US" altLang="en-US" sz="2800" b="1" dirty="0">
              <a:solidFill>
                <a:srgbClr val="0000CC"/>
              </a:solidFill>
              <a:latin typeface="Times New Roman"/>
            </a:endParaRPr>
          </a:p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/>
              </a:rPr>
              <a:t>27 </a:t>
            </a:r>
            <a:r>
              <a:rPr lang="en-US" altLang="en-US" sz="2800" b="1" i="1" dirty="0" smtClean="0">
                <a:solidFill>
                  <a:srgbClr val="0000CC"/>
                </a:solidFill>
                <a:latin typeface="Times New Roman"/>
              </a:rPr>
              <a:t>l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/>
              </a:rPr>
              <a:t>:  </a:t>
            </a:r>
            <a:r>
              <a:rPr lang="en-US" altLang="en-US" sz="2800" b="1" dirty="0">
                <a:solidFill>
                  <a:srgbClr val="0000CC"/>
                </a:solidFill>
                <a:latin typeface="Times New Roman"/>
              </a:rPr>
              <a:t>…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/>
              </a:rPr>
              <a:t>can ?</a:t>
            </a:r>
            <a:endParaRPr lang="en-US" altLang="en-US" sz="2800" b="1" dirty="0">
              <a:solidFill>
                <a:srgbClr val="0000CC"/>
              </a:solidFill>
              <a:latin typeface="Times New Roman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381000" y="381000"/>
            <a:ext cx="749617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TRÒ </a:t>
            </a:r>
            <a:r>
              <a:rPr lang="vi-VN" kern="1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CHƠI </a:t>
            </a:r>
            <a:r>
              <a:rPr lang="vi-VN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vi-VN" kern="1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BÔNG </a:t>
            </a:r>
            <a:r>
              <a:rPr lang="vi-VN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HOA </a:t>
            </a:r>
            <a:r>
              <a:rPr lang="vi-VN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 </a:t>
            </a:r>
            <a:r>
              <a:rPr lang="vi-VN" kern="10" smtClean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YÊU </a:t>
            </a:r>
            <a:r>
              <a:rPr lang="vi-VN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THÍCH </a:t>
            </a:r>
            <a:endParaRPr lang="en-US" kern="10" dirty="0">
              <a:ln w="9525">
                <a:solidFill>
                  <a:srgbClr val="FF66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685800" y="1524000"/>
            <a:ext cx="34432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CC"/>
                </a:solidFill>
                <a:latin typeface="Times New Roman"/>
              </a:rPr>
              <a:t>18 : 9 =			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CC"/>
                </a:solidFill>
                <a:latin typeface="Times New Roman"/>
              </a:rPr>
              <a:t>45 : 9 =			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CC"/>
                </a:solidFill>
                <a:latin typeface="Times New Roman"/>
              </a:rPr>
              <a:t> 9 : 9 =		</a:t>
            </a:r>
          </a:p>
        </p:txBody>
      </p:sp>
      <p:pic>
        <p:nvPicPr>
          <p:cNvPr id="19460" name="Picture 13" descr="gachdu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5" y="-1524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14" descr="gachdu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488" y="65532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5" descr="gachdu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2400" y="-38100"/>
            <a:ext cx="457200" cy="68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16" descr="gachdu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0"/>
            <a:ext cx="457200" cy="68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Text Box 17"/>
          <p:cNvSpPr txBox="1">
            <a:spLocks noChangeArrowheads="1"/>
          </p:cNvSpPr>
          <p:nvPr/>
        </p:nvSpPr>
        <p:spPr bwMode="auto">
          <a:xfrm>
            <a:off x="4953000" y="1905000"/>
            <a:ext cx="2590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  <a:latin typeface="Times New Roman"/>
              </a:rPr>
              <a:t>Nhẩm nhanh: </a:t>
            </a:r>
          </a:p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  <a:latin typeface="Times New Roman"/>
              </a:rPr>
              <a:t>   81 : 9 : 9 =</a:t>
            </a:r>
          </a:p>
        </p:txBody>
      </p:sp>
      <p:pic>
        <p:nvPicPr>
          <p:cNvPr id="19465" name="Picture 19" descr="1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52400"/>
            <a:ext cx="457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6" name="Text Box 23"/>
          <p:cNvSpPr txBox="1">
            <a:spLocks noChangeArrowheads="1"/>
          </p:cNvSpPr>
          <p:nvPr/>
        </p:nvSpPr>
        <p:spPr bwMode="auto">
          <a:xfrm>
            <a:off x="914400" y="4419600"/>
            <a:ext cx="2438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smtClean="0">
                <a:solidFill>
                  <a:srgbClr val="0000CC"/>
                </a:solidFill>
                <a:latin typeface="Times New Roman"/>
              </a:rPr>
              <a:t>Điền</a:t>
            </a:r>
            <a:r>
              <a:rPr lang="en-US" altLang="en-US" b="1">
                <a:solidFill>
                  <a:srgbClr val="0000CC"/>
                </a:solidFill>
                <a:latin typeface="Times New Roman"/>
              </a:rPr>
              <a:t>: &lt;, &gt;, =</a:t>
            </a:r>
          </a:p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0 : 9…..9 x 0</a:t>
            </a:r>
          </a:p>
        </p:txBody>
      </p:sp>
      <p:sp>
        <p:nvSpPr>
          <p:cNvPr id="19467" name="Text Box 25"/>
          <p:cNvSpPr txBox="1">
            <a:spLocks noChangeArrowheads="1"/>
          </p:cNvSpPr>
          <p:nvPr/>
        </p:nvSpPr>
        <p:spPr bwMode="auto">
          <a:xfrm>
            <a:off x="5410200" y="4572000"/>
            <a:ext cx="2438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smtClean="0">
                <a:solidFill>
                  <a:srgbClr val="0000CC"/>
                </a:solidFill>
                <a:latin typeface="Times New Roman"/>
              </a:rPr>
              <a:t>Điền</a:t>
            </a:r>
            <a:r>
              <a:rPr lang="en-US" altLang="en-US" b="1">
                <a:solidFill>
                  <a:srgbClr val="0000CC"/>
                </a:solidFill>
                <a:latin typeface="Times New Roman"/>
              </a:rPr>
              <a:t>: &lt;, &gt;, =</a:t>
            </a:r>
          </a:p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90g ... 90m</a:t>
            </a:r>
          </a:p>
        </p:txBody>
      </p:sp>
      <p:pic>
        <p:nvPicPr>
          <p:cNvPr id="19468" name="Picture 27" descr="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05800" y="0"/>
            <a:ext cx="674688" cy="428625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</p:pic>
      <p:pic>
        <p:nvPicPr>
          <p:cNvPr id="19469" name="Picture 28" descr="1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53400" y="6443663"/>
            <a:ext cx="609600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0" name="Picture 29" descr="1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5410200"/>
            <a:ext cx="215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9" name="Picture 31" descr="H:\2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8625" y="4021138"/>
            <a:ext cx="3811588" cy="255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0" name="Picture 32" descr="H:\3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660900" y="4000500"/>
            <a:ext cx="358140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1" name="Picture 33" descr="H:\4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83113" y="1254125"/>
            <a:ext cx="3581400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0" descr="H:\1.jpg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01638" y="1373188"/>
            <a:ext cx="3865562" cy="2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53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" dur="2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81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53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9" dur="2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7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53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80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58"/>
          <p:cNvSpPr txBox="1">
            <a:spLocks noChangeArrowheads="1"/>
          </p:cNvSpPr>
          <p:nvPr/>
        </p:nvSpPr>
        <p:spPr bwMode="auto">
          <a:xfrm>
            <a:off x="3352800" y="2209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27 : 9 =    </a:t>
            </a:r>
            <a:r>
              <a:rPr lang="en-US" altLang="en-US" b="1">
                <a:solidFill>
                  <a:srgbClr val="FF3300"/>
                </a:solidFill>
                <a:latin typeface="Times New Roman"/>
              </a:rPr>
              <a:t>3</a:t>
            </a:r>
          </a:p>
        </p:txBody>
      </p:sp>
      <p:sp>
        <p:nvSpPr>
          <p:cNvPr id="20485" name="Text Box 109"/>
          <p:cNvSpPr txBox="1">
            <a:spLocks noChangeArrowheads="1"/>
          </p:cNvSpPr>
          <p:nvPr/>
        </p:nvSpPr>
        <p:spPr bwMode="auto">
          <a:xfrm>
            <a:off x="3429000" y="1219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9 : 9 =</a:t>
            </a:r>
          </a:p>
        </p:txBody>
      </p:sp>
      <p:sp>
        <p:nvSpPr>
          <p:cNvPr id="20486" name="Text Box 110"/>
          <p:cNvSpPr txBox="1">
            <a:spLocks noChangeArrowheads="1"/>
          </p:cNvSpPr>
          <p:nvPr/>
        </p:nvSpPr>
        <p:spPr bwMode="auto">
          <a:xfrm>
            <a:off x="5029200" y="1219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1</a:t>
            </a:r>
          </a:p>
        </p:txBody>
      </p:sp>
      <p:sp>
        <p:nvSpPr>
          <p:cNvPr id="20487" name="Text Box 111"/>
          <p:cNvSpPr txBox="1">
            <a:spLocks noChangeArrowheads="1"/>
          </p:cNvSpPr>
          <p:nvPr/>
        </p:nvSpPr>
        <p:spPr bwMode="auto">
          <a:xfrm>
            <a:off x="3352800" y="172243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18 : 9 =</a:t>
            </a:r>
          </a:p>
        </p:txBody>
      </p:sp>
      <p:sp>
        <p:nvSpPr>
          <p:cNvPr id="20488" name="Text Box 113"/>
          <p:cNvSpPr txBox="1">
            <a:spLocks noChangeArrowheads="1"/>
          </p:cNvSpPr>
          <p:nvPr/>
        </p:nvSpPr>
        <p:spPr bwMode="auto">
          <a:xfrm>
            <a:off x="5029200" y="16764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2</a:t>
            </a:r>
          </a:p>
        </p:txBody>
      </p:sp>
      <p:sp>
        <p:nvSpPr>
          <p:cNvPr id="20489" name="Text Box 114"/>
          <p:cNvSpPr txBox="1">
            <a:spLocks noChangeArrowheads="1"/>
          </p:cNvSpPr>
          <p:nvPr/>
        </p:nvSpPr>
        <p:spPr bwMode="auto">
          <a:xfrm>
            <a:off x="3352800" y="2620963"/>
            <a:ext cx="1600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36 : 9 =</a:t>
            </a:r>
          </a:p>
        </p:txBody>
      </p:sp>
      <p:sp>
        <p:nvSpPr>
          <p:cNvPr id="20490" name="Text Box 115"/>
          <p:cNvSpPr txBox="1">
            <a:spLocks noChangeArrowheads="1"/>
          </p:cNvSpPr>
          <p:nvPr/>
        </p:nvSpPr>
        <p:spPr bwMode="auto">
          <a:xfrm>
            <a:off x="5029200" y="25908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4</a:t>
            </a:r>
          </a:p>
        </p:txBody>
      </p:sp>
      <p:sp>
        <p:nvSpPr>
          <p:cNvPr id="20491" name="Text Box 116"/>
          <p:cNvSpPr txBox="1">
            <a:spLocks noChangeArrowheads="1"/>
          </p:cNvSpPr>
          <p:nvPr/>
        </p:nvSpPr>
        <p:spPr bwMode="auto">
          <a:xfrm>
            <a:off x="3962400" y="3048000"/>
            <a:ext cx="160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: 9 =   </a:t>
            </a:r>
            <a:r>
              <a:rPr lang="en-US" altLang="en-US" b="1">
                <a:solidFill>
                  <a:srgbClr val="FF3300"/>
                </a:solidFill>
                <a:latin typeface="Times New Roman"/>
              </a:rPr>
              <a:t>5</a:t>
            </a:r>
          </a:p>
        </p:txBody>
      </p:sp>
      <p:sp>
        <p:nvSpPr>
          <p:cNvPr id="20492" name="Text Box 117"/>
          <p:cNvSpPr txBox="1">
            <a:spLocks noChangeArrowheads="1"/>
          </p:cNvSpPr>
          <p:nvPr/>
        </p:nvSpPr>
        <p:spPr bwMode="auto">
          <a:xfrm>
            <a:off x="3352800" y="30480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45</a:t>
            </a:r>
          </a:p>
        </p:txBody>
      </p:sp>
      <p:sp>
        <p:nvSpPr>
          <p:cNvPr id="20493" name="Rectangle 118"/>
          <p:cNvSpPr>
            <a:spLocks noChangeArrowheads="1"/>
          </p:cNvSpPr>
          <p:nvPr/>
        </p:nvSpPr>
        <p:spPr bwMode="auto">
          <a:xfrm>
            <a:off x="3962400" y="3486150"/>
            <a:ext cx="160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: 9 =   </a:t>
            </a:r>
            <a:r>
              <a:rPr lang="en-US" altLang="en-US" b="1">
                <a:solidFill>
                  <a:srgbClr val="FF3300"/>
                </a:solidFill>
                <a:latin typeface="Times New Roman"/>
              </a:rPr>
              <a:t>6</a:t>
            </a:r>
          </a:p>
        </p:txBody>
      </p:sp>
      <p:sp>
        <p:nvSpPr>
          <p:cNvPr id="20494" name="Text Box 119"/>
          <p:cNvSpPr txBox="1">
            <a:spLocks noChangeArrowheads="1"/>
          </p:cNvSpPr>
          <p:nvPr/>
        </p:nvSpPr>
        <p:spPr bwMode="auto">
          <a:xfrm>
            <a:off x="3352800" y="3505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54</a:t>
            </a:r>
          </a:p>
        </p:txBody>
      </p:sp>
      <p:sp>
        <p:nvSpPr>
          <p:cNvPr id="20495" name="Rectangle 120"/>
          <p:cNvSpPr>
            <a:spLocks noChangeArrowheads="1"/>
          </p:cNvSpPr>
          <p:nvPr/>
        </p:nvSpPr>
        <p:spPr bwMode="auto">
          <a:xfrm>
            <a:off x="3886200" y="3943350"/>
            <a:ext cx="1522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>
                <a:solidFill>
                  <a:srgbClr val="0000FF"/>
                </a:solidFill>
                <a:latin typeface="Times New Roman"/>
              </a:rPr>
              <a:t>: 9 =   </a:t>
            </a:r>
            <a:r>
              <a:rPr lang="en-US" altLang="en-US" b="1">
                <a:solidFill>
                  <a:srgbClr val="FF3300"/>
                </a:solidFill>
                <a:latin typeface="Times New Roman"/>
              </a:rPr>
              <a:t>7</a:t>
            </a:r>
          </a:p>
        </p:txBody>
      </p:sp>
      <p:sp>
        <p:nvSpPr>
          <p:cNvPr id="20496" name="Text Box 121"/>
          <p:cNvSpPr txBox="1">
            <a:spLocks noChangeArrowheads="1"/>
          </p:cNvSpPr>
          <p:nvPr/>
        </p:nvSpPr>
        <p:spPr bwMode="auto">
          <a:xfrm>
            <a:off x="3276600" y="3962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63</a:t>
            </a:r>
          </a:p>
        </p:txBody>
      </p:sp>
      <p:sp>
        <p:nvSpPr>
          <p:cNvPr id="20497" name="Rectangle 122"/>
          <p:cNvSpPr>
            <a:spLocks noChangeArrowheads="1"/>
          </p:cNvSpPr>
          <p:nvPr/>
        </p:nvSpPr>
        <p:spPr bwMode="auto">
          <a:xfrm>
            <a:off x="3886200" y="44196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  <a:latin typeface="Times New Roman"/>
              </a:rPr>
              <a:t> </a:t>
            </a:r>
            <a:r>
              <a:rPr lang="en-US" altLang="en-US" b="1">
                <a:solidFill>
                  <a:srgbClr val="0000FF"/>
                </a:solidFill>
                <a:latin typeface="Times New Roman"/>
              </a:rPr>
              <a:t>: 9 =</a:t>
            </a:r>
          </a:p>
        </p:txBody>
      </p:sp>
      <p:sp>
        <p:nvSpPr>
          <p:cNvPr id="20498" name="Text Box 123"/>
          <p:cNvSpPr txBox="1">
            <a:spLocks noChangeArrowheads="1"/>
          </p:cNvSpPr>
          <p:nvPr/>
        </p:nvSpPr>
        <p:spPr bwMode="auto">
          <a:xfrm>
            <a:off x="3276600" y="44196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72</a:t>
            </a:r>
          </a:p>
        </p:txBody>
      </p:sp>
      <p:sp>
        <p:nvSpPr>
          <p:cNvPr id="20499" name="Text Box 124"/>
          <p:cNvSpPr txBox="1">
            <a:spLocks noChangeArrowheads="1"/>
          </p:cNvSpPr>
          <p:nvPr/>
        </p:nvSpPr>
        <p:spPr bwMode="auto">
          <a:xfrm>
            <a:off x="4953000" y="43434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  <a:latin typeface="Times New Roman"/>
              </a:rPr>
              <a:t> 8</a:t>
            </a:r>
          </a:p>
        </p:txBody>
      </p:sp>
      <p:sp>
        <p:nvSpPr>
          <p:cNvPr id="20500" name="Rectangle 125"/>
          <p:cNvSpPr>
            <a:spLocks noChangeArrowheads="1"/>
          </p:cNvSpPr>
          <p:nvPr/>
        </p:nvSpPr>
        <p:spPr bwMode="auto">
          <a:xfrm>
            <a:off x="3886200" y="48006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 : 9 =</a:t>
            </a:r>
          </a:p>
        </p:txBody>
      </p:sp>
      <p:sp>
        <p:nvSpPr>
          <p:cNvPr id="20501" name="Text Box 126"/>
          <p:cNvSpPr txBox="1">
            <a:spLocks noChangeArrowheads="1"/>
          </p:cNvSpPr>
          <p:nvPr/>
        </p:nvSpPr>
        <p:spPr bwMode="auto">
          <a:xfrm>
            <a:off x="3200400" y="5257800"/>
            <a:ext cx="83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 90</a:t>
            </a:r>
          </a:p>
        </p:txBody>
      </p:sp>
      <p:sp>
        <p:nvSpPr>
          <p:cNvPr id="20502" name="Text Box 127"/>
          <p:cNvSpPr txBox="1">
            <a:spLocks noChangeArrowheads="1"/>
          </p:cNvSpPr>
          <p:nvPr/>
        </p:nvSpPr>
        <p:spPr bwMode="auto">
          <a:xfrm>
            <a:off x="4876800" y="4800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  <a:latin typeface="Times New Roman"/>
              </a:rPr>
              <a:t>  9</a:t>
            </a:r>
          </a:p>
        </p:txBody>
      </p:sp>
      <p:sp>
        <p:nvSpPr>
          <p:cNvPr id="20503" name="Rectangle 128"/>
          <p:cNvSpPr>
            <a:spLocks noChangeArrowheads="1"/>
          </p:cNvSpPr>
          <p:nvPr/>
        </p:nvSpPr>
        <p:spPr bwMode="auto">
          <a:xfrm>
            <a:off x="3886200" y="52578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 : 9 =</a:t>
            </a:r>
          </a:p>
        </p:txBody>
      </p:sp>
      <p:sp>
        <p:nvSpPr>
          <p:cNvPr id="20504" name="Text Box 129"/>
          <p:cNvSpPr txBox="1">
            <a:spLocks noChangeArrowheads="1"/>
          </p:cNvSpPr>
          <p:nvPr/>
        </p:nvSpPr>
        <p:spPr bwMode="auto">
          <a:xfrm>
            <a:off x="3276600" y="48006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CC"/>
                </a:solidFill>
                <a:latin typeface="Times New Roman"/>
              </a:rPr>
              <a:t>81</a:t>
            </a:r>
          </a:p>
        </p:txBody>
      </p:sp>
      <p:sp>
        <p:nvSpPr>
          <p:cNvPr id="20505" name="Text Box 130"/>
          <p:cNvSpPr txBox="1">
            <a:spLocks noChangeArrowheads="1"/>
          </p:cNvSpPr>
          <p:nvPr/>
        </p:nvSpPr>
        <p:spPr bwMode="auto">
          <a:xfrm>
            <a:off x="5029200" y="5181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FF3300"/>
                </a:solidFill>
                <a:latin typeface="Times New Roman"/>
              </a:rPr>
              <a:t>10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 err="1">
                <a:solidFill>
                  <a:srgbClr val="FF0000"/>
                </a:solidFill>
              </a:rPr>
              <a:t>Kiểm</a:t>
            </a:r>
            <a:r>
              <a:rPr lang="en-US" altLang="en-US" sz="2400" b="1" u="sng" dirty="0">
                <a:solidFill>
                  <a:srgbClr val="FF0000"/>
                </a:solidFill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</a:rPr>
              <a:t>tra</a:t>
            </a:r>
            <a:r>
              <a:rPr lang="en-US" altLang="en-US" sz="2400" b="1" u="sng" dirty="0">
                <a:solidFill>
                  <a:srgbClr val="FF0000"/>
                </a:solidFill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</a:rPr>
              <a:t>cũ</a:t>
            </a:r>
            <a:r>
              <a:rPr lang="en-US" altLang="en-US" sz="24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304800" y="17526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</a:rPr>
              <a:t>Điền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dấu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thích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hợp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vào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chỗ</a:t>
            </a:r>
            <a:r>
              <a:rPr lang="en-US" altLang="en-US" sz="2400" b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</a:rPr>
              <a:t>trống</a:t>
            </a:r>
            <a:r>
              <a:rPr lang="en-US" altLang="en-US" sz="24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238597" name="Text Box 5"/>
          <p:cNvSpPr txBox="1">
            <a:spLocks noChangeArrowheads="1"/>
          </p:cNvSpPr>
          <p:nvPr/>
        </p:nvSpPr>
        <p:spPr bwMode="auto">
          <a:xfrm>
            <a:off x="5257800" y="16764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charset="0"/>
              </a:rPr>
              <a:t>&gt;, &lt;, =</a:t>
            </a:r>
          </a:p>
        </p:txBody>
      </p:sp>
      <p:sp>
        <p:nvSpPr>
          <p:cNvPr id="238598" name="Text Box 6"/>
          <p:cNvSpPr txBox="1">
            <a:spLocks noChangeArrowheads="1"/>
          </p:cNvSpPr>
          <p:nvPr/>
        </p:nvSpPr>
        <p:spPr bwMode="auto">
          <a:xfrm>
            <a:off x="1600200" y="23622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</a:rPr>
              <a:t>744g…….754g</a:t>
            </a:r>
          </a:p>
        </p:txBody>
      </p:sp>
      <p:sp>
        <p:nvSpPr>
          <p:cNvPr id="238599" name="Text Box 7"/>
          <p:cNvSpPr txBox="1">
            <a:spLocks noChangeArrowheads="1"/>
          </p:cNvSpPr>
          <p:nvPr/>
        </p:nvSpPr>
        <p:spPr bwMode="auto">
          <a:xfrm>
            <a:off x="1600200" y="28956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760g +240g………1kg</a:t>
            </a:r>
          </a:p>
        </p:txBody>
      </p:sp>
      <p:sp>
        <p:nvSpPr>
          <p:cNvPr id="238600" name="Text Box 8"/>
          <p:cNvSpPr txBox="1">
            <a:spLocks noChangeArrowheads="1"/>
          </p:cNvSpPr>
          <p:nvPr/>
        </p:nvSpPr>
        <p:spPr bwMode="auto">
          <a:xfrm>
            <a:off x="1524000" y="34290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</a:rPr>
              <a:t>900g + 50g…….1kg</a:t>
            </a:r>
          </a:p>
        </p:txBody>
      </p:sp>
      <p:sp>
        <p:nvSpPr>
          <p:cNvPr id="238601" name="Text Box 9"/>
          <p:cNvSpPr txBox="1">
            <a:spLocks noChangeArrowheads="1"/>
          </p:cNvSpPr>
          <p:nvPr/>
        </p:nvSpPr>
        <p:spPr bwMode="auto">
          <a:xfrm>
            <a:off x="2590800" y="22860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Arial" charset="0"/>
              </a:rPr>
              <a:t>&lt;</a:t>
            </a:r>
          </a:p>
        </p:txBody>
      </p:sp>
      <p:sp>
        <p:nvSpPr>
          <p:cNvPr id="238602" name="Text Box 10"/>
          <p:cNvSpPr txBox="1">
            <a:spLocks noChangeArrowheads="1"/>
          </p:cNvSpPr>
          <p:nvPr/>
        </p:nvSpPr>
        <p:spPr bwMode="auto">
          <a:xfrm>
            <a:off x="3657600" y="281940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  <p:sp>
        <p:nvSpPr>
          <p:cNvPr id="238603" name="Text Box 11"/>
          <p:cNvSpPr txBox="1">
            <a:spLocks noChangeArrowheads="1"/>
          </p:cNvSpPr>
          <p:nvPr/>
        </p:nvSpPr>
        <p:spPr bwMode="auto">
          <a:xfrm>
            <a:off x="3429000" y="332105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Arial" charset="0"/>
              </a:rPr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23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59" dur="2000"/>
                                        <p:tgtEl>
                                          <p:spTgt spid="238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2" dur="2000"/>
                                        <p:tgtEl>
                                          <p:spTgt spid="238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2000"/>
                                        <p:tgtEl>
                                          <p:spTgt spid="23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5" grpId="0"/>
      <p:bldP spid="238596" grpId="0"/>
      <p:bldP spid="238597" grpId="0"/>
      <p:bldP spid="238598" grpId="0"/>
      <p:bldP spid="238598" grpId="1"/>
      <p:bldP spid="238599" grpId="0"/>
      <p:bldP spid="238599" grpId="1"/>
      <p:bldP spid="238600" grpId="0"/>
      <p:bldP spid="238601" grpId="0"/>
      <p:bldP spid="238601" grpId="1"/>
      <p:bldP spid="238602" grpId="0"/>
      <p:bldP spid="238602" grpId="1"/>
      <p:bldP spid="2386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Line 2"/>
          <p:cNvSpPr>
            <a:spLocks noChangeShapeType="1"/>
          </p:cNvSpPr>
          <p:nvPr/>
        </p:nvSpPr>
        <p:spPr bwMode="auto">
          <a:xfrm>
            <a:off x="5715000" y="1219200"/>
            <a:ext cx="0" cy="541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20" name="Text Box 4"/>
          <p:cNvSpPr txBox="1">
            <a:spLocks noChangeArrowheads="1"/>
          </p:cNvSpPr>
          <p:nvPr/>
        </p:nvSpPr>
        <p:spPr bwMode="auto">
          <a:xfrm>
            <a:off x="2514600" y="2743200"/>
            <a:ext cx="152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9 x 1 =</a:t>
            </a:r>
          </a:p>
        </p:txBody>
      </p:sp>
      <p:sp>
        <p:nvSpPr>
          <p:cNvPr id="239621" name="Text Box 5"/>
          <p:cNvSpPr txBox="1">
            <a:spLocks noChangeArrowheads="1"/>
          </p:cNvSpPr>
          <p:nvPr/>
        </p:nvSpPr>
        <p:spPr bwMode="auto">
          <a:xfrm>
            <a:off x="3962400" y="2743200"/>
            <a:ext cx="838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/>
              </a:rPr>
              <a:t>9</a:t>
            </a:r>
          </a:p>
        </p:txBody>
      </p:sp>
      <p:sp>
        <p:nvSpPr>
          <p:cNvPr id="239622" name="Text Box 6"/>
          <p:cNvSpPr txBox="1">
            <a:spLocks noChangeArrowheads="1"/>
          </p:cNvSpPr>
          <p:nvPr/>
        </p:nvSpPr>
        <p:spPr bwMode="auto">
          <a:xfrm>
            <a:off x="2514600" y="33528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9 : 9  =</a:t>
            </a:r>
          </a:p>
        </p:txBody>
      </p:sp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3962400" y="33528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/>
              </a:rPr>
              <a:t>1</a:t>
            </a:r>
          </a:p>
        </p:txBody>
      </p:sp>
      <p:grpSp>
        <p:nvGrpSpPr>
          <p:cNvPr id="239625" name="Group 9"/>
          <p:cNvGrpSpPr>
            <a:grpSpLocks/>
          </p:cNvGrpSpPr>
          <p:nvPr/>
        </p:nvGrpSpPr>
        <p:grpSpPr bwMode="auto">
          <a:xfrm>
            <a:off x="533400" y="1295400"/>
            <a:ext cx="1524000" cy="1676400"/>
            <a:chOff x="288" y="1152"/>
            <a:chExt cx="960" cy="1056"/>
          </a:xfrm>
        </p:grpSpPr>
        <p:sp>
          <p:nvSpPr>
            <p:cNvPr id="9228" name="Rectangle 10"/>
            <p:cNvSpPr>
              <a:spLocks noChangeArrowheads="1"/>
            </p:cNvSpPr>
            <p:nvPr/>
          </p:nvSpPr>
          <p:spPr bwMode="auto">
            <a:xfrm>
              <a:off x="288" y="1152"/>
              <a:ext cx="960" cy="105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29" name="Oval 11"/>
            <p:cNvSpPr>
              <a:spLocks noChangeArrowheads="1"/>
            </p:cNvSpPr>
            <p:nvPr/>
          </p:nvSpPr>
          <p:spPr bwMode="auto">
            <a:xfrm>
              <a:off x="384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30" name="Oval 12"/>
            <p:cNvSpPr>
              <a:spLocks noChangeArrowheads="1"/>
            </p:cNvSpPr>
            <p:nvPr/>
          </p:nvSpPr>
          <p:spPr bwMode="auto">
            <a:xfrm>
              <a:off x="672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31" name="Oval 13"/>
            <p:cNvSpPr>
              <a:spLocks noChangeArrowheads="1"/>
            </p:cNvSpPr>
            <p:nvPr/>
          </p:nvSpPr>
          <p:spPr bwMode="auto">
            <a:xfrm>
              <a:off x="960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32" name="Oval 14"/>
            <p:cNvSpPr>
              <a:spLocks noChangeArrowheads="1"/>
            </p:cNvSpPr>
            <p:nvPr/>
          </p:nvSpPr>
          <p:spPr bwMode="auto">
            <a:xfrm>
              <a:off x="384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33" name="Oval 15"/>
            <p:cNvSpPr>
              <a:spLocks noChangeArrowheads="1"/>
            </p:cNvSpPr>
            <p:nvPr/>
          </p:nvSpPr>
          <p:spPr bwMode="auto">
            <a:xfrm>
              <a:off x="672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34" name="Oval 16"/>
            <p:cNvSpPr>
              <a:spLocks noChangeArrowheads="1"/>
            </p:cNvSpPr>
            <p:nvPr/>
          </p:nvSpPr>
          <p:spPr bwMode="auto">
            <a:xfrm>
              <a:off x="960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35" name="Oval 17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36" name="Oval 18"/>
            <p:cNvSpPr>
              <a:spLocks noChangeArrowheads="1"/>
            </p:cNvSpPr>
            <p:nvPr/>
          </p:nvSpPr>
          <p:spPr bwMode="auto">
            <a:xfrm>
              <a:off x="672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9237" name="Oval 19"/>
            <p:cNvSpPr>
              <a:spLocks noChangeArrowheads="1"/>
            </p:cNvSpPr>
            <p:nvPr/>
          </p:nvSpPr>
          <p:spPr bwMode="auto">
            <a:xfrm>
              <a:off x="960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239725" name="Text Box 109"/>
          <p:cNvSpPr txBox="1">
            <a:spLocks noChangeArrowheads="1"/>
          </p:cNvSpPr>
          <p:nvPr/>
        </p:nvSpPr>
        <p:spPr bwMode="auto">
          <a:xfrm>
            <a:off x="5943600" y="1371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9 : 9 =</a:t>
            </a:r>
          </a:p>
        </p:txBody>
      </p:sp>
      <p:sp>
        <p:nvSpPr>
          <p:cNvPr id="239726" name="Text Box 110"/>
          <p:cNvSpPr txBox="1">
            <a:spLocks noChangeArrowheads="1"/>
          </p:cNvSpPr>
          <p:nvPr/>
        </p:nvSpPr>
        <p:spPr bwMode="auto">
          <a:xfrm>
            <a:off x="7543800" y="1371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9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39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239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39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500"/>
                                        <p:tgtEl>
                                          <p:spTgt spid="23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500"/>
                                        <p:tgtEl>
                                          <p:spTgt spid="23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8" grpId="0" animBg="1"/>
      <p:bldP spid="239620" grpId="0"/>
      <p:bldP spid="239621" grpId="0"/>
      <p:bldP spid="239622" grpId="0"/>
      <p:bldP spid="239623" grpId="0"/>
      <p:bldP spid="239725" grpId="0"/>
      <p:bldP spid="2397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5715000" y="1219200"/>
            <a:ext cx="0" cy="541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20" name="Text Box 4"/>
          <p:cNvSpPr txBox="1">
            <a:spLocks noChangeArrowheads="1"/>
          </p:cNvSpPr>
          <p:nvPr/>
        </p:nvSpPr>
        <p:spPr bwMode="auto">
          <a:xfrm>
            <a:off x="2057400" y="3657600"/>
            <a:ext cx="1698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9 x 2  =</a:t>
            </a:r>
          </a:p>
        </p:txBody>
      </p:sp>
      <p:sp>
        <p:nvSpPr>
          <p:cNvPr id="239621" name="Text Box 5"/>
          <p:cNvSpPr txBox="1">
            <a:spLocks noChangeArrowheads="1"/>
          </p:cNvSpPr>
          <p:nvPr/>
        </p:nvSpPr>
        <p:spPr bwMode="auto">
          <a:xfrm>
            <a:off x="3581400" y="3611563"/>
            <a:ext cx="838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18</a:t>
            </a:r>
          </a:p>
        </p:txBody>
      </p:sp>
      <p:sp>
        <p:nvSpPr>
          <p:cNvPr id="239622" name="Text Box 6"/>
          <p:cNvSpPr txBox="1">
            <a:spLocks noChangeArrowheads="1"/>
          </p:cNvSpPr>
          <p:nvPr/>
        </p:nvSpPr>
        <p:spPr bwMode="auto">
          <a:xfrm>
            <a:off x="2057400" y="41148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18 : 9 =</a:t>
            </a:r>
          </a:p>
        </p:txBody>
      </p:sp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3581400" y="41148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 2</a:t>
            </a:r>
          </a:p>
        </p:txBody>
      </p:sp>
      <p:grpSp>
        <p:nvGrpSpPr>
          <p:cNvPr id="239625" name="Group 9"/>
          <p:cNvGrpSpPr>
            <a:grpSpLocks/>
          </p:cNvGrpSpPr>
          <p:nvPr/>
        </p:nvGrpSpPr>
        <p:grpSpPr bwMode="auto">
          <a:xfrm>
            <a:off x="457200" y="1828800"/>
            <a:ext cx="1524000" cy="1676400"/>
            <a:chOff x="288" y="1152"/>
            <a:chExt cx="960" cy="1056"/>
          </a:xfrm>
        </p:grpSpPr>
        <p:sp>
          <p:nvSpPr>
            <p:cNvPr id="10265" name="Rectangle 10"/>
            <p:cNvSpPr>
              <a:spLocks noChangeArrowheads="1"/>
            </p:cNvSpPr>
            <p:nvPr/>
          </p:nvSpPr>
          <p:spPr bwMode="auto">
            <a:xfrm>
              <a:off x="288" y="1152"/>
              <a:ext cx="960" cy="105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66" name="Oval 11"/>
            <p:cNvSpPr>
              <a:spLocks noChangeArrowheads="1"/>
            </p:cNvSpPr>
            <p:nvPr/>
          </p:nvSpPr>
          <p:spPr bwMode="auto">
            <a:xfrm>
              <a:off x="384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67" name="Oval 12"/>
            <p:cNvSpPr>
              <a:spLocks noChangeArrowheads="1"/>
            </p:cNvSpPr>
            <p:nvPr/>
          </p:nvSpPr>
          <p:spPr bwMode="auto">
            <a:xfrm>
              <a:off x="672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68" name="Oval 13"/>
            <p:cNvSpPr>
              <a:spLocks noChangeArrowheads="1"/>
            </p:cNvSpPr>
            <p:nvPr/>
          </p:nvSpPr>
          <p:spPr bwMode="auto">
            <a:xfrm>
              <a:off x="960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69" name="Oval 14"/>
            <p:cNvSpPr>
              <a:spLocks noChangeArrowheads="1"/>
            </p:cNvSpPr>
            <p:nvPr/>
          </p:nvSpPr>
          <p:spPr bwMode="auto">
            <a:xfrm>
              <a:off x="384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70" name="Oval 15"/>
            <p:cNvSpPr>
              <a:spLocks noChangeArrowheads="1"/>
            </p:cNvSpPr>
            <p:nvPr/>
          </p:nvSpPr>
          <p:spPr bwMode="auto">
            <a:xfrm>
              <a:off x="672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71" name="Oval 16"/>
            <p:cNvSpPr>
              <a:spLocks noChangeArrowheads="1"/>
            </p:cNvSpPr>
            <p:nvPr/>
          </p:nvSpPr>
          <p:spPr bwMode="auto">
            <a:xfrm>
              <a:off x="960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72" name="Oval 17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73" name="Oval 18"/>
            <p:cNvSpPr>
              <a:spLocks noChangeArrowheads="1"/>
            </p:cNvSpPr>
            <p:nvPr/>
          </p:nvSpPr>
          <p:spPr bwMode="auto">
            <a:xfrm>
              <a:off x="672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74" name="Oval 19"/>
            <p:cNvSpPr>
              <a:spLocks noChangeArrowheads="1"/>
            </p:cNvSpPr>
            <p:nvPr/>
          </p:nvSpPr>
          <p:spPr bwMode="auto">
            <a:xfrm>
              <a:off x="960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10250" name="Text Box 109"/>
          <p:cNvSpPr txBox="1">
            <a:spLocks noChangeArrowheads="1"/>
          </p:cNvSpPr>
          <p:nvPr/>
        </p:nvSpPr>
        <p:spPr bwMode="auto">
          <a:xfrm>
            <a:off x="5943600" y="1371600"/>
            <a:ext cx="160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9 : 9   =</a:t>
            </a:r>
          </a:p>
        </p:txBody>
      </p:sp>
      <p:sp>
        <p:nvSpPr>
          <p:cNvPr id="10251" name="Text Box 110"/>
          <p:cNvSpPr txBox="1">
            <a:spLocks noChangeArrowheads="1"/>
          </p:cNvSpPr>
          <p:nvPr/>
        </p:nvSpPr>
        <p:spPr bwMode="auto">
          <a:xfrm>
            <a:off x="7543800" y="1371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1</a:t>
            </a:r>
          </a:p>
        </p:txBody>
      </p:sp>
      <p:grpSp>
        <p:nvGrpSpPr>
          <p:cNvPr id="22" name="Group 9"/>
          <p:cNvGrpSpPr>
            <a:grpSpLocks/>
          </p:cNvGrpSpPr>
          <p:nvPr/>
        </p:nvGrpSpPr>
        <p:grpSpPr bwMode="auto">
          <a:xfrm>
            <a:off x="2384425" y="1828800"/>
            <a:ext cx="1524000" cy="1676400"/>
            <a:chOff x="288" y="1152"/>
            <a:chExt cx="960" cy="1056"/>
          </a:xfrm>
        </p:grpSpPr>
        <p:sp>
          <p:nvSpPr>
            <p:cNvPr id="10255" name="Rectangle 10"/>
            <p:cNvSpPr>
              <a:spLocks noChangeArrowheads="1"/>
            </p:cNvSpPr>
            <p:nvPr/>
          </p:nvSpPr>
          <p:spPr bwMode="auto">
            <a:xfrm>
              <a:off x="288" y="1152"/>
              <a:ext cx="960" cy="105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56" name="Oval 11"/>
            <p:cNvSpPr>
              <a:spLocks noChangeArrowheads="1"/>
            </p:cNvSpPr>
            <p:nvPr/>
          </p:nvSpPr>
          <p:spPr bwMode="auto">
            <a:xfrm>
              <a:off x="384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57" name="Oval 12"/>
            <p:cNvSpPr>
              <a:spLocks noChangeArrowheads="1"/>
            </p:cNvSpPr>
            <p:nvPr/>
          </p:nvSpPr>
          <p:spPr bwMode="auto">
            <a:xfrm>
              <a:off x="672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58" name="Oval 13"/>
            <p:cNvSpPr>
              <a:spLocks noChangeArrowheads="1"/>
            </p:cNvSpPr>
            <p:nvPr/>
          </p:nvSpPr>
          <p:spPr bwMode="auto">
            <a:xfrm>
              <a:off x="960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59" name="Oval 14"/>
            <p:cNvSpPr>
              <a:spLocks noChangeArrowheads="1"/>
            </p:cNvSpPr>
            <p:nvPr/>
          </p:nvSpPr>
          <p:spPr bwMode="auto">
            <a:xfrm>
              <a:off x="384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60" name="Oval 15"/>
            <p:cNvSpPr>
              <a:spLocks noChangeArrowheads="1"/>
            </p:cNvSpPr>
            <p:nvPr/>
          </p:nvSpPr>
          <p:spPr bwMode="auto">
            <a:xfrm>
              <a:off x="672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61" name="Oval 16"/>
            <p:cNvSpPr>
              <a:spLocks noChangeArrowheads="1"/>
            </p:cNvSpPr>
            <p:nvPr/>
          </p:nvSpPr>
          <p:spPr bwMode="auto">
            <a:xfrm>
              <a:off x="960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62" name="Oval 17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63" name="Oval 18"/>
            <p:cNvSpPr>
              <a:spLocks noChangeArrowheads="1"/>
            </p:cNvSpPr>
            <p:nvPr/>
          </p:nvSpPr>
          <p:spPr bwMode="auto">
            <a:xfrm>
              <a:off x="672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0264" name="Oval 19"/>
            <p:cNvSpPr>
              <a:spLocks noChangeArrowheads="1"/>
            </p:cNvSpPr>
            <p:nvPr/>
          </p:nvSpPr>
          <p:spPr bwMode="auto">
            <a:xfrm>
              <a:off x="960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33" name="Text Box 109"/>
          <p:cNvSpPr txBox="1">
            <a:spLocks noChangeArrowheads="1"/>
          </p:cNvSpPr>
          <p:nvPr/>
        </p:nvSpPr>
        <p:spPr bwMode="auto">
          <a:xfrm>
            <a:off x="5715000" y="1752600"/>
            <a:ext cx="190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0000FF"/>
                </a:solidFill>
                <a:latin typeface="Times New Roman"/>
              </a:rPr>
              <a:t>18 </a:t>
            </a:r>
            <a:r>
              <a:rPr lang="en-US" altLang="en-US" b="1" dirty="0">
                <a:solidFill>
                  <a:srgbClr val="0000FF"/>
                </a:solidFill>
                <a:latin typeface="Times New Roman"/>
              </a:rPr>
              <a:t>: 9   =</a:t>
            </a:r>
          </a:p>
        </p:txBody>
      </p:sp>
      <p:sp>
        <p:nvSpPr>
          <p:cNvPr id="34" name="Text Box 110"/>
          <p:cNvSpPr txBox="1">
            <a:spLocks noChangeArrowheads="1"/>
          </p:cNvSpPr>
          <p:nvPr/>
        </p:nvSpPr>
        <p:spPr bwMode="auto">
          <a:xfrm>
            <a:off x="7543800" y="1752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9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239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239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0" grpId="0"/>
      <p:bldP spid="239621" grpId="0"/>
      <p:bldP spid="239622" grpId="0"/>
      <p:bldP spid="239623" grpId="0"/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5715000" y="1219200"/>
            <a:ext cx="0" cy="54102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20" name="Text Box 4"/>
          <p:cNvSpPr txBox="1">
            <a:spLocks noChangeArrowheads="1"/>
          </p:cNvSpPr>
          <p:nvPr/>
        </p:nvSpPr>
        <p:spPr bwMode="auto">
          <a:xfrm>
            <a:off x="2057400" y="3657600"/>
            <a:ext cx="152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9 x 3 =</a:t>
            </a:r>
          </a:p>
        </p:txBody>
      </p:sp>
      <p:sp>
        <p:nvSpPr>
          <p:cNvPr id="239621" name="Text Box 5"/>
          <p:cNvSpPr txBox="1">
            <a:spLocks noChangeArrowheads="1"/>
          </p:cNvSpPr>
          <p:nvPr/>
        </p:nvSpPr>
        <p:spPr bwMode="auto">
          <a:xfrm>
            <a:off x="3581400" y="3611563"/>
            <a:ext cx="838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27</a:t>
            </a:r>
          </a:p>
        </p:txBody>
      </p:sp>
      <p:sp>
        <p:nvSpPr>
          <p:cNvPr id="239622" name="Text Box 6"/>
          <p:cNvSpPr txBox="1">
            <a:spLocks noChangeArrowheads="1"/>
          </p:cNvSpPr>
          <p:nvPr/>
        </p:nvSpPr>
        <p:spPr bwMode="auto">
          <a:xfrm>
            <a:off x="1905000" y="41148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27 : 9 =</a:t>
            </a:r>
          </a:p>
        </p:txBody>
      </p:sp>
      <p:sp>
        <p:nvSpPr>
          <p:cNvPr id="239623" name="Text Box 7"/>
          <p:cNvSpPr txBox="1">
            <a:spLocks noChangeArrowheads="1"/>
          </p:cNvSpPr>
          <p:nvPr/>
        </p:nvSpPr>
        <p:spPr bwMode="auto">
          <a:xfrm>
            <a:off x="3733800" y="41148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3</a:t>
            </a:r>
          </a:p>
        </p:txBody>
      </p:sp>
      <p:grpSp>
        <p:nvGrpSpPr>
          <p:cNvPr id="239625" name="Group 9"/>
          <p:cNvGrpSpPr>
            <a:grpSpLocks/>
          </p:cNvGrpSpPr>
          <p:nvPr/>
        </p:nvGrpSpPr>
        <p:grpSpPr bwMode="auto">
          <a:xfrm>
            <a:off x="457200" y="1828800"/>
            <a:ext cx="1524000" cy="1676400"/>
            <a:chOff x="288" y="1152"/>
            <a:chExt cx="960" cy="1056"/>
          </a:xfrm>
        </p:grpSpPr>
        <p:sp>
          <p:nvSpPr>
            <p:cNvPr id="11302" name="Rectangle 10"/>
            <p:cNvSpPr>
              <a:spLocks noChangeArrowheads="1"/>
            </p:cNvSpPr>
            <p:nvPr/>
          </p:nvSpPr>
          <p:spPr bwMode="auto">
            <a:xfrm>
              <a:off x="288" y="1152"/>
              <a:ext cx="960" cy="105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03" name="Oval 11"/>
            <p:cNvSpPr>
              <a:spLocks noChangeArrowheads="1"/>
            </p:cNvSpPr>
            <p:nvPr/>
          </p:nvSpPr>
          <p:spPr bwMode="auto">
            <a:xfrm>
              <a:off x="384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04" name="Oval 12"/>
            <p:cNvSpPr>
              <a:spLocks noChangeArrowheads="1"/>
            </p:cNvSpPr>
            <p:nvPr/>
          </p:nvSpPr>
          <p:spPr bwMode="auto">
            <a:xfrm>
              <a:off x="672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05" name="Oval 13"/>
            <p:cNvSpPr>
              <a:spLocks noChangeArrowheads="1"/>
            </p:cNvSpPr>
            <p:nvPr/>
          </p:nvSpPr>
          <p:spPr bwMode="auto">
            <a:xfrm>
              <a:off x="960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06" name="Oval 14"/>
            <p:cNvSpPr>
              <a:spLocks noChangeArrowheads="1"/>
            </p:cNvSpPr>
            <p:nvPr/>
          </p:nvSpPr>
          <p:spPr bwMode="auto">
            <a:xfrm>
              <a:off x="384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07" name="Oval 15"/>
            <p:cNvSpPr>
              <a:spLocks noChangeArrowheads="1"/>
            </p:cNvSpPr>
            <p:nvPr/>
          </p:nvSpPr>
          <p:spPr bwMode="auto">
            <a:xfrm>
              <a:off x="672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08" name="Oval 16"/>
            <p:cNvSpPr>
              <a:spLocks noChangeArrowheads="1"/>
            </p:cNvSpPr>
            <p:nvPr/>
          </p:nvSpPr>
          <p:spPr bwMode="auto">
            <a:xfrm>
              <a:off x="960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09" name="Oval 17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10" name="Oval 18"/>
            <p:cNvSpPr>
              <a:spLocks noChangeArrowheads="1"/>
            </p:cNvSpPr>
            <p:nvPr/>
          </p:nvSpPr>
          <p:spPr bwMode="auto">
            <a:xfrm>
              <a:off x="672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11" name="Oval 19"/>
            <p:cNvSpPr>
              <a:spLocks noChangeArrowheads="1"/>
            </p:cNvSpPr>
            <p:nvPr/>
          </p:nvSpPr>
          <p:spPr bwMode="auto">
            <a:xfrm>
              <a:off x="960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239636" name="Group 20"/>
          <p:cNvGrpSpPr>
            <a:grpSpLocks/>
          </p:cNvGrpSpPr>
          <p:nvPr/>
        </p:nvGrpSpPr>
        <p:grpSpPr bwMode="auto">
          <a:xfrm>
            <a:off x="2209800" y="1828800"/>
            <a:ext cx="1524000" cy="1676400"/>
            <a:chOff x="288" y="1152"/>
            <a:chExt cx="960" cy="1056"/>
          </a:xfrm>
        </p:grpSpPr>
        <p:sp>
          <p:nvSpPr>
            <p:cNvPr id="11292" name="Rectangle 21"/>
            <p:cNvSpPr>
              <a:spLocks noChangeArrowheads="1"/>
            </p:cNvSpPr>
            <p:nvPr/>
          </p:nvSpPr>
          <p:spPr bwMode="auto">
            <a:xfrm>
              <a:off x="288" y="1152"/>
              <a:ext cx="960" cy="105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93" name="Oval 22"/>
            <p:cNvSpPr>
              <a:spLocks noChangeArrowheads="1"/>
            </p:cNvSpPr>
            <p:nvPr/>
          </p:nvSpPr>
          <p:spPr bwMode="auto">
            <a:xfrm>
              <a:off x="384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94" name="Oval 23"/>
            <p:cNvSpPr>
              <a:spLocks noChangeArrowheads="1"/>
            </p:cNvSpPr>
            <p:nvPr/>
          </p:nvSpPr>
          <p:spPr bwMode="auto">
            <a:xfrm>
              <a:off x="672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95" name="Oval 24"/>
            <p:cNvSpPr>
              <a:spLocks noChangeArrowheads="1"/>
            </p:cNvSpPr>
            <p:nvPr/>
          </p:nvSpPr>
          <p:spPr bwMode="auto">
            <a:xfrm>
              <a:off x="960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96" name="Oval 25"/>
            <p:cNvSpPr>
              <a:spLocks noChangeArrowheads="1"/>
            </p:cNvSpPr>
            <p:nvPr/>
          </p:nvSpPr>
          <p:spPr bwMode="auto">
            <a:xfrm>
              <a:off x="384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97" name="Oval 26"/>
            <p:cNvSpPr>
              <a:spLocks noChangeArrowheads="1"/>
            </p:cNvSpPr>
            <p:nvPr/>
          </p:nvSpPr>
          <p:spPr bwMode="auto">
            <a:xfrm>
              <a:off x="672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98" name="Oval 27"/>
            <p:cNvSpPr>
              <a:spLocks noChangeArrowheads="1"/>
            </p:cNvSpPr>
            <p:nvPr/>
          </p:nvSpPr>
          <p:spPr bwMode="auto">
            <a:xfrm>
              <a:off x="960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99" name="Oval 28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00" name="Oval 29"/>
            <p:cNvSpPr>
              <a:spLocks noChangeArrowheads="1"/>
            </p:cNvSpPr>
            <p:nvPr/>
          </p:nvSpPr>
          <p:spPr bwMode="auto">
            <a:xfrm>
              <a:off x="672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301" name="Oval 30"/>
            <p:cNvSpPr>
              <a:spLocks noChangeArrowheads="1"/>
            </p:cNvSpPr>
            <p:nvPr/>
          </p:nvSpPr>
          <p:spPr bwMode="auto">
            <a:xfrm>
              <a:off x="960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239647" name="Group 31"/>
          <p:cNvGrpSpPr>
            <a:grpSpLocks/>
          </p:cNvGrpSpPr>
          <p:nvPr/>
        </p:nvGrpSpPr>
        <p:grpSpPr bwMode="auto">
          <a:xfrm>
            <a:off x="3962400" y="1828800"/>
            <a:ext cx="1524000" cy="1676400"/>
            <a:chOff x="288" y="1152"/>
            <a:chExt cx="960" cy="1056"/>
          </a:xfrm>
        </p:grpSpPr>
        <p:sp>
          <p:nvSpPr>
            <p:cNvPr id="11282" name="Rectangle 32"/>
            <p:cNvSpPr>
              <a:spLocks noChangeArrowheads="1"/>
            </p:cNvSpPr>
            <p:nvPr/>
          </p:nvSpPr>
          <p:spPr bwMode="auto">
            <a:xfrm>
              <a:off x="288" y="1152"/>
              <a:ext cx="960" cy="105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83" name="Oval 33"/>
            <p:cNvSpPr>
              <a:spLocks noChangeArrowheads="1"/>
            </p:cNvSpPr>
            <p:nvPr/>
          </p:nvSpPr>
          <p:spPr bwMode="auto">
            <a:xfrm>
              <a:off x="384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84" name="Oval 34"/>
            <p:cNvSpPr>
              <a:spLocks noChangeArrowheads="1"/>
            </p:cNvSpPr>
            <p:nvPr/>
          </p:nvSpPr>
          <p:spPr bwMode="auto">
            <a:xfrm>
              <a:off x="672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85" name="Oval 35"/>
            <p:cNvSpPr>
              <a:spLocks noChangeArrowheads="1"/>
            </p:cNvSpPr>
            <p:nvPr/>
          </p:nvSpPr>
          <p:spPr bwMode="auto">
            <a:xfrm>
              <a:off x="960" y="1296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86" name="Oval 36"/>
            <p:cNvSpPr>
              <a:spLocks noChangeArrowheads="1"/>
            </p:cNvSpPr>
            <p:nvPr/>
          </p:nvSpPr>
          <p:spPr bwMode="auto">
            <a:xfrm>
              <a:off x="384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87" name="Oval 37"/>
            <p:cNvSpPr>
              <a:spLocks noChangeArrowheads="1"/>
            </p:cNvSpPr>
            <p:nvPr/>
          </p:nvSpPr>
          <p:spPr bwMode="auto">
            <a:xfrm>
              <a:off x="672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88" name="Oval 38"/>
            <p:cNvSpPr>
              <a:spLocks noChangeArrowheads="1"/>
            </p:cNvSpPr>
            <p:nvPr/>
          </p:nvSpPr>
          <p:spPr bwMode="auto">
            <a:xfrm>
              <a:off x="960" y="1584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89" name="Oval 39"/>
            <p:cNvSpPr>
              <a:spLocks noChangeArrowheads="1"/>
            </p:cNvSpPr>
            <p:nvPr/>
          </p:nvSpPr>
          <p:spPr bwMode="auto">
            <a:xfrm>
              <a:off x="384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90" name="Oval 40"/>
            <p:cNvSpPr>
              <a:spLocks noChangeArrowheads="1"/>
            </p:cNvSpPr>
            <p:nvPr/>
          </p:nvSpPr>
          <p:spPr bwMode="auto">
            <a:xfrm>
              <a:off x="672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1291" name="Oval 41"/>
            <p:cNvSpPr>
              <a:spLocks noChangeArrowheads="1"/>
            </p:cNvSpPr>
            <p:nvPr/>
          </p:nvSpPr>
          <p:spPr bwMode="auto">
            <a:xfrm>
              <a:off x="960" y="1872"/>
              <a:ext cx="192" cy="19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239674" name="Text Box 58"/>
          <p:cNvSpPr txBox="1">
            <a:spLocks noChangeArrowheads="1"/>
          </p:cNvSpPr>
          <p:nvPr/>
        </p:nvSpPr>
        <p:spPr bwMode="auto">
          <a:xfrm>
            <a:off x="5867400" y="23622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27 : 9 =    </a:t>
            </a:r>
            <a:r>
              <a:rPr lang="en-US" altLang="en-US" b="1">
                <a:solidFill>
                  <a:srgbClr val="FF3300"/>
                </a:solidFill>
                <a:latin typeface="Times New Roman"/>
              </a:rPr>
              <a:t>3</a:t>
            </a:r>
          </a:p>
        </p:txBody>
      </p:sp>
      <p:sp>
        <p:nvSpPr>
          <p:cNvPr id="239718" name="AutoShape 102"/>
          <p:cNvSpPr>
            <a:spLocks noChangeArrowheads="1"/>
          </p:cNvSpPr>
          <p:nvPr/>
        </p:nvSpPr>
        <p:spPr bwMode="auto">
          <a:xfrm>
            <a:off x="0" y="5486400"/>
            <a:ext cx="5486400" cy="990600"/>
          </a:xfrm>
          <a:prstGeom prst="wedgeEllipseCallout">
            <a:avLst>
              <a:gd name="adj1" fmla="val -259"/>
              <a:gd name="adj2" fmla="val -131731"/>
            </a:avLst>
          </a:prstGeom>
          <a:solidFill>
            <a:srgbClr val="FFFFCC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en-US" sz="2400" smtClean="0">
                <a:solidFill>
                  <a:srgbClr val="FF0000"/>
                </a:solidFill>
                <a:latin typeface="Times New Roman"/>
              </a:rPr>
              <a:t>Dựa vào bảng </a:t>
            </a:r>
            <a:r>
              <a:rPr lang="en-US" altLang="en-US" sz="2400" smtClean="0">
                <a:solidFill>
                  <a:srgbClr val="FF0000"/>
                </a:solidFill>
                <a:latin typeface="Times New Roman"/>
              </a:rPr>
              <a:t>nhân </a:t>
            </a:r>
            <a:r>
              <a:rPr lang="en-US" altLang="en-US" sz="2400">
                <a:solidFill>
                  <a:srgbClr val="FF0000"/>
                </a:solidFill>
                <a:latin typeface="Times New Roman"/>
              </a:rPr>
              <a:t>9 </a:t>
            </a:r>
            <a:r>
              <a:rPr lang="en-US" altLang="en-US" sz="2400" smtClean="0">
                <a:solidFill>
                  <a:srgbClr val="FF0000"/>
                </a:solidFill>
                <a:latin typeface="Times New Roman"/>
              </a:rPr>
              <a:t>hãy lập bảng </a:t>
            </a:r>
            <a:r>
              <a:rPr lang="en-US" altLang="en-US" sz="2400">
                <a:solidFill>
                  <a:srgbClr val="FF0000"/>
                </a:solidFill>
                <a:latin typeface="Times New Roman"/>
              </a:rPr>
              <a:t>chia 9</a:t>
            </a:r>
          </a:p>
        </p:txBody>
      </p:sp>
      <p:sp>
        <p:nvSpPr>
          <p:cNvPr id="11278" name="Text Box 109"/>
          <p:cNvSpPr txBox="1">
            <a:spLocks noChangeArrowheads="1"/>
          </p:cNvSpPr>
          <p:nvPr/>
        </p:nvSpPr>
        <p:spPr bwMode="auto">
          <a:xfrm>
            <a:off x="5943600" y="13716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9 : 9 =</a:t>
            </a:r>
          </a:p>
        </p:txBody>
      </p:sp>
      <p:sp>
        <p:nvSpPr>
          <p:cNvPr id="11279" name="Text Box 110"/>
          <p:cNvSpPr txBox="1">
            <a:spLocks noChangeArrowheads="1"/>
          </p:cNvSpPr>
          <p:nvPr/>
        </p:nvSpPr>
        <p:spPr bwMode="auto">
          <a:xfrm>
            <a:off x="7543800" y="1371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1</a:t>
            </a:r>
          </a:p>
        </p:txBody>
      </p:sp>
      <p:sp>
        <p:nvSpPr>
          <p:cNvPr id="11280" name="Text Box 111"/>
          <p:cNvSpPr txBox="1">
            <a:spLocks noChangeArrowheads="1"/>
          </p:cNvSpPr>
          <p:nvPr/>
        </p:nvSpPr>
        <p:spPr bwMode="auto">
          <a:xfrm>
            <a:off x="5867400" y="187483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 New Roman"/>
              </a:rPr>
              <a:t>18 : 9 =</a:t>
            </a:r>
          </a:p>
        </p:txBody>
      </p:sp>
      <p:sp>
        <p:nvSpPr>
          <p:cNvPr id="11281" name="Text Box 113"/>
          <p:cNvSpPr txBox="1">
            <a:spLocks noChangeArrowheads="1"/>
          </p:cNvSpPr>
          <p:nvPr/>
        </p:nvSpPr>
        <p:spPr bwMode="auto">
          <a:xfrm>
            <a:off x="7543800" y="18288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0000"/>
                </a:solidFill>
                <a:latin typeface="Times New Roman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9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3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3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39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239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500"/>
                                        <p:tgtEl>
                                          <p:spTgt spid="23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23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3.33333E-6 0.3666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397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0" grpId="0"/>
      <p:bldP spid="239621" grpId="0"/>
      <p:bldP spid="239622" grpId="0"/>
      <p:bldP spid="239623" grpId="0"/>
      <p:bldP spid="239674" grpId="0"/>
      <p:bldP spid="239718" grpId="0" animBg="1"/>
      <p:bldP spid="239718" grpId="1" animBg="1"/>
    </p:bld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999</TotalTime>
  <Words>732</Words>
  <Application>Microsoft Office PowerPoint</Application>
  <PresentationFormat>On-screen Show (4:3)</PresentationFormat>
  <Paragraphs>216</Paragraphs>
  <Slides>19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Cliff</vt:lpstr>
      <vt:lpstr>PHÒNG GD-ĐT TX ĐÔNG TRIỀU TRƯỜNG TIỂU HỌC TRÀNG AN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GD-ĐT HUYỆN HOÀI NHƠN TRƯỜNG TIỂU HỌC SỐ 1 TAM QUAN BẮC</dc:title>
  <dc:creator>User</dc:creator>
  <cp:lastModifiedBy>Welcome</cp:lastModifiedBy>
  <cp:revision>154</cp:revision>
  <cp:lastPrinted>1601-01-01T00:00:00Z</cp:lastPrinted>
  <dcterms:created xsi:type="dcterms:W3CDTF">2012-11-25T06:59:31Z</dcterms:created>
  <dcterms:modified xsi:type="dcterms:W3CDTF">2016-12-05T14:12:03Z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