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6" r:id="rId10"/>
    <p:sldId id="265" r:id="rId11"/>
    <p:sldId id="264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C5748-07EF-4EBA-B950-EB5A785568BB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0AA3E-3CCF-4467-8E00-CA84059176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0"/>
            <a:ext cx="9296400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19400" y="3048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ăc	âc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9144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mắc áo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15240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 sắc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2202359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ăn mặc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76800" y="8382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 gấc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76800" y="14478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giấc ngủ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0" y="2049959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nhấc chân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3048000"/>
            <a:ext cx="5410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 đàn chim ngói</a:t>
            </a:r>
          </a:p>
          <a:p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Mặc áo màu nâu</a:t>
            </a:r>
          </a:p>
          <a:p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Đeo cườm ở cổ</a:t>
            </a:r>
          </a:p>
          <a:p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Chân đất hồng hồng</a:t>
            </a:r>
          </a:p>
          <a:p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 nung qua lửa.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533400"/>
            <a:ext cx="5638800" cy="6137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85800"/>
            <a:ext cx="8043582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40572"/>
            <a:ext cx="7451855" cy="6417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 descr="D:\cancau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800100"/>
            <a:ext cx="5943600" cy="567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81000"/>
            <a:ext cx="42672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 descr="D:\197647430_R200_W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219200"/>
            <a:ext cx="6781800" cy="4724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914400"/>
            <a:ext cx="6667500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066800"/>
            <a:ext cx="4114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419600" y="1676400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 gì mào đỏ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2438400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Lông mượt như tơ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19600" y="3200400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Sáng sớm tinh mơ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3962400"/>
            <a:ext cx="533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Gọi người thức dậy?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295400"/>
            <a:ext cx="751344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828800" y="457200"/>
            <a:ext cx="6553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Ai thức dậy sớm nhất?	</a:t>
            </a:r>
            <a:endParaRPr lang="en-US" sz="4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762000"/>
            <a:ext cx="7297794" cy="546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68</Words>
  <Application>Microsoft Office PowerPoint</Application>
  <PresentationFormat>On-screen Show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10</cp:revision>
  <dcterms:created xsi:type="dcterms:W3CDTF">2017-01-08T13:25:09Z</dcterms:created>
  <dcterms:modified xsi:type="dcterms:W3CDTF">2017-01-08T15:26:06Z</dcterms:modified>
</cp:coreProperties>
</file>