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7" r:id="rId2"/>
    <p:sldId id="258" r:id="rId3"/>
    <p:sldId id="313" r:id="rId4"/>
    <p:sldId id="259" r:id="rId5"/>
    <p:sldId id="267" r:id="rId6"/>
    <p:sldId id="261" r:id="rId7"/>
    <p:sldId id="286" r:id="rId8"/>
    <p:sldId id="269" r:id="rId9"/>
    <p:sldId id="270" r:id="rId10"/>
    <p:sldId id="295" r:id="rId11"/>
    <p:sldId id="296" r:id="rId12"/>
    <p:sldId id="297" r:id="rId13"/>
    <p:sldId id="271" r:id="rId14"/>
    <p:sldId id="298" r:id="rId15"/>
    <p:sldId id="299" r:id="rId16"/>
    <p:sldId id="300" r:id="rId17"/>
    <p:sldId id="290" r:id="rId18"/>
    <p:sldId id="272" r:id="rId19"/>
    <p:sldId id="309" r:id="rId20"/>
    <p:sldId id="273" r:id="rId21"/>
    <p:sldId id="284" r:id="rId22"/>
    <p:sldId id="275" r:id="rId23"/>
    <p:sldId id="306" r:id="rId24"/>
    <p:sldId id="307" r:id="rId25"/>
    <p:sldId id="314" r:id="rId26"/>
    <p:sldId id="274" r:id="rId27"/>
    <p:sldId id="264" r:id="rId28"/>
    <p:sldId id="311" r:id="rId29"/>
    <p:sldId id="266" r:id="rId30"/>
    <p:sldId id="281" r:id="rId31"/>
    <p:sldId id="283" r:id="rId32"/>
    <p:sldId id="291" r:id="rId33"/>
    <p:sldId id="292" r:id="rId34"/>
    <p:sldId id="293" r:id="rId35"/>
    <p:sldId id="294" r:id="rId36"/>
    <p:sldId id="263" r:id="rId37"/>
    <p:sldId id="308"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00AD"/>
    <a:srgbClr val="FF33CC"/>
    <a:srgbClr val="FFFF00"/>
    <a:srgbClr val="FF0000"/>
    <a:srgbClr val="00FF00"/>
    <a:srgbClr val="C0C026"/>
    <a:srgbClr val="0E3A1A"/>
    <a:srgbClr val="2F119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42" autoAdjust="0"/>
    <p:restoredTop sz="94660"/>
  </p:normalViewPr>
  <p:slideViewPr>
    <p:cSldViewPr>
      <p:cViewPr varScale="1">
        <p:scale>
          <a:sx n="72" d="100"/>
          <a:sy n="72" d="100"/>
        </p:scale>
        <p:origin x="-5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6408"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16409"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982588C8-4767-42B0-8B87-949E37703D7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A9069251-88DB-4EDA-A836-30E8589344C1}"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FEEB7216-77FF-44CA-AEF3-E20B9262FABF}"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EDB701E6-600A-4F39-B9FE-7EF84D94812D}"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D3E7AD73-9ECE-41AB-9446-6D410ACDBEF4}"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E888483D-0B7F-41A8-B60E-F57736FAF6E8}"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D2A0D586-9722-4AEF-95DD-4D74F9AFBC6B}"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84188C7F-DD3C-489F-B174-D367DA0F464B}"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E3F757D1-103F-4C29-913A-EC5738880EB8}"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ED5907BB-F2E5-4A23-B23B-C1EE5E97B23F}"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F2122FE7-F53D-4188-AF0E-A478D47DF1FF}"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7615D26C-BEF4-448F-80C2-CEA9D01F8846}"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DE958FC6-8D17-4210-870D-16B18DF8A4A6}"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15363"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15364"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5365"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5366"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5367"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5368"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5369"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5370"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5371"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5372"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5373"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5374"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5375"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5376"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5377"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5378"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5379"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5380"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5381"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5382"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15383"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5384"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5385"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86"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a:p>
        </p:txBody>
      </p:sp>
      <p:sp>
        <p:nvSpPr>
          <p:cNvPr id="15387"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05AF9378-C5FB-4369-A6F4-667633C98E67}" type="slidenum">
              <a:rPr lang="en-US"/>
              <a:pPr>
                <a:defRPr/>
              </a:pPr>
              <a:t>‹#›</a:t>
            </a:fld>
            <a:endParaRPr lang="en-US"/>
          </a:p>
        </p:txBody>
      </p:sp>
      <p:sp>
        <p:nvSpPr>
          <p:cNvPr id="15388"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690"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video" Target="file:///C:\My%20Documents\GADT%20CHAU%20AU\1.wmv" TargetMode="Externa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audio" Target="../media/audio7.wav"/></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audio" Target="../media/audio9.wav"/><Relationship Id="rId5" Type="http://schemas.openxmlformats.org/officeDocument/2006/relationships/image" Target="../media/image21.pn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2.png"/><Relationship Id="rId2" Type="http://schemas.openxmlformats.org/officeDocument/2006/relationships/audio" Target="../media/audio11.wav"/><Relationship Id="rId1" Type="http://schemas.openxmlformats.org/officeDocument/2006/relationships/audio" Target="file:///C:\My%20Documents\GADT%20CHAU%20AU\Moi%20ban%20vui%20mua%20ca.wav" TargetMode="External"/><Relationship Id="rId6" Type="http://schemas.openxmlformats.org/officeDocument/2006/relationships/image" Target="../media/image31.png"/><Relationship Id="rId5" Type="http://schemas.openxmlformats.org/officeDocument/2006/relationships/image" Target="../media/image30.gif"/><Relationship Id="rId4" Type="http://schemas.openxmlformats.org/officeDocument/2006/relationships/image" Target="../media/image29.gi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3.wav"/><Relationship Id="rId1" Type="http://schemas.openxmlformats.org/officeDocument/2006/relationships/audio" Target="../media/audio12.wav"/><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C:\Users\Administrator\Documents\Untitled1.wma"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audio" Target="../media/audio5.wav"/></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914400" y="0"/>
            <a:ext cx="7315200" cy="157956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vi-VN" sz="3200" kern="10">
                <a:ln w="9525">
                  <a:round/>
                  <a:headEnd/>
                  <a:tailEnd/>
                </a:ln>
                <a:gradFill rotWithShape="1">
                  <a:gsLst>
                    <a:gs pos="0">
                      <a:schemeClr val="tx1"/>
                    </a:gs>
                    <a:gs pos="100000">
                      <a:srgbClr val="0000FF"/>
                    </a:gs>
                  </a:gsLst>
                  <a:lin ang="5400000" scaled="1"/>
                </a:gradFill>
                <a:latin typeface="Times New Roman"/>
                <a:cs typeface="Times New Roman"/>
              </a:rPr>
              <a:t>Trường tiểu học Tràng An</a:t>
            </a:r>
            <a:endParaRPr lang="en-US" sz="3200" kern="10">
              <a:ln w="9525">
                <a:round/>
                <a:headEnd/>
                <a:tailEnd/>
              </a:ln>
              <a:gradFill rotWithShape="1">
                <a:gsLst>
                  <a:gs pos="0">
                    <a:schemeClr val="tx1"/>
                  </a:gs>
                  <a:gs pos="100000">
                    <a:srgbClr val="0000FF"/>
                  </a:gs>
                </a:gsLst>
                <a:lin ang="5400000" scaled="1"/>
              </a:gradFill>
              <a:latin typeface="Times New Roman"/>
              <a:cs typeface="Times New Roman"/>
            </a:endParaRPr>
          </a:p>
        </p:txBody>
      </p:sp>
      <p:sp>
        <p:nvSpPr>
          <p:cNvPr id="3076" name="Text Box 4"/>
          <p:cNvSpPr txBox="1">
            <a:spLocks noChangeArrowheads="1"/>
          </p:cNvSpPr>
          <p:nvPr/>
        </p:nvSpPr>
        <p:spPr bwMode="auto">
          <a:xfrm>
            <a:off x="1066800" y="5562600"/>
            <a:ext cx="70866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00FF00"/>
                </a:solidFill>
              </a:rPr>
              <a:t>NGƯỜI THỰC </a:t>
            </a:r>
            <a:r>
              <a:rPr lang="en-US" sz="2400" b="1" smtClean="0">
                <a:solidFill>
                  <a:srgbClr val="00FF00"/>
                </a:solidFill>
              </a:rPr>
              <a:t>HIỆN:</a:t>
            </a:r>
            <a:r>
              <a:rPr lang="en-US" sz="2400" smtClean="0">
                <a:solidFill>
                  <a:srgbClr val="00FF00"/>
                </a:solidFill>
              </a:rPr>
              <a:t> </a:t>
            </a:r>
            <a:r>
              <a:rPr lang="en-US" sz="2400">
                <a:solidFill>
                  <a:srgbClr val="00FF00"/>
                </a:solidFill>
              </a:rPr>
              <a:t>PHẠM VĂN SĨ</a:t>
            </a:r>
            <a:endParaRPr lang="en-US" sz="2400" b="1">
              <a:solidFill>
                <a:srgbClr val="00FF00"/>
              </a:solidFill>
            </a:endParaRPr>
          </a:p>
        </p:txBody>
      </p:sp>
      <p:sp>
        <p:nvSpPr>
          <p:cNvPr id="3077" name="WordArt 5"/>
          <p:cNvSpPr>
            <a:spLocks noChangeArrowheads="1" noChangeShapeType="1" noTextEdit="1"/>
          </p:cNvSpPr>
          <p:nvPr/>
        </p:nvSpPr>
        <p:spPr bwMode="auto">
          <a:xfrm>
            <a:off x="533400" y="2057400"/>
            <a:ext cx="8153400" cy="990600"/>
          </a:xfrm>
          <a:prstGeom prst="rect">
            <a:avLst/>
          </a:prstGeom>
        </p:spPr>
        <p:txBody>
          <a:bodyPr wrap="none" fromWordArt="1">
            <a:prstTxWarp prst="textPlain">
              <a:avLst>
                <a:gd name="adj" fmla="val 50000"/>
              </a:avLst>
            </a:prstTxWarp>
          </a:bodyPr>
          <a:lstStyle/>
          <a:p>
            <a:pPr algn="ctr"/>
            <a:r>
              <a:rPr lang="en-US" sz="3600" b="1" kern="10">
                <a:ln w="9525">
                  <a:solidFill>
                    <a:schemeClr val="tx1"/>
                  </a:solidFill>
                  <a:round/>
                  <a:headEnd/>
                  <a:tailEnd/>
                </a:ln>
                <a:gradFill rotWithShape="1">
                  <a:gsLst>
                    <a:gs pos="0">
                      <a:srgbClr val="FFFF00"/>
                    </a:gs>
                    <a:gs pos="100000">
                      <a:srgbClr val="FF9933"/>
                    </a:gs>
                  </a:gsLst>
                  <a:path path="rect">
                    <a:fillToRect r="100000" b="100000"/>
                  </a:path>
                </a:gradFill>
                <a:effectLst>
                  <a:outerShdw dist="35921" dir="2700000" algn="ctr" rotWithShape="0">
                    <a:srgbClr val="C0C0C0">
                      <a:alpha val="79999"/>
                    </a:srgbClr>
                  </a:outerShdw>
                </a:effectLst>
                <a:latin typeface="Times New Roman"/>
                <a:cs typeface="Times New Roman"/>
              </a:rPr>
              <a:t>MÔN : ĐỊA LÍ LỚP 5</a:t>
            </a:r>
          </a:p>
        </p:txBody>
      </p:sp>
      <p:sp>
        <p:nvSpPr>
          <p:cNvPr id="3078" name="WordArt 6"/>
          <p:cNvSpPr>
            <a:spLocks noChangeArrowheads="1" noChangeShapeType="1" noTextEdit="1"/>
          </p:cNvSpPr>
          <p:nvPr/>
        </p:nvSpPr>
        <p:spPr bwMode="auto">
          <a:xfrm>
            <a:off x="1524000" y="3352800"/>
            <a:ext cx="7010400" cy="1481138"/>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CHÂU ÂU (Tiết 22)</a:t>
            </a:r>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50" fill="hold"/>
                                        <p:tgtEl>
                                          <p:spTgt spid="6"/>
                                        </p:tgtEl>
                                      </p:cBhvr>
                                    </p:cmd>
                                  </p:childTnLst>
                                </p:cTn>
                              </p:par>
                            </p:childTnLst>
                          </p:cTn>
                        </p:par>
                        <p:par>
                          <p:cTn id="7" fill="hold">
                            <p:stCondLst>
                              <p:cond delay="22350"/>
                            </p:stCondLst>
                            <p:childTnLst>
                              <p:par>
                                <p:cTn id="8" presetID="9" presetClass="entr" presetSubtype="0" fill="hold" grpId="0" nodeType="after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dissolve">
                                      <p:cBhvr>
                                        <p:cTn id="10" dur="500"/>
                                        <p:tgtEl>
                                          <p:spTgt spid="3077"/>
                                        </p:tgtEl>
                                      </p:cBhvr>
                                    </p:animEffect>
                                  </p:childTnLst>
                                </p:cTn>
                              </p:par>
                            </p:childTnLst>
                          </p:cTn>
                        </p:par>
                        <p:par>
                          <p:cTn id="11" fill="hold">
                            <p:stCondLst>
                              <p:cond delay="22850"/>
                            </p:stCondLst>
                            <p:childTnLst>
                              <p:par>
                                <p:cTn id="12" presetID="9" presetClass="entr" presetSubtype="0" fill="hold" grpId="0" nodeType="afterEffect">
                                  <p:stCondLst>
                                    <p:cond delay="0"/>
                                  </p:stCondLst>
                                  <p:childTnLst>
                                    <p:set>
                                      <p:cBhvr>
                                        <p:cTn id="13" dur="1" fill="hold">
                                          <p:stCondLst>
                                            <p:cond delay="0"/>
                                          </p:stCondLst>
                                        </p:cTn>
                                        <p:tgtEl>
                                          <p:spTgt spid="3078"/>
                                        </p:tgtEl>
                                        <p:attrNameLst>
                                          <p:attrName>style.visibility</p:attrName>
                                        </p:attrNameLst>
                                      </p:cBhvr>
                                      <p:to>
                                        <p:strVal val="visible"/>
                                      </p:to>
                                    </p:set>
                                    <p:animEffect transition="in" filter="dissolve">
                                      <p:cBhvr>
                                        <p:cTn id="14" dur="500"/>
                                        <p:tgtEl>
                                          <p:spTgt spid="3078"/>
                                        </p:tgtEl>
                                      </p:cBhvr>
                                    </p:animEffect>
                                  </p:childTnLst>
                                </p:cTn>
                              </p:par>
                            </p:childTnLst>
                          </p:cTn>
                        </p:par>
                        <p:par>
                          <p:cTn id="15" fill="hold">
                            <p:stCondLst>
                              <p:cond delay="23350"/>
                            </p:stCondLst>
                            <p:childTnLst>
                              <p:par>
                                <p:cTn id="16" presetID="2" presetClass="entr" presetSubtype="8" fill="hold" grpId="0" nodeType="afterEffect">
                                  <p:stCondLst>
                                    <p:cond delay="0"/>
                                  </p:stCondLst>
                                  <p:childTnLst>
                                    <p:set>
                                      <p:cBhvr>
                                        <p:cTn id="17" dur="1" fill="hold">
                                          <p:stCondLst>
                                            <p:cond delay="0"/>
                                          </p:stCondLst>
                                        </p:cTn>
                                        <p:tgtEl>
                                          <p:spTgt spid="3076"/>
                                        </p:tgtEl>
                                        <p:attrNameLst>
                                          <p:attrName>style.visibility</p:attrName>
                                        </p:attrNameLst>
                                      </p:cBhvr>
                                      <p:to>
                                        <p:strVal val="visible"/>
                                      </p:to>
                                    </p:set>
                                    <p:anim calcmode="lin" valueType="num">
                                      <p:cBhvr additive="base">
                                        <p:cTn id="18" dur="500" fill="hold"/>
                                        <p:tgtEl>
                                          <p:spTgt spid="3076"/>
                                        </p:tgtEl>
                                        <p:attrNameLst>
                                          <p:attrName>ppt_x</p:attrName>
                                        </p:attrNameLst>
                                      </p:cBhvr>
                                      <p:tavLst>
                                        <p:tav tm="0">
                                          <p:val>
                                            <p:strVal val="0-#ppt_w/2"/>
                                          </p:val>
                                        </p:tav>
                                        <p:tav tm="100000">
                                          <p:val>
                                            <p:strVal val="#ppt_x"/>
                                          </p:val>
                                        </p:tav>
                                      </p:tavLst>
                                    </p:anim>
                                    <p:anim calcmode="lin" valueType="num">
                                      <p:cBhvr additive="base">
                                        <p:cTn id="19"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3076" grpId="0"/>
      <p:bldP spid="3077" grpId="0" animBg="1"/>
      <p:bldP spid="307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DSC03247"/>
          <p:cNvPicPr>
            <a:picLocks noChangeAspect="1" noChangeArrowheads="1"/>
          </p:cNvPicPr>
          <p:nvPr/>
        </p:nvPicPr>
        <p:blipFill>
          <a:blip r:embed="rId2">
            <a:lum bright="12000" contrast="54000"/>
          </a:blip>
          <a:srcRect/>
          <a:stretch>
            <a:fillRect/>
          </a:stretch>
        </p:blipFill>
        <p:spPr bwMode="auto">
          <a:xfrm>
            <a:off x="0" y="0"/>
            <a:ext cx="9144000" cy="4953000"/>
          </a:xfrm>
          <a:prstGeom prst="rect">
            <a:avLst/>
          </a:prstGeom>
          <a:noFill/>
          <a:ln w="9525">
            <a:noFill/>
            <a:miter lim="800000"/>
            <a:headEnd/>
            <a:tailEnd/>
          </a:ln>
        </p:spPr>
      </p:pic>
      <p:sp>
        <p:nvSpPr>
          <p:cNvPr id="50181" name="Text Box 5"/>
          <p:cNvSpPr txBox="1">
            <a:spLocks noChangeArrowheads="1"/>
          </p:cNvSpPr>
          <p:nvPr/>
        </p:nvSpPr>
        <p:spPr bwMode="auto">
          <a:xfrm>
            <a:off x="0" y="4416425"/>
            <a:ext cx="9144000" cy="2441575"/>
          </a:xfrm>
          <a:prstGeom prst="rect">
            <a:avLst/>
          </a:prstGeom>
          <a:solidFill>
            <a:schemeClr val="tx2"/>
          </a:solidFill>
          <a:ln w="9525">
            <a:noFill/>
            <a:miter lim="800000"/>
            <a:headEnd/>
            <a:tailEnd/>
          </a:ln>
        </p:spPr>
        <p:txBody>
          <a:bodyPr>
            <a:spAutoFit/>
          </a:bodyPr>
          <a:lstStyle/>
          <a:p>
            <a:pPr>
              <a:spcBef>
                <a:spcPct val="50000"/>
              </a:spcBef>
            </a:pPr>
            <a:r>
              <a:rPr lang="en-US" sz="2800">
                <a:solidFill>
                  <a:srgbClr val="0000FF"/>
                </a:solidFill>
              </a:rPr>
              <a:t>Nhóm 3+4: Nêu tên và chỉ trên lược đồ các dãy núi lớn, các sông lớn, các đồng bằng lớn.</a:t>
            </a:r>
          </a:p>
          <a:p>
            <a:pPr>
              <a:spcBef>
                <a:spcPct val="50000"/>
              </a:spcBef>
            </a:pPr>
            <a:r>
              <a:rPr lang="en-US" sz="2800">
                <a:solidFill>
                  <a:srgbClr val="0000FF"/>
                </a:solidFill>
              </a:rPr>
              <a:t> </a:t>
            </a:r>
            <a:r>
              <a:rPr lang="en-US" sz="2800">
                <a:solidFill>
                  <a:srgbClr val="0000FF"/>
                </a:solidFill>
                <a:sym typeface="Wingdings" pitchFamily="2" charset="2"/>
              </a:rPr>
              <a:t> Các dãy núi lớn: U-ran, An-pơ,Các-pát, Xcan-đi-na-vi, Cáp-ca. Các sông lớn: Sông Đa-nuýp ,sông Vôn-ga. Các đồng bằng lớn: ĐB Đông Âu, ĐB Trung Âu, ĐB Tây Âu.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animEffect transition="in" filter="strips(downRight)">
                                      <p:cBhvr>
                                        <p:cTn id="7" dur="500"/>
                                        <p:tgtEl>
                                          <p:spTgt spid="50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50181">
                                            <p:txEl>
                                              <p:pRg st="1" end="1"/>
                                            </p:txEl>
                                          </p:spTgt>
                                        </p:tgtEl>
                                        <p:attrNameLst>
                                          <p:attrName>style.visibility</p:attrName>
                                        </p:attrNameLst>
                                      </p:cBhvr>
                                      <p:to>
                                        <p:strVal val="visible"/>
                                      </p:to>
                                    </p:set>
                                    <p:animEffect transition="in" filter="diamond(out)">
                                      <p:cBhvr>
                                        <p:cTn id="12" dur="2000"/>
                                        <p:tgtEl>
                                          <p:spTgt spid="501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50181">
                                            <p:txEl>
                                              <p:pRg st="0" end="0"/>
                                            </p:txEl>
                                          </p:spTgt>
                                        </p:tgtEl>
                                        <p:attrNameLst>
                                          <p:attrName>ppt_x</p:attrName>
                                        </p:attrNameLst>
                                      </p:cBhvr>
                                      <p:tavLst>
                                        <p:tav tm="0">
                                          <p:val>
                                            <p:strVal val="ppt_x"/>
                                          </p:val>
                                        </p:tav>
                                        <p:tav tm="100000">
                                          <p:val>
                                            <p:strVal val="ppt_x"/>
                                          </p:val>
                                        </p:tav>
                                      </p:tavLst>
                                    </p:anim>
                                    <p:anim calcmode="lin" valueType="num">
                                      <p:cBhvr additive="base">
                                        <p:cTn id="17" dur="500"/>
                                        <p:tgtEl>
                                          <p:spTgt spid="50181">
                                            <p:txEl>
                                              <p:pRg st="0" end="0"/>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50181">
                                            <p:txEl>
                                              <p:pRg st="0" end="0"/>
                                            </p:txEl>
                                          </p:spTgt>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50181">
                                            <p:txEl>
                                              <p:pRg st="1" end="1"/>
                                            </p:txEl>
                                          </p:spTgt>
                                        </p:tgtEl>
                                        <p:attrNameLst>
                                          <p:attrName>ppt_x</p:attrName>
                                        </p:attrNameLst>
                                      </p:cBhvr>
                                      <p:tavLst>
                                        <p:tav tm="0">
                                          <p:val>
                                            <p:strVal val="ppt_x"/>
                                          </p:val>
                                        </p:tav>
                                        <p:tav tm="100000">
                                          <p:val>
                                            <p:strVal val="ppt_x"/>
                                          </p:val>
                                        </p:tav>
                                      </p:tavLst>
                                    </p:anim>
                                    <p:anim calcmode="lin" valueType="num">
                                      <p:cBhvr additive="base">
                                        <p:cTn id="21" dur="500"/>
                                        <p:tgtEl>
                                          <p:spTgt spid="50181">
                                            <p:txEl>
                                              <p:pRg st="1" end="1"/>
                                            </p:txEl>
                                          </p:spTgt>
                                        </p:tgtEl>
                                        <p:attrNameLst>
                                          <p:attrName>ppt_y</p:attrName>
                                        </p:attrNameLst>
                                      </p:cBhvr>
                                      <p:tavLst>
                                        <p:tav tm="0">
                                          <p:val>
                                            <p:strVal val="ppt_y"/>
                                          </p:val>
                                        </p:tav>
                                        <p:tav tm="100000">
                                          <p:val>
                                            <p:strVal val="1+ppt_h/2"/>
                                          </p:val>
                                        </p:tav>
                                      </p:tavLst>
                                    </p:anim>
                                    <p:set>
                                      <p:cBhvr>
                                        <p:cTn id="22" dur="1" fill="hold">
                                          <p:stCondLst>
                                            <p:cond delay="499"/>
                                          </p:stCondLst>
                                        </p:cTn>
                                        <p:tgtEl>
                                          <p:spTgt spid="50181">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DSC03247"/>
          <p:cNvPicPr>
            <a:picLocks noChangeAspect="1" noChangeArrowheads="1"/>
          </p:cNvPicPr>
          <p:nvPr/>
        </p:nvPicPr>
        <p:blipFill>
          <a:blip r:embed="rId2">
            <a:lum bright="12000" contrast="54000"/>
          </a:blip>
          <a:srcRect/>
          <a:stretch>
            <a:fillRect/>
          </a:stretch>
        </p:blipFill>
        <p:spPr bwMode="auto">
          <a:xfrm>
            <a:off x="0" y="0"/>
            <a:ext cx="9144000" cy="4953000"/>
          </a:xfrm>
          <a:prstGeom prst="rect">
            <a:avLst/>
          </a:prstGeom>
          <a:noFill/>
          <a:ln w="9525">
            <a:noFill/>
            <a:miter lim="800000"/>
            <a:headEnd/>
            <a:tailEnd/>
          </a:ln>
        </p:spPr>
      </p:pic>
      <p:sp>
        <p:nvSpPr>
          <p:cNvPr id="51205" name="Text Box 5"/>
          <p:cNvSpPr txBox="1">
            <a:spLocks noChangeArrowheads="1"/>
          </p:cNvSpPr>
          <p:nvPr/>
        </p:nvSpPr>
        <p:spPr bwMode="auto">
          <a:xfrm>
            <a:off x="0" y="4919663"/>
            <a:ext cx="9067800" cy="2014537"/>
          </a:xfrm>
          <a:prstGeom prst="rect">
            <a:avLst/>
          </a:prstGeom>
          <a:solidFill>
            <a:schemeClr val="tx2"/>
          </a:solidFill>
          <a:ln w="9525">
            <a:noFill/>
            <a:miter lim="800000"/>
            <a:headEnd/>
            <a:tailEnd/>
          </a:ln>
        </p:spPr>
        <p:txBody>
          <a:bodyPr>
            <a:spAutoFit/>
          </a:bodyPr>
          <a:lstStyle/>
          <a:p>
            <a:pPr>
              <a:spcBef>
                <a:spcPct val="50000"/>
              </a:spcBef>
            </a:pPr>
            <a:r>
              <a:rPr lang="en-US" sz="2800">
                <a:solidFill>
                  <a:srgbClr val="0000FF"/>
                </a:solidFill>
              </a:rPr>
              <a:t>Nhóm 5+6 : Khí hậu châu Âu có đặc điểm gì ? Vì sao lại có khí hậu như vậy ?</a:t>
            </a:r>
          </a:p>
          <a:p>
            <a:pPr>
              <a:spcBef>
                <a:spcPct val="50000"/>
              </a:spcBef>
            </a:pPr>
            <a:r>
              <a:rPr lang="en-US" sz="2800">
                <a:solidFill>
                  <a:srgbClr val="0000FF"/>
                </a:solidFill>
              </a:rPr>
              <a:t> </a:t>
            </a:r>
            <a:r>
              <a:rPr lang="en-US" sz="2800">
                <a:solidFill>
                  <a:srgbClr val="0000FF"/>
                </a:solidFill>
                <a:sym typeface="Wingdings" pitchFamily="2" charset="2"/>
              </a:rPr>
              <a:t> Châu Âu có khí hậu ôn hòa .Vì: Toàn bộ châu lục nằm ở vùng ôn đới, mặt khác lại có nhiều biển ăn sâu vào đất liền.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animEffect transition="in" filter="dissolve">
                                      <p:cBhvr>
                                        <p:cTn id="7" dur="500"/>
                                        <p:tgtEl>
                                          <p:spTgt spid="512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1205">
                                            <p:txEl>
                                              <p:pRg st="1" end="1"/>
                                            </p:txEl>
                                          </p:spTgt>
                                        </p:tgtEl>
                                        <p:attrNameLst>
                                          <p:attrName>style.visibility</p:attrName>
                                        </p:attrNameLst>
                                      </p:cBhvr>
                                      <p:to>
                                        <p:strVal val="visible"/>
                                      </p:to>
                                    </p:set>
                                    <p:animEffect transition="in" filter="strips(downRight)">
                                      <p:cBhvr>
                                        <p:cTn id="12" dur="500"/>
                                        <p:tgtEl>
                                          <p:spTgt spid="512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51205">
                                            <p:txEl>
                                              <p:pRg st="0" end="0"/>
                                            </p:txEl>
                                          </p:spTgt>
                                        </p:tgtEl>
                                      </p:cBhvr>
                                    </p:animEffect>
                                    <p:set>
                                      <p:cBhvr>
                                        <p:cTn id="17" dur="1" fill="hold">
                                          <p:stCondLst>
                                            <p:cond delay="499"/>
                                          </p:stCondLst>
                                        </p:cTn>
                                        <p:tgtEl>
                                          <p:spTgt spid="51205">
                                            <p:txEl>
                                              <p:pRg st="0" end="0"/>
                                            </p:txEl>
                                          </p:spTgt>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51205">
                                            <p:txEl>
                                              <p:pRg st="1" end="1"/>
                                            </p:txEl>
                                          </p:spTgt>
                                        </p:tgtEl>
                                      </p:cBhvr>
                                    </p:animEffect>
                                    <p:set>
                                      <p:cBhvr>
                                        <p:cTn id="20" dur="1" fill="hold">
                                          <p:stCondLst>
                                            <p:cond delay="499"/>
                                          </p:stCondLst>
                                        </p:cTn>
                                        <p:tgtEl>
                                          <p:spTgt spid="51205">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DSC03247"/>
          <p:cNvPicPr>
            <a:picLocks noChangeAspect="1" noChangeArrowheads="1"/>
          </p:cNvPicPr>
          <p:nvPr/>
        </p:nvPicPr>
        <p:blipFill>
          <a:blip r:embed="rId2">
            <a:lum bright="12000" contrast="54000"/>
          </a:blip>
          <a:srcRect/>
          <a:stretch>
            <a:fillRect/>
          </a:stretch>
        </p:blipFill>
        <p:spPr bwMode="auto">
          <a:xfrm>
            <a:off x="0" y="0"/>
            <a:ext cx="9144000" cy="4953000"/>
          </a:xfrm>
          <a:prstGeom prst="rect">
            <a:avLst/>
          </a:prstGeom>
          <a:noFill/>
          <a:ln w="9525">
            <a:noFill/>
            <a:miter lim="800000"/>
            <a:headEnd/>
            <a:tailEnd/>
          </a:ln>
        </p:spPr>
      </p:pic>
      <p:sp>
        <p:nvSpPr>
          <p:cNvPr id="52229" name="Text Box 5"/>
          <p:cNvSpPr txBox="1">
            <a:spLocks noChangeArrowheads="1"/>
          </p:cNvSpPr>
          <p:nvPr/>
        </p:nvSpPr>
        <p:spPr bwMode="auto">
          <a:xfrm>
            <a:off x="0" y="4416425"/>
            <a:ext cx="9144000" cy="2441575"/>
          </a:xfrm>
          <a:prstGeom prst="rect">
            <a:avLst/>
          </a:prstGeom>
          <a:solidFill>
            <a:schemeClr val="tx2"/>
          </a:solidFill>
          <a:ln w="9525">
            <a:noFill/>
            <a:miter lim="800000"/>
            <a:headEnd/>
            <a:tailEnd/>
          </a:ln>
        </p:spPr>
        <p:txBody>
          <a:bodyPr>
            <a:spAutoFit/>
          </a:bodyPr>
          <a:lstStyle/>
          <a:p>
            <a:pPr>
              <a:spcBef>
                <a:spcPct val="50000"/>
              </a:spcBef>
            </a:pPr>
            <a:r>
              <a:rPr lang="en-US" sz="2800">
                <a:solidFill>
                  <a:srgbClr val="0000FF"/>
                </a:solidFill>
              </a:rPr>
              <a:t>Nhóm 7+8 : Thiên nhiên ,cây cối ở châu Âu có gì đặc biệt? </a:t>
            </a:r>
          </a:p>
          <a:p>
            <a:pPr>
              <a:spcBef>
                <a:spcPct val="50000"/>
              </a:spcBef>
            </a:pPr>
            <a:r>
              <a:rPr lang="en-US" sz="2800">
                <a:solidFill>
                  <a:srgbClr val="0000FF"/>
                </a:solidFill>
              </a:rPr>
              <a:t> </a:t>
            </a:r>
            <a:r>
              <a:rPr lang="en-US" sz="2800">
                <a:solidFill>
                  <a:srgbClr val="0000FF"/>
                </a:solidFill>
                <a:sym typeface="Wingdings" pitchFamily="2" charset="2"/>
              </a:rPr>
              <a:t> Thiên nhiên, cây cối ở đây có những nét đặc biệt: Rừng cây lá kim tập trung ở phía Bắc và trên các sườn núi cao. Rừng cây lá rộng ở Tây Âu, mùa thu lá nhuộm vàng các cánh rừng. Mùa đông tuyết phủ trắng gần hết châu 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animEffect transition="in" filter="strips(downRight)">
                                      <p:cBhvr>
                                        <p:cTn id="7" dur="500"/>
                                        <p:tgtEl>
                                          <p:spTgt spid="522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229">
                                            <p:txEl>
                                              <p:pRg st="1" end="1"/>
                                            </p:txEl>
                                          </p:spTgt>
                                        </p:tgtEl>
                                        <p:attrNameLst>
                                          <p:attrName>style.visibility</p:attrName>
                                        </p:attrNameLst>
                                      </p:cBhvr>
                                      <p:to>
                                        <p:strVal val="visible"/>
                                      </p:to>
                                    </p:set>
                                    <p:animEffect transition="in" filter="wipe(left)">
                                      <p:cBhvr>
                                        <p:cTn id="12" dur="500"/>
                                        <p:tgtEl>
                                          <p:spTgt spid="522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533400" y="685800"/>
            <a:ext cx="3581400" cy="5181600"/>
            <a:chOff x="0" y="0"/>
            <a:chExt cx="2889" cy="4320"/>
          </a:xfrm>
        </p:grpSpPr>
        <p:pic>
          <p:nvPicPr>
            <p:cNvPr id="15366" name="Picture 5" descr="DSC03259"/>
            <p:cNvPicPr>
              <a:picLocks noChangeAspect="1" noChangeArrowheads="1"/>
            </p:cNvPicPr>
            <p:nvPr/>
          </p:nvPicPr>
          <p:blipFill>
            <a:blip r:embed="rId2">
              <a:lum bright="30000" contrast="54000"/>
            </a:blip>
            <a:srcRect/>
            <a:stretch>
              <a:fillRect/>
            </a:stretch>
          </p:blipFill>
          <p:spPr bwMode="auto">
            <a:xfrm>
              <a:off x="0" y="0"/>
              <a:ext cx="2889" cy="4320"/>
            </a:xfrm>
            <a:prstGeom prst="rect">
              <a:avLst/>
            </a:prstGeom>
            <a:noFill/>
            <a:ln w="9525">
              <a:noFill/>
              <a:miter lim="800000"/>
              <a:headEnd/>
              <a:tailEnd/>
            </a:ln>
          </p:spPr>
        </p:pic>
        <p:sp>
          <p:nvSpPr>
            <p:cNvPr id="15367" name="Rectangle 8"/>
            <p:cNvSpPr>
              <a:spLocks noChangeArrowheads="1"/>
            </p:cNvSpPr>
            <p:nvPr/>
          </p:nvSpPr>
          <p:spPr bwMode="auto">
            <a:xfrm>
              <a:off x="384" y="96"/>
              <a:ext cx="2112" cy="384"/>
            </a:xfrm>
            <a:prstGeom prst="rect">
              <a:avLst/>
            </a:prstGeom>
            <a:noFill/>
            <a:ln w="9525">
              <a:noFill/>
              <a:miter lim="800000"/>
              <a:headEnd/>
              <a:tailEnd/>
            </a:ln>
          </p:spPr>
          <p:txBody>
            <a:bodyPr wrap="none" anchor="ctr"/>
            <a:lstStyle/>
            <a:p>
              <a:pPr algn="ctr"/>
              <a:r>
                <a:rPr lang="en-US" sz="4800" b="1">
                  <a:solidFill>
                    <a:srgbClr val="0000FF"/>
                  </a:solidFill>
                </a:rPr>
                <a:t>Cây lá kim</a:t>
              </a:r>
            </a:p>
          </p:txBody>
        </p:sp>
      </p:grpSp>
      <p:grpSp>
        <p:nvGrpSpPr>
          <p:cNvPr id="3" name="Group 11"/>
          <p:cNvGrpSpPr>
            <a:grpSpLocks/>
          </p:cNvGrpSpPr>
          <p:nvPr/>
        </p:nvGrpSpPr>
        <p:grpSpPr bwMode="auto">
          <a:xfrm>
            <a:off x="4724400" y="762000"/>
            <a:ext cx="3657600" cy="5105400"/>
            <a:chOff x="2880" y="0"/>
            <a:chExt cx="2880" cy="4320"/>
          </a:xfrm>
        </p:grpSpPr>
        <p:pic>
          <p:nvPicPr>
            <p:cNvPr id="15364" name="Picture 7" descr="DSC03262"/>
            <p:cNvPicPr>
              <a:picLocks noChangeAspect="1" noChangeArrowheads="1"/>
            </p:cNvPicPr>
            <p:nvPr/>
          </p:nvPicPr>
          <p:blipFill>
            <a:blip r:embed="rId3">
              <a:lum bright="12000" contrast="42000"/>
            </a:blip>
            <a:srcRect/>
            <a:stretch>
              <a:fillRect/>
            </a:stretch>
          </p:blipFill>
          <p:spPr bwMode="auto">
            <a:xfrm>
              <a:off x="2880" y="0"/>
              <a:ext cx="2880" cy="4320"/>
            </a:xfrm>
            <a:prstGeom prst="rect">
              <a:avLst/>
            </a:prstGeom>
            <a:noFill/>
            <a:ln w="9525">
              <a:noFill/>
              <a:miter lim="800000"/>
              <a:headEnd/>
              <a:tailEnd/>
            </a:ln>
          </p:spPr>
        </p:pic>
        <p:sp>
          <p:nvSpPr>
            <p:cNvPr id="15365" name="Rectangle 9"/>
            <p:cNvSpPr>
              <a:spLocks noChangeArrowheads="1"/>
            </p:cNvSpPr>
            <p:nvPr/>
          </p:nvSpPr>
          <p:spPr bwMode="auto">
            <a:xfrm>
              <a:off x="3264" y="96"/>
              <a:ext cx="2112" cy="384"/>
            </a:xfrm>
            <a:prstGeom prst="rect">
              <a:avLst/>
            </a:prstGeom>
            <a:noFill/>
            <a:ln w="9525">
              <a:noFill/>
              <a:miter lim="800000"/>
              <a:headEnd/>
              <a:tailEnd/>
            </a:ln>
          </p:spPr>
          <p:txBody>
            <a:bodyPr wrap="none" anchor="ctr"/>
            <a:lstStyle/>
            <a:p>
              <a:pPr algn="ctr"/>
              <a:r>
                <a:rPr lang="en-US" sz="4800" b="1">
                  <a:solidFill>
                    <a:srgbClr val="0000FF"/>
                  </a:solidFill>
                </a:rPr>
                <a:t>Cây lá rộng</a:t>
              </a:r>
            </a:p>
          </p:txBody>
        </p:sp>
      </p:gr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par>
                                <p:cTn id="8" presetID="8"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out)">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1.wmv">
            <a:hlinkClick r:id="" action="ppaction://media"/>
          </p:cNvPr>
          <p:cNvPicPr>
            <a:picLocks noGrp="1" noRot="1" noChangeAspect="1" noChangeArrowheads="1"/>
          </p:cNvPicPr>
          <p:nvPr>
            <p:ph/>
            <a:videoFile r:link="rId1"/>
          </p:nvPr>
        </p:nvPicPr>
        <p:blipFill>
          <a:blip r:embed="rId3"/>
          <a:srcRect/>
          <a:stretch>
            <a:fillRect/>
          </a:stretch>
        </p:blipFill>
        <p:spPr>
          <a:xfrm>
            <a:off x="1295400" y="838200"/>
            <a:ext cx="6781800" cy="5086350"/>
          </a:xfrm>
          <a:noFill/>
        </p:spPr>
      </p:pic>
      <p:pic>
        <p:nvPicPr>
          <p:cNvPr id="16387" name="Picture 6" descr="HT_WhanganuiRiver_NZ"/>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wedge">
                                      <p:cBhvr>
                                        <p:cTn id="7" dur="2000"/>
                                        <p:tgtEl>
                                          <p:spTgt spid="53252"/>
                                        </p:tgtEl>
                                      </p:cBhvr>
                                    </p:animEffect>
                                  </p:childTnLst>
                                </p:cTn>
                              </p:par>
                              <p:par>
                                <p:cTn id="8" presetID="1" presetClass="mediacall" presetSubtype="0" fill="hold" nodeType="withEffect">
                                  <p:stCondLst>
                                    <p:cond delay="0"/>
                                  </p:stCondLst>
                                  <p:childTnLst>
                                    <p:cmd type="call" cmd="playFrom(0.0)">
                                      <p:cBhvr>
                                        <p:cTn id="9" dur="71091" fill="hold"/>
                                        <p:tgtEl>
                                          <p:spTgt spid="53252"/>
                                        </p:tgtEl>
                                      </p:cBhvr>
                                    </p:cmd>
                                  </p:childTnLst>
                                </p:cTn>
                              </p:par>
                            </p:childTnLst>
                          </p:cTn>
                        </p:par>
                      </p:childTnLst>
                    </p:cTn>
                  </p:par>
                  <p:par>
                    <p:cTn id="10" fill="hold">
                      <p:stCondLst>
                        <p:cond delay="indefinite"/>
                      </p:stCondLst>
                      <p:childTnLst>
                        <p:par>
                          <p:cTn id="11" fill="hold">
                            <p:stCondLst>
                              <p:cond delay="0"/>
                            </p:stCondLst>
                            <p:childTnLst>
                              <p:par>
                                <p:cTn id="12" presetID="2" presetClass="exit" presetSubtype="9" fill="hold" nodeType="clickEffect">
                                  <p:stCondLst>
                                    <p:cond delay="0"/>
                                  </p:stCondLst>
                                  <p:childTnLst>
                                    <p:anim calcmode="lin" valueType="num">
                                      <p:cBhvr additive="base">
                                        <p:cTn id="13" dur="1000"/>
                                        <p:tgtEl>
                                          <p:spTgt spid="53252"/>
                                        </p:tgtEl>
                                        <p:attrNameLst>
                                          <p:attrName>ppt_x</p:attrName>
                                        </p:attrNameLst>
                                      </p:cBhvr>
                                      <p:tavLst>
                                        <p:tav tm="0">
                                          <p:val>
                                            <p:strVal val="ppt_x"/>
                                          </p:val>
                                        </p:tav>
                                        <p:tav tm="100000">
                                          <p:val>
                                            <p:strVal val="0-ppt_w/2"/>
                                          </p:val>
                                        </p:tav>
                                      </p:tavLst>
                                    </p:anim>
                                    <p:anim calcmode="lin" valueType="num">
                                      <p:cBhvr additive="base">
                                        <p:cTn id="14" dur="1000"/>
                                        <p:tgtEl>
                                          <p:spTgt spid="53252"/>
                                        </p:tgtEl>
                                        <p:attrNameLst>
                                          <p:attrName>ppt_y</p:attrName>
                                        </p:attrNameLst>
                                      </p:cBhvr>
                                      <p:tavLst>
                                        <p:tav tm="0">
                                          <p:val>
                                            <p:strVal val="ppt_y"/>
                                          </p:val>
                                        </p:tav>
                                        <p:tav tm="100000">
                                          <p:val>
                                            <p:strVal val="0-ppt_h/2"/>
                                          </p:val>
                                        </p:tav>
                                      </p:tavLst>
                                    </p:anim>
                                    <p:set>
                                      <p:cBhvr>
                                        <p:cTn id="15" dur="1" fill="hold">
                                          <p:stCondLst>
                                            <p:cond delay="999"/>
                                          </p:stCondLst>
                                        </p:cTn>
                                        <p:tgtEl>
                                          <p:spTgt spid="53252"/>
                                        </p:tgtEl>
                                        <p:attrNameLst>
                                          <p:attrName>style.visibility</p:attrName>
                                        </p:attrNameLst>
                                      </p:cBhvr>
                                      <p:to>
                                        <p:strVal val="hidden"/>
                                      </p:to>
                                    </p:set>
                                    <p:cmd type="call" cmd="stop">
                                      <p:cBhvr>
                                        <p:cTn id="16" dur="1">
                                          <p:stCondLst>
                                            <p:cond delay="999"/>
                                          </p:stCondLst>
                                        </p:cTn>
                                        <p:tgtEl>
                                          <p:spTgt spid="5325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3252"/>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53252"/>
                                        </p:tgtEl>
                                      </p:cBhvr>
                                    </p:cmd>
                                  </p:childTnLst>
                                </p:cTn>
                              </p:par>
                            </p:childTnLst>
                          </p:cTn>
                        </p:par>
                      </p:childTnLst>
                    </p:cTn>
                  </p:par>
                </p:childTnLst>
              </p:cTn>
              <p:nextCondLst>
                <p:cond evt="onClick" delay="0">
                  <p:tgtEl>
                    <p:spTgt spid="53252"/>
                  </p:tgtEl>
                </p:cond>
              </p:nextCondLst>
            </p:seq>
            <p:video>
              <p:cMediaNode>
                <p:cTn id="22" fill="hold" display="0">
                  <p:stCondLst>
                    <p:cond delay="indefinite"/>
                  </p:stCondLst>
                  <p:endCondLst>
                    <p:cond evt="onNext" delay="0">
                      <p:tgtEl>
                        <p:sldTgt/>
                      </p:tgtEl>
                    </p:cond>
                    <p:cond evt="onPrev" delay="0">
                      <p:tgtEl>
                        <p:sldTgt/>
                      </p:tgtEl>
                    </p:cond>
                  </p:endCondLst>
                </p:cTn>
                <p:tgtEl>
                  <p:spTgt spid="5325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descr="Moi"/>
          <p:cNvPicPr>
            <a:picLocks noChangeAspect="1" noChangeArrowheads="1"/>
          </p:cNvPicPr>
          <p:nvPr/>
        </p:nvPicPr>
        <p:blipFill>
          <a:blip r:embed="rId2"/>
          <a:srcRect/>
          <a:stretch>
            <a:fillRect/>
          </a:stretch>
        </p:blipFill>
        <p:spPr bwMode="auto">
          <a:xfrm>
            <a:off x="914400" y="609600"/>
            <a:ext cx="7543800" cy="5657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wheel(4)">
                                      <p:cBhvr>
                                        <p:cTn id="7" dur="2000"/>
                                        <p:tgtEl>
                                          <p:spTgt spid="5427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54277"/>
                                        </p:tgtEl>
                                      </p:cBhvr>
                                    </p:animEffect>
                                    <p:set>
                                      <p:cBhvr>
                                        <p:cTn id="12" dur="1" fill="hold">
                                          <p:stCondLst>
                                            <p:cond delay="499"/>
                                          </p:stCondLst>
                                        </p:cTn>
                                        <p:tgtEl>
                                          <p:spTgt spid="542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USA_NL2"/>
          <p:cNvPicPr>
            <a:picLocks noChangeAspect="1" noChangeArrowheads="1"/>
          </p:cNvPicPr>
          <p:nvPr/>
        </p:nvPicPr>
        <p:blipFill>
          <a:blip r:embed="rId2"/>
          <a:srcRect/>
          <a:stretch>
            <a:fillRect/>
          </a:stretch>
        </p:blipFill>
        <p:spPr bwMode="auto">
          <a:xfrm>
            <a:off x="685800" y="609600"/>
            <a:ext cx="7620000" cy="571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wheel(4)">
                                      <p:cBhvr>
                                        <p:cTn id="7" dur="20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SC03247"/>
          <p:cNvPicPr>
            <a:picLocks noChangeAspect="1" noChangeArrowheads="1"/>
          </p:cNvPicPr>
          <p:nvPr/>
        </p:nvPicPr>
        <p:blipFill>
          <a:blip r:embed="rId2">
            <a:lum bright="12000" contrast="54000"/>
          </a:blip>
          <a:srcRect/>
          <a:stretch>
            <a:fillRect/>
          </a:stretch>
        </p:blipFill>
        <p:spPr bwMode="auto">
          <a:xfrm>
            <a:off x="0" y="0"/>
            <a:ext cx="9144000" cy="6858000"/>
          </a:xfrm>
          <a:prstGeom prst="rect">
            <a:avLst/>
          </a:prstGeom>
          <a:noFill/>
          <a:ln w="9525">
            <a:noFill/>
            <a:miter lim="800000"/>
            <a:headEnd/>
            <a:tailEnd/>
          </a:ln>
        </p:spPr>
      </p:pic>
      <p:pic>
        <p:nvPicPr>
          <p:cNvPr id="45059" name="Picture 3" descr="DSC03249"/>
          <p:cNvPicPr>
            <a:picLocks noChangeAspect="1" noChangeArrowheads="1"/>
          </p:cNvPicPr>
          <p:nvPr/>
        </p:nvPicPr>
        <p:blipFill>
          <a:blip r:embed="rId3">
            <a:lum bright="6000" contrast="30000"/>
          </a:blip>
          <a:srcRect/>
          <a:stretch>
            <a:fillRect/>
          </a:stretch>
        </p:blipFill>
        <p:spPr bwMode="auto">
          <a:xfrm>
            <a:off x="2209800" y="5638800"/>
            <a:ext cx="2286000" cy="1219200"/>
          </a:xfrm>
          <a:prstGeom prst="rect">
            <a:avLst/>
          </a:prstGeom>
          <a:noFill/>
          <a:ln w="9525">
            <a:noFill/>
            <a:miter lim="800000"/>
            <a:headEnd/>
            <a:tailEnd/>
          </a:ln>
        </p:spPr>
      </p:pic>
      <p:pic>
        <p:nvPicPr>
          <p:cNvPr id="45060" name="Picture 4" descr="DSC03250"/>
          <p:cNvPicPr>
            <a:picLocks noChangeAspect="1" noChangeArrowheads="1"/>
          </p:cNvPicPr>
          <p:nvPr/>
        </p:nvPicPr>
        <p:blipFill>
          <a:blip r:embed="rId4">
            <a:lum bright="6000" contrast="30000"/>
          </a:blip>
          <a:srcRect/>
          <a:stretch>
            <a:fillRect/>
          </a:stretch>
        </p:blipFill>
        <p:spPr bwMode="auto">
          <a:xfrm>
            <a:off x="0" y="5638800"/>
            <a:ext cx="2209800" cy="1219200"/>
          </a:xfrm>
          <a:prstGeom prst="rect">
            <a:avLst/>
          </a:prstGeom>
          <a:noFill/>
          <a:ln w="9525">
            <a:noFill/>
            <a:miter lim="800000"/>
            <a:headEnd/>
            <a:tailEnd/>
          </a:ln>
        </p:spPr>
      </p:pic>
      <p:pic>
        <p:nvPicPr>
          <p:cNvPr id="45061" name="Picture 5" descr="DSC03248"/>
          <p:cNvPicPr>
            <a:picLocks noChangeAspect="1" noChangeArrowheads="1"/>
          </p:cNvPicPr>
          <p:nvPr/>
        </p:nvPicPr>
        <p:blipFill>
          <a:blip r:embed="rId5">
            <a:lum bright="6000" contrast="30000"/>
          </a:blip>
          <a:srcRect/>
          <a:stretch>
            <a:fillRect/>
          </a:stretch>
        </p:blipFill>
        <p:spPr bwMode="auto">
          <a:xfrm>
            <a:off x="4495800" y="5638800"/>
            <a:ext cx="2286000" cy="1219200"/>
          </a:xfrm>
          <a:prstGeom prst="rect">
            <a:avLst/>
          </a:prstGeom>
          <a:noFill/>
          <a:ln w="9525">
            <a:noFill/>
            <a:miter lim="800000"/>
            <a:headEnd/>
            <a:tailEnd/>
          </a:ln>
        </p:spPr>
      </p:pic>
      <p:pic>
        <p:nvPicPr>
          <p:cNvPr id="45062" name="Picture 6" descr="DSC03252"/>
          <p:cNvPicPr>
            <a:picLocks noChangeAspect="1" noChangeArrowheads="1"/>
          </p:cNvPicPr>
          <p:nvPr/>
        </p:nvPicPr>
        <p:blipFill>
          <a:blip r:embed="rId6">
            <a:lum bright="6000" contrast="30000"/>
          </a:blip>
          <a:srcRect/>
          <a:stretch>
            <a:fillRect/>
          </a:stretch>
        </p:blipFill>
        <p:spPr bwMode="auto">
          <a:xfrm>
            <a:off x="6781800" y="5638800"/>
            <a:ext cx="2362200" cy="1219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33333E-6 -1.11111E-6 L -0.25 -0.22222 " pathEditMode="relative" rAng="0" ptsTypes="AA">
                                      <p:cBhvr>
                                        <p:cTn id="6" dur="2000" fill="hold"/>
                                        <p:tgtEl>
                                          <p:spTgt spid="45061"/>
                                        </p:tgtEl>
                                        <p:attrNameLst>
                                          <p:attrName>ppt_x</p:attrName>
                                          <p:attrName>ppt_y</p:attrName>
                                        </p:attrNameLst>
                                      </p:cBhvr>
                                      <p:rCtr x="-125" y="-111"/>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3.33333E-6 -1.11111E-6 L 0.11666 -0.41111 " pathEditMode="relative" rAng="0" ptsTypes="AA">
                                      <p:cBhvr>
                                        <p:cTn id="10" dur="2000" fill="hold"/>
                                        <p:tgtEl>
                                          <p:spTgt spid="45059"/>
                                        </p:tgtEl>
                                        <p:attrNameLst>
                                          <p:attrName>ppt_x</p:attrName>
                                          <p:attrName>ppt_y</p:attrName>
                                        </p:attrNameLst>
                                      </p:cBhvr>
                                      <p:rCtr x="58" y="-206"/>
                                    </p:animMotion>
                                  </p:childTnLst>
                                </p:cTn>
                              </p:par>
                            </p:childTnLst>
                          </p:cTn>
                        </p:par>
                      </p:childTnLst>
                    </p:cTn>
                  </p:par>
                  <p:par>
                    <p:cTn id="11" fill="hold">
                      <p:stCondLst>
                        <p:cond delay="indefinite"/>
                      </p:stCondLst>
                      <p:childTnLst>
                        <p:par>
                          <p:cTn id="12" fill="hold">
                            <p:stCondLst>
                              <p:cond delay="0"/>
                            </p:stCondLst>
                            <p:childTnLst>
                              <p:par>
                                <p:cTn id="13" presetID="56" presetClass="path" presetSubtype="0" accel="50000" decel="50000" fill="hold" nodeType="clickEffect">
                                  <p:stCondLst>
                                    <p:cond delay="0"/>
                                  </p:stCondLst>
                                  <p:childTnLst>
                                    <p:animMotion origin="layout" path="M -3.33333E-6 -1.11111E-6 L 0.27084 -0.63333 " pathEditMode="relative" rAng="0" ptsTypes="AA">
                                      <p:cBhvr>
                                        <p:cTn id="14" dur="2000" fill="hold"/>
                                        <p:tgtEl>
                                          <p:spTgt spid="45060"/>
                                        </p:tgtEl>
                                        <p:attrNameLst>
                                          <p:attrName>ppt_x</p:attrName>
                                          <p:attrName>ppt_y</p:attrName>
                                        </p:attrNameLst>
                                      </p:cBhvr>
                                      <p:rCtr x="135" y="-317"/>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3.33333E-6 -1.11111E-6 L -0.15416 -0.6 " pathEditMode="relative" rAng="0" ptsTypes="AA">
                                      <p:cBhvr>
                                        <p:cTn id="18" dur="2000" fill="hold"/>
                                        <p:tgtEl>
                                          <p:spTgt spid="45062"/>
                                        </p:tgtEl>
                                        <p:attrNameLst>
                                          <p:attrName>ppt_x</p:attrName>
                                          <p:attrName>ppt_y</p:attrName>
                                        </p:attrNameLst>
                                      </p:cBhvr>
                                      <p:rCtr x="-77"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4"/>
          <p:cNvSpPr>
            <a:spLocks noChangeArrowheads="1" noChangeShapeType="1" noTextEdit="1"/>
          </p:cNvSpPr>
          <p:nvPr/>
        </p:nvSpPr>
        <p:spPr bwMode="auto">
          <a:xfrm>
            <a:off x="381000" y="19050"/>
            <a:ext cx="8534400" cy="7620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Hoạt động 3: Dân cư và hoạt động kinh tế ở châu Âu (Cả lớp)</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endParaRPr>
          </a:p>
        </p:txBody>
      </p:sp>
      <p:graphicFrame>
        <p:nvGraphicFramePr>
          <p:cNvPr id="21532" name="Group 28"/>
          <p:cNvGraphicFramePr>
            <a:graphicFrameLocks noGrp="1"/>
          </p:cNvGraphicFramePr>
          <p:nvPr>
            <p:ph/>
          </p:nvPr>
        </p:nvGraphicFramePr>
        <p:xfrm>
          <a:off x="19050" y="838200"/>
          <a:ext cx="9067800" cy="4217924"/>
        </p:xfrm>
        <a:graphic>
          <a:graphicData uri="http://schemas.openxmlformats.org/drawingml/2006/table">
            <a:tbl>
              <a:tblPr/>
              <a:tblGrid>
                <a:gridCol w="4619625"/>
                <a:gridCol w="4448175"/>
              </a:tblGrid>
              <a:tr h="696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Châu lục</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Dân số năm 2004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triệu người )</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187700">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Châu Á</a:t>
                      </a:r>
                    </a:p>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Châu Mĩ</a:t>
                      </a:r>
                    </a:p>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Châu Phi</a:t>
                      </a:r>
                    </a:p>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Châu Âu</a:t>
                      </a:r>
                    </a:p>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Châu Đại Dương</a:t>
                      </a:r>
                    </a:p>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Châu Nam Cực</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3875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876</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884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728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33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26" name="Text Box 22"/>
          <p:cNvSpPr txBox="1">
            <a:spLocks noChangeArrowheads="1"/>
          </p:cNvSpPr>
          <p:nvPr/>
        </p:nvSpPr>
        <p:spPr bwMode="auto">
          <a:xfrm>
            <a:off x="228600" y="5334000"/>
            <a:ext cx="8839200" cy="1311275"/>
          </a:xfrm>
          <a:prstGeom prst="rect">
            <a:avLst/>
          </a:prstGeom>
          <a:noFill/>
          <a:ln w="9525">
            <a:noFill/>
            <a:miter lim="800000"/>
            <a:headEnd/>
            <a:tailEnd/>
          </a:ln>
        </p:spPr>
        <p:txBody>
          <a:bodyPr>
            <a:spAutoFit/>
          </a:bodyPr>
          <a:lstStyle/>
          <a:p>
            <a:pPr>
              <a:spcBef>
                <a:spcPct val="50000"/>
              </a:spcBef>
            </a:pPr>
            <a:r>
              <a:rPr lang="en-US" sz="3200"/>
              <a:t> - Năm 2004 số dân của châu Âu là bao nhiêu ?</a:t>
            </a:r>
          </a:p>
          <a:p>
            <a:pPr>
              <a:spcBef>
                <a:spcPct val="50000"/>
              </a:spcBef>
            </a:pPr>
            <a:r>
              <a:rPr lang="en-US" sz="3200"/>
              <a:t> - Số dân châu Âu đứng hàng thứ mấy trên thế giới ?</a:t>
            </a:r>
          </a:p>
        </p:txBody>
      </p:sp>
      <p:pic>
        <p:nvPicPr>
          <p:cNvPr id="5"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ransition advClick="0" advTm="2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34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21526">
                                            <p:txEl>
                                              <p:pRg st="0" end="0"/>
                                            </p:txEl>
                                          </p:spTgt>
                                        </p:tgtEl>
                                        <p:attrNameLst>
                                          <p:attrName>style.visibility</p:attrName>
                                        </p:attrNameLst>
                                      </p:cBhvr>
                                      <p:to>
                                        <p:strVal val="visible"/>
                                      </p:to>
                                    </p:set>
                                    <p:anim calcmode="lin" valueType="num">
                                      <p:cBhvr additive="base">
                                        <p:cTn id="11" dur="500" fill="hold"/>
                                        <p:tgtEl>
                                          <p:spTgt spid="2152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152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526">
                                            <p:txEl>
                                              <p:pRg st="1" end="1"/>
                                            </p:txEl>
                                          </p:spTgt>
                                        </p:tgtEl>
                                        <p:attrNameLst>
                                          <p:attrName>style.visibility</p:attrName>
                                        </p:attrNameLst>
                                      </p:cBhvr>
                                      <p:to>
                                        <p:strVal val="visible"/>
                                      </p:to>
                                    </p:set>
                                    <p:anim calcmode="lin" valueType="num">
                                      <p:cBhvr additive="base">
                                        <p:cTn id="15" dur="500" fill="hold"/>
                                        <p:tgtEl>
                                          <p:spTgt spid="2152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nodeType="clickEffect">
                                  <p:stCondLst>
                                    <p:cond delay="0"/>
                                  </p:stCondLst>
                                  <p:childTnLst>
                                    <p:animEffect transition="out" filter="checkerboard(across)">
                                      <p:cBhvr>
                                        <p:cTn id="20" dur="500"/>
                                        <p:tgtEl>
                                          <p:spTgt spid="21526">
                                            <p:txEl>
                                              <p:pRg st="0" end="0"/>
                                            </p:txEl>
                                          </p:spTgt>
                                        </p:tgtEl>
                                      </p:cBhvr>
                                    </p:animEffect>
                                    <p:set>
                                      <p:cBhvr>
                                        <p:cTn id="21" dur="1" fill="hold">
                                          <p:stCondLst>
                                            <p:cond delay="499"/>
                                          </p:stCondLst>
                                        </p:cTn>
                                        <p:tgtEl>
                                          <p:spTgt spid="21526">
                                            <p:txEl>
                                              <p:pRg st="0" end="0"/>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nodeType="clickEffect">
                                  <p:stCondLst>
                                    <p:cond delay="0"/>
                                  </p:stCondLst>
                                  <p:childTnLst>
                                    <p:animEffect transition="out" filter="checkerboard(across)">
                                      <p:cBhvr>
                                        <p:cTn id="25" dur="500"/>
                                        <p:tgtEl>
                                          <p:spTgt spid="21526">
                                            <p:txEl>
                                              <p:pRg st="1" end="1"/>
                                            </p:txEl>
                                          </p:spTgt>
                                        </p:tgtEl>
                                      </p:cBhvr>
                                    </p:animEffect>
                                    <p:set>
                                      <p:cBhvr>
                                        <p:cTn id="26" dur="1" fill="hold">
                                          <p:stCondLst>
                                            <p:cond delay="499"/>
                                          </p:stCondLst>
                                        </p:cTn>
                                        <p:tgtEl>
                                          <p:spTgt spid="21526">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4"/>
          <p:cNvSpPr>
            <a:spLocks noChangeArrowheads="1" noChangeShapeType="1" noTextEdit="1"/>
          </p:cNvSpPr>
          <p:nvPr/>
        </p:nvSpPr>
        <p:spPr bwMode="auto">
          <a:xfrm>
            <a:off x="381000" y="19050"/>
            <a:ext cx="8534400" cy="7620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Hoạt động 3 : Dân cư và hoạt động kinh tế ở châu Âu (Cả lớp)</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endParaRPr>
          </a:p>
        </p:txBody>
      </p:sp>
      <p:graphicFrame>
        <p:nvGraphicFramePr>
          <p:cNvPr id="65541" name="Group 5"/>
          <p:cNvGraphicFramePr>
            <a:graphicFrameLocks noGrp="1"/>
          </p:cNvGraphicFramePr>
          <p:nvPr/>
        </p:nvGraphicFramePr>
        <p:xfrm>
          <a:off x="19050" y="838200"/>
          <a:ext cx="9067800" cy="4217924"/>
        </p:xfrm>
        <a:graphic>
          <a:graphicData uri="http://schemas.openxmlformats.org/drawingml/2006/table">
            <a:tbl>
              <a:tblPr/>
              <a:tblGrid>
                <a:gridCol w="4619625"/>
                <a:gridCol w="4448175"/>
              </a:tblGrid>
              <a:tr h="696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Châu lục</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Dân số năm 2004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triệu người )</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187700">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Châu Á</a:t>
                      </a:r>
                    </a:p>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Châu Mĩ</a:t>
                      </a:r>
                    </a:p>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Châu Phi</a:t>
                      </a:r>
                    </a:p>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Châu Âu</a:t>
                      </a:r>
                    </a:p>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Châu Đại Dương</a:t>
                      </a:r>
                    </a:p>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Châu Nam Cực</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3875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876</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884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728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   33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5552" name="Text Box 16"/>
          <p:cNvSpPr txBox="1">
            <a:spLocks noChangeArrowheads="1"/>
          </p:cNvSpPr>
          <p:nvPr/>
        </p:nvSpPr>
        <p:spPr bwMode="auto">
          <a:xfrm>
            <a:off x="0" y="5194300"/>
            <a:ext cx="9144000" cy="1587500"/>
          </a:xfrm>
          <a:prstGeom prst="rect">
            <a:avLst/>
          </a:prstGeom>
          <a:noFill/>
          <a:ln w="9525">
            <a:noFill/>
            <a:miter lim="800000"/>
            <a:headEnd/>
            <a:tailEnd/>
          </a:ln>
        </p:spPr>
        <p:txBody>
          <a:bodyPr>
            <a:spAutoFit/>
          </a:bodyPr>
          <a:lstStyle/>
          <a:p>
            <a:pPr>
              <a:spcBef>
                <a:spcPct val="50000"/>
              </a:spcBef>
            </a:pPr>
            <a:r>
              <a:rPr lang="en-US" sz="2800" b="1">
                <a:solidFill>
                  <a:schemeClr val="hlink"/>
                </a:solidFill>
              </a:rPr>
              <a:t> </a:t>
            </a:r>
            <a:r>
              <a:rPr lang="en-US" sz="2800" b="1">
                <a:solidFill>
                  <a:schemeClr val="hlink"/>
                </a:solidFill>
                <a:sym typeface="Wingdings" pitchFamily="2" charset="2"/>
              </a:rPr>
              <a:t> </a:t>
            </a:r>
            <a:r>
              <a:rPr lang="en-US" sz="2800" b="1">
                <a:solidFill>
                  <a:schemeClr val="hlink"/>
                </a:solidFill>
              </a:rPr>
              <a:t>Năm 2004 số dân của châu Âu là: 728 triệu người .</a:t>
            </a:r>
          </a:p>
          <a:p>
            <a:pPr>
              <a:spcBef>
                <a:spcPct val="50000"/>
              </a:spcBef>
            </a:pPr>
            <a:r>
              <a:rPr lang="en-US" sz="2800" b="1">
                <a:solidFill>
                  <a:schemeClr val="hlink"/>
                </a:solidFill>
              </a:rPr>
              <a:t> </a:t>
            </a:r>
            <a:r>
              <a:rPr lang="en-US" sz="2800" b="1">
                <a:solidFill>
                  <a:schemeClr val="hlink"/>
                </a:solidFill>
                <a:sym typeface="Wingdings" pitchFamily="2" charset="2"/>
              </a:rPr>
              <a:t> </a:t>
            </a:r>
            <a:r>
              <a:rPr lang="en-US" sz="2800" b="1">
                <a:solidFill>
                  <a:schemeClr val="hlink"/>
                </a:solidFill>
              </a:rPr>
              <a:t>Số dân châu Âu đứng hàng thứ 4 trên thế giới, gần bằng 1/5 số dân châu 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5552">
                                            <p:txEl>
                                              <p:pRg st="0" end="0"/>
                                            </p:txEl>
                                          </p:spTgt>
                                        </p:tgtEl>
                                        <p:attrNameLst>
                                          <p:attrName>style.visibility</p:attrName>
                                        </p:attrNameLst>
                                      </p:cBhvr>
                                      <p:to>
                                        <p:strVal val="visible"/>
                                      </p:to>
                                    </p:set>
                                    <p:animEffect transition="in" filter="wedge">
                                      <p:cBhvr>
                                        <p:cTn id="7" dur="500"/>
                                        <p:tgtEl>
                                          <p:spTgt spid="6555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5552">
                                            <p:txEl>
                                              <p:pRg st="1" end="1"/>
                                            </p:txEl>
                                          </p:spTgt>
                                        </p:tgtEl>
                                        <p:attrNameLst>
                                          <p:attrName>style.visibility</p:attrName>
                                        </p:attrNameLst>
                                      </p:cBhvr>
                                      <p:to>
                                        <p:strVal val="visible"/>
                                      </p:to>
                                    </p:set>
                                    <p:anim calcmode="lin" valueType="num">
                                      <p:cBhvr additive="base">
                                        <p:cTn id="11" dur="500" fill="hold"/>
                                        <p:tgtEl>
                                          <p:spTgt spid="6555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555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8600" y="1676400"/>
            <a:ext cx="5029200" cy="457200"/>
          </a:xfrm>
          <a:prstGeom prst="rect">
            <a:avLst/>
          </a:prstGeom>
          <a:noFill/>
          <a:ln w="9525">
            <a:noFill/>
            <a:miter lim="800000"/>
            <a:headEnd/>
            <a:tailEnd/>
          </a:ln>
          <a:effectLst/>
        </p:spPr>
        <p:txBody>
          <a:bodyPr anchor="ctr"/>
          <a:lstStyle/>
          <a:p>
            <a:pPr algn="ctr" eaLnBrk="1" hangingPunct="1">
              <a:defRPr/>
            </a:pPr>
            <a:r>
              <a:rPr lang="en-US" sz="2000">
                <a:solidFill>
                  <a:srgbClr val="34F053"/>
                </a:solidFill>
                <a:effectLst>
                  <a:outerShdw blurRad="38100" dist="38100" dir="2700000" algn="tl">
                    <a:srgbClr val="000000"/>
                  </a:outerShdw>
                </a:effectLst>
              </a:rPr>
              <a:t>KIỂM TRA BÀI CŨ</a:t>
            </a:r>
          </a:p>
        </p:txBody>
      </p:sp>
      <p:sp>
        <p:nvSpPr>
          <p:cNvPr id="4099" name="Rectangle 3"/>
          <p:cNvSpPr>
            <a:spLocks noChangeArrowheads="1"/>
          </p:cNvSpPr>
          <p:nvPr/>
        </p:nvSpPr>
        <p:spPr bwMode="auto">
          <a:xfrm>
            <a:off x="228600" y="2209800"/>
            <a:ext cx="8229600" cy="8382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hlink"/>
              </a:buClr>
              <a:buSzPct val="80000"/>
              <a:buFont typeface="Wingdings" pitchFamily="2" charset="2"/>
              <a:buChar char="l"/>
              <a:defRPr/>
            </a:pPr>
            <a:r>
              <a:rPr lang="en-US" sz="3200">
                <a:effectLst>
                  <a:outerShdw blurRad="38100" dist="38100" dir="2700000" algn="tl">
                    <a:srgbClr val="000000"/>
                  </a:outerShdw>
                </a:effectLst>
              </a:rPr>
              <a:t>Đúng hay Sai</a:t>
            </a:r>
          </a:p>
        </p:txBody>
      </p:sp>
      <p:sp>
        <p:nvSpPr>
          <p:cNvPr id="4100" name="Text Box 4"/>
          <p:cNvSpPr txBox="1">
            <a:spLocks noChangeArrowheads="1"/>
          </p:cNvSpPr>
          <p:nvPr/>
        </p:nvSpPr>
        <p:spPr bwMode="auto">
          <a:xfrm>
            <a:off x="0" y="2590800"/>
            <a:ext cx="8610600" cy="944563"/>
          </a:xfrm>
          <a:prstGeom prst="rect">
            <a:avLst/>
          </a:prstGeom>
          <a:noFill/>
          <a:ln w="9525">
            <a:noFill/>
            <a:miter lim="800000"/>
            <a:headEnd/>
            <a:tailEnd/>
          </a:ln>
        </p:spPr>
        <p:txBody>
          <a:bodyPr>
            <a:spAutoFit/>
          </a:bodyPr>
          <a:lstStyle/>
          <a:p>
            <a:pPr>
              <a:spcBef>
                <a:spcPct val="50000"/>
              </a:spcBef>
            </a:pPr>
            <a:r>
              <a:rPr lang="en-US" sz="2400"/>
              <a:t>1</a:t>
            </a:r>
            <a:r>
              <a:rPr lang="en-US" sz="3200"/>
              <a:t> </a:t>
            </a:r>
            <a:r>
              <a:rPr lang="en-US" sz="2400"/>
              <a:t>. Trung Quốc có số dân đông nhất thế giới,nền kinh tế đang phát triển mạnh với nhiều ngành công nghiệp hiện đại .</a:t>
            </a:r>
          </a:p>
        </p:txBody>
      </p:sp>
      <p:sp>
        <p:nvSpPr>
          <p:cNvPr id="4101" name="Text Box 5"/>
          <p:cNvSpPr txBox="1">
            <a:spLocks noChangeArrowheads="1"/>
          </p:cNvSpPr>
          <p:nvPr/>
        </p:nvSpPr>
        <p:spPr bwMode="auto">
          <a:xfrm>
            <a:off x="0" y="3581400"/>
            <a:ext cx="8610600" cy="2587625"/>
          </a:xfrm>
          <a:prstGeom prst="rect">
            <a:avLst/>
          </a:prstGeom>
          <a:noFill/>
          <a:ln w="9525">
            <a:noFill/>
            <a:miter lim="800000"/>
            <a:headEnd/>
            <a:tailEnd/>
          </a:ln>
        </p:spPr>
        <p:txBody>
          <a:bodyPr>
            <a:spAutoFit/>
          </a:bodyPr>
          <a:lstStyle/>
          <a:p>
            <a:pPr>
              <a:spcBef>
                <a:spcPct val="50000"/>
              </a:spcBef>
            </a:pPr>
            <a:r>
              <a:rPr lang="en-US" sz="3200"/>
              <a:t> </a:t>
            </a:r>
            <a:r>
              <a:rPr lang="en-US" sz="2400"/>
              <a:t>2. Lào, Cam-pu-chia là những n</a:t>
            </a:r>
            <a:r>
              <a:rPr lang="en-US" sz="2400">
                <a:latin typeface=".VnTime" pitchFamily="34" charset="0"/>
              </a:rPr>
              <a:t>­íc</a:t>
            </a:r>
            <a:r>
              <a:rPr lang="en-US" sz="2400"/>
              <a:t> công nghiệp , bước đầu phát triển nông nghiệp .</a:t>
            </a:r>
          </a:p>
          <a:p>
            <a:pPr>
              <a:spcBef>
                <a:spcPct val="50000"/>
              </a:spcBef>
            </a:pPr>
            <a:r>
              <a:rPr lang="en-US" sz="2400"/>
              <a:t> 3 . Cam-pu-chia nằm trên bán đảo Đông Dương thuộc khu vực Đông Nam Á ,giáp với biên giới Việt Nam .Kinh tế Cam-pu-chia đang chú trọng phát triển nông nghiệp và công nghiệp chế biến nông sản .</a:t>
            </a:r>
          </a:p>
        </p:txBody>
      </p:sp>
      <p:sp>
        <p:nvSpPr>
          <p:cNvPr id="4102" name="Text Box 6"/>
          <p:cNvSpPr txBox="1">
            <a:spLocks noChangeArrowheads="1"/>
          </p:cNvSpPr>
          <p:nvPr/>
        </p:nvSpPr>
        <p:spPr bwMode="auto">
          <a:xfrm>
            <a:off x="8458200" y="2590800"/>
            <a:ext cx="685800" cy="923925"/>
          </a:xfrm>
          <a:prstGeom prst="rect">
            <a:avLst/>
          </a:prstGeom>
          <a:noFill/>
          <a:ln w="9525">
            <a:solidFill>
              <a:schemeClr val="tx1"/>
            </a:solidFill>
            <a:miter lim="800000"/>
            <a:headEnd/>
            <a:tailEnd/>
          </a:ln>
        </p:spPr>
        <p:txBody>
          <a:bodyPr>
            <a:spAutoFit/>
          </a:bodyPr>
          <a:lstStyle/>
          <a:p>
            <a:pPr>
              <a:spcBef>
                <a:spcPct val="50000"/>
              </a:spcBef>
            </a:pPr>
            <a:r>
              <a:rPr lang="en-US" sz="5400">
                <a:solidFill>
                  <a:schemeClr val="tx2"/>
                </a:solidFill>
              </a:rPr>
              <a:t>Đ</a:t>
            </a:r>
          </a:p>
        </p:txBody>
      </p:sp>
      <p:sp>
        <p:nvSpPr>
          <p:cNvPr id="4103" name="Text Box 7"/>
          <p:cNvSpPr txBox="1">
            <a:spLocks noChangeArrowheads="1"/>
          </p:cNvSpPr>
          <p:nvPr/>
        </p:nvSpPr>
        <p:spPr bwMode="auto">
          <a:xfrm>
            <a:off x="8431213" y="3733800"/>
            <a:ext cx="712787" cy="923925"/>
          </a:xfrm>
          <a:prstGeom prst="rect">
            <a:avLst/>
          </a:prstGeom>
          <a:noFill/>
          <a:ln w="9525">
            <a:solidFill>
              <a:schemeClr val="tx1"/>
            </a:solidFill>
            <a:miter lim="800000"/>
            <a:headEnd/>
            <a:tailEnd/>
          </a:ln>
        </p:spPr>
        <p:txBody>
          <a:bodyPr>
            <a:spAutoFit/>
          </a:bodyPr>
          <a:lstStyle/>
          <a:p>
            <a:pPr>
              <a:spcBef>
                <a:spcPct val="50000"/>
              </a:spcBef>
            </a:pPr>
            <a:r>
              <a:rPr lang="en-US" sz="5400">
                <a:solidFill>
                  <a:schemeClr val="tx2"/>
                </a:solidFill>
              </a:rPr>
              <a:t>S</a:t>
            </a:r>
          </a:p>
        </p:txBody>
      </p:sp>
      <p:sp>
        <p:nvSpPr>
          <p:cNvPr id="4106" name="Text Box 10"/>
          <p:cNvSpPr txBox="1">
            <a:spLocks noChangeArrowheads="1"/>
          </p:cNvSpPr>
          <p:nvPr/>
        </p:nvSpPr>
        <p:spPr bwMode="auto">
          <a:xfrm>
            <a:off x="8458200" y="4876800"/>
            <a:ext cx="685800" cy="923925"/>
          </a:xfrm>
          <a:prstGeom prst="rect">
            <a:avLst/>
          </a:prstGeom>
          <a:noFill/>
          <a:ln w="9525">
            <a:solidFill>
              <a:schemeClr val="tx1"/>
            </a:solidFill>
            <a:miter lim="800000"/>
            <a:headEnd/>
            <a:tailEnd/>
          </a:ln>
        </p:spPr>
        <p:txBody>
          <a:bodyPr>
            <a:spAutoFit/>
          </a:bodyPr>
          <a:lstStyle/>
          <a:p>
            <a:pPr>
              <a:spcBef>
                <a:spcPct val="50000"/>
              </a:spcBef>
            </a:pPr>
            <a:r>
              <a:rPr lang="en-US" sz="5400">
                <a:solidFill>
                  <a:schemeClr val="tx2"/>
                </a:solidFill>
              </a:rPr>
              <a:t>Đ</a:t>
            </a:r>
          </a:p>
        </p:txBody>
      </p:sp>
      <p:sp>
        <p:nvSpPr>
          <p:cNvPr id="4107" name="Rectangle 11"/>
          <p:cNvSpPr>
            <a:spLocks noChangeArrowheads="1"/>
          </p:cNvSpPr>
          <p:nvPr/>
        </p:nvSpPr>
        <p:spPr bwMode="auto">
          <a:xfrm>
            <a:off x="1676400" y="50800"/>
            <a:ext cx="5715000" cy="457200"/>
          </a:xfrm>
          <a:prstGeom prst="rect">
            <a:avLst/>
          </a:prstGeom>
          <a:noFill/>
          <a:ln w="9525">
            <a:noFill/>
            <a:miter lim="800000"/>
            <a:headEnd/>
            <a:tailEnd/>
          </a:ln>
          <a:effectLst/>
        </p:spPr>
        <p:txBody>
          <a:bodyPr anchor="ctr"/>
          <a:lstStyle/>
          <a:p>
            <a:pPr algn="ctr" eaLnBrk="1" hangingPunct="1">
              <a:defRPr/>
            </a:pPr>
            <a:r>
              <a:rPr lang="en-US" sz="2800">
                <a:solidFill>
                  <a:srgbClr val="34F053"/>
                </a:solidFill>
                <a:effectLst>
                  <a:outerShdw blurRad="38100" dist="38100" dir="2700000" algn="tl">
                    <a:srgbClr val="000000"/>
                  </a:outerShdw>
                </a:effectLst>
                <a:cs typeface="Times New Roman" pitchFamily="18" charset="0"/>
              </a:rPr>
              <a:t>Thứ sáu ngày 15 tháng 5 năm 2015</a:t>
            </a:r>
          </a:p>
        </p:txBody>
      </p:sp>
      <p:sp>
        <p:nvSpPr>
          <p:cNvPr id="4108" name="Rectangle 12"/>
          <p:cNvSpPr>
            <a:spLocks noChangeArrowheads="1"/>
          </p:cNvSpPr>
          <p:nvPr/>
        </p:nvSpPr>
        <p:spPr bwMode="auto">
          <a:xfrm>
            <a:off x="1828800" y="508000"/>
            <a:ext cx="5029200" cy="457200"/>
          </a:xfrm>
          <a:prstGeom prst="rect">
            <a:avLst/>
          </a:prstGeom>
          <a:noFill/>
          <a:ln w="9525">
            <a:noFill/>
            <a:miter lim="800000"/>
            <a:headEnd/>
            <a:tailEnd/>
          </a:ln>
          <a:effectLst/>
        </p:spPr>
        <p:txBody>
          <a:bodyPr anchor="ctr"/>
          <a:lstStyle/>
          <a:p>
            <a:pPr algn="ctr" eaLnBrk="1" hangingPunct="1">
              <a:defRPr/>
            </a:pPr>
            <a:r>
              <a:rPr lang="en-US" sz="2400" u="sng">
                <a:solidFill>
                  <a:srgbClr val="34F053"/>
                </a:solidFill>
                <a:effectLst>
                  <a:outerShdw blurRad="38100" dist="38100" dir="2700000" algn="tl">
                    <a:srgbClr val="000000"/>
                  </a:outerShdw>
                </a:effectLst>
                <a:cs typeface="Times New Roman" pitchFamily="18" charset="0"/>
              </a:rPr>
              <a:t>ĐỊA LÝ</a:t>
            </a:r>
          </a:p>
        </p:txBody>
      </p:sp>
      <p:sp>
        <p:nvSpPr>
          <p:cNvPr id="4109" name="Rectangle 13"/>
          <p:cNvSpPr>
            <a:spLocks noChangeArrowheads="1"/>
          </p:cNvSpPr>
          <p:nvPr/>
        </p:nvSpPr>
        <p:spPr bwMode="auto">
          <a:xfrm>
            <a:off x="1828800" y="1143000"/>
            <a:ext cx="5029200" cy="457200"/>
          </a:xfrm>
          <a:prstGeom prst="rect">
            <a:avLst/>
          </a:prstGeom>
          <a:noFill/>
          <a:ln w="9525">
            <a:noFill/>
            <a:miter lim="800000"/>
            <a:headEnd/>
            <a:tailEnd/>
          </a:ln>
          <a:effectLst/>
        </p:spPr>
        <p:txBody>
          <a:bodyPr anchor="ctr"/>
          <a:lstStyle/>
          <a:p>
            <a:pPr algn="ctr" eaLnBrk="1" hangingPunct="1">
              <a:defRPr/>
            </a:pPr>
            <a:endParaRPr lang="en-US" sz="3600">
              <a:solidFill>
                <a:srgbClr val="C0C026"/>
              </a:solidFill>
              <a:effectLst>
                <a:outerShdw blurRad="38100" dist="38100" dir="2700000" algn="tl">
                  <a:srgbClr val="000000"/>
                </a:outerShdw>
              </a:effectLst>
              <a:latin typeface=".VnTime" pitchFamily="34" charset="0"/>
            </a:endParaRPr>
          </a:p>
        </p:txBody>
      </p:sp>
      <p:sp>
        <p:nvSpPr>
          <p:cNvPr id="4110" name="Rectangle 14"/>
          <p:cNvSpPr>
            <a:spLocks noChangeArrowheads="1"/>
          </p:cNvSpPr>
          <p:nvPr/>
        </p:nvSpPr>
        <p:spPr bwMode="auto">
          <a:xfrm>
            <a:off x="3309938" y="990600"/>
            <a:ext cx="1981200" cy="457200"/>
          </a:xfrm>
          <a:prstGeom prst="rect">
            <a:avLst/>
          </a:prstGeom>
          <a:noFill/>
          <a:ln w="9525">
            <a:noFill/>
            <a:miter lim="800000"/>
            <a:headEnd/>
            <a:tailEnd/>
          </a:ln>
          <a:effectLst/>
        </p:spPr>
        <p:txBody>
          <a:bodyPr anchor="ctr"/>
          <a:lstStyle/>
          <a:p>
            <a:pPr algn="ctr" eaLnBrk="1" hangingPunct="1">
              <a:defRPr/>
            </a:pPr>
            <a:endParaRPr lang="en-US" sz="3600">
              <a:solidFill>
                <a:srgbClr val="C0C026"/>
              </a:solidFill>
              <a:effectLst>
                <a:outerShdw blurRad="38100" dist="38100" dir="2700000" algn="tl">
                  <a:srgbClr val="000000"/>
                </a:outerShdw>
              </a:effectLst>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07"/>
                                        </p:tgtEl>
                                        <p:attrNameLst>
                                          <p:attrName>style.visibility</p:attrName>
                                        </p:attrNameLst>
                                      </p:cBhvr>
                                      <p:to>
                                        <p:strVal val="visible"/>
                                      </p:to>
                                    </p:set>
                                    <p:anim calcmode="discrete" valueType="clr">
                                      <p:cBhvr override="childStyle">
                                        <p:cTn id="7" dur="80"/>
                                        <p:tgtEl>
                                          <p:spTgt spid="41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7"/>
                                        </p:tgtEl>
                                        <p:attrNameLst>
                                          <p:attrName>fillcolor</p:attrName>
                                        </p:attrNameLst>
                                      </p:cBhvr>
                                      <p:tavLst>
                                        <p:tav tm="0">
                                          <p:val>
                                            <p:clrVal>
                                              <a:schemeClr val="accent2"/>
                                            </p:clrVal>
                                          </p:val>
                                        </p:tav>
                                        <p:tav tm="50000">
                                          <p:val>
                                            <p:clrVal>
                                              <a:schemeClr val="hlink"/>
                                            </p:clrVal>
                                          </p:val>
                                        </p:tav>
                                      </p:tavLst>
                                    </p:anim>
                                    <p:set>
                                      <p:cBhvr>
                                        <p:cTn id="9" dur="80"/>
                                        <p:tgtEl>
                                          <p:spTgt spid="4107"/>
                                        </p:tgtEl>
                                        <p:attrNameLst>
                                          <p:attrName>fill.type</p:attrName>
                                        </p:attrNameLst>
                                      </p:cBhvr>
                                      <p:to>
                                        <p:strVal val="solid"/>
                                      </p:to>
                                    </p:set>
                                  </p:childTnLst>
                                </p:cTn>
                              </p:par>
                            </p:childTnLst>
                          </p:cTn>
                        </p:par>
                        <p:par>
                          <p:cTn id="10" fill="hold">
                            <p:stCondLst>
                              <p:cond delay="10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108"/>
                                        </p:tgtEl>
                                        <p:attrNameLst>
                                          <p:attrName>style.visibility</p:attrName>
                                        </p:attrNameLst>
                                      </p:cBhvr>
                                      <p:to>
                                        <p:strVal val="visible"/>
                                      </p:to>
                                    </p:set>
                                    <p:anim calcmode="discrete" valueType="clr">
                                      <p:cBhvr override="childStyle">
                                        <p:cTn id="13" dur="80"/>
                                        <p:tgtEl>
                                          <p:spTgt spid="410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108"/>
                                        </p:tgtEl>
                                        <p:attrNameLst>
                                          <p:attrName>fillcolor</p:attrName>
                                        </p:attrNameLst>
                                      </p:cBhvr>
                                      <p:tavLst>
                                        <p:tav tm="0">
                                          <p:val>
                                            <p:clrVal>
                                              <a:schemeClr val="accent2"/>
                                            </p:clrVal>
                                          </p:val>
                                        </p:tav>
                                        <p:tav tm="50000">
                                          <p:val>
                                            <p:clrVal>
                                              <a:schemeClr val="hlink"/>
                                            </p:clrVal>
                                          </p:val>
                                        </p:tav>
                                      </p:tavLst>
                                    </p:anim>
                                    <p:set>
                                      <p:cBhvr>
                                        <p:cTn id="15" dur="80"/>
                                        <p:tgtEl>
                                          <p:spTgt spid="4108"/>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grpId="0" nodeType="clickEffect">
                                  <p:stCondLst>
                                    <p:cond delay="0"/>
                                  </p:stCondLst>
                                  <p:childTnLst>
                                    <p:set>
                                      <p:cBhvr>
                                        <p:cTn id="19" dur="1" fill="hold">
                                          <p:stCondLst>
                                            <p:cond delay="0"/>
                                          </p:stCondLst>
                                        </p:cTn>
                                        <p:tgtEl>
                                          <p:spTgt spid="4098"/>
                                        </p:tgtEl>
                                        <p:attrNameLst>
                                          <p:attrName>style.visibility</p:attrName>
                                        </p:attrNameLst>
                                      </p:cBhvr>
                                      <p:to>
                                        <p:strVal val="visible"/>
                                      </p:to>
                                    </p:set>
                                    <p:anim calcmode="lin" valueType="num">
                                      <p:cBhvr>
                                        <p:cTn id="20"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23" dur="1000" fill="hold"/>
                                        <p:tgtEl>
                                          <p:spTgt spid="4098"/>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098"/>
                                        </p:tgtEl>
                                      </p:cBhvr>
                                    </p:animEffect>
                                  </p:childTnLst>
                                </p:cTn>
                              </p:par>
                            </p:childTnLst>
                          </p:cTn>
                        </p:par>
                        <p:par>
                          <p:cTn id="28" fill="hold">
                            <p:stCondLst>
                              <p:cond delay="1000"/>
                            </p:stCondLst>
                            <p:childTnLst>
                              <p:par>
                                <p:cTn id="29" presetID="25" presetClass="entr" presetSubtype="0" fill="hold" grpId="0" nodeType="afterEffect">
                                  <p:stCondLst>
                                    <p:cond delay="0"/>
                                  </p:stCondLst>
                                  <p:childTnLst>
                                    <p:set>
                                      <p:cBhvr>
                                        <p:cTn id="30" dur="1" fill="hold">
                                          <p:stCondLst>
                                            <p:cond delay="0"/>
                                          </p:stCondLst>
                                        </p:cTn>
                                        <p:tgtEl>
                                          <p:spTgt spid="4099">
                                            <p:txEl>
                                              <p:pRg st="0" end="0"/>
                                            </p:txEl>
                                          </p:spTgt>
                                        </p:tgtEl>
                                        <p:attrNameLst>
                                          <p:attrName>style.visibility</p:attrName>
                                        </p:attrNameLst>
                                      </p:cBhvr>
                                      <p:to>
                                        <p:strVal val="visible"/>
                                      </p:to>
                                    </p:set>
                                    <p:anim calcmode="lin" valueType="num">
                                      <p:cBhvr>
                                        <p:cTn id="31" dur="500" decel="50000" fill="hold">
                                          <p:stCondLst>
                                            <p:cond delay="0"/>
                                          </p:stCondLst>
                                        </p:cTn>
                                        <p:tgtEl>
                                          <p:spTgt spid="4099">
                                            <p:txEl>
                                              <p:pRg st="0" end="0"/>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099">
                                            <p:txEl>
                                              <p:pRg st="0" end="0"/>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099">
                                            <p:txEl>
                                              <p:pRg st="0" end="0"/>
                                            </p:txEl>
                                          </p:spTgt>
                                        </p:tgtEl>
                                        <p:attrNameLst>
                                          <p:attrName>ppt_w</p:attrName>
                                        </p:attrNameLst>
                                      </p:cBhvr>
                                      <p:tavLst>
                                        <p:tav tm="0">
                                          <p:val>
                                            <p:strVal val="#ppt_w*.05"/>
                                          </p:val>
                                        </p:tav>
                                        <p:tav tm="100000">
                                          <p:val>
                                            <p:strVal val="#ppt_w"/>
                                          </p:val>
                                        </p:tav>
                                      </p:tavLst>
                                    </p:anim>
                                    <p:anim calcmode="lin" valueType="num">
                                      <p:cBhvr>
                                        <p:cTn id="34" dur="1000" fill="hold"/>
                                        <p:tgtEl>
                                          <p:spTgt spid="4099">
                                            <p:txEl>
                                              <p:pRg st="0" end="0"/>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099">
                                            <p:txEl>
                                              <p:pRg st="0" end="0"/>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099">
                                            <p:txEl>
                                              <p:pRg st="0" end="0"/>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099">
                                            <p:txEl>
                                              <p:pRg st="0" end="0"/>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09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4100"/>
                                        </p:tgtEl>
                                        <p:attrNameLst>
                                          <p:attrName>style.visibility</p:attrName>
                                        </p:attrNameLst>
                                      </p:cBhvr>
                                      <p:to>
                                        <p:strVal val="visible"/>
                                      </p:to>
                                    </p:set>
                                    <p:anim calcmode="lin" valueType="num">
                                      <p:cBhvr>
                                        <p:cTn id="43" dur="500" decel="50000" fill="hold">
                                          <p:stCondLst>
                                            <p:cond delay="0"/>
                                          </p:stCondLst>
                                        </p:cTn>
                                        <p:tgtEl>
                                          <p:spTgt spid="410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410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4100"/>
                                        </p:tgtEl>
                                        <p:attrNameLst>
                                          <p:attrName>ppt_w</p:attrName>
                                        </p:attrNameLst>
                                      </p:cBhvr>
                                      <p:tavLst>
                                        <p:tav tm="0">
                                          <p:val>
                                            <p:strVal val="#ppt_w*.05"/>
                                          </p:val>
                                        </p:tav>
                                        <p:tav tm="100000">
                                          <p:val>
                                            <p:strVal val="#ppt_w"/>
                                          </p:val>
                                        </p:tav>
                                      </p:tavLst>
                                    </p:anim>
                                    <p:anim calcmode="lin" valueType="num">
                                      <p:cBhvr>
                                        <p:cTn id="46" dur="1000" fill="hold"/>
                                        <p:tgtEl>
                                          <p:spTgt spid="410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410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410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410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4100"/>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4102"/>
                                        </p:tgtEl>
                                        <p:attrNameLst>
                                          <p:attrName>style.visibility</p:attrName>
                                        </p:attrNameLst>
                                      </p:cBhvr>
                                      <p:to>
                                        <p:strVal val="visible"/>
                                      </p:to>
                                    </p:set>
                                    <p:animEffect transition="in" filter="box(in)">
                                      <p:cBhvr>
                                        <p:cTn id="55" dur="500"/>
                                        <p:tgtEl>
                                          <p:spTgt spid="4102"/>
                                        </p:tgtEl>
                                      </p:cBhvr>
                                    </p:animEffect>
                                  </p:childTnLst>
                                  <p:subTnLst>
                                    <p:audio>
                                      <p:cMediaNode>
                                        <p:cTn display="0" masterRel="sameClick">
                                          <p:stCondLst>
                                            <p:cond evt="begin" delay="0">
                                              <p:tn val="53"/>
                                            </p:cond>
                                          </p:stCondLst>
                                          <p:endCondLst>
                                            <p:cond evt="onStopAudio" delay="0">
                                              <p:tgtEl>
                                                <p:sldTgt/>
                                              </p:tgtEl>
                                            </p:cond>
                                          </p:endCondLst>
                                        </p:cTn>
                                        <p:tgtEl>
                                          <p:sndTgt r:embed="rId2" name="applause.wav" builtIn="1"/>
                                        </p:tgtEl>
                                      </p:cMediaNode>
                                    </p:audio>
                                  </p:subTnLst>
                                </p:cTn>
                              </p:par>
                            </p:childTnLst>
                          </p:cTn>
                        </p:par>
                      </p:childTnLst>
                    </p:cTn>
                  </p:par>
                  <p:par>
                    <p:cTn id="56" fill="hold">
                      <p:stCondLst>
                        <p:cond delay="indefinite"/>
                      </p:stCondLst>
                      <p:childTnLst>
                        <p:par>
                          <p:cTn id="57" fill="hold">
                            <p:stCondLst>
                              <p:cond delay="0"/>
                            </p:stCondLst>
                            <p:childTnLst>
                              <p:par>
                                <p:cTn id="58" presetID="25" presetClass="entr" presetSubtype="0" fill="hold" nodeType="clickEffect">
                                  <p:stCondLst>
                                    <p:cond delay="0"/>
                                  </p:stCondLst>
                                  <p:childTnLst>
                                    <p:set>
                                      <p:cBhvr>
                                        <p:cTn id="59" dur="1" fill="hold">
                                          <p:stCondLst>
                                            <p:cond delay="0"/>
                                          </p:stCondLst>
                                        </p:cTn>
                                        <p:tgtEl>
                                          <p:spTgt spid="4101">
                                            <p:txEl>
                                              <p:pRg st="0" end="0"/>
                                            </p:txEl>
                                          </p:spTgt>
                                        </p:tgtEl>
                                        <p:attrNameLst>
                                          <p:attrName>style.visibility</p:attrName>
                                        </p:attrNameLst>
                                      </p:cBhvr>
                                      <p:to>
                                        <p:strVal val="visible"/>
                                      </p:to>
                                    </p:set>
                                    <p:anim calcmode="lin" valueType="num">
                                      <p:cBhvr>
                                        <p:cTn id="60" dur="500" decel="50000" fill="hold">
                                          <p:stCondLst>
                                            <p:cond delay="0"/>
                                          </p:stCondLst>
                                        </p:cTn>
                                        <p:tgtEl>
                                          <p:spTgt spid="4101">
                                            <p:txEl>
                                              <p:pRg st="0" end="0"/>
                                            </p:txEl>
                                          </p:spTgt>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4101">
                                            <p:txEl>
                                              <p:pRg st="0" end="0"/>
                                            </p:txEl>
                                          </p:spTgt>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4101">
                                            <p:txEl>
                                              <p:pRg st="0" end="0"/>
                                            </p:txEl>
                                          </p:spTgt>
                                        </p:tgtEl>
                                        <p:attrNameLst>
                                          <p:attrName>ppt_w</p:attrName>
                                        </p:attrNameLst>
                                      </p:cBhvr>
                                      <p:tavLst>
                                        <p:tav tm="0">
                                          <p:val>
                                            <p:strVal val="#ppt_w*.05"/>
                                          </p:val>
                                        </p:tav>
                                        <p:tav tm="100000">
                                          <p:val>
                                            <p:strVal val="#ppt_w"/>
                                          </p:val>
                                        </p:tav>
                                      </p:tavLst>
                                    </p:anim>
                                    <p:anim calcmode="lin" valueType="num">
                                      <p:cBhvr>
                                        <p:cTn id="63" dur="1000" fill="hold"/>
                                        <p:tgtEl>
                                          <p:spTgt spid="4101">
                                            <p:txEl>
                                              <p:pRg st="0" end="0"/>
                                            </p:txEl>
                                          </p:spTgt>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4101">
                                            <p:txEl>
                                              <p:pRg st="0" end="0"/>
                                            </p:txEl>
                                          </p:spTgt>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4101">
                                            <p:txEl>
                                              <p:pRg st="0" end="0"/>
                                            </p:txEl>
                                          </p:spTgt>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4101">
                                            <p:txEl>
                                              <p:pRg st="0" end="0"/>
                                            </p:txEl>
                                          </p:spTgt>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4101">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4103"/>
                                        </p:tgtEl>
                                        <p:attrNameLst>
                                          <p:attrName>style.visibility</p:attrName>
                                        </p:attrNameLst>
                                      </p:cBhvr>
                                      <p:to>
                                        <p:strVal val="visible"/>
                                      </p:to>
                                    </p:set>
                                    <p:animEffect transition="in" filter="box(in)">
                                      <p:cBhvr>
                                        <p:cTn id="72" dur="500"/>
                                        <p:tgtEl>
                                          <p:spTgt spid="4103"/>
                                        </p:tgtEl>
                                      </p:cBhvr>
                                    </p:animEffect>
                                  </p:childTnLst>
                                  <p:subTnLst>
                                    <p:audio>
                                      <p:cMediaNode>
                                        <p:cTn display="0" masterRel="sameClick">
                                          <p:stCondLst>
                                            <p:cond evt="begin" delay="0">
                                              <p:tn val="70"/>
                                            </p:cond>
                                          </p:stCondLst>
                                          <p:endCondLst>
                                            <p:cond evt="onStopAudio" delay="0">
                                              <p:tgtEl>
                                                <p:sldTgt/>
                                              </p:tgtEl>
                                            </p:cond>
                                          </p:endCondLst>
                                        </p:cTn>
                                        <p:tgtEl>
                                          <p:sndTgt r:embed="rId2" name="applause.wav" builtIn="1"/>
                                        </p:tgtEl>
                                      </p:cMediaNode>
                                    </p:audio>
                                  </p:subTnLst>
                                </p:cTn>
                              </p:par>
                            </p:childTnLst>
                          </p:cTn>
                        </p:par>
                      </p:childTnLst>
                    </p:cTn>
                  </p:par>
                  <p:par>
                    <p:cTn id="73" fill="hold">
                      <p:stCondLst>
                        <p:cond delay="indefinite"/>
                      </p:stCondLst>
                      <p:childTnLst>
                        <p:par>
                          <p:cTn id="74" fill="hold">
                            <p:stCondLst>
                              <p:cond delay="0"/>
                            </p:stCondLst>
                            <p:childTnLst>
                              <p:par>
                                <p:cTn id="75" presetID="25" presetClass="entr" presetSubtype="0" fill="hold" nodeType="clickEffect">
                                  <p:stCondLst>
                                    <p:cond delay="0"/>
                                  </p:stCondLst>
                                  <p:childTnLst>
                                    <p:set>
                                      <p:cBhvr>
                                        <p:cTn id="76" dur="1" fill="hold">
                                          <p:stCondLst>
                                            <p:cond delay="0"/>
                                          </p:stCondLst>
                                        </p:cTn>
                                        <p:tgtEl>
                                          <p:spTgt spid="4101">
                                            <p:txEl>
                                              <p:pRg st="1" end="1"/>
                                            </p:txEl>
                                          </p:spTgt>
                                        </p:tgtEl>
                                        <p:attrNameLst>
                                          <p:attrName>style.visibility</p:attrName>
                                        </p:attrNameLst>
                                      </p:cBhvr>
                                      <p:to>
                                        <p:strVal val="visible"/>
                                      </p:to>
                                    </p:set>
                                    <p:anim calcmode="lin" valueType="num">
                                      <p:cBhvr>
                                        <p:cTn id="77" dur="500" decel="50000" fill="hold">
                                          <p:stCondLst>
                                            <p:cond delay="0"/>
                                          </p:stCondLst>
                                        </p:cTn>
                                        <p:tgtEl>
                                          <p:spTgt spid="4101">
                                            <p:txEl>
                                              <p:pRg st="1" end="1"/>
                                            </p:txEl>
                                          </p:spTgt>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4101">
                                            <p:txEl>
                                              <p:pRg st="1" end="1"/>
                                            </p:txEl>
                                          </p:spTgt>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4101">
                                            <p:txEl>
                                              <p:pRg st="1" end="1"/>
                                            </p:txEl>
                                          </p:spTgt>
                                        </p:tgtEl>
                                        <p:attrNameLst>
                                          <p:attrName>ppt_w</p:attrName>
                                        </p:attrNameLst>
                                      </p:cBhvr>
                                      <p:tavLst>
                                        <p:tav tm="0">
                                          <p:val>
                                            <p:strVal val="#ppt_w*.05"/>
                                          </p:val>
                                        </p:tav>
                                        <p:tav tm="100000">
                                          <p:val>
                                            <p:strVal val="#ppt_w"/>
                                          </p:val>
                                        </p:tav>
                                      </p:tavLst>
                                    </p:anim>
                                    <p:anim calcmode="lin" valueType="num">
                                      <p:cBhvr>
                                        <p:cTn id="80" dur="1000" fill="hold"/>
                                        <p:tgtEl>
                                          <p:spTgt spid="4101">
                                            <p:txEl>
                                              <p:pRg st="1" end="1"/>
                                            </p:txEl>
                                          </p:spTgt>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4101">
                                            <p:txEl>
                                              <p:pRg st="1" end="1"/>
                                            </p:txEl>
                                          </p:spTgt>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4101">
                                            <p:txEl>
                                              <p:pRg st="1" end="1"/>
                                            </p:txEl>
                                          </p:spTgt>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4101">
                                            <p:txEl>
                                              <p:pRg st="1" end="1"/>
                                            </p:txEl>
                                          </p:spTgt>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4101">
                                            <p:txEl>
                                              <p:pRg st="1" end="1"/>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4106"/>
                                        </p:tgtEl>
                                        <p:attrNameLst>
                                          <p:attrName>style.visibility</p:attrName>
                                        </p:attrNameLst>
                                      </p:cBhvr>
                                      <p:to>
                                        <p:strVal val="visible"/>
                                      </p:to>
                                    </p:set>
                                    <p:animEffect transition="in" filter="box(in)">
                                      <p:cBhvr>
                                        <p:cTn id="89" dur="500"/>
                                        <p:tgtEl>
                                          <p:spTgt spid="4106"/>
                                        </p:tgtEl>
                                      </p:cBhvr>
                                    </p:animEffect>
                                  </p:childTnLst>
                                  <p:subTnLst>
                                    <p:audio>
                                      <p:cMediaNode>
                                        <p:cTn display="0" masterRel="sameClick">
                                          <p:stCondLst>
                                            <p:cond evt="begin" delay="0">
                                              <p:tn val="87"/>
                                            </p:cond>
                                          </p:stCondLst>
                                          <p:endCondLst>
                                            <p:cond evt="onStopAudio" delay="0">
                                              <p:tgtEl>
                                                <p:sldTgt/>
                                              </p:tgtEl>
                                            </p:cond>
                                          </p:endCondLst>
                                        </p:cTn>
                                        <p:tgtEl>
                                          <p:sndTgt r:embed="rId2" name="applause.wav" builtIn="1"/>
                                        </p:tgtEl>
                                      </p:cMediaNode>
                                    </p:audio>
                                  </p:subTnLst>
                                </p:cTn>
                              </p:par>
                            </p:childTnLst>
                          </p:cTn>
                        </p:par>
                      </p:childTnLst>
                    </p:cTn>
                  </p:par>
                  <p:par>
                    <p:cTn id="90" fill="hold">
                      <p:stCondLst>
                        <p:cond delay="indefinite"/>
                      </p:stCondLst>
                      <p:childTnLst>
                        <p:par>
                          <p:cTn id="91" fill="hold">
                            <p:stCondLst>
                              <p:cond delay="0"/>
                            </p:stCondLst>
                            <p:childTnLst>
                              <p:par>
                                <p:cTn id="92" presetID="5" presetClass="exit" presetSubtype="10" fill="hold" grpId="1" nodeType="clickEffect">
                                  <p:stCondLst>
                                    <p:cond delay="0"/>
                                  </p:stCondLst>
                                  <p:childTnLst>
                                    <p:animEffect transition="out" filter="checkerboard(across)">
                                      <p:cBhvr>
                                        <p:cTn id="93" dur="500"/>
                                        <p:tgtEl>
                                          <p:spTgt spid="4098"/>
                                        </p:tgtEl>
                                      </p:cBhvr>
                                    </p:animEffect>
                                    <p:set>
                                      <p:cBhvr>
                                        <p:cTn id="94" dur="1" fill="hold">
                                          <p:stCondLst>
                                            <p:cond delay="499"/>
                                          </p:stCondLst>
                                        </p:cTn>
                                        <p:tgtEl>
                                          <p:spTgt spid="4098"/>
                                        </p:tgtEl>
                                        <p:attrNameLst>
                                          <p:attrName>style.visibility</p:attrName>
                                        </p:attrNameLst>
                                      </p:cBhvr>
                                      <p:to>
                                        <p:strVal val="hidden"/>
                                      </p:to>
                                    </p:set>
                                  </p:childTnLst>
                                </p:cTn>
                              </p:par>
                              <p:par>
                                <p:cTn id="95" presetID="5" presetClass="exit" presetSubtype="10" fill="hold" grpId="1" nodeType="withEffect">
                                  <p:stCondLst>
                                    <p:cond delay="0"/>
                                  </p:stCondLst>
                                  <p:childTnLst>
                                    <p:animEffect transition="out" filter="checkerboard(across)">
                                      <p:cBhvr>
                                        <p:cTn id="96" dur="500"/>
                                        <p:tgtEl>
                                          <p:spTgt spid="4099">
                                            <p:txEl>
                                              <p:pRg st="0" end="0"/>
                                            </p:txEl>
                                          </p:spTgt>
                                        </p:tgtEl>
                                      </p:cBhvr>
                                    </p:animEffect>
                                    <p:set>
                                      <p:cBhvr>
                                        <p:cTn id="97" dur="1" fill="hold">
                                          <p:stCondLst>
                                            <p:cond delay="499"/>
                                          </p:stCondLst>
                                        </p:cTn>
                                        <p:tgtEl>
                                          <p:spTgt spid="4099">
                                            <p:txEl>
                                              <p:pRg st="0" end="0"/>
                                            </p:txEl>
                                          </p:spTgt>
                                        </p:tgtEl>
                                        <p:attrNameLst>
                                          <p:attrName>style.visibility</p:attrName>
                                        </p:attrNameLst>
                                      </p:cBhvr>
                                      <p:to>
                                        <p:strVal val="hidden"/>
                                      </p:to>
                                    </p:set>
                                  </p:childTnLst>
                                </p:cTn>
                              </p:par>
                              <p:par>
                                <p:cTn id="98" presetID="5" presetClass="exit" presetSubtype="10" fill="hold" grpId="1" nodeType="withEffect">
                                  <p:stCondLst>
                                    <p:cond delay="0"/>
                                  </p:stCondLst>
                                  <p:childTnLst>
                                    <p:animEffect transition="out" filter="checkerboard(across)">
                                      <p:cBhvr>
                                        <p:cTn id="99" dur="500"/>
                                        <p:tgtEl>
                                          <p:spTgt spid="4100"/>
                                        </p:tgtEl>
                                      </p:cBhvr>
                                    </p:animEffect>
                                    <p:set>
                                      <p:cBhvr>
                                        <p:cTn id="100" dur="1" fill="hold">
                                          <p:stCondLst>
                                            <p:cond delay="499"/>
                                          </p:stCondLst>
                                        </p:cTn>
                                        <p:tgtEl>
                                          <p:spTgt spid="4100"/>
                                        </p:tgtEl>
                                        <p:attrNameLst>
                                          <p:attrName>style.visibility</p:attrName>
                                        </p:attrNameLst>
                                      </p:cBhvr>
                                      <p:to>
                                        <p:strVal val="hidden"/>
                                      </p:to>
                                    </p:set>
                                  </p:childTnLst>
                                </p:cTn>
                              </p:par>
                              <p:par>
                                <p:cTn id="101" presetID="5" presetClass="exit" presetSubtype="10" fill="hold" grpId="0" nodeType="withEffect">
                                  <p:stCondLst>
                                    <p:cond delay="0"/>
                                  </p:stCondLst>
                                  <p:childTnLst>
                                    <p:animEffect transition="out" filter="checkerboard(across)">
                                      <p:cBhvr>
                                        <p:cTn id="102" dur="500"/>
                                        <p:tgtEl>
                                          <p:spTgt spid="4101">
                                            <p:txEl>
                                              <p:pRg st="0" end="0"/>
                                            </p:txEl>
                                          </p:spTgt>
                                        </p:tgtEl>
                                      </p:cBhvr>
                                    </p:animEffect>
                                    <p:set>
                                      <p:cBhvr>
                                        <p:cTn id="103" dur="1" fill="hold">
                                          <p:stCondLst>
                                            <p:cond delay="499"/>
                                          </p:stCondLst>
                                        </p:cTn>
                                        <p:tgtEl>
                                          <p:spTgt spid="4101">
                                            <p:txEl>
                                              <p:pRg st="0" end="0"/>
                                            </p:txEl>
                                          </p:spTgt>
                                        </p:tgtEl>
                                        <p:attrNameLst>
                                          <p:attrName>style.visibility</p:attrName>
                                        </p:attrNameLst>
                                      </p:cBhvr>
                                      <p:to>
                                        <p:strVal val="hidden"/>
                                      </p:to>
                                    </p:set>
                                  </p:childTnLst>
                                </p:cTn>
                              </p:par>
                              <p:par>
                                <p:cTn id="104" presetID="5" presetClass="exit" presetSubtype="10" fill="hold" grpId="0" nodeType="withEffect">
                                  <p:stCondLst>
                                    <p:cond delay="0"/>
                                  </p:stCondLst>
                                  <p:childTnLst>
                                    <p:animEffect transition="out" filter="checkerboard(across)">
                                      <p:cBhvr>
                                        <p:cTn id="105" dur="500"/>
                                        <p:tgtEl>
                                          <p:spTgt spid="4101">
                                            <p:txEl>
                                              <p:pRg st="1" end="1"/>
                                            </p:txEl>
                                          </p:spTgt>
                                        </p:tgtEl>
                                      </p:cBhvr>
                                    </p:animEffect>
                                    <p:set>
                                      <p:cBhvr>
                                        <p:cTn id="106" dur="1" fill="hold">
                                          <p:stCondLst>
                                            <p:cond delay="499"/>
                                          </p:stCondLst>
                                        </p:cTn>
                                        <p:tgtEl>
                                          <p:spTgt spid="4101">
                                            <p:txEl>
                                              <p:pRg st="1" end="1"/>
                                            </p:txEl>
                                          </p:spTgt>
                                        </p:tgtEl>
                                        <p:attrNameLst>
                                          <p:attrName>style.visibility</p:attrName>
                                        </p:attrNameLst>
                                      </p:cBhvr>
                                      <p:to>
                                        <p:strVal val="hidden"/>
                                      </p:to>
                                    </p:set>
                                  </p:childTnLst>
                                </p:cTn>
                              </p:par>
                              <p:par>
                                <p:cTn id="107" presetID="5" presetClass="exit" presetSubtype="10" fill="hold" grpId="1" nodeType="withEffect">
                                  <p:stCondLst>
                                    <p:cond delay="0"/>
                                  </p:stCondLst>
                                  <p:childTnLst>
                                    <p:animEffect transition="out" filter="checkerboard(across)">
                                      <p:cBhvr>
                                        <p:cTn id="108" dur="500"/>
                                        <p:tgtEl>
                                          <p:spTgt spid="4102"/>
                                        </p:tgtEl>
                                      </p:cBhvr>
                                    </p:animEffect>
                                    <p:set>
                                      <p:cBhvr>
                                        <p:cTn id="109" dur="1" fill="hold">
                                          <p:stCondLst>
                                            <p:cond delay="499"/>
                                          </p:stCondLst>
                                        </p:cTn>
                                        <p:tgtEl>
                                          <p:spTgt spid="4102"/>
                                        </p:tgtEl>
                                        <p:attrNameLst>
                                          <p:attrName>style.visibility</p:attrName>
                                        </p:attrNameLst>
                                      </p:cBhvr>
                                      <p:to>
                                        <p:strVal val="hidden"/>
                                      </p:to>
                                    </p:set>
                                  </p:childTnLst>
                                </p:cTn>
                              </p:par>
                              <p:par>
                                <p:cTn id="110" presetID="5" presetClass="exit" presetSubtype="10" fill="hold" grpId="1" nodeType="withEffect">
                                  <p:stCondLst>
                                    <p:cond delay="0"/>
                                  </p:stCondLst>
                                  <p:childTnLst>
                                    <p:animEffect transition="out" filter="checkerboard(across)">
                                      <p:cBhvr>
                                        <p:cTn id="111" dur="500"/>
                                        <p:tgtEl>
                                          <p:spTgt spid="4103"/>
                                        </p:tgtEl>
                                      </p:cBhvr>
                                    </p:animEffect>
                                    <p:set>
                                      <p:cBhvr>
                                        <p:cTn id="112" dur="1" fill="hold">
                                          <p:stCondLst>
                                            <p:cond delay="499"/>
                                          </p:stCondLst>
                                        </p:cTn>
                                        <p:tgtEl>
                                          <p:spTgt spid="4103"/>
                                        </p:tgtEl>
                                        <p:attrNameLst>
                                          <p:attrName>style.visibility</p:attrName>
                                        </p:attrNameLst>
                                      </p:cBhvr>
                                      <p:to>
                                        <p:strVal val="hidden"/>
                                      </p:to>
                                    </p:set>
                                  </p:childTnLst>
                                </p:cTn>
                              </p:par>
                              <p:par>
                                <p:cTn id="113" presetID="5" presetClass="exit" presetSubtype="10" fill="hold" grpId="1" nodeType="withEffect">
                                  <p:stCondLst>
                                    <p:cond delay="0"/>
                                  </p:stCondLst>
                                  <p:childTnLst>
                                    <p:animEffect transition="out" filter="checkerboard(across)">
                                      <p:cBhvr>
                                        <p:cTn id="114" dur="500"/>
                                        <p:tgtEl>
                                          <p:spTgt spid="4106"/>
                                        </p:tgtEl>
                                      </p:cBhvr>
                                    </p:animEffect>
                                    <p:set>
                                      <p:cBhvr>
                                        <p:cTn id="115" dur="1" fill="hold">
                                          <p:stCondLst>
                                            <p:cond delay="499"/>
                                          </p:stCondLst>
                                        </p:cTn>
                                        <p:tgtEl>
                                          <p:spTgt spid="4106"/>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53" presetClass="entr" presetSubtype="0" fill="hold" grpId="0" nodeType="clickEffect" nodePh="1">
                                  <p:stCondLst>
                                    <p:cond delay="0"/>
                                  </p:stCondLst>
                                  <p:endCondLst>
                                    <p:cond evt="begin" delay="0">
                                      <p:tn val="118"/>
                                    </p:cond>
                                  </p:endCondLst>
                                  <p:childTnLst>
                                    <p:set>
                                      <p:cBhvr>
                                        <p:cTn id="119" dur="1" fill="hold">
                                          <p:stCondLst>
                                            <p:cond delay="0"/>
                                          </p:stCondLst>
                                        </p:cTn>
                                        <p:tgtEl>
                                          <p:spTgt spid="4110"/>
                                        </p:tgtEl>
                                        <p:attrNameLst>
                                          <p:attrName>style.visibility</p:attrName>
                                        </p:attrNameLst>
                                      </p:cBhvr>
                                      <p:to>
                                        <p:strVal val="visible"/>
                                      </p:to>
                                    </p:set>
                                    <p:anim calcmode="lin" valueType="num">
                                      <p:cBhvr>
                                        <p:cTn id="120" dur="500" fill="hold"/>
                                        <p:tgtEl>
                                          <p:spTgt spid="4110"/>
                                        </p:tgtEl>
                                        <p:attrNameLst>
                                          <p:attrName>ppt_w</p:attrName>
                                        </p:attrNameLst>
                                      </p:cBhvr>
                                      <p:tavLst>
                                        <p:tav tm="0">
                                          <p:val>
                                            <p:fltVal val="0"/>
                                          </p:val>
                                        </p:tav>
                                        <p:tav tm="100000">
                                          <p:val>
                                            <p:strVal val="#ppt_w"/>
                                          </p:val>
                                        </p:tav>
                                      </p:tavLst>
                                    </p:anim>
                                    <p:anim calcmode="lin" valueType="num">
                                      <p:cBhvr>
                                        <p:cTn id="121" dur="500" fill="hold"/>
                                        <p:tgtEl>
                                          <p:spTgt spid="4110"/>
                                        </p:tgtEl>
                                        <p:attrNameLst>
                                          <p:attrName>ppt_h</p:attrName>
                                        </p:attrNameLst>
                                      </p:cBhvr>
                                      <p:tavLst>
                                        <p:tav tm="0">
                                          <p:val>
                                            <p:fltVal val="0"/>
                                          </p:val>
                                        </p:tav>
                                        <p:tav tm="100000">
                                          <p:val>
                                            <p:strVal val="#ppt_h"/>
                                          </p:val>
                                        </p:tav>
                                      </p:tavLst>
                                    </p:anim>
                                    <p:animEffect transition="in" filter="fade">
                                      <p:cBhvr>
                                        <p:cTn id="122" dur="500"/>
                                        <p:tgtEl>
                                          <p:spTgt spid="4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8" grpId="1"/>
      <p:bldP spid="4099" grpId="0" build="p"/>
      <p:bldP spid="4099" grpId="1" build="allAtOnce"/>
      <p:bldP spid="4100" grpId="0"/>
      <p:bldP spid="4100" grpId="1"/>
      <p:bldP spid="4101" grpId="0" build="allAtOnce"/>
      <p:bldP spid="4102" grpId="0" animBg="1"/>
      <p:bldP spid="4102" grpId="1" animBg="1"/>
      <p:bldP spid="4103" grpId="0" animBg="1"/>
      <p:bldP spid="4103" grpId="1" animBg="1"/>
      <p:bldP spid="4106" grpId="0" animBg="1"/>
      <p:bldP spid="4106" grpId="1" animBg="1"/>
      <p:bldP spid="4107" grpId="0"/>
      <p:bldP spid="4108" grpId="0"/>
      <p:bldP spid="41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4"/>
          <p:cNvSpPr>
            <a:spLocks noChangeArrowheads="1" noChangeShapeType="1" noTextEdit="1"/>
          </p:cNvSpPr>
          <p:nvPr/>
        </p:nvSpPr>
        <p:spPr bwMode="auto">
          <a:xfrm>
            <a:off x="381000" y="19050"/>
            <a:ext cx="8534400" cy="7620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Hoạt động 3 : Dân cư và hoạt động kinh tế ở châu Âu (Cả lớp)</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endParaRPr>
          </a:p>
        </p:txBody>
      </p:sp>
      <p:sp>
        <p:nvSpPr>
          <p:cNvPr id="23557" name="Text Box 5"/>
          <p:cNvSpPr txBox="1">
            <a:spLocks noChangeArrowheads="1"/>
          </p:cNvSpPr>
          <p:nvPr/>
        </p:nvSpPr>
        <p:spPr bwMode="auto">
          <a:xfrm>
            <a:off x="304800" y="1143000"/>
            <a:ext cx="8610600" cy="7109639"/>
          </a:xfrm>
          <a:prstGeom prst="rect">
            <a:avLst/>
          </a:prstGeom>
          <a:noFill/>
          <a:ln w="9525">
            <a:noFill/>
            <a:miter lim="800000"/>
            <a:headEnd/>
            <a:tailEnd/>
          </a:ln>
        </p:spPr>
        <p:txBody>
          <a:bodyPr>
            <a:spAutoFit/>
          </a:bodyPr>
          <a:lstStyle/>
          <a:p>
            <a:pPr>
              <a:spcBef>
                <a:spcPct val="50000"/>
              </a:spcBef>
            </a:pPr>
            <a:r>
              <a:rPr lang="en-US" sz="4800"/>
              <a:t> - Dựa vào SGK, em hãy cho biết dân cư châu Âu có đặc điểm gì</a:t>
            </a:r>
            <a:r>
              <a:rPr lang="en-US" sz="4800" smtClean="0"/>
              <a:t>?</a:t>
            </a:r>
          </a:p>
          <a:p>
            <a:pPr>
              <a:spcBef>
                <a:spcPct val="50000"/>
              </a:spcBef>
            </a:pPr>
            <a:endParaRPr lang="en-US" sz="4800"/>
          </a:p>
          <a:p>
            <a:pPr>
              <a:spcBef>
                <a:spcPct val="50000"/>
              </a:spcBef>
            </a:pPr>
            <a:r>
              <a:rPr lang="en-US" sz="4800"/>
              <a:t> </a:t>
            </a:r>
            <a:r>
              <a:rPr lang="en-US" sz="4800">
                <a:solidFill>
                  <a:schemeClr val="hlink"/>
                </a:solidFill>
                <a:sym typeface="Wingdings" pitchFamily="2" charset="2"/>
              </a:rPr>
              <a:t> Dân cư châu Âu chủ yếu là người da trắng. Phần lớn dân cư sống trong các thành phố, được phân bố khá đều trên lãnh thổ </a:t>
            </a:r>
            <a:endParaRPr lang="en-US" sz="4800" smtClean="0">
              <a:solidFill>
                <a:schemeClr val="hlink"/>
              </a:solidFill>
              <a:sym typeface="Wingdings" pitchFamily="2" charset="2"/>
            </a:endParaRPr>
          </a:p>
          <a:p>
            <a:pPr>
              <a:spcBef>
                <a:spcPct val="50000"/>
              </a:spcBef>
            </a:pPr>
            <a:r>
              <a:rPr lang="en-US" sz="4800" smtClean="0">
                <a:solidFill>
                  <a:schemeClr val="hlink"/>
                </a:solidFill>
                <a:sym typeface="Wingdings" pitchFamily="2" charset="2"/>
              </a:rPr>
              <a:t>châu </a:t>
            </a:r>
            <a:r>
              <a:rPr lang="en-US" sz="4800">
                <a:solidFill>
                  <a:schemeClr val="hlink"/>
                </a:solidFill>
                <a:sym typeface="Wingdings" pitchFamily="2" charset="2"/>
              </a:rPr>
              <a:t>Âu.</a:t>
            </a:r>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2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23557">
                                            <p:txEl>
                                              <p:pRg st="0" end="0"/>
                                            </p:txEl>
                                          </p:spTgt>
                                        </p:tgtEl>
                                        <p:attrNameLst>
                                          <p:attrName>style.visibility</p:attrName>
                                        </p:attrNameLst>
                                      </p:cBhvr>
                                      <p:to>
                                        <p:strVal val="visible"/>
                                      </p:to>
                                    </p:set>
                                    <p:anim calcmode="lin" valueType="num">
                                      <p:cBhvr additive="base">
                                        <p:cTn id="11" dur="500" fill="hold"/>
                                        <p:tgtEl>
                                          <p:spTgt spid="23557">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35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557">
                                            <p:txEl>
                                              <p:pRg st="2" end="2"/>
                                            </p:txEl>
                                          </p:spTgt>
                                        </p:tgtEl>
                                        <p:attrNameLst>
                                          <p:attrName>style.visibility</p:attrName>
                                        </p:attrNameLst>
                                      </p:cBhvr>
                                      <p:to>
                                        <p:strVal val="visible"/>
                                      </p:to>
                                    </p:set>
                                    <p:animEffect transition="in" filter="dissolve">
                                      <p:cBhvr>
                                        <p:cTn id="17" dur="500"/>
                                        <p:tgtEl>
                                          <p:spTgt spid="235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3557">
                                            <p:txEl>
                                              <p:pRg st="3" end="3"/>
                                            </p:txEl>
                                          </p:spTgt>
                                        </p:tgtEl>
                                        <p:attrNameLst>
                                          <p:attrName>style.visibility</p:attrName>
                                        </p:attrNameLst>
                                      </p:cBhvr>
                                      <p:to>
                                        <p:strVal val="visible"/>
                                      </p:to>
                                    </p:set>
                                    <p:animEffect transition="in" filter="dissolve">
                                      <p:cBhvr>
                                        <p:cTn id="22" dur="500"/>
                                        <p:tgtEl>
                                          <p:spTgt spid="235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8"/>
          <p:cNvGrpSpPr>
            <a:grpSpLocks/>
          </p:cNvGrpSpPr>
          <p:nvPr/>
        </p:nvGrpSpPr>
        <p:grpSpPr bwMode="auto">
          <a:xfrm>
            <a:off x="0" y="0"/>
            <a:ext cx="4648200" cy="4191000"/>
            <a:chOff x="0" y="0"/>
            <a:chExt cx="2928" cy="3216"/>
          </a:xfrm>
        </p:grpSpPr>
        <p:pic>
          <p:nvPicPr>
            <p:cNvPr id="23561" name="Picture 4" descr="DSC03276"/>
            <p:cNvPicPr>
              <a:picLocks noChangeAspect="1" noChangeArrowheads="1"/>
            </p:cNvPicPr>
            <p:nvPr/>
          </p:nvPicPr>
          <p:blipFill>
            <a:blip r:embed="rId3"/>
            <a:srcRect/>
            <a:stretch>
              <a:fillRect/>
            </a:stretch>
          </p:blipFill>
          <p:spPr bwMode="auto">
            <a:xfrm>
              <a:off x="0" y="0"/>
              <a:ext cx="2928" cy="2736"/>
            </a:xfrm>
            <a:prstGeom prst="rect">
              <a:avLst/>
            </a:prstGeom>
            <a:noFill/>
            <a:ln w="9525">
              <a:noFill/>
              <a:miter lim="800000"/>
              <a:headEnd/>
              <a:tailEnd/>
            </a:ln>
          </p:spPr>
        </p:pic>
        <p:sp>
          <p:nvSpPr>
            <p:cNvPr id="23562" name="Rectangle 6"/>
            <p:cNvSpPr>
              <a:spLocks noChangeArrowheads="1"/>
            </p:cNvSpPr>
            <p:nvPr/>
          </p:nvSpPr>
          <p:spPr bwMode="auto">
            <a:xfrm>
              <a:off x="0" y="2736"/>
              <a:ext cx="2928" cy="480"/>
            </a:xfrm>
            <a:prstGeom prst="rect">
              <a:avLst/>
            </a:prstGeom>
            <a:solidFill>
              <a:srgbClr val="FFFFCC"/>
            </a:solidFill>
            <a:ln w="9525">
              <a:solidFill>
                <a:schemeClr val="tx1"/>
              </a:solidFill>
              <a:miter lim="800000"/>
              <a:headEnd/>
              <a:tailEnd/>
            </a:ln>
          </p:spPr>
          <p:txBody>
            <a:bodyPr wrap="none" anchor="ctr"/>
            <a:lstStyle/>
            <a:p>
              <a:pPr algn="ctr"/>
              <a:r>
                <a:rPr lang="en-US" sz="4400" b="1">
                  <a:solidFill>
                    <a:schemeClr val="bg1"/>
                  </a:solidFill>
                </a:rPr>
                <a:t>Người châu Âu</a:t>
              </a:r>
            </a:p>
          </p:txBody>
        </p:sp>
      </p:grpSp>
      <p:grpSp>
        <p:nvGrpSpPr>
          <p:cNvPr id="23555" name="Group 9"/>
          <p:cNvGrpSpPr>
            <a:grpSpLocks/>
          </p:cNvGrpSpPr>
          <p:nvPr/>
        </p:nvGrpSpPr>
        <p:grpSpPr bwMode="auto">
          <a:xfrm>
            <a:off x="4648200" y="0"/>
            <a:ext cx="4572000" cy="4191000"/>
            <a:chOff x="2928" y="0"/>
            <a:chExt cx="2880" cy="3216"/>
          </a:xfrm>
        </p:grpSpPr>
        <p:pic>
          <p:nvPicPr>
            <p:cNvPr id="23559" name="Picture 5" descr="DSC03279"/>
            <p:cNvPicPr>
              <a:picLocks noChangeAspect="1" noChangeArrowheads="1"/>
            </p:cNvPicPr>
            <p:nvPr/>
          </p:nvPicPr>
          <p:blipFill>
            <a:blip r:embed="rId4"/>
            <a:srcRect/>
            <a:stretch>
              <a:fillRect/>
            </a:stretch>
          </p:blipFill>
          <p:spPr bwMode="auto">
            <a:xfrm>
              <a:off x="2952" y="0"/>
              <a:ext cx="2832" cy="2736"/>
            </a:xfrm>
            <a:prstGeom prst="rect">
              <a:avLst/>
            </a:prstGeom>
            <a:noFill/>
            <a:ln w="9525">
              <a:noFill/>
              <a:miter lim="800000"/>
              <a:headEnd/>
              <a:tailEnd/>
            </a:ln>
          </p:spPr>
        </p:pic>
        <p:sp>
          <p:nvSpPr>
            <p:cNvPr id="23560" name="Rectangle 7"/>
            <p:cNvSpPr>
              <a:spLocks noChangeArrowheads="1"/>
            </p:cNvSpPr>
            <p:nvPr/>
          </p:nvSpPr>
          <p:spPr bwMode="auto">
            <a:xfrm>
              <a:off x="2928" y="2736"/>
              <a:ext cx="2880" cy="480"/>
            </a:xfrm>
            <a:prstGeom prst="rect">
              <a:avLst/>
            </a:prstGeom>
            <a:solidFill>
              <a:srgbClr val="FFFFCC"/>
            </a:solidFill>
            <a:ln w="9525">
              <a:solidFill>
                <a:schemeClr val="tx1"/>
              </a:solidFill>
              <a:miter lim="800000"/>
              <a:headEnd/>
              <a:tailEnd/>
            </a:ln>
          </p:spPr>
          <p:txBody>
            <a:bodyPr wrap="none" anchor="ctr"/>
            <a:lstStyle/>
            <a:p>
              <a:pPr algn="ctr"/>
              <a:r>
                <a:rPr lang="en-US" sz="4400" b="1">
                  <a:solidFill>
                    <a:schemeClr val="bg1"/>
                  </a:solidFill>
                </a:rPr>
                <a:t>Người châu Á</a:t>
              </a:r>
            </a:p>
          </p:txBody>
        </p:sp>
      </p:grpSp>
      <p:sp>
        <p:nvSpPr>
          <p:cNvPr id="35852" name="Text Box 12"/>
          <p:cNvSpPr txBox="1">
            <a:spLocks noChangeArrowheads="1"/>
          </p:cNvSpPr>
          <p:nvPr/>
        </p:nvSpPr>
        <p:spPr bwMode="auto">
          <a:xfrm>
            <a:off x="76200" y="4343400"/>
            <a:ext cx="4419600" cy="2530475"/>
          </a:xfrm>
          <a:prstGeom prst="rect">
            <a:avLst/>
          </a:prstGeom>
          <a:noFill/>
          <a:ln w="9525">
            <a:noFill/>
            <a:miter lim="800000"/>
            <a:headEnd/>
            <a:tailEnd/>
          </a:ln>
        </p:spPr>
        <p:txBody>
          <a:bodyPr>
            <a:spAutoFit/>
          </a:bodyPr>
          <a:lstStyle/>
          <a:p>
            <a:pPr>
              <a:spcBef>
                <a:spcPct val="50000"/>
              </a:spcBef>
            </a:pPr>
            <a:r>
              <a:rPr lang="en-US" sz="3200">
                <a:solidFill>
                  <a:schemeClr val="hlink"/>
                </a:solidFill>
              </a:rPr>
              <a:t> - Da trắng, mũi cao </a:t>
            </a:r>
          </a:p>
          <a:p>
            <a:pPr>
              <a:spcBef>
                <a:spcPct val="50000"/>
              </a:spcBef>
            </a:pPr>
            <a:r>
              <a:rPr lang="en-US" sz="3200">
                <a:solidFill>
                  <a:schemeClr val="hlink"/>
                </a:solidFill>
              </a:rPr>
              <a:t> - Tóc vàng hoặc nâu </a:t>
            </a:r>
          </a:p>
          <a:p>
            <a:pPr>
              <a:spcBef>
                <a:spcPct val="50000"/>
              </a:spcBef>
            </a:pPr>
            <a:r>
              <a:rPr lang="en-US" sz="3200">
                <a:solidFill>
                  <a:schemeClr val="hlink"/>
                </a:solidFill>
              </a:rPr>
              <a:t> - Mắt thường có màu 	xanh hoặc nâu .</a:t>
            </a:r>
          </a:p>
        </p:txBody>
      </p:sp>
      <p:sp>
        <p:nvSpPr>
          <p:cNvPr id="35853" name="Text Box 13"/>
          <p:cNvSpPr txBox="1">
            <a:spLocks noChangeArrowheads="1"/>
          </p:cNvSpPr>
          <p:nvPr/>
        </p:nvSpPr>
        <p:spPr bwMode="auto">
          <a:xfrm>
            <a:off x="5105400" y="4419600"/>
            <a:ext cx="2971800" cy="2043113"/>
          </a:xfrm>
          <a:prstGeom prst="rect">
            <a:avLst/>
          </a:prstGeom>
          <a:noFill/>
          <a:ln w="9525">
            <a:noFill/>
            <a:miter lim="800000"/>
            <a:headEnd/>
            <a:tailEnd/>
          </a:ln>
        </p:spPr>
        <p:txBody>
          <a:bodyPr>
            <a:spAutoFit/>
          </a:bodyPr>
          <a:lstStyle/>
          <a:p>
            <a:pPr>
              <a:spcBef>
                <a:spcPct val="50000"/>
              </a:spcBef>
              <a:buFontTx/>
              <a:buChar char="-"/>
            </a:pPr>
            <a:r>
              <a:rPr lang="en-US" sz="3200">
                <a:solidFill>
                  <a:schemeClr val="hlink"/>
                </a:solidFill>
              </a:rPr>
              <a:t> Da vàng </a:t>
            </a:r>
          </a:p>
          <a:p>
            <a:pPr>
              <a:spcBef>
                <a:spcPct val="50000"/>
              </a:spcBef>
              <a:buFontTx/>
              <a:buChar char="-"/>
            </a:pPr>
            <a:r>
              <a:rPr lang="en-US" sz="3200">
                <a:solidFill>
                  <a:schemeClr val="hlink"/>
                </a:solidFill>
              </a:rPr>
              <a:t> T</a:t>
            </a:r>
            <a:r>
              <a:rPr lang="en-US" sz="3200">
                <a:solidFill>
                  <a:schemeClr val="hlink"/>
                </a:solidFill>
                <a:latin typeface=".VnTime" pitchFamily="34" charset="0"/>
              </a:rPr>
              <a:t>ãc</a:t>
            </a:r>
            <a:r>
              <a:rPr lang="en-US" sz="3200">
                <a:solidFill>
                  <a:schemeClr val="hlink"/>
                </a:solidFill>
              </a:rPr>
              <a:t> đen </a:t>
            </a:r>
          </a:p>
          <a:p>
            <a:pPr>
              <a:spcBef>
                <a:spcPct val="50000"/>
              </a:spcBef>
              <a:buFontTx/>
              <a:buChar char="-"/>
            </a:pPr>
            <a:r>
              <a:rPr lang="en-US" sz="3200">
                <a:solidFill>
                  <a:schemeClr val="hlink"/>
                </a:solidFill>
              </a:rPr>
              <a:t> </a:t>
            </a:r>
            <a:r>
              <a:rPr lang="en-US" sz="3200">
                <a:solidFill>
                  <a:schemeClr val="hlink"/>
                </a:solidFill>
                <a:latin typeface=".VnTime" pitchFamily="34" charset="0"/>
              </a:rPr>
              <a:t>M¾t</a:t>
            </a:r>
            <a:r>
              <a:rPr lang="en-US" sz="3200">
                <a:solidFill>
                  <a:schemeClr val="hlink"/>
                </a:solidFill>
              </a:rPr>
              <a:t> đen.</a:t>
            </a:r>
            <a:endParaRPr lang="en-US" sz="3200"/>
          </a:p>
        </p:txBody>
      </p:sp>
      <p:sp>
        <p:nvSpPr>
          <p:cNvPr id="23558" name="Line 14"/>
          <p:cNvSpPr>
            <a:spLocks noChangeShapeType="1"/>
          </p:cNvSpPr>
          <p:nvPr/>
        </p:nvSpPr>
        <p:spPr bwMode="auto">
          <a:xfrm>
            <a:off x="4648200" y="3581400"/>
            <a:ext cx="0" cy="3276600"/>
          </a:xfrm>
          <a:prstGeom prst="line">
            <a:avLst/>
          </a:prstGeom>
          <a:noFill/>
          <a:ln w="9525">
            <a:solidFill>
              <a:srgbClr val="00FF00"/>
            </a:solidFill>
            <a:round/>
            <a:headEnd/>
            <a:tailEnd/>
          </a:ln>
        </p:spPr>
        <p:txBody>
          <a:bodyPr/>
          <a:lstStyle/>
          <a:p>
            <a:endParaRPr lang="en-US"/>
          </a:p>
        </p:txBody>
      </p:sp>
      <p:pic>
        <p:nvPicPr>
          <p:cNvPr id="11" name="Recorded Sound">
            <a:hlinkClick r:id="" action="ppaction://media"/>
          </p:cNvPr>
          <p:cNvPicPr>
            <a:picLocks noRot="1" noChangeAspect="1"/>
          </p:cNvPicPr>
          <p:nvPr>
            <a:wavAudioFile r:embed="rId1" name="Recorded Sound"/>
          </p:nvPr>
        </p:nvPicPr>
        <p:blipFill>
          <a:blip r:embed="rId5"/>
          <a:stretch>
            <a:fillRect/>
          </a:stretch>
        </p:blipFill>
        <p:spPr>
          <a:xfrm>
            <a:off x="4419600" y="3276600"/>
            <a:ext cx="304800" cy="304800"/>
          </a:xfrm>
          <a:prstGeom prst="rect">
            <a:avLst/>
          </a:prstGeom>
        </p:spPr>
      </p:pic>
    </p:spTree>
  </p:cSld>
  <p:clrMapOvr>
    <a:masterClrMapping/>
  </p:clrMapOvr>
  <p:transition spd="med" advClick="0" advTm="2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51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5852"/>
                                        </p:tgtEl>
                                        <p:attrNameLst>
                                          <p:attrName>style.visibility</p:attrName>
                                        </p:attrNameLst>
                                      </p:cBhvr>
                                      <p:to>
                                        <p:strVal val="visible"/>
                                      </p:to>
                                    </p:set>
                                    <p:anim calcmode="lin" valueType="num">
                                      <p:cBhvr additive="base">
                                        <p:cTn id="11" dur="500" fill="hold"/>
                                        <p:tgtEl>
                                          <p:spTgt spid="35852"/>
                                        </p:tgtEl>
                                        <p:attrNameLst>
                                          <p:attrName>ppt_x</p:attrName>
                                        </p:attrNameLst>
                                      </p:cBhvr>
                                      <p:tavLst>
                                        <p:tav tm="0">
                                          <p:val>
                                            <p:strVal val="0-#ppt_w/2"/>
                                          </p:val>
                                        </p:tav>
                                        <p:tav tm="100000">
                                          <p:val>
                                            <p:strVal val="#ppt_x"/>
                                          </p:val>
                                        </p:tav>
                                      </p:tavLst>
                                    </p:anim>
                                    <p:anim calcmode="lin" valueType="num">
                                      <p:cBhvr additive="base">
                                        <p:cTn id="12" dur="500" fill="hold"/>
                                        <p:tgtEl>
                                          <p:spTgt spid="3585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853"/>
                                        </p:tgtEl>
                                        <p:attrNameLst>
                                          <p:attrName>style.visibility</p:attrName>
                                        </p:attrNameLst>
                                      </p:cBhvr>
                                      <p:to>
                                        <p:strVal val="visible"/>
                                      </p:to>
                                    </p:set>
                                    <p:anim calcmode="lin" valueType="num">
                                      <p:cBhvr additive="base">
                                        <p:cTn id="15" dur="500" fill="hold"/>
                                        <p:tgtEl>
                                          <p:spTgt spid="35853"/>
                                        </p:tgtEl>
                                        <p:attrNameLst>
                                          <p:attrName>ppt_x</p:attrName>
                                        </p:attrNameLst>
                                      </p:cBhvr>
                                      <p:tavLst>
                                        <p:tav tm="0">
                                          <p:val>
                                            <p:strVal val="1+#ppt_w/2"/>
                                          </p:val>
                                        </p:tav>
                                        <p:tav tm="100000">
                                          <p:val>
                                            <p:strVal val="#ppt_x"/>
                                          </p:val>
                                        </p:tav>
                                      </p:tavLst>
                                    </p:anim>
                                    <p:anim calcmode="lin" valueType="num">
                                      <p:cBhvr additive="base">
                                        <p:cTn id="16" dur="500" fill="hold"/>
                                        <p:tgtEl>
                                          <p:spTgt spid="358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35852" grpId="0"/>
      <p:bldP spid="358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4"/>
          <p:cNvSpPr>
            <a:spLocks noChangeArrowheads="1" noChangeShapeType="1" noTextEdit="1"/>
          </p:cNvSpPr>
          <p:nvPr/>
        </p:nvSpPr>
        <p:spPr bwMode="auto">
          <a:xfrm>
            <a:off x="381000" y="19050"/>
            <a:ext cx="8534400" cy="7620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Hoạt động 3: Dân cư và hoạt động kinh tế ở châu Âu (Cả lớp)</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endParaRPr>
          </a:p>
        </p:txBody>
      </p:sp>
      <p:sp>
        <p:nvSpPr>
          <p:cNvPr id="24579" name="Text Box 5"/>
          <p:cNvSpPr txBox="1">
            <a:spLocks noChangeArrowheads="1"/>
          </p:cNvSpPr>
          <p:nvPr/>
        </p:nvSpPr>
        <p:spPr bwMode="auto">
          <a:xfrm>
            <a:off x="304800" y="715963"/>
            <a:ext cx="8763000" cy="579437"/>
          </a:xfrm>
          <a:prstGeom prst="rect">
            <a:avLst/>
          </a:prstGeom>
          <a:noFill/>
          <a:ln w="9525">
            <a:noFill/>
            <a:miter lim="800000"/>
            <a:headEnd/>
            <a:tailEnd/>
          </a:ln>
        </p:spPr>
        <p:txBody>
          <a:bodyPr>
            <a:spAutoFit/>
          </a:bodyPr>
          <a:lstStyle/>
          <a:p>
            <a:pPr>
              <a:spcBef>
                <a:spcPct val="50000"/>
              </a:spcBef>
            </a:pPr>
            <a:r>
              <a:rPr lang="en-US" sz="3200"/>
              <a:t> Quan sát: Một số tranh ảnh về hoạt động kinh tế .</a:t>
            </a:r>
          </a:p>
        </p:txBody>
      </p:sp>
      <p:grpSp>
        <p:nvGrpSpPr>
          <p:cNvPr id="2" name="Group 10"/>
          <p:cNvGrpSpPr>
            <a:grpSpLocks/>
          </p:cNvGrpSpPr>
          <p:nvPr/>
        </p:nvGrpSpPr>
        <p:grpSpPr bwMode="auto">
          <a:xfrm>
            <a:off x="0" y="1447800"/>
            <a:ext cx="4495800" cy="5410200"/>
            <a:chOff x="0" y="912"/>
            <a:chExt cx="2832" cy="3408"/>
          </a:xfrm>
        </p:grpSpPr>
        <p:pic>
          <p:nvPicPr>
            <p:cNvPr id="24584" name="Picture 6" descr="DSC03254"/>
            <p:cNvPicPr>
              <a:picLocks noChangeAspect="1" noChangeArrowheads="1"/>
            </p:cNvPicPr>
            <p:nvPr/>
          </p:nvPicPr>
          <p:blipFill>
            <a:blip r:embed="rId2">
              <a:lum bright="6000" contrast="36000"/>
            </a:blip>
            <a:srcRect/>
            <a:stretch>
              <a:fillRect/>
            </a:stretch>
          </p:blipFill>
          <p:spPr bwMode="auto">
            <a:xfrm>
              <a:off x="0" y="912"/>
              <a:ext cx="2832" cy="3024"/>
            </a:xfrm>
            <a:prstGeom prst="rect">
              <a:avLst/>
            </a:prstGeom>
            <a:noFill/>
            <a:ln w="9525">
              <a:noFill/>
              <a:miter lim="800000"/>
              <a:headEnd/>
              <a:tailEnd/>
            </a:ln>
          </p:spPr>
        </p:pic>
        <p:sp>
          <p:nvSpPr>
            <p:cNvPr id="24585" name="Rectangle 8"/>
            <p:cNvSpPr>
              <a:spLocks noChangeArrowheads="1"/>
            </p:cNvSpPr>
            <p:nvPr/>
          </p:nvSpPr>
          <p:spPr bwMode="auto">
            <a:xfrm>
              <a:off x="0" y="3936"/>
              <a:ext cx="2832" cy="384"/>
            </a:xfrm>
            <a:prstGeom prst="rect">
              <a:avLst/>
            </a:prstGeom>
            <a:solidFill>
              <a:srgbClr val="FFFFCC"/>
            </a:solidFill>
            <a:ln w="9525">
              <a:solidFill>
                <a:schemeClr val="tx1"/>
              </a:solidFill>
              <a:miter lim="800000"/>
              <a:headEnd/>
              <a:tailEnd/>
            </a:ln>
          </p:spPr>
          <p:txBody>
            <a:bodyPr wrap="none" anchor="ctr"/>
            <a:lstStyle/>
            <a:p>
              <a:pPr algn="ctr"/>
              <a:r>
                <a:rPr lang="en-US" sz="4000" b="1">
                  <a:solidFill>
                    <a:srgbClr val="0000FF"/>
                  </a:solidFill>
                </a:rPr>
                <a:t>Thu hoạch lúa mì</a:t>
              </a:r>
            </a:p>
          </p:txBody>
        </p:sp>
      </p:grpSp>
      <p:grpSp>
        <p:nvGrpSpPr>
          <p:cNvPr id="3" name="Group 11"/>
          <p:cNvGrpSpPr>
            <a:grpSpLocks/>
          </p:cNvGrpSpPr>
          <p:nvPr/>
        </p:nvGrpSpPr>
        <p:grpSpPr bwMode="auto">
          <a:xfrm>
            <a:off x="4495800" y="1447800"/>
            <a:ext cx="4648200" cy="5410200"/>
            <a:chOff x="2832" y="912"/>
            <a:chExt cx="2928" cy="3408"/>
          </a:xfrm>
        </p:grpSpPr>
        <p:pic>
          <p:nvPicPr>
            <p:cNvPr id="24582" name="Picture 7" descr="DSC03255"/>
            <p:cNvPicPr>
              <a:picLocks noChangeAspect="1" noChangeArrowheads="1"/>
            </p:cNvPicPr>
            <p:nvPr/>
          </p:nvPicPr>
          <p:blipFill>
            <a:blip r:embed="rId3">
              <a:lum bright="6000" contrast="36000"/>
            </a:blip>
            <a:srcRect/>
            <a:stretch>
              <a:fillRect/>
            </a:stretch>
          </p:blipFill>
          <p:spPr bwMode="auto">
            <a:xfrm>
              <a:off x="2832" y="912"/>
              <a:ext cx="2928" cy="3024"/>
            </a:xfrm>
            <a:prstGeom prst="rect">
              <a:avLst/>
            </a:prstGeom>
            <a:noFill/>
            <a:ln w="9525">
              <a:noFill/>
              <a:miter lim="800000"/>
              <a:headEnd/>
              <a:tailEnd/>
            </a:ln>
          </p:spPr>
        </p:pic>
        <p:sp>
          <p:nvSpPr>
            <p:cNvPr id="24583" name="Rectangle 9"/>
            <p:cNvSpPr>
              <a:spLocks noChangeArrowheads="1"/>
            </p:cNvSpPr>
            <p:nvPr/>
          </p:nvSpPr>
          <p:spPr bwMode="auto">
            <a:xfrm>
              <a:off x="2832" y="3936"/>
              <a:ext cx="2928" cy="384"/>
            </a:xfrm>
            <a:prstGeom prst="rect">
              <a:avLst/>
            </a:prstGeom>
            <a:solidFill>
              <a:srgbClr val="FFFFCC"/>
            </a:solidFill>
            <a:ln w="9525">
              <a:solidFill>
                <a:schemeClr val="tx1"/>
              </a:solidFill>
              <a:miter lim="800000"/>
              <a:headEnd/>
              <a:tailEnd/>
            </a:ln>
          </p:spPr>
          <p:txBody>
            <a:bodyPr wrap="none" anchor="ctr"/>
            <a:lstStyle/>
            <a:p>
              <a:pPr algn="ctr"/>
              <a:r>
                <a:rPr lang="en-US" sz="4000" b="1">
                  <a:solidFill>
                    <a:srgbClr val="0000FF"/>
                  </a:solidFill>
                </a:rPr>
                <a:t>Nhà máy hóa chất</a:t>
              </a:r>
            </a:p>
          </p:txBody>
        </p:sp>
      </p:gr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500"/>
                                        <p:tgtEl>
                                          <p:spTgt spid="3"/>
                                        </p:tgtEl>
                                      </p:cBhvr>
                                    </p:animEffect>
                                  </p:childTnLst>
                                </p:cTn>
                              </p:par>
                              <p:par>
                                <p:cTn id="8" presetID="21"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8)">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5" presetClass="exit" presetSubtype="10" fill="hold" nodeType="withEffect">
                                  <p:stCondLst>
                                    <p:cond delay="0"/>
                                  </p:stCondLst>
                                  <p:childTnLst>
                                    <p:animEffect transition="out" filter="checkerboard(across)">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4763"/>
            <a:ext cx="4495800" cy="6938963"/>
            <a:chOff x="0" y="936"/>
            <a:chExt cx="2832" cy="3432"/>
          </a:xfrm>
        </p:grpSpPr>
        <p:pic>
          <p:nvPicPr>
            <p:cNvPr id="25606" name="Picture 5" descr="DSC03274"/>
            <p:cNvPicPr>
              <a:picLocks noChangeAspect="1" noChangeArrowheads="1"/>
            </p:cNvPicPr>
            <p:nvPr/>
          </p:nvPicPr>
          <p:blipFill>
            <a:blip r:embed="rId2">
              <a:lum bright="6000" contrast="36000"/>
            </a:blip>
            <a:srcRect/>
            <a:stretch>
              <a:fillRect/>
            </a:stretch>
          </p:blipFill>
          <p:spPr bwMode="auto">
            <a:xfrm>
              <a:off x="0" y="936"/>
              <a:ext cx="2832" cy="3024"/>
            </a:xfrm>
            <a:prstGeom prst="rect">
              <a:avLst/>
            </a:prstGeom>
            <a:noFill/>
            <a:ln w="9525">
              <a:noFill/>
              <a:miter lim="800000"/>
              <a:headEnd/>
              <a:tailEnd/>
            </a:ln>
          </p:spPr>
        </p:pic>
        <p:sp>
          <p:nvSpPr>
            <p:cNvPr id="25607" name="Rectangle 6"/>
            <p:cNvSpPr>
              <a:spLocks noChangeArrowheads="1"/>
            </p:cNvSpPr>
            <p:nvPr/>
          </p:nvSpPr>
          <p:spPr bwMode="auto">
            <a:xfrm>
              <a:off x="0" y="3960"/>
              <a:ext cx="2832" cy="408"/>
            </a:xfrm>
            <a:prstGeom prst="rect">
              <a:avLst/>
            </a:prstGeom>
            <a:solidFill>
              <a:srgbClr val="663300"/>
            </a:solidFill>
            <a:ln w="9525">
              <a:noFill/>
              <a:miter lim="800000"/>
              <a:headEnd/>
              <a:tailEnd/>
            </a:ln>
          </p:spPr>
          <p:txBody>
            <a:bodyPr wrap="none" anchor="ctr"/>
            <a:lstStyle/>
            <a:p>
              <a:pPr algn="ctr"/>
              <a:r>
                <a:rPr lang="en-US" sz="4000"/>
                <a:t>Sơ chế cá trên tàu</a:t>
              </a:r>
            </a:p>
          </p:txBody>
        </p:sp>
      </p:grpSp>
      <p:grpSp>
        <p:nvGrpSpPr>
          <p:cNvPr id="3" name="Group 7"/>
          <p:cNvGrpSpPr>
            <a:grpSpLocks/>
          </p:cNvGrpSpPr>
          <p:nvPr/>
        </p:nvGrpSpPr>
        <p:grpSpPr bwMode="auto">
          <a:xfrm>
            <a:off x="4495800" y="0"/>
            <a:ext cx="4648200" cy="6915150"/>
            <a:chOff x="2832" y="936"/>
            <a:chExt cx="2928" cy="3420"/>
          </a:xfrm>
        </p:grpSpPr>
        <p:pic>
          <p:nvPicPr>
            <p:cNvPr id="25604" name="Picture 8" descr="DSC03273"/>
            <p:cNvPicPr>
              <a:picLocks noChangeAspect="1" noChangeArrowheads="1"/>
            </p:cNvPicPr>
            <p:nvPr/>
          </p:nvPicPr>
          <p:blipFill>
            <a:blip r:embed="rId3">
              <a:lum contrast="24000"/>
            </a:blip>
            <a:srcRect/>
            <a:stretch>
              <a:fillRect/>
            </a:stretch>
          </p:blipFill>
          <p:spPr bwMode="auto">
            <a:xfrm>
              <a:off x="2832" y="936"/>
              <a:ext cx="2928" cy="3030"/>
            </a:xfrm>
            <a:prstGeom prst="rect">
              <a:avLst/>
            </a:prstGeom>
            <a:solidFill>
              <a:srgbClr val="663300"/>
            </a:solidFill>
            <a:ln w="9525">
              <a:noFill/>
              <a:miter lim="800000"/>
              <a:headEnd/>
              <a:tailEnd/>
            </a:ln>
          </p:spPr>
        </p:pic>
        <p:sp>
          <p:nvSpPr>
            <p:cNvPr id="25605" name="Rectangle 9"/>
            <p:cNvSpPr>
              <a:spLocks noChangeArrowheads="1"/>
            </p:cNvSpPr>
            <p:nvPr/>
          </p:nvSpPr>
          <p:spPr bwMode="auto">
            <a:xfrm>
              <a:off x="2832" y="3960"/>
              <a:ext cx="2928" cy="396"/>
            </a:xfrm>
            <a:prstGeom prst="rect">
              <a:avLst/>
            </a:prstGeom>
            <a:solidFill>
              <a:srgbClr val="663300"/>
            </a:solidFill>
            <a:ln w="9525">
              <a:noFill/>
              <a:miter lim="800000"/>
              <a:headEnd/>
              <a:tailEnd/>
            </a:ln>
          </p:spPr>
          <p:txBody>
            <a:bodyPr wrap="none" anchor="ctr"/>
            <a:lstStyle/>
            <a:p>
              <a:pPr algn="ctr"/>
              <a:r>
                <a:rPr lang="en-US" sz="4000"/>
                <a:t>Khu công nghiệp</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par>
                                <p:cTn id="8" presetID="35"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style.rotation</p:attrName>
                                        </p:attrNameLst>
                                      </p:cBhvr>
                                      <p:tavLst>
                                        <p:tav tm="0">
                                          <p:val>
                                            <p:fltVal val="720"/>
                                          </p:val>
                                        </p:tav>
                                        <p:tav tm="100000">
                                          <p:val>
                                            <p:fltVal val="0"/>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4" fill="hold">
                      <p:stCondLst>
                        <p:cond delay="indefinite"/>
                      </p:stCondLst>
                      <p:childTnLst>
                        <p:par>
                          <p:cTn id="15" fill="hold">
                            <p:stCondLst>
                              <p:cond delay="0"/>
                            </p:stCondLst>
                            <p:childTnLst>
                              <p:par>
                                <p:cTn id="16" presetID="8" presetClass="exit" presetSubtype="32" fill="hold" nodeType="clickEffect">
                                  <p:stCondLst>
                                    <p:cond delay="0"/>
                                  </p:stCondLst>
                                  <p:childTnLst>
                                    <p:animEffect transition="out" filter="diamond(out)">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par>
                                <p:cTn id="19" presetID="8" presetClass="exit" presetSubtype="32" fill="hold" nodeType="withEffect">
                                  <p:stCondLst>
                                    <p:cond delay="0"/>
                                  </p:stCondLst>
                                  <p:childTnLst>
                                    <p:animEffect transition="out" filter="diamond(out)">
                                      <p:cBhvr>
                                        <p:cTn id="20" dur="2000"/>
                                        <p:tgtEl>
                                          <p:spTgt spid="3"/>
                                        </p:tgtEl>
                                      </p:cBhvr>
                                    </p:animEffect>
                                    <p:set>
                                      <p:cBhvr>
                                        <p:cTn id="21"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4000" cy="6934200"/>
            <a:chOff x="0" y="864"/>
            <a:chExt cx="5760" cy="3469"/>
          </a:xfrm>
        </p:grpSpPr>
        <p:pic>
          <p:nvPicPr>
            <p:cNvPr id="26627" name="Picture 5" descr="khu công nghiệp"/>
            <p:cNvPicPr>
              <a:picLocks noChangeAspect="1" noChangeArrowheads="1"/>
            </p:cNvPicPr>
            <p:nvPr/>
          </p:nvPicPr>
          <p:blipFill>
            <a:blip r:embed="rId2">
              <a:lum contrast="42000"/>
            </a:blip>
            <a:srcRect/>
            <a:stretch>
              <a:fillRect/>
            </a:stretch>
          </p:blipFill>
          <p:spPr bwMode="auto">
            <a:xfrm>
              <a:off x="0" y="864"/>
              <a:ext cx="5760" cy="3469"/>
            </a:xfrm>
            <a:prstGeom prst="rect">
              <a:avLst/>
            </a:prstGeom>
            <a:noFill/>
            <a:ln w="9525">
              <a:noFill/>
              <a:miter lim="800000"/>
              <a:headEnd/>
              <a:tailEnd/>
            </a:ln>
          </p:spPr>
        </p:pic>
        <p:sp>
          <p:nvSpPr>
            <p:cNvPr id="26628" name="WordArt 6"/>
            <p:cNvSpPr>
              <a:spLocks noChangeArrowheads="1" noChangeShapeType="1" noTextEdit="1"/>
            </p:cNvSpPr>
            <p:nvPr/>
          </p:nvSpPr>
          <p:spPr bwMode="auto">
            <a:xfrm>
              <a:off x="624" y="3552"/>
              <a:ext cx="4608" cy="501"/>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Khu công nghiệp</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endParaRPr lang="en-US" smtClean="0"/>
          </a:p>
        </p:txBody>
      </p:sp>
      <p:pic>
        <p:nvPicPr>
          <p:cNvPr id="27651" name="Picture 6" descr="DSC03280"/>
          <p:cNvPicPr>
            <a:picLocks noGrp="1" noChangeAspect="1" noChangeArrowheads="1"/>
          </p:cNvPicPr>
          <p:nvPr>
            <p:ph type="body" idx="1"/>
          </p:nvPr>
        </p:nvPicPr>
        <p:blipFill>
          <a:blip r:embed="rId2">
            <a:lum contrast="24000"/>
          </a:blip>
          <a:srcRect/>
          <a:stretch>
            <a:fillRect/>
          </a:stretch>
        </p:blipFill>
        <p:spPr>
          <a:xfrm>
            <a:off x="0" y="0"/>
            <a:ext cx="9144000" cy="6858000"/>
          </a:xfrm>
          <a:noFill/>
        </p:spPr>
      </p:pic>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4"/>
          <p:cNvSpPr>
            <a:spLocks noChangeArrowheads="1" noChangeShapeType="1" noTextEdit="1"/>
          </p:cNvSpPr>
          <p:nvPr/>
        </p:nvSpPr>
        <p:spPr bwMode="auto">
          <a:xfrm>
            <a:off x="381000" y="19050"/>
            <a:ext cx="8534400" cy="7620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Hoạt động 3 : Dân cư và hoạt động kinh tế ở châu Âu (Cả lớp)</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endParaRPr>
          </a:p>
        </p:txBody>
      </p:sp>
      <p:sp>
        <p:nvSpPr>
          <p:cNvPr id="24581" name="Text Box 5"/>
          <p:cNvSpPr txBox="1">
            <a:spLocks noChangeArrowheads="1"/>
          </p:cNvSpPr>
          <p:nvPr/>
        </p:nvSpPr>
        <p:spPr bwMode="auto">
          <a:xfrm>
            <a:off x="228600" y="914400"/>
            <a:ext cx="8915400" cy="5883275"/>
          </a:xfrm>
          <a:prstGeom prst="rect">
            <a:avLst/>
          </a:prstGeom>
          <a:noFill/>
          <a:ln w="9525">
            <a:noFill/>
            <a:miter lim="800000"/>
            <a:headEnd/>
            <a:tailEnd/>
          </a:ln>
        </p:spPr>
        <p:txBody>
          <a:bodyPr>
            <a:spAutoFit/>
          </a:bodyPr>
          <a:lstStyle/>
          <a:p>
            <a:pPr>
              <a:spcBef>
                <a:spcPct val="50000"/>
              </a:spcBef>
            </a:pPr>
            <a:r>
              <a:rPr lang="en-US" sz="4000"/>
              <a:t> - Em hãy </a:t>
            </a:r>
            <a:r>
              <a:rPr lang="en-US" sz="4000">
                <a:latin typeface=".VnTime" pitchFamily="34" charset="0"/>
              </a:rPr>
              <a:t>nªu</a:t>
            </a:r>
            <a:r>
              <a:rPr lang="en-US" sz="4000"/>
              <a:t> một số hoạt động kinh tế của các nước ở châu Âu.</a:t>
            </a:r>
          </a:p>
          <a:p>
            <a:pPr>
              <a:spcBef>
                <a:spcPct val="50000"/>
              </a:spcBef>
            </a:pPr>
            <a:r>
              <a:rPr lang="en-US" sz="4000"/>
              <a:t> </a:t>
            </a:r>
            <a:r>
              <a:rPr lang="en-US" sz="4000">
                <a:solidFill>
                  <a:srgbClr val="FFFF00"/>
                </a:solidFill>
                <a:sym typeface="Wingdings" pitchFamily="2" charset="2"/>
              </a:rPr>
              <a:t> Nhiều nước châu Âu có nền kinh tế phát triển, họ liên kết với nhau để sản xuất và buôn bán nhiều loại hàng hóa. Những sản phẩm công nghiệp của châu Âu nổi tiếng thế giới là máy bay, ô tô, thiết bị ,hàng điện tử, en dạ, dược phẩm, mĩ phẩm ...</a:t>
            </a:r>
          </a:p>
        </p:txBody>
      </p:sp>
      <p:pic>
        <p:nvPicPr>
          <p:cNvPr id="5"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ransition spd="med" advTm="1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01" fill="hold"/>
                                        <p:tgtEl>
                                          <p:spTgt spid="5"/>
                                        </p:tgtEl>
                                      </p:cBhvr>
                                    </p:cmd>
                                  </p:childTnLst>
                                </p:cTn>
                              </p:par>
                            </p:childTnLst>
                          </p:cTn>
                        </p:par>
                        <p:par>
                          <p:cTn id="7" fill="hold">
                            <p:stCondLst>
                              <p:cond delay="16301"/>
                            </p:stCondLst>
                            <p:childTnLst>
                              <p:par>
                                <p:cTn id="8" presetID="9" presetClass="entr" presetSubtype="0" fill="hold" nodeType="afterEffect">
                                  <p:stCondLst>
                                    <p:cond delay="0"/>
                                  </p:stCondLst>
                                  <p:childTnLst>
                                    <p:set>
                                      <p:cBhvr>
                                        <p:cTn id="9" dur="1" fill="hold">
                                          <p:stCondLst>
                                            <p:cond delay="0"/>
                                          </p:stCondLst>
                                        </p:cTn>
                                        <p:tgtEl>
                                          <p:spTgt spid="24581">
                                            <p:txEl>
                                              <p:pRg st="0" end="0"/>
                                            </p:txEl>
                                          </p:spTgt>
                                        </p:tgtEl>
                                        <p:attrNameLst>
                                          <p:attrName>style.visibility</p:attrName>
                                        </p:attrNameLst>
                                      </p:cBhvr>
                                      <p:to>
                                        <p:strVal val="visible"/>
                                      </p:to>
                                    </p:set>
                                    <p:animEffect transition="in" filter="dissolve">
                                      <p:cBhvr>
                                        <p:cTn id="10" dur="500"/>
                                        <p:tgtEl>
                                          <p:spTgt spid="2458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4581">
                                            <p:txEl>
                                              <p:pRg st="1" end="1"/>
                                            </p:txEl>
                                          </p:spTgt>
                                        </p:tgtEl>
                                        <p:attrNameLst>
                                          <p:attrName>style.visibility</p:attrName>
                                        </p:attrNameLst>
                                      </p:cBhvr>
                                      <p:to>
                                        <p:strVal val="visible"/>
                                      </p:to>
                                    </p:set>
                                    <p:animEffect transition="in" filter="checkerboard(across)">
                                      <p:cBhvr>
                                        <p:cTn id="15" dur="500"/>
                                        <p:tgtEl>
                                          <p:spTgt spid="245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Trochoi"/>
          <p:cNvPicPr>
            <a:picLocks noChangeAspect="1" noChangeArrowheads="1" noCrop="1"/>
          </p:cNvPicPr>
          <p:nvPr/>
        </p:nvPicPr>
        <p:blipFill>
          <a:blip r:embed="rId4"/>
          <a:srcRect/>
          <a:stretch>
            <a:fillRect/>
          </a:stretch>
        </p:blipFill>
        <p:spPr bwMode="auto">
          <a:xfrm>
            <a:off x="457200" y="304800"/>
            <a:ext cx="8305800" cy="1524000"/>
          </a:xfrm>
          <a:prstGeom prst="rect">
            <a:avLst/>
          </a:prstGeom>
          <a:noFill/>
          <a:ln w="9525">
            <a:noFill/>
            <a:miter lim="800000"/>
            <a:headEnd/>
            <a:tailEnd/>
          </a:ln>
        </p:spPr>
      </p:pic>
      <p:sp>
        <p:nvSpPr>
          <p:cNvPr id="29699" name="WordArt 3"/>
          <p:cNvSpPr>
            <a:spLocks noChangeArrowheads="1" noChangeShapeType="1" noTextEdit="1"/>
          </p:cNvSpPr>
          <p:nvPr/>
        </p:nvSpPr>
        <p:spPr bwMode="auto">
          <a:xfrm>
            <a:off x="685800" y="4702175"/>
            <a:ext cx="7924800" cy="1698625"/>
          </a:xfrm>
          <a:prstGeom prst="rect">
            <a:avLst/>
          </a:prstGeom>
        </p:spPr>
        <p:txBody>
          <a:bodyPr wrap="none" fromWordArt="1">
            <a:prstTxWarp prst="textDoubleWave1">
              <a:avLst>
                <a:gd name="adj1" fmla="val 6500"/>
                <a:gd name="adj2" fmla="val 0"/>
              </a:avLst>
            </a:prstTxWarp>
          </a:bodyPr>
          <a:lstStyle/>
          <a:p>
            <a:pPr algn="ctr"/>
            <a:r>
              <a:rPr lang="pt-BR" sz="3600" kern="10">
                <a:ln w="25400">
                  <a:solidFill>
                    <a:srgbClr val="000000"/>
                  </a:solidFill>
                  <a:miter lim="800000"/>
                  <a:headEnd/>
                  <a:tailEnd/>
                </a:ln>
                <a:solidFill>
                  <a:srgbClr val="00FF00"/>
                </a:solidFill>
                <a:latin typeface=".VnFree"/>
              </a:rPr>
              <a:t>C¸c em tham gia trß ch¬i </a:t>
            </a:r>
            <a:endParaRPr lang="en-US" sz="3600" kern="10">
              <a:ln w="25400">
                <a:solidFill>
                  <a:srgbClr val="000000"/>
                </a:solidFill>
                <a:miter lim="800000"/>
                <a:headEnd/>
                <a:tailEnd/>
              </a:ln>
              <a:solidFill>
                <a:srgbClr val="00FF00"/>
              </a:solidFill>
              <a:latin typeface=".VnFree"/>
            </a:endParaRPr>
          </a:p>
        </p:txBody>
      </p:sp>
      <p:pic>
        <p:nvPicPr>
          <p:cNvPr id="29700" name="Picture 4" descr="!danc_cl"/>
          <p:cNvPicPr>
            <a:picLocks noChangeAspect="1" noChangeArrowheads="1" noCrop="1"/>
          </p:cNvPicPr>
          <p:nvPr/>
        </p:nvPicPr>
        <p:blipFill>
          <a:blip r:embed="rId5"/>
          <a:srcRect/>
          <a:stretch>
            <a:fillRect/>
          </a:stretch>
        </p:blipFill>
        <p:spPr bwMode="auto">
          <a:xfrm>
            <a:off x="3352800" y="76200"/>
            <a:ext cx="2592388" cy="3657600"/>
          </a:xfrm>
          <a:prstGeom prst="rect">
            <a:avLst/>
          </a:prstGeom>
          <a:noFill/>
          <a:ln w="9525">
            <a:noFill/>
            <a:miter lim="800000"/>
            <a:headEnd/>
            <a:tailEnd/>
          </a:ln>
        </p:spPr>
      </p:pic>
      <p:pic>
        <p:nvPicPr>
          <p:cNvPr id="29701" name="Picture 5" descr="!danc_cl"/>
          <p:cNvPicPr>
            <a:picLocks noChangeAspect="1" noChangeArrowheads="1" noCrop="1"/>
          </p:cNvPicPr>
          <p:nvPr/>
        </p:nvPicPr>
        <p:blipFill>
          <a:blip r:embed="rId5"/>
          <a:srcRect/>
          <a:stretch>
            <a:fillRect/>
          </a:stretch>
        </p:blipFill>
        <p:spPr bwMode="auto">
          <a:xfrm>
            <a:off x="762000" y="1600200"/>
            <a:ext cx="2592388" cy="3657600"/>
          </a:xfrm>
          <a:prstGeom prst="rect">
            <a:avLst/>
          </a:prstGeom>
          <a:noFill/>
          <a:ln w="9525">
            <a:noFill/>
            <a:miter lim="800000"/>
            <a:headEnd/>
            <a:tailEnd/>
          </a:ln>
        </p:spPr>
      </p:pic>
      <p:pic>
        <p:nvPicPr>
          <p:cNvPr id="29702" name="Picture 6" descr="!danc_cl"/>
          <p:cNvPicPr>
            <a:picLocks noChangeAspect="1" noChangeArrowheads="1" noCrop="1"/>
          </p:cNvPicPr>
          <p:nvPr/>
        </p:nvPicPr>
        <p:blipFill>
          <a:blip r:embed="rId5"/>
          <a:srcRect/>
          <a:stretch>
            <a:fillRect/>
          </a:stretch>
        </p:blipFill>
        <p:spPr bwMode="auto">
          <a:xfrm>
            <a:off x="6246813" y="1676400"/>
            <a:ext cx="2592387" cy="3657600"/>
          </a:xfrm>
          <a:prstGeom prst="rect">
            <a:avLst/>
          </a:prstGeom>
          <a:noFill/>
          <a:ln w="9525">
            <a:noFill/>
            <a:miter lim="800000"/>
            <a:headEnd/>
            <a:tailEnd/>
          </a:ln>
        </p:spPr>
      </p:pic>
      <p:pic>
        <p:nvPicPr>
          <p:cNvPr id="10248" name="Moi ban vui mua ca.wav">
            <a:hlinkClick r:id="" action="ppaction://media"/>
          </p:cNvPr>
          <p:cNvPicPr>
            <a:picLocks noRot="1" noChangeAspect="1" noChangeArrowheads="1"/>
          </p:cNvPicPr>
          <p:nvPr>
            <a:audioFile r:link="rId1"/>
          </p:nvPr>
        </p:nvPicPr>
        <p:blipFill>
          <a:blip r:embed="rId6"/>
          <a:srcRect/>
          <a:stretch>
            <a:fillRect/>
          </a:stretch>
        </p:blipFill>
        <p:spPr bwMode="auto">
          <a:xfrm>
            <a:off x="4419600" y="3276600"/>
            <a:ext cx="304800" cy="304800"/>
          </a:xfrm>
          <a:prstGeom prst="rect">
            <a:avLst/>
          </a:prstGeom>
          <a:noFill/>
          <a:ln w="9525">
            <a:noFill/>
            <a:miter lim="800000"/>
            <a:headEnd/>
            <a:tailEnd/>
          </a:ln>
        </p:spPr>
      </p:pic>
      <p:pic>
        <p:nvPicPr>
          <p:cNvPr id="8" name="Recorded Sound">
            <a:hlinkClick r:id="" action="ppaction://media"/>
          </p:cNvPr>
          <p:cNvPicPr>
            <a:picLocks noRot="1" noChangeAspect="1"/>
          </p:cNvPicPr>
          <p:nvPr>
            <a:wavAudioFile r:embed="rId2" name="Recorded Sound"/>
          </p:nvPr>
        </p:nvPicPr>
        <p:blipFill>
          <a:blip r:embed="rId7"/>
          <a:stretch>
            <a:fillRect/>
          </a:stretch>
        </p:blipFill>
        <p:spPr>
          <a:xfrm>
            <a:off x="4419600" y="3276600"/>
            <a:ext cx="304800" cy="304800"/>
          </a:xfrm>
          <a:prstGeom prst="rect">
            <a:avLst/>
          </a:prstGeom>
        </p:spPr>
      </p:pic>
    </p:spTree>
  </p:cSld>
  <p:clrMapOvr>
    <a:masterClrMapping/>
  </p:clrMapOvr>
  <p:transition advClick="0" advTm="1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01" fill="hold"/>
                                        <p:tgtEl>
                                          <p:spTgt spid="8"/>
                                        </p:tgtEl>
                                      </p:cBhvr>
                                    </p:cmd>
                                  </p:childTnLst>
                                </p:cTn>
                              </p:par>
                            </p:childTnLst>
                          </p:cTn>
                        </p:par>
                        <p:par>
                          <p:cTn id="7" fill="hold">
                            <p:stCondLst>
                              <p:cond delay="14301"/>
                            </p:stCondLst>
                            <p:childTnLst>
                              <p:par>
                                <p:cTn id="8" presetID="1" presetClass="mediacall" presetSubtype="0" fill="hold" nodeType="afterEffect">
                                  <p:stCondLst>
                                    <p:cond delay="0"/>
                                  </p:stCondLst>
                                  <p:childTnLst>
                                    <p:cmd type="call" cmd="playFrom(0.0)">
                                      <p:cBhvr>
                                        <p:cTn id="9" dur="45534" fill="hold"/>
                                        <p:tgtEl>
                                          <p:spTgt spid="102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10248"/>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867400" y="1371600"/>
            <a:ext cx="3276600" cy="650875"/>
          </a:xfrm>
          <a:prstGeom prst="rect">
            <a:avLst/>
          </a:prstGeom>
          <a:noFill/>
          <a:ln w="9525">
            <a:solidFill>
              <a:schemeClr val="tx1"/>
            </a:solidFill>
            <a:miter lim="800000"/>
            <a:headEnd/>
            <a:tailEnd/>
          </a:ln>
        </p:spPr>
        <p:txBody>
          <a:bodyPr>
            <a:spAutoFit/>
          </a:bodyPr>
          <a:lstStyle/>
          <a:p>
            <a:pPr eaLnBrk="1" hangingPunct="1"/>
            <a:r>
              <a:rPr lang="en-US">
                <a:solidFill>
                  <a:srgbClr val="FFFF00"/>
                </a:solidFill>
                <a:cs typeface="Times New Roman" pitchFamily="18" charset="0"/>
              </a:rPr>
              <a:t>1/ </a:t>
            </a:r>
            <a:r>
              <a:rPr lang="en-US" b="1">
                <a:solidFill>
                  <a:srgbClr val="FFFF00"/>
                </a:solidFill>
                <a:cs typeface="Times New Roman" pitchFamily="18" charset="0"/>
              </a:rPr>
              <a:t>Đường chia quả đất làm hai bán cầu.</a:t>
            </a:r>
          </a:p>
        </p:txBody>
      </p:sp>
      <p:sp>
        <p:nvSpPr>
          <p:cNvPr id="7" name="TextBox 6"/>
          <p:cNvSpPr txBox="1">
            <a:spLocks noChangeArrowheads="1"/>
          </p:cNvSpPr>
          <p:nvPr/>
        </p:nvSpPr>
        <p:spPr bwMode="auto">
          <a:xfrm>
            <a:off x="5867400" y="2057400"/>
            <a:ext cx="3276600" cy="369888"/>
          </a:xfrm>
          <a:prstGeom prst="rect">
            <a:avLst/>
          </a:prstGeom>
          <a:noFill/>
          <a:ln w="9525">
            <a:solidFill>
              <a:schemeClr val="tx1"/>
            </a:solidFill>
            <a:miter lim="800000"/>
            <a:headEnd/>
            <a:tailEnd/>
          </a:ln>
        </p:spPr>
        <p:txBody>
          <a:bodyPr>
            <a:spAutoFit/>
          </a:bodyPr>
          <a:lstStyle/>
          <a:p>
            <a:pPr eaLnBrk="1" hangingPunct="1"/>
            <a:r>
              <a:rPr lang="en-US" b="1">
                <a:solidFill>
                  <a:srgbClr val="FFFF00"/>
                </a:solidFill>
                <a:cs typeface="Times New Roman" pitchFamily="18" charset="0"/>
              </a:rPr>
              <a:t>2/ Châu Âu thuộc đới khí hậu.</a:t>
            </a:r>
          </a:p>
        </p:txBody>
      </p:sp>
      <p:sp>
        <p:nvSpPr>
          <p:cNvPr id="10" name="TextBox 9"/>
          <p:cNvSpPr txBox="1">
            <a:spLocks noChangeArrowheads="1"/>
          </p:cNvSpPr>
          <p:nvPr/>
        </p:nvSpPr>
        <p:spPr bwMode="auto">
          <a:xfrm>
            <a:off x="5867400" y="2743200"/>
            <a:ext cx="3276600" cy="650875"/>
          </a:xfrm>
          <a:prstGeom prst="rect">
            <a:avLst/>
          </a:prstGeom>
          <a:noFill/>
          <a:ln w="9525">
            <a:solidFill>
              <a:schemeClr val="tx1"/>
            </a:solidFill>
            <a:miter lim="800000"/>
            <a:headEnd/>
            <a:tailEnd/>
          </a:ln>
        </p:spPr>
        <p:txBody>
          <a:bodyPr>
            <a:spAutoFit/>
          </a:bodyPr>
          <a:lstStyle/>
          <a:p>
            <a:pPr eaLnBrk="1" hangingPunct="1"/>
            <a:r>
              <a:rPr lang="en-US" b="1">
                <a:solidFill>
                  <a:srgbClr val="FFFF00"/>
                </a:solidFill>
                <a:cs typeface="Times New Roman" pitchFamily="18" charset="0"/>
              </a:rPr>
              <a:t>3/ Loại rừng tập trung chủ yếu ở phía bắc.</a:t>
            </a:r>
          </a:p>
        </p:txBody>
      </p:sp>
      <p:sp>
        <p:nvSpPr>
          <p:cNvPr id="11" name="TextBox 10"/>
          <p:cNvSpPr txBox="1">
            <a:spLocks noChangeArrowheads="1"/>
          </p:cNvSpPr>
          <p:nvPr/>
        </p:nvSpPr>
        <p:spPr bwMode="auto">
          <a:xfrm>
            <a:off x="5911850" y="3429000"/>
            <a:ext cx="3232150" cy="650875"/>
          </a:xfrm>
          <a:prstGeom prst="rect">
            <a:avLst/>
          </a:prstGeom>
          <a:noFill/>
          <a:ln w="9525">
            <a:solidFill>
              <a:schemeClr val="tx1"/>
            </a:solidFill>
            <a:miter lim="800000"/>
            <a:headEnd/>
            <a:tailEnd/>
          </a:ln>
        </p:spPr>
        <p:txBody>
          <a:bodyPr>
            <a:spAutoFit/>
          </a:bodyPr>
          <a:lstStyle/>
          <a:p>
            <a:pPr eaLnBrk="1" hangingPunct="1"/>
            <a:r>
              <a:rPr lang="en-US" b="1">
                <a:solidFill>
                  <a:srgbClr val="FFFF00"/>
                </a:solidFill>
                <a:cs typeface="Times New Roman" pitchFamily="18" charset="0"/>
              </a:rPr>
              <a:t>4/ Châu lục tiếp giáp với châu Âu là..?</a:t>
            </a:r>
          </a:p>
        </p:txBody>
      </p:sp>
      <p:sp>
        <p:nvSpPr>
          <p:cNvPr id="13" name="TextBox 12"/>
          <p:cNvSpPr txBox="1">
            <a:spLocks noChangeArrowheads="1"/>
          </p:cNvSpPr>
          <p:nvPr/>
        </p:nvSpPr>
        <p:spPr bwMode="auto">
          <a:xfrm>
            <a:off x="5911850" y="4114800"/>
            <a:ext cx="3232150" cy="650875"/>
          </a:xfrm>
          <a:prstGeom prst="rect">
            <a:avLst/>
          </a:prstGeom>
          <a:noFill/>
          <a:ln w="9525">
            <a:solidFill>
              <a:schemeClr val="tx1"/>
            </a:solidFill>
            <a:miter lim="800000"/>
            <a:headEnd/>
            <a:tailEnd/>
          </a:ln>
        </p:spPr>
        <p:txBody>
          <a:bodyPr>
            <a:spAutoFit/>
          </a:bodyPr>
          <a:lstStyle/>
          <a:p>
            <a:pPr eaLnBrk="1" hangingPunct="1"/>
            <a:r>
              <a:rPr lang="en-US">
                <a:solidFill>
                  <a:srgbClr val="FFFF00"/>
                </a:solidFill>
                <a:cs typeface="Times New Roman" pitchFamily="18" charset="0"/>
              </a:rPr>
              <a:t>5</a:t>
            </a:r>
            <a:r>
              <a:rPr lang="en-US" b="1">
                <a:solidFill>
                  <a:srgbClr val="FFFF00"/>
                </a:solidFill>
                <a:cs typeface="Times New Roman" pitchFamily="18" charset="0"/>
              </a:rPr>
              <a:t>/ Hiện tượng thời tiết của châu Âu vào mùa đông.</a:t>
            </a:r>
          </a:p>
        </p:txBody>
      </p:sp>
      <p:sp>
        <p:nvSpPr>
          <p:cNvPr id="14" name="TextBox 13"/>
          <p:cNvSpPr txBox="1">
            <a:spLocks noChangeArrowheads="1"/>
          </p:cNvSpPr>
          <p:nvPr/>
        </p:nvSpPr>
        <p:spPr bwMode="auto">
          <a:xfrm>
            <a:off x="5943600" y="4800600"/>
            <a:ext cx="3200400" cy="650875"/>
          </a:xfrm>
          <a:prstGeom prst="rect">
            <a:avLst/>
          </a:prstGeom>
          <a:noFill/>
          <a:ln w="9525">
            <a:solidFill>
              <a:schemeClr val="tx1"/>
            </a:solidFill>
            <a:miter lim="800000"/>
            <a:headEnd/>
            <a:tailEnd/>
          </a:ln>
        </p:spPr>
        <p:txBody>
          <a:bodyPr>
            <a:spAutoFit/>
          </a:bodyPr>
          <a:lstStyle/>
          <a:p>
            <a:pPr eaLnBrk="1" hangingPunct="1"/>
            <a:r>
              <a:rPr lang="en-US" b="1">
                <a:solidFill>
                  <a:srgbClr val="FFFF00"/>
                </a:solidFill>
                <a:cs typeface="Times New Roman" pitchFamily="18" charset="0"/>
              </a:rPr>
              <a:t>6/ Hệ thống núi tập trung chủ yếu ở nơi này? </a:t>
            </a:r>
          </a:p>
        </p:txBody>
      </p:sp>
      <p:graphicFrame>
        <p:nvGraphicFramePr>
          <p:cNvPr id="18" name="Content Placeholder 17"/>
          <p:cNvGraphicFramePr>
            <a:graphicFrameLocks noGrp="1"/>
          </p:cNvGraphicFramePr>
          <p:nvPr>
            <p:ph idx="4294967295"/>
          </p:nvPr>
        </p:nvGraphicFramePr>
        <p:xfrm>
          <a:off x="1752600" y="2209800"/>
          <a:ext cx="2501900" cy="368300"/>
        </p:xfrm>
        <a:graphic>
          <a:graphicData uri="http://schemas.openxmlformats.org/drawingml/2006/table">
            <a:tbl>
              <a:tblPr/>
              <a:tblGrid>
                <a:gridCol w="357188"/>
                <a:gridCol w="357187"/>
                <a:gridCol w="358775"/>
                <a:gridCol w="357188"/>
                <a:gridCol w="357187"/>
                <a:gridCol w="357188"/>
                <a:gridCol w="357187"/>
              </a:tblGrid>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67610" name="Group 26"/>
          <p:cNvGraphicFramePr>
            <a:graphicFrameLocks noGrp="1"/>
          </p:cNvGraphicFramePr>
          <p:nvPr/>
        </p:nvGraphicFramePr>
        <p:xfrm>
          <a:off x="1757363" y="2590800"/>
          <a:ext cx="1828800" cy="381000"/>
        </p:xfrm>
        <a:graphic>
          <a:graphicData uri="http://schemas.openxmlformats.org/drawingml/2006/table">
            <a:tbl>
              <a:tblPr/>
              <a:tblGrid>
                <a:gridCol w="365125"/>
                <a:gridCol w="366712"/>
                <a:gridCol w="365125"/>
                <a:gridCol w="366713"/>
                <a:gridCol w="365125"/>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67624" name="Group 40"/>
          <p:cNvGraphicFramePr>
            <a:graphicFrameLocks noGrp="1"/>
          </p:cNvGraphicFramePr>
          <p:nvPr/>
        </p:nvGraphicFramePr>
        <p:xfrm>
          <a:off x="2519363" y="2971800"/>
          <a:ext cx="3200400" cy="381000"/>
        </p:xfrm>
        <a:graphic>
          <a:graphicData uri="http://schemas.openxmlformats.org/drawingml/2006/table">
            <a:tbl>
              <a:tblPr/>
              <a:tblGrid>
                <a:gridCol w="354012"/>
                <a:gridCol w="357188"/>
                <a:gridCol w="355600"/>
                <a:gridCol w="354012"/>
                <a:gridCol w="357188"/>
                <a:gridCol w="355600"/>
                <a:gridCol w="354012"/>
                <a:gridCol w="357188"/>
                <a:gridCol w="355600"/>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67646" name="Group 62"/>
          <p:cNvGraphicFramePr>
            <a:graphicFrameLocks noGrp="1"/>
          </p:cNvGraphicFramePr>
          <p:nvPr/>
        </p:nvGraphicFramePr>
        <p:xfrm>
          <a:off x="2519363" y="3733800"/>
          <a:ext cx="2819400" cy="441325"/>
        </p:xfrm>
        <a:graphic>
          <a:graphicData uri="http://schemas.openxmlformats.org/drawingml/2006/table">
            <a:tbl>
              <a:tblPr/>
              <a:tblGrid>
                <a:gridCol w="352425"/>
                <a:gridCol w="352425"/>
                <a:gridCol w="317500"/>
                <a:gridCol w="387350"/>
                <a:gridCol w="352425"/>
                <a:gridCol w="352425"/>
                <a:gridCol w="352425"/>
                <a:gridCol w="352425"/>
              </a:tblGrid>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67666" name="Group 82"/>
          <p:cNvGraphicFramePr>
            <a:graphicFrameLocks noGrp="1"/>
          </p:cNvGraphicFramePr>
          <p:nvPr/>
        </p:nvGraphicFramePr>
        <p:xfrm>
          <a:off x="3205163" y="4191000"/>
          <a:ext cx="2514600" cy="381000"/>
        </p:xfrm>
        <a:graphic>
          <a:graphicData uri="http://schemas.openxmlformats.org/drawingml/2006/table">
            <a:tbl>
              <a:tblPr/>
              <a:tblGrid>
                <a:gridCol w="304800"/>
                <a:gridCol w="358775"/>
                <a:gridCol w="403225"/>
                <a:gridCol w="360362"/>
                <a:gridCol w="325438"/>
                <a:gridCol w="381000"/>
                <a:gridCol w="381000"/>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67684" name="Group 100"/>
          <p:cNvGraphicFramePr>
            <a:graphicFrameLocks noGrp="1"/>
          </p:cNvGraphicFramePr>
          <p:nvPr/>
        </p:nvGraphicFramePr>
        <p:xfrm>
          <a:off x="2138363" y="3352800"/>
          <a:ext cx="1828800" cy="365760"/>
        </p:xfrm>
        <a:graphic>
          <a:graphicData uri="http://schemas.openxmlformats.org/drawingml/2006/table">
            <a:tbl>
              <a:tblPr/>
              <a:tblGrid>
                <a:gridCol w="365125"/>
                <a:gridCol w="366712"/>
                <a:gridCol w="365125"/>
                <a:gridCol w="366713"/>
                <a:gridCol w="365125"/>
              </a:tblGrid>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67698" name="Group 114"/>
          <p:cNvGraphicFramePr>
            <a:graphicFrameLocks noGrp="1"/>
          </p:cNvGraphicFramePr>
          <p:nvPr/>
        </p:nvGraphicFramePr>
        <p:xfrm>
          <a:off x="1752600" y="2222500"/>
          <a:ext cx="2503488" cy="381000"/>
        </p:xfrm>
        <a:graphic>
          <a:graphicData uri="http://schemas.openxmlformats.org/drawingml/2006/table">
            <a:tbl>
              <a:tblPr/>
              <a:tblGrid>
                <a:gridCol w="357188"/>
                <a:gridCol w="358775"/>
                <a:gridCol w="357187"/>
                <a:gridCol w="357188"/>
                <a:gridCol w="357187"/>
                <a:gridCol w="358775"/>
                <a:gridCol w="357188"/>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67716" name="Group 132"/>
          <p:cNvGraphicFramePr>
            <a:graphicFrameLocks noGrp="1"/>
          </p:cNvGraphicFramePr>
          <p:nvPr/>
        </p:nvGraphicFramePr>
        <p:xfrm>
          <a:off x="1757363" y="2590800"/>
          <a:ext cx="1828800" cy="381000"/>
        </p:xfrm>
        <a:graphic>
          <a:graphicData uri="http://schemas.openxmlformats.org/drawingml/2006/table">
            <a:tbl>
              <a:tblPr/>
              <a:tblGrid>
                <a:gridCol w="366712"/>
                <a:gridCol w="365125"/>
                <a:gridCol w="365125"/>
                <a:gridCol w="366713"/>
                <a:gridCol w="365125"/>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67730" name="Group 146"/>
          <p:cNvGraphicFramePr>
            <a:graphicFrameLocks noGrp="1"/>
          </p:cNvGraphicFramePr>
          <p:nvPr/>
        </p:nvGraphicFramePr>
        <p:xfrm>
          <a:off x="2519363" y="2971800"/>
          <a:ext cx="3200400" cy="381000"/>
        </p:xfrm>
        <a:graphic>
          <a:graphicData uri="http://schemas.openxmlformats.org/drawingml/2006/table">
            <a:tbl>
              <a:tblPr/>
              <a:tblGrid>
                <a:gridCol w="355600"/>
                <a:gridCol w="355600"/>
                <a:gridCol w="355600"/>
                <a:gridCol w="355600"/>
                <a:gridCol w="355600"/>
                <a:gridCol w="355600"/>
                <a:gridCol w="355600"/>
                <a:gridCol w="355600"/>
                <a:gridCol w="355600"/>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67752" name="Group 168"/>
          <p:cNvGraphicFramePr>
            <a:graphicFrameLocks noGrp="1"/>
          </p:cNvGraphicFramePr>
          <p:nvPr/>
        </p:nvGraphicFramePr>
        <p:xfrm>
          <a:off x="2519363" y="3733800"/>
          <a:ext cx="2819400" cy="457200"/>
        </p:xfrm>
        <a:graphic>
          <a:graphicData uri="http://schemas.openxmlformats.org/drawingml/2006/table">
            <a:tbl>
              <a:tblPr/>
              <a:tblGrid>
                <a:gridCol w="352425"/>
                <a:gridCol w="350837"/>
                <a:gridCol w="317500"/>
                <a:gridCol w="350838"/>
                <a:gridCol w="390525"/>
                <a:gridCol w="350837"/>
                <a:gridCol w="352425"/>
                <a:gridCol w="354013"/>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67772" name="Group 188"/>
          <p:cNvGraphicFramePr>
            <a:graphicFrameLocks noGrp="1"/>
          </p:cNvGraphicFramePr>
          <p:nvPr/>
        </p:nvGraphicFramePr>
        <p:xfrm>
          <a:off x="3205163" y="4191000"/>
          <a:ext cx="2514600" cy="381000"/>
        </p:xfrm>
        <a:graphic>
          <a:graphicData uri="http://schemas.openxmlformats.org/drawingml/2006/table">
            <a:tbl>
              <a:tblPr/>
              <a:tblGrid>
                <a:gridCol w="304800"/>
                <a:gridCol w="457200"/>
                <a:gridCol w="352425"/>
                <a:gridCol w="496887"/>
                <a:gridCol w="450850"/>
                <a:gridCol w="452438"/>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67788" name="Group 204"/>
          <p:cNvGraphicFramePr>
            <a:graphicFrameLocks noGrp="1"/>
          </p:cNvGraphicFramePr>
          <p:nvPr/>
        </p:nvGraphicFramePr>
        <p:xfrm>
          <a:off x="2120900" y="3365500"/>
          <a:ext cx="1854200" cy="365760"/>
        </p:xfrm>
        <a:graphic>
          <a:graphicData uri="http://schemas.openxmlformats.org/drawingml/2006/table">
            <a:tbl>
              <a:tblPr/>
              <a:tblGrid>
                <a:gridCol w="371475"/>
                <a:gridCol w="369888"/>
                <a:gridCol w="385762"/>
                <a:gridCol w="355600"/>
                <a:gridCol w="371475"/>
              </a:tblGrid>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35" name="Rectangle 34"/>
          <p:cNvSpPr/>
          <p:nvPr/>
        </p:nvSpPr>
        <p:spPr>
          <a:xfrm>
            <a:off x="8328212" y="6898341"/>
            <a:ext cx="762000" cy="240065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lnSpc>
                <a:spcPts val="3000"/>
              </a:lnSpc>
              <a:spcBef>
                <a:spcPts val="0"/>
              </a:spcBef>
              <a:spcAft>
                <a:spcPts val="0"/>
              </a:spcAft>
              <a:defRPr/>
            </a:pP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rPr>
              <a:t>X</a:t>
            </a:r>
          </a:p>
          <a:p>
            <a:pPr algn="ctr" eaLnBrk="1" hangingPunct="1">
              <a:lnSpc>
                <a:spcPts val="3000"/>
              </a:lnSpc>
              <a:spcBef>
                <a:spcPts val="0"/>
              </a:spcBef>
              <a:spcAft>
                <a:spcPts val="0"/>
              </a:spcAft>
              <a:defRPr/>
            </a:pP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rPr>
              <a:t>A</a:t>
            </a:r>
          </a:p>
          <a:p>
            <a:pPr algn="ctr" eaLnBrk="1" hangingPunct="1">
              <a:lnSpc>
                <a:spcPts val="3000"/>
              </a:lnSpc>
              <a:spcBef>
                <a:spcPts val="0"/>
              </a:spcBef>
              <a:spcAft>
                <a:spcPts val="0"/>
              </a:spcAft>
              <a:defRPr/>
            </a:pP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rPr>
              <a:t>H</a:t>
            </a:r>
          </a:p>
          <a:p>
            <a:pPr algn="ctr" eaLnBrk="1" hangingPunct="1">
              <a:lnSpc>
                <a:spcPts val="3000"/>
              </a:lnSpc>
              <a:spcBef>
                <a:spcPts val="0"/>
              </a:spcBef>
              <a:spcAft>
                <a:spcPts val="0"/>
              </a:spcAft>
              <a:defRPr/>
            </a:pP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rPr>
              <a:t>A</a:t>
            </a:r>
          </a:p>
          <a:p>
            <a:pPr algn="ctr" eaLnBrk="1" hangingPunct="1">
              <a:lnSpc>
                <a:spcPts val="3000"/>
              </a:lnSpc>
              <a:spcBef>
                <a:spcPts val="0"/>
              </a:spcBef>
              <a:spcAft>
                <a:spcPts val="0"/>
              </a:spcAft>
              <a:defRPr/>
            </a:pP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rPr>
              <a:t>R</a:t>
            </a:r>
          </a:p>
          <a:p>
            <a:pPr algn="ctr" eaLnBrk="1" hangingPunct="1">
              <a:lnSpc>
                <a:spcPts val="3000"/>
              </a:lnSpc>
              <a:spcBef>
                <a:spcPts val="0"/>
              </a:spcBef>
              <a:spcAft>
                <a:spcPts val="0"/>
              </a:spcAft>
              <a:defRPr/>
            </a:pP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rPr>
              <a:t>A</a:t>
            </a:r>
          </a:p>
        </p:txBody>
      </p:sp>
      <p:sp>
        <p:nvSpPr>
          <p:cNvPr id="39" name="TextBox 38"/>
          <p:cNvSpPr txBox="1">
            <a:spLocks noChangeArrowheads="1"/>
          </p:cNvSpPr>
          <p:nvPr/>
        </p:nvSpPr>
        <p:spPr bwMode="auto">
          <a:xfrm>
            <a:off x="533400" y="2133600"/>
            <a:ext cx="304800" cy="346075"/>
          </a:xfrm>
          <a:prstGeom prst="rect">
            <a:avLst/>
          </a:prstGeom>
          <a:solidFill>
            <a:schemeClr val="accent1"/>
          </a:solidFill>
          <a:ln w="9525">
            <a:solidFill>
              <a:srgbClr val="FFFF00"/>
            </a:solidFill>
            <a:miter lim="800000"/>
            <a:headEnd/>
            <a:tailEnd/>
          </a:ln>
        </p:spPr>
        <p:txBody>
          <a:bodyPr>
            <a:spAutoFit/>
          </a:bodyPr>
          <a:lstStyle/>
          <a:p>
            <a:pPr eaLnBrk="1" hangingPunct="1"/>
            <a:r>
              <a:rPr lang="en-US" sz="1600" b="1">
                <a:cs typeface="Times New Roman" pitchFamily="18" charset="0"/>
              </a:rPr>
              <a:t>1</a:t>
            </a:r>
          </a:p>
        </p:txBody>
      </p:sp>
      <p:sp>
        <p:nvSpPr>
          <p:cNvPr id="40" name="TextBox 39"/>
          <p:cNvSpPr txBox="1">
            <a:spLocks noChangeArrowheads="1"/>
          </p:cNvSpPr>
          <p:nvPr/>
        </p:nvSpPr>
        <p:spPr bwMode="auto">
          <a:xfrm>
            <a:off x="533400" y="2590800"/>
            <a:ext cx="323850" cy="346075"/>
          </a:xfrm>
          <a:prstGeom prst="rect">
            <a:avLst/>
          </a:prstGeom>
          <a:solidFill>
            <a:schemeClr val="accent1"/>
          </a:solidFill>
          <a:ln w="9525">
            <a:solidFill>
              <a:srgbClr val="FFFF00"/>
            </a:solidFill>
            <a:miter lim="800000"/>
            <a:headEnd/>
            <a:tailEnd/>
          </a:ln>
        </p:spPr>
        <p:txBody>
          <a:bodyPr>
            <a:spAutoFit/>
          </a:bodyPr>
          <a:lstStyle/>
          <a:p>
            <a:pPr eaLnBrk="1" hangingPunct="1"/>
            <a:r>
              <a:rPr lang="en-US" sz="1600" b="1">
                <a:cs typeface="Times New Roman" pitchFamily="18" charset="0"/>
              </a:rPr>
              <a:t>2</a:t>
            </a:r>
          </a:p>
        </p:txBody>
      </p:sp>
      <p:sp>
        <p:nvSpPr>
          <p:cNvPr id="41" name="TextBox 40"/>
          <p:cNvSpPr txBox="1">
            <a:spLocks noChangeArrowheads="1"/>
          </p:cNvSpPr>
          <p:nvPr/>
        </p:nvSpPr>
        <p:spPr bwMode="auto">
          <a:xfrm>
            <a:off x="528638" y="2971800"/>
            <a:ext cx="314325" cy="346075"/>
          </a:xfrm>
          <a:prstGeom prst="rect">
            <a:avLst/>
          </a:prstGeom>
          <a:solidFill>
            <a:schemeClr val="accent1"/>
          </a:solidFill>
          <a:ln w="9525">
            <a:solidFill>
              <a:srgbClr val="FFFF00"/>
            </a:solidFill>
            <a:miter lim="800000"/>
            <a:headEnd/>
            <a:tailEnd/>
          </a:ln>
        </p:spPr>
        <p:txBody>
          <a:bodyPr>
            <a:spAutoFit/>
          </a:bodyPr>
          <a:lstStyle/>
          <a:p>
            <a:pPr eaLnBrk="1" hangingPunct="1"/>
            <a:r>
              <a:rPr lang="en-US" sz="1600">
                <a:cs typeface="Times New Roman" pitchFamily="18" charset="0"/>
              </a:rPr>
              <a:t>3</a:t>
            </a:r>
          </a:p>
        </p:txBody>
      </p:sp>
      <p:sp>
        <p:nvSpPr>
          <p:cNvPr id="42" name="TextBox 41"/>
          <p:cNvSpPr txBox="1">
            <a:spLocks noChangeArrowheads="1"/>
          </p:cNvSpPr>
          <p:nvPr/>
        </p:nvSpPr>
        <p:spPr bwMode="auto">
          <a:xfrm>
            <a:off x="520700" y="3365500"/>
            <a:ext cx="304800" cy="346075"/>
          </a:xfrm>
          <a:prstGeom prst="rect">
            <a:avLst/>
          </a:prstGeom>
          <a:solidFill>
            <a:schemeClr val="accent1"/>
          </a:solidFill>
          <a:ln w="9525">
            <a:solidFill>
              <a:srgbClr val="FFFF00"/>
            </a:solidFill>
            <a:miter lim="800000"/>
            <a:headEnd/>
            <a:tailEnd/>
          </a:ln>
        </p:spPr>
        <p:txBody>
          <a:bodyPr>
            <a:spAutoFit/>
          </a:bodyPr>
          <a:lstStyle/>
          <a:p>
            <a:pPr eaLnBrk="1" hangingPunct="1"/>
            <a:r>
              <a:rPr lang="en-US" sz="1600" b="1">
                <a:cs typeface="Times New Roman" pitchFamily="18" charset="0"/>
              </a:rPr>
              <a:t>4</a:t>
            </a:r>
          </a:p>
        </p:txBody>
      </p:sp>
      <p:sp>
        <p:nvSpPr>
          <p:cNvPr id="43" name="TextBox 42"/>
          <p:cNvSpPr txBox="1">
            <a:spLocks noChangeArrowheads="1"/>
          </p:cNvSpPr>
          <p:nvPr/>
        </p:nvSpPr>
        <p:spPr bwMode="auto">
          <a:xfrm>
            <a:off x="508000" y="3771900"/>
            <a:ext cx="330200" cy="346075"/>
          </a:xfrm>
          <a:prstGeom prst="rect">
            <a:avLst/>
          </a:prstGeom>
          <a:solidFill>
            <a:schemeClr val="accent1"/>
          </a:solidFill>
          <a:ln w="9525">
            <a:solidFill>
              <a:srgbClr val="FFFF00"/>
            </a:solidFill>
            <a:miter lim="800000"/>
            <a:headEnd/>
            <a:tailEnd/>
          </a:ln>
        </p:spPr>
        <p:txBody>
          <a:bodyPr>
            <a:spAutoFit/>
          </a:bodyPr>
          <a:lstStyle/>
          <a:p>
            <a:pPr eaLnBrk="1" hangingPunct="1"/>
            <a:r>
              <a:rPr lang="en-US" sz="1600">
                <a:cs typeface="Times New Roman" pitchFamily="18" charset="0"/>
              </a:rPr>
              <a:t>5</a:t>
            </a:r>
          </a:p>
        </p:txBody>
      </p:sp>
      <p:sp>
        <p:nvSpPr>
          <p:cNvPr id="44" name="TextBox 43"/>
          <p:cNvSpPr txBox="1">
            <a:spLocks noChangeArrowheads="1"/>
          </p:cNvSpPr>
          <p:nvPr/>
        </p:nvSpPr>
        <p:spPr bwMode="auto">
          <a:xfrm>
            <a:off x="538163" y="4178300"/>
            <a:ext cx="304800" cy="346075"/>
          </a:xfrm>
          <a:prstGeom prst="rect">
            <a:avLst/>
          </a:prstGeom>
          <a:solidFill>
            <a:schemeClr val="accent1"/>
          </a:solidFill>
          <a:ln w="9525">
            <a:solidFill>
              <a:srgbClr val="FFFF00"/>
            </a:solidFill>
            <a:miter lim="800000"/>
            <a:headEnd/>
            <a:tailEnd/>
          </a:ln>
        </p:spPr>
        <p:txBody>
          <a:bodyPr>
            <a:spAutoFit/>
          </a:bodyPr>
          <a:lstStyle/>
          <a:p>
            <a:pPr eaLnBrk="1" hangingPunct="1"/>
            <a:r>
              <a:rPr lang="en-US" sz="1600" b="1">
                <a:cs typeface="Times New Roman" pitchFamily="18" charset="0"/>
              </a:rPr>
              <a:t>6</a:t>
            </a:r>
          </a:p>
        </p:txBody>
      </p:sp>
      <p:sp>
        <p:nvSpPr>
          <p:cNvPr id="45" name="Rectangle 44"/>
          <p:cNvSpPr/>
          <p:nvPr/>
        </p:nvSpPr>
        <p:spPr>
          <a:xfrm>
            <a:off x="0" y="228600"/>
            <a:ext cx="8534400" cy="769441"/>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hangingPunct="1">
              <a:defRPr/>
            </a:pPr>
            <a:r>
              <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Trò chơi: Ô chữ </a:t>
            </a:r>
            <a:r>
              <a:rPr lang="en-US" sz="44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kì diệu1</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endParaRPr>
          </a:p>
        </p:txBody>
      </p:sp>
      <p:sp>
        <p:nvSpPr>
          <p:cNvPr id="47" name="Half Frame 46"/>
          <p:cNvSpPr/>
          <p:nvPr/>
        </p:nvSpPr>
        <p:spPr>
          <a:xfrm rot="10800000">
            <a:off x="0" y="914400"/>
            <a:ext cx="7848600" cy="3048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pic>
        <p:nvPicPr>
          <p:cNvPr id="29" name="Recorded Sound">
            <a:hlinkClick r:id="" action="ppaction://media"/>
          </p:cNvPr>
          <p:cNvPicPr>
            <a:picLocks noRot="1" noChangeAspect="1"/>
          </p:cNvPicPr>
          <p:nvPr>
            <a:wavAudioFile r:embed="rId1" name="Recorded Sound"/>
          </p:nvPr>
        </p:nvPicPr>
        <p:blipFill>
          <a:blip r:embed="rId5"/>
          <a:stretch>
            <a:fillRect/>
          </a:stretch>
        </p:blipFill>
        <p:spPr>
          <a:xfrm>
            <a:off x="4419600" y="3276600"/>
            <a:ext cx="304800" cy="304800"/>
          </a:xfrm>
          <a:prstGeom prst="rect">
            <a:avLst/>
          </a:prstGeom>
        </p:spPr>
      </p:pic>
      <p:pic>
        <p:nvPicPr>
          <p:cNvPr id="30" name="Recorded Sound">
            <a:hlinkClick r:id="" action="ppaction://media"/>
          </p:cNvPr>
          <p:cNvPicPr>
            <a:picLocks noRot="1" noChangeAspect="1"/>
          </p:cNvPicPr>
          <p:nvPr>
            <a:wavAudioFile r:embed="rId2" name="Recorded Sound"/>
          </p:nvPr>
        </p:nvPicPr>
        <p:blipFill>
          <a:blip r:embed="rId6"/>
          <a:stretch>
            <a:fillRect/>
          </a:stretch>
        </p:blipFill>
        <p:spPr>
          <a:xfrm>
            <a:off x="4419600" y="3276600"/>
            <a:ext cx="304800" cy="304800"/>
          </a:xfrm>
          <a:prstGeom prst="rect">
            <a:avLst/>
          </a:prstGeom>
        </p:spPr>
      </p:pic>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2000"/>
                                        <p:tgtEl>
                                          <p:spTgt spid="18"/>
                                        </p:tgtEl>
                                      </p:cBhvr>
                                    </p:animEffect>
                                  </p:childTnLst>
                                </p:cTn>
                              </p:par>
                              <p:par>
                                <p:cTn id="8" presetID="8" presetClass="entr" presetSubtype="16" fill="hold" nodeType="withEffect">
                                  <p:stCondLst>
                                    <p:cond delay="0"/>
                                  </p:stCondLst>
                                  <p:childTnLst>
                                    <p:set>
                                      <p:cBhvr>
                                        <p:cTn id="9" dur="1" fill="hold">
                                          <p:stCondLst>
                                            <p:cond delay="0"/>
                                          </p:stCondLst>
                                        </p:cTn>
                                        <p:tgtEl>
                                          <p:spTgt spid="67610"/>
                                        </p:tgtEl>
                                        <p:attrNameLst>
                                          <p:attrName>style.visibility</p:attrName>
                                        </p:attrNameLst>
                                      </p:cBhvr>
                                      <p:to>
                                        <p:strVal val="visible"/>
                                      </p:to>
                                    </p:set>
                                    <p:animEffect transition="in" filter="diamond(in)">
                                      <p:cBhvr>
                                        <p:cTn id="10" dur="2000"/>
                                        <p:tgtEl>
                                          <p:spTgt spid="67610"/>
                                        </p:tgtEl>
                                      </p:cBhvr>
                                    </p:animEffect>
                                  </p:childTnLst>
                                </p:cTn>
                              </p:par>
                              <p:par>
                                <p:cTn id="11" presetID="8" presetClass="entr" presetSubtype="16" fill="hold" nodeType="withEffect">
                                  <p:stCondLst>
                                    <p:cond delay="0"/>
                                  </p:stCondLst>
                                  <p:childTnLst>
                                    <p:set>
                                      <p:cBhvr>
                                        <p:cTn id="12" dur="1" fill="hold">
                                          <p:stCondLst>
                                            <p:cond delay="0"/>
                                          </p:stCondLst>
                                        </p:cTn>
                                        <p:tgtEl>
                                          <p:spTgt spid="67624"/>
                                        </p:tgtEl>
                                        <p:attrNameLst>
                                          <p:attrName>style.visibility</p:attrName>
                                        </p:attrNameLst>
                                      </p:cBhvr>
                                      <p:to>
                                        <p:strVal val="visible"/>
                                      </p:to>
                                    </p:set>
                                    <p:animEffect transition="in" filter="diamond(in)">
                                      <p:cBhvr>
                                        <p:cTn id="13" dur="2000"/>
                                        <p:tgtEl>
                                          <p:spTgt spid="67624"/>
                                        </p:tgtEl>
                                      </p:cBhvr>
                                    </p:animEffect>
                                  </p:childTnLst>
                                </p:cTn>
                              </p:par>
                              <p:par>
                                <p:cTn id="14" presetID="8" presetClass="entr" presetSubtype="16" fill="hold" nodeType="withEffect">
                                  <p:stCondLst>
                                    <p:cond delay="0"/>
                                  </p:stCondLst>
                                  <p:childTnLst>
                                    <p:set>
                                      <p:cBhvr>
                                        <p:cTn id="15" dur="1" fill="hold">
                                          <p:stCondLst>
                                            <p:cond delay="0"/>
                                          </p:stCondLst>
                                        </p:cTn>
                                        <p:tgtEl>
                                          <p:spTgt spid="67646"/>
                                        </p:tgtEl>
                                        <p:attrNameLst>
                                          <p:attrName>style.visibility</p:attrName>
                                        </p:attrNameLst>
                                      </p:cBhvr>
                                      <p:to>
                                        <p:strVal val="visible"/>
                                      </p:to>
                                    </p:set>
                                    <p:animEffect transition="in" filter="diamond(in)">
                                      <p:cBhvr>
                                        <p:cTn id="16" dur="2000"/>
                                        <p:tgtEl>
                                          <p:spTgt spid="67646"/>
                                        </p:tgtEl>
                                      </p:cBhvr>
                                    </p:animEffect>
                                  </p:childTnLst>
                                </p:cTn>
                              </p:par>
                              <p:par>
                                <p:cTn id="17" presetID="8" presetClass="entr" presetSubtype="16" fill="hold" nodeType="withEffect">
                                  <p:stCondLst>
                                    <p:cond delay="0"/>
                                  </p:stCondLst>
                                  <p:childTnLst>
                                    <p:set>
                                      <p:cBhvr>
                                        <p:cTn id="18" dur="1" fill="hold">
                                          <p:stCondLst>
                                            <p:cond delay="0"/>
                                          </p:stCondLst>
                                        </p:cTn>
                                        <p:tgtEl>
                                          <p:spTgt spid="67666"/>
                                        </p:tgtEl>
                                        <p:attrNameLst>
                                          <p:attrName>style.visibility</p:attrName>
                                        </p:attrNameLst>
                                      </p:cBhvr>
                                      <p:to>
                                        <p:strVal val="visible"/>
                                      </p:to>
                                    </p:set>
                                    <p:animEffect transition="in" filter="diamond(in)">
                                      <p:cBhvr>
                                        <p:cTn id="19" dur="2000"/>
                                        <p:tgtEl>
                                          <p:spTgt spid="67666"/>
                                        </p:tgtEl>
                                      </p:cBhvr>
                                    </p:animEffect>
                                  </p:childTnLst>
                                </p:cTn>
                              </p:par>
                              <p:par>
                                <p:cTn id="20" presetID="8" presetClass="entr" presetSubtype="16" fill="hold" nodeType="withEffect">
                                  <p:stCondLst>
                                    <p:cond delay="0"/>
                                  </p:stCondLst>
                                  <p:childTnLst>
                                    <p:set>
                                      <p:cBhvr>
                                        <p:cTn id="21" dur="1" fill="hold">
                                          <p:stCondLst>
                                            <p:cond delay="0"/>
                                          </p:stCondLst>
                                        </p:cTn>
                                        <p:tgtEl>
                                          <p:spTgt spid="67684"/>
                                        </p:tgtEl>
                                        <p:attrNameLst>
                                          <p:attrName>style.visibility</p:attrName>
                                        </p:attrNameLst>
                                      </p:cBhvr>
                                      <p:to>
                                        <p:strVal val="visible"/>
                                      </p:to>
                                    </p:set>
                                    <p:animEffect transition="in" filter="diamond(in)">
                                      <p:cBhvr>
                                        <p:cTn id="22" dur="2000"/>
                                        <p:tgtEl>
                                          <p:spTgt spid="67684"/>
                                        </p:tgtEl>
                                      </p:cBhvr>
                                    </p:animEffect>
                                  </p:childTnLst>
                                </p:cTn>
                              </p:par>
                              <p:par>
                                <p:cTn id="23" presetID="8" presetClass="entr" presetSubtype="16" fill="hold" nodeType="withEffect">
                                  <p:stCondLst>
                                    <p:cond delay="0"/>
                                  </p:stCondLst>
                                  <p:childTnLst>
                                    <p:set>
                                      <p:cBhvr>
                                        <p:cTn id="24" dur="1" fill="hold">
                                          <p:stCondLst>
                                            <p:cond delay="0"/>
                                          </p:stCondLst>
                                        </p:cTn>
                                        <p:tgtEl>
                                          <p:spTgt spid="67698"/>
                                        </p:tgtEl>
                                        <p:attrNameLst>
                                          <p:attrName>style.visibility</p:attrName>
                                        </p:attrNameLst>
                                      </p:cBhvr>
                                      <p:to>
                                        <p:strVal val="visible"/>
                                      </p:to>
                                    </p:set>
                                    <p:animEffect transition="in" filter="diamond(in)">
                                      <p:cBhvr>
                                        <p:cTn id="25" dur="2000"/>
                                        <p:tgtEl>
                                          <p:spTgt spid="67698"/>
                                        </p:tgtEl>
                                      </p:cBhvr>
                                    </p:animEffect>
                                  </p:childTnLst>
                                </p:cTn>
                              </p:par>
                              <p:par>
                                <p:cTn id="26" presetID="8" presetClass="entr" presetSubtype="16" fill="hold" nodeType="withEffect">
                                  <p:stCondLst>
                                    <p:cond delay="0"/>
                                  </p:stCondLst>
                                  <p:childTnLst>
                                    <p:set>
                                      <p:cBhvr>
                                        <p:cTn id="27" dur="1" fill="hold">
                                          <p:stCondLst>
                                            <p:cond delay="0"/>
                                          </p:stCondLst>
                                        </p:cTn>
                                        <p:tgtEl>
                                          <p:spTgt spid="67716"/>
                                        </p:tgtEl>
                                        <p:attrNameLst>
                                          <p:attrName>style.visibility</p:attrName>
                                        </p:attrNameLst>
                                      </p:cBhvr>
                                      <p:to>
                                        <p:strVal val="visible"/>
                                      </p:to>
                                    </p:set>
                                    <p:animEffect transition="in" filter="diamond(in)">
                                      <p:cBhvr>
                                        <p:cTn id="28" dur="2000"/>
                                        <p:tgtEl>
                                          <p:spTgt spid="67716"/>
                                        </p:tgtEl>
                                      </p:cBhvr>
                                    </p:animEffect>
                                  </p:childTnLst>
                                </p:cTn>
                              </p:par>
                              <p:par>
                                <p:cTn id="29" presetID="8" presetClass="entr" presetSubtype="16" fill="hold" nodeType="withEffect">
                                  <p:stCondLst>
                                    <p:cond delay="0"/>
                                  </p:stCondLst>
                                  <p:childTnLst>
                                    <p:set>
                                      <p:cBhvr>
                                        <p:cTn id="30" dur="1" fill="hold">
                                          <p:stCondLst>
                                            <p:cond delay="0"/>
                                          </p:stCondLst>
                                        </p:cTn>
                                        <p:tgtEl>
                                          <p:spTgt spid="67730"/>
                                        </p:tgtEl>
                                        <p:attrNameLst>
                                          <p:attrName>style.visibility</p:attrName>
                                        </p:attrNameLst>
                                      </p:cBhvr>
                                      <p:to>
                                        <p:strVal val="visible"/>
                                      </p:to>
                                    </p:set>
                                    <p:animEffect transition="in" filter="diamond(in)">
                                      <p:cBhvr>
                                        <p:cTn id="31" dur="2000"/>
                                        <p:tgtEl>
                                          <p:spTgt spid="67730"/>
                                        </p:tgtEl>
                                      </p:cBhvr>
                                    </p:animEffect>
                                  </p:childTnLst>
                                </p:cTn>
                              </p:par>
                              <p:par>
                                <p:cTn id="32" presetID="8" presetClass="entr" presetSubtype="16" fill="hold" nodeType="withEffect">
                                  <p:stCondLst>
                                    <p:cond delay="0"/>
                                  </p:stCondLst>
                                  <p:childTnLst>
                                    <p:set>
                                      <p:cBhvr>
                                        <p:cTn id="33" dur="1" fill="hold">
                                          <p:stCondLst>
                                            <p:cond delay="0"/>
                                          </p:stCondLst>
                                        </p:cTn>
                                        <p:tgtEl>
                                          <p:spTgt spid="67752"/>
                                        </p:tgtEl>
                                        <p:attrNameLst>
                                          <p:attrName>style.visibility</p:attrName>
                                        </p:attrNameLst>
                                      </p:cBhvr>
                                      <p:to>
                                        <p:strVal val="visible"/>
                                      </p:to>
                                    </p:set>
                                    <p:animEffect transition="in" filter="diamond(in)">
                                      <p:cBhvr>
                                        <p:cTn id="34" dur="2000"/>
                                        <p:tgtEl>
                                          <p:spTgt spid="67752"/>
                                        </p:tgtEl>
                                      </p:cBhvr>
                                    </p:animEffect>
                                  </p:childTnLst>
                                </p:cTn>
                              </p:par>
                              <p:par>
                                <p:cTn id="35" presetID="8" presetClass="entr" presetSubtype="16" fill="hold" nodeType="withEffect">
                                  <p:stCondLst>
                                    <p:cond delay="0"/>
                                  </p:stCondLst>
                                  <p:childTnLst>
                                    <p:set>
                                      <p:cBhvr>
                                        <p:cTn id="36" dur="1" fill="hold">
                                          <p:stCondLst>
                                            <p:cond delay="0"/>
                                          </p:stCondLst>
                                        </p:cTn>
                                        <p:tgtEl>
                                          <p:spTgt spid="67772"/>
                                        </p:tgtEl>
                                        <p:attrNameLst>
                                          <p:attrName>style.visibility</p:attrName>
                                        </p:attrNameLst>
                                      </p:cBhvr>
                                      <p:to>
                                        <p:strVal val="visible"/>
                                      </p:to>
                                    </p:set>
                                    <p:animEffect transition="in" filter="diamond(in)">
                                      <p:cBhvr>
                                        <p:cTn id="37" dur="2000"/>
                                        <p:tgtEl>
                                          <p:spTgt spid="67772"/>
                                        </p:tgtEl>
                                      </p:cBhvr>
                                    </p:animEffect>
                                  </p:childTnLst>
                                </p:cTn>
                              </p:par>
                              <p:par>
                                <p:cTn id="38" presetID="8" presetClass="entr" presetSubtype="16" fill="hold" nodeType="withEffect">
                                  <p:stCondLst>
                                    <p:cond delay="0"/>
                                  </p:stCondLst>
                                  <p:childTnLst>
                                    <p:set>
                                      <p:cBhvr>
                                        <p:cTn id="39" dur="1" fill="hold">
                                          <p:stCondLst>
                                            <p:cond delay="0"/>
                                          </p:stCondLst>
                                        </p:cTn>
                                        <p:tgtEl>
                                          <p:spTgt spid="67788"/>
                                        </p:tgtEl>
                                        <p:attrNameLst>
                                          <p:attrName>style.visibility</p:attrName>
                                        </p:attrNameLst>
                                      </p:cBhvr>
                                      <p:to>
                                        <p:strVal val="visible"/>
                                      </p:to>
                                    </p:set>
                                    <p:animEffect transition="in" filter="diamond(in)">
                                      <p:cBhvr>
                                        <p:cTn id="40" dur="2000"/>
                                        <p:tgtEl>
                                          <p:spTgt spid="67788"/>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diamond(in)">
                                      <p:cBhvr>
                                        <p:cTn id="43" dur="2000"/>
                                        <p:tgtEl>
                                          <p:spTgt spid="39"/>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diamond(in)">
                                      <p:cBhvr>
                                        <p:cTn id="46" dur="2000"/>
                                        <p:tgtEl>
                                          <p:spTgt spid="40"/>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diamond(in)">
                                      <p:cBhvr>
                                        <p:cTn id="49" dur="2000"/>
                                        <p:tgtEl>
                                          <p:spTgt spid="41"/>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diamond(in)">
                                      <p:cBhvr>
                                        <p:cTn id="52" dur="2000"/>
                                        <p:tgtEl>
                                          <p:spTgt spid="42"/>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diamond(in)">
                                      <p:cBhvr>
                                        <p:cTn id="55" dur="2000"/>
                                        <p:tgtEl>
                                          <p:spTgt spid="43"/>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diamond(in)">
                                      <p:cBhvr>
                                        <p:cTn id="58" dur="2000"/>
                                        <p:tgtEl>
                                          <p:spTgt spid="4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38571"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39"/>
                    </p:tgtEl>
                  </p:cond>
                </p:stCondLst>
                <p:endSync evt="end" delay="0">
                  <p:rtn val="all"/>
                </p:endSync>
                <p:childTnLst>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dissolve">
                                      <p:cBhvr>
                                        <p:cTn id="68" dur="500"/>
                                        <p:tgtEl>
                                          <p:spTgt spid="5"/>
                                        </p:tgtEl>
                                      </p:cBhvr>
                                    </p:animEffect>
                                  </p:childTnLst>
                                </p:cTn>
                              </p:par>
                            </p:childTnLst>
                          </p:cTn>
                        </p:par>
                      </p:childTnLst>
                    </p:cTn>
                  </p:par>
                </p:childTnLst>
              </p:cTn>
              <p:nextCondLst>
                <p:cond evt="onClick" delay="0">
                  <p:tgtEl>
                    <p:spTgt spid="39"/>
                  </p:tgtEl>
                </p:cond>
              </p:nextCondLst>
            </p:seq>
            <p:seq concurrent="1" nextAc="seek">
              <p:cTn id="69" restart="whenNotActive" fill="hold" evtFilter="cancelBubble" nodeType="interactiveSeq">
                <p:stCondLst>
                  <p:cond evt="onClick" delay="0">
                    <p:tgtEl>
                      <p:spTgt spid="5"/>
                    </p:tgtEl>
                  </p:cond>
                </p:stCondLst>
                <p:endSync evt="end" delay="0">
                  <p:rtn val="all"/>
                </p:endSync>
                <p:childTnLst>
                  <p:par>
                    <p:cTn id="70" fill="hold">
                      <p:stCondLst>
                        <p:cond delay="indefinite"/>
                      </p:stCondLst>
                      <p:childTnLst>
                        <p:par>
                          <p:cTn id="71" fill="hold">
                            <p:stCondLst>
                              <p:cond delay="0"/>
                            </p:stCondLst>
                            <p:childTnLst>
                              <p:par>
                                <p:cTn id="72" presetID="4" presetClass="exit" presetSubtype="16" fill="hold" nodeType="clickEffect">
                                  <p:stCondLst>
                                    <p:cond delay="0"/>
                                  </p:stCondLst>
                                  <p:childTnLst>
                                    <p:animEffect transition="out" filter="box(in)">
                                      <p:cBhvr>
                                        <p:cTn id="73" dur="500"/>
                                        <p:tgtEl>
                                          <p:spTgt spid="67698"/>
                                        </p:tgtEl>
                                      </p:cBhvr>
                                    </p:animEffect>
                                    <p:set>
                                      <p:cBhvr>
                                        <p:cTn id="74" dur="1" fill="hold">
                                          <p:stCondLst>
                                            <p:cond delay="499"/>
                                          </p:stCondLst>
                                        </p:cTn>
                                        <p:tgtEl>
                                          <p:spTgt spid="67698"/>
                                        </p:tgtEl>
                                        <p:attrNameLst>
                                          <p:attrName>style.visibility</p:attrName>
                                        </p:attrNameLst>
                                      </p:cBhvr>
                                      <p:to>
                                        <p:strVal val="hidden"/>
                                      </p:to>
                                    </p:set>
                                  </p:childTnLst>
                                  <p:subTnLst>
                                    <p:audio>
                                      <p:cMediaNode>
                                        <p:cTn display="0" masterRel="sameClick">
                                          <p:stCondLst>
                                            <p:cond evt="begin" delay="0">
                                              <p:tn val="72"/>
                                            </p:cond>
                                          </p:stCondLst>
                                          <p:endCondLst>
                                            <p:cond evt="onStopAudio" delay="0">
                                              <p:tgtEl>
                                                <p:sldTgt/>
                                              </p:tgtEl>
                                            </p:cond>
                                          </p:endCondLst>
                                        </p:cTn>
                                        <p:tgtEl>
                                          <p:sndTgt r:embed="rId4" name="applause.wav" builtIn="1"/>
                                        </p:tgtEl>
                                      </p:cMediaNode>
                                    </p:audio>
                                  </p:subTnLst>
                                </p:cTn>
                              </p:par>
                            </p:childTnLst>
                          </p:cTn>
                        </p:par>
                      </p:childTnLst>
                    </p:cTn>
                  </p:par>
                </p:childTnLst>
              </p:cTn>
              <p:nextCondLst>
                <p:cond evt="onClick" delay="0">
                  <p:tgtEl>
                    <p:spTgt spid="5"/>
                  </p:tgtEl>
                </p:cond>
              </p:nextCondLst>
            </p:seq>
            <p:seq concurrent="1" nextAc="seek">
              <p:cTn id="75" restart="whenNotActive" fill="hold" evtFilter="cancelBubble" nodeType="interactiveSeq">
                <p:stCondLst>
                  <p:cond evt="onClick" delay="0">
                    <p:tgtEl>
                      <p:spTgt spid="40"/>
                    </p:tgtEl>
                  </p:cond>
                </p:stCondLst>
                <p:endSync evt="end" delay="0">
                  <p:rtn val="all"/>
                </p:endSync>
                <p:childTnLst>
                  <p:par>
                    <p:cTn id="76" fill="hold">
                      <p:stCondLst>
                        <p:cond delay="0"/>
                      </p:stCondLst>
                      <p:childTnLst>
                        <p:par>
                          <p:cTn id="77" fill="hold">
                            <p:stCondLst>
                              <p:cond delay="0"/>
                            </p:stCondLst>
                            <p:childTnLst>
                              <p:par>
                                <p:cTn id="78" presetID="1" presetClass="mediacall" presetSubtype="0" fill="hold" nodeType="afterEffect">
                                  <p:stCondLst>
                                    <p:cond delay="0"/>
                                  </p:stCondLst>
                                  <p:childTnLst>
                                    <p:cmd type="call" cmd="playFrom(0.0)">
                                      <p:cBhvr>
                                        <p:cTn id="79" dur="16091" fill="hold"/>
                                        <p:tgtEl>
                                          <p:spTgt spid="30"/>
                                        </p:tgtEl>
                                      </p:cBhvr>
                                    </p:cmd>
                                  </p:childTnLst>
                                </p:cTn>
                              </p:par>
                            </p:childTnLst>
                          </p:cTn>
                        </p:par>
                      </p:childTnLst>
                    </p:cTn>
                  </p:par>
                  <p:par>
                    <p:cTn id="80" fill="hold">
                      <p:stCondLst>
                        <p:cond delay="indefinite"/>
                      </p:stCondLst>
                      <p:childTnLst>
                        <p:par>
                          <p:cTn id="81" fill="hold">
                            <p:stCondLst>
                              <p:cond delay="0"/>
                            </p:stCondLst>
                            <p:childTnLst>
                              <p:par>
                                <p:cTn id="82" presetID="23" presetClass="entr" presetSubtype="16"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500" fill="hold"/>
                                        <p:tgtEl>
                                          <p:spTgt spid="7"/>
                                        </p:tgtEl>
                                        <p:attrNameLst>
                                          <p:attrName>ppt_w</p:attrName>
                                        </p:attrNameLst>
                                      </p:cBhvr>
                                      <p:tavLst>
                                        <p:tav tm="0">
                                          <p:val>
                                            <p:fltVal val="0"/>
                                          </p:val>
                                        </p:tav>
                                        <p:tav tm="100000">
                                          <p:val>
                                            <p:strVal val="#ppt_w"/>
                                          </p:val>
                                        </p:tav>
                                      </p:tavLst>
                                    </p:anim>
                                    <p:anim calcmode="lin" valueType="num">
                                      <p:cBhvr>
                                        <p:cTn id="85"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40"/>
                  </p:tgtEl>
                </p:cond>
              </p:nextCondLst>
            </p:seq>
            <p:seq concurrent="1" nextAc="seek">
              <p:cTn id="86" restart="whenNotActive" fill="hold" evtFilter="cancelBubble" nodeType="interactiveSeq">
                <p:stCondLst>
                  <p:cond evt="onClick" delay="0">
                    <p:tgtEl>
                      <p:spTgt spid="7"/>
                    </p:tgtEl>
                  </p:cond>
                </p:stCondLst>
                <p:endSync evt="end" delay="0">
                  <p:rtn val="all"/>
                </p:endSync>
                <p:childTnLst>
                  <p:par>
                    <p:cTn id="87" fill="hold">
                      <p:stCondLst>
                        <p:cond delay="indefinite"/>
                      </p:stCondLst>
                      <p:childTnLst>
                        <p:par>
                          <p:cTn id="88" fill="hold">
                            <p:stCondLst>
                              <p:cond delay="0"/>
                            </p:stCondLst>
                            <p:childTnLst>
                              <p:par>
                                <p:cTn id="89" presetID="8" presetClass="exit" presetSubtype="16" fill="hold" nodeType="clickEffect">
                                  <p:stCondLst>
                                    <p:cond delay="0"/>
                                  </p:stCondLst>
                                  <p:childTnLst>
                                    <p:animEffect transition="out" filter="diamond(in)">
                                      <p:cBhvr>
                                        <p:cTn id="90" dur="2000"/>
                                        <p:tgtEl>
                                          <p:spTgt spid="67716"/>
                                        </p:tgtEl>
                                      </p:cBhvr>
                                    </p:animEffect>
                                    <p:set>
                                      <p:cBhvr>
                                        <p:cTn id="91" dur="1" fill="hold">
                                          <p:stCondLst>
                                            <p:cond delay="1999"/>
                                          </p:stCondLst>
                                        </p:cTn>
                                        <p:tgtEl>
                                          <p:spTgt spid="67716"/>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4" name="applause.wav" builtIn="1"/>
                                        </p:tgtEl>
                                      </p:cMediaNode>
                                    </p:audio>
                                  </p:subTnLst>
                                </p:cTn>
                              </p:par>
                            </p:childTnLst>
                          </p:cTn>
                        </p:par>
                      </p:childTnLst>
                    </p:cTn>
                  </p:par>
                </p:childTnLst>
              </p:cTn>
              <p:nextCondLst>
                <p:cond evt="onClick" delay="0">
                  <p:tgtEl>
                    <p:spTgt spid="7"/>
                  </p:tgtEl>
                </p:cond>
              </p:nextCondLst>
            </p:seq>
            <p:seq concurrent="1" nextAc="seek">
              <p:cTn id="92" restart="whenNotActive" fill="hold" evtFilter="cancelBubble" nodeType="interactiveSeq">
                <p:stCondLst>
                  <p:cond evt="onClick" delay="0">
                    <p:tgtEl>
                      <p:spTgt spid="41"/>
                    </p:tgtEl>
                  </p:cond>
                </p:stCondLst>
                <p:endSync evt="end" delay="0">
                  <p:rtn val="all"/>
                </p:endSync>
                <p:childTnLst>
                  <p:par>
                    <p:cTn id="93" fill="hold">
                      <p:stCondLst>
                        <p:cond delay="indefinite"/>
                      </p:stCondLst>
                      <p:childTnLst>
                        <p:par>
                          <p:cTn id="94" fill="hold">
                            <p:stCondLst>
                              <p:cond delay="0"/>
                            </p:stCondLst>
                            <p:childTnLst>
                              <p:par>
                                <p:cTn id="95" presetID="18" presetClass="entr" presetSubtype="12"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strips(downLeft)">
                                      <p:cBhvr>
                                        <p:cTn id="97" dur="500"/>
                                        <p:tgtEl>
                                          <p:spTgt spid="10"/>
                                        </p:tgtEl>
                                      </p:cBhvr>
                                    </p:animEffect>
                                  </p:childTnLst>
                                </p:cTn>
                              </p:par>
                            </p:childTnLst>
                          </p:cTn>
                        </p:par>
                      </p:childTnLst>
                    </p:cTn>
                  </p:par>
                </p:childTnLst>
              </p:cTn>
              <p:nextCondLst>
                <p:cond evt="onClick" delay="0">
                  <p:tgtEl>
                    <p:spTgt spid="41"/>
                  </p:tgtEl>
                </p:cond>
              </p:nextCondLst>
            </p:seq>
            <p:seq concurrent="1" nextAc="seek">
              <p:cTn id="98" restart="whenNotActive" fill="hold" evtFilter="cancelBubble" nodeType="interactiveSeq">
                <p:stCondLst>
                  <p:cond evt="onClick" delay="0">
                    <p:tgtEl>
                      <p:spTgt spid="10"/>
                    </p:tgtEl>
                  </p:cond>
                </p:stCondLst>
                <p:endSync evt="end" delay="0">
                  <p:rtn val="all"/>
                </p:endSync>
                <p:childTnLst>
                  <p:par>
                    <p:cTn id="99" fill="hold">
                      <p:stCondLst>
                        <p:cond delay="indefinite"/>
                      </p:stCondLst>
                      <p:childTnLst>
                        <p:par>
                          <p:cTn id="100" fill="hold">
                            <p:stCondLst>
                              <p:cond delay="0"/>
                            </p:stCondLst>
                            <p:childTnLst>
                              <p:par>
                                <p:cTn id="101" presetID="9" presetClass="exit" presetSubtype="0" fill="hold" nodeType="clickEffect">
                                  <p:stCondLst>
                                    <p:cond delay="0"/>
                                  </p:stCondLst>
                                  <p:childTnLst>
                                    <p:animEffect transition="out" filter="dissolve">
                                      <p:cBhvr>
                                        <p:cTn id="102" dur="500"/>
                                        <p:tgtEl>
                                          <p:spTgt spid="67730"/>
                                        </p:tgtEl>
                                      </p:cBhvr>
                                    </p:animEffect>
                                    <p:set>
                                      <p:cBhvr>
                                        <p:cTn id="103" dur="1" fill="hold">
                                          <p:stCondLst>
                                            <p:cond delay="499"/>
                                          </p:stCondLst>
                                        </p:cTn>
                                        <p:tgtEl>
                                          <p:spTgt spid="67730"/>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4" name="applause.wav" builtIn="1"/>
                                        </p:tgtEl>
                                      </p:cMediaNode>
                                    </p:audio>
                                  </p:subTnLst>
                                </p:cTn>
                              </p:par>
                            </p:childTnLst>
                          </p:cTn>
                        </p:par>
                      </p:childTnLst>
                    </p:cTn>
                  </p:par>
                </p:childTnLst>
              </p:cTn>
              <p:nextCondLst>
                <p:cond evt="onClick" delay="0">
                  <p:tgtEl>
                    <p:spTgt spid="10"/>
                  </p:tgtEl>
                </p:cond>
              </p:nextCondLst>
            </p:seq>
            <p:seq concurrent="1" nextAc="seek">
              <p:cTn id="104" restart="whenNotActive" fill="hold" evtFilter="cancelBubble" nodeType="interactiveSeq">
                <p:stCondLst>
                  <p:cond evt="onClick" delay="0">
                    <p:tgtEl>
                      <p:spTgt spid="42"/>
                    </p:tgtEl>
                  </p:cond>
                </p:stCondLst>
                <p:endSync evt="end" delay="0">
                  <p:rtn val="all"/>
                </p:endSync>
                <p:childTnLst>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wipe(down)">
                                      <p:cBhvr>
                                        <p:cTn id="109" dur="500"/>
                                        <p:tgtEl>
                                          <p:spTgt spid="11"/>
                                        </p:tgtEl>
                                      </p:cBhvr>
                                    </p:animEffect>
                                  </p:childTnLst>
                                </p:cTn>
                              </p:par>
                            </p:childTnLst>
                          </p:cTn>
                        </p:par>
                      </p:childTnLst>
                    </p:cTn>
                  </p:par>
                </p:childTnLst>
              </p:cTn>
              <p:nextCondLst>
                <p:cond evt="onClick" delay="0">
                  <p:tgtEl>
                    <p:spTgt spid="42"/>
                  </p:tgtEl>
                </p:cond>
              </p:nextCondLst>
            </p:seq>
            <p:seq concurrent="1" nextAc="seek">
              <p:cTn id="110" restart="whenNotActive" fill="hold" evtFilter="cancelBubble" nodeType="interactiveSeq">
                <p:stCondLst>
                  <p:cond evt="onClick" delay="0">
                    <p:tgtEl>
                      <p:spTgt spid="11"/>
                    </p:tgtEl>
                  </p:cond>
                </p:stCondLst>
                <p:endSync evt="end" delay="0">
                  <p:rtn val="all"/>
                </p:endSync>
                <p:childTnLst>
                  <p:par>
                    <p:cTn id="111" fill="hold">
                      <p:stCondLst>
                        <p:cond delay="indefinite"/>
                      </p:stCondLst>
                      <p:childTnLst>
                        <p:par>
                          <p:cTn id="112" fill="hold">
                            <p:stCondLst>
                              <p:cond delay="0"/>
                            </p:stCondLst>
                            <p:childTnLst>
                              <p:par>
                                <p:cTn id="113" presetID="21" presetClass="exit" presetSubtype="4" fill="hold" nodeType="clickEffect">
                                  <p:stCondLst>
                                    <p:cond delay="0"/>
                                  </p:stCondLst>
                                  <p:childTnLst>
                                    <p:animEffect transition="out" filter="wheel(4)">
                                      <p:cBhvr>
                                        <p:cTn id="114" dur="2000"/>
                                        <p:tgtEl>
                                          <p:spTgt spid="67788"/>
                                        </p:tgtEl>
                                      </p:cBhvr>
                                    </p:animEffect>
                                    <p:set>
                                      <p:cBhvr>
                                        <p:cTn id="115" dur="1" fill="hold">
                                          <p:stCondLst>
                                            <p:cond delay="1999"/>
                                          </p:stCondLst>
                                        </p:cTn>
                                        <p:tgtEl>
                                          <p:spTgt spid="67788"/>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4" name="applause.wav" builtIn="1"/>
                                        </p:tgtEl>
                                      </p:cMediaNode>
                                    </p:audio>
                                  </p:subTnLst>
                                </p:cTn>
                              </p:par>
                            </p:childTnLst>
                          </p:cTn>
                        </p:par>
                      </p:childTnLst>
                    </p:cTn>
                  </p:par>
                </p:childTnLst>
              </p:cTn>
              <p:nextCondLst>
                <p:cond evt="onClick" delay="0">
                  <p:tgtEl>
                    <p:spTgt spid="11"/>
                  </p:tgtEl>
                </p:cond>
              </p:nextCondLst>
            </p:seq>
            <p:seq concurrent="1" nextAc="seek">
              <p:cTn id="116" restart="whenNotActive" fill="hold" evtFilter="cancelBubble" nodeType="interactiveSeq">
                <p:stCondLst>
                  <p:cond evt="onClick" delay="0">
                    <p:tgtEl>
                      <p:spTgt spid="43"/>
                    </p:tgtEl>
                  </p:cond>
                </p:stCondLst>
                <p:endSync evt="end" delay="0">
                  <p:rtn val="all"/>
                </p:endSync>
                <p:childTnLst>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additive="base">
                                        <p:cTn id="121" dur="500" fill="hold"/>
                                        <p:tgtEl>
                                          <p:spTgt spid="13"/>
                                        </p:tgtEl>
                                        <p:attrNameLst>
                                          <p:attrName>ppt_x</p:attrName>
                                        </p:attrNameLst>
                                      </p:cBhvr>
                                      <p:tavLst>
                                        <p:tav tm="0">
                                          <p:val>
                                            <p:strVal val="#ppt_x"/>
                                          </p:val>
                                        </p:tav>
                                        <p:tav tm="100000">
                                          <p:val>
                                            <p:strVal val="#ppt_x"/>
                                          </p:val>
                                        </p:tav>
                                      </p:tavLst>
                                    </p:anim>
                                    <p:anim calcmode="lin" valueType="num">
                                      <p:cBhvr additive="base">
                                        <p:cTn id="1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3"/>
                  </p:tgtEl>
                </p:cond>
              </p:nextCondLst>
            </p:seq>
            <p:seq concurrent="1" nextAc="seek">
              <p:cTn id="123" restart="whenNotActive" fill="hold" evtFilter="cancelBubble" nodeType="interactiveSeq">
                <p:stCondLst>
                  <p:cond evt="onClick" delay="0">
                    <p:tgtEl>
                      <p:spTgt spid="13"/>
                    </p:tgtEl>
                  </p:cond>
                </p:stCondLst>
                <p:endSync evt="end" delay="0">
                  <p:rtn val="all"/>
                </p:endSync>
                <p:childTnLst>
                  <p:par>
                    <p:cTn id="124" fill="hold">
                      <p:stCondLst>
                        <p:cond delay="indefinite"/>
                      </p:stCondLst>
                      <p:childTnLst>
                        <p:par>
                          <p:cTn id="125" fill="hold">
                            <p:stCondLst>
                              <p:cond delay="0"/>
                            </p:stCondLst>
                            <p:childTnLst>
                              <p:par>
                                <p:cTn id="126" presetID="1" presetClass="exit" presetSubtype="0" fill="hold" nodeType="clickEffect">
                                  <p:stCondLst>
                                    <p:cond delay="0"/>
                                  </p:stCondLst>
                                  <p:childTnLst>
                                    <p:set>
                                      <p:cBhvr>
                                        <p:cTn id="127" dur="1" fill="hold">
                                          <p:stCondLst>
                                            <p:cond delay="0"/>
                                          </p:stCondLst>
                                        </p:cTn>
                                        <p:tgtEl>
                                          <p:spTgt spid="67752"/>
                                        </p:tgtEl>
                                        <p:attrNameLst>
                                          <p:attrName>style.visibility</p:attrName>
                                        </p:attrNameLst>
                                      </p:cBhvr>
                                      <p:to>
                                        <p:strVal val="hidden"/>
                                      </p:to>
                                    </p:set>
                                  </p:childTnLst>
                                  <p:subTnLst>
                                    <p:audio>
                                      <p:cMediaNode>
                                        <p:cTn display="0" masterRel="sameClick">
                                          <p:stCondLst>
                                            <p:cond evt="begin" delay="0">
                                              <p:tn val="126"/>
                                            </p:cond>
                                          </p:stCondLst>
                                          <p:endCondLst>
                                            <p:cond evt="onStopAudio" delay="0">
                                              <p:tgtEl>
                                                <p:sldTgt/>
                                              </p:tgtEl>
                                            </p:cond>
                                          </p:endCondLst>
                                        </p:cTn>
                                        <p:tgtEl>
                                          <p:sndTgt r:embed="rId4" name="applause.wav" builtIn="1"/>
                                        </p:tgtEl>
                                      </p:cMediaNode>
                                    </p:audio>
                                  </p:subTnLst>
                                </p:cTn>
                              </p:par>
                            </p:childTnLst>
                          </p:cTn>
                        </p:par>
                      </p:childTnLst>
                    </p:cTn>
                  </p:par>
                </p:childTnLst>
              </p:cTn>
              <p:nextCondLst>
                <p:cond evt="onClick" delay="0">
                  <p:tgtEl>
                    <p:spTgt spid="13"/>
                  </p:tgtEl>
                </p:cond>
              </p:nextCondLst>
            </p:seq>
            <p:seq concurrent="1" nextAc="seek">
              <p:cTn id="128" restart="whenNotActive" fill="hold" evtFilter="cancelBubble" nodeType="interactiveSeq">
                <p:stCondLst>
                  <p:cond evt="onClick" delay="0">
                    <p:tgtEl>
                      <p:spTgt spid="44"/>
                    </p:tgtEl>
                  </p:cond>
                </p:stCondLst>
                <p:endSync evt="end" delay="0">
                  <p:rtn val="all"/>
                </p:endSync>
                <p:childTnLst>
                  <p:par>
                    <p:cTn id="129" fill="hold">
                      <p:stCondLst>
                        <p:cond delay="indefinite"/>
                      </p:stCondLst>
                      <p:childTnLst>
                        <p:par>
                          <p:cTn id="130" fill="hold">
                            <p:stCondLst>
                              <p:cond delay="0"/>
                            </p:stCondLst>
                            <p:childTnLst>
                              <p:par>
                                <p:cTn id="131" presetID="30" presetClass="entr" presetSubtype="0" fill="hold" grpId="0" nodeType="clickEffect">
                                  <p:stCondLst>
                                    <p:cond delay="0"/>
                                  </p:stCondLst>
                                  <p:childTnLst>
                                    <p:set>
                                      <p:cBhvr>
                                        <p:cTn id="132" dur="1" fill="hold">
                                          <p:stCondLst>
                                            <p:cond delay="0"/>
                                          </p:stCondLst>
                                        </p:cTn>
                                        <p:tgtEl>
                                          <p:spTgt spid="14"/>
                                        </p:tgtEl>
                                        <p:attrNameLst>
                                          <p:attrName>style.visibility</p:attrName>
                                        </p:attrNameLst>
                                      </p:cBhvr>
                                      <p:to>
                                        <p:strVal val="visible"/>
                                      </p:to>
                                    </p:set>
                                    <p:animEffect transition="in" filter="fade">
                                      <p:cBhvr>
                                        <p:cTn id="133" dur="800" decel="100000"/>
                                        <p:tgtEl>
                                          <p:spTgt spid="14"/>
                                        </p:tgtEl>
                                      </p:cBhvr>
                                    </p:animEffect>
                                    <p:anim calcmode="lin" valueType="num">
                                      <p:cBhvr>
                                        <p:cTn id="134" dur="800" decel="100000" fill="hold"/>
                                        <p:tgtEl>
                                          <p:spTgt spid="14"/>
                                        </p:tgtEl>
                                        <p:attrNameLst>
                                          <p:attrName>style.rotation</p:attrName>
                                        </p:attrNameLst>
                                      </p:cBhvr>
                                      <p:tavLst>
                                        <p:tav tm="0">
                                          <p:val>
                                            <p:fltVal val="-90"/>
                                          </p:val>
                                        </p:tav>
                                        <p:tav tm="100000">
                                          <p:val>
                                            <p:fltVal val="0"/>
                                          </p:val>
                                        </p:tav>
                                      </p:tavLst>
                                    </p:anim>
                                    <p:anim calcmode="lin" valueType="num">
                                      <p:cBhvr>
                                        <p:cTn id="135" dur="800" decel="100000" fill="hold"/>
                                        <p:tgtEl>
                                          <p:spTgt spid="14"/>
                                        </p:tgtEl>
                                        <p:attrNameLst>
                                          <p:attrName>ppt_x</p:attrName>
                                        </p:attrNameLst>
                                      </p:cBhvr>
                                      <p:tavLst>
                                        <p:tav tm="0">
                                          <p:val>
                                            <p:strVal val="#ppt_x+0.4"/>
                                          </p:val>
                                        </p:tav>
                                        <p:tav tm="100000">
                                          <p:val>
                                            <p:strVal val="#ppt_x-0.05"/>
                                          </p:val>
                                        </p:tav>
                                      </p:tavLst>
                                    </p:anim>
                                    <p:anim calcmode="lin" valueType="num">
                                      <p:cBhvr>
                                        <p:cTn id="136" dur="800" decel="100000" fill="hold"/>
                                        <p:tgtEl>
                                          <p:spTgt spid="14"/>
                                        </p:tgtEl>
                                        <p:attrNameLst>
                                          <p:attrName>ppt_y</p:attrName>
                                        </p:attrNameLst>
                                      </p:cBhvr>
                                      <p:tavLst>
                                        <p:tav tm="0">
                                          <p:val>
                                            <p:strVal val="#ppt_y-0.4"/>
                                          </p:val>
                                        </p:tav>
                                        <p:tav tm="100000">
                                          <p:val>
                                            <p:strVal val="#ppt_y+0.1"/>
                                          </p:val>
                                        </p:tav>
                                      </p:tavLst>
                                    </p:anim>
                                    <p:anim calcmode="lin" valueType="num">
                                      <p:cBhvr>
                                        <p:cTn id="13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3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nextCondLst>
                <p:cond evt="onClick" delay="0">
                  <p:tgtEl>
                    <p:spTgt spid="44"/>
                  </p:tgtEl>
                </p:cond>
              </p:nextCondLst>
            </p:seq>
            <p:seq concurrent="1" nextAc="seek">
              <p:cTn id="139" restart="whenNotActive" fill="hold" evtFilter="cancelBubble" nodeType="interactiveSeq">
                <p:stCondLst>
                  <p:cond evt="onClick" delay="0">
                    <p:tgtEl>
                      <p:spTgt spid="14"/>
                    </p:tgtEl>
                  </p:cond>
                </p:stCondLst>
                <p:endSync evt="end" delay="0">
                  <p:rtn val="all"/>
                </p:endSync>
                <p:childTnLst>
                  <p:par>
                    <p:cTn id="140" fill="hold">
                      <p:stCondLst>
                        <p:cond delay="indefinite"/>
                      </p:stCondLst>
                      <p:childTnLst>
                        <p:par>
                          <p:cTn id="141" fill="hold">
                            <p:stCondLst>
                              <p:cond delay="0"/>
                            </p:stCondLst>
                            <p:childTnLst>
                              <p:par>
                                <p:cTn id="142" presetID="47" presetClass="exit" presetSubtype="0" fill="hold" nodeType="clickEffect">
                                  <p:stCondLst>
                                    <p:cond delay="0"/>
                                  </p:stCondLst>
                                  <p:childTnLst>
                                    <p:animEffect transition="out" filter="fade">
                                      <p:cBhvr>
                                        <p:cTn id="143" dur="1000"/>
                                        <p:tgtEl>
                                          <p:spTgt spid="67772"/>
                                        </p:tgtEl>
                                      </p:cBhvr>
                                    </p:animEffect>
                                    <p:anim calcmode="lin" valueType="num">
                                      <p:cBhvr>
                                        <p:cTn id="144" dur="1000"/>
                                        <p:tgtEl>
                                          <p:spTgt spid="67772"/>
                                        </p:tgtEl>
                                        <p:attrNameLst>
                                          <p:attrName>ppt_x</p:attrName>
                                        </p:attrNameLst>
                                      </p:cBhvr>
                                      <p:tavLst>
                                        <p:tav tm="0">
                                          <p:val>
                                            <p:strVal val="ppt_x"/>
                                          </p:val>
                                        </p:tav>
                                        <p:tav tm="100000">
                                          <p:val>
                                            <p:strVal val="ppt_x"/>
                                          </p:val>
                                        </p:tav>
                                      </p:tavLst>
                                    </p:anim>
                                    <p:anim calcmode="lin" valueType="num">
                                      <p:cBhvr>
                                        <p:cTn id="145" dur="1000"/>
                                        <p:tgtEl>
                                          <p:spTgt spid="67772"/>
                                        </p:tgtEl>
                                        <p:attrNameLst>
                                          <p:attrName>ppt_y</p:attrName>
                                        </p:attrNameLst>
                                      </p:cBhvr>
                                      <p:tavLst>
                                        <p:tav tm="0">
                                          <p:val>
                                            <p:strVal val="ppt_y"/>
                                          </p:val>
                                        </p:tav>
                                        <p:tav tm="100000">
                                          <p:val>
                                            <p:strVal val="ppt_y-.1"/>
                                          </p:val>
                                        </p:tav>
                                      </p:tavLst>
                                    </p:anim>
                                    <p:set>
                                      <p:cBhvr>
                                        <p:cTn id="146" dur="1" fill="hold">
                                          <p:stCondLst>
                                            <p:cond delay="999"/>
                                          </p:stCondLst>
                                        </p:cTn>
                                        <p:tgtEl>
                                          <p:spTgt spid="67772"/>
                                        </p:tgtEl>
                                        <p:attrNameLst>
                                          <p:attrName>style.visibility</p:attrName>
                                        </p:attrNameLst>
                                      </p:cBhvr>
                                      <p:to>
                                        <p:strVal val="hidden"/>
                                      </p:to>
                                    </p:set>
                                  </p:childTnLst>
                                  <p:subTnLst>
                                    <p:audio>
                                      <p:cMediaNode>
                                        <p:cTn display="0" masterRel="sameClick">
                                          <p:stCondLst>
                                            <p:cond evt="begin" delay="0">
                                              <p:tn val="142"/>
                                            </p:cond>
                                          </p:stCondLst>
                                          <p:endCondLst>
                                            <p:cond evt="onStopAudio" delay="0">
                                              <p:tgtEl>
                                                <p:sldTgt/>
                                              </p:tgtEl>
                                            </p:cond>
                                          </p:endCondLst>
                                        </p:cTn>
                                        <p:tgtEl>
                                          <p:sndTgt r:embed="rId4" name="applause.wav" builtIn="1"/>
                                        </p:tgtEl>
                                      </p:cMediaNode>
                                    </p:audio>
                                  </p:subTnLst>
                                </p:cTn>
                              </p:par>
                            </p:childTnLst>
                          </p:cTn>
                        </p:par>
                      </p:childTnLst>
                    </p:cTn>
                  </p:par>
                </p:childTnLst>
              </p:cTn>
              <p:nextCondLst>
                <p:cond evt="onClick" delay="0">
                  <p:tgtEl>
                    <p:spTgt spid="14"/>
                  </p:tgtEl>
                </p:cond>
              </p:nextCondLst>
            </p:seq>
            <p:audio>
              <p:cMediaNode>
                <p:cTn id="147" fill="hold" display="0">
                  <p:stCondLst>
                    <p:cond delay="indefinite"/>
                  </p:stCondLst>
                  <p:endCondLst>
                    <p:cond evt="onNext" delay="0">
                      <p:tgtEl>
                        <p:sldTgt/>
                      </p:tgtEl>
                    </p:cond>
                    <p:cond evt="onPrev" delay="0">
                      <p:tgtEl>
                        <p:sldTgt/>
                      </p:tgtEl>
                    </p:cond>
                    <p:cond evt="onStopAudio" delay="0">
                      <p:tgtEl>
                        <p:sldTgt/>
                      </p:tgtEl>
                    </p:cond>
                  </p:endCondLst>
                </p:cTn>
                <p:tgtEl>
                  <p:spTgt spid="29"/>
                </p:tgtEl>
              </p:cMediaNode>
            </p:audio>
            <p:audio>
              <p:cMediaNode>
                <p:cTn id="148" fill="hold" display="0">
                  <p:stCondLst>
                    <p:cond delay="indefinite"/>
                  </p:stCondLst>
                  <p:endCondLst>
                    <p:cond evt="onNext" delay="0">
                      <p:tgtEl>
                        <p:sldTgt/>
                      </p:tgtEl>
                    </p:cond>
                    <p:cond evt="onPrev" delay="0">
                      <p:tgtEl>
                        <p:sldTgt/>
                      </p:tgtEl>
                    </p:cond>
                    <p:cond evt="onStopAudio" delay="0">
                      <p:tgtEl>
                        <p:sldTgt/>
                      </p:tgtEl>
                    </p:cond>
                  </p:endCondLst>
                </p:cTn>
                <p:tgtEl>
                  <p:spTgt spid="30"/>
                </p:tgtEl>
              </p:cMediaNode>
            </p:audio>
          </p:childTnLst>
        </p:cTn>
      </p:par>
    </p:tnLst>
    <p:bldLst>
      <p:bldP spid="5" grpId="0" animBg="1"/>
      <p:bldP spid="7" grpId="0" animBg="1"/>
      <p:bldP spid="10" grpId="0" animBg="1"/>
      <p:bldP spid="11" grpId="0" animBg="1"/>
      <p:bldP spid="13" grpId="0" animBg="1"/>
      <p:bldP spid="14" grpId="0" animBg="1"/>
      <p:bldP spid="39" grpId="0" animBg="1"/>
      <p:bldP spid="40" grpId="0" animBg="1"/>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WordArt 2"/>
          <p:cNvSpPr>
            <a:spLocks noChangeArrowheads="1" noChangeShapeType="1" noTextEdit="1"/>
          </p:cNvSpPr>
          <p:nvPr/>
        </p:nvSpPr>
        <p:spPr bwMode="auto">
          <a:xfrm>
            <a:off x="381000" y="228600"/>
            <a:ext cx="8458200" cy="3048000"/>
          </a:xfrm>
          <a:prstGeom prst="rect">
            <a:avLst/>
          </a:prstGeom>
        </p:spPr>
        <p:txBody>
          <a:bodyPr wrap="none" fromWordArt="1">
            <a:prstTxWarp prst="textPlain">
              <a:avLst>
                <a:gd name="adj" fmla="val 50000"/>
              </a:avLst>
            </a:prstTxWarp>
          </a:bodyPr>
          <a:lstStyle/>
          <a:p>
            <a:pPr algn="ctr"/>
            <a:r>
              <a:rPr lang="vi-VN" sz="3600" b="1" kern="10">
                <a:ln w="1905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DẶN DÒ :</a:t>
            </a:r>
          </a:p>
          <a:p>
            <a:pPr algn="ctr"/>
            <a:r>
              <a:rPr lang="vi-VN" sz="3600" b="1" kern="10">
                <a:ln w="1905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HỌC BÀI VÀ TRẢ LỜI CÁC CÂU HỎI SGK</a:t>
            </a:r>
          </a:p>
          <a:p>
            <a:pPr algn="ctr"/>
            <a:r>
              <a:rPr lang="vi-VN" sz="3600" b="1" kern="10">
                <a:ln w="1905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BÀI SAU: Một số nước Châu Âu.</a:t>
            </a:r>
            <a:endParaRPr lang="en-US" sz="3600" b="1" kern="10">
              <a:ln w="1905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31747" name="Text Box 3"/>
          <p:cNvSpPr txBox="1">
            <a:spLocks noChangeArrowheads="1"/>
          </p:cNvSpPr>
          <p:nvPr/>
        </p:nvSpPr>
        <p:spPr bwMode="auto">
          <a:xfrm>
            <a:off x="0" y="3276600"/>
            <a:ext cx="9144000" cy="519113"/>
          </a:xfrm>
          <a:prstGeom prst="rect">
            <a:avLst/>
          </a:prstGeom>
          <a:noFill/>
          <a:ln w="9525">
            <a:noFill/>
            <a:miter lim="800000"/>
            <a:headEnd/>
            <a:tailEnd/>
          </a:ln>
        </p:spPr>
        <p:txBody>
          <a:bodyPr>
            <a:spAutoFit/>
          </a:bodyPr>
          <a:lstStyle/>
          <a:p>
            <a:pPr eaLnBrk="1" hangingPunct="1">
              <a:spcBef>
                <a:spcPct val="50000"/>
              </a:spcBef>
            </a:pPr>
            <a:r>
              <a:rPr lang="en-US" sz="2800"/>
              <a:t>.</a:t>
            </a:r>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ransition spd="slow" advClick="0" advTm="2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3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0"/>
            <a:ext cx="8229600" cy="533400"/>
          </a:xfrm>
        </p:spPr>
        <p:txBody>
          <a:bodyPr/>
          <a:lstStyle/>
          <a:p>
            <a:pPr eaLnBrk="1" hangingPunct="1">
              <a:defRPr/>
            </a:pPr>
            <a:r>
              <a:rPr lang="en-US" sz="2800" smtClean="0">
                <a:solidFill>
                  <a:srgbClr val="34F053"/>
                </a:solidFill>
                <a:latin typeface="Times New Roman" pitchFamily="18" charset="0"/>
                <a:cs typeface="Times New Roman" pitchFamily="18" charset="0"/>
              </a:rPr>
              <a:t>Thứ sáu ngày 15 tháng 5 năm 2015</a:t>
            </a:r>
          </a:p>
        </p:txBody>
      </p:sp>
      <p:sp>
        <p:nvSpPr>
          <p:cNvPr id="69635" name="Rectangle 3"/>
          <p:cNvSpPr>
            <a:spLocks noGrp="1" noChangeArrowheads="1"/>
          </p:cNvSpPr>
          <p:nvPr>
            <p:ph type="body" idx="1"/>
          </p:nvPr>
        </p:nvSpPr>
        <p:spPr>
          <a:xfrm>
            <a:off x="3733800" y="533400"/>
            <a:ext cx="1371600" cy="457200"/>
          </a:xfrm>
        </p:spPr>
        <p:txBody>
          <a:bodyPr/>
          <a:lstStyle/>
          <a:p>
            <a:pPr algn="ctr" eaLnBrk="1" hangingPunct="1">
              <a:buFont typeface="Wingdings" pitchFamily="2" charset="2"/>
              <a:buNone/>
              <a:defRPr/>
            </a:pPr>
            <a:r>
              <a:rPr lang="en-US" sz="2400" u="sng" smtClean="0">
                <a:solidFill>
                  <a:srgbClr val="34F053"/>
                </a:solidFill>
                <a:latin typeface="Times New Roman" pitchFamily="18" charset="0"/>
                <a:cs typeface="Times New Roman" pitchFamily="18" charset="0"/>
              </a:rPr>
              <a:t>ĐỊA LÝ</a:t>
            </a:r>
          </a:p>
        </p:txBody>
      </p:sp>
      <p:sp>
        <p:nvSpPr>
          <p:cNvPr id="69636" name="Rectangle 4"/>
          <p:cNvSpPr>
            <a:spLocks noChangeArrowheads="1"/>
          </p:cNvSpPr>
          <p:nvPr/>
        </p:nvSpPr>
        <p:spPr bwMode="auto">
          <a:xfrm>
            <a:off x="3352800" y="990600"/>
            <a:ext cx="3276600" cy="7620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80000"/>
              <a:buFont typeface="Wingdings" pitchFamily="2" charset="2"/>
              <a:buNone/>
              <a:defRPr/>
            </a:pPr>
            <a:r>
              <a:rPr lang="en-US" sz="4000">
                <a:solidFill>
                  <a:srgbClr val="FFFF00"/>
                </a:solidFill>
                <a:effectLst>
                  <a:outerShdw blurRad="38100" dist="38100" dir="2700000" algn="tl">
                    <a:srgbClr val="000000"/>
                  </a:outerShdw>
                </a:effectLst>
                <a:cs typeface="Times New Roman" pitchFamily="18" charset="0"/>
              </a:rPr>
              <a:t>CHÂU ÂU</a:t>
            </a:r>
          </a:p>
        </p:txBody>
      </p:sp>
      <p:pic>
        <p:nvPicPr>
          <p:cNvPr id="6" name="Recorded Sound">
            <a:hlinkClick r:id="" action="ppaction://media"/>
          </p:cNvPr>
          <p:cNvPicPr>
            <a:picLocks noRot="1" noChangeAspect="1"/>
          </p:cNvPicPr>
          <p:nvPr>
            <a:wavAudioFile r:embed="rId1" name="Recorded Sound"/>
          </p:nvPr>
        </p:nvPicPr>
        <p:blipFill>
          <a:blip r:embed="rId4"/>
          <a:stretch>
            <a:fillRect/>
          </a:stretch>
        </p:blipFill>
        <p:spPr>
          <a:xfrm>
            <a:off x="4419600" y="3276600"/>
            <a:ext cx="304800" cy="304800"/>
          </a:xfrm>
          <a:prstGeom prst="rect">
            <a:avLst/>
          </a:prstGeom>
        </p:spPr>
      </p:pic>
    </p:spTree>
  </p:cSld>
  <p:clrMapOvr>
    <a:masterClrMapping/>
  </p:clrMapOvr>
  <p:transition spd="med" advClick="0" advTm="3000">
    <p:sndAc>
      <p:stSnd>
        <p:snd r:embed="rId3" name="Recorded Sound"/>
      </p:stSnd>
    </p:sndAc>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3755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dv100925"/>
          <p:cNvPicPr>
            <a:picLocks noChangeAspect="1" noChangeArrowheads="1"/>
          </p:cNvPicPr>
          <p:nvPr/>
        </p:nvPicPr>
        <p:blipFill>
          <a:blip r:embed="rId2">
            <a:lum contrast="18000"/>
          </a:blip>
          <a:srcRect/>
          <a:stretch>
            <a:fillRect/>
          </a:stretch>
        </p:blipFill>
        <p:spPr bwMode="auto">
          <a:xfrm>
            <a:off x="0" y="0"/>
            <a:ext cx="9220200" cy="6915150"/>
          </a:xfrm>
          <a:prstGeom prst="rect">
            <a:avLst/>
          </a:prstGeom>
          <a:noFill/>
          <a:ln w="9525">
            <a:noFill/>
            <a:miter lim="800000"/>
            <a:headEnd/>
            <a:tailEnd/>
          </a:ln>
        </p:spPr>
      </p:pic>
      <p:pic>
        <p:nvPicPr>
          <p:cNvPr id="31749" name="Picture 5" descr="Froc1"/>
          <p:cNvPicPr>
            <a:picLocks noChangeAspect="1" noChangeArrowheads="1" noCrop="1"/>
          </p:cNvPicPr>
          <p:nvPr/>
        </p:nvPicPr>
        <p:blipFill>
          <a:blip r:embed="rId3"/>
          <a:srcRect/>
          <a:stretch>
            <a:fillRect/>
          </a:stretch>
        </p:blipFill>
        <p:spPr bwMode="auto">
          <a:xfrm>
            <a:off x="762000" y="4876800"/>
            <a:ext cx="1600200" cy="1476375"/>
          </a:xfrm>
          <a:prstGeom prst="rect">
            <a:avLst/>
          </a:prstGeom>
          <a:noFill/>
          <a:ln w="9525">
            <a:noFill/>
            <a:miter lim="800000"/>
            <a:headEnd/>
            <a:tailEnd/>
          </a:ln>
        </p:spPr>
      </p:pic>
      <p:pic>
        <p:nvPicPr>
          <p:cNvPr id="31750" name="Picture 6" descr="Froc1"/>
          <p:cNvPicPr>
            <a:picLocks noChangeAspect="1" noChangeArrowheads="1" noCrop="1"/>
          </p:cNvPicPr>
          <p:nvPr/>
        </p:nvPicPr>
        <p:blipFill>
          <a:blip r:embed="rId3"/>
          <a:srcRect/>
          <a:stretch>
            <a:fillRect/>
          </a:stretch>
        </p:blipFill>
        <p:spPr bwMode="auto">
          <a:xfrm>
            <a:off x="6477000" y="4648200"/>
            <a:ext cx="1600200" cy="1476375"/>
          </a:xfrm>
          <a:prstGeom prst="rect">
            <a:avLst/>
          </a:prstGeom>
          <a:noFill/>
          <a:ln w="9525">
            <a:noFill/>
            <a:miter lim="800000"/>
            <a:headEnd/>
            <a:tailEnd/>
          </a:ln>
        </p:spPr>
      </p:pic>
      <p:sp>
        <p:nvSpPr>
          <p:cNvPr id="32773" name="WordArt 8"/>
          <p:cNvSpPr>
            <a:spLocks noChangeArrowheads="1" noChangeShapeType="1" noTextEdit="1"/>
          </p:cNvSpPr>
          <p:nvPr/>
        </p:nvSpPr>
        <p:spPr bwMode="auto">
          <a:xfrm>
            <a:off x="685800" y="4800600"/>
            <a:ext cx="8001000" cy="19812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Kính chào các thầy cô giáo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repeatCount="indefinite" accel="50000" decel="50000" fill="hold" nodeType="withEffect">
                                  <p:stCondLst>
                                    <p:cond delay="0"/>
                                  </p:stCondLst>
                                  <p:childTnLst>
                                    <p:animMotion origin="layout" path="M -3.33333E-6 1.11022E-16 L 0.67917 -0.47431 " pathEditMode="relative" rAng="0" ptsTypes="AA">
                                      <p:cBhvr>
                                        <p:cTn id="6" dur="2000" fill="hold"/>
                                        <p:tgtEl>
                                          <p:spTgt spid="31749"/>
                                        </p:tgtEl>
                                        <p:attrNameLst>
                                          <p:attrName>ppt_x</p:attrName>
                                          <p:attrName>ppt_y</p:attrName>
                                        </p:attrNameLst>
                                      </p:cBhvr>
                                      <p:rCtr x="340" y="-237"/>
                                    </p:animMotion>
                                  </p:childTnLst>
                                </p:cTn>
                              </p:par>
                              <p:par>
                                <p:cTn id="7" presetID="49" presetClass="path" presetSubtype="0" repeatCount="indefinite" accel="50000" decel="50000" fill="hold" nodeType="withEffect">
                                  <p:stCondLst>
                                    <p:cond delay="0"/>
                                  </p:stCondLst>
                                  <p:childTnLst>
                                    <p:animMotion origin="layout" path="M -3.33333E-6 3.33333E-6 L -0.6625 -0.48542 " pathEditMode="relative" rAng="0" ptsTypes="AA">
                                      <p:cBhvr>
                                        <p:cTn id="8" dur="2000" fill="hold"/>
                                        <p:tgtEl>
                                          <p:spTgt spid="31750"/>
                                        </p:tgtEl>
                                        <p:attrNameLst>
                                          <p:attrName>ppt_x</p:attrName>
                                          <p:attrName>ppt_y</p:attrName>
                                        </p:attrNameLst>
                                      </p:cBhvr>
                                      <p:rCtr x="-331" y="-2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endParaRPr lang="en-US" smtClean="0"/>
          </a:p>
        </p:txBody>
      </p:sp>
      <p:sp>
        <p:nvSpPr>
          <p:cNvPr id="46083" name="Rectangle 3"/>
          <p:cNvSpPr>
            <a:spLocks noGrp="1" noChangeArrowheads="1"/>
          </p:cNvSpPr>
          <p:nvPr>
            <p:ph type="body" idx="1"/>
          </p:nvPr>
        </p:nvSpPr>
        <p:spPr/>
        <p:txBody>
          <a:bodyPr/>
          <a:lstStyle/>
          <a:p>
            <a:pPr eaLnBrk="1" hangingPunct="1">
              <a:defRPr/>
            </a:pPr>
            <a:endParaRPr lang="en-US" smtClean="0"/>
          </a:p>
        </p:txBody>
      </p:sp>
      <p:pic>
        <p:nvPicPr>
          <p:cNvPr id="33796" name="Picture 4" descr="DSC03280"/>
          <p:cNvPicPr>
            <a:picLocks noChangeAspect="1" noChangeArrowheads="1"/>
          </p:cNvPicPr>
          <p:nvPr/>
        </p:nvPicPr>
        <p:blipFill>
          <a:blip r:embed="rId2">
            <a:lum contrast="24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endParaRPr lang="en-US" smtClean="0"/>
          </a:p>
        </p:txBody>
      </p:sp>
      <p:sp>
        <p:nvSpPr>
          <p:cNvPr id="47107" name="Rectangle 3"/>
          <p:cNvSpPr>
            <a:spLocks noGrp="1" noChangeArrowheads="1"/>
          </p:cNvSpPr>
          <p:nvPr>
            <p:ph type="body" idx="1"/>
          </p:nvPr>
        </p:nvSpPr>
        <p:spPr/>
        <p:txBody>
          <a:bodyPr/>
          <a:lstStyle/>
          <a:p>
            <a:pPr eaLnBrk="1" hangingPunct="1">
              <a:defRPr/>
            </a:pPr>
            <a:endParaRPr lang="en-US" smtClean="0"/>
          </a:p>
        </p:txBody>
      </p:sp>
      <p:pic>
        <p:nvPicPr>
          <p:cNvPr id="34820" name="Picture 4" descr="DSC03281"/>
          <p:cNvPicPr>
            <a:picLocks noChangeAspect="1" noChangeArrowheads="1"/>
          </p:cNvPicPr>
          <p:nvPr/>
        </p:nvPicPr>
        <p:blipFill>
          <a:blip r:embed="rId2">
            <a:lum contrast="3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endParaRPr lang="en-US" smtClean="0"/>
          </a:p>
        </p:txBody>
      </p:sp>
      <p:sp>
        <p:nvSpPr>
          <p:cNvPr id="48131" name="Rectangle 3"/>
          <p:cNvSpPr>
            <a:spLocks noGrp="1" noChangeArrowheads="1"/>
          </p:cNvSpPr>
          <p:nvPr>
            <p:ph type="body" idx="1"/>
          </p:nvPr>
        </p:nvSpPr>
        <p:spPr/>
        <p:txBody>
          <a:bodyPr/>
          <a:lstStyle/>
          <a:p>
            <a:pPr eaLnBrk="1" hangingPunct="1">
              <a:defRPr/>
            </a:pPr>
            <a:endParaRPr lang="en-US" smtClean="0"/>
          </a:p>
        </p:txBody>
      </p:sp>
      <p:pic>
        <p:nvPicPr>
          <p:cNvPr id="35844" name="Picture 4" descr="Nhà thờ Đức Bà"/>
          <p:cNvPicPr>
            <a:picLocks noChangeAspect="1" noChangeArrowheads="1"/>
          </p:cNvPicPr>
          <p:nvPr/>
        </p:nvPicPr>
        <p:blipFill>
          <a:blip r:embed="rId2">
            <a:lum contrast="12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DSC03268"/>
          <p:cNvPicPr>
            <a:picLocks noGrp="1" noChangeAspect="1" noChangeArrowheads="1"/>
          </p:cNvPicPr>
          <p:nvPr>
            <p:ph type="body" idx="1"/>
          </p:nvPr>
        </p:nvPicPr>
        <p:blipFill>
          <a:blip r:embed="rId2">
            <a:lum bright="6000" contrast="30000"/>
          </a:blip>
          <a:srcRect/>
          <a:stretch>
            <a:fillRect/>
          </a:stretch>
        </p:blipFill>
        <p:spPr>
          <a:xfrm>
            <a:off x="0" y="0"/>
            <a:ext cx="9144000" cy="6858000"/>
          </a:xfrm>
          <a:noFill/>
        </p:spPr>
      </p:pic>
    </p:spTree>
  </p:cSld>
  <p:clrMapOvr>
    <a:masterClrMapping/>
  </p:clrMapOvr>
  <p:transition spd="slow">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609600"/>
            <a:ext cx="8915400" cy="5029200"/>
          </a:xfrm>
          <a:prstGeom prst="rect">
            <a:avLst/>
          </a:prstGeom>
          <a:noFill/>
          <a:ln w="9525">
            <a:noFill/>
            <a:miter lim="800000"/>
            <a:headEnd/>
            <a:tailEnd/>
          </a:ln>
          <a:effectLst/>
        </p:spPr>
        <p:txBody>
          <a:bodyPr/>
          <a:lstStyle/>
          <a:p>
            <a:pPr marL="342900" indent="-342900" algn="just" eaLnBrk="1" hangingPunct="1">
              <a:spcBef>
                <a:spcPct val="20000"/>
              </a:spcBef>
              <a:buClr>
                <a:schemeClr val="hlink"/>
              </a:buClr>
              <a:buSzPct val="80000"/>
              <a:buFont typeface="Wingdings" pitchFamily="2" charset="2"/>
              <a:buNone/>
              <a:defRPr/>
            </a:pPr>
            <a:r>
              <a:rPr lang="en-US" sz="4400">
                <a:effectLst>
                  <a:outerShdw blurRad="38100" dist="38100" dir="2700000" algn="tl">
                    <a:srgbClr val="000000"/>
                  </a:outerShdw>
                </a:effectLst>
              </a:rPr>
              <a:t>	</a:t>
            </a:r>
            <a:r>
              <a:rPr lang="en-US" sz="4400">
                <a:effectLst>
                  <a:outerShdw blurRad="38100" dist="38100" dir="2700000" algn="tl">
                    <a:srgbClr val="000000"/>
                  </a:outerShdw>
                </a:effectLst>
                <a:sym typeface="Wingdings" pitchFamily="2" charset="2"/>
              </a:rPr>
              <a:t></a:t>
            </a:r>
            <a:r>
              <a:rPr lang="en-US" sz="4400">
                <a:effectLst>
                  <a:outerShdw blurRad="38100" dist="38100" dir="2700000" algn="tl">
                    <a:srgbClr val="000000"/>
                  </a:outerShdw>
                </a:effectLst>
              </a:rPr>
              <a:t>Qua các hình ảnh trên, em có nhận xét gì về nền kinh tế và mức sống của người dân ở châu Âu?</a:t>
            </a:r>
          </a:p>
          <a:p>
            <a:pPr marL="342900" indent="-342900" algn="just" eaLnBrk="1" hangingPunct="1">
              <a:spcBef>
                <a:spcPct val="20000"/>
              </a:spcBef>
              <a:buClr>
                <a:schemeClr val="hlink"/>
              </a:buClr>
              <a:buSzPct val="80000"/>
              <a:buFont typeface="Wingdings" pitchFamily="2" charset="2"/>
              <a:buNone/>
              <a:defRPr/>
            </a:pPr>
            <a:r>
              <a:rPr lang="en-US" sz="4400">
                <a:effectLst>
                  <a:outerShdw blurRad="38100" dist="38100" dir="2700000" algn="tl">
                    <a:srgbClr val="000000"/>
                  </a:outerShdw>
                </a:effectLst>
              </a:rPr>
              <a:t> </a:t>
            </a:r>
            <a:r>
              <a:rPr lang="en-US" sz="4400">
                <a:solidFill>
                  <a:srgbClr val="FFFF00"/>
                </a:solidFill>
                <a:effectLst>
                  <a:outerShdw blurRad="38100" dist="38100" dir="2700000" algn="tl">
                    <a:srgbClr val="000000"/>
                  </a:outerShdw>
                </a:effectLst>
                <a:sym typeface="Wingdings" pitchFamily="2" charset="2"/>
              </a:rPr>
              <a:t>Nền kinh tế phát triển</a:t>
            </a:r>
            <a:r>
              <a:rPr lang="en-US" sz="3200">
                <a:effectLst>
                  <a:outerShdw blurRad="38100" dist="38100" dir="2700000" algn="tl">
                    <a:srgbClr val="000000"/>
                  </a:outerShdw>
                </a:effectLst>
                <a:latin typeface="Tahoma" pitchFamily="34" charset="0"/>
                <a:sym typeface="Wingdings" pitchFamily="2" charset="2"/>
              </a:rPr>
              <a:t> </a:t>
            </a:r>
            <a:r>
              <a:rPr lang="en-US" sz="4400">
                <a:solidFill>
                  <a:srgbClr val="FFFF00"/>
                </a:solidFill>
                <a:effectLst>
                  <a:outerShdw blurRad="38100" dist="38100" dir="2700000" algn="tl">
                    <a:srgbClr val="000000"/>
                  </a:outerShdw>
                </a:effectLst>
              </a:rPr>
              <a:t>và mức sống của người châu Âu cao.</a:t>
            </a:r>
          </a:p>
          <a:p>
            <a:pPr marL="342900" indent="-342900" algn="just" eaLnBrk="1" hangingPunct="1">
              <a:spcBef>
                <a:spcPct val="20000"/>
              </a:spcBef>
              <a:buClr>
                <a:schemeClr val="hlink"/>
              </a:buClr>
              <a:buSzPct val="80000"/>
              <a:buFont typeface="Wingdings" pitchFamily="2" charset="2"/>
              <a:buNone/>
              <a:defRPr/>
            </a:pPr>
            <a:r>
              <a:rPr lang="en-US" sz="4400">
                <a:solidFill>
                  <a:srgbClr val="FFFF00"/>
                </a:solidFill>
                <a:effectLst>
                  <a:outerShdw blurRad="38100" dist="38100" dir="2700000" algn="tl">
                    <a:srgbClr val="000000"/>
                  </a:outerShdw>
                </a:effectLst>
              </a:rPr>
              <a:t>(Nhờ thiên nhiên thuận lợi; khí hậu ôn hòa, đất đai màu mỡ; người dân có trình độ khoa học kĩ thuật cao).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dissolve">
                                      <p:cBhvr>
                                        <p:cTn id="7" dur="500"/>
                                        <p:tgtEl>
                                          <p:spTgt spid="9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Effect transition="in" filter="strips(downRight)">
                                      <p:cBhvr>
                                        <p:cTn id="12" dur="2000"/>
                                        <p:tgtEl>
                                          <p:spTgt spid="92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218">
                                            <p:txEl>
                                              <p:pRg st="2" end="2"/>
                                            </p:txEl>
                                          </p:spTgt>
                                        </p:tgtEl>
                                        <p:attrNameLst>
                                          <p:attrName>style.visibility</p:attrName>
                                        </p:attrNameLst>
                                      </p:cBhvr>
                                      <p:to>
                                        <p:strVal val="visible"/>
                                      </p:to>
                                    </p:set>
                                    <p:anim calcmode="lin" valueType="num">
                                      <p:cBhvr additive="base">
                                        <p:cTn id="17" dur="500" fill="hold"/>
                                        <p:tgtEl>
                                          <p:spTgt spid="9218">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21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395288" y="4362450"/>
            <a:ext cx="7258050" cy="1066800"/>
          </a:xfrm>
          <a:prstGeom prst="rect">
            <a:avLst/>
          </a:prstGeom>
          <a:noFill/>
          <a:ln w="9525">
            <a:noFill/>
            <a:miter lim="800000"/>
            <a:headEnd/>
            <a:tailEnd/>
          </a:ln>
        </p:spPr>
        <p:txBody>
          <a:bodyPr>
            <a:spAutoFit/>
          </a:bodyPr>
          <a:lstStyle/>
          <a:p>
            <a:pPr marL="342900" indent="-342900">
              <a:spcBef>
                <a:spcPct val="50000"/>
              </a:spcBef>
            </a:pPr>
            <a:r>
              <a:rPr lang="en-US" sz="3200">
                <a:sym typeface="Wingdings" pitchFamily="2" charset="2"/>
              </a:rPr>
              <a:t></a:t>
            </a:r>
            <a:r>
              <a:rPr lang="en-US" sz="3200"/>
              <a:t> Nhiều nước châu Âu có nền kinh tế phát triển . </a:t>
            </a:r>
          </a:p>
        </p:txBody>
      </p:sp>
      <p:sp>
        <p:nvSpPr>
          <p:cNvPr id="38915" name="Text Box 5"/>
          <p:cNvSpPr txBox="1">
            <a:spLocks noChangeArrowheads="1"/>
          </p:cNvSpPr>
          <p:nvPr/>
        </p:nvSpPr>
        <p:spPr bwMode="auto">
          <a:xfrm>
            <a:off x="438150" y="2011363"/>
            <a:ext cx="6267450" cy="579437"/>
          </a:xfrm>
          <a:prstGeom prst="rect">
            <a:avLst/>
          </a:prstGeom>
          <a:noFill/>
          <a:ln w="9525">
            <a:noFill/>
            <a:miter lim="800000"/>
            <a:headEnd/>
            <a:tailEnd/>
          </a:ln>
        </p:spPr>
        <p:txBody>
          <a:bodyPr>
            <a:spAutoFit/>
          </a:bodyPr>
          <a:lstStyle/>
          <a:p>
            <a:pPr marL="342900" indent="-342900">
              <a:spcBef>
                <a:spcPct val="50000"/>
              </a:spcBef>
            </a:pPr>
            <a:r>
              <a:rPr lang="en-US" sz="3200">
                <a:sym typeface="Wingdings" pitchFamily="2" charset="2"/>
              </a:rPr>
              <a:t></a:t>
            </a:r>
            <a:r>
              <a:rPr lang="en-US" sz="3200"/>
              <a:t> Châu Âu nằm ở bán cầu Bắc .	</a:t>
            </a:r>
          </a:p>
        </p:txBody>
      </p:sp>
      <p:sp>
        <p:nvSpPr>
          <p:cNvPr id="38916" name="Text Box 6"/>
          <p:cNvSpPr txBox="1">
            <a:spLocks noChangeArrowheads="1"/>
          </p:cNvSpPr>
          <p:nvPr/>
        </p:nvSpPr>
        <p:spPr bwMode="auto">
          <a:xfrm>
            <a:off x="381000" y="2590800"/>
            <a:ext cx="7696200" cy="579438"/>
          </a:xfrm>
          <a:prstGeom prst="rect">
            <a:avLst/>
          </a:prstGeom>
          <a:noFill/>
          <a:ln w="9525">
            <a:noFill/>
            <a:miter lim="800000"/>
            <a:headEnd/>
            <a:tailEnd/>
          </a:ln>
        </p:spPr>
        <p:txBody>
          <a:bodyPr>
            <a:spAutoFit/>
          </a:bodyPr>
          <a:lstStyle/>
          <a:p>
            <a:pPr>
              <a:spcBef>
                <a:spcPct val="50000"/>
              </a:spcBef>
            </a:pPr>
            <a:r>
              <a:rPr lang="en-US" sz="3200">
                <a:sym typeface="Wingdings" pitchFamily="2" charset="2"/>
              </a:rPr>
              <a:t></a:t>
            </a:r>
            <a:r>
              <a:rPr lang="en-US" sz="3200"/>
              <a:t> Châu Âu nằm ở phía Tây của châu Á .	</a:t>
            </a:r>
          </a:p>
        </p:txBody>
      </p:sp>
      <p:sp>
        <p:nvSpPr>
          <p:cNvPr id="38917" name="Text Box 7"/>
          <p:cNvSpPr txBox="1">
            <a:spLocks noChangeArrowheads="1"/>
          </p:cNvSpPr>
          <p:nvPr/>
        </p:nvSpPr>
        <p:spPr bwMode="auto">
          <a:xfrm>
            <a:off x="381000" y="3200400"/>
            <a:ext cx="6629400" cy="579438"/>
          </a:xfrm>
          <a:prstGeom prst="rect">
            <a:avLst/>
          </a:prstGeom>
          <a:noFill/>
          <a:ln w="9525">
            <a:noFill/>
            <a:miter lim="800000"/>
            <a:headEnd/>
            <a:tailEnd/>
          </a:ln>
        </p:spPr>
        <p:txBody>
          <a:bodyPr>
            <a:spAutoFit/>
          </a:bodyPr>
          <a:lstStyle/>
          <a:p>
            <a:pPr marL="342900" indent="-342900">
              <a:spcBef>
                <a:spcPct val="50000"/>
              </a:spcBef>
            </a:pPr>
            <a:r>
              <a:rPr lang="en-US" sz="3200">
                <a:sym typeface="Wingdings" pitchFamily="2" charset="2"/>
              </a:rPr>
              <a:t></a:t>
            </a:r>
            <a:r>
              <a:rPr lang="en-US" sz="3200"/>
              <a:t> Châu Âu có khí hậu ôn hòa .		</a:t>
            </a:r>
          </a:p>
        </p:txBody>
      </p:sp>
      <p:sp>
        <p:nvSpPr>
          <p:cNvPr id="38918" name="Text Box 8"/>
          <p:cNvSpPr txBox="1">
            <a:spLocks noChangeArrowheads="1"/>
          </p:cNvSpPr>
          <p:nvPr/>
        </p:nvSpPr>
        <p:spPr bwMode="auto">
          <a:xfrm>
            <a:off x="381000" y="3762375"/>
            <a:ext cx="7334250" cy="579438"/>
          </a:xfrm>
          <a:prstGeom prst="rect">
            <a:avLst/>
          </a:prstGeom>
          <a:noFill/>
          <a:ln w="9525">
            <a:noFill/>
            <a:miter lim="800000"/>
            <a:headEnd/>
            <a:tailEnd/>
          </a:ln>
        </p:spPr>
        <p:txBody>
          <a:bodyPr>
            <a:spAutoFit/>
          </a:bodyPr>
          <a:lstStyle/>
          <a:p>
            <a:pPr marL="342900" indent="-342900">
              <a:spcBef>
                <a:spcPct val="50000"/>
              </a:spcBef>
            </a:pPr>
            <a:r>
              <a:rPr lang="en-US" sz="3200">
                <a:sym typeface="Wingdings" pitchFamily="2" charset="2"/>
              </a:rPr>
              <a:t></a:t>
            </a:r>
            <a:r>
              <a:rPr lang="en-US" sz="3200"/>
              <a:t> Đa số dân cư châu Âu là người da trắng .</a:t>
            </a:r>
          </a:p>
        </p:txBody>
      </p:sp>
      <p:sp>
        <p:nvSpPr>
          <p:cNvPr id="38919" name="WordArt 9"/>
          <p:cNvSpPr>
            <a:spLocks noChangeArrowheads="1" noChangeShapeType="1" noTextEdit="1"/>
          </p:cNvSpPr>
          <p:nvPr/>
        </p:nvSpPr>
        <p:spPr bwMode="auto">
          <a:xfrm>
            <a:off x="285750" y="152400"/>
            <a:ext cx="8382000" cy="1262063"/>
          </a:xfrm>
          <a:prstGeom prst="rect">
            <a:avLst/>
          </a:prstGeom>
        </p:spPr>
        <p:txBody>
          <a:bodyPr wrap="none" fromWordArt="1">
            <a:prstTxWarp prst="textPlain">
              <a:avLst>
                <a:gd name="adj" fmla="val 50000"/>
              </a:avLst>
            </a:prstTxWarp>
          </a:bodyPr>
          <a:lstStyle/>
          <a:p>
            <a:pPr algn="ctr"/>
            <a:r>
              <a:rPr lang="en-US" sz="48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BÀI HỌC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3" name="Picture 3" descr="a1"/>
          <p:cNvPicPr>
            <a:picLocks noChangeAspect="1" noChangeArrowheads="1"/>
          </p:cNvPicPr>
          <p:nvPr/>
        </p:nvPicPr>
        <p:blipFill>
          <a:blip r:embed="rId3">
            <a:lum bright="-24000" contrast="42000"/>
          </a:blip>
          <a:srcRect l="3334" t="3256" r="2499" b="10991"/>
          <a:stretch>
            <a:fillRect/>
          </a:stretch>
        </p:blipFill>
        <p:spPr bwMode="auto">
          <a:xfrm>
            <a:off x="0" y="685800"/>
            <a:ext cx="9144000" cy="6172200"/>
          </a:xfrm>
          <a:prstGeom prst="rect">
            <a:avLst/>
          </a:prstGeom>
          <a:noFill/>
          <a:ln w="9525">
            <a:noFill/>
            <a:miter lim="800000"/>
            <a:headEnd/>
            <a:tailEnd/>
          </a:ln>
        </p:spPr>
      </p:pic>
      <p:sp>
        <p:nvSpPr>
          <p:cNvPr id="6147" name="WordArt 4"/>
          <p:cNvSpPr>
            <a:spLocks noChangeArrowheads="1" noChangeShapeType="1" noTextEdit="1"/>
          </p:cNvSpPr>
          <p:nvPr/>
        </p:nvSpPr>
        <p:spPr bwMode="auto">
          <a:xfrm>
            <a:off x="228600" y="19050"/>
            <a:ext cx="2514600" cy="700088"/>
          </a:xfrm>
          <a:prstGeom prst="rect">
            <a:avLst/>
          </a:prstGeom>
        </p:spPr>
        <p:txBody>
          <a:bodyPr wrap="none" fromWordArt="1">
            <a:prstTxWarp prst="textPlain">
              <a:avLst>
                <a:gd name="adj" fmla="val 50000"/>
              </a:avLst>
            </a:prstTxWarp>
          </a:bodyPr>
          <a:lstStyle/>
          <a:p>
            <a:pPr algn="ctr"/>
            <a:r>
              <a:rPr lang="en-US" sz="4400" b="1" kern="10">
                <a:ln w="6350">
                  <a:solidFill>
                    <a:schemeClr val="tx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Bài mới:</a:t>
            </a:r>
          </a:p>
        </p:txBody>
      </p:sp>
      <p:sp>
        <p:nvSpPr>
          <p:cNvPr id="5126" name="Freeform 6"/>
          <p:cNvSpPr>
            <a:spLocks/>
          </p:cNvSpPr>
          <p:nvPr/>
        </p:nvSpPr>
        <p:spPr bwMode="auto">
          <a:xfrm>
            <a:off x="4343400" y="1143000"/>
            <a:ext cx="1514475" cy="1217613"/>
          </a:xfrm>
          <a:custGeom>
            <a:avLst/>
            <a:gdLst>
              <a:gd name="T0" fmla="*/ 352425 w 954"/>
              <a:gd name="T1" fmla="*/ 276225 h 767"/>
              <a:gd name="T2" fmla="*/ 428625 w 954"/>
              <a:gd name="T3" fmla="*/ 200025 h 767"/>
              <a:gd name="T4" fmla="*/ 452438 w 954"/>
              <a:gd name="T5" fmla="*/ 138113 h 767"/>
              <a:gd name="T6" fmla="*/ 514350 w 954"/>
              <a:gd name="T7" fmla="*/ 42863 h 767"/>
              <a:gd name="T8" fmla="*/ 652463 w 954"/>
              <a:gd name="T9" fmla="*/ 0 h 767"/>
              <a:gd name="T10" fmla="*/ 904875 w 954"/>
              <a:gd name="T11" fmla="*/ 33338 h 767"/>
              <a:gd name="T12" fmla="*/ 909638 w 954"/>
              <a:gd name="T13" fmla="*/ 119063 h 767"/>
              <a:gd name="T14" fmla="*/ 971550 w 954"/>
              <a:gd name="T15" fmla="*/ 161925 h 767"/>
              <a:gd name="T16" fmla="*/ 1033463 w 954"/>
              <a:gd name="T17" fmla="*/ 80963 h 767"/>
              <a:gd name="T18" fmla="*/ 1114425 w 954"/>
              <a:gd name="T19" fmla="*/ 71438 h 767"/>
              <a:gd name="T20" fmla="*/ 1128713 w 954"/>
              <a:gd name="T21" fmla="*/ 47625 h 767"/>
              <a:gd name="T22" fmla="*/ 1190625 w 954"/>
              <a:gd name="T23" fmla="*/ 52388 h 767"/>
              <a:gd name="T24" fmla="*/ 1209675 w 954"/>
              <a:gd name="T25" fmla="*/ 57150 h 767"/>
              <a:gd name="T26" fmla="*/ 1319213 w 954"/>
              <a:gd name="T27" fmla="*/ 47625 h 767"/>
              <a:gd name="T28" fmla="*/ 1385888 w 954"/>
              <a:gd name="T29" fmla="*/ 142875 h 767"/>
              <a:gd name="T30" fmla="*/ 1438275 w 954"/>
              <a:gd name="T31" fmla="*/ 504825 h 767"/>
              <a:gd name="T32" fmla="*/ 1485900 w 954"/>
              <a:gd name="T33" fmla="*/ 604838 h 767"/>
              <a:gd name="T34" fmla="*/ 1400175 w 954"/>
              <a:gd name="T35" fmla="*/ 690563 h 767"/>
              <a:gd name="T36" fmla="*/ 1343025 w 954"/>
              <a:gd name="T37" fmla="*/ 681038 h 767"/>
              <a:gd name="T38" fmla="*/ 1281113 w 954"/>
              <a:gd name="T39" fmla="*/ 700088 h 767"/>
              <a:gd name="T40" fmla="*/ 1281113 w 954"/>
              <a:gd name="T41" fmla="*/ 795338 h 767"/>
              <a:gd name="T42" fmla="*/ 1314450 w 954"/>
              <a:gd name="T43" fmla="*/ 828675 h 767"/>
              <a:gd name="T44" fmla="*/ 1285875 w 954"/>
              <a:gd name="T45" fmla="*/ 1033463 h 767"/>
              <a:gd name="T46" fmla="*/ 1219200 w 954"/>
              <a:gd name="T47" fmla="*/ 995363 h 767"/>
              <a:gd name="T48" fmla="*/ 1119188 w 954"/>
              <a:gd name="T49" fmla="*/ 947738 h 767"/>
              <a:gd name="T50" fmla="*/ 1038225 w 954"/>
              <a:gd name="T51" fmla="*/ 823913 h 767"/>
              <a:gd name="T52" fmla="*/ 976313 w 954"/>
              <a:gd name="T53" fmla="*/ 842963 h 767"/>
              <a:gd name="T54" fmla="*/ 919163 w 954"/>
              <a:gd name="T55" fmla="*/ 857250 h 767"/>
              <a:gd name="T56" fmla="*/ 814388 w 954"/>
              <a:gd name="T57" fmla="*/ 1042988 h 767"/>
              <a:gd name="T58" fmla="*/ 771525 w 954"/>
              <a:gd name="T59" fmla="*/ 1119188 h 767"/>
              <a:gd name="T60" fmla="*/ 671513 w 954"/>
              <a:gd name="T61" fmla="*/ 1057275 h 767"/>
              <a:gd name="T62" fmla="*/ 595313 w 954"/>
              <a:gd name="T63" fmla="*/ 952500 h 767"/>
              <a:gd name="T64" fmla="*/ 566738 w 954"/>
              <a:gd name="T65" fmla="*/ 985838 h 767"/>
              <a:gd name="T66" fmla="*/ 538163 w 954"/>
              <a:gd name="T67" fmla="*/ 1162050 h 767"/>
              <a:gd name="T68" fmla="*/ 566738 w 954"/>
              <a:gd name="T69" fmla="*/ 1081088 h 767"/>
              <a:gd name="T70" fmla="*/ 461963 w 954"/>
              <a:gd name="T71" fmla="*/ 995363 h 767"/>
              <a:gd name="T72" fmla="*/ 366713 w 954"/>
              <a:gd name="T73" fmla="*/ 947738 h 767"/>
              <a:gd name="T74" fmla="*/ 290513 w 954"/>
              <a:gd name="T75" fmla="*/ 1019175 h 767"/>
              <a:gd name="T76" fmla="*/ 157163 w 954"/>
              <a:gd name="T77" fmla="*/ 1209675 h 767"/>
              <a:gd name="T78" fmla="*/ 4763 w 954"/>
              <a:gd name="T79" fmla="*/ 1147763 h 767"/>
              <a:gd name="T80" fmla="*/ 19050 w 954"/>
              <a:gd name="T81" fmla="*/ 1038225 h 767"/>
              <a:gd name="T82" fmla="*/ 52388 w 954"/>
              <a:gd name="T83" fmla="*/ 947738 h 767"/>
              <a:gd name="T84" fmla="*/ 176213 w 954"/>
              <a:gd name="T85" fmla="*/ 842963 h 767"/>
              <a:gd name="T86" fmla="*/ 142875 w 954"/>
              <a:gd name="T87" fmla="*/ 771525 h 767"/>
              <a:gd name="T88" fmla="*/ 176213 w 954"/>
              <a:gd name="T89" fmla="*/ 747713 h 767"/>
              <a:gd name="T90" fmla="*/ 276225 w 954"/>
              <a:gd name="T91" fmla="*/ 661988 h 767"/>
              <a:gd name="T92" fmla="*/ 290513 w 954"/>
              <a:gd name="T93" fmla="*/ 609600 h 767"/>
              <a:gd name="T94" fmla="*/ 357188 w 954"/>
              <a:gd name="T95" fmla="*/ 533400 h 767"/>
              <a:gd name="T96" fmla="*/ 461963 w 954"/>
              <a:gd name="T97" fmla="*/ 523875 h 767"/>
              <a:gd name="T98" fmla="*/ 385762 w 954"/>
              <a:gd name="T99" fmla="*/ 400050 h 767"/>
              <a:gd name="T100" fmla="*/ 338138 w 954"/>
              <a:gd name="T101" fmla="*/ 409575 h 7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54"/>
              <a:gd name="T154" fmla="*/ 0 h 767"/>
              <a:gd name="T155" fmla="*/ 954 w 954"/>
              <a:gd name="T156" fmla="*/ 767 h 7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54" h="767">
                <a:moveTo>
                  <a:pt x="213" y="258"/>
                </a:moveTo>
                <a:cubicBezTo>
                  <a:pt x="210" y="234"/>
                  <a:pt x="194" y="183"/>
                  <a:pt x="222" y="174"/>
                </a:cubicBezTo>
                <a:cubicBezTo>
                  <a:pt x="226" y="157"/>
                  <a:pt x="237" y="152"/>
                  <a:pt x="252" y="147"/>
                </a:cubicBezTo>
                <a:cubicBezTo>
                  <a:pt x="259" y="136"/>
                  <a:pt x="264" y="137"/>
                  <a:pt x="270" y="126"/>
                </a:cubicBezTo>
                <a:cubicBezTo>
                  <a:pt x="274" y="120"/>
                  <a:pt x="282" y="108"/>
                  <a:pt x="282" y="108"/>
                </a:cubicBezTo>
                <a:cubicBezTo>
                  <a:pt x="283" y="101"/>
                  <a:pt x="281" y="93"/>
                  <a:pt x="285" y="87"/>
                </a:cubicBezTo>
                <a:cubicBezTo>
                  <a:pt x="289" y="82"/>
                  <a:pt x="303" y="81"/>
                  <a:pt x="303" y="81"/>
                </a:cubicBezTo>
                <a:cubicBezTo>
                  <a:pt x="314" y="65"/>
                  <a:pt x="301" y="30"/>
                  <a:pt x="324" y="27"/>
                </a:cubicBezTo>
                <a:cubicBezTo>
                  <a:pt x="335" y="25"/>
                  <a:pt x="346" y="25"/>
                  <a:pt x="357" y="24"/>
                </a:cubicBezTo>
                <a:cubicBezTo>
                  <a:pt x="375" y="12"/>
                  <a:pt x="389" y="4"/>
                  <a:pt x="411" y="0"/>
                </a:cubicBezTo>
                <a:cubicBezTo>
                  <a:pt x="485" y="2"/>
                  <a:pt x="487" y="2"/>
                  <a:pt x="537" y="9"/>
                </a:cubicBezTo>
                <a:cubicBezTo>
                  <a:pt x="548" y="16"/>
                  <a:pt x="558" y="17"/>
                  <a:pt x="570" y="21"/>
                </a:cubicBezTo>
                <a:cubicBezTo>
                  <a:pt x="577" y="31"/>
                  <a:pt x="584" y="37"/>
                  <a:pt x="588" y="48"/>
                </a:cubicBezTo>
                <a:cubicBezTo>
                  <a:pt x="585" y="58"/>
                  <a:pt x="573" y="75"/>
                  <a:pt x="573" y="75"/>
                </a:cubicBezTo>
                <a:cubicBezTo>
                  <a:pt x="569" y="92"/>
                  <a:pt x="567" y="96"/>
                  <a:pt x="570" y="114"/>
                </a:cubicBezTo>
                <a:cubicBezTo>
                  <a:pt x="586" y="110"/>
                  <a:pt x="594" y="105"/>
                  <a:pt x="612" y="102"/>
                </a:cubicBezTo>
                <a:cubicBezTo>
                  <a:pt x="614" y="84"/>
                  <a:pt x="612" y="61"/>
                  <a:pt x="633" y="75"/>
                </a:cubicBezTo>
                <a:cubicBezTo>
                  <a:pt x="663" y="72"/>
                  <a:pt x="666" y="73"/>
                  <a:pt x="651" y="51"/>
                </a:cubicBezTo>
                <a:cubicBezTo>
                  <a:pt x="663" y="43"/>
                  <a:pt x="666" y="46"/>
                  <a:pt x="678" y="54"/>
                </a:cubicBezTo>
                <a:cubicBezTo>
                  <a:pt x="685" y="75"/>
                  <a:pt x="733" y="65"/>
                  <a:pt x="702" y="45"/>
                </a:cubicBezTo>
                <a:cubicBezTo>
                  <a:pt x="701" y="41"/>
                  <a:pt x="694" y="28"/>
                  <a:pt x="702" y="24"/>
                </a:cubicBezTo>
                <a:cubicBezTo>
                  <a:pt x="705" y="22"/>
                  <a:pt x="708" y="29"/>
                  <a:pt x="711" y="30"/>
                </a:cubicBezTo>
                <a:cubicBezTo>
                  <a:pt x="717" y="33"/>
                  <a:pt x="729" y="36"/>
                  <a:pt x="729" y="36"/>
                </a:cubicBezTo>
                <a:cubicBezTo>
                  <a:pt x="736" y="35"/>
                  <a:pt x="743" y="35"/>
                  <a:pt x="750" y="33"/>
                </a:cubicBezTo>
                <a:cubicBezTo>
                  <a:pt x="753" y="32"/>
                  <a:pt x="756" y="26"/>
                  <a:pt x="759" y="27"/>
                </a:cubicBezTo>
                <a:cubicBezTo>
                  <a:pt x="762" y="28"/>
                  <a:pt x="760" y="34"/>
                  <a:pt x="762" y="36"/>
                </a:cubicBezTo>
                <a:cubicBezTo>
                  <a:pt x="764" y="38"/>
                  <a:pt x="768" y="38"/>
                  <a:pt x="771" y="39"/>
                </a:cubicBezTo>
                <a:cubicBezTo>
                  <a:pt x="808" y="34"/>
                  <a:pt x="790" y="26"/>
                  <a:pt x="831" y="30"/>
                </a:cubicBezTo>
                <a:cubicBezTo>
                  <a:pt x="834" y="45"/>
                  <a:pt x="843" y="58"/>
                  <a:pt x="858" y="63"/>
                </a:cubicBezTo>
                <a:cubicBezTo>
                  <a:pt x="861" y="73"/>
                  <a:pt x="873" y="90"/>
                  <a:pt x="873" y="90"/>
                </a:cubicBezTo>
                <a:cubicBezTo>
                  <a:pt x="875" y="142"/>
                  <a:pt x="878" y="189"/>
                  <a:pt x="882" y="240"/>
                </a:cubicBezTo>
                <a:cubicBezTo>
                  <a:pt x="885" y="276"/>
                  <a:pt x="877" y="298"/>
                  <a:pt x="906" y="318"/>
                </a:cubicBezTo>
                <a:cubicBezTo>
                  <a:pt x="912" y="336"/>
                  <a:pt x="919" y="347"/>
                  <a:pt x="930" y="363"/>
                </a:cubicBezTo>
                <a:cubicBezTo>
                  <a:pt x="934" y="368"/>
                  <a:pt x="932" y="376"/>
                  <a:pt x="936" y="381"/>
                </a:cubicBezTo>
                <a:cubicBezTo>
                  <a:pt x="941" y="389"/>
                  <a:pt x="948" y="408"/>
                  <a:pt x="948" y="408"/>
                </a:cubicBezTo>
                <a:cubicBezTo>
                  <a:pt x="942" y="457"/>
                  <a:pt x="954" y="422"/>
                  <a:pt x="882" y="435"/>
                </a:cubicBezTo>
                <a:cubicBezTo>
                  <a:pt x="876" y="436"/>
                  <a:pt x="875" y="445"/>
                  <a:pt x="870" y="447"/>
                </a:cubicBezTo>
                <a:cubicBezTo>
                  <a:pt x="863" y="437"/>
                  <a:pt x="858" y="433"/>
                  <a:pt x="846" y="429"/>
                </a:cubicBezTo>
                <a:cubicBezTo>
                  <a:pt x="834" y="430"/>
                  <a:pt x="822" y="428"/>
                  <a:pt x="810" y="432"/>
                </a:cubicBezTo>
                <a:cubicBezTo>
                  <a:pt x="807" y="433"/>
                  <a:pt x="809" y="438"/>
                  <a:pt x="807" y="441"/>
                </a:cubicBezTo>
                <a:cubicBezTo>
                  <a:pt x="801" y="452"/>
                  <a:pt x="792" y="468"/>
                  <a:pt x="783" y="477"/>
                </a:cubicBezTo>
                <a:cubicBezTo>
                  <a:pt x="789" y="516"/>
                  <a:pt x="777" y="486"/>
                  <a:pt x="807" y="501"/>
                </a:cubicBezTo>
                <a:cubicBezTo>
                  <a:pt x="810" y="502"/>
                  <a:pt x="808" y="508"/>
                  <a:pt x="810" y="510"/>
                </a:cubicBezTo>
                <a:cubicBezTo>
                  <a:pt x="815" y="515"/>
                  <a:pt x="828" y="522"/>
                  <a:pt x="828" y="522"/>
                </a:cubicBezTo>
                <a:cubicBezTo>
                  <a:pt x="824" y="546"/>
                  <a:pt x="814" y="543"/>
                  <a:pt x="807" y="564"/>
                </a:cubicBezTo>
                <a:cubicBezTo>
                  <a:pt x="808" y="576"/>
                  <a:pt x="816" y="628"/>
                  <a:pt x="810" y="651"/>
                </a:cubicBezTo>
                <a:cubicBezTo>
                  <a:pt x="799" y="650"/>
                  <a:pt x="786" y="652"/>
                  <a:pt x="777" y="645"/>
                </a:cubicBezTo>
                <a:cubicBezTo>
                  <a:pt x="772" y="641"/>
                  <a:pt x="773" y="631"/>
                  <a:pt x="768" y="627"/>
                </a:cubicBezTo>
                <a:cubicBezTo>
                  <a:pt x="757" y="619"/>
                  <a:pt x="743" y="616"/>
                  <a:pt x="732" y="609"/>
                </a:cubicBezTo>
                <a:cubicBezTo>
                  <a:pt x="718" y="599"/>
                  <a:pt x="726" y="604"/>
                  <a:pt x="705" y="597"/>
                </a:cubicBezTo>
                <a:cubicBezTo>
                  <a:pt x="702" y="596"/>
                  <a:pt x="696" y="594"/>
                  <a:pt x="696" y="594"/>
                </a:cubicBezTo>
                <a:cubicBezTo>
                  <a:pt x="671" y="569"/>
                  <a:pt x="686" y="540"/>
                  <a:pt x="654" y="519"/>
                </a:cubicBezTo>
                <a:cubicBezTo>
                  <a:pt x="643" y="520"/>
                  <a:pt x="632" y="519"/>
                  <a:pt x="621" y="522"/>
                </a:cubicBezTo>
                <a:cubicBezTo>
                  <a:pt x="618" y="523"/>
                  <a:pt x="618" y="528"/>
                  <a:pt x="615" y="531"/>
                </a:cubicBezTo>
                <a:cubicBezTo>
                  <a:pt x="612" y="534"/>
                  <a:pt x="609" y="536"/>
                  <a:pt x="606" y="537"/>
                </a:cubicBezTo>
                <a:cubicBezTo>
                  <a:pt x="597" y="539"/>
                  <a:pt x="588" y="539"/>
                  <a:pt x="579" y="540"/>
                </a:cubicBezTo>
                <a:cubicBezTo>
                  <a:pt x="567" y="558"/>
                  <a:pt x="563" y="577"/>
                  <a:pt x="552" y="594"/>
                </a:cubicBezTo>
                <a:cubicBezTo>
                  <a:pt x="549" y="627"/>
                  <a:pt x="547" y="651"/>
                  <a:pt x="513" y="657"/>
                </a:cubicBezTo>
                <a:cubicBezTo>
                  <a:pt x="506" y="667"/>
                  <a:pt x="501" y="671"/>
                  <a:pt x="489" y="675"/>
                </a:cubicBezTo>
                <a:cubicBezTo>
                  <a:pt x="497" y="688"/>
                  <a:pt x="494" y="693"/>
                  <a:pt x="486" y="705"/>
                </a:cubicBezTo>
                <a:cubicBezTo>
                  <a:pt x="483" y="729"/>
                  <a:pt x="482" y="739"/>
                  <a:pt x="459" y="747"/>
                </a:cubicBezTo>
                <a:cubicBezTo>
                  <a:pt x="450" y="719"/>
                  <a:pt x="440" y="691"/>
                  <a:pt x="423" y="666"/>
                </a:cubicBezTo>
                <a:cubicBezTo>
                  <a:pt x="419" y="661"/>
                  <a:pt x="419" y="654"/>
                  <a:pt x="417" y="648"/>
                </a:cubicBezTo>
                <a:cubicBezTo>
                  <a:pt x="410" y="627"/>
                  <a:pt x="392" y="612"/>
                  <a:pt x="375" y="600"/>
                </a:cubicBezTo>
                <a:cubicBezTo>
                  <a:pt x="359" y="590"/>
                  <a:pt x="356" y="576"/>
                  <a:pt x="339" y="570"/>
                </a:cubicBezTo>
                <a:cubicBezTo>
                  <a:pt x="310" y="580"/>
                  <a:pt x="344" y="612"/>
                  <a:pt x="357" y="621"/>
                </a:cubicBezTo>
                <a:cubicBezTo>
                  <a:pt x="361" y="633"/>
                  <a:pt x="369" y="636"/>
                  <a:pt x="378" y="645"/>
                </a:cubicBezTo>
                <a:cubicBezTo>
                  <a:pt x="375" y="704"/>
                  <a:pt x="387" y="716"/>
                  <a:pt x="339" y="732"/>
                </a:cubicBezTo>
                <a:cubicBezTo>
                  <a:pt x="346" y="722"/>
                  <a:pt x="353" y="718"/>
                  <a:pt x="360" y="708"/>
                </a:cubicBezTo>
                <a:cubicBezTo>
                  <a:pt x="359" y="699"/>
                  <a:pt x="361" y="689"/>
                  <a:pt x="357" y="681"/>
                </a:cubicBezTo>
                <a:cubicBezTo>
                  <a:pt x="351" y="670"/>
                  <a:pt x="330" y="668"/>
                  <a:pt x="321" y="660"/>
                </a:cubicBezTo>
                <a:cubicBezTo>
                  <a:pt x="309" y="650"/>
                  <a:pt x="304" y="636"/>
                  <a:pt x="291" y="627"/>
                </a:cubicBezTo>
                <a:cubicBezTo>
                  <a:pt x="286" y="612"/>
                  <a:pt x="286" y="599"/>
                  <a:pt x="270" y="594"/>
                </a:cubicBezTo>
                <a:cubicBezTo>
                  <a:pt x="257" y="595"/>
                  <a:pt x="244" y="594"/>
                  <a:pt x="231" y="597"/>
                </a:cubicBezTo>
                <a:cubicBezTo>
                  <a:pt x="224" y="599"/>
                  <a:pt x="213" y="609"/>
                  <a:pt x="213" y="609"/>
                </a:cubicBezTo>
                <a:cubicBezTo>
                  <a:pt x="203" y="624"/>
                  <a:pt x="198" y="632"/>
                  <a:pt x="183" y="642"/>
                </a:cubicBezTo>
                <a:cubicBezTo>
                  <a:pt x="177" y="659"/>
                  <a:pt x="158" y="667"/>
                  <a:pt x="150" y="684"/>
                </a:cubicBezTo>
                <a:cubicBezTo>
                  <a:pt x="136" y="715"/>
                  <a:pt x="129" y="742"/>
                  <a:pt x="99" y="762"/>
                </a:cubicBezTo>
                <a:cubicBezTo>
                  <a:pt x="17" y="758"/>
                  <a:pt x="49" y="767"/>
                  <a:pt x="9" y="741"/>
                </a:cubicBezTo>
                <a:cubicBezTo>
                  <a:pt x="7" y="735"/>
                  <a:pt x="5" y="729"/>
                  <a:pt x="3" y="723"/>
                </a:cubicBezTo>
                <a:cubicBezTo>
                  <a:pt x="2" y="720"/>
                  <a:pt x="0" y="714"/>
                  <a:pt x="0" y="714"/>
                </a:cubicBezTo>
                <a:cubicBezTo>
                  <a:pt x="3" y="671"/>
                  <a:pt x="3" y="681"/>
                  <a:pt x="12" y="654"/>
                </a:cubicBezTo>
                <a:cubicBezTo>
                  <a:pt x="13" y="637"/>
                  <a:pt x="9" y="619"/>
                  <a:pt x="15" y="603"/>
                </a:cubicBezTo>
                <a:cubicBezTo>
                  <a:pt x="17" y="597"/>
                  <a:pt x="33" y="597"/>
                  <a:pt x="33" y="597"/>
                </a:cubicBezTo>
                <a:cubicBezTo>
                  <a:pt x="61" y="599"/>
                  <a:pt x="76" y="604"/>
                  <a:pt x="102" y="600"/>
                </a:cubicBezTo>
                <a:cubicBezTo>
                  <a:pt x="115" y="562"/>
                  <a:pt x="119" y="608"/>
                  <a:pt x="111" y="531"/>
                </a:cubicBezTo>
                <a:cubicBezTo>
                  <a:pt x="110" y="518"/>
                  <a:pt x="101" y="518"/>
                  <a:pt x="96" y="504"/>
                </a:cubicBezTo>
                <a:cubicBezTo>
                  <a:pt x="94" y="498"/>
                  <a:pt x="90" y="486"/>
                  <a:pt x="90" y="486"/>
                </a:cubicBezTo>
                <a:cubicBezTo>
                  <a:pt x="91" y="483"/>
                  <a:pt x="90" y="479"/>
                  <a:pt x="93" y="477"/>
                </a:cubicBezTo>
                <a:cubicBezTo>
                  <a:pt x="98" y="473"/>
                  <a:pt x="111" y="471"/>
                  <a:pt x="111" y="471"/>
                </a:cubicBezTo>
                <a:cubicBezTo>
                  <a:pt x="119" y="458"/>
                  <a:pt x="147" y="440"/>
                  <a:pt x="162" y="435"/>
                </a:cubicBezTo>
                <a:cubicBezTo>
                  <a:pt x="166" y="429"/>
                  <a:pt x="170" y="423"/>
                  <a:pt x="174" y="417"/>
                </a:cubicBezTo>
                <a:cubicBezTo>
                  <a:pt x="176" y="414"/>
                  <a:pt x="180" y="408"/>
                  <a:pt x="180" y="408"/>
                </a:cubicBezTo>
                <a:cubicBezTo>
                  <a:pt x="181" y="400"/>
                  <a:pt x="180" y="392"/>
                  <a:pt x="183" y="384"/>
                </a:cubicBezTo>
                <a:cubicBezTo>
                  <a:pt x="185" y="377"/>
                  <a:pt x="195" y="366"/>
                  <a:pt x="195" y="366"/>
                </a:cubicBezTo>
                <a:cubicBezTo>
                  <a:pt x="200" y="338"/>
                  <a:pt x="206" y="349"/>
                  <a:pt x="225" y="336"/>
                </a:cubicBezTo>
                <a:cubicBezTo>
                  <a:pt x="233" y="324"/>
                  <a:pt x="235" y="312"/>
                  <a:pt x="243" y="300"/>
                </a:cubicBezTo>
                <a:cubicBezTo>
                  <a:pt x="272" y="306"/>
                  <a:pt x="259" y="324"/>
                  <a:pt x="291" y="330"/>
                </a:cubicBezTo>
                <a:cubicBezTo>
                  <a:pt x="321" y="320"/>
                  <a:pt x="289" y="262"/>
                  <a:pt x="270" y="249"/>
                </a:cubicBezTo>
                <a:cubicBezTo>
                  <a:pt x="261" y="250"/>
                  <a:pt x="252" y="250"/>
                  <a:pt x="243" y="252"/>
                </a:cubicBezTo>
                <a:cubicBezTo>
                  <a:pt x="232" y="255"/>
                  <a:pt x="230" y="266"/>
                  <a:pt x="219" y="270"/>
                </a:cubicBezTo>
                <a:cubicBezTo>
                  <a:pt x="212" y="250"/>
                  <a:pt x="213" y="246"/>
                  <a:pt x="213" y="258"/>
                </a:cubicBezTo>
                <a:close/>
              </a:path>
            </a:pathLst>
          </a:custGeom>
          <a:noFill/>
          <a:ln w="25400">
            <a:solidFill>
              <a:srgbClr val="0000FF"/>
            </a:solidFill>
            <a:round/>
            <a:headEnd/>
            <a:tailEnd/>
          </a:ln>
        </p:spPr>
        <p:txBody>
          <a:bodyPr/>
          <a:lstStyle/>
          <a:p>
            <a:endParaRPr lang="en-US"/>
          </a:p>
        </p:txBody>
      </p:sp>
      <p:sp>
        <p:nvSpPr>
          <p:cNvPr id="5127" name="Freeform 7"/>
          <p:cNvSpPr>
            <a:spLocks/>
          </p:cNvSpPr>
          <p:nvPr/>
        </p:nvSpPr>
        <p:spPr bwMode="auto">
          <a:xfrm>
            <a:off x="4452938" y="1581150"/>
            <a:ext cx="142875" cy="273050"/>
          </a:xfrm>
          <a:custGeom>
            <a:avLst/>
            <a:gdLst>
              <a:gd name="T0" fmla="*/ 61913 w 90"/>
              <a:gd name="T1" fmla="*/ 0 h 172"/>
              <a:gd name="T2" fmla="*/ 28575 w 90"/>
              <a:gd name="T3" fmla="*/ 4762 h 172"/>
              <a:gd name="T4" fmla="*/ 19050 w 90"/>
              <a:gd name="T5" fmla="*/ 38100 h 172"/>
              <a:gd name="T6" fmla="*/ 9525 w 90"/>
              <a:gd name="T7" fmla="*/ 66675 h 172"/>
              <a:gd name="T8" fmla="*/ 14288 w 90"/>
              <a:gd name="T9" fmla="*/ 123825 h 172"/>
              <a:gd name="T10" fmla="*/ 33338 w 90"/>
              <a:gd name="T11" fmla="*/ 128588 h 172"/>
              <a:gd name="T12" fmla="*/ 52388 w 90"/>
              <a:gd name="T13" fmla="*/ 261938 h 172"/>
              <a:gd name="T14" fmla="*/ 128588 w 90"/>
              <a:gd name="T15" fmla="*/ 219075 h 172"/>
              <a:gd name="T16" fmla="*/ 128588 w 90"/>
              <a:gd name="T17" fmla="*/ 161925 h 172"/>
              <a:gd name="T18" fmla="*/ 95250 w 90"/>
              <a:gd name="T19" fmla="*/ 76200 h 172"/>
              <a:gd name="T20" fmla="*/ 61913 w 90"/>
              <a:gd name="T21" fmla="*/ 0 h 1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72"/>
              <a:gd name="T35" fmla="*/ 90 w 90"/>
              <a:gd name="T36" fmla="*/ 172 h 1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72">
                <a:moveTo>
                  <a:pt x="39" y="0"/>
                </a:moveTo>
                <a:cubicBezTo>
                  <a:pt x="32" y="1"/>
                  <a:pt x="24" y="0"/>
                  <a:pt x="18" y="3"/>
                </a:cubicBezTo>
                <a:cubicBezTo>
                  <a:pt x="11" y="6"/>
                  <a:pt x="14" y="17"/>
                  <a:pt x="12" y="24"/>
                </a:cubicBezTo>
                <a:cubicBezTo>
                  <a:pt x="10" y="30"/>
                  <a:pt x="6" y="42"/>
                  <a:pt x="6" y="42"/>
                </a:cubicBezTo>
                <a:cubicBezTo>
                  <a:pt x="7" y="54"/>
                  <a:pt x="5" y="67"/>
                  <a:pt x="9" y="78"/>
                </a:cubicBezTo>
                <a:cubicBezTo>
                  <a:pt x="10" y="82"/>
                  <a:pt x="20" y="77"/>
                  <a:pt x="21" y="81"/>
                </a:cubicBezTo>
                <a:cubicBezTo>
                  <a:pt x="38" y="172"/>
                  <a:pt x="0" y="143"/>
                  <a:pt x="33" y="165"/>
                </a:cubicBezTo>
                <a:cubicBezTo>
                  <a:pt x="90" y="160"/>
                  <a:pt x="55" y="164"/>
                  <a:pt x="81" y="138"/>
                </a:cubicBezTo>
                <a:cubicBezTo>
                  <a:pt x="86" y="122"/>
                  <a:pt x="86" y="127"/>
                  <a:pt x="81" y="102"/>
                </a:cubicBezTo>
                <a:cubicBezTo>
                  <a:pt x="77" y="83"/>
                  <a:pt x="68" y="65"/>
                  <a:pt x="60" y="48"/>
                </a:cubicBezTo>
                <a:cubicBezTo>
                  <a:pt x="51" y="30"/>
                  <a:pt x="54" y="15"/>
                  <a:pt x="39" y="0"/>
                </a:cubicBezTo>
                <a:close/>
              </a:path>
            </a:pathLst>
          </a:custGeom>
          <a:noFill/>
          <a:ln w="25400">
            <a:solidFill>
              <a:srgbClr val="0000FF"/>
            </a:solidFill>
            <a:round/>
            <a:headEnd/>
            <a:tailEnd/>
          </a:ln>
        </p:spPr>
        <p:txBody>
          <a:bodyPr/>
          <a:lstStyle/>
          <a:p>
            <a:endParaRPr lang="en-US"/>
          </a:p>
        </p:txBody>
      </p:sp>
      <p:sp>
        <p:nvSpPr>
          <p:cNvPr id="5128" name="Freeform 8"/>
          <p:cNvSpPr>
            <a:spLocks/>
          </p:cNvSpPr>
          <p:nvPr/>
        </p:nvSpPr>
        <p:spPr bwMode="auto">
          <a:xfrm>
            <a:off x="4360863" y="1685925"/>
            <a:ext cx="106362" cy="161925"/>
          </a:xfrm>
          <a:custGeom>
            <a:avLst/>
            <a:gdLst>
              <a:gd name="T0" fmla="*/ 87312 w 67"/>
              <a:gd name="T1" fmla="*/ 0 h 102"/>
              <a:gd name="T2" fmla="*/ 58737 w 67"/>
              <a:gd name="T3" fmla="*/ 4763 h 102"/>
              <a:gd name="T4" fmla="*/ 49212 w 67"/>
              <a:gd name="T5" fmla="*/ 19050 h 102"/>
              <a:gd name="T6" fmla="*/ 20637 w 67"/>
              <a:gd name="T7" fmla="*/ 28575 h 102"/>
              <a:gd name="T8" fmla="*/ 15875 w 67"/>
              <a:gd name="T9" fmla="*/ 161925 h 102"/>
              <a:gd name="T10" fmla="*/ 77787 w 67"/>
              <a:gd name="T11" fmla="*/ 142875 h 102"/>
              <a:gd name="T12" fmla="*/ 82550 w 67"/>
              <a:gd name="T13" fmla="*/ 123825 h 102"/>
              <a:gd name="T14" fmla="*/ 96837 w 67"/>
              <a:gd name="T15" fmla="*/ 114300 h 102"/>
              <a:gd name="T16" fmla="*/ 106362 w 67"/>
              <a:gd name="T17" fmla="*/ 52388 h 102"/>
              <a:gd name="T18" fmla="*/ 87312 w 67"/>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102"/>
              <a:gd name="T32" fmla="*/ 67 w 67"/>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102">
                <a:moveTo>
                  <a:pt x="55" y="0"/>
                </a:moveTo>
                <a:cubicBezTo>
                  <a:pt x="49" y="1"/>
                  <a:pt x="42" y="0"/>
                  <a:pt x="37" y="3"/>
                </a:cubicBezTo>
                <a:cubicBezTo>
                  <a:pt x="34" y="5"/>
                  <a:pt x="34" y="10"/>
                  <a:pt x="31" y="12"/>
                </a:cubicBezTo>
                <a:cubicBezTo>
                  <a:pt x="26" y="15"/>
                  <a:pt x="13" y="18"/>
                  <a:pt x="13" y="18"/>
                </a:cubicBezTo>
                <a:cubicBezTo>
                  <a:pt x="0" y="57"/>
                  <a:pt x="7" y="30"/>
                  <a:pt x="10" y="102"/>
                </a:cubicBezTo>
                <a:cubicBezTo>
                  <a:pt x="28" y="99"/>
                  <a:pt x="33" y="95"/>
                  <a:pt x="49" y="90"/>
                </a:cubicBezTo>
                <a:cubicBezTo>
                  <a:pt x="50" y="86"/>
                  <a:pt x="50" y="81"/>
                  <a:pt x="52" y="78"/>
                </a:cubicBezTo>
                <a:cubicBezTo>
                  <a:pt x="54" y="75"/>
                  <a:pt x="60" y="75"/>
                  <a:pt x="61" y="72"/>
                </a:cubicBezTo>
                <a:cubicBezTo>
                  <a:pt x="65" y="60"/>
                  <a:pt x="63" y="45"/>
                  <a:pt x="67" y="33"/>
                </a:cubicBezTo>
                <a:cubicBezTo>
                  <a:pt x="63" y="26"/>
                  <a:pt x="50" y="5"/>
                  <a:pt x="55" y="0"/>
                </a:cubicBezTo>
                <a:close/>
              </a:path>
            </a:pathLst>
          </a:custGeom>
          <a:noFill/>
          <a:ln w="25400">
            <a:solidFill>
              <a:srgbClr val="0000FF"/>
            </a:solidFill>
            <a:round/>
            <a:headEnd/>
            <a:tailEnd/>
          </a:ln>
        </p:spPr>
        <p:txBody>
          <a:bodyPr/>
          <a:lstStyle/>
          <a:p>
            <a:endParaRPr lang="en-US"/>
          </a:p>
        </p:txBody>
      </p:sp>
      <p:sp>
        <p:nvSpPr>
          <p:cNvPr id="5129" name="Freeform 9"/>
          <p:cNvSpPr>
            <a:spLocks/>
          </p:cNvSpPr>
          <p:nvPr/>
        </p:nvSpPr>
        <p:spPr bwMode="auto">
          <a:xfrm>
            <a:off x="4152900" y="1316038"/>
            <a:ext cx="171450" cy="104775"/>
          </a:xfrm>
          <a:custGeom>
            <a:avLst/>
            <a:gdLst>
              <a:gd name="T0" fmla="*/ 171450 w 108"/>
              <a:gd name="T1" fmla="*/ 41275 h 66"/>
              <a:gd name="T2" fmla="*/ 90487 w 108"/>
              <a:gd name="T3" fmla="*/ 12700 h 66"/>
              <a:gd name="T4" fmla="*/ 61913 w 108"/>
              <a:gd name="T5" fmla="*/ 3175 h 66"/>
              <a:gd name="T6" fmla="*/ 23812 w 108"/>
              <a:gd name="T7" fmla="*/ 7937 h 66"/>
              <a:gd name="T8" fmla="*/ 0 w 108"/>
              <a:gd name="T9" fmla="*/ 65087 h 66"/>
              <a:gd name="T10" fmla="*/ 42863 w 108"/>
              <a:gd name="T11" fmla="*/ 93662 h 66"/>
              <a:gd name="T12" fmla="*/ 171450 w 108"/>
              <a:gd name="T13" fmla="*/ 41275 h 66"/>
              <a:gd name="T14" fmla="*/ 0 60000 65536"/>
              <a:gd name="T15" fmla="*/ 0 60000 65536"/>
              <a:gd name="T16" fmla="*/ 0 60000 65536"/>
              <a:gd name="T17" fmla="*/ 0 60000 65536"/>
              <a:gd name="T18" fmla="*/ 0 60000 65536"/>
              <a:gd name="T19" fmla="*/ 0 60000 65536"/>
              <a:gd name="T20" fmla="*/ 0 60000 65536"/>
              <a:gd name="T21" fmla="*/ 0 w 108"/>
              <a:gd name="T22" fmla="*/ 0 h 66"/>
              <a:gd name="T23" fmla="*/ 108 w 108"/>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66">
                <a:moveTo>
                  <a:pt x="108" y="26"/>
                </a:moveTo>
                <a:cubicBezTo>
                  <a:pt x="91" y="20"/>
                  <a:pt x="75" y="14"/>
                  <a:pt x="57" y="8"/>
                </a:cubicBezTo>
                <a:cubicBezTo>
                  <a:pt x="51" y="6"/>
                  <a:pt x="39" y="2"/>
                  <a:pt x="39" y="2"/>
                </a:cubicBezTo>
                <a:cubicBezTo>
                  <a:pt x="31" y="3"/>
                  <a:pt x="22" y="0"/>
                  <a:pt x="15" y="5"/>
                </a:cubicBezTo>
                <a:cubicBezTo>
                  <a:pt x="15" y="5"/>
                  <a:pt x="1" y="38"/>
                  <a:pt x="0" y="41"/>
                </a:cubicBezTo>
                <a:cubicBezTo>
                  <a:pt x="9" y="50"/>
                  <a:pt x="17" y="52"/>
                  <a:pt x="27" y="59"/>
                </a:cubicBezTo>
                <a:cubicBezTo>
                  <a:pt x="68" y="57"/>
                  <a:pt x="101" y="66"/>
                  <a:pt x="108" y="26"/>
                </a:cubicBezTo>
                <a:close/>
              </a:path>
            </a:pathLst>
          </a:custGeom>
          <a:noFill/>
          <a:ln w="25400">
            <a:solidFill>
              <a:srgbClr val="0000FF"/>
            </a:solidFill>
            <a:round/>
            <a:headEnd/>
            <a:tailEnd/>
          </a:ln>
        </p:spPr>
        <p:txBody>
          <a:bodyPr/>
          <a:lstStyle/>
          <a:p>
            <a:endParaRPr lang="en-US"/>
          </a:p>
        </p:txBody>
      </p:sp>
      <p:sp>
        <p:nvSpPr>
          <p:cNvPr id="5132" name="Freeform 12"/>
          <p:cNvSpPr>
            <a:spLocks/>
          </p:cNvSpPr>
          <p:nvPr/>
        </p:nvSpPr>
        <p:spPr bwMode="auto">
          <a:xfrm>
            <a:off x="4748213" y="2195513"/>
            <a:ext cx="53975" cy="95250"/>
          </a:xfrm>
          <a:custGeom>
            <a:avLst/>
            <a:gdLst>
              <a:gd name="T0" fmla="*/ 28575 w 34"/>
              <a:gd name="T1" fmla="*/ 0 h 60"/>
              <a:gd name="T2" fmla="*/ 0 w 34"/>
              <a:gd name="T3" fmla="*/ 57150 h 60"/>
              <a:gd name="T4" fmla="*/ 4762 w 34"/>
              <a:gd name="T5" fmla="*/ 76200 h 60"/>
              <a:gd name="T6" fmla="*/ 33337 w 34"/>
              <a:gd name="T7" fmla="*/ 95250 h 60"/>
              <a:gd name="T8" fmla="*/ 52388 w 34"/>
              <a:gd name="T9" fmla="*/ 52388 h 60"/>
              <a:gd name="T10" fmla="*/ 42862 w 34"/>
              <a:gd name="T11" fmla="*/ 4763 h 60"/>
              <a:gd name="T12" fmla="*/ 28575 w 34"/>
              <a:gd name="T13" fmla="*/ 0 h 60"/>
              <a:gd name="T14" fmla="*/ 0 60000 65536"/>
              <a:gd name="T15" fmla="*/ 0 60000 65536"/>
              <a:gd name="T16" fmla="*/ 0 60000 65536"/>
              <a:gd name="T17" fmla="*/ 0 60000 65536"/>
              <a:gd name="T18" fmla="*/ 0 60000 65536"/>
              <a:gd name="T19" fmla="*/ 0 60000 65536"/>
              <a:gd name="T20" fmla="*/ 0 60000 65536"/>
              <a:gd name="T21" fmla="*/ 0 w 34"/>
              <a:gd name="T22" fmla="*/ 0 h 60"/>
              <a:gd name="T23" fmla="*/ 34 w 34"/>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60">
                <a:moveTo>
                  <a:pt x="18" y="0"/>
                </a:moveTo>
                <a:cubicBezTo>
                  <a:pt x="11" y="11"/>
                  <a:pt x="4" y="24"/>
                  <a:pt x="0" y="36"/>
                </a:cubicBezTo>
                <a:cubicBezTo>
                  <a:pt x="1" y="40"/>
                  <a:pt x="0" y="45"/>
                  <a:pt x="3" y="48"/>
                </a:cubicBezTo>
                <a:cubicBezTo>
                  <a:pt x="8" y="53"/>
                  <a:pt x="21" y="60"/>
                  <a:pt x="21" y="60"/>
                </a:cubicBezTo>
                <a:cubicBezTo>
                  <a:pt x="28" y="39"/>
                  <a:pt x="23" y="47"/>
                  <a:pt x="33" y="33"/>
                </a:cubicBezTo>
                <a:cubicBezTo>
                  <a:pt x="32" y="23"/>
                  <a:pt x="34" y="10"/>
                  <a:pt x="27" y="3"/>
                </a:cubicBezTo>
                <a:cubicBezTo>
                  <a:pt x="25" y="1"/>
                  <a:pt x="18" y="0"/>
                  <a:pt x="18" y="0"/>
                </a:cubicBezTo>
                <a:close/>
              </a:path>
            </a:pathLst>
          </a:custGeom>
          <a:noFill/>
          <a:ln w="25400">
            <a:solidFill>
              <a:srgbClr val="0000FF"/>
            </a:solidFill>
            <a:round/>
            <a:headEnd/>
            <a:tailEnd/>
          </a:ln>
        </p:spPr>
        <p:txBody>
          <a:bodyPr/>
          <a:lstStyle/>
          <a:p>
            <a:endParaRPr lang="en-US"/>
          </a:p>
        </p:txBody>
      </p:sp>
      <p:sp>
        <p:nvSpPr>
          <p:cNvPr id="5133" name="Freeform 13"/>
          <p:cNvSpPr>
            <a:spLocks/>
          </p:cNvSpPr>
          <p:nvPr/>
        </p:nvSpPr>
        <p:spPr bwMode="auto">
          <a:xfrm>
            <a:off x="5478463" y="1004888"/>
            <a:ext cx="182562" cy="195262"/>
          </a:xfrm>
          <a:custGeom>
            <a:avLst/>
            <a:gdLst>
              <a:gd name="T0" fmla="*/ 169862 w 115"/>
              <a:gd name="T1" fmla="*/ 0 h 123"/>
              <a:gd name="T2" fmla="*/ 74612 w 115"/>
              <a:gd name="T3" fmla="*/ 19050 h 123"/>
              <a:gd name="T4" fmla="*/ 22225 w 115"/>
              <a:gd name="T5" fmla="*/ 80962 h 123"/>
              <a:gd name="T6" fmla="*/ 17462 w 115"/>
              <a:gd name="T7" fmla="*/ 161925 h 123"/>
              <a:gd name="T8" fmla="*/ 50800 w 115"/>
              <a:gd name="T9" fmla="*/ 166687 h 123"/>
              <a:gd name="T10" fmla="*/ 122237 w 115"/>
              <a:gd name="T11" fmla="*/ 176212 h 123"/>
              <a:gd name="T12" fmla="*/ 112712 w 115"/>
              <a:gd name="T13" fmla="*/ 161925 h 123"/>
              <a:gd name="T14" fmla="*/ 69850 w 115"/>
              <a:gd name="T15" fmla="*/ 142875 h 123"/>
              <a:gd name="T16" fmla="*/ 74612 w 115"/>
              <a:gd name="T17" fmla="*/ 95250 h 123"/>
              <a:gd name="T18" fmla="*/ 131762 w 115"/>
              <a:gd name="T19" fmla="*/ 66675 h 123"/>
              <a:gd name="T20" fmla="*/ 174625 w 115"/>
              <a:gd name="T21" fmla="*/ 42862 h 123"/>
              <a:gd name="T22" fmla="*/ 169862 w 115"/>
              <a:gd name="T23" fmla="*/ 0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
              <a:gd name="T37" fmla="*/ 0 h 123"/>
              <a:gd name="T38" fmla="*/ 115 w 115"/>
              <a:gd name="T39" fmla="*/ 123 h 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 h="123">
                <a:moveTo>
                  <a:pt x="107" y="0"/>
                </a:moveTo>
                <a:cubicBezTo>
                  <a:pt x="85" y="5"/>
                  <a:pt x="70" y="9"/>
                  <a:pt x="47" y="12"/>
                </a:cubicBezTo>
                <a:cubicBezTo>
                  <a:pt x="33" y="26"/>
                  <a:pt x="33" y="46"/>
                  <a:pt x="14" y="51"/>
                </a:cubicBezTo>
                <a:cubicBezTo>
                  <a:pt x="9" y="67"/>
                  <a:pt x="0" y="85"/>
                  <a:pt x="11" y="102"/>
                </a:cubicBezTo>
                <a:cubicBezTo>
                  <a:pt x="15" y="108"/>
                  <a:pt x="25" y="104"/>
                  <a:pt x="32" y="105"/>
                </a:cubicBezTo>
                <a:cubicBezTo>
                  <a:pt x="46" y="119"/>
                  <a:pt x="46" y="123"/>
                  <a:pt x="77" y="111"/>
                </a:cubicBezTo>
                <a:cubicBezTo>
                  <a:pt x="80" y="110"/>
                  <a:pt x="74" y="105"/>
                  <a:pt x="71" y="102"/>
                </a:cubicBezTo>
                <a:cubicBezTo>
                  <a:pt x="64" y="95"/>
                  <a:pt x="44" y="90"/>
                  <a:pt x="44" y="90"/>
                </a:cubicBezTo>
                <a:cubicBezTo>
                  <a:pt x="45" y="80"/>
                  <a:pt x="44" y="70"/>
                  <a:pt x="47" y="60"/>
                </a:cubicBezTo>
                <a:cubicBezTo>
                  <a:pt x="50" y="52"/>
                  <a:pt x="74" y="48"/>
                  <a:pt x="83" y="42"/>
                </a:cubicBezTo>
                <a:cubicBezTo>
                  <a:pt x="88" y="28"/>
                  <a:pt x="97" y="31"/>
                  <a:pt x="110" y="27"/>
                </a:cubicBezTo>
                <a:cubicBezTo>
                  <a:pt x="113" y="17"/>
                  <a:pt x="115" y="8"/>
                  <a:pt x="107" y="0"/>
                </a:cubicBezTo>
                <a:close/>
              </a:path>
            </a:pathLst>
          </a:custGeom>
          <a:noFill/>
          <a:ln w="25400">
            <a:solidFill>
              <a:srgbClr val="0000FF"/>
            </a:solidFill>
            <a:round/>
            <a:headEnd/>
            <a:tailEnd/>
          </a:ln>
        </p:spPr>
        <p:txBody>
          <a:bodyPr/>
          <a:lstStyle/>
          <a:p>
            <a:endParaRPr lang="en-US"/>
          </a:p>
        </p:txBody>
      </p:sp>
      <p:sp>
        <p:nvSpPr>
          <p:cNvPr id="5134" name="Freeform 14"/>
          <p:cNvSpPr>
            <a:spLocks/>
          </p:cNvSpPr>
          <p:nvPr/>
        </p:nvSpPr>
        <p:spPr bwMode="auto">
          <a:xfrm>
            <a:off x="4976813" y="2274888"/>
            <a:ext cx="42862" cy="60325"/>
          </a:xfrm>
          <a:custGeom>
            <a:avLst/>
            <a:gdLst>
              <a:gd name="T0" fmla="*/ 33337 w 27"/>
              <a:gd name="T1" fmla="*/ 1588 h 38"/>
              <a:gd name="T2" fmla="*/ 9525 w 27"/>
              <a:gd name="T3" fmla="*/ 6350 h 38"/>
              <a:gd name="T4" fmla="*/ 0 w 27"/>
              <a:gd name="T5" fmla="*/ 34925 h 38"/>
              <a:gd name="T6" fmla="*/ 42862 w 27"/>
              <a:gd name="T7" fmla="*/ 53975 h 38"/>
              <a:gd name="T8" fmla="*/ 33337 w 27"/>
              <a:gd name="T9" fmla="*/ 1588 h 38"/>
              <a:gd name="T10" fmla="*/ 0 60000 65536"/>
              <a:gd name="T11" fmla="*/ 0 60000 65536"/>
              <a:gd name="T12" fmla="*/ 0 60000 65536"/>
              <a:gd name="T13" fmla="*/ 0 60000 65536"/>
              <a:gd name="T14" fmla="*/ 0 60000 65536"/>
              <a:gd name="T15" fmla="*/ 0 w 27"/>
              <a:gd name="T16" fmla="*/ 0 h 38"/>
              <a:gd name="T17" fmla="*/ 27 w 27"/>
              <a:gd name="T18" fmla="*/ 38 h 38"/>
            </a:gdLst>
            <a:ahLst/>
            <a:cxnLst>
              <a:cxn ang="T10">
                <a:pos x="T0" y="T1"/>
              </a:cxn>
              <a:cxn ang="T11">
                <a:pos x="T2" y="T3"/>
              </a:cxn>
              <a:cxn ang="T12">
                <a:pos x="T4" y="T5"/>
              </a:cxn>
              <a:cxn ang="T13">
                <a:pos x="T6" y="T7"/>
              </a:cxn>
              <a:cxn ang="T14">
                <a:pos x="T8" y="T9"/>
              </a:cxn>
            </a:cxnLst>
            <a:rect l="T15" t="T16" r="T17" b="T18"/>
            <a:pathLst>
              <a:path w="27" h="38">
                <a:moveTo>
                  <a:pt x="21" y="1"/>
                </a:moveTo>
                <a:cubicBezTo>
                  <a:pt x="16" y="2"/>
                  <a:pt x="10" y="0"/>
                  <a:pt x="6" y="4"/>
                </a:cubicBezTo>
                <a:cubicBezTo>
                  <a:pt x="2" y="8"/>
                  <a:pt x="0" y="22"/>
                  <a:pt x="0" y="22"/>
                </a:cubicBezTo>
                <a:cubicBezTo>
                  <a:pt x="5" y="38"/>
                  <a:pt x="11" y="37"/>
                  <a:pt x="27" y="34"/>
                </a:cubicBezTo>
                <a:cubicBezTo>
                  <a:pt x="24" y="7"/>
                  <a:pt x="27" y="18"/>
                  <a:pt x="21" y="1"/>
                </a:cubicBezTo>
                <a:close/>
              </a:path>
            </a:pathLst>
          </a:custGeom>
          <a:noFill/>
          <a:ln w="25400">
            <a:solidFill>
              <a:srgbClr val="0000FF"/>
            </a:solidFill>
            <a:round/>
            <a:headEnd/>
            <a:tailEnd/>
          </a:ln>
        </p:spPr>
        <p:txBody>
          <a:bodyPr/>
          <a:lstStyle/>
          <a:p>
            <a:endParaRPr lang="en-US"/>
          </a:p>
        </p:txBody>
      </p:sp>
      <p:sp>
        <p:nvSpPr>
          <p:cNvPr id="5135" name="WordArt 15"/>
          <p:cNvSpPr>
            <a:spLocks noChangeArrowheads="1" noChangeShapeType="1" noTextEdit="1"/>
          </p:cNvSpPr>
          <p:nvPr/>
        </p:nvSpPr>
        <p:spPr bwMode="auto">
          <a:xfrm>
            <a:off x="3505200" y="0"/>
            <a:ext cx="5029200" cy="714375"/>
          </a:xfrm>
          <a:prstGeom prst="rect">
            <a:avLst/>
          </a:prstGeom>
        </p:spPr>
        <p:txBody>
          <a:bodyPr wrap="none" fromWordArt="1">
            <a:prstTxWarp prst="textPlain">
              <a:avLst>
                <a:gd name="adj" fmla="val 50000"/>
              </a:avLst>
            </a:prstTxWarp>
          </a:bodyPr>
          <a:lstStyle/>
          <a:p>
            <a:pPr algn="ctr"/>
            <a:r>
              <a:rPr lang="en-US" sz="4400" b="1" kern="10">
                <a:ln w="12700">
                  <a:solidFill>
                    <a:schemeClr val="tx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CHÂU ÂU</a:t>
            </a:r>
          </a:p>
        </p:txBody>
      </p:sp>
    </p:spTree>
  </p:cSld>
  <p:clrMapOvr>
    <a:masterClrMapping/>
  </p:clrMapOvr>
  <p:transition spd="slow">
    <p:circle/>
    <p:sndAc>
      <p:stSnd>
        <p:snd r:embed="rId2" name="Recorded Sound"/>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decel="50000" fill="hold">
                                          <p:stCondLst>
                                            <p:cond delay="0"/>
                                          </p:stCondLst>
                                        </p:cTn>
                                        <p:tgtEl>
                                          <p:spTgt spid="512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2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23"/>
                                        </p:tgtEl>
                                        <p:attrNameLst>
                                          <p:attrName>ppt_w</p:attrName>
                                        </p:attrNameLst>
                                      </p:cBhvr>
                                      <p:tavLst>
                                        <p:tav tm="0">
                                          <p:val>
                                            <p:strVal val="#ppt_w*.05"/>
                                          </p:val>
                                        </p:tav>
                                        <p:tav tm="100000">
                                          <p:val>
                                            <p:strVal val="#ppt_w"/>
                                          </p:val>
                                        </p:tav>
                                      </p:tavLst>
                                    </p:anim>
                                    <p:anim calcmode="lin" valueType="num">
                                      <p:cBhvr>
                                        <p:cTn id="10" dur="1000" fill="hold"/>
                                        <p:tgtEl>
                                          <p:spTgt spid="512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2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2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2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2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5135"/>
                                        </p:tgtEl>
                                        <p:attrNameLst>
                                          <p:attrName>style.visibility</p:attrName>
                                        </p:attrNameLst>
                                      </p:cBhvr>
                                      <p:to>
                                        <p:strVal val="visible"/>
                                      </p:to>
                                    </p:set>
                                    <p:animEffect transition="in" filter="strips(downRight)">
                                      <p:cBhvr>
                                        <p:cTn id="19" dur="2000"/>
                                        <p:tgtEl>
                                          <p:spTgt spid="5135"/>
                                        </p:tgtEl>
                                      </p:cBhvr>
                                    </p:animEffect>
                                  </p:childTnLst>
                                </p:cTn>
                              </p:par>
                              <p:par>
                                <p:cTn id="20" presetID="18" presetClass="entr" presetSubtype="12" repeatCount="indefinite" fill="hold" grpId="0" nodeType="withEffect">
                                  <p:stCondLst>
                                    <p:cond delay="0"/>
                                  </p:stCondLst>
                                  <p:childTnLst>
                                    <p:set>
                                      <p:cBhvr>
                                        <p:cTn id="21" dur="1" fill="hold">
                                          <p:stCondLst>
                                            <p:cond delay="0"/>
                                          </p:stCondLst>
                                        </p:cTn>
                                        <p:tgtEl>
                                          <p:spTgt spid="5129"/>
                                        </p:tgtEl>
                                        <p:attrNameLst>
                                          <p:attrName>style.visibility</p:attrName>
                                        </p:attrNameLst>
                                      </p:cBhvr>
                                      <p:to>
                                        <p:strVal val="visible"/>
                                      </p:to>
                                    </p:set>
                                    <p:animEffect transition="in" filter="strips(downLeft)">
                                      <p:cBhvr>
                                        <p:cTn id="22" dur="2000"/>
                                        <p:tgtEl>
                                          <p:spTgt spid="5129"/>
                                        </p:tgtEl>
                                      </p:cBhvr>
                                    </p:animEffect>
                                  </p:childTnLst>
                                </p:cTn>
                              </p:par>
                              <p:par>
                                <p:cTn id="23" presetID="18" presetClass="entr" presetSubtype="12" repeatCount="indefinite" fill="hold" grpId="0" nodeType="withEffect">
                                  <p:stCondLst>
                                    <p:cond delay="0"/>
                                  </p:stCondLst>
                                  <p:childTnLst>
                                    <p:set>
                                      <p:cBhvr>
                                        <p:cTn id="24" dur="1" fill="hold">
                                          <p:stCondLst>
                                            <p:cond delay="0"/>
                                          </p:stCondLst>
                                        </p:cTn>
                                        <p:tgtEl>
                                          <p:spTgt spid="5126"/>
                                        </p:tgtEl>
                                        <p:attrNameLst>
                                          <p:attrName>style.visibility</p:attrName>
                                        </p:attrNameLst>
                                      </p:cBhvr>
                                      <p:to>
                                        <p:strVal val="visible"/>
                                      </p:to>
                                    </p:set>
                                    <p:animEffect transition="in" filter="strips(downLeft)">
                                      <p:cBhvr>
                                        <p:cTn id="25" dur="2000"/>
                                        <p:tgtEl>
                                          <p:spTgt spid="5126"/>
                                        </p:tgtEl>
                                      </p:cBhvr>
                                    </p:animEffect>
                                  </p:childTnLst>
                                </p:cTn>
                              </p:par>
                              <p:par>
                                <p:cTn id="26" presetID="18" presetClass="entr" presetSubtype="12" repeatCount="indefinite" fill="hold" grpId="0" nodeType="withEffect">
                                  <p:stCondLst>
                                    <p:cond delay="0"/>
                                  </p:stCondLst>
                                  <p:childTnLst>
                                    <p:set>
                                      <p:cBhvr>
                                        <p:cTn id="27" dur="1" fill="hold">
                                          <p:stCondLst>
                                            <p:cond delay="0"/>
                                          </p:stCondLst>
                                        </p:cTn>
                                        <p:tgtEl>
                                          <p:spTgt spid="5127"/>
                                        </p:tgtEl>
                                        <p:attrNameLst>
                                          <p:attrName>style.visibility</p:attrName>
                                        </p:attrNameLst>
                                      </p:cBhvr>
                                      <p:to>
                                        <p:strVal val="visible"/>
                                      </p:to>
                                    </p:set>
                                    <p:animEffect transition="in" filter="strips(downLeft)">
                                      <p:cBhvr>
                                        <p:cTn id="28" dur="2000"/>
                                        <p:tgtEl>
                                          <p:spTgt spid="5127"/>
                                        </p:tgtEl>
                                      </p:cBhvr>
                                    </p:animEffect>
                                  </p:childTnLst>
                                </p:cTn>
                              </p:par>
                              <p:par>
                                <p:cTn id="29" presetID="18" presetClass="entr" presetSubtype="12" repeatCount="indefinite" fill="hold" grpId="0" nodeType="withEffect">
                                  <p:stCondLst>
                                    <p:cond delay="0"/>
                                  </p:stCondLst>
                                  <p:childTnLst>
                                    <p:set>
                                      <p:cBhvr>
                                        <p:cTn id="30" dur="1" fill="hold">
                                          <p:stCondLst>
                                            <p:cond delay="0"/>
                                          </p:stCondLst>
                                        </p:cTn>
                                        <p:tgtEl>
                                          <p:spTgt spid="5128"/>
                                        </p:tgtEl>
                                        <p:attrNameLst>
                                          <p:attrName>style.visibility</p:attrName>
                                        </p:attrNameLst>
                                      </p:cBhvr>
                                      <p:to>
                                        <p:strVal val="visible"/>
                                      </p:to>
                                    </p:set>
                                    <p:animEffect transition="in" filter="strips(downLeft)">
                                      <p:cBhvr>
                                        <p:cTn id="31" dur="2000"/>
                                        <p:tgtEl>
                                          <p:spTgt spid="5128"/>
                                        </p:tgtEl>
                                      </p:cBhvr>
                                    </p:animEffect>
                                  </p:childTnLst>
                                </p:cTn>
                              </p:par>
                              <p:par>
                                <p:cTn id="32" presetID="18" presetClass="entr" presetSubtype="12" repeatCount="indefinite" fill="hold" grpId="0" nodeType="withEffect">
                                  <p:stCondLst>
                                    <p:cond delay="0"/>
                                  </p:stCondLst>
                                  <p:childTnLst>
                                    <p:set>
                                      <p:cBhvr>
                                        <p:cTn id="33" dur="1" fill="hold">
                                          <p:stCondLst>
                                            <p:cond delay="0"/>
                                          </p:stCondLst>
                                        </p:cTn>
                                        <p:tgtEl>
                                          <p:spTgt spid="5132"/>
                                        </p:tgtEl>
                                        <p:attrNameLst>
                                          <p:attrName>style.visibility</p:attrName>
                                        </p:attrNameLst>
                                      </p:cBhvr>
                                      <p:to>
                                        <p:strVal val="visible"/>
                                      </p:to>
                                    </p:set>
                                    <p:animEffect transition="in" filter="strips(downLeft)">
                                      <p:cBhvr>
                                        <p:cTn id="34" dur="2000"/>
                                        <p:tgtEl>
                                          <p:spTgt spid="5132"/>
                                        </p:tgtEl>
                                      </p:cBhvr>
                                    </p:animEffect>
                                  </p:childTnLst>
                                </p:cTn>
                              </p:par>
                              <p:par>
                                <p:cTn id="35" presetID="18" presetClass="entr" presetSubtype="12" repeatCount="indefinite" fill="hold" grpId="0" nodeType="withEffect">
                                  <p:stCondLst>
                                    <p:cond delay="0"/>
                                  </p:stCondLst>
                                  <p:childTnLst>
                                    <p:set>
                                      <p:cBhvr>
                                        <p:cTn id="36" dur="1" fill="hold">
                                          <p:stCondLst>
                                            <p:cond delay="0"/>
                                          </p:stCondLst>
                                        </p:cTn>
                                        <p:tgtEl>
                                          <p:spTgt spid="5134"/>
                                        </p:tgtEl>
                                        <p:attrNameLst>
                                          <p:attrName>style.visibility</p:attrName>
                                        </p:attrNameLst>
                                      </p:cBhvr>
                                      <p:to>
                                        <p:strVal val="visible"/>
                                      </p:to>
                                    </p:set>
                                    <p:animEffect transition="in" filter="strips(downLeft)">
                                      <p:cBhvr>
                                        <p:cTn id="37" dur="2000"/>
                                        <p:tgtEl>
                                          <p:spTgt spid="5134"/>
                                        </p:tgtEl>
                                      </p:cBhvr>
                                    </p:animEffect>
                                  </p:childTnLst>
                                </p:cTn>
                              </p:par>
                              <p:par>
                                <p:cTn id="38" presetID="18" presetClass="entr" presetSubtype="12" repeatCount="indefinite" fill="hold" grpId="0" nodeType="withEffect">
                                  <p:stCondLst>
                                    <p:cond delay="0"/>
                                  </p:stCondLst>
                                  <p:childTnLst>
                                    <p:set>
                                      <p:cBhvr>
                                        <p:cTn id="39" dur="1" fill="hold">
                                          <p:stCondLst>
                                            <p:cond delay="0"/>
                                          </p:stCondLst>
                                        </p:cTn>
                                        <p:tgtEl>
                                          <p:spTgt spid="5133"/>
                                        </p:tgtEl>
                                        <p:attrNameLst>
                                          <p:attrName>style.visibility</p:attrName>
                                        </p:attrNameLst>
                                      </p:cBhvr>
                                      <p:to>
                                        <p:strVal val="visible"/>
                                      </p:to>
                                    </p:set>
                                    <p:animEffect transition="in" filter="strips(downLeft)">
                                      <p:cBhvr>
                                        <p:cTn id="40" dur="20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7" grpId="0" animBg="1"/>
      <p:bldP spid="5128" grpId="0" animBg="1"/>
      <p:bldP spid="5129" grpId="0" animBg="1"/>
      <p:bldP spid="5132" grpId="0" animBg="1"/>
      <p:bldP spid="5133" grpId="0" animBg="1"/>
      <p:bldP spid="5134" grpId="0" animBg="1"/>
      <p:bldP spid="513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WordArt 4"/>
          <p:cNvSpPr>
            <a:spLocks noChangeArrowheads="1" noChangeShapeType="1" noTextEdit="1"/>
          </p:cNvSpPr>
          <p:nvPr/>
        </p:nvSpPr>
        <p:spPr bwMode="auto">
          <a:xfrm>
            <a:off x="228600" y="19050"/>
            <a:ext cx="8458200" cy="742950"/>
          </a:xfrm>
          <a:prstGeom prst="rect">
            <a:avLst/>
          </a:prstGeom>
        </p:spPr>
        <p:txBody>
          <a:bodyPr wrap="none" fromWordArt="1">
            <a:prstTxWarp prst="textPlain">
              <a:avLst>
                <a:gd name="adj" fmla="val 50000"/>
              </a:avLst>
            </a:prstTxWarp>
          </a:bodyPr>
          <a:lstStyle/>
          <a:p>
            <a:pPr algn="ctr"/>
            <a:r>
              <a:rPr lang="vi-VN" sz="4400" b="1" kern="10">
                <a:ln w="6350">
                  <a:solidFill>
                    <a:schemeClr val="tx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Hoạt động1: Vị trí địa lí, giới hạn</a:t>
            </a:r>
            <a:endParaRPr lang="en-US" sz="4400" b="1" kern="10">
              <a:ln w="6350">
                <a:solidFill>
                  <a:schemeClr val="tx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grpSp>
        <p:nvGrpSpPr>
          <p:cNvPr id="7171" name="Group 14"/>
          <p:cNvGrpSpPr>
            <a:grpSpLocks/>
          </p:cNvGrpSpPr>
          <p:nvPr/>
        </p:nvGrpSpPr>
        <p:grpSpPr bwMode="auto">
          <a:xfrm>
            <a:off x="203200" y="787400"/>
            <a:ext cx="8839200" cy="4495800"/>
            <a:chOff x="0" y="432"/>
            <a:chExt cx="5760" cy="3888"/>
          </a:xfrm>
        </p:grpSpPr>
        <p:pic>
          <p:nvPicPr>
            <p:cNvPr id="7180" name="Picture 3" descr="a1"/>
            <p:cNvPicPr>
              <a:picLocks noChangeAspect="1" noChangeArrowheads="1"/>
            </p:cNvPicPr>
            <p:nvPr/>
          </p:nvPicPr>
          <p:blipFill>
            <a:blip r:embed="rId3">
              <a:lum bright="-24000" contrast="42000"/>
            </a:blip>
            <a:srcRect l="3334" t="3256" r="2499" b="10991"/>
            <a:stretch>
              <a:fillRect/>
            </a:stretch>
          </p:blipFill>
          <p:spPr bwMode="auto">
            <a:xfrm>
              <a:off x="0" y="432"/>
              <a:ext cx="5760" cy="3888"/>
            </a:xfrm>
            <a:prstGeom prst="rect">
              <a:avLst/>
            </a:prstGeom>
            <a:noFill/>
            <a:ln w="9525">
              <a:noFill/>
              <a:miter lim="800000"/>
              <a:headEnd/>
              <a:tailEnd/>
            </a:ln>
          </p:spPr>
        </p:pic>
        <p:sp>
          <p:nvSpPr>
            <p:cNvPr id="7181" name="Freeform 5"/>
            <p:cNvSpPr>
              <a:spLocks/>
            </p:cNvSpPr>
            <p:nvPr/>
          </p:nvSpPr>
          <p:spPr bwMode="auto">
            <a:xfrm>
              <a:off x="2748" y="741"/>
              <a:ext cx="954" cy="767"/>
            </a:xfrm>
            <a:custGeom>
              <a:avLst/>
              <a:gdLst>
                <a:gd name="T0" fmla="*/ 222 w 954"/>
                <a:gd name="T1" fmla="*/ 174 h 767"/>
                <a:gd name="T2" fmla="*/ 270 w 954"/>
                <a:gd name="T3" fmla="*/ 126 h 767"/>
                <a:gd name="T4" fmla="*/ 285 w 954"/>
                <a:gd name="T5" fmla="*/ 87 h 767"/>
                <a:gd name="T6" fmla="*/ 324 w 954"/>
                <a:gd name="T7" fmla="*/ 27 h 767"/>
                <a:gd name="T8" fmla="*/ 411 w 954"/>
                <a:gd name="T9" fmla="*/ 0 h 767"/>
                <a:gd name="T10" fmla="*/ 570 w 954"/>
                <a:gd name="T11" fmla="*/ 21 h 767"/>
                <a:gd name="T12" fmla="*/ 573 w 954"/>
                <a:gd name="T13" fmla="*/ 75 h 767"/>
                <a:gd name="T14" fmla="*/ 612 w 954"/>
                <a:gd name="T15" fmla="*/ 102 h 767"/>
                <a:gd name="T16" fmla="*/ 651 w 954"/>
                <a:gd name="T17" fmla="*/ 51 h 767"/>
                <a:gd name="T18" fmla="*/ 702 w 954"/>
                <a:gd name="T19" fmla="*/ 45 h 767"/>
                <a:gd name="T20" fmla="*/ 711 w 954"/>
                <a:gd name="T21" fmla="*/ 30 h 767"/>
                <a:gd name="T22" fmla="*/ 750 w 954"/>
                <a:gd name="T23" fmla="*/ 33 h 767"/>
                <a:gd name="T24" fmla="*/ 762 w 954"/>
                <a:gd name="T25" fmla="*/ 36 h 767"/>
                <a:gd name="T26" fmla="*/ 831 w 954"/>
                <a:gd name="T27" fmla="*/ 30 h 767"/>
                <a:gd name="T28" fmla="*/ 873 w 954"/>
                <a:gd name="T29" fmla="*/ 90 h 767"/>
                <a:gd name="T30" fmla="*/ 906 w 954"/>
                <a:gd name="T31" fmla="*/ 318 h 767"/>
                <a:gd name="T32" fmla="*/ 936 w 954"/>
                <a:gd name="T33" fmla="*/ 381 h 767"/>
                <a:gd name="T34" fmla="*/ 882 w 954"/>
                <a:gd name="T35" fmla="*/ 435 h 767"/>
                <a:gd name="T36" fmla="*/ 846 w 954"/>
                <a:gd name="T37" fmla="*/ 429 h 767"/>
                <a:gd name="T38" fmla="*/ 807 w 954"/>
                <a:gd name="T39" fmla="*/ 441 h 767"/>
                <a:gd name="T40" fmla="*/ 807 w 954"/>
                <a:gd name="T41" fmla="*/ 501 h 767"/>
                <a:gd name="T42" fmla="*/ 828 w 954"/>
                <a:gd name="T43" fmla="*/ 522 h 767"/>
                <a:gd name="T44" fmla="*/ 810 w 954"/>
                <a:gd name="T45" fmla="*/ 651 h 767"/>
                <a:gd name="T46" fmla="*/ 768 w 954"/>
                <a:gd name="T47" fmla="*/ 627 h 767"/>
                <a:gd name="T48" fmla="*/ 705 w 954"/>
                <a:gd name="T49" fmla="*/ 597 h 767"/>
                <a:gd name="T50" fmla="*/ 654 w 954"/>
                <a:gd name="T51" fmla="*/ 519 h 767"/>
                <a:gd name="T52" fmla="*/ 615 w 954"/>
                <a:gd name="T53" fmla="*/ 531 h 767"/>
                <a:gd name="T54" fmla="*/ 579 w 954"/>
                <a:gd name="T55" fmla="*/ 540 h 767"/>
                <a:gd name="T56" fmla="*/ 513 w 954"/>
                <a:gd name="T57" fmla="*/ 657 h 767"/>
                <a:gd name="T58" fmla="*/ 486 w 954"/>
                <a:gd name="T59" fmla="*/ 705 h 767"/>
                <a:gd name="T60" fmla="*/ 423 w 954"/>
                <a:gd name="T61" fmla="*/ 666 h 767"/>
                <a:gd name="T62" fmla="*/ 375 w 954"/>
                <a:gd name="T63" fmla="*/ 600 h 767"/>
                <a:gd name="T64" fmla="*/ 357 w 954"/>
                <a:gd name="T65" fmla="*/ 621 h 767"/>
                <a:gd name="T66" fmla="*/ 339 w 954"/>
                <a:gd name="T67" fmla="*/ 732 h 767"/>
                <a:gd name="T68" fmla="*/ 357 w 954"/>
                <a:gd name="T69" fmla="*/ 681 h 767"/>
                <a:gd name="T70" fmla="*/ 291 w 954"/>
                <a:gd name="T71" fmla="*/ 627 h 767"/>
                <a:gd name="T72" fmla="*/ 231 w 954"/>
                <a:gd name="T73" fmla="*/ 597 h 767"/>
                <a:gd name="T74" fmla="*/ 183 w 954"/>
                <a:gd name="T75" fmla="*/ 642 h 767"/>
                <a:gd name="T76" fmla="*/ 99 w 954"/>
                <a:gd name="T77" fmla="*/ 762 h 767"/>
                <a:gd name="T78" fmla="*/ 3 w 954"/>
                <a:gd name="T79" fmla="*/ 723 h 767"/>
                <a:gd name="T80" fmla="*/ 12 w 954"/>
                <a:gd name="T81" fmla="*/ 654 h 767"/>
                <a:gd name="T82" fmla="*/ 33 w 954"/>
                <a:gd name="T83" fmla="*/ 597 h 767"/>
                <a:gd name="T84" fmla="*/ 111 w 954"/>
                <a:gd name="T85" fmla="*/ 531 h 767"/>
                <a:gd name="T86" fmla="*/ 90 w 954"/>
                <a:gd name="T87" fmla="*/ 486 h 767"/>
                <a:gd name="T88" fmla="*/ 111 w 954"/>
                <a:gd name="T89" fmla="*/ 471 h 767"/>
                <a:gd name="T90" fmla="*/ 174 w 954"/>
                <a:gd name="T91" fmla="*/ 417 h 767"/>
                <a:gd name="T92" fmla="*/ 183 w 954"/>
                <a:gd name="T93" fmla="*/ 384 h 767"/>
                <a:gd name="T94" fmla="*/ 225 w 954"/>
                <a:gd name="T95" fmla="*/ 336 h 767"/>
                <a:gd name="T96" fmla="*/ 291 w 954"/>
                <a:gd name="T97" fmla="*/ 330 h 767"/>
                <a:gd name="T98" fmla="*/ 243 w 954"/>
                <a:gd name="T99" fmla="*/ 252 h 767"/>
                <a:gd name="T100" fmla="*/ 213 w 954"/>
                <a:gd name="T101" fmla="*/ 258 h 7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54"/>
                <a:gd name="T154" fmla="*/ 0 h 767"/>
                <a:gd name="T155" fmla="*/ 954 w 954"/>
                <a:gd name="T156" fmla="*/ 767 h 7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54" h="767">
                  <a:moveTo>
                    <a:pt x="213" y="258"/>
                  </a:moveTo>
                  <a:cubicBezTo>
                    <a:pt x="210" y="234"/>
                    <a:pt x="194" y="183"/>
                    <a:pt x="222" y="174"/>
                  </a:cubicBezTo>
                  <a:cubicBezTo>
                    <a:pt x="226" y="157"/>
                    <a:pt x="237" y="152"/>
                    <a:pt x="252" y="147"/>
                  </a:cubicBezTo>
                  <a:cubicBezTo>
                    <a:pt x="259" y="136"/>
                    <a:pt x="264" y="137"/>
                    <a:pt x="270" y="126"/>
                  </a:cubicBezTo>
                  <a:cubicBezTo>
                    <a:pt x="274" y="120"/>
                    <a:pt x="282" y="108"/>
                    <a:pt x="282" y="108"/>
                  </a:cubicBezTo>
                  <a:cubicBezTo>
                    <a:pt x="283" y="101"/>
                    <a:pt x="281" y="93"/>
                    <a:pt x="285" y="87"/>
                  </a:cubicBezTo>
                  <a:cubicBezTo>
                    <a:pt x="289" y="82"/>
                    <a:pt x="303" y="81"/>
                    <a:pt x="303" y="81"/>
                  </a:cubicBezTo>
                  <a:cubicBezTo>
                    <a:pt x="314" y="65"/>
                    <a:pt x="301" y="30"/>
                    <a:pt x="324" y="27"/>
                  </a:cubicBezTo>
                  <a:cubicBezTo>
                    <a:pt x="335" y="25"/>
                    <a:pt x="346" y="25"/>
                    <a:pt x="357" y="24"/>
                  </a:cubicBezTo>
                  <a:cubicBezTo>
                    <a:pt x="375" y="12"/>
                    <a:pt x="389" y="4"/>
                    <a:pt x="411" y="0"/>
                  </a:cubicBezTo>
                  <a:cubicBezTo>
                    <a:pt x="485" y="2"/>
                    <a:pt x="487" y="2"/>
                    <a:pt x="537" y="9"/>
                  </a:cubicBezTo>
                  <a:cubicBezTo>
                    <a:pt x="548" y="16"/>
                    <a:pt x="558" y="17"/>
                    <a:pt x="570" y="21"/>
                  </a:cubicBezTo>
                  <a:cubicBezTo>
                    <a:pt x="577" y="31"/>
                    <a:pt x="584" y="37"/>
                    <a:pt x="588" y="48"/>
                  </a:cubicBezTo>
                  <a:cubicBezTo>
                    <a:pt x="585" y="58"/>
                    <a:pt x="573" y="75"/>
                    <a:pt x="573" y="75"/>
                  </a:cubicBezTo>
                  <a:cubicBezTo>
                    <a:pt x="569" y="92"/>
                    <a:pt x="567" y="96"/>
                    <a:pt x="570" y="114"/>
                  </a:cubicBezTo>
                  <a:cubicBezTo>
                    <a:pt x="586" y="110"/>
                    <a:pt x="594" y="105"/>
                    <a:pt x="612" y="102"/>
                  </a:cubicBezTo>
                  <a:cubicBezTo>
                    <a:pt x="614" y="84"/>
                    <a:pt x="612" y="61"/>
                    <a:pt x="633" y="75"/>
                  </a:cubicBezTo>
                  <a:cubicBezTo>
                    <a:pt x="663" y="72"/>
                    <a:pt x="666" y="73"/>
                    <a:pt x="651" y="51"/>
                  </a:cubicBezTo>
                  <a:cubicBezTo>
                    <a:pt x="663" y="43"/>
                    <a:pt x="666" y="46"/>
                    <a:pt x="678" y="54"/>
                  </a:cubicBezTo>
                  <a:cubicBezTo>
                    <a:pt x="685" y="75"/>
                    <a:pt x="733" y="65"/>
                    <a:pt x="702" y="45"/>
                  </a:cubicBezTo>
                  <a:cubicBezTo>
                    <a:pt x="701" y="41"/>
                    <a:pt x="694" y="28"/>
                    <a:pt x="702" y="24"/>
                  </a:cubicBezTo>
                  <a:cubicBezTo>
                    <a:pt x="705" y="22"/>
                    <a:pt x="708" y="29"/>
                    <a:pt x="711" y="30"/>
                  </a:cubicBezTo>
                  <a:cubicBezTo>
                    <a:pt x="717" y="33"/>
                    <a:pt x="729" y="36"/>
                    <a:pt x="729" y="36"/>
                  </a:cubicBezTo>
                  <a:cubicBezTo>
                    <a:pt x="736" y="35"/>
                    <a:pt x="743" y="35"/>
                    <a:pt x="750" y="33"/>
                  </a:cubicBezTo>
                  <a:cubicBezTo>
                    <a:pt x="753" y="32"/>
                    <a:pt x="756" y="26"/>
                    <a:pt x="759" y="27"/>
                  </a:cubicBezTo>
                  <a:cubicBezTo>
                    <a:pt x="762" y="28"/>
                    <a:pt x="760" y="34"/>
                    <a:pt x="762" y="36"/>
                  </a:cubicBezTo>
                  <a:cubicBezTo>
                    <a:pt x="764" y="38"/>
                    <a:pt x="768" y="38"/>
                    <a:pt x="771" y="39"/>
                  </a:cubicBezTo>
                  <a:cubicBezTo>
                    <a:pt x="808" y="34"/>
                    <a:pt x="790" y="26"/>
                    <a:pt x="831" y="30"/>
                  </a:cubicBezTo>
                  <a:cubicBezTo>
                    <a:pt x="834" y="45"/>
                    <a:pt x="843" y="58"/>
                    <a:pt x="858" y="63"/>
                  </a:cubicBezTo>
                  <a:cubicBezTo>
                    <a:pt x="861" y="73"/>
                    <a:pt x="873" y="90"/>
                    <a:pt x="873" y="90"/>
                  </a:cubicBezTo>
                  <a:cubicBezTo>
                    <a:pt x="875" y="142"/>
                    <a:pt x="878" y="189"/>
                    <a:pt x="882" y="240"/>
                  </a:cubicBezTo>
                  <a:cubicBezTo>
                    <a:pt x="885" y="276"/>
                    <a:pt x="877" y="298"/>
                    <a:pt x="906" y="318"/>
                  </a:cubicBezTo>
                  <a:cubicBezTo>
                    <a:pt x="912" y="336"/>
                    <a:pt x="919" y="347"/>
                    <a:pt x="930" y="363"/>
                  </a:cubicBezTo>
                  <a:cubicBezTo>
                    <a:pt x="934" y="368"/>
                    <a:pt x="932" y="376"/>
                    <a:pt x="936" y="381"/>
                  </a:cubicBezTo>
                  <a:cubicBezTo>
                    <a:pt x="941" y="389"/>
                    <a:pt x="948" y="408"/>
                    <a:pt x="948" y="408"/>
                  </a:cubicBezTo>
                  <a:cubicBezTo>
                    <a:pt x="942" y="457"/>
                    <a:pt x="954" y="422"/>
                    <a:pt x="882" y="435"/>
                  </a:cubicBezTo>
                  <a:cubicBezTo>
                    <a:pt x="876" y="436"/>
                    <a:pt x="875" y="445"/>
                    <a:pt x="870" y="447"/>
                  </a:cubicBezTo>
                  <a:cubicBezTo>
                    <a:pt x="863" y="437"/>
                    <a:pt x="858" y="433"/>
                    <a:pt x="846" y="429"/>
                  </a:cubicBezTo>
                  <a:cubicBezTo>
                    <a:pt x="834" y="430"/>
                    <a:pt x="822" y="428"/>
                    <a:pt x="810" y="432"/>
                  </a:cubicBezTo>
                  <a:cubicBezTo>
                    <a:pt x="807" y="433"/>
                    <a:pt x="809" y="438"/>
                    <a:pt x="807" y="441"/>
                  </a:cubicBezTo>
                  <a:cubicBezTo>
                    <a:pt x="801" y="452"/>
                    <a:pt x="792" y="468"/>
                    <a:pt x="783" y="477"/>
                  </a:cubicBezTo>
                  <a:cubicBezTo>
                    <a:pt x="789" y="516"/>
                    <a:pt x="777" y="486"/>
                    <a:pt x="807" y="501"/>
                  </a:cubicBezTo>
                  <a:cubicBezTo>
                    <a:pt x="810" y="502"/>
                    <a:pt x="808" y="508"/>
                    <a:pt x="810" y="510"/>
                  </a:cubicBezTo>
                  <a:cubicBezTo>
                    <a:pt x="815" y="515"/>
                    <a:pt x="828" y="522"/>
                    <a:pt x="828" y="522"/>
                  </a:cubicBezTo>
                  <a:cubicBezTo>
                    <a:pt x="824" y="546"/>
                    <a:pt x="814" y="543"/>
                    <a:pt x="807" y="564"/>
                  </a:cubicBezTo>
                  <a:cubicBezTo>
                    <a:pt x="808" y="576"/>
                    <a:pt x="816" y="628"/>
                    <a:pt x="810" y="651"/>
                  </a:cubicBezTo>
                  <a:cubicBezTo>
                    <a:pt x="799" y="650"/>
                    <a:pt x="786" y="652"/>
                    <a:pt x="777" y="645"/>
                  </a:cubicBezTo>
                  <a:cubicBezTo>
                    <a:pt x="772" y="641"/>
                    <a:pt x="773" y="631"/>
                    <a:pt x="768" y="627"/>
                  </a:cubicBezTo>
                  <a:cubicBezTo>
                    <a:pt x="757" y="619"/>
                    <a:pt x="743" y="616"/>
                    <a:pt x="732" y="609"/>
                  </a:cubicBezTo>
                  <a:cubicBezTo>
                    <a:pt x="718" y="599"/>
                    <a:pt x="726" y="604"/>
                    <a:pt x="705" y="597"/>
                  </a:cubicBezTo>
                  <a:cubicBezTo>
                    <a:pt x="702" y="596"/>
                    <a:pt x="696" y="594"/>
                    <a:pt x="696" y="594"/>
                  </a:cubicBezTo>
                  <a:cubicBezTo>
                    <a:pt x="671" y="569"/>
                    <a:pt x="686" y="540"/>
                    <a:pt x="654" y="519"/>
                  </a:cubicBezTo>
                  <a:cubicBezTo>
                    <a:pt x="643" y="520"/>
                    <a:pt x="632" y="519"/>
                    <a:pt x="621" y="522"/>
                  </a:cubicBezTo>
                  <a:cubicBezTo>
                    <a:pt x="618" y="523"/>
                    <a:pt x="618" y="528"/>
                    <a:pt x="615" y="531"/>
                  </a:cubicBezTo>
                  <a:cubicBezTo>
                    <a:pt x="612" y="534"/>
                    <a:pt x="609" y="536"/>
                    <a:pt x="606" y="537"/>
                  </a:cubicBezTo>
                  <a:cubicBezTo>
                    <a:pt x="597" y="539"/>
                    <a:pt x="588" y="539"/>
                    <a:pt x="579" y="540"/>
                  </a:cubicBezTo>
                  <a:cubicBezTo>
                    <a:pt x="567" y="558"/>
                    <a:pt x="563" y="577"/>
                    <a:pt x="552" y="594"/>
                  </a:cubicBezTo>
                  <a:cubicBezTo>
                    <a:pt x="549" y="627"/>
                    <a:pt x="547" y="651"/>
                    <a:pt x="513" y="657"/>
                  </a:cubicBezTo>
                  <a:cubicBezTo>
                    <a:pt x="506" y="667"/>
                    <a:pt x="501" y="671"/>
                    <a:pt x="489" y="675"/>
                  </a:cubicBezTo>
                  <a:cubicBezTo>
                    <a:pt x="497" y="688"/>
                    <a:pt x="494" y="693"/>
                    <a:pt x="486" y="705"/>
                  </a:cubicBezTo>
                  <a:cubicBezTo>
                    <a:pt x="483" y="729"/>
                    <a:pt x="482" y="739"/>
                    <a:pt x="459" y="747"/>
                  </a:cubicBezTo>
                  <a:cubicBezTo>
                    <a:pt x="450" y="719"/>
                    <a:pt x="440" y="691"/>
                    <a:pt x="423" y="666"/>
                  </a:cubicBezTo>
                  <a:cubicBezTo>
                    <a:pt x="419" y="661"/>
                    <a:pt x="419" y="654"/>
                    <a:pt x="417" y="648"/>
                  </a:cubicBezTo>
                  <a:cubicBezTo>
                    <a:pt x="410" y="627"/>
                    <a:pt x="392" y="612"/>
                    <a:pt x="375" y="600"/>
                  </a:cubicBezTo>
                  <a:cubicBezTo>
                    <a:pt x="359" y="590"/>
                    <a:pt x="356" y="576"/>
                    <a:pt x="339" y="570"/>
                  </a:cubicBezTo>
                  <a:cubicBezTo>
                    <a:pt x="310" y="580"/>
                    <a:pt x="344" y="612"/>
                    <a:pt x="357" y="621"/>
                  </a:cubicBezTo>
                  <a:cubicBezTo>
                    <a:pt x="361" y="633"/>
                    <a:pt x="369" y="636"/>
                    <a:pt x="378" y="645"/>
                  </a:cubicBezTo>
                  <a:cubicBezTo>
                    <a:pt x="375" y="704"/>
                    <a:pt x="387" y="716"/>
                    <a:pt x="339" y="732"/>
                  </a:cubicBezTo>
                  <a:cubicBezTo>
                    <a:pt x="346" y="722"/>
                    <a:pt x="353" y="718"/>
                    <a:pt x="360" y="708"/>
                  </a:cubicBezTo>
                  <a:cubicBezTo>
                    <a:pt x="359" y="699"/>
                    <a:pt x="361" y="689"/>
                    <a:pt x="357" y="681"/>
                  </a:cubicBezTo>
                  <a:cubicBezTo>
                    <a:pt x="351" y="670"/>
                    <a:pt x="330" y="668"/>
                    <a:pt x="321" y="660"/>
                  </a:cubicBezTo>
                  <a:cubicBezTo>
                    <a:pt x="309" y="650"/>
                    <a:pt x="304" y="636"/>
                    <a:pt x="291" y="627"/>
                  </a:cubicBezTo>
                  <a:cubicBezTo>
                    <a:pt x="286" y="612"/>
                    <a:pt x="286" y="599"/>
                    <a:pt x="270" y="594"/>
                  </a:cubicBezTo>
                  <a:cubicBezTo>
                    <a:pt x="257" y="595"/>
                    <a:pt x="244" y="594"/>
                    <a:pt x="231" y="597"/>
                  </a:cubicBezTo>
                  <a:cubicBezTo>
                    <a:pt x="224" y="599"/>
                    <a:pt x="213" y="609"/>
                    <a:pt x="213" y="609"/>
                  </a:cubicBezTo>
                  <a:cubicBezTo>
                    <a:pt x="203" y="624"/>
                    <a:pt x="198" y="632"/>
                    <a:pt x="183" y="642"/>
                  </a:cubicBezTo>
                  <a:cubicBezTo>
                    <a:pt x="177" y="659"/>
                    <a:pt x="158" y="667"/>
                    <a:pt x="150" y="684"/>
                  </a:cubicBezTo>
                  <a:cubicBezTo>
                    <a:pt x="136" y="715"/>
                    <a:pt x="129" y="742"/>
                    <a:pt x="99" y="762"/>
                  </a:cubicBezTo>
                  <a:cubicBezTo>
                    <a:pt x="17" y="758"/>
                    <a:pt x="49" y="767"/>
                    <a:pt x="9" y="741"/>
                  </a:cubicBezTo>
                  <a:cubicBezTo>
                    <a:pt x="7" y="735"/>
                    <a:pt x="5" y="729"/>
                    <a:pt x="3" y="723"/>
                  </a:cubicBezTo>
                  <a:cubicBezTo>
                    <a:pt x="2" y="720"/>
                    <a:pt x="0" y="714"/>
                    <a:pt x="0" y="714"/>
                  </a:cubicBezTo>
                  <a:cubicBezTo>
                    <a:pt x="3" y="671"/>
                    <a:pt x="3" y="681"/>
                    <a:pt x="12" y="654"/>
                  </a:cubicBezTo>
                  <a:cubicBezTo>
                    <a:pt x="13" y="637"/>
                    <a:pt x="9" y="619"/>
                    <a:pt x="15" y="603"/>
                  </a:cubicBezTo>
                  <a:cubicBezTo>
                    <a:pt x="17" y="597"/>
                    <a:pt x="33" y="597"/>
                    <a:pt x="33" y="597"/>
                  </a:cubicBezTo>
                  <a:cubicBezTo>
                    <a:pt x="61" y="599"/>
                    <a:pt x="76" y="604"/>
                    <a:pt x="102" y="600"/>
                  </a:cubicBezTo>
                  <a:cubicBezTo>
                    <a:pt x="115" y="562"/>
                    <a:pt x="119" y="608"/>
                    <a:pt x="111" y="531"/>
                  </a:cubicBezTo>
                  <a:cubicBezTo>
                    <a:pt x="110" y="518"/>
                    <a:pt x="101" y="518"/>
                    <a:pt x="96" y="504"/>
                  </a:cubicBezTo>
                  <a:cubicBezTo>
                    <a:pt x="94" y="498"/>
                    <a:pt x="90" y="486"/>
                    <a:pt x="90" y="486"/>
                  </a:cubicBezTo>
                  <a:cubicBezTo>
                    <a:pt x="91" y="483"/>
                    <a:pt x="90" y="479"/>
                    <a:pt x="93" y="477"/>
                  </a:cubicBezTo>
                  <a:cubicBezTo>
                    <a:pt x="98" y="473"/>
                    <a:pt x="111" y="471"/>
                    <a:pt x="111" y="471"/>
                  </a:cubicBezTo>
                  <a:cubicBezTo>
                    <a:pt x="119" y="458"/>
                    <a:pt x="147" y="440"/>
                    <a:pt x="162" y="435"/>
                  </a:cubicBezTo>
                  <a:cubicBezTo>
                    <a:pt x="166" y="429"/>
                    <a:pt x="170" y="423"/>
                    <a:pt x="174" y="417"/>
                  </a:cubicBezTo>
                  <a:cubicBezTo>
                    <a:pt x="176" y="414"/>
                    <a:pt x="180" y="408"/>
                    <a:pt x="180" y="408"/>
                  </a:cubicBezTo>
                  <a:cubicBezTo>
                    <a:pt x="181" y="400"/>
                    <a:pt x="180" y="392"/>
                    <a:pt x="183" y="384"/>
                  </a:cubicBezTo>
                  <a:cubicBezTo>
                    <a:pt x="185" y="377"/>
                    <a:pt x="195" y="366"/>
                    <a:pt x="195" y="366"/>
                  </a:cubicBezTo>
                  <a:cubicBezTo>
                    <a:pt x="200" y="338"/>
                    <a:pt x="206" y="349"/>
                    <a:pt x="225" y="336"/>
                  </a:cubicBezTo>
                  <a:cubicBezTo>
                    <a:pt x="233" y="324"/>
                    <a:pt x="235" y="312"/>
                    <a:pt x="243" y="300"/>
                  </a:cubicBezTo>
                  <a:cubicBezTo>
                    <a:pt x="272" y="306"/>
                    <a:pt x="259" y="324"/>
                    <a:pt x="291" y="330"/>
                  </a:cubicBezTo>
                  <a:cubicBezTo>
                    <a:pt x="321" y="320"/>
                    <a:pt x="289" y="262"/>
                    <a:pt x="270" y="249"/>
                  </a:cubicBezTo>
                  <a:cubicBezTo>
                    <a:pt x="261" y="250"/>
                    <a:pt x="252" y="250"/>
                    <a:pt x="243" y="252"/>
                  </a:cubicBezTo>
                  <a:cubicBezTo>
                    <a:pt x="232" y="255"/>
                    <a:pt x="230" y="266"/>
                    <a:pt x="219" y="270"/>
                  </a:cubicBezTo>
                  <a:cubicBezTo>
                    <a:pt x="212" y="250"/>
                    <a:pt x="213" y="246"/>
                    <a:pt x="213" y="258"/>
                  </a:cubicBezTo>
                  <a:close/>
                </a:path>
              </a:pathLst>
            </a:custGeom>
            <a:noFill/>
            <a:ln w="25400">
              <a:solidFill>
                <a:srgbClr val="0000FF"/>
              </a:solidFill>
              <a:round/>
              <a:headEnd/>
              <a:tailEnd/>
            </a:ln>
          </p:spPr>
          <p:txBody>
            <a:bodyPr/>
            <a:lstStyle/>
            <a:p>
              <a:endParaRPr lang="en-US"/>
            </a:p>
          </p:txBody>
        </p:sp>
        <p:sp>
          <p:nvSpPr>
            <p:cNvPr id="7182" name="Freeform 6"/>
            <p:cNvSpPr>
              <a:spLocks/>
            </p:cNvSpPr>
            <p:nvPr/>
          </p:nvSpPr>
          <p:spPr bwMode="auto">
            <a:xfrm>
              <a:off x="2805" y="996"/>
              <a:ext cx="90" cy="172"/>
            </a:xfrm>
            <a:custGeom>
              <a:avLst/>
              <a:gdLst>
                <a:gd name="T0" fmla="*/ 39 w 90"/>
                <a:gd name="T1" fmla="*/ 0 h 172"/>
                <a:gd name="T2" fmla="*/ 18 w 90"/>
                <a:gd name="T3" fmla="*/ 3 h 172"/>
                <a:gd name="T4" fmla="*/ 12 w 90"/>
                <a:gd name="T5" fmla="*/ 24 h 172"/>
                <a:gd name="T6" fmla="*/ 6 w 90"/>
                <a:gd name="T7" fmla="*/ 42 h 172"/>
                <a:gd name="T8" fmla="*/ 9 w 90"/>
                <a:gd name="T9" fmla="*/ 78 h 172"/>
                <a:gd name="T10" fmla="*/ 21 w 90"/>
                <a:gd name="T11" fmla="*/ 81 h 172"/>
                <a:gd name="T12" fmla="*/ 33 w 90"/>
                <a:gd name="T13" fmla="*/ 165 h 172"/>
                <a:gd name="T14" fmla="*/ 81 w 90"/>
                <a:gd name="T15" fmla="*/ 138 h 172"/>
                <a:gd name="T16" fmla="*/ 81 w 90"/>
                <a:gd name="T17" fmla="*/ 102 h 172"/>
                <a:gd name="T18" fmla="*/ 60 w 90"/>
                <a:gd name="T19" fmla="*/ 48 h 172"/>
                <a:gd name="T20" fmla="*/ 39 w 90"/>
                <a:gd name="T21" fmla="*/ 0 h 1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72"/>
                <a:gd name="T35" fmla="*/ 90 w 90"/>
                <a:gd name="T36" fmla="*/ 172 h 1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72">
                  <a:moveTo>
                    <a:pt x="39" y="0"/>
                  </a:moveTo>
                  <a:cubicBezTo>
                    <a:pt x="32" y="1"/>
                    <a:pt x="24" y="0"/>
                    <a:pt x="18" y="3"/>
                  </a:cubicBezTo>
                  <a:cubicBezTo>
                    <a:pt x="11" y="6"/>
                    <a:pt x="14" y="17"/>
                    <a:pt x="12" y="24"/>
                  </a:cubicBezTo>
                  <a:cubicBezTo>
                    <a:pt x="10" y="30"/>
                    <a:pt x="6" y="42"/>
                    <a:pt x="6" y="42"/>
                  </a:cubicBezTo>
                  <a:cubicBezTo>
                    <a:pt x="7" y="54"/>
                    <a:pt x="5" y="67"/>
                    <a:pt x="9" y="78"/>
                  </a:cubicBezTo>
                  <a:cubicBezTo>
                    <a:pt x="10" y="82"/>
                    <a:pt x="20" y="77"/>
                    <a:pt x="21" y="81"/>
                  </a:cubicBezTo>
                  <a:cubicBezTo>
                    <a:pt x="38" y="172"/>
                    <a:pt x="0" y="143"/>
                    <a:pt x="33" y="165"/>
                  </a:cubicBezTo>
                  <a:cubicBezTo>
                    <a:pt x="90" y="160"/>
                    <a:pt x="55" y="164"/>
                    <a:pt x="81" y="138"/>
                  </a:cubicBezTo>
                  <a:cubicBezTo>
                    <a:pt x="86" y="122"/>
                    <a:pt x="86" y="127"/>
                    <a:pt x="81" y="102"/>
                  </a:cubicBezTo>
                  <a:cubicBezTo>
                    <a:pt x="77" y="83"/>
                    <a:pt x="68" y="65"/>
                    <a:pt x="60" y="48"/>
                  </a:cubicBezTo>
                  <a:cubicBezTo>
                    <a:pt x="51" y="30"/>
                    <a:pt x="54" y="15"/>
                    <a:pt x="39" y="0"/>
                  </a:cubicBezTo>
                  <a:close/>
                </a:path>
              </a:pathLst>
            </a:custGeom>
            <a:noFill/>
            <a:ln w="25400">
              <a:solidFill>
                <a:srgbClr val="0000FF"/>
              </a:solidFill>
              <a:round/>
              <a:headEnd/>
              <a:tailEnd/>
            </a:ln>
          </p:spPr>
          <p:txBody>
            <a:bodyPr/>
            <a:lstStyle/>
            <a:p>
              <a:endParaRPr lang="en-US"/>
            </a:p>
          </p:txBody>
        </p:sp>
        <p:sp>
          <p:nvSpPr>
            <p:cNvPr id="7183" name="Freeform 7"/>
            <p:cNvSpPr>
              <a:spLocks/>
            </p:cNvSpPr>
            <p:nvPr/>
          </p:nvSpPr>
          <p:spPr bwMode="auto">
            <a:xfrm>
              <a:off x="2747" y="1062"/>
              <a:ext cx="67" cy="102"/>
            </a:xfrm>
            <a:custGeom>
              <a:avLst/>
              <a:gdLst>
                <a:gd name="T0" fmla="*/ 55 w 67"/>
                <a:gd name="T1" fmla="*/ 0 h 102"/>
                <a:gd name="T2" fmla="*/ 37 w 67"/>
                <a:gd name="T3" fmla="*/ 3 h 102"/>
                <a:gd name="T4" fmla="*/ 31 w 67"/>
                <a:gd name="T5" fmla="*/ 12 h 102"/>
                <a:gd name="T6" fmla="*/ 13 w 67"/>
                <a:gd name="T7" fmla="*/ 18 h 102"/>
                <a:gd name="T8" fmla="*/ 10 w 67"/>
                <a:gd name="T9" fmla="*/ 102 h 102"/>
                <a:gd name="T10" fmla="*/ 49 w 67"/>
                <a:gd name="T11" fmla="*/ 90 h 102"/>
                <a:gd name="T12" fmla="*/ 52 w 67"/>
                <a:gd name="T13" fmla="*/ 78 h 102"/>
                <a:gd name="T14" fmla="*/ 61 w 67"/>
                <a:gd name="T15" fmla="*/ 72 h 102"/>
                <a:gd name="T16" fmla="*/ 67 w 67"/>
                <a:gd name="T17" fmla="*/ 33 h 102"/>
                <a:gd name="T18" fmla="*/ 55 w 67"/>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102"/>
                <a:gd name="T32" fmla="*/ 67 w 67"/>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102">
                  <a:moveTo>
                    <a:pt x="55" y="0"/>
                  </a:moveTo>
                  <a:cubicBezTo>
                    <a:pt x="49" y="1"/>
                    <a:pt x="42" y="0"/>
                    <a:pt x="37" y="3"/>
                  </a:cubicBezTo>
                  <a:cubicBezTo>
                    <a:pt x="34" y="5"/>
                    <a:pt x="34" y="10"/>
                    <a:pt x="31" y="12"/>
                  </a:cubicBezTo>
                  <a:cubicBezTo>
                    <a:pt x="26" y="15"/>
                    <a:pt x="13" y="18"/>
                    <a:pt x="13" y="18"/>
                  </a:cubicBezTo>
                  <a:cubicBezTo>
                    <a:pt x="0" y="57"/>
                    <a:pt x="7" y="30"/>
                    <a:pt x="10" y="102"/>
                  </a:cubicBezTo>
                  <a:cubicBezTo>
                    <a:pt x="28" y="99"/>
                    <a:pt x="33" y="95"/>
                    <a:pt x="49" y="90"/>
                  </a:cubicBezTo>
                  <a:cubicBezTo>
                    <a:pt x="50" y="86"/>
                    <a:pt x="50" y="81"/>
                    <a:pt x="52" y="78"/>
                  </a:cubicBezTo>
                  <a:cubicBezTo>
                    <a:pt x="54" y="75"/>
                    <a:pt x="60" y="75"/>
                    <a:pt x="61" y="72"/>
                  </a:cubicBezTo>
                  <a:cubicBezTo>
                    <a:pt x="65" y="60"/>
                    <a:pt x="63" y="45"/>
                    <a:pt x="67" y="33"/>
                  </a:cubicBezTo>
                  <a:cubicBezTo>
                    <a:pt x="63" y="26"/>
                    <a:pt x="50" y="5"/>
                    <a:pt x="55" y="0"/>
                  </a:cubicBezTo>
                  <a:close/>
                </a:path>
              </a:pathLst>
            </a:custGeom>
            <a:noFill/>
            <a:ln w="25400">
              <a:solidFill>
                <a:srgbClr val="0000FF"/>
              </a:solidFill>
              <a:round/>
              <a:headEnd/>
              <a:tailEnd/>
            </a:ln>
          </p:spPr>
          <p:txBody>
            <a:bodyPr/>
            <a:lstStyle/>
            <a:p>
              <a:endParaRPr lang="en-US"/>
            </a:p>
          </p:txBody>
        </p:sp>
        <p:sp>
          <p:nvSpPr>
            <p:cNvPr id="7184" name="Freeform 8"/>
            <p:cNvSpPr>
              <a:spLocks/>
            </p:cNvSpPr>
            <p:nvPr/>
          </p:nvSpPr>
          <p:spPr bwMode="auto">
            <a:xfrm>
              <a:off x="2616" y="829"/>
              <a:ext cx="108" cy="66"/>
            </a:xfrm>
            <a:custGeom>
              <a:avLst/>
              <a:gdLst>
                <a:gd name="T0" fmla="*/ 108 w 108"/>
                <a:gd name="T1" fmla="*/ 26 h 66"/>
                <a:gd name="T2" fmla="*/ 57 w 108"/>
                <a:gd name="T3" fmla="*/ 8 h 66"/>
                <a:gd name="T4" fmla="*/ 39 w 108"/>
                <a:gd name="T5" fmla="*/ 2 h 66"/>
                <a:gd name="T6" fmla="*/ 15 w 108"/>
                <a:gd name="T7" fmla="*/ 5 h 66"/>
                <a:gd name="T8" fmla="*/ 0 w 108"/>
                <a:gd name="T9" fmla="*/ 41 h 66"/>
                <a:gd name="T10" fmla="*/ 27 w 108"/>
                <a:gd name="T11" fmla="*/ 59 h 66"/>
                <a:gd name="T12" fmla="*/ 108 w 108"/>
                <a:gd name="T13" fmla="*/ 26 h 66"/>
                <a:gd name="T14" fmla="*/ 0 60000 65536"/>
                <a:gd name="T15" fmla="*/ 0 60000 65536"/>
                <a:gd name="T16" fmla="*/ 0 60000 65536"/>
                <a:gd name="T17" fmla="*/ 0 60000 65536"/>
                <a:gd name="T18" fmla="*/ 0 60000 65536"/>
                <a:gd name="T19" fmla="*/ 0 60000 65536"/>
                <a:gd name="T20" fmla="*/ 0 60000 65536"/>
                <a:gd name="T21" fmla="*/ 0 w 108"/>
                <a:gd name="T22" fmla="*/ 0 h 66"/>
                <a:gd name="T23" fmla="*/ 108 w 108"/>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66">
                  <a:moveTo>
                    <a:pt x="108" y="26"/>
                  </a:moveTo>
                  <a:cubicBezTo>
                    <a:pt x="91" y="20"/>
                    <a:pt x="75" y="14"/>
                    <a:pt x="57" y="8"/>
                  </a:cubicBezTo>
                  <a:cubicBezTo>
                    <a:pt x="51" y="6"/>
                    <a:pt x="39" y="2"/>
                    <a:pt x="39" y="2"/>
                  </a:cubicBezTo>
                  <a:cubicBezTo>
                    <a:pt x="31" y="3"/>
                    <a:pt x="22" y="0"/>
                    <a:pt x="15" y="5"/>
                  </a:cubicBezTo>
                  <a:cubicBezTo>
                    <a:pt x="15" y="5"/>
                    <a:pt x="1" y="38"/>
                    <a:pt x="0" y="41"/>
                  </a:cubicBezTo>
                  <a:cubicBezTo>
                    <a:pt x="9" y="50"/>
                    <a:pt x="17" y="52"/>
                    <a:pt x="27" y="59"/>
                  </a:cubicBezTo>
                  <a:cubicBezTo>
                    <a:pt x="68" y="57"/>
                    <a:pt x="101" y="66"/>
                    <a:pt x="108" y="26"/>
                  </a:cubicBezTo>
                  <a:close/>
                </a:path>
              </a:pathLst>
            </a:custGeom>
            <a:noFill/>
            <a:ln w="25400">
              <a:solidFill>
                <a:srgbClr val="0000FF"/>
              </a:solidFill>
              <a:round/>
              <a:headEnd/>
              <a:tailEnd/>
            </a:ln>
          </p:spPr>
          <p:txBody>
            <a:bodyPr/>
            <a:lstStyle/>
            <a:p>
              <a:endParaRPr lang="en-US"/>
            </a:p>
          </p:txBody>
        </p:sp>
        <p:sp>
          <p:nvSpPr>
            <p:cNvPr id="7185" name="Freeform 9"/>
            <p:cNvSpPr>
              <a:spLocks/>
            </p:cNvSpPr>
            <p:nvPr/>
          </p:nvSpPr>
          <p:spPr bwMode="auto">
            <a:xfrm>
              <a:off x="2991" y="1383"/>
              <a:ext cx="34" cy="60"/>
            </a:xfrm>
            <a:custGeom>
              <a:avLst/>
              <a:gdLst>
                <a:gd name="T0" fmla="*/ 18 w 34"/>
                <a:gd name="T1" fmla="*/ 0 h 60"/>
                <a:gd name="T2" fmla="*/ 0 w 34"/>
                <a:gd name="T3" fmla="*/ 36 h 60"/>
                <a:gd name="T4" fmla="*/ 3 w 34"/>
                <a:gd name="T5" fmla="*/ 48 h 60"/>
                <a:gd name="T6" fmla="*/ 21 w 34"/>
                <a:gd name="T7" fmla="*/ 60 h 60"/>
                <a:gd name="T8" fmla="*/ 33 w 34"/>
                <a:gd name="T9" fmla="*/ 33 h 60"/>
                <a:gd name="T10" fmla="*/ 27 w 34"/>
                <a:gd name="T11" fmla="*/ 3 h 60"/>
                <a:gd name="T12" fmla="*/ 18 w 34"/>
                <a:gd name="T13" fmla="*/ 0 h 60"/>
                <a:gd name="T14" fmla="*/ 0 60000 65536"/>
                <a:gd name="T15" fmla="*/ 0 60000 65536"/>
                <a:gd name="T16" fmla="*/ 0 60000 65536"/>
                <a:gd name="T17" fmla="*/ 0 60000 65536"/>
                <a:gd name="T18" fmla="*/ 0 60000 65536"/>
                <a:gd name="T19" fmla="*/ 0 60000 65536"/>
                <a:gd name="T20" fmla="*/ 0 60000 65536"/>
                <a:gd name="T21" fmla="*/ 0 w 34"/>
                <a:gd name="T22" fmla="*/ 0 h 60"/>
                <a:gd name="T23" fmla="*/ 34 w 34"/>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60">
                  <a:moveTo>
                    <a:pt x="18" y="0"/>
                  </a:moveTo>
                  <a:cubicBezTo>
                    <a:pt x="11" y="11"/>
                    <a:pt x="4" y="24"/>
                    <a:pt x="0" y="36"/>
                  </a:cubicBezTo>
                  <a:cubicBezTo>
                    <a:pt x="1" y="40"/>
                    <a:pt x="0" y="45"/>
                    <a:pt x="3" y="48"/>
                  </a:cubicBezTo>
                  <a:cubicBezTo>
                    <a:pt x="8" y="53"/>
                    <a:pt x="21" y="60"/>
                    <a:pt x="21" y="60"/>
                  </a:cubicBezTo>
                  <a:cubicBezTo>
                    <a:pt x="28" y="39"/>
                    <a:pt x="23" y="47"/>
                    <a:pt x="33" y="33"/>
                  </a:cubicBezTo>
                  <a:cubicBezTo>
                    <a:pt x="32" y="23"/>
                    <a:pt x="34" y="10"/>
                    <a:pt x="27" y="3"/>
                  </a:cubicBezTo>
                  <a:cubicBezTo>
                    <a:pt x="25" y="1"/>
                    <a:pt x="18" y="0"/>
                    <a:pt x="18" y="0"/>
                  </a:cubicBezTo>
                  <a:close/>
                </a:path>
              </a:pathLst>
            </a:custGeom>
            <a:noFill/>
            <a:ln w="25400">
              <a:solidFill>
                <a:srgbClr val="0000FF"/>
              </a:solidFill>
              <a:round/>
              <a:headEnd/>
              <a:tailEnd/>
            </a:ln>
          </p:spPr>
          <p:txBody>
            <a:bodyPr/>
            <a:lstStyle/>
            <a:p>
              <a:endParaRPr lang="en-US"/>
            </a:p>
          </p:txBody>
        </p:sp>
        <p:sp>
          <p:nvSpPr>
            <p:cNvPr id="7186" name="Freeform 10"/>
            <p:cNvSpPr>
              <a:spLocks/>
            </p:cNvSpPr>
            <p:nvPr/>
          </p:nvSpPr>
          <p:spPr bwMode="auto">
            <a:xfrm>
              <a:off x="3451" y="633"/>
              <a:ext cx="115" cy="123"/>
            </a:xfrm>
            <a:custGeom>
              <a:avLst/>
              <a:gdLst>
                <a:gd name="T0" fmla="*/ 107 w 115"/>
                <a:gd name="T1" fmla="*/ 0 h 123"/>
                <a:gd name="T2" fmla="*/ 47 w 115"/>
                <a:gd name="T3" fmla="*/ 12 h 123"/>
                <a:gd name="T4" fmla="*/ 14 w 115"/>
                <a:gd name="T5" fmla="*/ 51 h 123"/>
                <a:gd name="T6" fmla="*/ 11 w 115"/>
                <a:gd name="T7" fmla="*/ 102 h 123"/>
                <a:gd name="T8" fmla="*/ 32 w 115"/>
                <a:gd name="T9" fmla="*/ 105 h 123"/>
                <a:gd name="T10" fmla="*/ 77 w 115"/>
                <a:gd name="T11" fmla="*/ 111 h 123"/>
                <a:gd name="T12" fmla="*/ 71 w 115"/>
                <a:gd name="T13" fmla="*/ 102 h 123"/>
                <a:gd name="T14" fmla="*/ 44 w 115"/>
                <a:gd name="T15" fmla="*/ 90 h 123"/>
                <a:gd name="T16" fmla="*/ 47 w 115"/>
                <a:gd name="T17" fmla="*/ 60 h 123"/>
                <a:gd name="T18" fmla="*/ 83 w 115"/>
                <a:gd name="T19" fmla="*/ 42 h 123"/>
                <a:gd name="T20" fmla="*/ 110 w 115"/>
                <a:gd name="T21" fmla="*/ 27 h 123"/>
                <a:gd name="T22" fmla="*/ 107 w 115"/>
                <a:gd name="T23" fmla="*/ 0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
                <a:gd name="T37" fmla="*/ 0 h 123"/>
                <a:gd name="T38" fmla="*/ 115 w 115"/>
                <a:gd name="T39" fmla="*/ 123 h 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 h="123">
                  <a:moveTo>
                    <a:pt x="107" y="0"/>
                  </a:moveTo>
                  <a:cubicBezTo>
                    <a:pt x="85" y="5"/>
                    <a:pt x="70" y="9"/>
                    <a:pt x="47" y="12"/>
                  </a:cubicBezTo>
                  <a:cubicBezTo>
                    <a:pt x="33" y="26"/>
                    <a:pt x="33" y="46"/>
                    <a:pt x="14" y="51"/>
                  </a:cubicBezTo>
                  <a:cubicBezTo>
                    <a:pt x="9" y="67"/>
                    <a:pt x="0" y="85"/>
                    <a:pt x="11" y="102"/>
                  </a:cubicBezTo>
                  <a:cubicBezTo>
                    <a:pt x="15" y="108"/>
                    <a:pt x="25" y="104"/>
                    <a:pt x="32" y="105"/>
                  </a:cubicBezTo>
                  <a:cubicBezTo>
                    <a:pt x="46" y="119"/>
                    <a:pt x="46" y="123"/>
                    <a:pt x="77" y="111"/>
                  </a:cubicBezTo>
                  <a:cubicBezTo>
                    <a:pt x="80" y="110"/>
                    <a:pt x="74" y="105"/>
                    <a:pt x="71" y="102"/>
                  </a:cubicBezTo>
                  <a:cubicBezTo>
                    <a:pt x="64" y="95"/>
                    <a:pt x="44" y="90"/>
                    <a:pt x="44" y="90"/>
                  </a:cubicBezTo>
                  <a:cubicBezTo>
                    <a:pt x="45" y="80"/>
                    <a:pt x="44" y="70"/>
                    <a:pt x="47" y="60"/>
                  </a:cubicBezTo>
                  <a:cubicBezTo>
                    <a:pt x="50" y="52"/>
                    <a:pt x="74" y="48"/>
                    <a:pt x="83" y="42"/>
                  </a:cubicBezTo>
                  <a:cubicBezTo>
                    <a:pt x="88" y="28"/>
                    <a:pt x="97" y="31"/>
                    <a:pt x="110" y="27"/>
                  </a:cubicBezTo>
                  <a:cubicBezTo>
                    <a:pt x="113" y="17"/>
                    <a:pt x="115" y="8"/>
                    <a:pt x="107" y="0"/>
                  </a:cubicBezTo>
                  <a:close/>
                </a:path>
              </a:pathLst>
            </a:custGeom>
            <a:noFill/>
            <a:ln w="25400">
              <a:solidFill>
                <a:srgbClr val="0000FF"/>
              </a:solidFill>
              <a:round/>
              <a:headEnd/>
              <a:tailEnd/>
            </a:ln>
          </p:spPr>
          <p:txBody>
            <a:bodyPr/>
            <a:lstStyle/>
            <a:p>
              <a:endParaRPr lang="en-US"/>
            </a:p>
          </p:txBody>
        </p:sp>
        <p:sp>
          <p:nvSpPr>
            <p:cNvPr id="7187" name="Freeform 11"/>
            <p:cNvSpPr>
              <a:spLocks/>
            </p:cNvSpPr>
            <p:nvPr/>
          </p:nvSpPr>
          <p:spPr bwMode="auto">
            <a:xfrm>
              <a:off x="3135" y="1433"/>
              <a:ext cx="27" cy="38"/>
            </a:xfrm>
            <a:custGeom>
              <a:avLst/>
              <a:gdLst>
                <a:gd name="T0" fmla="*/ 21 w 27"/>
                <a:gd name="T1" fmla="*/ 1 h 38"/>
                <a:gd name="T2" fmla="*/ 6 w 27"/>
                <a:gd name="T3" fmla="*/ 4 h 38"/>
                <a:gd name="T4" fmla="*/ 0 w 27"/>
                <a:gd name="T5" fmla="*/ 22 h 38"/>
                <a:gd name="T6" fmla="*/ 27 w 27"/>
                <a:gd name="T7" fmla="*/ 34 h 38"/>
                <a:gd name="T8" fmla="*/ 21 w 27"/>
                <a:gd name="T9" fmla="*/ 1 h 38"/>
                <a:gd name="T10" fmla="*/ 0 60000 65536"/>
                <a:gd name="T11" fmla="*/ 0 60000 65536"/>
                <a:gd name="T12" fmla="*/ 0 60000 65536"/>
                <a:gd name="T13" fmla="*/ 0 60000 65536"/>
                <a:gd name="T14" fmla="*/ 0 60000 65536"/>
                <a:gd name="T15" fmla="*/ 0 w 27"/>
                <a:gd name="T16" fmla="*/ 0 h 38"/>
                <a:gd name="T17" fmla="*/ 27 w 27"/>
                <a:gd name="T18" fmla="*/ 38 h 38"/>
              </a:gdLst>
              <a:ahLst/>
              <a:cxnLst>
                <a:cxn ang="T10">
                  <a:pos x="T0" y="T1"/>
                </a:cxn>
                <a:cxn ang="T11">
                  <a:pos x="T2" y="T3"/>
                </a:cxn>
                <a:cxn ang="T12">
                  <a:pos x="T4" y="T5"/>
                </a:cxn>
                <a:cxn ang="T13">
                  <a:pos x="T6" y="T7"/>
                </a:cxn>
                <a:cxn ang="T14">
                  <a:pos x="T8" y="T9"/>
                </a:cxn>
              </a:cxnLst>
              <a:rect l="T15" t="T16" r="T17" b="T18"/>
              <a:pathLst>
                <a:path w="27" h="38">
                  <a:moveTo>
                    <a:pt x="21" y="1"/>
                  </a:moveTo>
                  <a:cubicBezTo>
                    <a:pt x="16" y="2"/>
                    <a:pt x="10" y="0"/>
                    <a:pt x="6" y="4"/>
                  </a:cubicBezTo>
                  <a:cubicBezTo>
                    <a:pt x="2" y="8"/>
                    <a:pt x="0" y="22"/>
                    <a:pt x="0" y="22"/>
                  </a:cubicBezTo>
                  <a:cubicBezTo>
                    <a:pt x="5" y="38"/>
                    <a:pt x="11" y="37"/>
                    <a:pt x="27" y="34"/>
                  </a:cubicBezTo>
                  <a:cubicBezTo>
                    <a:pt x="24" y="7"/>
                    <a:pt x="27" y="18"/>
                    <a:pt x="21" y="1"/>
                  </a:cubicBezTo>
                  <a:close/>
                </a:path>
              </a:pathLst>
            </a:custGeom>
            <a:noFill/>
            <a:ln w="25400">
              <a:solidFill>
                <a:srgbClr val="0000FF"/>
              </a:solidFill>
              <a:round/>
              <a:headEnd/>
              <a:tailEnd/>
            </a:ln>
          </p:spPr>
          <p:txBody>
            <a:bodyPr/>
            <a:lstStyle/>
            <a:p>
              <a:endParaRPr lang="en-US"/>
            </a:p>
          </p:txBody>
        </p:sp>
      </p:grpSp>
      <p:sp>
        <p:nvSpPr>
          <p:cNvPr id="13327" name="Text Box 15"/>
          <p:cNvSpPr txBox="1">
            <a:spLocks noChangeArrowheads="1"/>
          </p:cNvSpPr>
          <p:nvPr/>
        </p:nvSpPr>
        <p:spPr bwMode="auto">
          <a:xfrm>
            <a:off x="-76200" y="5381625"/>
            <a:ext cx="9220200" cy="1552575"/>
          </a:xfrm>
          <a:prstGeom prst="rect">
            <a:avLst/>
          </a:prstGeom>
          <a:noFill/>
          <a:ln w="9525">
            <a:noFill/>
            <a:miter lim="800000"/>
            <a:headEnd/>
            <a:tailEnd/>
          </a:ln>
        </p:spPr>
        <p:txBody>
          <a:bodyPr>
            <a:spAutoFit/>
          </a:bodyPr>
          <a:lstStyle/>
          <a:p>
            <a:pPr eaLnBrk="1" hangingPunct="1">
              <a:spcBef>
                <a:spcPct val="50000"/>
              </a:spcBef>
            </a:pPr>
            <a:r>
              <a:rPr lang="en-US" sz="2400" b="1"/>
              <a:t>	         - Châu Âu nằm ở bán cầu nào ?</a:t>
            </a:r>
          </a:p>
          <a:p>
            <a:pPr eaLnBrk="1" hangingPunct="1">
              <a:spcBef>
                <a:spcPct val="50000"/>
              </a:spcBef>
            </a:pPr>
            <a:r>
              <a:rPr lang="en-US" sz="2400" b="1"/>
              <a:t>	         - Châu Âu nằm ở phía nào của Châu Á ?</a:t>
            </a:r>
          </a:p>
          <a:p>
            <a:pPr eaLnBrk="1" hangingPunct="1">
              <a:spcBef>
                <a:spcPct val="50000"/>
              </a:spcBef>
            </a:pPr>
            <a:r>
              <a:rPr lang="en-US" sz="2400" b="1"/>
              <a:t>	         - Châu Âu tiếp giáp với châu lục,biển và đại dương nào?</a:t>
            </a:r>
          </a:p>
        </p:txBody>
      </p:sp>
      <p:sp>
        <p:nvSpPr>
          <p:cNvPr id="13332" name="Rectangle 20"/>
          <p:cNvSpPr>
            <a:spLocks noChangeArrowheads="1"/>
          </p:cNvSpPr>
          <p:nvPr/>
        </p:nvSpPr>
        <p:spPr bwMode="auto">
          <a:xfrm>
            <a:off x="0" y="5410200"/>
            <a:ext cx="1524000" cy="1447800"/>
          </a:xfrm>
          <a:prstGeom prst="rect">
            <a:avLst/>
          </a:prstGeom>
          <a:solidFill>
            <a:schemeClr val="tx2"/>
          </a:solidFill>
          <a:ln w="9525">
            <a:solidFill>
              <a:schemeClr val="tx1"/>
            </a:solidFill>
            <a:miter lim="800000"/>
            <a:headEnd/>
            <a:tailEnd/>
          </a:ln>
        </p:spPr>
        <p:txBody>
          <a:bodyPr wrap="none" anchor="ctr"/>
          <a:lstStyle/>
          <a:p>
            <a:pPr algn="ctr"/>
            <a:endParaRPr lang="en-US" sz="2800" b="1">
              <a:solidFill>
                <a:schemeClr val="bg2"/>
              </a:solidFill>
              <a:latin typeface=".VnTime" pitchFamily="34" charset="0"/>
            </a:endParaRPr>
          </a:p>
        </p:txBody>
      </p:sp>
      <p:sp>
        <p:nvSpPr>
          <p:cNvPr id="13330" name="Text Box 18"/>
          <p:cNvSpPr txBox="1">
            <a:spLocks noChangeArrowheads="1"/>
          </p:cNvSpPr>
          <p:nvPr/>
        </p:nvSpPr>
        <p:spPr bwMode="auto">
          <a:xfrm>
            <a:off x="1600200" y="5881688"/>
            <a:ext cx="6781800" cy="519112"/>
          </a:xfrm>
          <a:prstGeom prst="rect">
            <a:avLst/>
          </a:prstGeom>
          <a:noFill/>
          <a:ln w="9525">
            <a:noFill/>
            <a:miter lim="800000"/>
            <a:headEnd/>
            <a:tailEnd/>
          </a:ln>
        </p:spPr>
        <p:txBody>
          <a:bodyPr>
            <a:spAutoFit/>
          </a:bodyPr>
          <a:lstStyle/>
          <a:p>
            <a:pPr>
              <a:spcBef>
                <a:spcPct val="50000"/>
              </a:spcBef>
            </a:pPr>
            <a:r>
              <a:rPr lang="en-US" sz="2800">
                <a:solidFill>
                  <a:srgbClr val="FFFF00"/>
                </a:solidFill>
              </a:rPr>
              <a:t> Châu Âu nằm ở phía Tây của châu Á</a:t>
            </a:r>
          </a:p>
        </p:txBody>
      </p:sp>
      <p:sp>
        <p:nvSpPr>
          <p:cNvPr id="13329" name="Text Box 17"/>
          <p:cNvSpPr txBox="1">
            <a:spLocks noChangeArrowheads="1"/>
          </p:cNvSpPr>
          <p:nvPr/>
        </p:nvSpPr>
        <p:spPr bwMode="auto">
          <a:xfrm>
            <a:off x="1619250" y="5348288"/>
            <a:ext cx="6781800" cy="519112"/>
          </a:xfrm>
          <a:prstGeom prst="rect">
            <a:avLst/>
          </a:prstGeom>
          <a:noFill/>
          <a:ln w="9525">
            <a:noFill/>
            <a:miter lim="800000"/>
            <a:headEnd/>
            <a:tailEnd/>
          </a:ln>
        </p:spPr>
        <p:txBody>
          <a:bodyPr>
            <a:spAutoFit/>
          </a:bodyPr>
          <a:lstStyle/>
          <a:p>
            <a:pPr>
              <a:spcBef>
                <a:spcPct val="50000"/>
              </a:spcBef>
            </a:pPr>
            <a:r>
              <a:rPr lang="en-US" sz="2800">
                <a:solidFill>
                  <a:srgbClr val="FFFF00"/>
                </a:solidFill>
              </a:rPr>
              <a:t> Châu Âu nằm ở bán cầu Bắc .</a:t>
            </a:r>
          </a:p>
        </p:txBody>
      </p:sp>
      <p:sp>
        <p:nvSpPr>
          <p:cNvPr id="13331" name="Text Box 19"/>
          <p:cNvSpPr txBox="1">
            <a:spLocks noChangeArrowheads="1"/>
          </p:cNvSpPr>
          <p:nvPr/>
        </p:nvSpPr>
        <p:spPr bwMode="auto">
          <a:xfrm>
            <a:off x="279400" y="5303838"/>
            <a:ext cx="8648700" cy="1554162"/>
          </a:xfrm>
          <a:prstGeom prst="rect">
            <a:avLst/>
          </a:prstGeom>
          <a:solidFill>
            <a:schemeClr val="tx2"/>
          </a:solidFill>
          <a:ln w="9525">
            <a:noFill/>
            <a:miter lim="800000"/>
            <a:headEnd/>
            <a:tailEnd/>
          </a:ln>
        </p:spPr>
        <p:txBody>
          <a:bodyPr>
            <a:spAutoFit/>
          </a:bodyPr>
          <a:lstStyle/>
          <a:p>
            <a:pPr>
              <a:spcBef>
                <a:spcPct val="50000"/>
              </a:spcBef>
            </a:pPr>
            <a:r>
              <a:rPr lang="en-US" sz="3200">
                <a:solidFill>
                  <a:schemeClr val="bg2"/>
                </a:solidFill>
              </a:rPr>
              <a:t> Phía Bắc giáp Bắc Băng Dương ,phía Tây giáp Đại Tây  Dương ,phía Nam giáp Địa Trung Hải ,phía Đông và Đông Nam giáp châu Á .</a:t>
            </a:r>
          </a:p>
        </p:txBody>
      </p:sp>
      <p:grpSp>
        <p:nvGrpSpPr>
          <p:cNvPr id="3" name="Group 22"/>
          <p:cNvGrpSpPr>
            <a:grpSpLocks/>
          </p:cNvGrpSpPr>
          <p:nvPr/>
        </p:nvGrpSpPr>
        <p:grpSpPr bwMode="auto">
          <a:xfrm>
            <a:off x="-152400" y="2667000"/>
            <a:ext cx="9163050" cy="381000"/>
            <a:chOff x="-96" y="1680"/>
            <a:chExt cx="5772" cy="240"/>
          </a:xfrm>
        </p:grpSpPr>
        <p:sp>
          <p:nvSpPr>
            <p:cNvPr id="7178" name="Line 16"/>
            <p:cNvSpPr>
              <a:spLocks noChangeShapeType="1"/>
            </p:cNvSpPr>
            <p:nvPr/>
          </p:nvSpPr>
          <p:spPr bwMode="auto">
            <a:xfrm>
              <a:off x="60" y="1920"/>
              <a:ext cx="5616" cy="0"/>
            </a:xfrm>
            <a:prstGeom prst="line">
              <a:avLst/>
            </a:prstGeom>
            <a:noFill/>
            <a:ln w="38100">
              <a:solidFill>
                <a:schemeClr val="accent1"/>
              </a:solidFill>
              <a:round/>
              <a:headEnd/>
              <a:tailEnd/>
            </a:ln>
          </p:spPr>
          <p:txBody>
            <a:bodyPr/>
            <a:lstStyle/>
            <a:p>
              <a:endParaRPr lang="en-US"/>
            </a:p>
          </p:txBody>
        </p:sp>
        <p:sp>
          <p:nvSpPr>
            <p:cNvPr id="7179" name="Rectangle 21"/>
            <p:cNvSpPr>
              <a:spLocks noChangeArrowheads="1"/>
            </p:cNvSpPr>
            <p:nvPr/>
          </p:nvSpPr>
          <p:spPr bwMode="auto">
            <a:xfrm>
              <a:off x="-96" y="1680"/>
              <a:ext cx="1296" cy="192"/>
            </a:xfrm>
            <a:prstGeom prst="rect">
              <a:avLst/>
            </a:prstGeom>
            <a:noFill/>
            <a:ln w="9525">
              <a:noFill/>
              <a:miter lim="800000"/>
              <a:headEnd/>
              <a:tailEnd/>
            </a:ln>
          </p:spPr>
          <p:txBody>
            <a:bodyPr wrap="none" anchor="ctr"/>
            <a:lstStyle/>
            <a:p>
              <a:pPr algn="ctr"/>
              <a:r>
                <a:rPr lang="en-US" sz="2800" b="1">
                  <a:solidFill>
                    <a:srgbClr val="FF0000"/>
                  </a:solidFill>
                </a:rPr>
                <a:t>Xích đạo</a:t>
              </a:r>
            </a:p>
          </p:txBody>
        </p:sp>
      </p:grpSp>
      <p:pic>
        <p:nvPicPr>
          <p:cNvPr id="20" name="Untitled1.wma">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cSld>
  <p:clrMapOvr>
    <a:masterClrMapping/>
  </p:clrMapOvr>
  <p:transition spd="med" advClick="0" advTm="500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32"/>
                                        </p:tgtEl>
                                        <p:attrNameLst>
                                          <p:attrName>style.visibility</p:attrName>
                                        </p:attrNameLst>
                                      </p:cBhvr>
                                      <p:to>
                                        <p:strVal val="visible"/>
                                      </p:to>
                                    </p:set>
                                    <p:animEffect transition="in" filter="dissolve">
                                      <p:cBhvr>
                                        <p:cTn id="12" dur="500"/>
                                        <p:tgtEl>
                                          <p:spTgt spid="13332"/>
                                        </p:tgtEl>
                                      </p:cBhvr>
                                    </p:animEffec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47693" fill="hold"/>
                                        <p:tgtEl>
                                          <p:spTgt spid="20"/>
                                        </p:tgtEl>
                                      </p:cBhvr>
                                    </p:cmd>
                                  </p:childTnLst>
                                </p:cTn>
                              </p:par>
                              <p:par>
                                <p:cTn id="16" presetID="18" presetClass="entr" presetSubtype="6" fill="hold" nodeType="withEffect">
                                  <p:stCondLst>
                                    <p:cond delay="0"/>
                                  </p:stCondLst>
                                  <p:childTnLst>
                                    <p:set>
                                      <p:cBhvr>
                                        <p:cTn id="17" dur="1" fill="hold">
                                          <p:stCondLst>
                                            <p:cond delay="0"/>
                                          </p:stCondLst>
                                        </p:cTn>
                                        <p:tgtEl>
                                          <p:spTgt spid="13327">
                                            <p:txEl>
                                              <p:pRg st="0" end="0"/>
                                            </p:txEl>
                                          </p:spTgt>
                                        </p:tgtEl>
                                        <p:attrNameLst>
                                          <p:attrName>style.visibility</p:attrName>
                                        </p:attrNameLst>
                                      </p:cBhvr>
                                      <p:to>
                                        <p:strVal val="visible"/>
                                      </p:to>
                                    </p:set>
                                    <p:animEffect transition="in" filter="strips(downRight)">
                                      <p:cBhvr>
                                        <p:cTn id="18" dur="2000"/>
                                        <p:tgtEl>
                                          <p:spTgt spid="13327">
                                            <p:txEl>
                                              <p:pRg st="0" end="0"/>
                                            </p:txEl>
                                          </p:spTgt>
                                        </p:tgtEl>
                                      </p:cBhvr>
                                    </p:animEffect>
                                  </p:childTnLst>
                                </p:cTn>
                              </p:par>
                              <p:par>
                                <p:cTn id="19" presetID="18" presetClass="entr" presetSubtype="6" fill="hold" nodeType="withEffect">
                                  <p:stCondLst>
                                    <p:cond delay="0"/>
                                  </p:stCondLst>
                                  <p:childTnLst>
                                    <p:set>
                                      <p:cBhvr>
                                        <p:cTn id="20" dur="1" fill="hold">
                                          <p:stCondLst>
                                            <p:cond delay="0"/>
                                          </p:stCondLst>
                                        </p:cTn>
                                        <p:tgtEl>
                                          <p:spTgt spid="13327">
                                            <p:txEl>
                                              <p:pRg st="1" end="1"/>
                                            </p:txEl>
                                          </p:spTgt>
                                        </p:tgtEl>
                                        <p:attrNameLst>
                                          <p:attrName>style.visibility</p:attrName>
                                        </p:attrNameLst>
                                      </p:cBhvr>
                                      <p:to>
                                        <p:strVal val="visible"/>
                                      </p:to>
                                    </p:set>
                                    <p:animEffect transition="in" filter="strips(downRight)">
                                      <p:cBhvr>
                                        <p:cTn id="21" dur="2000"/>
                                        <p:tgtEl>
                                          <p:spTgt spid="13327">
                                            <p:txEl>
                                              <p:pRg st="1" end="1"/>
                                            </p:txEl>
                                          </p:spTgt>
                                        </p:tgtEl>
                                      </p:cBhvr>
                                    </p:animEffect>
                                  </p:childTnLst>
                                </p:cTn>
                              </p:par>
                              <p:par>
                                <p:cTn id="22" presetID="18" presetClass="entr" presetSubtype="6" fill="hold" nodeType="withEffect">
                                  <p:stCondLst>
                                    <p:cond delay="0"/>
                                  </p:stCondLst>
                                  <p:childTnLst>
                                    <p:set>
                                      <p:cBhvr>
                                        <p:cTn id="23" dur="1" fill="hold">
                                          <p:stCondLst>
                                            <p:cond delay="0"/>
                                          </p:stCondLst>
                                        </p:cTn>
                                        <p:tgtEl>
                                          <p:spTgt spid="13327">
                                            <p:txEl>
                                              <p:pRg st="2" end="2"/>
                                            </p:txEl>
                                          </p:spTgt>
                                        </p:tgtEl>
                                        <p:attrNameLst>
                                          <p:attrName>style.visibility</p:attrName>
                                        </p:attrNameLst>
                                      </p:cBhvr>
                                      <p:to>
                                        <p:strVal val="visible"/>
                                      </p:to>
                                    </p:set>
                                    <p:animEffect transition="in" filter="strips(downRight)">
                                      <p:cBhvr>
                                        <p:cTn id="24" dur="2000"/>
                                        <p:tgtEl>
                                          <p:spTgt spid="1332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nodeType="clickEffect">
                                  <p:stCondLst>
                                    <p:cond delay="0"/>
                                  </p:stCondLst>
                                  <p:childTnLst>
                                    <p:animEffect transition="out" filter="checkerboard(across)">
                                      <p:cBhvr>
                                        <p:cTn id="28" dur="500"/>
                                        <p:tgtEl>
                                          <p:spTgt spid="13327">
                                            <p:txEl>
                                              <p:pRg st="0" end="0"/>
                                            </p:txEl>
                                          </p:spTgt>
                                        </p:tgtEl>
                                      </p:cBhvr>
                                    </p:animEffect>
                                    <p:set>
                                      <p:cBhvr>
                                        <p:cTn id="29" dur="1" fill="hold">
                                          <p:stCondLst>
                                            <p:cond delay="499"/>
                                          </p:stCondLst>
                                        </p:cTn>
                                        <p:tgtEl>
                                          <p:spTgt spid="13327">
                                            <p:txEl>
                                              <p:pRg st="0" end="0"/>
                                            </p:txEl>
                                          </p:spTgt>
                                        </p:tgtEl>
                                        <p:attrNameLst>
                                          <p:attrName>style.visibility</p:attrName>
                                        </p:attrNameLst>
                                      </p:cBhvr>
                                      <p:to>
                                        <p:strVal val="hidden"/>
                                      </p:to>
                                    </p:set>
                                  </p:childTnLst>
                                </p:cTn>
                              </p:par>
                            </p:childTnLst>
                          </p:cTn>
                        </p:par>
                        <p:par>
                          <p:cTn id="30" fill="hold">
                            <p:stCondLst>
                              <p:cond delay="500"/>
                            </p:stCondLst>
                            <p:childTnLst>
                              <p:par>
                                <p:cTn id="31" presetID="18" presetClass="entr" presetSubtype="6" fill="hold" nodeType="afterEffect">
                                  <p:stCondLst>
                                    <p:cond delay="0"/>
                                  </p:stCondLst>
                                  <p:childTnLst>
                                    <p:set>
                                      <p:cBhvr>
                                        <p:cTn id="32" dur="1" fill="hold">
                                          <p:stCondLst>
                                            <p:cond delay="0"/>
                                          </p:stCondLst>
                                        </p:cTn>
                                        <p:tgtEl>
                                          <p:spTgt spid="13329"/>
                                        </p:tgtEl>
                                        <p:attrNameLst>
                                          <p:attrName>style.visibility</p:attrName>
                                        </p:attrNameLst>
                                      </p:cBhvr>
                                      <p:to>
                                        <p:strVal val="visible"/>
                                      </p:to>
                                    </p:set>
                                    <p:animEffect transition="in" filter="strips(downRight)">
                                      <p:cBhvr>
                                        <p:cTn id="33" dur="2000"/>
                                        <p:tgtEl>
                                          <p:spTgt spid="13329"/>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xit" presetSubtype="10" fill="hold" nodeType="clickEffect">
                                  <p:stCondLst>
                                    <p:cond delay="0"/>
                                  </p:stCondLst>
                                  <p:childTnLst>
                                    <p:animEffect transition="out" filter="checkerboard(across)">
                                      <p:cBhvr>
                                        <p:cTn id="37" dur="500"/>
                                        <p:tgtEl>
                                          <p:spTgt spid="13327">
                                            <p:txEl>
                                              <p:pRg st="1" end="1"/>
                                            </p:txEl>
                                          </p:spTgt>
                                        </p:tgtEl>
                                      </p:cBhvr>
                                    </p:animEffect>
                                    <p:set>
                                      <p:cBhvr>
                                        <p:cTn id="38" dur="1" fill="hold">
                                          <p:stCondLst>
                                            <p:cond delay="499"/>
                                          </p:stCondLst>
                                        </p:cTn>
                                        <p:tgtEl>
                                          <p:spTgt spid="13327">
                                            <p:txEl>
                                              <p:pRg st="1" end="1"/>
                                            </p:txEl>
                                          </p:spTgt>
                                        </p:tgtEl>
                                        <p:attrNameLst>
                                          <p:attrName>style.visibility</p:attrName>
                                        </p:attrNameLst>
                                      </p:cBhvr>
                                      <p:to>
                                        <p:strVal val="hidden"/>
                                      </p:to>
                                    </p:set>
                                  </p:childTnLst>
                                </p:cTn>
                              </p:par>
                            </p:childTnLst>
                          </p:cTn>
                        </p:par>
                        <p:par>
                          <p:cTn id="39" fill="hold">
                            <p:stCondLst>
                              <p:cond delay="500"/>
                            </p:stCondLst>
                            <p:childTnLst>
                              <p:par>
                                <p:cTn id="40" presetID="9" presetClass="entr" presetSubtype="0" fill="hold" nodeType="afterEffect">
                                  <p:stCondLst>
                                    <p:cond delay="0"/>
                                  </p:stCondLst>
                                  <p:childTnLst>
                                    <p:set>
                                      <p:cBhvr>
                                        <p:cTn id="41" dur="1" fill="hold">
                                          <p:stCondLst>
                                            <p:cond delay="0"/>
                                          </p:stCondLst>
                                        </p:cTn>
                                        <p:tgtEl>
                                          <p:spTgt spid="13330"/>
                                        </p:tgtEl>
                                        <p:attrNameLst>
                                          <p:attrName>style.visibility</p:attrName>
                                        </p:attrNameLst>
                                      </p:cBhvr>
                                      <p:to>
                                        <p:strVal val="visible"/>
                                      </p:to>
                                    </p:set>
                                    <p:animEffect transition="in" filter="dissolve">
                                      <p:cBhvr>
                                        <p:cTn id="42" dur="500"/>
                                        <p:tgtEl>
                                          <p:spTgt spid="1333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2" fill="hold" nodeType="clickEffect">
                                  <p:stCondLst>
                                    <p:cond delay="0"/>
                                  </p:stCondLst>
                                  <p:childTnLst>
                                    <p:anim calcmode="lin" valueType="num">
                                      <p:cBhvr additive="base">
                                        <p:cTn id="46" dur="500"/>
                                        <p:tgtEl>
                                          <p:spTgt spid="13327">
                                            <p:txEl>
                                              <p:pRg st="2" end="2"/>
                                            </p:txEl>
                                          </p:spTgt>
                                        </p:tgtEl>
                                        <p:attrNameLst>
                                          <p:attrName>ppt_x</p:attrName>
                                        </p:attrNameLst>
                                      </p:cBhvr>
                                      <p:tavLst>
                                        <p:tav tm="0">
                                          <p:val>
                                            <p:strVal val="ppt_x"/>
                                          </p:val>
                                        </p:tav>
                                        <p:tav tm="100000">
                                          <p:val>
                                            <p:strVal val="1+ppt_w/2"/>
                                          </p:val>
                                        </p:tav>
                                      </p:tavLst>
                                    </p:anim>
                                    <p:anim calcmode="lin" valueType="num">
                                      <p:cBhvr additive="base">
                                        <p:cTn id="47" dur="500"/>
                                        <p:tgtEl>
                                          <p:spTgt spid="13327">
                                            <p:txEl>
                                              <p:pRg st="2" end="2"/>
                                            </p:txEl>
                                          </p:spTgt>
                                        </p:tgtEl>
                                        <p:attrNameLst>
                                          <p:attrName>ppt_y</p:attrName>
                                        </p:attrNameLst>
                                      </p:cBhvr>
                                      <p:tavLst>
                                        <p:tav tm="0">
                                          <p:val>
                                            <p:strVal val="ppt_y"/>
                                          </p:val>
                                        </p:tav>
                                        <p:tav tm="100000">
                                          <p:val>
                                            <p:strVal val="ppt_y"/>
                                          </p:val>
                                        </p:tav>
                                      </p:tavLst>
                                    </p:anim>
                                    <p:set>
                                      <p:cBhvr>
                                        <p:cTn id="48" dur="1" fill="hold">
                                          <p:stCondLst>
                                            <p:cond delay="499"/>
                                          </p:stCondLst>
                                        </p:cTn>
                                        <p:tgtEl>
                                          <p:spTgt spid="13327">
                                            <p:txEl>
                                              <p:pRg st="2" end="2"/>
                                            </p:txEl>
                                          </p:spTgt>
                                        </p:tgtEl>
                                        <p:attrNameLst>
                                          <p:attrName>style.visibility</p:attrName>
                                        </p:attrNameLst>
                                      </p:cBhvr>
                                      <p:to>
                                        <p:strVal val="hidden"/>
                                      </p:to>
                                    </p:set>
                                  </p:childTnLst>
                                </p:cTn>
                              </p:par>
                            </p:childTnLst>
                          </p:cTn>
                        </p:par>
                        <p:par>
                          <p:cTn id="49" fill="hold">
                            <p:stCondLst>
                              <p:cond delay="500"/>
                            </p:stCondLst>
                            <p:childTnLst>
                              <p:par>
                                <p:cTn id="50" presetID="8" presetClass="entr" presetSubtype="32" fill="hold" nodeType="afterEffect">
                                  <p:stCondLst>
                                    <p:cond delay="0"/>
                                  </p:stCondLst>
                                  <p:childTnLst>
                                    <p:set>
                                      <p:cBhvr>
                                        <p:cTn id="51" dur="1" fill="hold">
                                          <p:stCondLst>
                                            <p:cond delay="0"/>
                                          </p:stCondLst>
                                        </p:cTn>
                                        <p:tgtEl>
                                          <p:spTgt spid="13331"/>
                                        </p:tgtEl>
                                        <p:attrNameLst>
                                          <p:attrName>style.visibility</p:attrName>
                                        </p:attrNameLst>
                                      </p:cBhvr>
                                      <p:to>
                                        <p:strVal val="visible"/>
                                      </p:to>
                                    </p:set>
                                    <p:animEffect transition="in" filter="diamond(out)">
                                      <p:cBhvr>
                                        <p:cTn id="52" dur="2000"/>
                                        <p:tgtEl>
                                          <p:spTgt spid="133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53"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childTnLst>
        </p:cTn>
      </p:par>
    </p:tnLst>
    <p:bldLst>
      <p:bldP spid="133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52400"/>
            <a:ext cx="9144000" cy="990600"/>
          </a:xfrm>
        </p:spPr>
        <p:txBody>
          <a:bodyPr/>
          <a:lstStyle/>
          <a:p>
            <a:pPr eaLnBrk="1" hangingPunct="1">
              <a:defRPr/>
            </a:pPr>
            <a:r>
              <a:rPr lang="en-US" sz="3900" smtClean="0">
                <a:solidFill>
                  <a:schemeClr val="hlink"/>
                </a:solidFill>
                <a:latin typeface="Times New Roman" pitchFamily="18" charset="0"/>
              </a:rPr>
              <a:t>Bảng số liệu về diện tích của các châu lục</a:t>
            </a:r>
          </a:p>
        </p:txBody>
      </p:sp>
      <p:graphicFrame>
        <p:nvGraphicFramePr>
          <p:cNvPr id="7233" name="Group 65"/>
          <p:cNvGraphicFramePr>
            <a:graphicFrameLocks noGrp="1"/>
          </p:cNvGraphicFramePr>
          <p:nvPr>
            <p:ph sz="half" idx="2"/>
          </p:nvPr>
        </p:nvGraphicFramePr>
        <p:xfrm>
          <a:off x="171450" y="762000"/>
          <a:ext cx="8858250" cy="4084320"/>
        </p:xfrm>
        <a:graphic>
          <a:graphicData uri="http://schemas.openxmlformats.org/drawingml/2006/table">
            <a:tbl>
              <a:tblPr/>
              <a:tblGrid>
                <a:gridCol w="4552950"/>
                <a:gridCol w="4305300"/>
              </a:tblGrid>
              <a:tr h="4222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3200" b="1" i="0" u="none" strike="noStrike" cap="none" normalizeH="0" baseline="0" smtClean="0">
                          <a:ln>
                            <a:noFill/>
                          </a:ln>
                          <a:solidFill>
                            <a:schemeClr val="tx1"/>
                          </a:solidFill>
                          <a:effectLst/>
                          <a:latin typeface="Times New Roman" pitchFamily="18" charset="0"/>
                        </a:rPr>
                        <a:t> Châu lục</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3200" b="1" i="0" u="none" strike="noStrike" cap="none" normalizeH="0" baseline="0" smtClean="0">
                          <a:ln>
                            <a:noFill/>
                          </a:ln>
                          <a:solidFill>
                            <a:schemeClr val="tx1"/>
                          </a:solidFill>
                          <a:effectLst/>
                          <a:latin typeface="Times New Roman" pitchFamily="18" charset="0"/>
                        </a:rPr>
                        <a:t>Diện tích (triệu km2)</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365375">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3200" b="1" i="0" u="none" strike="noStrike" cap="none" normalizeH="0" baseline="0" smtClean="0">
                          <a:ln>
                            <a:noFill/>
                          </a:ln>
                          <a:solidFill>
                            <a:schemeClr val="tx1"/>
                          </a:solidFill>
                          <a:effectLst/>
                          <a:latin typeface="Times New Roman" pitchFamily="18" charset="0"/>
                        </a:rPr>
                        <a:t>           Châu Á</a:t>
                      </a:r>
                    </a:p>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3200" b="1" i="0" u="none" strike="noStrike" cap="none" normalizeH="0" baseline="0" smtClean="0">
                          <a:ln>
                            <a:noFill/>
                          </a:ln>
                          <a:solidFill>
                            <a:schemeClr val="tx1"/>
                          </a:solidFill>
                          <a:effectLst/>
                          <a:latin typeface="Times New Roman" pitchFamily="18" charset="0"/>
                        </a:rPr>
                        <a:t>           Châu Mĩ</a:t>
                      </a:r>
                    </a:p>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3200" b="1" i="0" u="none" strike="noStrike" cap="none" normalizeH="0" baseline="0" smtClean="0">
                          <a:ln>
                            <a:noFill/>
                          </a:ln>
                          <a:solidFill>
                            <a:schemeClr val="tx1"/>
                          </a:solidFill>
                          <a:effectLst/>
                          <a:latin typeface="Times New Roman" pitchFamily="18" charset="0"/>
                        </a:rPr>
                        <a:t>           Châu Phi</a:t>
                      </a:r>
                    </a:p>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3200" b="1" i="0" u="none" strike="noStrike" cap="none" normalizeH="0" baseline="0" smtClean="0">
                          <a:ln>
                            <a:noFill/>
                          </a:ln>
                          <a:solidFill>
                            <a:schemeClr val="tx1"/>
                          </a:solidFill>
                          <a:effectLst/>
                          <a:latin typeface="Times New Roman" pitchFamily="18" charset="0"/>
                        </a:rPr>
                        <a:t>           Châu Âu</a:t>
                      </a:r>
                    </a:p>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3200" b="1" i="0" u="none" strike="noStrike" cap="none" normalizeH="0" baseline="0" smtClean="0">
                          <a:ln>
                            <a:noFill/>
                          </a:ln>
                          <a:solidFill>
                            <a:schemeClr val="tx1"/>
                          </a:solidFill>
                          <a:effectLst/>
                          <a:latin typeface="Times New Roman" pitchFamily="18" charset="0"/>
                        </a:rPr>
                        <a:t>           Châu Đại Dương</a:t>
                      </a:r>
                    </a:p>
                    <a:p>
                      <a:pPr marL="0" marR="0" lvl="0" indent="0" algn="just"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3200" b="1" i="0" u="none" strike="noStrike" cap="none" normalizeH="0" baseline="0" smtClean="0">
                          <a:ln>
                            <a:noFill/>
                          </a:ln>
                          <a:solidFill>
                            <a:schemeClr val="tx1"/>
                          </a:solidFill>
                          <a:effectLst/>
                          <a:latin typeface="Times New Roman" pitchFamily="18" charset="0"/>
                        </a:rPr>
                        <a:t>           Châu Nam Cực</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3200" b="1" i="0" u="none" strike="noStrike" cap="none" normalizeH="0" baseline="0" smtClean="0">
                          <a:ln>
                            <a:noFill/>
                          </a:ln>
                          <a:solidFill>
                            <a:schemeClr val="tx1"/>
                          </a:solidFill>
                          <a:effectLst/>
                          <a:latin typeface="Times New Roman" pitchFamily="18" charset="0"/>
                        </a:rPr>
                        <a:t>   44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3200" b="1" i="0" u="none" strike="noStrike" cap="none" normalizeH="0" baseline="0" smtClean="0">
                          <a:ln>
                            <a:noFill/>
                          </a:ln>
                          <a:solidFill>
                            <a:schemeClr val="tx1"/>
                          </a:solidFill>
                          <a:effectLst/>
                          <a:latin typeface="Times New Roman" pitchFamily="18" charset="0"/>
                        </a:rPr>
                        <a:t>  42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3200" b="1" i="0" u="none" strike="noStrike" cap="none" normalizeH="0" baseline="0" smtClean="0">
                          <a:ln>
                            <a:noFill/>
                          </a:ln>
                          <a:solidFill>
                            <a:schemeClr val="tx1"/>
                          </a:solidFill>
                          <a:effectLst/>
                          <a:latin typeface="Times New Roman" pitchFamily="18" charset="0"/>
                        </a:rPr>
                        <a:t> 30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3200" b="1" i="0" u="none" strike="noStrike" cap="none" normalizeH="0" baseline="0" smtClean="0">
                          <a:ln>
                            <a:noFill/>
                          </a:ln>
                          <a:solidFill>
                            <a:schemeClr val="tx1"/>
                          </a:solidFill>
                          <a:effectLst/>
                          <a:latin typeface="Times New Roman" pitchFamily="18" charset="0"/>
                        </a:rPr>
                        <a:t> 10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3200" b="1" i="0" u="none" strike="noStrike" cap="none" normalizeH="0" baseline="0" smtClean="0">
                          <a:ln>
                            <a:noFill/>
                          </a:ln>
                          <a:solidFill>
                            <a:schemeClr val="tx1"/>
                          </a:solidFill>
                          <a:effectLst/>
                          <a:latin typeface="Times New Roman" pitchFamily="18" charset="0"/>
                        </a:rPr>
                        <a:t>   9</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3200" b="1" i="0" u="none" strike="noStrike" cap="none" normalizeH="0" baseline="0" smtClean="0">
                          <a:ln>
                            <a:noFill/>
                          </a:ln>
                          <a:solidFill>
                            <a:schemeClr val="tx1"/>
                          </a:solidFill>
                          <a:effectLst/>
                          <a:latin typeface="Times New Roman" pitchFamily="18" charset="0"/>
                        </a:rPr>
                        <a:t>14</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82" name="Text Box 14"/>
          <p:cNvSpPr txBox="1">
            <a:spLocks noChangeArrowheads="1"/>
          </p:cNvSpPr>
          <p:nvPr/>
        </p:nvSpPr>
        <p:spPr bwMode="auto">
          <a:xfrm>
            <a:off x="228600" y="4876800"/>
            <a:ext cx="8915400" cy="1890713"/>
          </a:xfrm>
          <a:prstGeom prst="rect">
            <a:avLst/>
          </a:prstGeom>
          <a:noFill/>
          <a:ln w="9525">
            <a:noFill/>
            <a:miter lim="800000"/>
            <a:headEnd/>
            <a:tailEnd/>
          </a:ln>
        </p:spPr>
        <p:txBody>
          <a:bodyPr>
            <a:spAutoFit/>
          </a:bodyPr>
          <a:lstStyle/>
          <a:p>
            <a:pPr>
              <a:spcBef>
                <a:spcPct val="50000"/>
              </a:spcBef>
            </a:pPr>
            <a:r>
              <a:rPr lang="en-US" sz="3200"/>
              <a:t> * Hãy so sánh diện tích châu Âu với châu Á ?</a:t>
            </a:r>
          </a:p>
          <a:p>
            <a:pPr>
              <a:spcBef>
                <a:spcPct val="50000"/>
              </a:spcBef>
            </a:pPr>
            <a:r>
              <a:rPr lang="en-US" sz="3200">
                <a:solidFill>
                  <a:srgbClr val="FFFF00"/>
                </a:solidFill>
              </a:rPr>
              <a:t>*</a:t>
            </a:r>
            <a:r>
              <a:rPr lang="en-US" sz="3200"/>
              <a:t> </a:t>
            </a:r>
            <a:r>
              <a:rPr lang="en-US" sz="3200">
                <a:solidFill>
                  <a:schemeClr val="hlink"/>
                </a:solidFill>
              </a:rPr>
              <a:t>Châu Âu có diện tích 10 triệu km</a:t>
            </a:r>
            <a:r>
              <a:rPr lang="en-US" sz="3200" baseline="30000">
                <a:solidFill>
                  <a:schemeClr val="hlink"/>
                </a:solidFill>
              </a:rPr>
              <a:t>2</a:t>
            </a:r>
            <a:r>
              <a:rPr lang="en-US" sz="3200">
                <a:solidFill>
                  <a:schemeClr val="hlink"/>
                </a:solidFill>
              </a:rPr>
              <a:t> </a:t>
            </a:r>
            <a:r>
              <a:rPr lang="en-US" sz="3200">
                <a:solidFill>
                  <a:schemeClr val="hlink"/>
                </a:solidFill>
                <a:latin typeface=".VnTime" pitchFamily="34" charset="0"/>
              </a:rPr>
              <a:t>b»ng </a:t>
            </a:r>
            <a:r>
              <a:rPr lang="en-US" sz="3200">
                <a:solidFill>
                  <a:schemeClr val="hlink"/>
                </a:solidFill>
              </a:rPr>
              <a:t>khoảng </a:t>
            </a:r>
            <a:r>
              <a:rPr lang="en-US" sz="3600" b="1">
                <a:solidFill>
                  <a:schemeClr val="hlink"/>
                </a:solidFill>
              </a:rPr>
              <a:t>¼</a:t>
            </a:r>
            <a:r>
              <a:rPr lang="en-US" sz="3200">
                <a:solidFill>
                  <a:schemeClr val="hlink"/>
                </a:solidFill>
              </a:rPr>
              <a:t> diện tích châu Á .</a:t>
            </a:r>
          </a:p>
        </p:txBody>
      </p:sp>
      <p:pic>
        <p:nvPicPr>
          <p:cNvPr id="5"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ransition spd="med" advClick="0" advTm="3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182">
                                            <p:txEl>
                                              <p:pRg st="0" end="0"/>
                                            </p:txEl>
                                          </p:spTgt>
                                        </p:tgtEl>
                                        <p:attrNameLst>
                                          <p:attrName>style.visibility</p:attrName>
                                        </p:attrNameLst>
                                      </p:cBhvr>
                                      <p:to>
                                        <p:strVal val="visible"/>
                                      </p:to>
                                    </p:set>
                                    <p:animEffect transition="in" filter="strips(downRight)">
                                      <p:cBhvr>
                                        <p:cTn id="7" dur="2000"/>
                                        <p:tgtEl>
                                          <p:spTgt spid="7182">
                                            <p:txEl>
                                              <p:pRg st="0" end="0"/>
                                            </p:txEl>
                                          </p:spTgt>
                                        </p:tgtEl>
                                      </p:cBhvr>
                                    </p:animEffect>
                                  </p:childTnLst>
                                </p:cTn>
                              </p:par>
                              <p:par>
                                <p:cTn id="8" presetID="1" presetClass="mediacall" presetSubtype="0" fill="hold" nodeType="withEffect">
                                  <p:stCondLst>
                                    <p:cond delay="0"/>
                                  </p:stCondLst>
                                  <p:childTnLst>
                                    <p:cmd type="call" cmd="playFrom(0.0)">
                                      <p:cBhvr>
                                        <p:cTn id="9" dur="21991" fill="hold"/>
                                        <p:tgtEl>
                                          <p:spTgt spid="5"/>
                                        </p:tgtEl>
                                      </p:cBhvr>
                                    </p:cmd>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nodeType="clickEffect">
                                  <p:stCondLst>
                                    <p:cond delay="0"/>
                                  </p:stCondLst>
                                  <p:childTnLst>
                                    <p:set>
                                      <p:cBhvr>
                                        <p:cTn id="13" dur="1" fill="hold">
                                          <p:stCondLst>
                                            <p:cond delay="0"/>
                                          </p:stCondLst>
                                        </p:cTn>
                                        <p:tgtEl>
                                          <p:spTgt spid="7182">
                                            <p:txEl>
                                              <p:pRg st="1" end="1"/>
                                            </p:txEl>
                                          </p:spTgt>
                                        </p:tgtEl>
                                        <p:attrNameLst>
                                          <p:attrName>style.visibility</p:attrName>
                                        </p:attrNameLst>
                                      </p:cBhvr>
                                      <p:to>
                                        <p:strVal val="visible"/>
                                      </p:to>
                                    </p:set>
                                    <p:animEffect transition="in" filter="strips(downRight)">
                                      <p:cBhvr>
                                        <p:cTn id="14" dur="2000"/>
                                        <p:tgtEl>
                                          <p:spTgt spid="71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DSC03247"/>
          <p:cNvPicPr>
            <a:picLocks noChangeAspect="1" noChangeArrowheads="1"/>
          </p:cNvPicPr>
          <p:nvPr/>
        </p:nvPicPr>
        <p:blipFill>
          <a:blip r:embed="rId3">
            <a:lum bright="12000" contrast="54000"/>
          </a:blip>
          <a:srcRect/>
          <a:stretch>
            <a:fillRect/>
          </a:stretch>
        </p:blipFill>
        <p:spPr bwMode="auto">
          <a:xfrm>
            <a:off x="0" y="1371600"/>
            <a:ext cx="9144000" cy="5410200"/>
          </a:xfrm>
          <a:prstGeom prst="rect">
            <a:avLst/>
          </a:prstGeom>
          <a:noFill/>
          <a:ln w="9525">
            <a:noFill/>
            <a:miter lim="800000"/>
            <a:headEnd/>
            <a:tailEnd/>
          </a:ln>
        </p:spPr>
      </p:pic>
      <p:sp>
        <p:nvSpPr>
          <p:cNvPr id="9219" name="WordArt 5"/>
          <p:cNvSpPr>
            <a:spLocks noChangeArrowheads="1" noChangeShapeType="1" noTextEdit="1"/>
          </p:cNvSpPr>
          <p:nvPr/>
        </p:nvSpPr>
        <p:spPr bwMode="auto">
          <a:xfrm>
            <a:off x="2209800" y="990600"/>
            <a:ext cx="4953000" cy="3048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Quan sát :</a:t>
            </a:r>
          </a:p>
        </p:txBody>
      </p:sp>
      <p:sp>
        <p:nvSpPr>
          <p:cNvPr id="9220" name="WordArt 6"/>
          <p:cNvSpPr>
            <a:spLocks noChangeArrowheads="1" noChangeShapeType="1" noTextEdit="1"/>
          </p:cNvSpPr>
          <p:nvPr/>
        </p:nvSpPr>
        <p:spPr bwMode="auto">
          <a:xfrm>
            <a:off x="228600" y="76200"/>
            <a:ext cx="8543925" cy="9144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Hoạt động 2 : Đặc điểm tự nhiên ( Nhóm 4 )</a:t>
            </a:r>
            <a:endParaRPr lang="en-US" sz="3600" b="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endParaRPr>
          </a:p>
        </p:txBody>
      </p:sp>
      <p:pic>
        <p:nvPicPr>
          <p:cNvPr id="5" name="Recorded Sound">
            <a:hlinkClick r:id="" action="ppaction://media"/>
          </p:cNvPr>
          <p:cNvPicPr>
            <a:picLocks noRot="1" noChangeAspect="1"/>
          </p:cNvPicPr>
          <p:nvPr>
            <a:wavAudioFile r:embed="rId1" name="Recorded Sound"/>
          </p:nvPr>
        </p:nvPicPr>
        <p:blipFill>
          <a:blip r:embed="rId4"/>
          <a:stretch>
            <a:fillRect/>
          </a:stretch>
        </p:blipFill>
        <p:spPr>
          <a:xfrm>
            <a:off x="4419600" y="3276600"/>
            <a:ext cx="304800" cy="304800"/>
          </a:xfrm>
          <a:prstGeom prst="rect">
            <a:avLst/>
          </a:prstGeom>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ox(in)">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6006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0" y="304800"/>
            <a:ext cx="9144000" cy="5092700"/>
          </a:xfrm>
          <a:prstGeom prst="rect">
            <a:avLst/>
          </a:prstGeom>
          <a:noFill/>
          <a:ln w="9525">
            <a:noFill/>
            <a:miter lim="800000"/>
            <a:headEnd/>
            <a:tailEnd/>
          </a:ln>
        </p:spPr>
        <p:txBody>
          <a:bodyPr>
            <a:spAutoFit/>
          </a:bodyPr>
          <a:lstStyle/>
          <a:p>
            <a:pPr>
              <a:spcBef>
                <a:spcPct val="50000"/>
              </a:spcBef>
            </a:pPr>
            <a:r>
              <a:rPr lang="en-US" sz="3600"/>
              <a:t> </a:t>
            </a:r>
            <a:r>
              <a:rPr lang="en-US" sz="3600">
                <a:solidFill>
                  <a:srgbClr val="FFFF00"/>
                </a:solidFill>
              </a:rPr>
              <a:t>Quan sát lược đồ tự nhiên châu Âu (SGK), thảo luận nội dung sau:</a:t>
            </a:r>
          </a:p>
          <a:p>
            <a:pPr>
              <a:spcBef>
                <a:spcPct val="50000"/>
              </a:spcBef>
            </a:pPr>
            <a:r>
              <a:rPr lang="en-US" sz="3200"/>
              <a:t>Câu 1: Địa hình châu Âu có đặc điểm như thế nào ?</a:t>
            </a:r>
          </a:p>
          <a:p>
            <a:pPr>
              <a:spcBef>
                <a:spcPct val="50000"/>
              </a:spcBef>
            </a:pPr>
            <a:r>
              <a:rPr lang="en-US" sz="3200"/>
              <a:t>Câu 2: Nêu tên và chỉ trên lược đồ các dãy núi lớn , các sông lớn ,các đồng bằng lớn </a:t>
            </a:r>
            <a:r>
              <a:rPr lang="en-US" sz="3200">
                <a:latin typeface=".VnTime" pitchFamily="34" charset="0"/>
              </a:rPr>
              <a:t>cña ch©u ¢u</a:t>
            </a:r>
            <a:r>
              <a:rPr lang="en-US" sz="3200"/>
              <a:t> .</a:t>
            </a:r>
          </a:p>
          <a:p>
            <a:pPr>
              <a:spcBef>
                <a:spcPct val="50000"/>
              </a:spcBef>
            </a:pPr>
            <a:r>
              <a:rPr lang="en-US" sz="3200"/>
              <a:t>Câu 3: Khí hậu châu Âu có đặc điểm gì ? Vì sao lại có khí hậu như vậy ?</a:t>
            </a:r>
          </a:p>
          <a:p>
            <a:pPr>
              <a:spcBef>
                <a:spcPct val="50000"/>
              </a:spcBef>
            </a:pPr>
            <a:r>
              <a:rPr lang="en-US" sz="3200"/>
              <a:t>Câu 4: Thiên nhiên ,cây cối ở châu Âu có gì đặc biệt ? </a:t>
            </a:r>
          </a:p>
        </p:txBody>
      </p:sp>
    </p:spTree>
  </p:cSld>
  <p:clrMapOvr>
    <a:masterClrMapping/>
  </p:clrMapOvr>
  <p:transition spd="med">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DSC03247"/>
          <p:cNvPicPr>
            <a:picLocks noChangeAspect="1" noChangeArrowheads="1"/>
          </p:cNvPicPr>
          <p:nvPr/>
        </p:nvPicPr>
        <p:blipFill>
          <a:blip r:embed="rId2">
            <a:lum bright="12000" contrast="54000"/>
          </a:blip>
          <a:srcRect/>
          <a:stretch>
            <a:fillRect/>
          </a:stretch>
        </p:blipFill>
        <p:spPr bwMode="auto">
          <a:xfrm>
            <a:off x="0" y="0"/>
            <a:ext cx="9144000" cy="4953000"/>
          </a:xfrm>
          <a:prstGeom prst="rect">
            <a:avLst/>
          </a:prstGeom>
          <a:noFill/>
          <a:ln w="9525">
            <a:noFill/>
            <a:miter lim="800000"/>
            <a:headEnd/>
            <a:tailEnd/>
          </a:ln>
        </p:spPr>
      </p:pic>
      <p:sp>
        <p:nvSpPr>
          <p:cNvPr id="11267" name="Text Box 6"/>
          <p:cNvSpPr txBox="1">
            <a:spLocks noChangeArrowheads="1"/>
          </p:cNvSpPr>
          <p:nvPr/>
        </p:nvSpPr>
        <p:spPr bwMode="auto">
          <a:xfrm>
            <a:off x="0" y="4953000"/>
            <a:ext cx="9144000" cy="366713"/>
          </a:xfrm>
          <a:prstGeom prst="rect">
            <a:avLst/>
          </a:prstGeom>
          <a:noFill/>
          <a:ln w="9525">
            <a:noFill/>
            <a:miter lim="800000"/>
            <a:headEnd/>
            <a:tailEnd/>
          </a:ln>
        </p:spPr>
        <p:txBody>
          <a:bodyPr>
            <a:spAutoFit/>
          </a:bodyPr>
          <a:lstStyle/>
          <a:p>
            <a:pPr>
              <a:spcBef>
                <a:spcPct val="50000"/>
              </a:spcBef>
            </a:pPr>
            <a:endParaRPr lang="en-US">
              <a:solidFill>
                <a:srgbClr val="0000FF"/>
              </a:solidFill>
              <a:latin typeface="Tahoma" pitchFamily="34" charset="0"/>
            </a:endParaRPr>
          </a:p>
        </p:txBody>
      </p:sp>
      <p:sp>
        <p:nvSpPr>
          <p:cNvPr id="11268" name="Rectangle 10"/>
          <p:cNvSpPr>
            <a:spLocks noChangeArrowheads="1"/>
          </p:cNvSpPr>
          <p:nvPr/>
        </p:nvSpPr>
        <p:spPr bwMode="auto">
          <a:xfrm>
            <a:off x="0" y="4495800"/>
            <a:ext cx="9144000" cy="2362200"/>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19461" name="Text Box 5"/>
          <p:cNvSpPr txBox="1">
            <a:spLocks noChangeArrowheads="1"/>
          </p:cNvSpPr>
          <p:nvPr/>
        </p:nvSpPr>
        <p:spPr bwMode="auto">
          <a:xfrm>
            <a:off x="152400" y="4876800"/>
            <a:ext cx="8839200" cy="1878013"/>
          </a:xfrm>
          <a:prstGeom prst="rect">
            <a:avLst/>
          </a:prstGeom>
          <a:noFill/>
          <a:ln w="9525">
            <a:noFill/>
            <a:miter lim="800000"/>
            <a:headEnd/>
            <a:tailEnd/>
          </a:ln>
        </p:spPr>
        <p:txBody>
          <a:bodyPr>
            <a:spAutoFit/>
          </a:bodyPr>
          <a:lstStyle/>
          <a:p>
            <a:pPr>
              <a:spcBef>
                <a:spcPct val="50000"/>
              </a:spcBef>
            </a:pPr>
            <a:r>
              <a:rPr lang="en-US" sz="2600" b="1">
                <a:solidFill>
                  <a:srgbClr val="0000FF"/>
                </a:solidFill>
              </a:rPr>
              <a:t>Nhóm 1 + 2 : Địa hình châu Âu có đặc điểm như thế nào ?</a:t>
            </a:r>
          </a:p>
          <a:p>
            <a:pPr>
              <a:spcBef>
                <a:spcPct val="50000"/>
              </a:spcBef>
            </a:pPr>
            <a:r>
              <a:rPr lang="en-US" sz="2600" b="1">
                <a:solidFill>
                  <a:srgbClr val="0000FF"/>
                </a:solidFill>
              </a:rPr>
              <a:t> </a:t>
            </a:r>
            <a:r>
              <a:rPr lang="en-US" sz="2600" b="1">
                <a:solidFill>
                  <a:srgbClr val="0000FF"/>
                </a:solidFill>
                <a:sym typeface="Wingdings" pitchFamily="2" charset="2"/>
              </a:rPr>
              <a:t> Địa hình châu Âu có đặc điểm: Đồng bằng chiếm 2/3 diện tích, kéo dài từ tây sang đông. Đồi núi chiếm 1/3 diện tích, hệ thống núi cao tập trung ở phía nam.</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strips(downRight)">
                                      <p:cBhvr>
                                        <p:cTn id="7" dur="500"/>
                                        <p:tgtEl>
                                          <p:spTgt spid="194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461">
                                            <p:txEl>
                                              <p:pRg st="1" end="1"/>
                                            </p:txEl>
                                          </p:spTgt>
                                        </p:tgtEl>
                                        <p:attrNameLst>
                                          <p:attrName>style.visibility</p:attrName>
                                        </p:attrNameLst>
                                      </p:cBhvr>
                                      <p:to>
                                        <p:strVal val="visible"/>
                                      </p:to>
                                    </p:set>
                                    <p:anim calcmode="lin" valueType="num">
                                      <p:cBhvr additive="base">
                                        <p:cTn id="12" dur="500" fill="hold"/>
                                        <p:tgtEl>
                                          <p:spTgt spid="1946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94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19461">
                                            <p:txEl>
                                              <p:pRg st="0" end="0"/>
                                            </p:txEl>
                                          </p:spTgt>
                                        </p:tgtEl>
                                        <p:attrNameLst>
                                          <p:attrName>ppt_x</p:attrName>
                                        </p:attrNameLst>
                                      </p:cBhvr>
                                      <p:tavLst>
                                        <p:tav tm="0">
                                          <p:val>
                                            <p:strVal val="ppt_x"/>
                                          </p:val>
                                        </p:tav>
                                        <p:tav tm="100000">
                                          <p:val>
                                            <p:strVal val="ppt_x"/>
                                          </p:val>
                                        </p:tav>
                                      </p:tavLst>
                                    </p:anim>
                                    <p:anim calcmode="lin" valueType="num">
                                      <p:cBhvr additive="base">
                                        <p:cTn id="18" dur="500"/>
                                        <p:tgtEl>
                                          <p:spTgt spid="19461">
                                            <p:txEl>
                                              <p:pRg st="0" end="0"/>
                                            </p:txEl>
                                          </p:spTgt>
                                        </p:tgtEl>
                                        <p:attrNameLst>
                                          <p:attrName>ppt_y</p:attrName>
                                        </p:attrNameLst>
                                      </p:cBhvr>
                                      <p:tavLst>
                                        <p:tav tm="0">
                                          <p:val>
                                            <p:strVal val="ppt_y"/>
                                          </p:val>
                                        </p:tav>
                                        <p:tav tm="100000">
                                          <p:val>
                                            <p:strVal val="1+ppt_h/2"/>
                                          </p:val>
                                        </p:tav>
                                      </p:tavLst>
                                    </p:anim>
                                    <p:set>
                                      <p:cBhvr>
                                        <p:cTn id="19" dur="1" fill="hold">
                                          <p:stCondLst>
                                            <p:cond delay="499"/>
                                          </p:stCondLst>
                                        </p:cTn>
                                        <p:tgtEl>
                                          <p:spTgt spid="19461">
                                            <p:txEl>
                                              <p:pRg st="0" end="0"/>
                                            </p:txEl>
                                          </p:spTgt>
                                        </p:tgtEl>
                                        <p:attrNameLst>
                                          <p:attrName>style.visibility</p:attrName>
                                        </p:attrNameLst>
                                      </p:cBhvr>
                                      <p:to>
                                        <p:strVal val="hidden"/>
                                      </p:to>
                                    </p:set>
                                  </p:childTnLst>
                                </p:cTn>
                              </p:par>
                              <p:par>
                                <p:cTn id="20" presetID="2" presetClass="exit" presetSubtype="4" fill="hold" nodeType="withEffect">
                                  <p:stCondLst>
                                    <p:cond delay="0"/>
                                  </p:stCondLst>
                                  <p:childTnLst>
                                    <p:anim calcmode="lin" valueType="num">
                                      <p:cBhvr additive="base">
                                        <p:cTn id="21" dur="500"/>
                                        <p:tgtEl>
                                          <p:spTgt spid="19461">
                                            <p:txEl>
                                              <p:pRg st="1" end="1"/>
                                            </p:txEl>
                                          </p:spTgt>
                                        </p:tgtEl>
                                        <p:attrNameLst>
                                          <p:attrName>ppt_x</p:attrName>
                                        </p:attrNameLst>
                                      </p:cBhvr>
                                      <p:tavLst>
                                        <p:tav tm="0">
                                          <p:val>
                                            <p:strVal val="ppt_x"/>
                                          </p:val>
                                        </p:tav>
                                        <p:tav tm="100000">
                                          <p:val>
                                            <p:strVal val="ppt_x"/>
                                          </p:val>
                                        </p:tav>
                                      </p:tavLst>
                                    </p:anim>
                                    <p:anim calcmode="lin" valueType="num">
                                      <p:cBhvr additive="base">
                                        <p:cTn id="22" dur="500"/>
                                        <p:tgtEl>
                                          <p:spTgt spid="19461">
                                            <p:txEl>
                                              <p:pRg st="1" end="1"/>
                                            </p:txEl>
                                          </p:spTgt>
                                        </p:tgtEl>
                                        <p:attrNameLst>
                                          <p:attrName>ppt_y</p:attrName>
                                        </p:attrNameLst>
                                      </p:cBhvr>
                                      <p:tavLst>
                                        <p:tav tm="0">
                                          <p:val>
                                            <p:strVal val="ppt_y"/>
                                          </p:val>
                                        </p:tav>
                                        <p:tav tm="100000">
                                          <p:val>
                                            <p:strVal val="1+ppt_h/2"/>
                                          </p:val>
                                        </p:tav>
                                      </p:tavLst>
                                    </p:anim>
                                    <p:set>
                                      <p:cBhvr>
                                        <p:cTn id="23" dur="1" fill="hold">
                                          <p:stCondLst>
                                            <p:cond delay="499"/>
                                          </p:stCondLst>
                                        </p:cTn>
                                        <p:tgtEl>
                                          <p:spTgt spid="19461">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Curtain Call</Template>
  <TotalTime>1250</TotalTime>
  <Words>1319</Words>
  <Application>Microsoft Office PowerPoint</Application>
  <PresentationFormat>On-screen Show (4:3)</PresentationFormat>
  <Paragraphs>195</Paragraphs>
  <Slides>37</Slides>
  <Notes>0</Notes>
  <HiddenSlides>0</HiddenSlides>
  <MMClips>15</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Curtain Call</vt:lpstr>
      <vt:lpstr>Slide 1</vt:lpstr>
      <vt:lpstr>Slide 2</vt:lpstr>
      <vt:lpstr>Thứ sáu ngày 15 tháng 5 năm 2015</vt:lpstr>
      <vt:lpstr>Slide 4</vt:lpstr>
      <vt:lpstr>Slide 5</vt:lpstr>
      <vt:lpstr>Bảng số liệu về diện tích của các châu lục</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99</cp:revision>
  <dcterms:created xsi:type="dcterms:W3CDTF">2007-01-29T02:36:51Z</dcterms:created>
  <dcterms:modified xsi:type="dcterms:W3CDTF">2015-05-19T15:11:07Z</dcterms:modified>
</cp:coreProperties>
</file>