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FACC-40B1-4AFE-8CF6-7ABB3E1B6ED9}" type="datetimeFigureOut">
              <a:rPr lang="en-US" smtClean="0"/>
              <a:t>29/11/2014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FF61-D2F4-4E9D-9B32-94ACB9237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FACC-40B1-4AFE-8CF6-7ABB3E1B6ED9}" type="datetimeFigureOut">
              <a:rPr lang="en-US" smtClean="0"/>
              <a:t>29/11/2014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FF61-D2F4-4E9D-9B32-94ACB9237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FACC-40B1-4AFE-8CF6-7ABB3E1B6ED9}" type="datetimeFigureOut">
              <a:rPr lang="en-US" smtClean="0"/>
              <a:t>29/11/2014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FF61-D2F4-4E9D-9B32-94ACB9237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ACFF8B-CC70-4619-87F5-6401E2421E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FACC-40B1-4AFE-8CF6-7ABB3E1B6ED9}" type="datetimeFigureOut">
              <a:rPr lang="en-US" smtClean="0"/>
              <a:t>29/11/2014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FF61-D2F4-4E9D-9B32-94ACB9237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FACC-40B1-4AFE-8CF6-7ABB3E1B6ED9}" type="datetimeFigureOut">
              <a:rPr lang="en-US" smtClean="0"/>
              <a:t>29/11/2014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FF61-D2F4-4E9D-9B32-94ACB9237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FACC-40B1-4AFE-8CF6-7ABB3E1B6ED9}" type="datetimeFigureOut">
              <a:rPr lang="en-US" smtClean="0"/>
              <a:t>29/11/2014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FF61-D2F4-4E9D-9B32-94ACB9237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FACC-40B1-4AFE-8CF6-7ABB3E1B6ED9}" type="datetimeFigureOut">
              <a:rPr lang="en-US" smtClean="0"/>
              <a:t>29/11/2014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FF61-D2F4-4E9D-9B32-94ACB9237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FACC-40B1-4AFE-8CF6-7ABB3E1B6ED9}" type="datetimeFigureOut">
              <a:rPr lang="en-US" smtClean="0"/>
              <a:t>29/11/2014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FF61-D2F4-4E9D-9B32-94ACB9237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FACC-40B1-4AFE-8CF6-7ABB3E1B6ED9}" type="datetimeFigureOut">
              <a:rPr lang="en-US" smtClean="0"/>
              <a:t>29/11/2014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FF61-D2F4-4E9D-9B32-94ACB9237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FACC-40B1-4AFE-8CF6-7ABB3E1B6ED9}" type="datetimeFigureOut">
              <a:rPr lang="en-US" smtClean="0"/>
              <a:t>29/11/2014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FF61-D2F4-4E9D-9B32-94ACB9237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1FACC-40B1-4AFE-8CF6-7ABB3E1B6ED9}" type="datetimeFigureOut">
              <a:rPr lang="en-US" smtClean="0"/>
              <a:t>29/11/2014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FF61-D2F4-4E9D-9B32-94ACB92371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1FACC-40B1-4AFE-8CF6-7ABB3E1B6ED9}" type="datetimeFigureOut">
              <a:rPr lang="en-US" smtClean="0"/>
              <a:t>29/11/2014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FFF61-D2F4-4E9D-9B32-94ACB92371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GIANG%20DAY\Giao%20an\co%20thuy%20nhac\trengamoi.MP3" TargetMode="Externa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4765214">
            <a:off x="-1893888" y="-163512"/>
            <a:ext cx="9578975" cy="7620000"/>
            <a:chOff x="960" y="192"/>
            <a:chExt cx="4266" cy="3168"/>
          </a:xfrm>
        </p:grpSpPr>
        <p:pic>
          <p:nvPicPr>
            <p:cNvPr id="4106" name="Picture 3" descr="globeterrestres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0" y="2112"/>
              <a:ext cx="18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4" descr="globeterrestres1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76" y="2976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5" descr="globeterrestres1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4" y="192"/>
              <a:ext cx="18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9" name="Picture 6" descr="globeterrestres4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92" y="1680"/>
              <a:ext cx="23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7" descr="globeterrestres3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80" y="72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9" name="Picture 8" descr="Eart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WordArt 9"/>
          <p:cNvSpPr>
            <a:spLocks noChangeArrowheads="1" noChangeShapeType="1" noTextEdit="1"/>
          </p:cNvSpPr>
          <p:nvPr/>
        </p:nvSpPr>
        <p:spPr bwMode="auto">
          <a:xfrm>
            <a:off x="1752600" y="533400"/>
            <a:ext cx="7010400" cy="12096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Times New Roman"/>
                <a:cs typeface="Times New Roman"/>
              </a:rPr>
              <a:t> CHÀO MỪNG </a:t>
            </a:r>
          </a:p>
        </p:txBody>
      </p:sp>
      <p:sp>
        <p:nvSpPr>
          <p:cNvPr id="11274" name="WordArt 10"/>
          <p:cNvSpPr>
            <a:spLocks noChangeArrowheads="1" noChangeShapeType="1" noTextEdit="1"/>
          </p:cNvSpPr>
          <p:nvPr/>
        </p:nvSpPr>
        <p:spPr bwMode="auto">
          <a:xfrm>
            <a:off x="1066800" y="2057400"/>
            <a:ext cx="79248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thầy cô giáo về dự giờ</a:t>
            </a:r>
          </a:p>
        </p:txBody>
      </p:sp>
      <p:sp>
        <p:nvSpPr>
          <p:cNvPr id="11275" name="WordArt 11"/>
          <p:cNvSpPr>
            <a:spLocks noChangeArrowheads="1" noChangeShapeType="1" noTextEdit="1"/>
          </p:cNvSpPr>
          <p:nvPr/>
        </p:nvSpPr>
        <p:spPr bwMode="auto">
          <a:xfrm>
            <a:off x="1295400" y="3657600"/>
            <a:ext cx="6248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Khoa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-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4C</a:t>
            </a:r>
          </a:p>
        </p:txBody>
      </p:sp>
      <p:pic>
        <p:nvPicPr>
          <p:cNvPr id="4103" name="Picture 12" descr="J00991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-3329781" y="3177381"/>
            <a:ext cx="6858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3" descr="J009917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09800" y="6324600"/>
            <a:ext cx="693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4" descr="SO00483_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10611302">
            <a:off x="0" y="5486400"/>
            <a:ext cx="2590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9" presetClass="emph" presetSubtype="0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9" presetClass="emph" presetSubtype="0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19" presetClass="emph" presetSubtype="0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  <p:bldP spid="11274" grpId="0" animBg="1"/>
      <p:bldP spid="112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7162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 </a:t>
            </a:r>
            <a:endParaRPr lang="en-US" sz="5400">
              <a:solidFill>
                <a:srgbClr val="FF0066"/>
              </a:solidFill>
            </a:endParaRPr>
          </a:p>
        </p:txBody>
      </p:sp>
      <p:sp>
        <p:nvSpPr>
          <p:cNvPr id="236547" name="Text Box 3"/>
          <p:cNvSpPr txBox="1">
            <a:spLocks noChangeArrowheads="1"/>
          </p:cNvSpPr>
          <p:nvPr/>
        </p:nvSpPr>
        <p:spPr bwMode="auto">
          <a:xfrm flipV="1">
            <a:off x="1828800" y="4038600"/>
            <a:ext cx="6530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pic>
        <p:nvPicPr>
          <p:cNvPr id="236549" name="Picture 5" descr="photo377"/>
          <p:cNvPicPr>
            <a:picLocks noChangeAspect="1" noChangeArrowheads="1"/>
          </p:cNvPicPr>
          <p:nvPr/>
        </p:nvPicPr>
        <p:blipFill>
          <a:blip r:embed="rId2">
            <a:lum bright="12000" contrast="-6000"/>
          </a:blip>
          <a:srcRect t="832" r="5000" b="1210"/>
          <a:stretch>
            <a:fillRect/>
          </a:stretch>
        </p:blipFill>
        <p:spPr bwMode="auto">
          <a:xfrm>
            <a:off x="609600" y="0"/>
            <a:ext cx="7924800" cy="64833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36554" name="Text Box 10"/>
          <p:cNvSpPr txBox="1">
            <a:spLocks noChangeArrowheads="1"/>
          </p:cNvSpPr>
          <p:nvPr/>
        </p:nvSpPr>
        <p:spPr bwMode="auto">
          <a:xfrm>
            <a:off x="1752600" y="3657600"/>
            <a:ext cx="1971675" cy="598488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3333FF"/>
                </a:solidFill>
              </a:rPr>
              <a:t>Bay hơi</a:t>
            </a:r>
            <a:r>
              <a:rPr lang="en-US" sz="3200" b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36555" name="Text Box 11"/>
          <p:cNvSpPr txBox="1">
            <a:spLocks noChangeArrowheads="1"/>
          </p:cNvSpPr>
          <p:nvPr/>
        </p:nvSpPr>
        <p:spPr bwMode="auto">
          <a:xfrm>
            <a:off x="1501775" y="1752600"/>
            <a:ext cx="1546225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rgbClr val="3333FF"/>
                </a:solidFill>
              </a:rPr>
              <a:t>Mây</a:t>
            </a:r>
            <a:r>
              <a:rPr lang="en-US" sz="2000" dirty="0">
                <a:solidFill>
                  <a:srgbClr val="3333FF"/>
                </a:solidFill>
              </a:rPr>
              <a:t> </a:t>
            </a:r>
            <a:r>
              <a:rPr lang="en-US" sz="2000" dirty="0" err="1">
                <a:solidFill>
                  <a:srgbClr val="3333FF"/>
                </a:solidFill>
              </a:rPr>
              <a:t>trắng</a:t>
            </a:r>
            <a:r>
              <a:rPr lang="en-US" sz="2400" b="0" dirty="0"/>
              <a:t> </a:t>
            </a:r>
            <a:r>
              <a:rPr lang="en-US" sz="2400" b="0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36556" name="Text Box 12"/>
          <p:cNvSpPr txBox="1">
            <a:spLocks noChangeArrowheads="1"/>
          </p:cNvSpPr>
          <p:nvPr/>
        </p:nvSpPr>
        <p:spPr bwMode="auto">
          <a:xfrm>
            <a:off x="4899025" y="1752600"/>
            <a:ext cx="1971675" cy="5984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3333FF"/>
                </a:solidFill>
              </a:rPr>
              <a:t>Mây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đen</a:t>
            </a:r>
            <a:r>
              <a:rPr lang="en-US" sz="3200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36557" name="Text Box 13"/>
          <p:cNvSpPr txBox="1">
            <a:spLocks noChangeArrowheads="1"/>
          </p:cNvSpPr>
          <p:nvPr/>
        </p:nvSpPr>
        <p:spPr bwMode="auto">
          <a:xfrm>
            <a:off x="5662613" y="2922588"/>
            <a:ext cx="1971675" cy="5984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3333FF"/>
                </a:solidFill>
              </a:rPr>
              <a:t>Mưa  </a:t>
            </a:r>
          </a:p>
        </p:txBody>
      </p:sp>
      <p:sp>
        <p:nvSpPr>
          <p:cNvPr id="236551" name="Line 7"/>
          <p:cNvSpPr>
            <a:spLocks noChangeShapeType="1"/>
          </p:cNvSpPr>
          <p:nvPr/>
        </p:nvSpPr>
        <p:spPr bwMode="auto">
          <a:xfrm flipH="1">
            <a:off x="1600200" y="2514600"/>
            <a:ext cx="76200" cy="25908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 type="triangle" w="lg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552" name="Line 8"/>
          <p:cNvSpPr>
            <a:spLocks noChangeShapeType="1"/>
          </p:cNvSpPr>
          <p:nvPr/>
        </p:nvSpPr>
        <p:spPr bwMode="auto">
          <a:xfrm>
            <a:off x="3276600" y="1905000"/>
            <a:ext cx="1371600" cy="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553" name="Line 9"/>
          <p:cNvSpPr>
            <a:spLocks noChangeShapeType="1"/>
          </p:cNvSpPr>
          <p:nvPr/>
        </p:nvSpPr>
        <p:spPr bwMode="auto">
          <a:xfrm>
            <a:off x="5502275" y="2865438"/>
            <a:ext cx="0" cy="12192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989388" y="3489325"/>
            <a:ext cx="2289175" cy="889000"/>
            <a:chOff x="2530" y="2318"/>
            <a:chExt cx="1442" cy="560"/>
          </a:xfrm>
        </p:grpSpPr>
        <p:sp>
          <p:nvSpPr>
            <p:cNvPr id="236561" name="Line 17"/>
            <p:cNvSpPr>
              <a:spLocks noChangeShapeType="1"/>
            </p:cNvSpPr>
            <p:nvPr/>
          </p:nvSpPr>
          <p:spPr bwMode="auto">
            <a:xfrm>
              <a:off x="2530" y="2318"/>
              <a:ext cx="240" cy="9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563" name="Arc 19"/>
            <p:cNvSpPr>
              <a:spLocks/>
            </p:cNvSpPr>
            <p:nvPr/>
          </p:nvSpPr>
          <p:spPr bwMode="auto">
            <a:xfrm rot="311666">
              <a:off x="2860" y="2505"/>
              <a:ext cx="1090" cy="373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323 w 21323"/>
                <a:gd name="T1" fmla="*/ 3449 h 18975"/>
                <a:gd name="T2" fmla="*/ 10319 w 21323"/>
                <a:gd name="T3" fmla="*/ 18975 h 18975"/>
                <a:gd name="T4" fmla="*/ 0 w 21323"/>
                <a:gd name="T5" fmla="*/ 0 h 18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23" h="18975" fill="none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</a:path>
                <a:path w="21323" h="18975" stroke="0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82550">
              <a:solidFill>
                <a:srgbClr val="3333FF"/>
              </a:solidFill>
              <a:round/>
              <a:headEnd/>
              <a:tailEnd type="triangl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64" name="Arc 20"/>
            <p:cNvSpPr>
              <a:spLocks/>
            </p:cNvSpPr>
            <p:nvPr/>
          </p:nvSpPr>
          <p:spPr bwMode="auto">
            <a:xfrm>
              <a:off x="3772" y="2592"/>
              <a:ext cx="200" cy="146"/>
            </a:xfrm>
            <a:custGeom>
              <a:avLst/>
              <a:gdLst>
                <a:gd name="G0" fmla="+- 2977 0 0"/>
                <a:gd name="G1" fmla="+- 21600 0 0"/>
                <a:gd name="G2" fmla="+- 21600 0 0"/>
                <a:gd name="T0" fmla="*/ 2977 w 24577"/>
                <a:gd name="T1" fmla="*/ 0 h 43200"/>
                <a:gd name="T2" fmla="*/ 0 w 24577"/>
                <a:gd name="T3" fmla="*/ 42994 h 43200"/>
                <a:gd name="T4" fmla="*/ 2977 w 2457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77" h="43200" fill="none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</a:path>
                <a:path w="24577" h="43200" stroke="0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  <a:lnTo>
                    <a:pt x="2977" y="21600"/>
                  </a:lnTo>
                  <a:close/>
                </a:path>
              </a:pathLst>
            </a:custGeom>
            <a:noFill/>
            <a:ln w="57150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228725" y="304800"/>
            <a:ext cx="1895475" cy="1317625"/>
            <a:chOff x="774" y="384"/>
            <a:chExt cx="1194" cy="638"/>
          </a:xfrm>
        </p:grpSpPr>
        <p:sp>
          <p:nvSpPr>
            <p:cNvPr id="236566" name="Oval 22"/>
            <p:cNvSpPr>
              <a:spLocks noChangeArrowheads="1"/>
            </p:cNvSpPr>
            <p:nvPr/>
          </p:nvSpPr>
          <p:spPr bwMode="auto">
            <a:xfrm>
              <a:off x="1152" y="624"/>
              <a:ext cx="384" cy="2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67" name="Line 23"/>
            <p:cNvSpPr>
              <a:spLocks noChangeShapeType="1"/>
            </p:cNvSpPr>
            <p:nvPr/>
          </p:nvSpPr>
          <p:spPr bwMode="auto">
            <a:xfrm flipV="1">
              <a:off x="1358" y="384"/>
              <a:ext cx="0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568" name="Line 24"/>
            <p:cNvSpPr>
              <a:spLocks noChangeShapeType="1"/>
            </p:cNvSpPr>
            <p:nvPr/>
          </p:nvSpPr>
          <p:spPr bwMode="auto">
            <a:xfrm flipV="1">
              <a:off x="1482" y="514"/>
              <a:ext cx="240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569" name="Line 25"/>
            <p:cNvSpPr>
              <a:spLocks noChangeShapeType="1"/>
            </p:cNvSpPr>
            <p:nvPr/>
          </p:nvSpPr>
          <p:spPr bwMode="auto">
            <a:xfrm flipV="1">
              <a:off x="1536" y="624"/>
              <a:ext cx="288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570" name="Line 26"/>
            <p:cNvSpPr>
              <a:spLocks noChangeShapeType="1"/>
            </p:cNvSpPr>
            <p:nvPr/>
          </p:nvSpPr>
          <p:spPr bwMode="auto">
            <a:xfrm>
              <a:off x="1536" y="816"/>
              <a:ext cx="43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571" name="Line 27"/>
            <p:cNvSpPr>
              <a:spLocks noChangeShapeType="1"/>
            </p:cNvSpPr>
            <p:nvPr/>
          </p:nvSpPr>
          <p:spPr bwMode="auto">
            <a:xfrm flipH="1" flipV="1">
              <a:off x="816" y="432"/>
              <a:ext cx="336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572" name="Line 28"/>
            <p:cNvSpPr>
              <a:spLocks noChangeShapeType="1"/>
            </p:cNvSpPr>
            <p:nvPr/>
          </p:nvSpPr>
          <p:spPr bwMode="auto">
            <a:xfrm flipH="1" flipV="1">
              <a:off x="1152" y="528"/>
              <a:ext cx="96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573" name="Line 29"/>
            <p:cNvSpPr>
              <a:spLocks noChangeShapeType="1"/>
            </p:cNvSpPr>
            <p:nvPr/>
          </p:nvSpPr>
          <p:spPr bwMode="auto">
            <a:xfrm>
              <a:off x="1358" y="926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574" name="Line 30"/>
            <p:cNvSpPr>
              <a:spLocks noChangeShapeType="1"/>
            </p:cNvSpPr>
            <p:nvPr/>
          </p:nvSpPr>
          <p:spPr bwMode="auto">
            <a:xfrm flipH="1">
              <a:off x="1152" y="912"/>
              <a:ext cx="96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575" name="Line 31"/>
            <p:cNvSpPr>
              <a:spLocks noChangeShapeType="1"/>
            </p:cNvSpPr>
            <p:nvPr/>
          </p:nvSpPr>
          <p:spPr bwMode="auto">
            <a:xfrm>
              <a:off x="1440" y="898"/>
              <a:ext cx="24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576" name="Line 32"/>
            <p:cNvSpPr>
              <a:spLocks noChangeShapeType="1"/>
            </p:cNvSpPr>
            <p:nvPr/>
          </p:nvSpPr>
          <p:spPr bwMode="auto">
            <a:xfrm flipH="1">
              <a:off x="864" y="864"/>
              <a:ext cx="336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577" name="Line 33"/>
            <p:cNvSpPr>
              <a:spLocks noChangeShapeType="1"/>
            </p:cNvSpPr>
            <p:nvPr/>
          </p:nvSpPr>
          <p:spPr bwMode="auto">
            <a:xfrm flipH="1">
              <a:off x="774" y="768"/>
              <a:ext cx="33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36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4" grpId="0" animBg="1" autoUpdateAnimBg="0"/>
      <p:bldP spid="236555" grpId="0" animBg="1" autoUpdateAnimBg="0"/>
      <p:bldP spid="236556" grpId="0" animBg="1" autoUpdateAnimBg="0"/>
      <p:bldP spid="236557" grpId="0" animBg="1" autoUpdateAnimBg="0"/>
      <p:bldP spid="236551" grpId="0" animBg="1"/>
      <p:bldP spid="236552" grpId="0" animBg="1"/>
      <p:bldP spid="2365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7162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 </a:t>
            </a:r>
            <a:endParaRPr lang="en-US" sz="5400">
              <a:solidFill>
                <a:srgbClr val="FF0066"/>
              </a:solidFill>
            </a:endParaRPr>
          </a:p>
        </p:txBody>
      </p:sp>
      <p:sp>
        <p:nvSpPr>
          <p:cNvPr id="252931" name="Text Box 3"/>
          <p:cNvSpPr txBox="1">
            <a:spLocks noChangeArrowheads="1"/>
          </p:cNvSpPr>
          <p:nvPr/>
        </p:nvSpPr>
        <p:spPr bwMode="auto">
          <a:xfrm flipV="1">
            <a:off x="1828800" y="4038600"/>
            <a:ext cx="6530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pic>
        <p:nvPicPr>
          <p:cNvPr id="252933" name="Picture 5" descr="photo377"/>
          <p:cNvPicPr>
            <a:picLocks noChangeAspect="1" noChangeArrowheads="1"/>
          </p:cNvPicPr>
          <p:nvPr/>
        </p:nvPicPr>
        <p:blipFill>
          <a:blip r:embed="rId2">
            <a:lum bright="12000" contrast="-6000"/>
          </a:blip>
          <a:srcRect t="832" r="5000" b="1210"/>
          <a:stretch>
            <a:fillRect/>
          </a:stretch>
        </p:blipFill>
        <p:spPr bwMode="auto">
          <a:xfrm>
            <a:off x="533400" y="152400"/>
            <a:ext cx="7924800" cy="64833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1703388" y="3821113"/>
            <a:ext cx="1971675" cy="598487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3333FF"/>
                </a:solidFill>
              </a:rPr>
              <a:t>Bay hơi</a:t>
            </a:r>
            <a:r>
              <a:rPr lang="en-US" sz="3200" b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1501775" y="1752600"/>
            <a:ext cx="1546225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rgbClr val="3333FF"/>
                </a:solidFill>
              </a:rPr>
              <a:t>Mây</a:t>
            </a:r>
            <a:r>
              <a:rPr lang="en-US" sz="2000" dirty="0">
                <a:solidFill>
                  <a:srgbClr val="3333FF"/>
                </a:solidFill>
              </a:rPr>
              <a:t> </a:t>
            </a:r>
            <a:r>
              <a:rPr lang="en-US" sz="2000" dirty="0" err="1">
                <a:solidFill>
                  <a:srgbClr val="3333FF"/>
                </a:solidFill>
              </a:rPr>
              <a:t>trắng</a:t>
            </a:r>
            <a:r>
              <a:rPr lang="en-US" sz="2400" b="0" dirty="0"/>
              <a:t> </a:t>
            </a:r>
            <a:r>
              <a:rPr lang="en-US" sz="2400" b="0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52936" name="Text Box 8"/>
          <p:cNvSpPr txBox="1">
            <a:spLocks noChangeArrowheads="1"/>
          </p:cNvSpPr>
          <p:nvPr/>
        </p:nvSpPr>
        <p:spPr bwMode="auto">
          <a:xfrm>
            <a:off x="4876800" y="1916113"/>
            <a:ext cx="1971675" cy="5984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3333FF"/>
                </a:solidFill>
              </a:rPr>
              <a:t>Mây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đen</a:t>
            </a:r>
            <a:r>
              <a:rPr lang="en-US" sz="3200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52937" name="Text Box 9"/>
          <p:cNvSpPr txBox="1">
            <a:spLocks noChangeArrowheads="1"/>
          </p:cNvSpPr>
          <p:nvPr/>
        </p:nvSpPr>
        <p:spPr bwMode="auto">
          <a:xfrm>
            <a:off x="5572125" y="3135313"/>
            <a:ext cx="1971675" cy="5984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3333FF"/>
                </a:solidFill>
              </a:rPr>
              <a:t>Mưa</a:t>
            </a:r>
            <a:r>
              <a:rPr lang="en-US" sz="3200" dirty="0">
                <a:solidFill>
                  <a:srgbClr val="3333FF"/>
                </a:solidFill>
              </a:rPr>
              <a:t>  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524000" y="2133600"/>
            <a:ext cx="4678363" cy="3200400"/>
            <a:chOff x="1008" y="1200"/>
            <a:chExt cx="2947" cy="2016"/>
          </a:xfrm>
        </p:grpSpPr>
        <p:sp>
          <p:nvSpPr>
            <p:cNvPr id="252938" name="Line 10"/>
            <p:cNvSpPr>
              <a:spLocks noChangeShapeType="1"/>
            </p:cNvSpPr>
            <p:nvPr/>
          </p:nvSpPr>
          <p:spPr bwMode="auto">
            <a:xfrm flipH="1">
              <a:off x="1008" y="1584"/>
              <a:ext cx="48" cy="1632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prstDash val="dash"/>
              <a:round/>
              <a:headEnd type="triangle" w="lg" len="lg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939" name="Line 11"/>
            <p:cNvSpPr>
              <a:spLocks noChangeShapeType="1"/>
            </p:cNvSpPr>
            <p:nvPr/>
          </p:nvSpPr>
          <p:spPr bwMode="auto">
            <a:xfrm>
              <a:off x="2064" y="1200"/>
              <a:ext cx="864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prstDash val="dash"/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940" name="Line 12"/>
            <p:cNvSpPr>
              <a:spLocks noChangeShapeType="1"/>
            </p:cNvSpPr>
            <p:nvPr/>
          </p:nvSpPr>
          <p:spPr bwMode="auto">
            <a:xfrm>
              <a:off x="3466" y="1805"/>
              <a:ext cx="0" cy="76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prstDash val="dash"/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513" y="2198"/>
              <a:ext cx="1442" cy="560"/>
              <a:chOff x="2530" y="2318"/>
              <a:chExt cx="1442" cy="560"/>
            </a:xfrm>
          </p:grpSpPr>
          <p:sp>
            <p:nvSpPr>
              <p:cNvPr id="252942" name="Line 14"/>
              <p:cNvSpPr>
                <a:spLocks noChangeShapeType="1"/>
              </p:cNvSpPr>
              <p:nvPr/>
            </p:nvSpPr>
            <p:spPr bwMode="auto">
              <a:xfrm>
                <a:off x="2530" y="2318"/>
                <a:ext cx="240" cy="96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943" name="Arc 15"/>
              <p:cNvSpPr>
                <a:spLocks/>
              </p:cNvSpPr>
              <p:nvPr/>
            </p:nvSpPr>
            <p:spPr bwMode="auto">
              <a:xfrm rot="311666">
                <a:off x="2860" y="2505"/>
                <a:ext cx="1090" cy="373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323 w 21323"/>
                  <a:gd name="T1" fmla="*/ 3449 h 18975"/>
                  <a:gd name="T2" fmla="*/ 10319 w 21323"/>
                  <a:gd name="T3" fmla="*/ 18975 h 18975"/>
                  <a:gd name="T4" fmla="*/ 0 w 21323"/>
                  <a:gd name="T5" fmla="*/ 0 h 18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323" h="18975" fill="none" extrusionOk="0">
                    <a:moveTo>
                      <a:pt x="21322" y="3448"/>
                    </a:moveTo>
                    <a:cubicBezTo>
                      <a:pt x="20255" y="10048"/>
                      <a:pt x="16192" y="15781"/>
                      <a:pt x="10319" y="18975"/>
                    </a:cubicBezTo>
                  </a:path>
                  <a:path w="21323" h="18975" stroke="0" extrusionOk="0">
                    <a:moveTo>
                      <a:pt x="21322" y="3448"/>
                    </a:moveTo>
                    <a:cubicBezTo>
                      <a:pt x="20255" y="10048"/>
                      <a:pt x="16192" y="15781"/>
                      <a:pt x="10319" y="18975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82550">
                <a:solidFill>
                  <a:srgbClr val="3333FF"/>
                </a:solidFill>
                <a:prstDash val="dash"/>
                <a:round/>
                <a:headEnd/>
                <a:tailEnd type="triangle" w="med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44" name="Arc 16"/>
              <p:cNvSpPr>
                <a:spLocks/>
              </p:cNvSpPr>
              <p:nvPr/>
            </p:nvSpPr>
            <p:spPr bwMode="auto">
              <a:xfrm>
                <a:off x="3772" y="2592"/>
                <a:ext cx="200" cy="146"/>
              </a:xfrm>
              <a:custGeom>
                <a:avLst/>
                <a:gdLst>
                  <a:gd name="G0" fmla="+- 2977 0 0"/>
                  <a:gd name="G1" fmla="+- 21600 0 0"/>
                  <a:gd name="G2" fmla="+- 21600 0 0"/>
                  <a:gd name="T0" fmla="*/ 2977 w 24577"/>
                  <a:gd name="T1" fmla="*/ 0 h 43200"/>
                  <a:gd name="T2" fmla="*/ 0 w 24577"/>
                  <a:gd name="T3" fmla="*/ 42994 h 43200"/>
                  <a:gd name="T4" fmla="*/ 2977 w 24577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577" h="43200" fill="none" extrusionOk="0">
                    <a:moveTo>
                      <a:pt x="2976" y="0"/>
                    </a:moveTo>
                    <a:cubicBezTo>
                      <a:pt x="14906" y="0"/>
                      <a:pt x="24577" y="9670"/>
                      <a:pt x="24577" y="21600"/>
                    </a:cubicBezTo>
                    <a:cubicBezTo>
                      <a:pt x="24577" y="33529"/>
                      <a:pt x="14906" y="43200"/>
                      <a:pt x="2977" y="43200"/>
                    </a:cubicBezTo>
                    <a:cubicBezTo>
                      <a:pt x="1981" y="43200"/>
                      <a:pt x="986" y="43131"/>
                      <a:pt x="0" y="42993"/>
                    </a:cubicBezTo>
                  </a:path>
                  <a:path w="24577" h="43200" stroke="0" extrusionOk="0">
                    <a:moveTo>
                      <a:pt x="2976" y="0"/>
                    </a:moveTo>
                    <a:cubicBezTo>
                      <a:pt x="14906" y="0"/>
                      <a:pt x="24577" y="9670"/>
                      <a:pt x="24577" y="21600"/>
                    </a:cubicBezTo>
                    <a:cubicBezTo>
                      <a:pt x="24577" y="33529"/>
                      <a:pt x="14906" y="43200"/>
                      <a:pt x="2977" y="43200"/>
                    </a:cubicBezTo>
                    <a:cubicBezTo>
                      <a:pt x="1981" y="43200"/>
                      <a:pt x="986" y="43131"/>
                      <a:pt x="0" y="42993"/>
                    </a:cubicBezTo>
                    <a:lnTo>
                      <a:pt x="2977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3333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228725" y="304800"/>
            <a:ext cx="1895475" cy="1317625"/>
            <a:chOff x="774" y="384"/>
            <a:chExt cx="1194" cy="638"/>
          </a:xfrm>
        </p:grpSpPr>
        <p:sp>
          <p:nvSpPr>
            <p:cNvPr id="252946" name="Oval 18"/>
            <p:cNvSpPr>
              <a:spLocks noChangeArrowheads="1"/>
            </p:cNvSpPr>
            <p:nvPr/>
          </p:nvSpPr>
          <p:spPr bwMode="auto">
            <a:xfrm>
              <a:off x="1152" y="624"/>
              <a:ext cx="384" cy="2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47" name="Line 19"/>
            <p:cNvSpPr>
              <a:spLocks noChangeShapeType="1"/>
            </p:cNvSpPr>
            <p:nvPr/>
          </p:nvSpPr>
          <p:spPr bwMode="auto">
            <a:xfrm flipV="1">
              <a:off x="1358" y="384"/>
              <a:ext cx="0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948" name="Line 20"/>
            <p:cNvSpPr>
              <a:spLocks noChangeShapeType="1"/>
            </p:cNvSpPr>
            <p:nvPr/>
          </p:nvSpPr>
          <p:spPr bwMode="auto">
            <a:xfrm flipV="1">
              <a:off x="1482" y="514"/>
              <a:ext cx="240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949" name="Line 21"/>
            <p:cNvSpPr>
              <a:spLocks noChangeShapeType="1"/>
            </p:cNvSpPr>
            <p:nvPr/>
          </p:nvSpPr>
          <p:spPr bwMode="auto">
            <a:xfrm flipV="1">
              <a:off x="1536" y="624"/>
              <a:ext cx="288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950" name="Line 22"/>
            <p:cNvSpPr>
              <a:spLocks noChangeShapeType="1"/>
            </p:cNvSpPr>
            <p:nvPr/>
          </p:nvSpPr>
          <p:spPr bwMode="auto">
            <a:xfrm>
              <a:off x="1536" y="816"/>
              <a:ext cx="43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951" name="Line 23"/>
            <p:cNvSpPr>
              <a:spLocks noChangeShapeType="1"/>
            </p:cNvSpPr>
            <p:nvPr/>
          </p:nvSpPr>
          <p:spPr bwMode="auto">
            <a:xfrm flipH="1" flipV="1">
              <a:off x="816" y="432"/>
              <a:ext cx="336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952" name="Line 24"/>
            <p:cNvSpPr>
              <a:spLocks noChangeShapeType="1"/>
            </p:cNvSpPr>
            <p:nvPr/>
          </p:nvSpPr>
          <p:spPr bwMode="auto">
            <a:xfrm flipH="1" flipV="1">
              <a:off x="1152" y="528"/>
              <a:ext cx="96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953" name="Line 25"/>
            <p:cNvSpPr>
              <a:spLocks noChangeShapeType="1"/>
            </p:cNvSpPr>
            <p:nvPr/>
          </p:nvSpPr>
          <p:spPr bwMode="auto">
            <a:xfrm>
              <a:off x="1358" y="926"/>
              <a:ext cx="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954" name="Line 26"/>
            <p:cNvSpPr>
              <a:spLocks noChangeShapeType="1"/>
            </p:cNvSpPr>
            <p:nvPr/>
          </p:nvSpPr>
          <p:spPr bwMode="auto">
            <a:xfrm flipH="1">
              <a:off x="1152" y="912"/>
              <a:ext cx="96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955" name="Line 27"/>
            <p:cNvSpPr>
              <a:spLocks noChangeShapeType="1"/>
            </p:cNvSpPr>
            <p:nvPr/>
          </p:nvSpPr>
          <p:spPr bwMode="auto">
            <a:xfrm>
              <a:off x="1440" y="898"/>
              <a:ext cx="240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956" name="Line 28"/>
            <p:cNvSpPr>
              <a:spLocks noChangeShapeType="1"/>
            </p:cNvSpPr>
            <p:nvPr/>
          </p:nvSpPr>
          <p:spPr bwMode="auto">
            <a:xfrm flipH="1">
              <a:off x="864" y="864"/>
              <a:ext cx="336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2957" name="Line 29"/>
            <p:cNvSpPr>
              <a:spLocks noChangeShapeType="1"/>
            </p:cNvSpPr>
            <p:nvPr/>
          </p:nvSpPr>
          <p:spPr bwMode="auto">
            <a:xfrm flipH="1">
              <a:off x="774" y="768"/>
              <a:ext cx="33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7162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 </a:t>
            </a:r>
            <a:endParaRPr lang="en-US" sz="5400">
              <a:solidFill>
                <a:srgbClr val="FF0066"/>
              </a:solidFill>
            </a:endParaRP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pic>
        <p:nvPicPr>
          <p:cNvPr id="239637" name="Picture 21" descr="PHOTO378"/>
          <p:cNvPicPr>
            <a:picLocks noChangeAspect="1" noChangeArrowheads="1"/>
          </p:cNvPicPr>
          <p:nvPr/>
        </p:nvPicPr>
        <p:blipFill>
          <a:blip r:embed="rId2"/>
          <a:srcRect l="19672" t="6963" b="6120"/>
          <a:stretch>
            <a:fillRect/>
          </a:stretch>
        </p:blipFill>
        <p:spPr bwMode="auto">
          <a:xfrm>
            <a:off x="428625" y="442913"/>
            <a:ext cx="3886200" cy="594360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39638" name="Line 22"/>
          <p:cNvSpPr>
            <a:spLocks noChangeShapeType="1"/>
          </p:cNvSpPr>
          <p:nvPr/>
        </p:nvSpPr>
        <p:spPr bwMode="auto">
          <a:xfrm flipH="1">
            <a:off x="5378450" y="2743200"/>
            <a:ext cx="762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39639" name="Picture 23" descr="photo377"/>
          <p:cNvPicPr>
            <a:picLocks noChangeAspect="1" noChangeArrowheads="1"/>
          </p:cNvPicPr>
          <p:nvPr/>
        </p:nvPicPr>
        <p:blipFill>
          <a:blip r:embed="rId3">
            <a:lum bright="12000" contrast="-6000"/>
          </a:blip>
          <a:srcRect t="832" r="5000" b="1210"/>
          <a:stretch>
            <a:fillRect/>
          </a:stretch>
        </p:blipFill>
        <p:spPr bwMode="auto">
          <a:xfrm>
            <a:off x="4724400" y="457200"/>
            <a:ext cx="4038600" cy="59436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39641" name="Line 25"/>
          <p:cNvSpPr>
            <a:spLocks noChangeShapeType="1"/>
          </p:cNvSpPr>
          <p:nvPr/>
        </p:nvSpPr>
        <p:spPr bwMode="auto">
          <a:xfrm flipH="1">
            <a:off x="5181600" y="2801938"/>
            <a:ext cx="38100" cy="2517775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triangle" w="lg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9642" name="Line 26"/>
          <p:cNvSpPr>
            <a:spLocks noChangeShapeType="1"/>
          </p:cNvSpPr>
          <p:nvPr/>
        </p:nvSpPr>
        <p:spPr bwMode="auto">
          <a:xfrm>
            <a:off x="6165850" y="2209800"/>
            <a:ext cx="6921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9643" name="Line 27"/>
          <p:cNvSpPr>
            <a:spLocks noChangeShapeType="1"/>
          </p:cNvSpPr>
          <p:nvPr/>
        </p:nvSpPr>
        <p:spPr bwMode="auto">
          <a:xfrm>
            <a:off x="7239000" y="3143250"/>
            <a:ext cx="0" cy="1184275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388100" y="3749675"/>
            <a:ext cx="1155700" cy="863600"/>
            <a:chOff x="2530" y="2318"/>
            <a:chExt cx="1442" cy="560"/>
          </a:xfrm>
        </p:grpSpPr>
        <p:sp>
          <p:nvSpPr>
            <p:cNvPr id="239645" name="Line 29"/>
            <p:cNvSpPr>
              <a:spLocks noChangeShapeType="1"/>
            </p:cNvSpPr>
            <p:nvPr/>
          </p:nvSpPr>
          <p:spPr bwMode="auto">
            <a:xfrm>
              <a:off x="2530" y="2318"/>
              <a:ext cx="240" cy="9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646" name="Arc 30"/>
            <p:cNvSpPr>
              <a:spLocks/>
            </p:cNvSpPr>
            <p:nvPr/>
          </p:nvSpPr>
          <p:spPr bwMode="auto">
            <a:xfrm rot="311666">
              <a:off x="2860" y="2505"/>
              <a:ext cx="1090" cy="373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323 w 21323"/>
                <a:gd name="T1" fmla="*/ 3449 h 18975"/>
                <a:gd name="T2" fmla="*/ 10319 w 21323"/>
                <a:gd name="T3" fmla="*/ 18975 h 18975"/>
                <a:gd name="T4" fmla="*/ 0 w 21323"/>
                <a:gd name="T5" fmla="*/ 0 h 18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23" h="18975" fill="none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</a:path>
                <a:path w="21323" h="18975" stroke="0" extrusionOk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rgbClr val="3333FF"/>
              </a:solidFill>
              <a:prstDash val="dash"/>
              <a:round/>
              <a:headEnd/>
              <a:tailEnd type="triangle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47" name="Arc 31"/>
            <p:cNvSpPr>
              <a:spLocks/>
            </p:cNvSpPr>
            <p:nvPr/>
          </p:nvSpPr>
          <p:spPr bwMode="auto">
            <a:xfrm>
              <a:off x="3772" y="2592"/>
              <a:ext cx="200" cy="146"/>
            </a:xfrm>
            <a:custGeom>
              <a:avLst/>
              <a:gdLst>
                <a:gd name="G0" fmla="+- 2977 0 0"/>
                <a:gd name="G1" fmla="+- 21600 0 0"/>
                <a:gd name="G2" fmla="+- 21600 0 0"/>
                <a:gd name="T0" fmla="*/ 2977 w 24577"/>
                <a:gd name="T1" fmla="*/ 0 h 43200"/>
                <a:gd name="T2" fmla="*/ 0 w 24577"/>
                <a:gd name="T3" fmla="*/ 42994 h 43200"/>
                <a:gd name="T4" fmla="*/ 2977 w 2457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77" h="43200" fill="none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</a:path>
                <a:path w="24577" h="43200" stroke="0" extrusionOk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  <a:lnTo>
                    <a:pt x="2977" y="21600"/>
                  </a:lnTo>
                  <a:close/>
                </a:path>
              </a:pathLst>
            </a:custGeom>
            <a:noFill/>
            <a:ln w="76200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9648" name="Text Box 32"/>
          <p:cNvSpPr txBox="1">
            <a:spLocks noChangeArrowheads="1"/>
          </p:cNvSpPr>
          <p:nvPr/>
        </p:nvSpPr>
        <p:spPr bwMode="auto">
          <a:xfrm>
            <a:off x="5334000" y="3836988"/>
            <a:ext cx="1066800" cy="47625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3333FF"/>
                </a:solidFill>
              </a:rPr>
              <a:t>Bay hơi</a:t>
            </a:r>
            <a:r>
              <a:rPr lang="en-US" sz="2400" b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39649" name="Text Box 33"/>
          <p:cNvSpPr txBox="1">
            <a:spLocks noChangeArrowheads="1"/>
          </p:cNvSpPr>
          <p:nvPr/>
        </p:nvSpPr>
        <p:spPr bwMode="auto">
          <a:xfrm>
            <a:off x="5083175" y="2057400"/>
            <a:ext cx="1165225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3333FF"/>
                </a:solidFill>
              </a:rPr>
              <a:t>Mây trắng</a:t>
            </a:r>
            <a:r>
              <a:rPr lang="en-US" sz="2400" b="0"/>
              <a:t> </a:t>
            </a:r>
            <a:r>
              <a:rPr lang="en-US" sz="2400" b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39650" name="Text Box 34"/>
          <p:cNvSpPr txBox="1">
            <a:spLocks noChangeArrowheads="1"/>
          </p:cNvSpPr>
          <p:nvPr/>
        </p:nvSpPr>
        <p:spPr bwMode="auto">
          <a:xfrm flipH="1">
            <a:off x="6827838" y="2103438"/>
            <a:ext cx="1206500" cy="5984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3333FF"/>
                </a:solidFill>
              </a:rPr>
              <a:t>Mây đen</a:t>
            </a:r>
            <a:r>
              <a:rPr lang="en-US" sz="320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239651" name="Text Box 35"/>
          <p:cNvSpPr txBox="1">
            <a:spLocks noChangeArrowheads="1"/>
          </p:cNvSpPr>
          <p:nvPr/>
        </p:nvSpPr>
        <p:spPr bwMode="auto">
          <a:xfrm>
            <a:off x="7315200" y="3211513"/>
            <a:ext cx="914400" cy="5984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3333FF"/>
                </a:solidFill>
              </a:rPr>
              <a:t>Mưa</a:t>
            </a:r>
            <a:r>
              <a:rPr lang="en-US" sz="2400">
                <a:solidFill>
                  <a:srgbClr val="3333FF"/>
                </a:solidFill>
              </a:rPr>
              <a:t> </a:t>
            </a:r>
            <a:r>
              <a:rPr lang="en-US" sz="3200">
                <a:solidFill>
                  <a:srgbClr val="3333FF"/>
                </a:solidFill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3124200"/>
            <a:ext cx="7315200" cy="3581400"/>
            <a:chOff x="912" y="912"/>
            <a:chExt cx="4608" cy="3408"/>
          </a:xfrm>
        </p:grpSpPr>
        <p:sp>
          <p:nvSpPr>
            <p:cNvPr id="205828" name="Text Box 4"/>
            <p:cNvSpPr txBox="1">
              <a:spLocks noChangeArrowheads="1"/>
            </p:cNvSpPr>
            <p:nvPr/>
          </p:nvSpPr>
          <p:spPr bwMode="auto">
            <a:xfrm>
              <a:off x="2352" y="1392"/>
              <a:ext cx="3168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solidFill>
                    <a:schemeClr val="hlink"/>
                  </a:solidFill>
                  <a:latin typeface="Times New Roman" pitchFamily="18" charset="0"/>
                </a:rPr>
                <a:t>ĐÚNG (Đ) HAY SAI (S)?</a:t>
              </a:r>
            </a:p>
          </p:txBody>
        </p:sp>
        <p:pic>
          <p:nvPicPr>
            <p:cNvPr id="205829" name="Picture 5" descr="Mickey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2" y="912"/>
              <a:ext cx="4464" cy="3408"/>
            </a:xfrm>
            <a:prstGeom prst="rect">
              <a:avLst/>
            </a:prstGeom>
            <a:noFill/>
          </p:spPr>
        </p:pic>
      </p:grpSp>
      <p:sp>
        <p:nvSpPr>
          <p:cNvPr id="205834" name="WordArt 10"/>
          <p:cNvSpPr>
            <a:spLocks noChangeArrowheads="1" noChangeShapeType="1" noTextEdit="1"/>
          </p:cNvSpPr>
          <p:nvPr/>
        </p:nvSpPr>
        <p:spPr bwMode="auto">
          <a:xfrm>
            <a:off x="304800" y="1905000"/>
            <a:ext cx="3733800" cy="1258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1"/>
                </a:solidFill>
                <a:latin typeface="Times New Roman"/>
                <a:cs typeface="Times New Roman"/>
              </a:rPr>
              <a:t>BÀI TẬP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0"/>
            <a:ext cx="8677147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u="sng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336550" y="2244725"/>
            <a:ext cx="86979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... bay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7772400" y="3795713"/>
            <a:ext cx="914400" cy="833437"/>
          </a:xfrm>
          <a:prstGeom prst="rect">
            <a:avLst/>
          </a:prstGeom>
          <a:solidFill>
            <a:srgbClr val="00FF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Đ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0"/>
            <a:ext cx="8677147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u="sng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381000" y="20574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     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4953000" y="5334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5410200" y="5257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5105400" y="2971800"/>
            <a:ext cx="914400" cy="833438"/>
          </a:xfrm>
          <a:prstGeom prst="rect">
            <a:avLst/>
          </a:prstGeom>
          <a:solidFill>
            <a:srgbClr val="00FF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dirty="0">
                <a:latin typeface="Times New Roman" pitchFamily="18" charset="0"/>
              </a:rPr>
              <a:t>Đ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0"/>
            <a:ext cx="8677147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u="sng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685800" y="533400"/>
            <a:ext cx="632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1600200" y="11430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§</a:t>
            </a:r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1828800" y="152400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§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2133600" y="1752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253961" name="Text Box 9"/>
          <p:cNvSpPr txBox="1">
            <a:spLocks noChangeArrowheads="1"/>
          </p:cNvSpPr>
          <p:nvPr/>
        </p:nvSpPr>
        <p:spPr bwMode="auto">
          <a:xfrm>
            <a:off x="381000" y="685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253962" name="Rectangle 10"/>
          <p:cNvSpPr>
            <a:spLocks noChangeArrowheads="1"/>
          </p:cNvSpPr>
          <p:nvPr/>
        </p:nvSpPr>
        <p:spPr bwMode="auto">
          <a:xfrm>
            <a:off x="1143000" y="1219200"/>
            <a:ext cx="2214563" cy="7572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600" dirty="0" err="1">
                <a:solidFill>
                  <a:srgbClr val="993366"/>
                </a:solidFill>
              </a:rPr>
              <a:t>Mây</a:t>
            </a:r>
            <a:r>
              <a:rPr lang="en-US" sz="2600" dirty="0">
                <a:solidFill>
                  <a:srgbClr val="993366"/>
                </a:solidFill>
              </a:rPr>
              <a:t> </a:t>
            </a:r>
            <a:r>
              <a:rPr lang="en-US" sz="2600" dirty="0" err="1">
                <a:solidFill>
                  <a:srgbClr val="993366"/>
                </a:solidFill>
              </a:rPr>
              <a:t>trắng</a:t>
            </a:r>
            <a:endParaRPr lang="en-US" sz="2600" dirty="0">
              <a:solidFill>
                <a:srgbClr val="993366"/>
              </a:solidFill>
            </a:endParaRPr>
          </a:p>
        </p:txBody>
      </p:sp>
      <p:sp>
        <p:nvSpPr>
          <p:cNvPr id="253963" name="Rectangle 11"/>
          <p:cNvSpPr>
            <a:spLocks noChangeArrowheads="1"/>
          </p:cNvSpPr>
          <p:nvPr/>
        </p:nvSpPr>
        <p:spPr bwMode="auto">
          <a:xfrm>
            <a:off x="4876800" y="1143000"/>
            <a:ext cx="2286000" cy="7572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600" dirty="0" err="1">
                <a:solidFill>
                  <a:srgbClr val="993366"/>
                </a:solidFill>
              </a:rPr>
              <a:t>Mây</a:t>
            </a:r>
            <a:r>
              <a:rPr lang="en-US" sz="2600" dirty="0">
                <a:solidFill>
                  <a:srgbClr val="993366"/>
                </a:solidFill>
              </a:rPr>
              <a:t> </a:t>
            </a:r>
            <a:r>
              <a:rPr lang="en-US" sz="2600" dirty="0" err="1">
                <a:solidFill>
                  <a:srgbClr val="993366"/>
                </a:solidFill>
              </a:rPr>
              <a:t>đen</a:t>
            </a:r>
            <a:r>
              <a:rPr lang="en-US" sz="2600" dirty="0">
                <a:solidFill>
                  <a:srgbClr val="993366"/>
                </a:solidFill>
              </a:rPr>
              <a:t> </a:t>
            </a:r>
          </a:p>
        </p:txBody>
      </p:sp>
      <p:sp>
        <p:nvSpPr>
          <p:cNvPr id="253964" name="Rectangle 12"/>
          <p:cNvSpPr>
            <a:spLocks noChangeArrowheads="1"/>
          </p:cNvSpPr>
          <p:nvPr/>
        </p:nvSpPr>
        <p:spPr bwMode="auto">
          <a:xfrm>
            <a:off x="1117600" y="3268663"/>
            <a:ext cx="2216150" cy="7572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600" dirty="0" err="1">
                <a:solidFill>
                  <a:srgbClr val="993366"/>
                </a:solidFill>
              </a:rPr>
              <a:t>Mưa</a:t>
            </a:r>
            <a:endParaRPr lang="en-US" sz="2600" dirty="0">
              <a:solidFill>
                <a:srgbClr val="993366"/>
              </a:solidFill>
            </a:endParaRPr>
          </a:p>
        </p:txBody>
      </p:sp>
      <p:sp>
        <p:nvSpPr>
          <p:cNvPr id="253965" name="Rectangle 13"/>
          <p:cNvSpPr>
            <a:spLocks noChangeArrowheads="1"/>
          </p:cNvSpPr>
          <p:nvPr/>
        </p:nvSpPr>
        <p:spPr bwMode="auto">
          <a:xfrm>
            <a:off x="4846638" y="3175000"/>
            <a:ext cx="2284412" cy="7556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600" dirty="0" err="1">
                <a:solidFill>
                  <a:srgbClr val="993366"/>
                </a:solidFill>
              </a:rPr>
              <a:t>Hơi</a:t>
            </a:r>
            <a:r>
              <a:rPr lang="en-US" sz="2600" dirty="0">
                <a:solidFill>
                  <a:srgbClr val="993366"/>
                </a:solidFill>
              </a:rPr>
              <a:t> </a:t>
            </a:r>
            <a:r>
              <a:rPr lang="en-US" sz="2600" dirty="0" err="1">
                <a:solidFill>
                  <a:srgbClr val="993366"/>
                </a:solidFill>
              </a:rPr>
              <a:t>nước</a:t>
            </a:r>
            <a:endParaRPr lang="en-US" sz="2600" dirty="0">
              <a:solidFill>
                <a:srgbClr val="993366"/>
              </a:solidFill>
            </a:endParaRPr>
          </a:p>
        </p:txBody>
      </p:sp>
      <p:sp>
        <p:nvSpPr>
          <p:cNvPr id="253966" name="Rectangle 14"/>
          <p:cNvSpPr>
            <a:spLocks noChangeArrowheads="1"/>
          </p:cNvSpPr>
          <p:nvPr/>
        </p:nvSpPr>
        <p:spPr bwMode="auto">
          <a:xfrm>
            <a:off x="2847975" y="5194300"/>
            <a:ext cx="2287588" cy="7572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600" dirty="0" err="1">
                <a:solidFill>
                  <a:srgbClr val="993366"/>
                </a:solidFill>
              </a:rPr>
              <a:t>Nước</a:t>
            </a:r>
            <a:endParaRPr lang="en-US" sz="2600" dirty="0">
              <a:solidFill>
                <a:srgbClr val="993366"/>
              </a:solidFill>
            </a:endParaRPr>
          </a:p>
        </p:txBody>
      </p:sp>
      <p:sp>
        <p:nvSpPr>
          <p:cNvPr id="253967" name="Line 15"/>
          <p:cNvSpPr>
            <a:spLocks noChangeShapeType="1"/>
          </p:cNvSpPr>
          <p:nvPr/>
        </p:nvSpPr>
        <p:spPr bwMode="auto">
          <a:xfrm flipH="1">
            <a:off x="2209800" y="1981200"/>
            <a:ext cx="25400" cy="1289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3968" name="Line 16"/>
          <p:cNvSpPr>
            <a:spLocks noChangeShapeType="1"/>
          </p:cNvSpPr>
          <p:nvPr/>
        </p:nvSpPr>
        <p:spPr bwMode="auto">
          <a:xfrm>
            <a:off x="5994400" y="1908175"/>
            <a:ext cx="0" cy="1266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3969" name="Line 17"/>
          <p:cNvSpPr>
            <a:spLocks noChangeShapeType="1"/>
          </p:cNvSpPr>
          <p:nvPr/>
        </p:nvSpPr>
        <p:spPr bwMode="auto">
          <a:xfrm>
            <a:off x="2195513" y="4041775"/>
            <a:ext cx="644525" cy="1641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3970" name="Line 18"/>
          <p:cNvSpPr>
            <a:spLocks noChangeShapeType="1"/>
          </p:cNvSpPr>
          <p:nvPr/>
        </p:nvSpPr>
        <p:spPr bwMode="auto">
          <a:xfrm flipH="1">
            <a:off x="5160963" y="3922713"/>
            <a:ext cx="773112" cy="1770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3971" name="Line 19"/>
          <p:cNvSpPr>
            <a:spLocks noChangeShapeType="1"/>
          </p:cNvSpPr>
          <p:nvPr/>
        </p:nvSpPr>
        <p:spPr bwMode="auto">
          <a:xfrm flipH="1">
            <a:off x="3352800" y="1579563"/>
            <a:ext cx="14890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3972" name="Text Box 20"/>
          <p:cNvSpPr txBox="1">
            <a:spLocks noChangeArrowheads="1"/>
          </p:cNvSpPr>
          <p:nvPr/>
        </p:nvSpPr>
        <p:spPr bwMode="auto">
          <a:xfrm>
            <a:off x="7162800" y="6019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253973" name="Text Box 21"/>
          <p:cNvSpPr txBox="1">
            <a:spLocks noChangeArrowheads="1"/>
          </p:cNvSpPr>
          <p:nvPr/>
        </p:nvSpPr>
        <p:spPr bwMode="auto">
          <a:xfrm>
            <a:off x="7315200" y="5105400"/>
            <a:ext cx="1066800" cy="833438"/>
          </a:xfrm>
          <a:prstGeom prst="rect">
            <a:avLst/>
          </a:prstGeom>
          <a:solidFill>
            <a:srgbClr val="00FF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4800" y="0"/>
            <a:ext cx="8677147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u="sng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685800" y="533400"/>
            <a:ext cx="632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1600200" y="11430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§</a:t>
            </a:r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1828800" y="152400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§</a:t>
            </a: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2133600" y="1752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381000" y="685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228364" name="Rectangle 12"/>
          <p:cNvSpPr>
            <a:spLocks noChangeArrowheads="1"/>
          </p:cNvSpPr>
          <p:nvPr/>
        </p:nvSpPr>
        <p:spPr bwMode="auto">
          <a:xfrm>
            <a:off x="1143000" y="1219200"/>
            <a:ext cx="2214563" cy="757238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600">
                <a:solidFill>
                  <a:srgbClr val="993366"/>
                </a:solidFill>
              </a:rPr>
              <a:t>Mây trắng</a:t>
            </a:r>
          </a:p>
        </p:txBody>
      </p:sp>
      <p:sp>
        <p:nvSpPr>
          <p:cNvPr id="228365" name="Rectangle 13"/>
          <p:cNvSpPr>
            <a:spLocks noChangeArrowheads="1"/>
          </p:cNvSpPr>
          <p:nvPr/>
        </p:nvSpPr>
        <p:spPr bwMode="auto">
          <a:xfrm>
            <a:off x="4876800" y="1143000"/>
            <a:ext cx="2286000" cy="757238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600">
                <a:solidFill>
                  <a:srgbClr val="993366"/>
                </a:solidFill>
              </a:rPr>
              <a:t>Mây đen </a:t>
            </a:r>
          </a:p>
        </p:txBody>
      </p:sp>
      <p:sp>
        <p:nvSpPr>
          <p:cNvPr id="228366" name="Rectangle 14"/>
          <p:cNvSpPr>
            <a:spLocks noChangeArrowheads="1"/>
          </p:cNvSpPr>
          <p:nvPr/>
        </p:nvSpPr>
        <p:spPr bwMode="auto">
          <a:xfrm>
            <a:off x="1117600" y="3268663"/>
            <a:ext cx="2216150" cy="7572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600">
                <a:solidFill>
                  <a:srgbClr val="993366"/>
                </a:solidFill>
              </a:rPr>
              <a:t>Mưa</a:t>
            </a:r>
          </a:p>
        </p:txBody>
      </p:sp>
      <p:sp>
        <p:nvSpPr>
          <p:cNvPr id="228367" name="Rectangle 15"/>
          <p:cNvSpPr>
            <a:spLocks noChangeArrowheads="1"/>
          </p:cNvSpPr>
          <p:nvPr/>
        </p:nvSpPr>
        <p:spPr bwMode="auto">
          <a:xfrm>
            <a:off x="4846638" y="3175000"/>
            <a:ext cx="2284412" cy="7556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600" dirty="0" err="1">
                <a:solidFill>
                  <a:srgbClr val="993366"/>
                </a:solidFill>
              </a:rPr>
              <a:t>Hơi</a:t>
            </a:r>
            <a:r>
              <a:rPr lang="en-US" sz="2600" dirty="0">
                <a:solidFill>
                  <a:srgbClr val="993366"/>
                </a:solidFill>
              </a:rPr>
              <a:t> </a:t>
            </a:r>
            <a:r>
              <a:rPr lang="en-US" sz="2600" dirty="0" err="1">
                <a:solidFill>
                  <a:srgbClr val="993366"/>
                </a:solidFill>
              </a:rPr>
              <a:t>nước</a:t>
            </a:r>
            <a:endParaRPr lang="en-US" sz="2600" dirty="0">
              <a:solidFill>
                <a:srgbClr val="993366"/>
              </a:solidFill>
            </a:endParaRPr>
          </a:p>
        </p:txBody>
      </p:sp>
      <p:sp>
        <p:nvSpPr>
          <p:cNvPr id="228368" name="Rectangle 16"/>
          <p:cNvSpPr>
            <a:spLocks noChangeArrowheads="1"/>
          </p:cNvSpPr>
          <p:nvPr/>
        </p:nvSpPr>
        <p:spPr bwMode="auto">
          <a:xfrm>
            <a:off x="2847975" y="5194300"/>
            <a:ext cx="2287588" cy="7572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600">
                <a:solidFill>
                  <a:srgbClr val="993366"/>
                </a:solidFill>
              </a:rPr>
              <a:t>Nước</a:t>
            </a:r>
          </a:p>
        </p:txBody>
      </p:sp>
      <p:sp>
        <p:nvSpPr>
          <p:cNvPr id="228369" name="Line 17"/>
          <p:cNvSpPr>
            <a:spLocks noChangeShapeType="1"/>
          </p:cNvSpPr>
          <p:nvPr/>
        </p:nvSpPr>
        <p:spPr bwMode="auto">
          <a:xfrm flipH="1">
            <a:off x="2209800" y="1981200"/>
            <a:ext cx="25400" cy="1289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70" name="Line 18"/>
          <p:cNvSpPr>
            <a:spLocks noChangeShapeType="1"/>
          </p:cNvSpPr>
          <p:nvPr/>
        </p:nvSpPr>
        <p:spPr bwMode="auto">
          <a:xfrm>
            <a:off x="5994400" y="1908175"/>
            <a:ext cx="0" cy="1266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71" name="Line 19"/>
          <p:cNvSpPr>
            <a:spLocks noChangeShapeType="1"/>
          </p:cNvSpPr>
          <p:nvPr/>
        </p:nvSpPr>
        <p:spPr bwMode="auto">
          <a:xfrm>
            <a:off x="2195513" y="4041775"/>
            <a:ext cx="644525" cy="1641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72" name="Line 20"/>
          <p:cNvSpPr>
            <a:spLocks noChangeShapeType="1"/>
          </p:cNvSpPr>
          <p:nvPr/>
        </p:nvSpPr>
        <p:spPr bwMode="auto">
          <a:xfrm flipH="1">
            <a:off x="5160963" y="3922713"/>
            <a:ext cx="773112" cy="1770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73" name="Line 21"/>
          <p:cNvSpPr>
            <a:spLocks noChangeShapeType="1"/>
          </p:cNvSpPr>
          <p:nvPr/>
        </p:nvSpPr>
        <p:spPr bwMode="auto">
          <a:xfrm flipH="1">
            <a:off x="3352800" y="1579563"/>
            <a:ext cx="14890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8374" name="Text Box 22"/>
          <p:cNvSpPr txBox="1">
            <a:spLocks noChangeArrowheads="1"/>
          </p:cNvSpPr>
          <p:nvPr/>
        </p:nvSpPr>
        <p:spPr bwMode="auto">
          <a:xfrm>
            <a:off x="7162800" y="6019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228376" name="Rectangle 24"/>
          <p:cNvSpPr>
            <a:spLocks noChangeArrowheads="1"/>
          </p:cNvSpPr>
          <p:nvPr/>
        </p:nvSpPr>
        <p:spPr bwMode="auto">
          <a:xfrm>
            <a:off x="1066800" y="1223963"/>
            <a:ext cx="2286000" cy="7572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600">
                <a:solidFill>
                  <a:srgbClr val="993366"/>
                </a:solidFill>
              </a:rPr>
              <a:t>Mây đen </a:t>
            </a:r>
          </a:p>
        </p:txBody>
      </p:sp>
      <p:sp>
        <p:nvSpPr>
          <p:cNvPr id="228377" name="Rectangle 25"/>
          <p:cNvSpPr>
            <a:spLocks noChangeArrowheads="1"/>
          </p:cNvSpPr>
          <p:nvPr/>
        </p:nvSpPr>
        <p:spPr bwMode="auto">
          <a:xfrm>
            <a:off x="4918075" y="1147763"/>
            <a:ext cx="2214563" cy="7572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600" dirty="0" err="1">
                <a:solidFill>
                  <a:srgbClr val="993366"/>
                </a:solidFill>
              </a:rPr>
              <a:t>Mây</a:t>
            </a:r>
            <a:r>
              <a:rPr lang="en-US" sz="2600" dirty="0">
                <a:solidFill>
                  <a:srgbClr val="993366"/>
                </a:solidFill>
              </a:rPr>
              <a:t> </a:t>
            </a:r>
            <a:r>
              <a:rPr lang="en-US" sz="2600" dirty="0" err="1">
                <a:solidFill>
                  <a:srgbClr val="993366"/>
                </a:solidFill>
              </a:rPr>
              <a:t>trắng</a:t>
            </a:r>
            <a:endParaRPr lang="en-US" sz="2600" dirty="0">
              <a:solidFill>
                <a:srgbClr val="993366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0" y="0"/>
            <a:ext cx="8677147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u="sng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76" grpId="0" animBg="1"/>
      <p:bldP spid="2283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685800" y="1601788"/>
            <a:ext cx="762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7391400" y="2286000"/>
            <a:ext cx="1066800" cy="833437"/>
          </a:xfrm>
          <a:prstGeom prst="rect">
            <a:avLst/>
          </a:prstGeom>
          <a:solidFill>
            <a:srgbClr val="00FF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dirty="0">
                <a:latin typeface="Times New Roman" pitchFamily="18" charset="0"/>
              </a:rPr>
              <a:t>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0"/>
            <a:ext cx="8677147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u="sng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457200" y="2590800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6553200" y="4495800"/>
            <a:ext cx="914400" cy="833438"/>
          </a:xfrm>
          <a:prstGeom prst="rect">
            <a:avLst/>
          </a:prstGeom>
          <a:solidFill>
            <a:srgbClr val="00FF00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>
                <a:latin typeface="Times New Roman" pitchFamily="18" charset="0"/>
              </a:rPr>
              <a:t>Đ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0"/>
            <a:ext cx="8677147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u="sng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  <p:bldP spid="1792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Text Box 3"/>
          <p:cNvSpPr txBox="1">
            <a:spLocks noChangeArrowheads="1"/>
          </p:cNvSpPr>
          <p:nvPr/>
        </p:nvSpPr>
        <p:spPr bwMode="auto">
          <a:xfrm>
            <a:off x="228600" y="19812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0"/>
            <a:ext cx="8677147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u="sng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53" name="Picture 9" descr="3770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" y="44450"/>
            <a:ext cx="9144000" cy="6810375"/>
          </a:xfrm>
          <a:prstGeom prst="rect">
            <a:avLst/>
          </a:prstGeom>
          <a:noFill/>
        </p:spPr>
      </p:pic>
      <p:sp>
        <p:nvSpPr>
          <p:cNvPr id="210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52600"/>
            <a:ext cx="9144000" cy="2895600"/>
          </a:xfrm>
          <a:noFill/>
          <a:ln/>
        </p:spPr>
        <p:txBody>
          <a:bodyPr/>
          <a:lstStyle/>
          <a:p>
            <a:r>
              <a:rPr lang="en-US" sz="5400" b="1">
                <a:solidFill>
                  <a:srgbClr val="FFFF00"/>
                </a:solidFill>
              </a:rPr>
              <a:t>Xin chân thành cảm ơn quí thầy cô đã về dự giờ thăm lớp</a:t>
            </a:r>
          </a:p>
        </p:txBody>
      </p:sp>
      <p:pic>
        <p:nvPicPr>
          <p:cNvPr id="210947" name="trengam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2000" y="6096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41" fill="hold"/>
                                        <p:tgtEl>
                                          <p:spTgt spid="2109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094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2" name="Picture 4" descr="PHOTO378"/>
          <p:cNvPicPr>
            <a:picLocks noChangeAspect="1" noChangeArrowheads="1"/>
          </p:cNvPicPr>
          <p:nvPr/>
        </p:nvPicPr>
        <p:blipFill>
          <a:blip r:embed="rId3"/>
          <a:srcRect l="19664" t="5487" b="6708"/>
          <a:stretch>
            <a:fillRect/>
          </a:stretch>
        </p:blipFill>
        <p:spPr bwMode="auto">
          <a:xfrm>
            <a:off x="1066800" y="1828799"/>
            <a:ext cx="7162800" cy="5002213"/>
          </a:xfrm>
          <a:prstGeom prst="rect">
            <a:avLst/>
          </a:prstGeom>
          <a:noFill/>
          <a:ln w="57150" cmpd="thinThick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0"/>
            <a:ext cx="8677147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u="sng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WordArt 2"/>
          <p:cNvSpPr>
            <a:spLocks noChangeArrowheads="1" noChangeShapeType="1" noTextEdit="1"/>
          </p:cNvSpPr>
          <p:nvPr/>
        </p:nvSpPr>
        <p:spPr bwMode="auto">
          <a:xfrm>
            <a:off x="1828800" y="2971800"/>
            <a:ext cx="4724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/>
            <a:r>
              <a:rPr lang="en-US" sz="4800" kern="10" dirty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THẢO LUẬN NHÓM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0"/>
            <a:ext cx="8677147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u="sng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19812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609600" y="4572000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5400">
              <a:solidFill>
                <a:srgbClr val="FF3399"/>
              </a:solidFill>
            </a:endParaRPr>
          </a:p>
        </p:txBody>
      </p:sp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685800" y="266700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609600" y="26670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chemeClr val="bg2"/>
              </a:solidFill>
            </a:endParaRPr>
          </a:p>
        </p:txBody>
      </p:sp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762000" y="5562600"/>
            <a:ext cx="746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>
              <a:solidFill>
                <a:srgbClr val="990000"/>
              </a:solidFill>
            </a:endParaRPr>
          </a:p>
        </p:txBody>
      </p:sp>
      <p:sp>
        <p:nvSpPr>
          <p:cNvPr id="250886" name="Text Box 6"/>
          <p:cNvSpPr txBox="1">
            <a:spLocks noChangeArrowheads="1"/>
          </p:cNvSpPr>
          <p:nvPr/>
        </p:nvSpPr>
        <p:spPr bwMode="auto">
          <a:xfrm>
            <a:off x="762000" y="8382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pic>
        <p:nvPicPr>
          <p:cNvPr id="250887" name="Picture 7" descr="PHOTO378"/>
          <p:cNvPicPr>
            <a:picLocks noChangeAspect="1" noChangeArrowheads="1"/>
          </p:cNvPicPr>
          <p:nvPr/>
        </p:nvPicPr>
        <p:blipFill>
          <a:blip r:embed="rId3"/>
          <a:srcRect l="18033" t="5739" b="7346"/>
          <a:stretch>
            <a:fillRect/>
          </a:stretch>
        </p:blipFill>
        <p:spPr bwMode="auto">
          <a:xfrm>
            <a:off x="533400" y="1905000"/>
            <a:ext cx="8229600" cy="42672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250888" name="Rectangle 8"/>
          <p:cNvSpPr>
            <a:spLocks noChangeArrowheads="1"/>
          </p:cNvSpPr>
          <p:nvPr/>
        </p:nvSpPr>
        <p:spPr bwMode="auto">
          <a:xfrm>
            <a:off x="609600" y="6172200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 err="1">
                <a:solidFill>
                  <a:schemeClr val="bg2"/>
                </a:solidFill>
              </a:rPr>
              <a:t>Hãy</a:t>
            </a:r>
            <a:r>
              <a:rPr lang="en-US" sz="2000" b="0" dirty="0">
                <a:solidFill>
                  <a:schemeClr val="bg2"/>
                </a:solidFill>
              </a:rPr>
              <a:t> </a:t>
            </a:r>
            <a:r>
              <a:rPr lang="en-US" sz="2000" b="0" dirty="0" err="1">
                <a:solidFill>
                  <a:schemeClr val="bg2"/>
                </a:solidFill>
              </a:rPr>
              <a:t>mô</a:t>
            </a:r>
            <a:r>
              <a:rPr lang="en-US" sz="2000" b="0" dirty="0">
                <a:solidFill>
                  <a:schemeClr val="bg2"/>
                </a:solidFill>
              </a:rPr>
              <a:t> </a:t>
            </a:r>
            <a:r>
              <a:rPr lang="en-US" sz="2000" b="0" dirty="0" err="1">
                <a:solidFill>
                  <a:schemeClr val="bg2"/>
                </a:solidFill>
              </a:rPr>
              <a:t>tả</a:t>
            </a:r>
            <a:r>
              <a:rPr lang="en-US" sz="2000" b="0" dirty="0">
                <a:solidFill>
                  <a:schemeClr val="bg2"/>
                </a:solidFill>
              </a:rPr>
              <a:t> </a:t>
            </a:r>
            <a:r>
              <a:rPr lang="en-US" sz="2000" b="0" dirty="0" err="1">
                <a:solidFill>
                  <a:schemeClr val="bg2"/>
                </a:solidFill>
              </a:rPr>
              <a:t>về</a:t>
            </a:r>
            <a:r>
              <a:rPr lang="en-US" sz="2000" b="0" dirty="0">
                <a:solidFill>
                  <a:schemeClr val="bg2"/>
                </a:solidFill>
              </a:rPr>
              <a:t> </a:t>
            </a:r>
            <a:r>
              <a:rPr lang="en-US" sz="2000" b="0" dirty="0" err="1">
                <a:solidFill>
                  <a:schemeClr val="bg2"/>
                </a:solidFill>
              </a:rPr>
              <a:t>sự</a:t>
            </a:r>
            <a:r>
              <a:rPr lang="en-US" sz="2000" b="0" dirty="0">
                <a:solidFill>
                  <a:schemeClr val="bg2"/>
                </a:solidFill>
              </a:rPr>
              <a:t> bay </a:t>
            </a:r>
            <a:r>
              <a:rPr lang="en-US" sz="2000" b="0" dirty="0" err="1">
                <a:solidFill>
                  <a:schemeClr val="bg2"/>
                </a:solidFill>
              </a:rPr>
              <a:t>hơi</a:t>
            </a:r>
            <a:r>
              <a:rPr lang="en-US" sz="2000" b="0" dirty="0">
                <a:solidFill>
                  <a:schemeClr val="bg2"/>
                </a:solidFill>
              </a:rPr>
              <a:t>, </a:t>
            </a:r>
            <a:r>
              <a:rPr lang="en-US" sz="2000" b="0" dirty="0" err="1">
                <a:solidFill>
                  <a:schemeClr val="bg2"/>
                </a:solidFill>
              </a:rPr>
              <a:t>ngưng</a:t>
            </a:r>
            <a:r>
              <a:rPr lang="en-US" sz="2000" b="0" dirty="0">
                <a:solidFill>
                  <a:schemeClr val="bg2"/>
                </a:solidFill>
              </a:rPr>
              <a:t> </a:t>
            </a:r>
            <a:r>
              <a:rPr lang="en-US" sz="2000" b="0" dirty="0" err="1">
                <a:solidFill>
                  <a:schemeClr val="bg2"/>
                </a:solidFill>
              </a:rPr>
              <a:t>tụ</a:t>
            </a:r>
            <a:r>
              <a:rPr lang="en-US" sz="2000" b="0" dirty="0">
                <a:solidFill>
                  <a:schemeClr val="bg2"/>
                </a:solidFill>
              </a:rPr>
              <a:t>, </a:t>
            </a:r>
            <a:r>
              <a:rPr lang="en-US" sz="2000" b="0" dirty="0" err="1">
                <a:solidFill>
                  <a:schemeClr val="bg2"/>
                </a:solidFill>
              </a:rPr>
              <a:t>mưa</a:t>
            </a:r>
            <a:r>
              <a:rPr lang="en-US" sz="2000" b="0" dirty="0">
                <a:solidFill>
                  <a:schemeClr val="bg2"/>
                </a:solidFill>
              </a:rPr>
              <a:t> </a:t>
            </a:r>
            <a:r>
              <a:rPr lang="en-US" sz="2000" b="0" dirty="0" err="1">
                <a:solidFill>
                  <a:schemeClr val="bg2"/>
                </a:solidFill>
              </a:rPr>
              <a:t>của</a:t>
            </a:r>
            <a:r>
              <a:rPr lang="en-US" sz="2000" b="0" dirty="0">
                <a:solidFill>
                  <a:schemeClr val="bg2"/>
                </a:solidFill>
              </a:rPr>
              <a:t> </a:t>
            </a:r>
            <a:r>
              <a:rPr lang="en-US" sz="2000" b="0" dirty="0" err="1">
                <a:solidFill>
                  <a:schemeClr val="bg2"/>
                </a:solidFill>
              </a:rPr>
              <a:t>nước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0"/>
            <a:ext cx="8677147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u="sng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52400" y="13716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1143000" y="2286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0"/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4343400" y="3048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4267200" y="1752600"/>
            <a:ext cx="487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err="1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(         )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381000" y="5334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pic>
        <p:nvPicPr>
          <p:cNvPr id="203784" name="Picture 8" descr="PHOTO378"/>
          <p:cNvPicPr>
            <a:picLocks noChangeAspect="1" noChangeArrowheads="1"/>
          </p:cNvPicPr>
          <p:nvPr/>
        </p:nvPicPr>
        <p:blipFill>
          <a:blip r:embed="rId3"/>
          <a:srcRect l="18033" t="6120" b="6963"/>
          <a:stretch>
            <a:fillRect/>
          </a:stretch>
        </p:blipFill>
        <p:spPr bwMode="auto">
          <a:xfrm>
            <a:off x="60325" y="1905000"/>
            <a:ext cx="3987800" cy="47228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3795" name="Line 19"/>
          <p:cNvSpPr>
            <a:spLocks noChangeShapeType="1"/>
          </p:cNvSpPr>
          <p:nvPr/>
        </p:nvSpPr>
        <p:spPr bwMode="auto">
          <a:xfrm>
            <a:off x="4614202" y="2926080"/>
            <a:ext cx="610771" cy="4571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419600" y="3810000"/>
            <a:ext cx="3886200" cy="2819401"/>
            <a:chOff x="2976" y="2400"/>
            <a:chExt cx="2352" cy="1780"/>
          </a:xfrm>
        </p:grpSpPr>
        <p:sp>
          <p:nvSpPr>
            <p:cNvPr id="203813" name="Rectangle 37"/>
            <p:cNvSpPr>
              <a:spLocks noChangeArrowheads="1"/>
            </p:cNvSpPr>
            <p:nvPr/>
          </p:nvSpPr>
          <p:spPr bwMode="auto">
            <a:xfrm>
              <a:off x="2976" y="2426"/>
              <a:ext cx="860" cy="2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203814" name="Rectangle 38"/>
            <p:cNvSpPr>
              <a:spLocks noChangeArrowheads="1"/>
            </p:cNvSpPr>
            <p:nvPr/>
          </p:nvSpPr>
          <p:spPr bwMode="auto">
            <a:xfrm>
              <a:off x="4440" y="2400"/>
              <a:ext cx="888" cy="2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15" name="Rectangle 39"/>
            <p:cNvSpPr>
              <a:spLocks noChangeArrowheads="1"/>
            </p:cNvSpPr>
            <p:nvPr/>
          </p:nvSpPr>
          <p:spPr bwMode="auto">
            <a:xfrm>
              <a:off x="2985" y="3160"/>
              <a:ext cx="861" cy="2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16" name="Rectangle 40"/>
            <p:cNvSpPr>
              <a:spLocks noChangeArrowheads="1"/>
            </p:cNvSpPr>
            <p:nvPr/>
          </p:nvSpPr>
          <p:spPr bwMode="auto">
            <a:xfrm>
              <a:off x="4438" y="3128"/>
              <a:ext cx="888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17" name="Rectangle 41"/>
            <p:cNvSpPr>
              <a:spLocks noChangeArrowheads="1"/>
            </p:cNvSpPr>
            <p:nvPr/>
          </p:nvSpPr>
          <p:spPr bwMode="auto">
            <a:xfrm>
              <a:off x="3690" y="3907"/>
              <a:ext cx="889" cy="2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18" name="Line 42"/>
            <p:cNvSpPr>
              <a:spLocks noChangeShapeType="1"/>
            </p:cNvSpPr>
            <p:nvPr/>
          </p:nvSpPr>
          <p:spPr bwMode="auto">
            <a:xfrm>
              <a:off x="3413" y="2705"/>
              <a:ext cx="0" cy="45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819" name="Line 43"/>
            <p:cNvSpPr>
              <a:spLocks noChangeShapeType="1"/>
            </p:cNvSpPr>
            <p:nvPr/>
          </p:nvSpPr>
          <p:spPr bwMode="auto">
            <a:xfrm>
              <a:off x="4884" y="2673"/>
              <a:ext cx="0" cy="45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820" name="Line 44"/>
            <p:cNvSpPr>
              <a:spLocks noChangeShapeType="1"/>
            </p:cNvSpPr>
            <p:nvPr/>
          </p:nvSpPr>
          <p:spPr bwMode="auto">
            <a:xfrm>
              <a:off x="3430" y="3456"/>
              <a:ext cx="250" cy="5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821" name="Line 45"/>
            <p:cNvSpPr>
              <a:spLocks noChangeShapeType="1"/>
            </p:cNvSpPr>
            <p:nvPr/>
          </p:nvSpPr>
          <p:spPr bwMode="auto">
            <a:xfrm flipH="1">
              <a:off x="4584" y="3400"/>
              <a:ext cx="300" cy="6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822" name="Line 46"/>
            <p:cNvSpPr>
              <a:spLocks noChangeShapeType="1"/>
            </p:cNvSpPr>
            <p:nvPr/>
          </p:nvSpPr>
          <p:spPr bwMode="auto">
            <a:xfrm>
              <a:off x="3870" y="2544"/>
              <a:ext cx="546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304800" y="0"/>
            <a:ext cx="8677147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u="sng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0" y="12954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/>
      <p:bldP spid="203795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8" name="Picture 4" descr="PHOTO378"/>
          <p:cNvPicPr>
            <a:picLocks noChangeAspect="1" noChangeArrowheads="1"/>
          </p:cNvPicPr>
          <p:nvPr/>
        </p:nvPicPr>
        <p:blipFill>
          <a:blip r:embed="rId3"/>
          <a:srcRect l="18033" t="6120" b="6963"/>
          <a:stretch>
            <a:fillRect/>
          </a:stretch>
        </p:blipFill>
        <p:spPr bwMode="auto">
          <a:xfrm>
            <a:off x="76200" y="2286000"/>
            <a:ext cx="3987800" cy="43418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217987" y="2514600"/>
            <a:ext cx="4926013" cy="3408362"/>
            <a:chOff x="2553" y="1968"/>
            <a:chExt cx="3103" cy="2147"/>
          </a:xfrm>
        </p:grpSpPr>
        <p:sp>
          <p:nvSpPr>
            <p:cNvPr id="251910" name="Rectangle 6"/>
            <p:cNvSpPr>
              <a:spLocks noChangeArrowheads="1"/>
            </p:cNvSpPr>
            <p:nvPr/>
          </p:nvSpPr>
          <p:spPr bwMode="auto">
            <a:xfrm>
              <a:off x="2568" y="1992"/>
              <a:ext cx="1141" cy="3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600" dirty="0" err="1">
                  <a:solidFill>
                    <a:srgbClr val="993366"/>
                  </a:solidFill>
                </a:rPr>
                <a:t>Mây</a:t>
              </a:r>
              <a:r>
                <a:rPr lang="en-US" sz="2600" dirty="0">
                  <a:solidFill>
                    <a:srgbClr val="993366"/>
                  </a:solidFill>
                </a:rPr>
                <a:t> </a:t>
              </a:r>
              <a:r>
                <a:rPr lang="en-US" sz="2600" dirty="0" err="1">
                  <a:solidFill>
                    <a:srgbClr val="993366"/>
                  </a:solidFill>
                </a:rPr>
                <a:t>đen</a:t>
              </a:r>
              <a:endParaRPr lang="en-US" sz="2600" dirty="0">
                <a:solidFill>
                  <a:srgbClr val="993366"/>
                </a:solidFill>
              </a:endParaRPr>
            </a:p>
          </p:txBody>
        </p:sp>
        <p:sp>
          <p:nvSpPr>
            <p:cNvPr id="251911" name="Rectangle 7"/>
            <p:cNvSpPr>
              <a:spLocks noChangeArrowheads="1"/>
            </p:cNvSpPr>
            <p:nvPr/>
          </p:nvSpPr>
          <p:spPr bwMode="auto">
            <a:xfrm>
              <a:off x="4478" y="1968"/>
              <a:ext cx="1178" cy="3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600" dirty="0" err="1">
                  <a:solidFill>
                    <a:srgbClr val="993366"/>
                  </a:solidFill>
                </a:rPr>
                <a:t>Mây</a:t>
              </a:r>
              <a:r>
                <a:rPr lang="en-US" sz="2600" dirty="0">
                  <a:solidFill>
                    <a:srgbClr val="993366"/>
                  </a:solidFill>
                </a:rPr>
                <a:t> </a:t>
              </a:r>
              <a:r>
                <a:rPr lang="en-US" sz="2600" dirty="0" err="1">
                  <a:solidFill>
                    <a:srgbClr val="993366"/>
                  </a:solidFill>
                </a:rPr>
                <a:t>trắng</a:t>
              </a:r>
              <a:endParaRPr lang="en-US" sz="2600" dirty="0">
                <a:solidFill>
                  <a:srgbClr val="993366"/>
                </a:solidFill>
              </a:endParaRPr>
            </a:p>
          </p:txBody>
        </p:sp>
        <p:sp>
          <p:nvSpPr>
            <p:cNvPr id="251912" name="Rectangle 8"/>
            <p:cNvSpPr>
              <a:spLocks noChangeArrowheads="1"/>
            </p:cNvSpPr>
            <p:nvPr/>
          </p:nvSpPr>
          <p:spPr bwMode="auto">
            <a:xfrm>
              <a:off x="2553" y="2915"/>
              <a:ext cx="1142" cy="3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600" dirty="0" err="1">
                  <a:solidFill>
                    <a:srgbClr val="993366"/>
                  </a:solidFill>
                </a:rPr>
                <a:t>Mưa</a:t>
              </a:r>
              <a:endParaRPr lang="en-US" sz="2600" dirty="0">
                <a:solidFill>
                  <a:srgbClr val="993366"/>
                </a:solidFill>
              </a:endParaRPr>
            </a:p>
          </p:txBody>
        </p:sp>
        <p:sp>
          <p:nvSpPr>
            <p:cNvPr id="251913" name="Rectangle 9"/>
            <p:cNvSpPr>
              <a:spLocks noChangeArrowheads="1"/>
            </p:cNvSpPr>
            <p:nvPr/>
          </p:nvSpPr>
          <p:spPr bwMode="auto">
            <a:xfrm>
              <a:off x="4475" y="2873"/>
              <a:ext cx="1178" cy="3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600" dirty="0" err="1">
                  <a:solidFill>
                    <a:srgbClr val="993366"/>
                  </a:solidFill>
                </a:rPr>
                <a:t>Hơi</a:t>
              </a:r>
              <a:r>
                <a:rPr lang="en-US" sz="2600" dirty="0">
                  <a:solidFill>
                    <a:srgbClr val="993366"/>
                  </a:solidFill>
                </a:rPr>
                <a:t> </a:t>
              </a:r>
              <a:r>
                <a:rPr lang="en-US" sz="2600" dirty="0" err="1">
                  <a:solidFill>
                    <a:srgbClr val="993366"/>
                  </a:solidFill>
                </a:rPr>
                <a:t>nước</a:t>
              </a:r>
              <a:endParaRPr lang="en-US" sz="2600" dirty="0">
                <a:solidFill>
                  <a:srgbClr val="993366"/>
                </a:solidFill>
              </a:endParaRPr>
            </a:p>
          </p:txBody>
        </p:sp>
        <p:sp>
          <p:nvSpPr>
            <p:cNvPr id="251914" name="Rectangle 10"/>
            <p:cNvSpPr>
              <a:spLocks noChangeArrowheads="1"/>
            </p:cNvSpPr>
            <p:nvPr/>
          </p:nvSpPr>
          <p:spPr bwMode="auto">
            <a:xfrm>
              <a:off x="3445" y="3776"/>
              <a:ext cx="1179" cy="3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600" dirty="0" err="1">
                  <a:solidFill>
                    <a:srgbClr val="993366"/>
                  </a:solidFill>
                </a:rPr>
                <a:t>Nước</a:t>
              </a:r>
              <a:endParaRPr lang="en-US" sz="2600" dirty="0">
                <a:solidFill>
                  <a:srgbClr val="993366"/>
                </a:solidFill>
              </a:endParaRPr>
            </a:p>
          </p:txBody>
        </p:sp>
        <p:sp>
          <p:nvSpPr>
            <p:cNvPr id="251915" name="Line 11"/>
            <p:cNvSpPr>
              <a:spLocks noChangeShapeType="1"/>
            </p:cNvSpPr>
            <p:nvPr/>
          </p:nvSpPr>
          <p:spPr bwMode="auto">
            <a:xfrm flipH="1">
              <a:off x="3116" y="2339"/>
              <a:ext cx="13" cy="57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916" name="Line 12"/>
            <p:cNvSpPr>
              <a:spLocks noChangeShapeType="1"/>
            </p:cNvSpPr>
            <p:nvPr/>
          </p:nvSpPr>
          <p:spPr bwMode="auto">
            <a:xfrm>
              <a:off x="5067" y="2307"/>
              <a:ext cx="0" cy="5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lg" len="lg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917" name="Line 13"/>
            <p:cNvSpPr>
              <a:spLocks noChangeShapeType="1"/>
            </p:cNvSpPr>
            <p:nvPr/>
          </p:nvSpPr>
          <p:spPr bwMode="auto">
            <a:xfrm>
              <a:off x="3109" y="3261"/>
              <a:ext cx="332" cy="73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918" name="Line 14"/>
            <p:cNvSpPr>
              <a:spLocks noChangeShapeType="1"/>
            </p:cNvSpPr>
            <p:nvPr/>
          </p:nvSpPr>
          <p:spPr bwMode="auto">
            <a:xfrm flipH="1">
              <a:off x="4626" y="3198"/>
              <a:ext cx="398" cy="7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lg" len="lg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919" name="Line 15"/>
            <p:cNvSpPr>
              <a:spLocks noChangeShapeType="1"/>
            </p:cNvSpPr>
            <p:nvPr/>
          </p:nvSpPr>
          <p:spPr bwMode="auto">
            <a:xfrm flipH="1">
              <a:off x="3705" y="2160"/>
              <a:ext cx="76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04800" y="0"/>
            <a:ext cx="8677147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u="sng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0" y="13716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1981200" y="4572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228600" y="25908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0"/>
            <a:ext cx="8677147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u="sng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19812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7162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 </a:t>
            </a:r>
            <a:endParaRPr lang="en-US" sz="5400">
              <a:solidFill>
                <a:srgbClr val="FF0066"/>
              </a:solidFill>
            </a:endParaRP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 flipV="1">
            <a:off x="1828800" y="4038600"/>
            <a:ext cx="6530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838200" y="6096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175113" name="Text Box 9"/>
          <p:cNvSpPr txBox="1">
            <a:spLocks noChangeArrowheads="1"/>
          </p:cNvSpPr>
          <p:nvPr/>
        </p:nvSpPr>
        <p:spPr bwMode="auto">
          <a:xfrm>
            <a:off x="5105400" y="2819400"/>
            <a:ext cx="35052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A4 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04800" y="2743200"/>
            <a:ext cx="4343400" cy="4114800"/>
            <a:chOff x="288" y="196"/>
            <a:chExt cx="2736" cy="3888"/>
          </a:xfrm>
        </p:grpSpPr>
        <p:pic>
          <p:nvPicPr>
            <p:cNvPr id="175112" name="Picture 8" descr="photo377"/>
            <p:cNvPicPr>
              <a:picLocks noChangeAspect="1" noChangeArrowheads="1"/>
            </p:cNvPicPr>
            <p:nvPr/>
          </p:nvPicPr>
          <p:blipFill>
            <a:blip r:embed="rId3" cstate="print"/>
            <a:srcRect t="832" r="5000" b="1210"/>
            <a:stretch>
              <a:fillRect/>
            </a:stretch>
          </p:blipFill>
          <p:spPr bwMode="auto">
            <a:xfrm>
              <a:off x="288" y="196"/>
              <a:ext cx="2736" cy="38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</p:pic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92" y="530"/>
              <a:ext cx="646" cy="478"/>
              <a:chOff x="774" y="384"/>
              <a:chExt cx="1194" cy="638"/>
            </a:xfrm>
          </p:grpSpPr>
          <p:sp>
            <p:nvSpPr>
              <p:cNvPr id="175115" name="Oval 11"/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384" cy="28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6" name="Line 12"/>
              <p:cNvSpPr>
                <a:spLocks noChangeShapeType="1"/>
              </p:cNvSpPr>
              <p:nvPr/>
            </p:nvSpPr>
            <p:spPr bwMode="auto">
              <a:xfrm flipV="1">
                <a:off x="1358" y="384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7" name="Line 13"/>
              <p:cNvSpPr>
                <a:spLocks noChangeShapeType="1"/>
              </p:cNvSpPr>
              <p:nvPr/>
            </p:nvSpPr>
            <p:spPr bwMode="auto">
              <a:xfrm flipV="1">
                <a:off x="1482" y="514"/>
                <a:ext cx="240" cy="144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8" name="Line 14"/>
              <p:cNvSpPr>
                <a:spLocks noChangeShapeType="1"/>
              </p:cNvSpPr>
              <p:nvPr/>
            </p:nvSpPr>
            <p:spPr bwMode="auto">
              <a:xfrm flipV="1">
                <a:off x="1536" y="624"/>
                <a:ext cx="288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9" name="Line 15"/>
              <p:cNvSpPr>
                <a:spLocks noChangeShapeType="1"/>
              </p:cNvSpPr>
              <p:nvPr/>
            </p:nvSpPr>
            <p:spPr bwMode="auto">
              <a:xfrm>
                <a:off x="1536" y="81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0" name="Line 16"/>
              <p:cNvSpPr>
                <a:spLocks noChangeShapeType="1"/>
              </p:cNvSpPr>
              <p:nvPr/>
            </p:nvSpPr>
            <p:spPr bwMode="auto">
              <a:xfrm flipH="1" flipV="1">
                <a:off x="816" y="432"/>
                <a:ext cx="336" cy="24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1" name="Line 17"/>
              <p:cNvSpPr>
                <a:spLocks noChangeShapeType="1"/>
              </p:cNvSpPr>
              <p:nvPr/>
            </p:nvSpPr>
            <p:spPr bwMode="auto">
              <a:xfrm flipH="1" flipV="1">
                <a:off x="1152" y="5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2" name="Line 18"/>
              <p:cNvSpPr>
                <a:spLocks noChangeShapeType="1"/>
              </p:cNvSpPr>
              <p:nvPr/>
            </p:nvSpPr>
            <p:spPr bwMode="auto">
              <a:xfrm>
                <a:off x="1358" y="926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3" name="Line 19"/>
              <p:cNvSpPr>
                <a:spLocks noChangeShapeType="1"/>
              </p:cNvSpPr>
              <p:nvPr/>
            </p:nvSpPr>
            <p:spPr bwMode="auto">
              <a:xfrm flipH="1">
                <a:off x="1152" y="912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4" name="Line 20"/>
              <p:cNvSpPr>
                <a:spLocks noChangeShapeType="1"/>
              </p:cNvSpPr>
              <p:nvPr/>
            </p:nvSpPr>
            <p:spPr bwMode="auto">
              <a:xfrm>
                <a:off x="1440" y="898"/>
                <a:ext cx="240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5" name="Line 21"/>
              <p:cNvSpPr>
                <a:spLocks noChangeShapeType="1"/>
              </p:cNvSpPr>
              <p:nvPr/>
            </p:nvSpPr>
            <p:spPr bwMode="auto">
              <a:xfrm flipH="1">
                <a:off x="864" y="864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6" name="Line 22"/>
              <p:cNvSpPr>
                <a:spLocks noChangeShapeType="1"/>
              </p:cNvSpPr>
              <p:nvPr/>
            </p:nvSpPr>
            <p:spPr bwMode="auto">
              <a:xfrm flipH="1">
                <a:off x="774" y="768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304800" y="0"/>
            <a:ext cx="8677147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2014</a:t>
            </a:r>
          </a:p>
          <a:p>
            <a:pPr algn="ctr">
              <a:defRPr/>
            </a:pP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u="sng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accent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800" b="1" dirty="0">
              <a:ln w="11430"/>
              <a:solidFill>
                <a:schemeClr val="accent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0" y="1752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0" y="12192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68&quot;&gt;&lt;object type=&quot;3&quot; unique_id=&quot;10136&quot;&gt;&lt;property id=&quot;20148&quot; value=&quot;5&quot;/&gt;&lt;property id=&quot;20300&quot; value=&quot;Slide 1&quot;/&gt;&lt;property id=&quot;20307&quot; value=&quot;257&quot;/&gt;&lt;/object&gt;&lt;object type=&quot;3&quot; unique_id=&quot;10137&quot;&gt;&lt;property id=&quot;20148&quot; value=&quot;5&quot;/&gt;&lt;property id=&quot;20300&quot; value=&quot;Slide 2&quot;/&gt;&lt;property id=&quot;20307&quot; value=&quot;258&quot;/&gt;&lt;/object&gt;&lt;object type=&quot;3&quot; unique_id=&quot;10138&quot;&gt;&lt;property id=&quot;20148&quot; value=&quot;5&quot;/&gt;&lt;property id=&quot;20300&quot; value=&quot;Slide 3&quot;/&gt;&lt;property id=&quot;20307&quot; value=&quot;259&quot;/&gt;&lt;/object&gt;&lt;object type=&quot;3&quot; unique_id=&quot;10139&quot;&gt;&lt;property id=&quot;20148&quot; value=&quot;5&quot;/&gt;&lt;property id=&quot;20300&quot; value=&quot;Slide 4&quot;/&gt;&lt;property id=&quot;20307&quot; value=&quot;260&quot;/&gt;&lt;/object&gt;&lt;object type=&quot;3&quot; unique_id=&quot;10140&quot;&gt;&lt;property id=&quot;20148&quot; value=&quot;5&quot;/&gt;&lt;property id=&quot;20300&quot; value=&quot;Slide 5&quot;/&gt;&lt;property id=&quot;20307&quot; value=&quot;261&quot;/&gt;&lt;/object&gt;&lt;object type=&quot;3&quot; unique_id=&quot;10141&quot;&gt;&lt;property id=&quot;20148&quot; value=&quot;5&quot;/&gt;&lt;property id=&quot;20300&quot; value=&quot;Slide 6&quot;/&gt;&lt;property id=&quot;20307&quot; value=&quot;262&quot;/&gt;&lt;/object&gt;&lt;object type=&quot;3&quot; unique_id=&quot;10142&quot;&gt;&lt;property id=&quot;20148&quot; value=&quot;5&quot;/&gt;&lt;property id=&quot;20300&quot; value=&quot;Slide 7&quot;/&gt;&lt;property id=&quot;20307&quot; value=&quot;263&quot;/&gt;&lt;/object&gt;&lt;object type=&quot;3&quot; unique_id=&quot;10143&quot;&gt;&lt;property id=&quot;20148&quot; value=&quot;5&quot;/&gt;&lt;property id=&quot;20300&quot; value=&quot;Slide 8&quot;/&gt;&lt;property id=&quot;20307&quot; value=&quot;264&quot;/&gt;&lt;/object&gt;&lt;object type=&quot;3&quot; unique_id=&quot;10144&quot;&gt;&lt;property id=&quot;20148&quot; value=&quot;5&quot;/&gt;&lt;property id=&quot;20300&quot; value=&quot;Slide 9&quot;/&gt;&lt;property id=&quot;20307&quot; value=&quot;265&quot;/&gt;&lt;/object&gt;&lt;object type=&quot;3&quot; unique_id=&quot;10145&quot;&gt;&lt;property id=&quot;20148&quot; value=&quot;5&quot;/&gt;&lt;property id=&quot;20300&quot; value=&quot;Slide 10&quot;/&gt;&lt;property id=&quot;20307&quot; value=&quot;266&quot;/&gt;&lt;/object&gt;&lt;object type=&quot;3&quot; unique_id=&quot;10146&quot;&gt;&lt;property id=&quot;20148&quot; value=&quot;5&quot;/&gt;&lt;property id=&quot;20300&quot; value=&quot;Slide 11&quot;/&gt;&lt;property id=&quot;20307&quot; value=&quot;267&quot;/&gt;&lt;/object&gt;&lt;object type=&quot;3&quot; unique_id=&quot;10147&quot;&gt;&lt;property id=&quot;20148&quot; value=&quot;5&quot;/&gt;&lt;property id=&quot;20300&quot; value=&quot;Slide 12&quot;/&gt;&lt;property id=&quot;20307&quot; value=&quot;268&quot;/&gt;&lt;/object&gt;&lt;object type=&quot;3&quot; unique_id=&quot;10148&quot;&gt;&lt;property id=&quot;20148&quot; value=&quot;5&quot;/&gt;&lt;property id=&quot;20300&quot; value=&quot;Slide 13&quot;/&gt;&lt;property id=&quot;20307&quot; value=&quot;269&quot;/&gt;&lt;/object&gt;&lt;object type=&quot;3&quot; unique_id=&quot;10149&quot;&gt;&lt;property id=&quot;20148&quot; value=&quot;5&quot;/&gt;&lt;property id=&quot;20300&quot; value=&quot;Slide 14&quot;/&gt;&lt;property id=&quot;20307&quot; value=&quot;270&quot;/&gt;&lt;/object&gt;&lt;object type=&quot;3&quot; unique_id=&quot;10150&quot;&gt;&lt;property id=&quot;20148&quot; value=&quot;5&quot;/&gt;&lt;property id=&quot;20300&quot; value=&quot;Slide 15&quot;/&gt;&lt;property id=&quot;20307&quot; value=&quot;271&quot;/&gt;&lt;/object&gt;&lt;object type=&quot;3&quot; unique_id=&quot;10151&quot;&gt;&lt;property id=&quot;20148&quot; value=&quot;5&quot;/&gt;&lt;property id=&quot;20300&quot; value=&quot;Slide 16&quot;/&gt;&lt;property id=&quot;20307&quot; value=&quot;272&quot;/&gt;&lt;/object&gt;&lt;object type=&quot;3&quot; unique_id=&quot;10152&quot;&gt;&lt;property id=&quot;20148&quot; value=&quot;5&quot;/&gt;&lt;property id=&quot;20300&quot; value=&quot;Slide 17&quot;/&gt;&lt;property id=&quot;20307&quot; value=&quot;273&quot;/&gt;&lt;/object&gt;&lt;object type=&quot;3&quot; unique_id=&quot;10153&quot;&gt;&lt;property id=&quot;20148&quot; value=&quot;5&quot;/&gt;&lt;property id=&quot;20300&quot; value=&quot;Slide 18&quot;/&gt;&lt;property id=&quot;20307&quot; value=&quot;274&quot;/&gt;&lt;/object&gt;&lt;object type=&quot;3&quot; unique_id=&quot;10154&quot;&gt;&lt;property id=&quot;20148&quot; value=&quot;5&quot;/&gt;&lt;property id=&quot;20300&quot; value=&quot;Slide 19&quot;/&gt;&lt;property id=&quot;20307&quot; value=&quot;275&quot;/&gt;&lt;/object&gt;&lt;object type=&quot;3&quot; unique_id=&quot;10155&quot;&gt;&lt;property id=&quot;20148&quot; value=&quot;5&quot;/&gt;&lt;property id=&quot;20300&quot; value=&quot;Slide 20 - &amp;quot;Xin chân thành cảm ơn quí thầy cô đã về dự giờ thăm lớp&amp;quot;&quot;/&gt;&lt;property id=&quot;20307&quot; value=&quot;276&quot;/&gt;&lt;/object&gt;&lt;/object&gt;&lt;object type=&quot;8&quot; unique_id=&quot;1007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675</Words>
  <Application>Microsoft Office PowerPoint</Application>
  <PresentationFormat>On-screen Show (4:3)</PresentationFormat>
  <Paragraphs>112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Xin chân thành cảm ơn quí thầy cô đã về dự giờ thăm lớp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MayTinhDucDung</cp:lastModifiedBy>
  <cp:revision>3</cp:revision>
  <dcterms:created xsi:type="dcterms:W3CDTF">2014-11-29T09:29:20Z</dcterms:created>
  <dcterms:modified xsi:type="dcterms:W3CDTF">2014-11-29T09:43:16Z</dcterms:modified>
</cp:coreProperties>
</file>