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74762-6FE8-445F-A7B8-65EDB39BE9DB}" type="datetimeFigureOut">
              <a:rPr lang="en-US" smtClean="0"/>
              <a:pPr/>
              <a:t>13/10/2014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18275-CEF9-40BE-B3BE-17AA87C557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wmf"/><Relationship Id="rId4" Type="http://schemas.openxmlformats.org/officeDocument/2006/relationships/image" Target="../media/image3.gi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audio" Target="file:///D:\bai%20giang%20dien%20tu\Neu%20Chung%20Minh%20Co%20Phep%20La%20-%20Tong%20Hop%20(1).mp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4765214">
            <a:off x="-1893888" y="-163512"/>
            <a:ext cx="9578975" cy="7620000"/>
            <a:chOff x="960" y="192"/>
            <a:chExt cx="4266" cy="3168"/>
          </a:xfrm>
        </p:grpSpPr>
        <p:pic>
          <p:nvPicPr>
            <p:cNvPr id="2058" name="Picture 3" descr="globeterrestres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0" y="2112"/>
              <a:ext cx="18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4" descr="globeterrestres12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2976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5" descr="globeterrestres1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24" y="192"/>
              <a:ext cx="180" cy="1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1" name="Picture 6" descr="globeterrestres4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92" y="1680"/>
              <a:ext cx="23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7" descr="globeterrestres3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680" y="720"/>
              <a:ext cx="19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1" name="Picture 8" descr="Earth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1752600" y="533400"/>
            <a:ext cx="7010400" cy="120967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CC99FF"/>
                </a:solidFill>
                <a:latin typeface="Times New Roman"/>
                <a:cs typeface="Times New Roman"/>
              </a:rPr>
              <a:t> CHÀO MỪNG </a:t>
            </a:r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>
            <a:off x="1066800" y="2057400"/>
            <a:ext cx="7924800" cy="904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 thầy cô giáo về dự giờ</a:t>
            </a:r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1295400" y="3657600"/>
            <a:ext cx="624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99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Môn Tập đọc- Lớp 4C</a:t>
            </a:r>
            <a:endParaRPr lang="en-US" sz="3600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FF9900"/>
              </a:solid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055" name="Picture 12" descr="J009917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-3329781" y="3177381"/>
            <a:ext cx="6858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13" descr="J0099171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09800" y="6324600"/>
            <a:ext cx="6934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14" descr="SO00483_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rot="-10611302">
            <a:off x="0" y="5486400"/>
            <a:ext cx="259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9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9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4" presetID="19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/>
      <p:bldP spid="11274" grpId="0" animBg="1"/>
      <p:bldP spid="1127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0"/>
            <a:ext cx="8677147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8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8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WordArt 5"/>
          <p:cNvSpPr>
            <a:spLocks noChangeArrowheads="1" noChangeShapeType="1" noTextEdit="1"/>
          </p:cNvSpPr>
          <p:nvPr/>
        </p:nvSpPr>
        <p:spPr bwMode="auto">
          <a:xfrm>
            <a:off x="1028700" y="1274763"/>
            <a:ext cx="7239000" cy="1514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/>
                <a:cs typeface="Times New Roman"/>
              </a:rPr>
              <a:t>Nếu chúng mình có phép lạ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930900" y="2954338"/>
            <a:ext cx="2159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  <a:cs typeface="Times New Roman" pitchFamily="18" charset="0"/>
              </a:rPr>
              <a:t>Định Hải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1400" y="5410200"/>
            <a:ext cx="4343400" cy="14478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Tªn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thËt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NguyÔn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BiÓu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Sinh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n¨m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: 1937</a:t>
            </a:r>
            <a:b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N¬i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sinh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Yªn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§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Þnh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.VnTime" pitchFamily="34" charset="0"/>
              </a:rPr>
              <a:t>Thanh</a:t>
            </a:r>
            <a:r>
              <a:rPr lang="en-US" sz="2400" dirty="0" smtClean="0">
                <a:solidFill>
                  <a:schemeClr val="tx1"/>
                </a:solidFill>
                <a:latin typeface=".VnTime" pitchFamily="34" charset="0"/>
              </a:rPr>
              <a:t> Ho¸</a:t>
            </a:r>
          </a:p>
        </p:txBody>
      </p:sp>
      <p:pic>
        <p:nvPicPr>
          <p:cNvPr id="229379" name="Picture 3" descr="DichHai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27200"/>
            <a:ext cx="6907530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3" name="Rectangle 7"/>
          <p:cNvSpPr>
            <a:spLocks noChangeArrowheads="1"/>
          </p:cNvSpPr>
          <p:nvPr/>
        </p:nvSpPr>
        <p:spPr bwMode="auto">
          <a:xfrm>
            <a:off x="1384300" y="5105400"/>
            <a:ext cx="3187700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 err="1">
                <a:latin typeface=".VnTime" pitchFamily="34" charset="0"/>
              </a:rPr>
              <a:t>Nhà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th</a:t>
            </a:r>
            <a:r>
              <a:rPr lang="en-US" sz="2400" dirty="0">
                <a:latin typeface=".VnTime" pitchFamily="34" charset="0"/>
              </a:rPr>
              <a:t>¬ §</a:t>
            </a:r>
            <a:r>
              <a:rPr lang="en-US" sz="2400" dirty="0" err="1">
                <a:latin typeface=".VnTime" pitchFamily="34" charset="0"/>
              </a:rPr>
              <a:t>Þnh</a:t>
            </a:r>
            <a:r>
              <a:rPr lang="en-US" sz="2400" dirty="0">
                <a:latin typeface=".VnTime" pitchFamily="34" charset="0"/>
              </a:rPr>
              <a:t> </a:t>
            </a:r>
            <a:r>
              <a:rPr lang="en-US" sz="2400" dirty="0" err="1">
                <a:latin typeface=".VnTime" pitchFamily="34" charset="0"/>
              </a:rPr>
              <a:t>H¶i</a:t>
            </a:r>
            <a:endParaRPr lang="en-US" sz="2400" dirty="0"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0"/>
            <a:ext cx="8677147" cy="16312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/>
      <p:bldP spid="22938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4" descr="Neu chung minh co phep la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04800" y="1562100"/>
            <a:ext cx="8686800" cy="5067300"/>
          </a:xfrm>
          <a:noFill/>
        </p:spPr>
      </p:pic>
      <p:sp>
        <p:nvSpPr>
          <p:cNvPr id="4" name="Rectangle 3"/>
          <p:cNvSpPr/>
          <p:nvPr/>
        </p:nvSpPr>
        <p:spPr>
          <a:xfrm>
            <a:off x="228600" y="0"/>
            <a:ext cx="8677147" cy="16312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927100" y="1828800"/>
            <a:ext cx="1968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i="1" u="sng" dirty="0">
                <a:latin typeface=".VnTime" pitchFamily="34" charset="0"/>
              </a:rPr>
              <a:t>1. </a:t>
            </a:r>
            <a:r>
              <a:rPr lang="en-US" sz="2400" b="1" i="1" u="sng" dirty="0" err="1">
                <a:latin typeface=".VnTime" pitchFamily="34" charset="0"/>
              </a:rPr>
              <a:t>LuyÖn</a:t>
            </a:r>
            <a:r>
              <a:rPr lang="en-US" sz="2400" b="1" i="1" u="sng" dirty="0">
                <a:latin typeface=".VnTime" pitchFamily="34" charset="0"/>
              </a:rPr>
              <a:t> ®</a:t>
            </a:r>
            <a:r>
              <a:rPr lang="en-US" sz="2400" b="1" i="1" u="sng" dirty="0" err="1">
                <a:latin typeface=".VnTime" pitchFamily="34" charset="0"/>
              </a:rPr>
              <a:t>äc</a:t>
            </a:r>
            <a:r>
              <a:rPr lang="en-US" sz="2400" b="1" i="1" u="sng" dirty="0">
                <a:latin typeface=".VnTime" pitchFamily="34" charset="0"/>
              </a:rPr>
              <a:t>:</a:t>
            </a:r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215900" y="26035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 err="1">
                <a:solidFill>
                  <a:srgbClr val="FF0000"/>
                </a:solidFill>
                <a:latin typeface=".VnTime" pitchFamily="34" charset="0"/>
              </a:rPr>
              <a:t>Tõ</a:t>
            </a:r>
            <a:r>
              <a:rPr lang="en-US" sz="2400" b="1" dirty="0">
                <a:latin typeface=".VnTime" pitchFamily="34" charset="0"/>
              </a:rPr>
              <a:t>: </a:t>
            </a:r>
            <a:endParaRPr lang="en-US" b="1" dirty="0">
              <a:latin typeface=".VnTime" pitchFamily="34" charset="0"/>
            </a:endParaRPr>
          </a:p>
        </p:txBody>
      </p:sp>
      <p:sp>
        <p:nvSpPr>
          <p:cNvPr id="179206" name="Text Box 6"/>
          <p:cNvSpPr txBox="1">
            <a:spLocks noChangeArrowheads="1"/>
          </p:cNvSpPr>
          <p:nvPr/>
        </p:nvSpPr>
        <p:spPr bwMode="auto">
          <a:xfrm>
            <a:off x="177800" y="3616325"/>
            <a:ext cx="38862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000" b="1" dirty="0">
                <a:latin typeface=".VnTime" pitchFamily="34" charset="0"/>
              </a:rPr>
              <a:t>:</a:t>
            </a:r>
          </a:p>
          <a:p>
            <a:pPr eaLnBrk="0" hangingPunct="0"/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Chíp</a:t>
            </a:r>
            <a:r>
              <a:rPr lang="en-US" sz="2000" b="1" dirty="0">
                <a:latin typeface=".VnTime" pitchFamily="34" charset="0"/>
              </a:rPr>
              <a:t> m¾t </a:t>
            </a:r>
            <a:r>
              <a:rPr lang="en-US" sz="2000" b="1" dirty="0" err="1">
                <a:latin typeface=".VnTime" pitchFamily="34" charset="0"/>
              </a:rPr>
              <a:t>thµnh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c©y</a:t>
            </a:r>
            <a:r>
              <a:rPr lang="en-US" sz="2000" b="1" dirty="0">
                <a:latin typeface=".VnTime" pitchFamily="34" charset="0"/>
              </a:rPr>
              <a:t> ®</a:t>
            </a:r>
            <a:r>
              <a:rPr lang="en-US" sz="2000" b="1" dirty="0" err="1">
                <a:latin typeface=".VnTime" pitchFamily="34" charset="0"/>
              </a:rPr>
              <a:t>Çy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qu</a:t>
            </a:r>
            <a:r>
              <a:rPr lang="en-US" sz="2000" b="1" dirty="0">
                <a:latin typeface=".VnTime" pitchFamily="34" charset="0"/>
              </a:rPr>
              <a:t>¶</a:t>
            </a:r>
          </a:p>
          <a:p>
            <a:pPr eaLnBrk="0" hangingPunct="0"/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Tha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hå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h¸i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chÐn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ngät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lµnh</a:t>
            </a:r>
            <a:endParaRPr lang="en-US" sz="2000" b="1" dirty="0">
              <a:latin typeface=".VnTime" pitchFamily="34" charset="0"/>
            </a:endParaRPr>
          </a:p>
          <a:p>
            <a:pPr eaLnBrk="0" hangingPunct="0"/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Ngñ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dËy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thµnh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ng­êi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lín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ngay</a:t>
            </a:r>
            <a:endParaRPr lang="en-US" sz="2000" b="1" dirty="0">
              <a:latin typeface=".VnTime" pitchFamily="34" charset="0"/>
            </a:endParaRPr>
          </a:p>
          <a:p>
            <a:pPr eaLnBrk="0" hangingPunct="0"/>
            <a:r>
              <a:rPr lang="en-US" sz="2000" b="1" dirty="0">
                <a:latin typeface=".VnTime" pitchFamily="34" charset="0"/>
              </a:rPr>
              <a:t> Ho¸ </a:t>
            </a:r>
            <a:r>
              <a:rPr lang="en-US" sz="2000" b="1" dirty="0" err="1">
                <a:latin typeface=".VnTime" pitchFamily="34" charset="0"/>
              </a:rPr>
              <a:t>tr¸i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bom</a:t>
            </a:r>
            <a:r>
              <a:rPr lang="en-US" sz="2000" b="1" dirty="0">
                <a:latin typeface=".VnTime" pitchFamily="34" charset="0"/>
              </a:rPr>
              <a:t>  </a:t>
            </a:r>
            <a:r>
              <a:rPr lang="en-US" sz="2000" b="1" dirty="0" err="1">
                <a:latin typeface=".VnTime" pitchFamily="34" charset="0"/>
              </a:rPr>
              <a:t>thµnh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tr¸i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ngon</a:t>
            </a:r>
            <a:endParaRPr lang="en-US" sz="2000" b="1" dirty="0">
              <a:latin typeface=".VnTime" pitchFamily="34" charset="0"/>
            </a:endParaRPr>
          </a:p>
          <a:p>
            <a:pPr eaLnBrk="0" hangingPunct="0"/>
            <a:endParaRPr lang="en-US" sz="2000" b="1" dirty="0">
              <a:latin typeface=".VnTime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000" b="1" dirty="0">
              <a:latin typeface=".VnTime" pitchFamily="34" charset="0"/>
            </a:endParaRPr>
          </a:p>
        </p:txBody>
      </p:sp>
      <p:sp>
        <p:nvSpPr>
          <p:cNvPr id="179207" name="Line 7"/>
          <p:cNvSpPr>
            <a:spLocks noChangeShapeType="1"/>
          </p:cNvSpPr>
          <p:nvPr/>
        </p:nvSpPr>
        <p:spPr bwMode="auto">
          <a:xfrm flipH="1">
            <a:off x="1206500" y="4584700"/>
            <a:ext cx="76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 flipH="1">
            <a:off x="1092200" y="4267200"/>
            <a:ext cx="76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211" name="Line 11"/>
          <p:cNvSpPr>
            <a:spLocks noChangeShapeType="1"/>
          </p:cNvSpPr>
          <p:nvPr/>
        </p:nvSpPr>
        <p:spPr bwMode="auto">
          <a:xfrm flipH="1">
            <a:off x="1778000" y="4927600"/>
            <a:ext cx="76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 flipH="1">
            <a:off x="1397000" y="3962400"/>
            <a:ext cx="76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7"/>
          <p:cNvSpPr>
            <a:spLocks noChangeShapeType="1"/>
          </p:cNvSpPr>
          <p:nvPr/>
        </p:nvSpPr>
        <p:spPr bwMode="auto">
          <a:xfrm>
            <a:off x="4127500" y="2019300"/>
            <a:ext cx="76200" cy="4381500"/>
          </a:xfrm>
          <a:prstGeom prst="line">
            <a:avLst/>
          </a:prstGeom>
          <a:noFill/>
          <a:ln w="19050">
            <a:solidFill>
              <a:srgbClr val="6AFC6D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4953000" y="1778000"/>
            <a:ext cx="330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i="1" u="sng" dirty="0">
                <a:latin typeface=".VnTime" pitchFamily="34" charset="0"/>
              </a:rPr>
              <a:t>2.T×m </a:t>
            </a:r>
            <a:r>
              <a:rPr lang="en-US" sz="2400" b="1" i="1" u="sng" dirty="0" err="1">
                <a:latin typeface=".VnTime" pitchFamily="34" charset="0"/>
              </a:rPr>
              <a:t>hiÓu</a:t>
            </a:r>
            <a:r>
              <a:rPr lang="en-US" sz="2400" b="1" i="1" u="sng" dirty="0">
                <a:latin typeface=".VnTime" pitchFamily="34" charset="0"/>
              </a:rPr>
              <a:t> </a:t>
            </a:r>
            <a:r>
              <a:rPr lang="en-US" sz="2400" b="1" i="1" u="sng" dirty="0" err="1">
                <a:latin typeface=".VnTime" pitchFamily="34" charset="0"/>
              </a:rPr>
              <a:t>bµi</a:t>
            </a:r>
            <a:r>
              <a:rPr lang="en-US" b="1" i="1" u="sng" dirty="0">
                <a:latin typeface=".VnTime" pitchFamily="34" charset="0"/>
              </a:rPr>
              <a:t>:</a:t>
            </a:r>
          </a:p>
        </p:txBody>
      </p:sp>
      <p:sp>
        <p:nvSpPr>
          <p:cNvPr id="179226" name="Text Box 26"/>
          <p:cNvSpPr txBox="1">
            <a:spLocks noChangeArrowheads="1"/>
          </p:cNvSpPr>
          <p:nvPr/>
        </p:nvSpPr>
        <p:spPr bwMode="auto">
          <a:xfrm>
            <a:off x="1092200" y="2590800"/>
            <a:ext cx="287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err="1">
                <a:latin typeface=".VnTime" pitchFamily="34" charset="0"/>
              </a:rPr>
              <a:t>phÐp</a:t>
            </a:r>
            <a:r>
              <a:rPr lang="en-US" sz="2000" b="1" dirty="0">
                <a:latin typeface=".VnTime" pitchFamily="34" charset="0"/>
              </a:rPr>
              <a:t> l¹, </a:t>
            </a:r>
            <a:r>
              <a:rPr lang="en-US" sz="2000" b="1" dirty="0" err="1">
                <a:latin typeface=".VnTime" pitchFamily="34" charset="0"/>
              </a:rPr>
              <a:t>n¶y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mÇm</a:t>
            </a:r>
            <a:r>
              <a:rPr lang="en-US" sz="2000" b="1" dirty="0">
                <a:latin typeface=".VnTime" pitchFamily="34" charset="0"/>
              </a:rPr>
              <a:t>, </a:t>
            </a:r>
          </a:p>
        </p:txBody>
      </p:sp>
      <p:sp>
        <p:nvSpPr>
          <p:cNvPr id="179229" name="Text Box 29"/>
          <p:cNvSpPr txBox="1">
            <a:spLocks noChangeArrowheads="1"/>
          </p:cNvSpPr>
          <p:nvPr/>
        </p:nvSpPr>
        <p:spPr bwMode="auto">
          <a:xfrm>
            <a:off x="1028700" y="2997200"/>
            <a:ext cx="307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lÆn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xuèng</a:t>
            </a:r>
            <a:r>
              <a:rPr lang="en-US" sz="2000" b="1" dirty="0">
                <a:latin typeface=".VnTime" pitchFamily="34" charset="0"/>
              </a:rPr>
              <a:t>, </a:t>
            </a:r>
            <a:r>
              <a:rPr lang="en-US" sz="2000" b="1" dirty="0" err="1">
                <a:latin typeface=".VnTime" pitchFamily="34" charset="0"/>
              </a:rPr>
              <a:t>ruét</a:t>
            </a:r>
            <a:r>
              <a:rPr lang="en-US" sz="2000" b="1" dirty="0">
                <a:latin typeface=".VnTime" pitchFamily="34" charset="0"/>
              </a:rPr>
              <a:t>, bi </a:t>
            </a:r>
            <a:r>
              <a:rPr lang="en-US" sz="2000" b="1" dirty="0" err="1">
                <a:latin typeface=".VnTime" pitchFamily="34" charset="0"/>
              </a:rPr>
              <a:t>trßn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0"/>
            <a:ext cx="8677147" cy="16312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4254500" y="2511425"/>
            <a:ext cx="488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b="1" dirty="0" err="1">
                <a:latin typeface=".VnTime" pitchFamily="34" charset="0"/>
              </a:rPr>
              <a:t>Khæ</a:t>
            </a:r>
            <a:r>
              <a:rPr lang="en-US" sz="2000" b="1" dirty="0">
                <a:latin typeface=".VnTime" pitchFamily="34" charset="0"/>
              </a:rPr>
              <a:t> 1: ¦</a:t>
            </a:r>
            <a:r>
              <a:rPr lang="en-US" sz="2000" b="1" dirty="0" err="1">
                <a:latin typeface=".VnTime" pitchFamily="34" charset="0"/>
              </a:rPr>
              <a:t>íc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c©y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mau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lín</a:t>
            </a:r>
            <a:r>
              <a:rPr lang="en-US" sz="2000" b="1" dirty="0">
                <a:latin typeface=".VnTime" pitchFamily="34" charset="0"/>
              </a:rPr>
              <a:t> ®Ó </a:t>
            </a:r>
            <a:r>
              <a:rPr lang="en-US" sz="2000" b="1" dirty="0" err="1">
                <a:latin typeface=".VnTime" pitchFamily="34" charset="0"/>
              </a:rPr>
              <a:t>cho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qu</a:t>
            </a:r>
            <a:r>
              <a:rPr lang="en-US" sz="2000" b="1" dirty="0">
                <a:latin typeface=".VnTime" pitchFamily="34" charset="0"/>
              </a:rPr>
              <a:t>¶ </a:t>
            </a:r>
            <a:r>
              <a:rPr lang="en-US" sz="2000" b="1" dirty="0" err="1">
                <a:latin typeface=".VnTime" pitchFamily="34" charset="0"/>
              </a:rPr>
              <a:t>ngät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4254500" y="3016250"/>
            <a:ext cx="4889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dirty="0" err="1">
                <a:latin typeface=".VnTime" pitchFamily="34" charset="0"/>
              </a:rPr>
              <a:t>Khæ</a:t>
            </a:r>
            <a:r>
              <a:rPr lang="en-US" sz="2000" b="1" dirty="0">
                <a:latin typeface=".VnTime" pitchFamily="34" charset="0"/>
              </a:rPr>
              <a:t> 2: ¦</a:t>
            </a:r>
            <a:r>
              <a:rPr lang="en-US" sz="2000" b="1" dirty="0" err="1">
                <a:latin typeface=".VnTime" pitchFamily="34" charset="0"/>
              </a:rPr>
              <a:t>íc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trë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thµnh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ng­êi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lín</a:t>
            </a:r>
            <a:r>
              <a:rPr lang="en-US" sz="2000" b="1" dirty="0">
                <a:latin typeface=".VnTime" pitchFamily="34" charset="0"/>
              </a:rPr>
              <a:t> ®Ó </a:t>
            </a:r>
            <a:r>
              <a:rPr lang="en-US" sz="2000" b="1" dirty="0" err="1">
                <a:latin typeface=".VnTime" pitchFamily="34" charset="0"/>
              </a:rPr>
              <a:t>lµm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viÖc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4241800" y="3392488"/>
            <a:ext cx="490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000" b="1" dirty="0" err="1">
                <a:latin typeface=".VnTime" pitchFamily="34" charset="0"/>
              </a:rPr>
              <a:t>Khæ</a:t>
            </a:r>
            <a:r>
              <a:rPr lang="en-US" sz="2000" b="1" dirty="0">
                <a:latin typeface=".VnTime" pitchFamily="34" charset="0"/>
              </a:rPr>
              <a:t> 3: ¦</a:t>
            </a:r>
            <a:r>
              <a:rPr lang="en-US" sz="2000" b="1" dirty="0" err="1">
                <a:latin typeface=".VnTime" pitchFamily="34" charset="0"/>
              </a:rPr>
              <a:t>íc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kh«ng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cßn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mïa</a:t>
            </a:r>
            <a:r>
              <a:rPr lang="en-US" sz="2000" b="1" dirty="0">
                <a:latin typeface=".VnTime" pitchFamily="34" charset="0"/>
              </a:rPr>
              <a:t> ®«</a:t>
            </a:r>
            <a:r>
              <a:rPr lang="en-US" sz="2000" b="1" dirty="0" err="1">
                <a:latin typeface=".VnTime" pitchFamily="34" charset="0"/>
              </a:rPr>
              <a:t>ng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gi</a:t>
            </a:r>
            <a:r>
              <a:rPr lang="en-US" sz="2000" b="1" dirty="0">
                <a:latin typeface=".VnTime" pitchFamily="34" charset="0"/>
              </a:rPr>
              <a:t>¸ </a:t>
            </a:r>
            <a:r>
              <a:rPr lang="en-US" sz="2000" b="1" dirty="0" err="1">
                <a:latin typeface=".VnTime" pitchFamily="34" charset="0"/>
              </a:rPr>
              <a:t>rÐt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7" name="Rectangle 9"/>
          <p:cNvSpPr>
            <a:spLocks noChangeArrowheads="1"/>
          </p:cNvSpPr>
          <p:nvPr/>
        </p:nvSpPr>
        <p:spPr bwMode="auto">
          <a:xfrm>
            <a:off x="4267200" y="3832225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 err="1">
                <a:latin typeface=".VnTime" pitchFamily="34" charset="0"/>
              </a:rPr>
              <a:t>Khæ</a:t>
            </a:r>
            <a:r>
              <a:rPr lang="en-US" sz="2000" b="1" dirty="0">
                <a:latin typeface=".VnTime" pitchFamily="34" charset="0"/>
              </a:rPr>
              <a:t> 4: ¦</a:t>
            </a:r>
            <a:r>
              <a:rPr lang="en-US" sz="2000" b="1" dirty="0" err="1">
                <a:latin typeface=".VnTime" pitchFamily="34" charset="0"/>
              </a:rPr>
              <a:t>íc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kh«ng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cßn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chiÕn</a:t>
            </a:r>
            <a:r>
              <a:rPr lang="en-US" sz="2000" b="1" dirty="0">
                <a:latin typeface=".VnTime" pitchFamily="34" charset="0"/>
              </a:rPr>
              <a:t> </a:t>
            </a:r>
            <a:r>
              <a:rPr lang="en-US" sz="2000" b="1" dirty="0" err="1">
                <a:latin typeface=".VnTime" pitchFamily="34" charset="0"/>
              </a:rPr>
              <a:t>tranh</a:t>
            </a:r>
            <a:endParaRPr lang="en-US" sz="2000" b="1" dirty="0">
              <a:latin typeface=".VnTime" pitchFamily="34" charset="0"/>
            </a:endParaRP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4279900" y="4457700"/>
            <a:ext cx="4686300" cy="20002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400" b="1" dirty="0" err="1">
                <a:latin typeface=".VnTime" pitchFamily="34" charset="0"/>
              </a:rPr>
              <a:t>Néi</a:t>
            </a:r>
            <a:r>
              <a:rPr lang="en-US" sz="2400" b="1" dirty="0">
                <a:latin typeface=".VnTime" pitchFamily="34" charset="0"/>
              </a:rPr>
              <a:t> dung:</a:t>
            </a:r>
          </a:p>
          <a:p>
            <a:pPr algn="just" eaLnBrk="0" hangingPunct="0"/>
            <a:r>
              <a:rPr lang="en-US" sz="2800" b="1" dirty="0">
                <a:latin typeface=".VnTime" pitchFamily="34" charset="0"/>
              </a:rPr>
              <a:t>- </a:t>
            </a:r>
            <a:r>
              <a:rPr lang="en-US" sz="2400" b="1" dirty="0" err="1">
                <a:latin typeface=".VnTime" pitchFamily="34" charset="0"/>
              </a:rPr>
              <a:t>Bµi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th</a:t>
            </a:r>
            <a:r>
              <a:rPr lang="en-US" sz="2400" b="1" dirty="0">
                <a:latin typeface=".VnTime" pitchFamily="34" charset="0"/>
              </a:rPr>
              <a:t>¬ </a:t>
            </a:r>
            <a:r>
              <a:rPr lang="en-US" sz="2400" b="1" dirty="0" err="1">
                <a:latin typeface=".VnTime" pitchFamily="34" charset="0"/>
              </a:rPr>
              <a:t>ngé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nghÜnh</a:t>
            </a:r>
            <a:r>
              <a:rPr lang="en-US" sz="2400" b="1" dirty="0">
                <a:latin typeface=".VnTime" pitchFamily="34" charset="0"/>
              </a:rPr>
              <a:t>, ®¸</a:t>
            </a:r>
            <a:r>
              <a:rPr lang="en-US" sz="2400" b="1" dirty="0" err="1">
                <a:latin typeface=".VnTime" pitchFamily="34" charset="0"/>
              </a:rPr>
              <a:t>ng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yªu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nãi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lªn</a:t>
            </a:r>
            <a:r>
              <a:rPr lang="en-US" sz="2400" b="1" dirty="0">
                <a:latin typeface=".VnTime" pitchFamily="34" charset="0"/>
              </a:rPr>
              <a:t> ­</a:t>
            </a:r>
            <a:r>
              <a:rPr lang="en-US" sz="2400" b="1" dirty="0" err="1">
                <a:latin typeface=".VnTime" pitchFamily="34" charset="0"/>
              </a:rPr>
              <a:t>íc</a:t>
            </a:r>
            <a:r>
              <a:rPr lang="en-US" sz="2400" b="1" dirty="0">
                <a:latin typeface=".VnTime" pitchFamily="34" charset="0"/>
              </a:rPr>
              <a:t> m¬ </a:t>
            </a:r>
            <a:r>
              <a:rPr lang="en-US" sz="2400" b="1" dirty="0" err="1">
                <a:latin typeface=".VnTime" pitchFamily="34" charset="0"/>
              </a:rPr>
              <a:t>cña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c¸c</a:t>
            </a:r>
            <a:r>
              <a:rPr lang="en-US" sz="2400" b="1" dirty="0">
                <a:latin typeface=".VnTime" pitchFamily="34" charset="0"/>
              </a:rPr>
              <a:t> b¹n </a:t>
            </a:r>
            <a:r>
              <a:rPr lang="en-US" sz="2400" b="1" dirty="0" err="1">
                <a:latin typeface=".VnTime" pitchFamily="34" charset="0"/>
              </a:rPr>
              <a:t>nhá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muèn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cã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phÐp</a:t>
            </a:r>
            <a:r>
              <a:rPr lang="en-US" sz="2400" b="1" dirty="0">
                <a:latin typeface=".VnTime" pitchFamily="34" charset="0"/>
              </a:rPr>
              <a:t> l¹ ®Ó </a:t>
            </a:r>
            <a:r>
              <a:rPr lang="en-US" sz="2400" b="1" dirty="0" err="1">
                <a:latin typeface=".VnTime" pitchFamily="34" charset="0"/>
              </a:rPr>
              <a:t>lµm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cho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thÕ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giíi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tèt</a:t>
            </a:r>
            <a:r>
              <a:rPr lang="en-US" sz="2400" b="1" dirty="0">
                <a:latin typeface=".VnTime" pitchFamily="34" charset="0"/>
              </a:rPr>
              <a:t> ®</a:t>
            </a:r>
            <a:r>
              <a:rPr lang="en-US" sz="2400" b="1" dirty="0" err="1">
                <a:latin typeface=".VnTime" pitchFamily="34" charset="0"/>
              </a:rPr>
              <a:t>Ñp</a:t>
            </a:r>
            <a:r>
              <a:rPr lang="en-US" sz="2400" b="1" dirty="0">
                <a:latin typeface=".VnTime" pitchFamily="34" charset="0"/>
              </a:rPr>
              <a:t> </a:t>
            </a:r>
            <a:r>
              <a:rPr lang="en-US" sz="2400" b="1" dirty="0" err="1">
                <a:latin typeface=".VnTime" pitchFamily="34" charset="0"/>
              </a:rPr>
              <a:t>h¬n</a:t>
            </a:r>
            <a:r>
              <a:rPr lang="en-US" sz="2400" b="1" dirty="0">
                <a:latin typeface=".VnTime" pitchFamily="34" charset="0"/>
              </a:rPr>
              <a:t>.</a:t>
            </a:r>
            <a:endParaRPr lang="en-US" sz="2000" b="1" dirty="0">
              <a:latin typeface=".VnTim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9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9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9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5" grpId="0"/>
      <p:bldP spid="179206" grpId="0"/>
      <p:bldP spid="179207" grpId="0" animBg="1"/>
      <p:bldP spid="179209" grpId="0" animBg="1"/>
      <p:bldP spid="179211" grpId="0" animBg="1"/>
      <p:bldP spid="179213" grpId="0" animBg="1"/>
      <p:bldP spid="179221" grpId="0"/>
      <p:bldP spid="179226" grpId="0"/>
      <p:bldP spid="179229" grpId="0"/>
      <p:bldP spid="24" grpId="0"/>
      <p:bldP spid="25" grpId="0"/>
      <p:bldP spid="26" grpId="0"/>
      <p:bldP spid="27" grpId="0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7"/>
          <p:cNvSpPr>
            <a:spLocks noGrp="1"/>
          </p:cNvSpPr>
          <p:nvPr>
            <p:ph sz="quarter" idx="2"/>
          </p:nvPr>
        </p:nvSpPr>
        <p:spPr>
          <a:xfrm>
            <a:off x="177800" y="1600200"/>
            <a:ext cx="4268788" cy="40624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Bắt hạt giống nảy mầm nhanh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Chớp mắt thành cây </a:t>
            </a: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đầy quả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Tha hồ hái chén ngọt lành.</a:t>
            </a:r>
          </a:p>
          <a:p>
            <a:pPr eaLnBrk="1" hangingPunct="1">
              <a:buFont typeface="Wingdings 2" pitchFamily="18" charset="2"/>
              <a:buNone/>
            </a:pPr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Ngủ dậy thành người lớn ngay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Đứa thì lặn xuống đáy biển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Đứa thì ngồi lái máy bay</a:t>
            </a:r>
          </a:p>
          <a:p>
            <a:pPr eaLnBrk="1" hangingPunct="1"/>
            <a:endParaRPr lang="vi-VN" sz="2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Content Placeholder 9"/>
          <p:cNvSpPr>
            <a:spLocks noGrp="1"/>
          </p:cNvSpPr>
          <p:nvPr>
            <p:ph sz="quarter" idx="4"/>
          </p:nvPr>
        </p:nvSpPr>
        <p:spPr>
          <a:xfrm>
            <a:off x="4356100" y="1524000"/>
            <a:ext cx="4787900" cy="5334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     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Hái triệu vì sao xuống cùng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Đúc thành ông mặt trời mới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Mãi mãi không còn mùa </a:t>
            </a: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đông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Hoá trái bom thành trái ngon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Trong ruột không còn thuốc nổ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Chỉ toàn kẹo với bi tròn.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 	Nếu chúng mình có phép lạ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677147" cy="16312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7"/>
          <p:cNvSpPr>
            <a:spLocks noGrp="1"/>
          </p:cNvSpPr>
          <p:nvPr>
            <p:ph sz="quarter" idx="2"/>
          </p:nvPr>
        </p:nvSpPr>
        <p:spPr>
          <a:xfrm>
            <a:off x="215900" y="1600200"/>
            <a:ext cx="4279900" cy="47609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Nếu chúng mình có 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Bắt hạt giống 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nảy mầm nhanh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Chớp mắt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 / thành cây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đầy quả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 hồ 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/ hái chén ngọt lành</a:t>
            </a:r>
            <a:endParaRPr lang="vi-VN" u="sng" noProof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Nếu chúng mình có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Ngủ dậy 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thành 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người lớn ngay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Đứa thì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lặn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 xuống đáy biển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Đứa thì ngồi lái máy bay</a:t>
            </a:r>
          </a:p>
          <a:p>
            <a:pPr eaLnBrk="1" hangingPunct="1"/>
            <a:endParaRPr lang="vi-V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Content Placeholder 9"/>
          <p:cNvSpPr>
            <a:spLocks noGrp="1"/>
          </p:cNvSpPr>
          <p:nvPr>
            <p:ph sz="quarter" idx="4"/>
          </p:nvPr>
        </p:nvSpPr>
        <p:spPr>
          <a:xfrm>
            <a:off x="4648200" y="1524000"/>
            <a:ext cx="4495800" cy="5334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    Nếu chúng mình có 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Hái triệu vì sao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 xuống cùng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	Đúc thành ông 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mặt trời mới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Mãi mãi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 / không còn mùa 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đông</a:t>
            </a:r>
          </a:p>
          <a:p>
            <a:pPr eaLnBrk="1" hangingPunct="1"/>
            <a:endParaRPr lang="vi-VN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	Nếu chúng mình có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	Hoá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 bom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 / thành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trái ngon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	Trong ruột không còn thuốc nổ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	Chỉ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toàn kẹo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 với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tròn</a:t>
            </a: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</a:pPr>
            <a:endParaRPr lang="vi-VN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	Nếu chúng mình có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noProof="1" smtClean="0">
                <a:latin typeface="Times New Roman" pitchFamily="18" charset="0"/>
                <a:cs typeface="Times New Roman" pitchFamily="18" charset="0"/>
              </a:rPr>
              <a:t> 	Nếu chúng mình có </a:t>
            </a:r>
            <a:r>
              <a:rPr lang="vi-VN" u="sng" noProof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 lạ</a:t>
            </a:r>
          </a:p>
          <a:p>
            <a:pPr eaLnBrk="1" hangingPunct="1"/>
            <a:endParaRPr lang="vi-VN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677147" cy="138499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0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0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0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0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7"/>
          <p:cNvSpPr>
            <a:spLocks noGrp="1"/>
          </p:cNvSpPr>
          <p:nvPr>
            <p:ph sz="quarter" idx="2"/>
          </p:nvPr>
        </p:nvSpPr>
        <p:spPr>
          <a:xfrm>
            <a:off x="177800" y="1600200"/>
            <a:ext cx="4268788" cy="406241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Bắt hạt giống nảy mầm nhanh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Chớp mắt thành cây </a:t>
            </a: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đầy quả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Tha hồ hái chén ngọt lành.</a:t>
            </a:r>
          </a:p>
          <a:p>
            <a:pPr eaLnBrk="1" hangingPunct="1">
              <a:buFont typeface="Wingdings 2" pitchFamily="18" charset="2"/>
              <a:buNone/>
            </a:pPr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Ngủ dậy thành người lớn ngay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Đứa thì lặn xuống đáy biển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Đứa thì ngồi lái máy bay</a:t>
            </a:r>
          </a:p>
          <a:p>
            <a:pPr eaLnBrk="1" hangingPunct="1"/>
            <a:endParaRPr lang="vi-VN" sz="2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Content Placeholder 9"/>
          <p:cNvSpPr>
            <a:spLocks noGrp="1"/>
          </p:cNvSpPr>
          <p:nvPr>
            <p:ph sz="quarter" idx="4"/>
          </p:nvPr>
        </p:nvSpPr>
        <p:spPr>
          <a:xfrm>
            <a:off x="4356100" y="1524000"/>
            <a:ext cx="4787900" cy="5334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     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Hái triệu vì sao xuống cùng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Đúc thành ông mặt trời mới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noProof="1" smtClean="0">
                <a:latin typeface="Times New Roman" pitchFamily="18" charset="0"/>
                <a:cs typeface="Times New Roman" pitchFamily="18" charset="0"/>
              </a:rPr>
              <a:t>	Mãi mãi không còn mùa </a:t>
            </a: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đông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Hoá trái bom thành trái ngon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Trong ruột không còn thuốc nổ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Chỉ toàn kẹo với bi tròn.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	Nếu chúng mình có phép lạ</a:t>
            </a:r>
          </a:p>
          <a:p>
            <a:pPr eaLnBrk="1" hangingPunct="1">
              <a:buFont typeface="Wingdings 2" pitchFamily="18" charset="2"/>
              <a:buNone/>
            </a:pPr>
            <a:r>
              <a:rPr lang="vi-VN" b="1" noProof="1" smtClean="0">
                <a:latin typeface="Times New Roman" pitchFamily="18" charset="0"/>
                <a:cs typeface="Times New Roman" pitchFamily="18" charset="0"/>
              </a:rPr>
              <a:t> 	Nếu chúng mình có phép lạ</a:t>
            </a: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noProof="1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vi-VN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0"/>
            <a:ext cx="8677147" cy="163121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2014</a:t>
            </a:r>
          </a:p>
          <a:p>
            <a:pPr algn="ctr">
              <a:defRPr/>
            </a:pP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2400" b="1" u="sng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</a:t>
            </a:r>
            <a:endParaRPr lang="en-US" sz="2400" b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Hải</a:t>
            </a:r>
            <a:endParaRPr lang="en-US" sz="200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Neu Chung Minh Co Phep La - Tong Hop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406400" y="59817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086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4" name="Picture 4" descr="Theme23751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0" y="4419600"/>
            <a:ext cx="34417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 rot="-130155">
            <a:off x="-533400" y="3810000"/>
            <a:ext cx="2667000" cy="3352800"/>
            <a:chOff x="17" y="2256"/>
            <a:chExt cx="1829" cy="2064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7" y="3416"/>
              <a:ext cx="1829" cy="904"/>
              <a:chOff x="17" y="3416"/>
              <a:chExt cx="1829" cy="904"/>
            </a:xfrm>
          </p:grpSpPr>
          <p:sp>
            <p:nvSpPr>
              <p:cNvPr id="15376" name="Freeform 8"/>
              <p:cNvSpPr>
                <a:spLocks/>
              </p:cNvSpPr>
              <p:nvPr/>
            </p:nvSpPr>
            <p:spPr bwMode="auto">
              <a:xfrm>
                <a:off x="601" y="3776"/>
                <a:ext cx="668" cy="393"/>
              </a:xfrm>
              <a:custGeom>
                <a:avLst/>
                <a:gdLst>
                  <a:gd name="T0" fmla="*/ 0 w 1336"/>
                  <a:gd name="T1" fmla="*/ 0 h 1572"/>
                  <a:gd name="T2" fmla="*/ 6 w 1336"/>
                  <a:gd name="T3" fmla="*/ 160 h 1572"/>
                  <a:gd name="T4" fmla="*/ 27 w 1336"/>
                  <a:gd name="T5" fmla="*/ 316 h 1572"/>
                  <a:gd name="T6" fmla="*/ 61 w 1336"/>
                  <a:gd name="T7" fmla="*/ 468 h 1572"/>
                  <a:gd name="T8" fmla="*/ 106 w 1336"/>
                  <a:gd name="T9" fmla="*/ 612 h 1572"/>
                  <a:gd name="T10" fmla="*/ 162 w 1336"/>
                  <a:gd name="T11" fmla="*/ 749 h 1572"/>
                  <a:gd name="T12" fmla="*/ 228 w 1336"/>
                  <a:gd name="T13" fmla="*/ 879 h 1572"/>
                  <a:gd name="T14" fmla="*/ 305 w 1336"/>
                  <a:gd name="T15" fmla="*/ 999 h 1572"/>
                  <a:gd name="T16" fmla="*/ 391 w 1336"/>
                  <a:gd name="T17" fmla="*/ 1112 h 1572"/>
                  <a:gd name="T18" fmla="*/ 488 w 1336"/>
                  <a:gd name="T19" fmla="*/ 1213 h 1572"/>
                  <a:gd name="T20" fmla="*/ 589 w 1336"/>
                  <a:gd name="T21" fmla="*/ 1304 h 1572"/>
                  <a:gd name="T22" fmla="*/ 700 w 1336"/>
                  <a:gd name="T23" fmla="*/ 1382 h 1572"/>
                  <a:gd name="T24" fmla="*/ 817 w 1336"/>
                  <a:gd name="T25" fmla="*/ 1448 h 1572"/>
                  <a:gd name="T26" fmla="*/ 939 w 1336"/>
                  <a:gd name="T27" fmla="*/ 1501 h 1572"/>
                  <a:gd name="T28" fmla="*/ 1067 w 1336"/>
                  <a:gd name="T29" fmla="*/ 1540 h 1572"/>
                  <a:gd name="T30" fmla="*/ 1201 w 1336"/>
                  <a:gd name="T31" fmla="*/ 1564 h 1572"/>
                  <a:gd name="T32" fmla="*/ 1336 w 1336"/>
                  <a:gd name="T33" fmla="*/ 1572 h 1572"/>
                  <a:gd name="T34" fmla="*/ 1336 w 1336"/>
                  <a:gd name="T35" fmla="*/ 1464 h 1572"/>
                  <a:gd name="T36" fmla="*/ 1209 w 1336"/>
                  <a:gd name="T37" fmla="*/ 1455 h 1572"/>
                  <a:gd name="T38" fmla="*/ 1085 w 1336"/>
                  <a:gd name="T39" fmla="*/ 1435 h 1572"/>
                  <a:gd name="T40" fmla="*/ 966 w 1336"/>
                  <a:gd name="T41" fmla="*/ 1398 h 1572"/>
                  <a:gd name="T42" fmla="*/ 852 w 1336"/>
                  <a:gd name="T43" fmla="*/ 1348 h 1572"/>
                  <a:gd name="T44" fmla="*/ 743 w 1336"/>
                  <a:gd name="T45" fmla="*/ 1286 h 1572"/>
                  <a:gd name="T46" fmla="*/ 641 w 1336"/>
                  <a:gd name="T47" fmla="*/ 1215 h 1572"/>
                  <a:gd name="T48" fmla="*/ 544 w 1336"/>
                  <a:gd name="T49" fmla="*/ 1130 h 1572"/>
                  <a:gd name="T50" fmla="*/ 456 w 1336"/>
                  <a:gd name="T51" fmla="*/ 1036 h 1572"/>
                  <a:gd name="T52" fmla="*/ 376 w 1336"/>
                  <a:gd name="T53" fmla="*/ 931 h 1572"/>
                  <a:gd name="T54" fmla="*/ 304 w 1336"/>
                  <a:gd name="T55" fmla="*/ 818 h 1572"/>
                  <a:gd name="T56" fmla="*/ 243 w 1336"/>
                  <a:gd name="T57" fmla="*/ 698 h 1572"/>
                  <a:gd name="T58" fmla="*/ 190 w 1336"/>
                  <a:gd name="T59" fmla="*/ 571 h 1572"/>
                  <a:gd name="T60" fmla="*/ 148 w 1336"/>
                  <a:gd name="T61" fmla="*/ 436 h 1572"/>
                  <a:gd name="T62" fmla="*/ 117 w 1336"/>
                  <a:gd name="T63" fmla="*/ 297 h 1572"/>
                  <a:gd name="T64" fmla="*/ 98 w 1336"/>
                  <a:gd name="T65" fmla="*/ 150 h 1572"/>
                  <a:gd name="T66" fmla="*/ 92 w 1336"/>
                  <a:gd name="T67" fmla="*/ 0 h 1572"/>
                  <a:gd name="T68" fmla="*/ 0 w 1336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6"/>
                  <a:gd name="T106" fmla="*/ 0 h 1572"/>
                  <a:gd name="T107" fmla="*/ 1336 w 1336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6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7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2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8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7" y="1448"/>
                    </a:lnTo>
                    <a:lnTo>
                      <a:pt x="939" y="1501"/>
                    </a:lnTo>
                    <a:lnTo>
                      <a:pt x="1067" y="1540"/>
                    </a:lnTo>
                    <a:lnTo>
                      <a:pt x="1201" y="1564"/>
                    </a:lnTo>
                    <a:lnTo>
                      <a:pt x="1336" y="1572"/>
                    </a:lnTo>
                    <a:lnTo>
                      <a:pt x="1336" y="1464"/>
                    </a:lnTo>
                    <a:lnTo>
                      <a:pt x="1209" y="1455"/>
                    </a:lnTo>
                    <a:lnTo>
                      <a:pt x="1085" y="1435"/>
                    </a:lnTo>
                    <a:lnTo>
                      <a:pt x="966" y="1398"/>
                    </a:lnTo>
                    <a:lnTo>
                      <a:pt x="852" y="1348"/>
                    </a:lnTo>
                    <a:lnTo>
                      <a:pt x="743" y="1286"/>
                    </a:lnTo>
                    <a:lnTo>
                      <a:pt x="641" y="1215"/>
                    </a:lnTo>
                    <a:lnTo>
                      <a:pt x="544" y="1130"/>
                    </a:lnTo>
                    <a:lnTo>
                      <a:pt x="456" y="1036"/>
                    </a:lnTo>
                    <a:lnTo>
                      <a:pt x="376" y="931"/>
                    </a:lnTo>
                    <a:lnTo>
                      <a:pt x="304" y="818"/>
                    </a:lnTo>
                    <a:lnTo>
                      <a:pt x="243" y="698"/>
                    </a:lnTo>
                    <a:lnTo>
                      <a:pt x="190" y="571"/>
                    </a:lnTo>
                    <a:lnTo>
                      <a:pt x="148" y="436"/>
                    </a:lnTo>
                    <a:lnTo>
                      <a:pt x="117" y="297"/>
                    </a:lnTo>
                    <a:lnTo>
                      <a:pt x="98" y="150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Freeform 9"/>
              <p:cNvSpPr>
                <a:spLocks/>
              </p:cNvSpPr>
              <p:nvPr/>
            </p:nvSpPr>
            <p:spPr bwMode="auto">
              <a:xfrm>
                <a:off x="682" y="3776"/>
                <a:ext cx="587" cy="346"/>
              </a:xfrm>
              <a:custGeom>
                <a:avLst/>
                <a:gdLst>
                  <a:gd name="T0" fmla="*/ 1174 w 1174"/>
                  <a:gd name="T1" fmla="*/ 1275 h 1383"/>
                  <a:gd name="T2" fmla="*/ 1064 w 1174"/>
                  <a:gd name="T3" fmla="*/ 1269 h 1383"/>
                  <a:gd name="T4" fmla="*/ 956 w 1174"/>
                  <a:gd name="T5" fmla="*/ 1250 h 1383"/>
                  <a:gd name="T6" fmla="*/ 853 w 1174"/>
                  <a:gd name="T7" fmla="*/ 1220 h 1383"/>
                  <a:gd name="T8" fmla="*/ 753 w 1174"/>
                  <a:gd name="T9" fmla="*/ 1175 h 1383"/>
                  <a:gd name="T10" fmla="*/ 659 w 1174"/>
                  <a:gd name="T11" fmla="*/ 1121 h 1383"/>
                  <a:gd name="T12" fmla="*/ 569 w 1174"/>
                  <a:gd name="T13" fmla="*/ 1060 h 1383"/>
                  <a:gd name="T14" fmla="*/ 484 w 1174"/>
                  <a:gd name="T15" fmla="*/ 985 h 1383"/>
                  <a:gd name="T16" fmla="*/ 408 w 1174"/>
                  <a:gd name="T17" fmla="*/ 903 h 1383"/>
                  <a:gd name="T18" fmla="*/ 339 w 1174"/>
                  <a:gd name="T19" fmla="*/ 814 h 1383"/>
                  <a:gd name="T20" fmla="*/ 276 w 1174"/>
                  <a:gd name="T21" fmla="*/ 714 h 1383"/>
                  <a:gd name="T22" fmla="*/ 223 w 1174"/>
                  <a:gd name="T23" fmla="*/ 611 h 1383"/>
                  <a:gd name="T24" fmla="*/ 177 w 1174"/>
                  <a:gd name="T25" fmla="*/ 499 h 1383"/>
                  <a:gd name="T26" fmla="*/ 139 w 1174"/>
                  <a:gd name="T27" fmla="*/ 382 h 1383"/>
                  <a:gd name="T28" fmla="*/ 113 w 1174"/>
                  <a:gd name="T29" fmla="*/ 259 h 1383"/>
                  <a:gd name="T30" fmla="*/ 97 w 1174"/>
                  <a:gd name="T31" fmla="*/ 131 h 1383"/>
                  <a:gd name="T32" fmla="*/ 92 w 1174"/>
                  <a:gd name="T33" fmla="*/ 0 h 1383"/>
                  <a:gd name="T34" fmla="*/ 0 w 1174"/>
                  <a:gd name="T35" fmla="*/ 0 h 1383"/>
                  <a:gd name="T36" fmla="*/ 5 w 1174"/>
                  <a:gd name="T37" fmla="*/ 141 h 1383"/>
                  <a:gd name="T38" fmla="*/ 24 w 1174"/>
                  <a:gd name="T39" fmla="*/ 278 h 1383"/>
                  <a:gd name="T40" fmla="*/ 52 w 1174"/>
                  <a:gd name="T41" fmla="*/ 411 h 1383"/>
                  <a:gd name="T42" fmla="*/ 92 w 1174"/>
                  <a:gd name="T43" fmla="*/ 540 h 1383"/>
                  <a:gd name="T44" fmla="*/ 141 w 1174"/>
                  <a:gd name="T45" fmla="*/ 661 h 1383"/>
                  <a:gd name="T46" fmla="*/ 200 w 1174"/>
                  <a:gd name="T47" fmla="*/ 775 h 1383"/>
                  <a:gd name="T48" fmla="*/ 269 w 1174"/>
                  <a:gd name="T49" fmla="*/ 881 h 1383"/>
                  <a:gd name="T50" fmla="*/ 344 w 1174"/>
                  <a:gd name="T51" fmla="*/ 979 h 1383"/>
                  <a:gd name="T52" fmla="*/ 427 w 1174"/>
                  <a:gd name="T53" fmla="*/ 1068 h 1383"/>
                  <a:gd name="T54" fmla="*/ 517 w 1174"/>
                  <a:gd name="T55" fmla="*/ 1149 h 1383"/>
                  <a:gd name="T56" fmla="*/ 615 w 1174"/>
                  <a:gd name="T57" fmla="*/ 1217 h 1383"/>
                  <a:gd name="T58" fmla="*/ 718 w 1174"/>
                  <a:gd name="T59" fmla="*/ 1275 h 1383"/>
                  <a:gd name="T60" fmla="*/ 826 w 1174"/>
                  <a:gd name="T61" fmla="*/ 1322 h 1383"/>
                  <a:gd name="T62" fmla="*/ 940 w 1174"/>
                  <a:gd name="T63" fmla="*/ 1354 h 1383"/>
                  <a:gd name="T64" fmla="*/ 1056 w 1174"/>
                  <a:gd name="T65" fmla="*/ 1377 h 1383"/>
                  <a:gd name="T66" fmla="*/ 1174 w 1174"/>
                  <a:gd name="T67" fmla="*/ 1383 h 1383"/>
                  <a:gd name="T68" fmla="*/ 1174 w 1174"/>
                  <a:gd name="T69" fmla="*/ 1275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4"/>
                  <a:gd name="T106" fmla="*/ 0 h 1383"/>
                  <a:gd name="T107" fmla="*/ 1174 w 1174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4" h="1383">
                    <a:moveTo>
                      <a:pt x="1174" y="1275"/>
                    </a:moveTo>
                    <a:lnTo>
                      <a:pt x="1064" y="1269"/>
                    </a:lnTo>
                    <a:lnTo>
                      <a:pt x="956" y="1250"/>
                    </a:lnTo>
                    <a:lnTo>
                      <a:pt x="853" y="1220"/>
                    </a:lnTo>
                    <a:lnTo>
                      <a:pt x="753" y="1175"/>
                    </a:lnTo>
                    <a:lnTo>
                      <a:pt x="659" y="1121"/>
                    </a:lnTo>
                    <a:lnTo>
                      <a:pt x="569" y="1060"/>
                    </a:lnTo>
                    <a:lnTo>
                      <a:pt x="484" y="985"/>
                    </a:lnTo>
                    <a:lnTo>
                      <a:pt x="408" y="903"/>
                    </a:lnTo>
                    <a:lnTo>
                      <a:pt x="339" y="814"/>
                    </a:lnTo>
                    <a:lnTo>
                      <a:pt x="276" y="714"/>
                    </a:lnTo>
                    <a:lnTo>
                      <a:pt x="223" y="611"/>
                    </a:lnTo>
                    <a:lnTo>
                      <a:pt x="177" y="499"/>
                    </a:lnTo>
                    <a:lnTo>
                      <a:pt x="139" y="382"/>
                    </a:lnTo>
                    <a:lnTo>
                      <a:pt x="113" y="259"/>
                    </a:lnTo>
                    <a:lnTo>
                      <a:pt x="97" y="131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41"/>
                    </a:lnTo>
                    <a:lnTo>
                      <a:pt x="24" y="278"/>
                    </a:lnTo>
                    <a:lnTo>
                      <a:pt x="52" y="411"/>
                    </a:lnTo>
                    <a:lnTo>
                      <a:pt x="92" y="540"/>
                    </a:lnTo>
                    <a:lnTo>
                      <a:pt x="141" y="661"/>
                    </a:lnTo>
                    <a:lnTo>
                      <a:pt x="200" y="775"/>
                    </a:lnTo>
                    <a:lnTo>
                      <a:pt x="269" y="881"/>
                    </a:lnTo>
                    <a:lnTo>
                      <a:pt x="344" y="979"/>
                    </a:lnTo>
                    <a:lnTo>
                      <a:pt x="427" y="1068"/>
                    </a:lnTo>
                    <a:lnTo>
                      <a:pt x="517" y="1149"/>
                    </a:lnTo>
                    <a:lnTo>
                      <a:pt x="615" y="1217"/>
                    </a:lnTo>
                    <a:lnTo>
                      <a:pt x="718" y="1275"/>
                    </a:lnTo>
                    <a:lnTo>
                      <a:pt x="826" y="1322"/>
                    </a:lnTo>
                    <a:lnTo>
                      <a:pt x="940" y="1354"/>
                    </a:lnTo>
                    <a:lnTo>
                      <a:pt x="1056" y="1377"/>
                    </a:lnTo>
                    <a:lnTo>
                      <a:pt x="1174" y="1383"/>
                    </a:lnTo>
                    <a:lnTo>
                      <a:pt x="1174" y="1275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Freeform 10"/>
              <p:cNvSpPr>
                <a:spLocks/>
              </p:cNvSpPr>
              <p:nvPr/>
            </p:nvSpPr>
            <p:spPr bwMode="auto">
              <a:xfrm>
                <a:off x="763" y="3776"/>
                <a:ext cx="506" cy="299"/>
              </a:xfrm>
              <a:custGeom>
                <a:avLst/>
                <a:gdLst>
                  <a:gd name="T0" fmla="*/ 1012 w 1012"/>
                  <a:gd name="T1" fmla="*/ 1085 h 1193"/>
                  <a:gd name="T2" fmla="*/ 918 w 1012"/>
                  <a:gd name="T3" fmla="*/ 1078 h 1193"/>
                  <a:gd name="T4" fmla="*/ 827 w 1012"/>
                  <a:gd name="T5" fmla="*/ 1065 h 1193"/>
                  <a:gd name="T6" fmla="*/ 738 w 1012"/>
                  <a:gd name="T7" fmla="*/ 1037 h 1193"/>
                  <a:gd name="T8" fmla="*/ 654 w 1012"/>
                  <a:gd name="T9" fmla="*/ 1000 h 1193"/>
                  <a:gd name="T10" fmla="*/ 574 w 1012"/>
                  <a:gd name="T11" fmla="*/ 954 h 1193"/>
                  <a:gd name="T12" fmla="*/ 498 w 1012"/>
                  <a:gd name="T13" fmla="*/ 899 h 1193"/>
                  <a:gd name="T14" fmla="*/ 426 w 1012"/>
                  <a:gd name="T15" fmla="*/ 838 h 1193"/>
                  <a:gd name="T16" fmla="*/ 362 w 1012"/>
                  <a:gd name="T17" fmla="*/ 767 h 1193"/>
                  <a:gd name="T18" fmla="*/ 302 w 1012"/>
                  <a:gd name="T19" fmla="*/ 692 h 1193"/>
                  <a:gd name="T20" fmla="*/ 249 w 1012"/>
                  <a:gd name="T21" fmla="*/ 607 h 1193"/>
                  <a:gd name="T22" fmla="*/ 203 w 1012"/>
                  <a:gd name="T23" fmla="*/ 518 h 1193"/>
                  <a:gd name="T24" fmla="*/ 164 w 1012"/>
                  <a:gd name="T25" fmla="*/ 423 h 1193"/>
                  <a:gd name="T26" fmla="*/ 132 w 1012"/>
                  <a:gd name="T27" fmla="*/ 322 h 1193"/>
                  <a:gd name="T28" fmla="*/ 109 w 1012"/>
                  <a:gd name="T29" fmla="*/ 220 h 1193"/>
                  <a:gd name="T30" fmla="*/ 97 w 1012"/>
                  <a:gd name="T31" fmla="*/ 112 h 1193"/>
                  <a:gd name="T32" fmla="*/ 92 w 1012"/>
                  <a:gd name="T33" fmla="*/ 0 h 1193"/>
                  <a:gd name="T34" fmla="*/ 0 w 1012"/>
                  <a:gd name="T35" fmla="*/ 0 h 1193"/>
                  <a:gd name="T36" fmla="*/ 5 w 1012"/>
                  <a:gd name="T37" fmla="*/ 122 h 1193"/>
                  <a:gd name="T38" fmla="*/ 20 w 1012"/>
                  <a:gd name="T39" fmla="*/ 239 h 1193"/>
                  <a:gd name="T40" fmla="*/ 46 w 1012"/>
                  <a:gd name="T41" fmla="*/ 355 h 1193"/>
                  <a:gd name="T42" fmla="*/ 79 w 1012"/>
                  <a:gd name="T43" fmla="*/ 465 h 1193"/>
                  <a:gd name="T44" fmla="*/ 122 w 1012"/>
                  <a:gd name="T45" fmla="*/ 569 h 1193"/>
                  <a:gd name="T46" fmla="*/ 173 w 1012"/>
                  <a:gd name="T47" fmla="*/ 668 h 1193"/>
                  <a:gd name="T48" fmla="*/ 231 w 1012"/>
                  <a:gd name="T49" fmla="*/ 758 h 1193"/>
                  <a:gd name="T50" fmla="*/ 296 w 1012"/>
                  <a:gd name="T51" fmla="*/ 844 h 1193"/>
                  <a:gd name="T52" fmla="*/ 368 w 1012"/>
                  <a:gd name="T53" fmla="*/ 920 h 1193"/>
                  <a:gd name="T54" fmla="*/ 447 w 1012"/>
                  <a:gd name="T55" fmla="*/ 989 h 1193"/>
                  <a:gd name="T56" fmla="*/ 530 w 1012"/>
                  <a:gd name="T57" fmla="*/ 1049 h 1193"/>
                  <a:gd name="T58" fmla="*/ 619 w 1012"/>
                  <a:gd name="T59" fmla="*/ 1100 h 1193"/>
                  <a:gd name="T60" fmla="*/ 711 w 1012"/>
                  <a:gd name="T61" fmla="*/ 1139 h 1193"/>
                  <a:gd name="T62" fmla="*/ 811 w 1012"/>
                  <a:gd name="T63" fmla="*/ 1169 h 1193"/>
                  <a:gd name="T64" fmla="*/ 910 w 1012"/>
                  <a:gd name="T65" fmla="*/ 1187 h 1193"/>
                  <a:gd name="T66" fmla="*/ 1012 w 1012"/>
                  <a:gd name="T67" fmla="*/ 1193 h 1193"/>
                  <a:gd name="T68" fmla="*/ 1012 w 1012"/>
                  <a:gd name="T69" fmla="*/ 1085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2"/>
                  <a:gd name="T106" fmla="*/ 0 h 1193"/>
                  <a:gd name="T107" fmla="*/ 1012 w 1012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2" h="1193">
                    <a:moveTo>
                      <a:pt x="1012" y="1085"/>
                    </a:moveTo>
                    <a:lnTo>
                      <a:pt x="918" y="1078"/>
                    </a:lnTo>
                    <a:lnTo>
                      <a:pt x="827" y="1065"/>
                    </a:lnTo>
                    <a:lnTo>
                      <a:pt x="738" y="1037"/>
                    </a:lnTo>
                    <a:lnTo>
                      <a:pt x="654" y="1000"/>
                    </a:lnTo>
                    <a:lnTo>
                      <a:pt x="574" y="954"/>
                    </a:lnTo>
                    <a:lnTo>
                      <a:pt x="498" y="899"/>
                    </a:lnTo>
                    <a:lnTo>
                      <a:pt x="426" y="838"/>
                    </a:lnTo>
                    <a:lnTo>
                      <a:pt x="362" y="767"/>
                    </a:lnTo>
                    <a:lnTo>
                      <a:pt x="302" y="692"/>
                    </a:lnTo>
                    <a:lnTo>
                      <a:pt x="249" y="607"/>
                    </a:lnTo>
                    <a:lnTo>
                      <a:pt x="203" y="518"/>
                    </a:lnTo>
                    <a:lnTo>
                      <a:pt x="164" y="423"/>
                    </a:lnTo>
                    <a:lnTo>
                      <a:pt x="132" y="322"/>
                    </a:lnTo>
                    <a:lnTo>
                      <a:pt x="109" y="220"/>
                    </a:lnTo>
                    <a:lnTo>
                      <a:pt x="97" y="112"/>
                    </a:lnTo>
                    <a:lnTo>
                      <a:pt x="92" y="0"/>
                    </a:lnTo>
                    <a:lnTo>
                      <a:pt x="0" y="0"/>
                    </a:lnTo>
                    <a:lnTo>
                      <a:pt x="5" y="122"/>
                    </a:lnTo>
                    <a:lnTo>
                      <a:pt x="20" y="239"/>
                    </a:lnTo>
                    <a:lnTo>
                      <a:pt x="46" y="355"/>
                    </a:lnTo>
                    <a:lnTo>
                      <a:pt x="79" y="465"/>
                    </a:lnTo>
                    <a:lnTo>
                      <a:pt x="122" y="569"/>
                    </a:lnTo>
                    <a:lnTo>
                      <a:pt x="173" y="668"/>
                    </a:lnTo>
                    <a:lnTo>
                      <a:pt x="231" y="758"/>
                    </a:lnTo>
                    <a:lnTo>
                      <a:pt x="296" y="844"/>
                    </a:lnTo>
                    <a:lnTo>
                      <a:pt x="368" y="920"/>
                    </a:lnTo>
                    <a:lnTo>
                      <a:pt x="447" y="989"/>
                    </a:lnTo>
                    <a:lnTo>
                      <a:pt x="530" y="1049"/>
                    </a:lnTo>
                    <a:lnTo>
                      <a:pt x="619" y="1100"/>
                    </a:lnTo>
                    <a:lnTo>
                      <a:pt x="711" y="1139"/>
                    </a:lnTo>
                    <a:lnTo>
                      <a:pt x="811" y="1169"/>
                    </a:lnTo>
                    <a:lnTo>
                      <a:pt x="910" y="1187"/>
                    </a:lnTo>
                    <a:lnTo>
                      <a:pt x="1012" y="1193"/>
                    </a:lnTo>
                    <a:lnTo>
                      <a:pt x="1012" y="1085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Freeform 11"/>
              <p:cNvSpPr>
                <a:spLocks/>
              </p:cNvSpPr>
              <p:nvPr/>
            </p:nvSpPr>
            <p:spPr bwMode="auto">
              <a:xfrm>
                <a:off x="401" y="3639"/>
                <a:ext cx="636" cy="374"/>
              </a:xfrm>
              <a:custGeom>
                <a:avLst/>
                <a:gdLst>
                  <a:gd name="T0" fmla="*/ 1271 w 1271"/>
                  <a:gd name="T1" fmla="*/ 1163 h 1495"/>
                  <a:gd name="T2" fmla="*/ 1168 w 1271"/>
                  <a:gd name="T3" fmla="*/ 1159 h 1495"/>
                  <a:gd name="T4" fmla="*/ 1071 w 1271"/>
                  <a:gd name="T5" fmla="*/ 1141 h 1495"/>
                  <a:gd name="T6" fmla="*/ 975 w 1271"/>
                  <a:gd name="T7" fmla="*/ 1112 h 1495"/>
                  <a:gd name="T8" fmla="*/ 888 w 1271"/>
                  <a:gd name="T9" fmla="*/ 1073 h 1495"/>
                  <a:gd name="T10" fmla="*/ 800 w 1271"/>
                  <a:gd name="T11" fmla="*/ 1023 h 1495"/>
                  <a:gd name="T12" fmla="*/ 716 w 1271"/>
                  <a:gd name="T13" fmla="*/ 965 h 1495"/>
                  <a:gd name="T14" fmla="*/ 642 w 1271"/>
                  <a:gd name="T15" fmla="*/ 898 h 1495"/>
                  <a:gd name="T16" fmla="*/ 571 w 1271"/>
                  <a:gd name="T17" fmla="*/ 822 h 1495"/>
                  <a:gd name="T18" fmla="*/ 508 w 1271"/>
                  <a:gd name="T19" fmla="*/ 742 h 1495"/>
                  <a:gd name="T20" fmla="*/ 451 w 1271"/>
                  <a:gd name="T21" fmla="*/ 650 h 1495"/>
                  <a:gd name="T22" fmla="*/ 401 w 1271"/>
                  <a:gd name="T23" fmla="*/ 554 h 1495"/>
                  <a:gd name="T24" fmla="*/ 359 w 1271"/>
                  <a:gd name="T25" fmla="*/ 453 h 1495"/>
                  <a:gd name="T26" fmla="*/ 326 w 1271"/>
                  <a:gd name="T27" fmla="*/ 346 h 1495"/>
                  <a:gd name="T28" fmla="*/ 302 w 1271"/>
                  <a:gd name="T29" fmla="*/ 236 h 1495"/>
                  <a:gd name="T30" fmla="*/ 287 w 1271"/>
                  <a:gd name="T31" fmla="*/ 119 h 1495"/>
                  <a:gd name="T32" fmla="*/ 283 w 1271"/>
                  <a:gd name="T33" fmla="*/ 0 h 1495"/>
                  <a:gd name="T34" fmla="*/ 0 w 1271"/>
                  <a:gd name="T35" fmla="*/ 0 h 1495"/>
                  <a:gd name="T36" fmla="*/ 6 w 1271"/>
                  <a:gd name="T37" fmla="*/ 152 h 1495"/>
                  <a:gd name="T38" fmla="*/ 27 w 1271"/>
                  <a:gd name="T39" fmla="*/ 301 h 1495"/>
                  <a:gd name="T40" fmla="*/ 57 w 1271"/>
                  <a:gd name="T41" fmla="*/ 442 h 1495"/>
                  <a:gd name="T42" fmla="*/ 101 w 1271"/>
                  <a:gd name="T43" fmla="*/ 582 h 1495"/>
                  <a:gd name="T44" fmla="*/ 153 w 1271"/>
                  <a:gd name="T45" fmla="*/ 710 h 1495"/>
                  <a:gd name="T46" fmla="*/ 218 w 1271"/>
                  <a:gd name="T47" fmla="*/ 835 h 1495"/>
                  <a:gd name="T48" fmla="*/ 291 w 1271"/>
                  <a:gd name="T49" fmla="*/ 948 h 1495"/>
                  <a:gd name="T50" fmla="*/ 372 w 1271"/>
                  <a:gd name="T51" fmla="*/ 1056 h 1495"/>
                  <a:gd name="T52" fmla="*/ 462 w 1271"/>
                  <a:gd name="T53" fmla="*/ 1154 h 1495"/>
                  <a:gd name="T54" fmla="*/ 562 w 1271"/>
                  <a:gd name="T55" fmla="*/ 1240 h 1495"/>
                  <a:gd name="T56" fmla="*/ 666 w 1271"/>
                  <a:gd name="T57" fmla="*/ 1314 h 1495"/>
                  <a:gd name="T58" fmla="*/ 776 w 1271"/>
                  <a:gd name="T59" fmla="*/ 1377 h 1495"/>
                  <a:gd name="T60" fmla="*/ 894 w 1271"/>
                  <a:gd name="T61" fmla="*/ 1429 h 1495"/>
                  <a:gd name="T62" fmla="*/ 1016 w 1271"/>
                  <a:gd name="T63" fmla="*/ 1464 h 1495"/>
                  <a:gd name="T64" fmla="*/ 1142 w 1271"/>
                  <a:gd name="T65" fmla="*/ 1488 h 1495"/>
                  <a:gd name="T66" fmla="*/ 1271 w 1271"/>
                  <a:gd name="T67" fmla="*/ 1495 h 1495"/>
                  <a:gd name="T68" fmla="*/ 1271 w 1271"/>
                  <a:gd name="T69" fmla="*/ 1163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1"/>
                  <a:gd name="T106" fmla="*/ 0 h 1495"/>
                  <a:gd name="T107" fmla="*/ 1271 w 1271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1" h="1495">
                    <a:moveTo>
                      <a:pt x="1271" y="1163"/>
                    </a:moveTo>
                    <a:lnTo>
                      <a:pt x="1168" y="1159"/>
                    </a:lnTo>
                    <a:lnTo>
                      <a:pt x="1071" y="1141"/>
                    </a:lnTo>
                    <a:lnTo>
                      <a:pt x="975" y="1112"/>
                    </a:lnTo>
                    <a:lnTo>
                      <a:pt x="888" y="1073"/>
                    </a:lnTo>
                    <a:lnTo>
                      <a:pt x="800" y="1023"/>
                    </a:lnTo>
                    <a:lnTo>
                      <a:pt x="716" y="965"/>
                    </a:lnTo>
                    <a:lnTo>
                      <a:pt x="642" y="898"/>
                    </a:lnTo>
                    <a:lnTo>
                      <a:pt x="571" y="822"/>
                    </a:lnTo>
                    <a:lnTo>
                      <a:pt x="508" y="742"/>
                    </a:lnTo>
                    <a:lnTo>
                      <a:pt x="451" y="650"/>
                    </a:lnTo>
                    <a:lnTo>
                      <a:pt x="401" y="554"/>
                    </a:lnTo>
                    <a:lnTo>
                      <a:pt x="359" y="453"/>
                    </a:lnTo>
                    <a:lnTo>
                      <a:pt x="326" y="346"/>
                    </a:lnTo>
                    <a:lnTo>
                      <a:pt x="302" y="236"/>
                    </a:lnTo>
                    <a:lnTo>
                      <a:pt x="287" y="119"/>
                    </a:lnTo>
                    <a:lnTo>
                      <a:pt x="283" y="0"/>
                    </a:lnTo>
                    <a:lnTo>
                      <a:pt x="0" y="0"/>
                    </a:lnTo>
                    <a:lnTo>
                      <a:pt x="6" y="152"/>
                    </a:lnTo>
                    <a:lnTo>
                      <a:pt x="27" y="301"/>
                    </a:lnTo>
                    <a:lnTo>
                      <a:pt x="57" y="442"/>
                    </a:lnTo>
                    <a:lnTo>
                      <a:pt x="101" y="582"/>
                    </a:lnTo>
                    <a:lnTo>
                      <a:pt x="153" y="710"/>
                    </a:lnTo>
                    <a:lnTo>
                      <a:pt x="218" y="835"/>
                    </a:lnTo>
                    <a:lnTo>
                      <a:pt x="291" y="948"/>
                    </a:lnTo>
                    <a:lnTo>
                      <a:pt x="372" y="1056"/>
                    </a:lnTo>
                    <a:lnTo>
                      <a:pt x="462" y="1154"/>
                    </a:lnTo>
                    <a:lnTo>
                      <a:pt x="562" y="1240"/>
                    </a:lnTo>
                    <a:lnTo>
                      <a:pt x="666" y="1314"/>
                    </a:lnTo>
                    <a:lnTo>
                      <a:pt x="776" y="1377"/>
                    </a:lnTo>
                    <a:lnTo>
                      <a:pt x="894" y="1429"/>
                    </a:lnTo>
                    <a:lnTo>
                      <a:pt x="1016" y="1464"/>
                    </a:lnTo>
                    <a:lnTo>
                      <a:pt x="1142" y="1488"/>
                    </a:lnTo>
                    <a:lnTo>
                      <a:pt x="1271" y="1495"/>
                    </a:lnTo>
                    <a:lnTo>
                      <a:pt x="1271" y="1163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Freeform 12"/>
              <p:cNvSpPr>
                <a:spLocks/>
              </p:cNvSpPr>
              <p:nvPr/>
            </p:nvSpPr>
            <p:spPr bwMode="auto">
              <a:xfrm>
                <a:off x="368" y="3639"/>
                <a:ext cx="669" cy="393"/>
              </a:xfrm>
              <a:custGeom>
                <a:avLst/>
                <a:gdLst>
                  <a:gd name="T0" fmla="*/ 0 w 1337"/>
                  <a:gd name="T1" fmla="*/ 0 h 1572"/>
                  <a:gd name="T2" fmla="*/ 6 w 1337"/>
                  <a:gd name="T3" fmla="*/ 160 h 1572"/>
                  <a:gd name="T4" fmla="*/ 26 w 1337"/>
                  <a:gd name="T5" fmla="*/ 316 h 1572"/>
                  <a:gd name="T6" fmla="*/ 61 w 1337"/>
                  <a:gd name="T7" fmla="*/ 468 h 1572"/>
                  <a:gd name="T8" fmla="*/ 106 w 1337"/>
                  <a:gd name="T9" fmla="*/ 612 h 1572"/>
                  <a:gd name="T10" fmla="*/ 161 w 1337"/>
                  <a:gd name="T11" fmla="*/ 749 h 1572"/>
                  <a:gd name="T12" fmla="*/ 228 w 1337"/>
                  <a:gd name="T13" fmla="*/ 879 h 1572"/>
                  <a:gd name="T14" fmla="*/ 305 w 1337"/>
                  <a:gd name="T15" fmla="*/ 999 h 1572"/>
                  <a:gd name="T16" fmla="*/ 391 w 1337"/>
                  <a:gd name="T17" fmla="*/ 1112 h 1572"/>
                  <a:gd name="T18" fmla="*/ 487 w 1337"/>
                  <a:gd name="T19" fmla="*/ 1213 h 1572"/>
                  <a:gd name="T20" fmla="*/ 589 w 1337"/>
                  <a:gd name="T21" fmla="*/ 1304 h 1572"/>
                  <a:gd name="T22" fmla="*/ 700 w 1337"/>
                  <a:gd name="T23" fmla="*/ 1382 h 1572"/>
                  <a:gd name="T24" fmla="*/ 816 w 1337"/>
                  <a:gd name="T25" fmla="*/ 1447 h 1572"/>
                  <a:gd name="T26" fmla="*/ 939 w 1337"/>
                  <a:gd name="T27" fmla="*/ 1500 h 1572"/>
                  <a:gd name="T28" fmla="*/ 1068 w 1337"/>
                  <a:gd name="T29" fmla="*/ 1541 h 1572"/>
                  <a:gd name="T30" fmla="*/ 1201 w 1337"/>
                  <a:gd name="T31" fmla="*/ 1565 h 1572"/>
                  <a:gd name="T32" fmla="*/ 1337 w 1337"/>
                  <a:gd name="T33" fmla="*/ 1572 h 1572"/>
                  <a:gd name="T34" fmla="*/ 1337 w 1337"/>
                  <a:gd name="T35" fmla="*/ 1464 h 1572"/>
                  <a:gd name="T36" fmla="*/ 1209 w 1337"/>
                  <a:gd name="T37" fmla="*/ 1455 h 1572"/>
                  <a:gd name="T38" fmla="*/ 1084 w 1337"/>
                  <a:gd name="T39" fmla="*/ 1435 h 1572"/>
                  <a:gd name="T40" fmla="*/ 965 w 1337"/>
                  <a:gd name="T41" fmla="*/ 1398 h 1572"/>
                  <a:gd name="T42" fmla="*/ 852 w 1337"/>
                  <a:gd name="T43" fmla="*/ 1348 h 1572"/>
                  <a:gd name="T44" fmla="*/ 742 w 1337"/>
                  <a:gd name="T45" fmla="*/ 1286 h 1572"/>
                  <a:gd name="T46" fmla="*/ 641 w 1337"/>
                  <a:gd name="T47" fmla="*/ 1214 h 1572"/>
                  <a:gd name="T48" fmla="*/ 544 w 1337"/>
                  <a:gd name="T49" fmla="*/ 1130 h 1572"/>
                  <a:gd name="T50" fmla="*/ 456 w 1337"/>
                  <a:gd name="T51" fmla="*/ 1035 h 1572"/>
                  <a:gd name="T52" fmla="*/ 376 w 1337"/>
                  <a:gd name="T53" fmla="*/ 931 h 1572"/>
                  <a:gd name="T54" fmla="*/ 304 w 1337"/>
                  <a:gd name="T55" fmla="*/ 817 h 1572"/>
                  <a:gd name="T56" fmla="*/ 243 w 1337"/>
                  <a:gd name="T57" fmla="*/ 698 h 1572"/>
                  <a:gd name="T58" fmla="*/ 189 w 1337"/>
                  <a:gd name="T59" fmla="*/ 570 h 1572"/>
                  <a:gd name="T60" fmla="*/ 148 w 1337"/>
                  <a:gd name="T61" fmla="*/ 436 h 1572"/>
                  <a:gd name="T62" fmla="*/ 116 w 1337"/>
                  <a:gd name="T63" fmla="*/ 297 h 1572"/>
                  <a:gd name="T64" fmla="*/ 98 w 1337"/>
                  <a:gd name="T65" fmla="*/ 149 h 1572"/>
                  <a:gd name="T66" fmla="*/ 92 w 1337"/>
                  <a:gd name="T67" fmla="*/ 0 h 1572"/>
                  <a:gd name="T68" fmla="*/ 0 w 1337"/>
                  <a:gd name="T69" fmla="*/ 0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0"/>
                    </a:moveTo>
                    <a:lnTo>
                      <a:pt x="6" y="160"/>
                    </a:lnTo>
                    <a:lnTo>
                      <a:pt x="26" y="316"/>
                    </a:lnTo>
                    <a:lnTo>
                      <a:pt x="61" y="468"/>
                    </a:lnTo>
                    <a:lnTo>
                      <a:pt x="106" y="612"/>
                    </a:lnTo>
                    <a:lnTo>
                      <a:pt x="161" y="749"/>
                    </a:lnTo>
                    <a:lnTo>
                      <a:pt x="228" y="879"/>
                    </a:lnTo>
                    <a:lnTo>
                      <a:pt x="305" y="999"/>
                    </a:lnTo>
                    <a:lnTo>
                      <a:pt x="391" y="1112"/>
                    </a:lnTo>
                    <a:lnTo>
                      <a:pt x="487" y="1213"/>
                    </a:lnTo>
                    <a:lnTo>
                      <a:pt x="589" y="1304"/>
                    </a:lnTo>
                    <a:lnTo>
                      <a:pt x="700" y="1382"/>
                    </a:lnTo>
                    <a:lnTo>
                      <a:pt x="816" y="1447"/>
                    </a:lnTo>
                    <a:lnTo>
                      <a:pt x="939" y="1500"/>
                    </a:lnTo>
                    <a:lnTo>
                      <a:pt x="1068" y="1541"/>
                    </a:lnTo>
                    <a:lnTo>
                      <a:pt x="1201" y="1565"/>
                    </a:lnTo>
                    <a:lnTo>
                      <a:pt x="1337" y="1572"/>
                    </a:lnTo>
                    <a:lnTo>
                      <a:pt x="1337" y="1464"/>
                    </a:lnTo>
                    <a:lnTo>
                      <a:pt x="1209" y="1455"/>
                    </a:lnTo>
                    <a:lnTo>
                      <a:pt x="1084" y="1435"/>
                    </a:lnTo>
                    <a:lnTo>
                      <a:pt x="965" y="1398"/>
                    </a:lnTo>
                    <a:lnTo>
                      <a:pt x="852" y="1348"/>
                    </a:lnTo>
                    <a:lnTo>
                      <a:pt x="742" y="1286"/>
                    </a:lnTo>
                    <a:lnTo>
                      <a:pt x="641" y="1214"/>
                    </a:lnTo>
                    <a:lnTo>
                      <a:pt x="544" y="1130"/>
                    </a:lnTo>
                    <a:lnTo>
                      <a:pt x="456" y="1035"/>
                    </a:lnTo>
                    <a:lnTo>
                      <a:pt x="376" y="931"/>
                    </a:lnTo>
                    <a:lnTo>
                      <a:pt x="304" y="817"/>
                    </a:lnTo>
                    <a:lnTo>
                      <a:pt x="243" y="698"/>
                    </a:lnTo>
                    <a:lnTo>
                      <a:pt x="189" y="570"/>
                    </a:lnTo>
                    <a:lnTo>
                      <a:pt x="148" y="436"/>
                    </a:lnTo>
                    <a:lnTo>
                      <a:pt x="116" y="297"/>
                    </a:lnTo>
                    <a:lnTo>
                      <a:pt x="98" y="149"/>
                    </a:lnTo>
                    <a:lnTo>
                      <a:pt x="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CC33"/>
              </a:solidFill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Freeform 13"/>
              <p:cNvSpPr>
                <a:spLocks/>
              </p:cNvSpPr>
              <p:nvPr/>
            </p:nvSpPr>
            <p:spPr bwMode="auto">
              <a:xfrm>
                <a:off x="17" y="3423"/>
                <a:ext cx="889" cy="527"/>
              </a:xfrm>
              <a:custGeom>
                <a:avLst/>
                <a:gdLst>
                  <a:gd name="T0" fmla="*/ 989 w 1272"/>
                  <a:gd name="T1" fmla="*/ 0 h 1495"/>
                  <a:gd name="T2" fmla="*/ 984 w 1272"/>
                  <a:gd name="T3" fmla="*/ 121 h 1495"/>
                  <a:gd name="T4" fmla="*/ 969 w 1272"/>
                  <a:gd name="T5" fmla="*/ 236 h 1495"/>
                  <a:gd name="T6" fmla="*/ 945 w 1272"/>
                  <a:gd name="T7" fmla="*/ 348 h 1495"/>
                  <a:gd name="T8" fmla="*/ 913 w 1272"/>
                  <a:gd name="T9" fmla="*/ 452 h 1495"/>
                  <a:gd name="T10" fmla="*/ 871 w 1272"/>
                  <a:gd name="T11" fmla="*/ 554 h 1495"/>
                  <a:gd name="T12" fmla="*/ 820 w 1272"/>
                  <a:gd name="T13" fmla="*/ 650 h 1495"/>
                  <a:gd name="T14" fmla="*/ 764 w 1272"/>
                  <a:gd name="T15" fmla="*/ 742 h 1495"/>
                  <a:gd name="T16" fmla="*/ 700 w 1272"/>
                  <a:gd name="T17" fmla="*/ 823 h 1495"/>
                  <a:gd name="T18" fmla="*/ 632 w 1272"/>
                  <a:gd name="T19" fmla="*/ 897 h 1495"/>
                  <a:gd name="T20" fmla="*/ 553 w 1272"/>
                  <a:gd name="T21" fmla="*/ 964 h 1495"/>
                  <a:gd name="T22" fmla="*/ 472 w 1272"/>
                  <a:gd name="T23" fmla="*/ 1023 h 1495"/>
                  <a:gd name="T24" fmla="*/ 385 w 1272"/>
                  <a:gd name="T25" fmla="*/ 1072 h 1495"/>
                  <a:gd name="T26" fmla="*/ 295 w 1272"/>
                  <a:gd name="T27" fmla="*/ 1111 h 1495"/>
                  <a:gd name="T28" fmla="*/ 201 w 1272"/>
                  <a:gd name="T29" fmla="*/ 1139 h 1495"/>
                  <a:gd name="T30" fmla="*/ 102 w 1272"/>
                  <a:gd name="T31" fmla="*/ 1157 h 1495"/>
                  <a:gd name="T32" fmla="*/ 0 w 1272"/>
                  <a:gd name="T33" fmla="*/ 1162 h 1495"/>
                  <a:gd name="T34" fmla="*/ 0 w 1272"/>
                  <a:gd name="T35" fmla="*/ 1495 h 1495"/>
                  <a:gd name="T36" fmla="*/ 130 w 1272"/>
                  <a:gd name="T37" fmla="*/ 1487 h 1495"/>
                  <a:gd name="T38" fmla="*/ 254 w 1272"/>
                  <a:gd name="T39" fmla="*/ 1463 h 1495"/>
                  <a:gd name="T40" fmla="*/ 377 w 1272"/>
                  <a:gd name="T41" fmla="*/ 1428 h 1495"/>
                  <a:gd name="T42" fmla="*/ 493 w 1272"/>
                  <a:gd name="T43" fmla="*/ 1376 h 1495"/>
                  <a:gd name="T44" fmla="*/ 605 w 1272"/>
                  <a:gd name="T45" fmla="*/ 1314 h 1495"/>
                  <a:gd name="T46" fmla="*/ 711 w 1272"/>
                  <a:gd name="T47" fmla="*/ 1239 h 1495"/>
                  <a:gd name="T48" fmla="*/ 807 w 1272"/>
                  <a:gd name="T49" fmla="*/ 1153 h 1495"/>
                  <a:gd name="T50" fmla="*/ 899 w 1272"/>
                  <a:gd name="T51" fmla="*/ 1057 h 1495"/>
                  <a:gd name="T52" fmla="*/ 980 w 1272"/>
                  <a:gd name="T53" fmla="*/ 950 h 1495"/>
                  <a:gd name="T54" fmla="*/ 1054 w 1272"/>
                  <a:gd name="T55" fmla="*/ 837 h 1495"/>
                  <a:gd name="T56" fmla="*/ 1117 w 1272"/>
                  <a:gd name="T57" fmla="*/ 712 h 1495"/>
                  <a:gd name="T58" fmla="*/ 1171 w 1272"/>
                  <a:gd name="T59" fmla="*/ 581 h 1495"/>
                  <a:gd name="T60" fmla="*/ 1214 w 1272"/>
                  <a:gd name="T61" fmla="*/ 444 h 1495"/>
                  <a:gd name="T62" fmla="*/ 1244 w 1272"/>
                  <a:gd name="T63" fmla="*/ 300 h 1495"/>
                  <a:gd name="T64" fmla="*/ 1264 w 1272"/>
                  <a:gd name="T65" fmla="*/ 152 h 1495"/>
                  <a:gd name="T66" fmla="*/ 1272 w 1272"/>
                  <a:gd name="T67" fmla="*/ 0 h 1495"/>
                  <a:gd name="T68" fmla="*/ 989 w 1272"/>
                  <a:gd name="T69" fmla="*/ 0 h 149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272"/>
                  <a:gd name="T106" fmla="*/ 0 h 1495"/>
                  <a:gd name="T107" fmla="*/ 1272 w 1272"/>
                  <a:gd name="T108" fmla="*/ 1495 h 1495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272" h="1495">
                    <a:moveTo>
                      <a:pt x="989" y="0"/>
                    </a:moveTo>
                    <a:lnTo>
                      <a:pt x="984" y="121"/>
                    </a:lnTo>
                    <a:lnTo>
                      <a:pt x="969" y="236"/>
                    </a:lnTo>
                    <a:lnTo>
                      <a:pt x="945" y="348"/>
                    </a:lnTo>
                    <a:lnTo>
                      <a:pt x="913" y="452"/>
                    </a:lnTo>
                    <a:lnTo>
                      <a:pt x="871" y="554"/>
                    </a:lnTo>
                    <a:lnTo>
                      <a:pt x="820" y="650"/>
                    </a:lnTo>
                    <a:lnTo>
                      <a:pt x="764" y="742"/>
                    </a:lnTo>
                    <a:lnTo>
                      <a:pt x="700" y="823"/>
                    </a:lnTo>
                    <a:lnTo>
                      <a:pt x="632" y="897"/>
                    </a:lnTo>
                    <a:lnTo>
                      <a:pt x="553" y="964"/>
                    </a:lnTo>
                    <a:lnTo>
                      <a:pt x="472" y="1023"/>
                    </a:lnTo>
                    <a:lnTo>
                      <a:pt x="385" y="1072"/>
                    </a:lnTo>
                    <a:lnTo>
                      <a:pt x="295" y="1111"/>
                    </a:lnTo>
                    <a:lnTo>
                      <a:pt x="201" y="1139"/>
                    </a:lnTo>
                    <a:lnTo>
                      <a:pt x="102" y="1157"/>
                    </a:lnTo>
                    <a:lnTo>
                      <a:pt x="0" y="1162"/>
                    </a:lnTo>
                    <a:lnTo>
                      <a:pt x="0" y="1495"/>
                    </a:lnTo>
                    <a:lnTo>
                      <a:pt x="130" y="1487"/>
                    </a:lnTo>
                    <a:lnTo>
                      <a:pt x="254" y="1463"/>
                    </a:lnTo>
                    <a:lnTo>
                      <a:pt x="377" y="1428"/>
                    </a:lnTo>
                    <a:lnTo>
                      <a:pt x="493" y="1376"/>
                    </a:lnTo>
                    <a:lnTo>
                      <a:pt x="605" y="1314"/>
                    </a:lnTo>
                    <a:lnTo>
                      <a:pt x="711" y="1239"/>
                    </a:lnTo>
                    <a:lnTo>
                      <a:pt x="807" y="1153"/>
                    </a:lnTo>
                    <a:lnTo>
                      <a:pt x="899" y="1057"/>
                    </a:lnTo>
                    <a:lnTo>
                      <a:pt x="980" y="950"/>
                    </a:lnTo>
                    <a:lnTo>
                      <a:pt x="1054" y="837"/>
                    </a:lnTo>
                    <a:lnTo>
                      <a:pt x="1117" y="712"/>
                    </a:lnTo>
                    <a:lnTo>
                      <a:pt x="1171" y="581"/>
                    </a:lnTo>
                    <a:lnTo>
                      <a:pt x="1214" y="444"/>
                    </a:lnTo>
                    <a:lnTo>
                      <a:pt x="1244" y="300"/>
                    </a:lnTo>
                    <a:lnTo>
                      <a:pt x="1264" y="152"/>
                    </a:lnTo>
                    <a:lnTo>
                      <a:pt x="1272" y="0"/>
                    </a:lnTo>
                    <a:lnTo>
                      <a:pt x="989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Freeform 14"/>
              <p:cNvSpPr>
                <a:spLocks/>
              </p:cNvSpPr>
              <p:nvPr/>
            </p:nvSpPr>
            <p:spPr bwMode="auto">
              <a:xfrm>
                <a:off x="17" y="3423"/>
                <a:ext cx="937" cy="554"/>
              </a:xfrm>
              <a:custGeom>
                <a:avLst/>
                <a:gdLst>
                  <a:gd name="T0" fmla="*/ 0 w 1338"/>
                  <a:gd name="T1" fmla="*/ 1572 h 1572"/>
                  <a:gd name="T2" fmla="*/ 137 w 1338"/>
                  <a:gd name="T3" fmla="*/ 1564 h 1572"/>
                  <a:gd name="T4" fmla="*/ 271 w 1338"/>
                  <a:gd name="T5" fmla="*/ 1540 h 1572"/>
                  <a:gd name="T6" fmla="*/ 399 w 1338"/>
                  <a:gd name="T7" fmla="*/ 1501 h 1572"/>
                  <a:gd name="T8" fmla="*/ 521 w 1338"/>
                  <a:gd name="T9" fmla="*/ 1448 h 1572"/>
                  <a:gd name="T10" fmla="*/ 638 w 1338"/>
                  <a:gd name="T11" fmla="*/ 1382 h 1572"/>
                  <a:gd name="T12" fmla="*/ 749 w 1338"/>
                  <a:gd name="T13" fmla="*/ 1304 h 1572"/>
                  <a:gd name="T14" fmla="*/ 850 w 1338"/>
                  <a:gd name="T15" fmla="*/ 1213 h 1572"/>
                  <a:gd name="T16" fmla="*/ 947 w 1338"/>
                  <a:gd name="T17" fmla="*/ 1112 h 1572"/>
                  <a:gd name="T18" fmla="*/ 1033 w 1338"/>
                  <a:gd name="T19" fmla="*/ 999 h 1572"/>
                  <a:gd name="T20" fmla="*/ 1110 w 1338"/>
                  <a:gd name="T21" fmla="*/ 879 h 1572"/>
                  <a:gd name="T22" fmla="*/ 1176 w 1338"/>
                  <a:gd name="T23" fmla="*/ 749 h 1572"/>
                  <a:gd name="T24" fmla="*/ 1232 w 1338"/>
                  <a:gd name="T25" fmla="*/ 612 h 1572"/>
                  <a:gd name="T26" fmla="*/ 1277 w 1338"/>
                  <a:gd name="T27" fmla="*/ 468 h 1572"/>
                  <a:gd name="T28" fmla="*/ 1311 w 1338"/>
                  <a:gd name="T29" fmla="*/ 316 h 1572"/>
                  <a:gd name="T30" fmla="*/ 1332 w 1338"/>
                  <a:gd name="T31" fmla="*/ 160 h 1572"/>
                  <a:gd name="T32" fmla="*/ 1338 w 1338"/>
                  <a:gd name="T33" fmla="*/ 0 h 1572"/>
                  <a:gd name="T34" fmla="*/ 1246 w 1338"/>
                  <a:gd name="T35" fmla="*/ 0 h 1572"/>
                  <a:gd name="T36" fmla="*/ 1240 w 1338"/>
                  <a:gd name="T37" fmla="*/ 150 h 1572"/>
                  <a:gd name="T38" fmla="*/ 1221 w 1338"/>
                  <a:gd name="T39" fmla="*/ 297 h 1572"/>
                  <a:gd name="T40" fmla="*/ 1190 w 1338"/>
                  <a:gd name="T41" fmla="*/ 436 h 1572"/>
                  <a:gd name="T42" fmla="*/ 1148 w 1338"/>
                  <a:gd name="T43" fmla="*/ 571 h 1572"/>
                  <a:gd name="T44" fmla="*/ 1095 w 1338"/>
                  <a:gd name="T45" fmla="*/ 698 h 1572"/>
                  <a:gd name="T46" fmla="*/ 1034 w 1338"/>
                  <a:gd name="T47" fmla="*/ 818 h 1572"/>
                  <a:gd name="T48" fmla="*/ 962 w 1338"/>
                  <a:gd name="T49" fmla="*/ 931 h 1572"/>
                  <a:gd name="T50" fmla="*/ 882 w 1338"/>
                  <a:gd name="T51" fmla="*/ 1036 h 1572"/>
                  <a:gd name="T52" fmla="*/ 794 w 1338"/>
                  <a:gd name="T53" fmla="*/ 1130 h 1572"/>
                  <a:gd name="T54" fmla="*/ 697 w 1338"/>
                  <a:gd name="T55" fmla="*/ 1215 h 1572"/>
                  <a:gd name="T56" fmla="*/ 595 w 1338"/>
                  <a:gd name="T57" fmla="*/ 1286 h 1572"/>
                  <a:gd name="T58" fmla="*/ 486 w 1338"/>
                  <a:gd name="T59" fmla="*/ 1348 h 1572"/>
                  <a:gd name="T60" fmla="*/ 372 w 1338"/>
                  <a:gd name="T61" fmla="*/ 1398 h 1572"/>
                  <a:gd name="T62" fmla="*/ 253 w 1338"/>
                  <a:gd name="T63" fmla="*/ 1435 h 1572"/>
                  <a:gd name="T64" fmla="*/ 129 w 1338"/>
                  <a:gd name="T65" fmla="*/ 1455 h 1572"/>
                  <a:gd name="T66" fmla="*/ 0 w 1338"/>
                  <a:gd name="T67" fmla="*/ 1464 h 1572"/>
                  <a:gd name="T68" fmla="*/ 0 w 1338"/>
                  <a:gd name="T69" fmla="*/ 1572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8"/>
                  <a:gd name="T106" fmla="*/ 0 h 1572"/>
                  <a:gd name="T107" fmla="*/ 1338 w 1338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8" h="1572">
                    <a:moveTo>
                      <a:pt x="0" y="1572"/>
                    </a:moveTo>
                    <a:lnTo>
                      <a:pt x="137" y="1564"/>
                    </a:lnTo>
                    <a:lnTo>
                      <a:pt x="271" y="1540"/>
                    </a:lnTo>
                    <a:lnTo>
                      <a:pt x="399" y="1501"/>
                    </a:lnTo>
                    <a:lnTo>
                      <a:pt x="521" y="1448"/>
                    </a:lnTo>
                    <a:lnTo>
                      <a:pt x="638" y="1382"/>
                    </a:lnTo>
                    <a:lnTo>
                      <a:pt x="749" y="1304"/>
                    </a:lnTo>
                    <a:lnTo>
                      <a:pt x="850" y="1213"/>
                    </a:lnTo>
                    <a:lnTo>
                      <a:pt x="947" y="1112"/>
                    </a:lnTo>
                    <a:lnTo>
                      <a:pt x="1033" y="999"/>
                    </a:lnTo>
                    <a:lnTo>
                      <a:pt x="1110" y="879"/>
                    </a:lnTo>
                    <a:lnTo>
                      <a:pt x="1176" y="749"/>
                    </a:lnTo>
                    <a:lnTo>
                      <a:pt x="1232" y="612"/>
                    </a:lnTo>
                    <a:lnTo>
                      <a:pt x="1277" y="468"/>
                    </a:lnTo>
                    <a:lnTo>
                      <a:pt x="1311" y="316"/>
                    </a:lnTo>
                    <a:lnTo>
                      <a:pt x="1332" y="160"/>
                    </a:lnTo>
                    <a:lnTo>
                      <a:pt x="1338" y="0"/>
                    </a:lnTo>
                    <a:lnTo>
                      <a:pt x="1246" y="0"/>
                    </a:lnTo>
                    <a:lnTo>
                      <a:pt x="1240" y="150"/>
                    </a:lnTo>
                    <a:lnTo>
                      <a:pt x="1221" y="297"/>
                    </a:lnTo>
                    <a:lnTo>
                      <a:pt x="1190" y="436"/>
                    </a:lnTo>
                    <a:lnTo>
                      <a:pt x="1148" y="571"/>
                    </a:lnTo>
                    <a:lnTo>
                      <a:pt x="1095" y="698"/>
                    </a:lnTo>
                    <a:lnTo>
                      <a:pt x="1034" y="818"/>
                    </a:lnTo>
                    <a:lnTo>
                      <a:pt x="962" y="931"/>
                    </a:lnTo>
                    <a:lnTo>
                      <a:pt x="882" y="1036"/>
                    </a:lnTo>
                    <a:lnTo>
                      <a:pt x="794" y="1130"/>
                    </a:lnTo>
                    <a:lnTo>
                      <a:pt x="697" y="1215"/>
                    </a:lnTo>
                    <a:lnTo>
                      <a:pt x="595" y="1286"/>
                    </a:lnTo>
                    <a:lnTo>
                      <a:pt x="486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9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Freeform 15"/>
              <p:cNvSpPr>
                <a:spLocks/>
              </p:cNvSpPr>
              <p:nvPr/>
            </p:nvSpPr>
            <p:spPr bwMode="auto">
              <a:xfrm>
                <a:off x="17" y="3423"/>
                <a:ext cx="823" cy="488"/>
              </a:xfrm>
              <a:custGeom>
                <a:avLst/>
                <a:gdLst>
                  <a:gd name="T0" fmla="*/ 1084 w 1176"/>
                  <a:gd name="T1" fmla="*/ 0 h 1383"/>
                  <a:gd name="T2" fmla="*/ 1079 w 1176"/>
                  <a:gd name="T3" fmla="*/ 131 h 1383"/>
                  <a:gd name="T4" fmla="*/ 1063 w 1176"/>
                  <a:gd name="T5" fmla="*/ 259 h 1383"/>
                  <a:gd name="T6" fmla="*/ 1037 w 1176"/>
                  <a:gd name="T7" fmla="*/ 379 h 1383"/>
                  <a:gd name="T8" fmla="*/ 999 w 1176"/>
                  <a:gd name="T9" fmla="*/ 496 h 1383"/>
                  <a:gd name="T10" fmla="*/ 953 w 1176"/>
                  <a:gd name="T11" fmla="*/ 607 h 1383"/>
                  <a:gd name="T12" fmla="*/ 900 w 1176"/>
                  <a:gd name="T13" fmla="*/ 713 h 1383"/>
                  <a:gd name="T14" fmla="*/ 837 w 1176"/>
                  <a:gd name="T15" fmla="*/ 811 h 1383"/>
                  <a:gd name="T16" fmla="*/ 768 w 1176"/>
                  <a:gd name="T17" fmla="*/ 901 h 1383"/>
                  <a:gd name="T18" fmla="*/ 692 w 1176"/>
                  <a:gd name="T19" fmla="*/ 984 h 1383"/>
                  <a:gd name="T20" fmla="*/ 607 w 1176"/>
                  <a:gd name="T21" fmla="*/ 1058 h 1383"/>
                  <a:gd name="T22" fmla="*/ 517 w 1176"/>
                  <a:gd name="T23" fmla="*/ 1120 h 1383"/>
                  <a:gd name="T24" fmla="*/ 423 w 1176"/>
                  <a:gd name="T25" fmla="*/ 1175 h 1383"/>
                  <a:gd name="T26" fmla="*/ 323 w 1176"/>
                  <a:gd name="T27" fmla="*/ 1220 h 1383"/>
                  <a:gd name="T28" fmla="*/ 220 w 1176"/>
                  <a:gd name="T29" fmla="*/ 1250 h 1383"/>
                  <a:gd name="T30" fmla="*/ 112 w 1176"/>
                  <a:gd name="T31" fmla="*/ 1269 h 1383"/>
                  <a:gd name="T32" fmla="*/ 0 w 1176"/>
                  <a:gd name="T33" fmla="*/ 1275 h 1383"/>
                  <a:gd name="T34" fmla="*/ 0 w 1176"/>
                  <a:gd name="T35" fmla="*/ 1383 h 1383"/>
                  <a:gd name="T36" fmla="*/ 120 w 1176"/>
                  <a:gd name="T37" fmla="*/ 1377 h 1383"/>
                  <a:gd name="T38" fmla="*/ 236 w 1176"/>
                  <a:gd name="T39" fmla="*/ 1354 h 1383"/>
                  <a:gd name="T40" fmla="*/ 350 w 1176"/>
                  <a:gd name="T41" fmla="*/ 1322 h 1383"/>
                  <a:gd name="T42" fmla="*/ 457 w 1176"/>
                  <a:gd name="T43" fmla="*/ 1275 h 1383"/>
                  <a:gd name="T44" fmla="*/ 561 w 1176"/>
                  <a:gd name="T45" fmla="*/ 1216 h 1383"/>
                  <a:gd name="T46" fmla="*/ 659 w 1176"/>
                  <a:gd name="T47" fmla="*/ 1148 h 1383"/>
                  <a:gd name="T48" fmla="*/ 749 w 1176"/>
                  <a:gd name="T49" fmla="*/ 1067 h 1383"/>
                  <a:gd name="T50" fmla="*/ 832 w 1176"/>
                  <a:gd name="T51" fmla="*/ 978 h 1383"/>
                  <a:gd name="T52" fmla="*/ 907 w 1176"/>
                  <a:gd name="T53" fmla="*/ 879 h 1383"/>
                  <a:gd name="T54" fmla="*/ 976 w 1176"/>
                  <a:gd name="T55" fmla="*/ 773 h 1383"/>
                  <a:gd name="T56" fmla="*/ 1035 w 1176"/>
                  <a:gd name="T57" fmla="*/ 659 h 1383"/>
                  <a:gd name="T58" fmla="*/ 1084 w 1176"/>
                  <a:gd name="T59" fmla="*/ 538 h 1383"/>
                  <a:gd name="T60" fmla="*/ 1124 w 1176"/>
                  <a:gd name="T61" fmla="*/ 411 h 1383"/>
                  <a:gd name="T62" fmla="*/ 1152 w 1176"/>
                  <a:gd name="T63" fmla="*/ 278 h 1383"/>
                  <a:gd name="T64" fmla="*/ 1171 w 1176"/>
                  <a:gd name="T65" fmla="*/ 141 h 1383"/>
                  <a:gd name="T66" fmla="*/ 1176 w 1176"/>
                  <a:gd name="T67" fmla="*/ 0 h 1383"/>
                  <a:gd name="T68" fmla="*/ 1084 w 1176"/>
                  <a:gd name="T69" fmla="*/ 0 h 138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3"/>
                  <a:gd name="T107" fmla="*/ 1176 w 1176"/>
                  <a:gd name="T108" fmla="*/ 1383 h 138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3">
                    <a:moveTo>
                      <a:pt x="1084" y="0"/>
                    </a:moveTo>
                    <a:lnTo>
                      <a:pt x="1079" y="131"/>
                    </a:lnTo>
                    <a:lnTo>
                      <a:pt x="1063" y="259"/>
                    </a:lnTo>
                    <a:lnTo>
                      <a:pt x="1037" y="379"/>
                    </a:lnTo>
                    <a:lnTo>
                      <a:pt x="999" y="496"/>
                    </a:lnTo>
                    <a:lnTo>
                      <a:pt x="953" y="607"/>
                    </a:lnTo>
                    <a:lnTo>
                      <a:pt x="900" y="713"/>
                    </a:lnTo>
                    <a:lnTo>
                      <a:pt x="837" y="811"/>
                    </a:lnTo>
                    <a:lnTo>
                      <a:pt x="768" y="901"/>
                    </a:lnTo>
                    <a:lnTo>
                      <a:pt x="692" y="984"/>
                    </a:lnTo>
                    <a:lnTo>
                      <a:pt x="607" y="1058"/>
                    </a:lnTo>
                    <a:lnTo>
                      <a:pt x="517" y="1120"/>
                    </a:lnTo>
                    <a:lnTo>
                      <a:pt x="423" y="1175"/>
                    </a:lnTo>
                    <a:lnTo>
                      <a:pt x="323" y="1220"/>
                    </a:lnTo>
                    <a:lnTo>
                      <a:pt x="220" y="1250"/>
                    </a:lnTo>
                    <a:lnTo>
                      <a:pt x="112" y="1269"/>
                    </a:lnTo>
                    <a:lnTo>
                      <a:pt x="0" y="1275"/>
                    </a:lnTo>
                    <a:lnTo>
                      <a:pt x="0" y="1383"/>
                    </a:lnTo>
                    <a:lnTo>
                      <a:pt x="120" y="1377"/>
                    </a:lnTo>
                    <a:lnTo>
                      <a:pt x="236" y="1354"/>
                    </a:lnTo>
                    <a:lnTo>
                      <a:pt x="350" y="1322"/>
                    </a:lnTo>
                    <a:lnTo>
                      <a:pt x="457" y="1275"/>
                    </a:lnTo>
                    <a:lnTo>
                      <a:pt x="561" y="1216"/>
                    </a:lnTo>
                    <a:lnTo>
                      <a:pt x="659" y="1148"/>
                    </a:lnTo>
                    <a:lnTo>
                      <a:pt x="749" y="1067"/>
                    </a:lnTo>
                    <a:lnTo>
                      <a:pt x="832" y="978"/>
                    </a:lnTo>
                    <a:lnTo>
                      <a:pt x="907" y="879"/>
                    </a:lnTo>
                    <a:lnTo>
                      <a:pt x="976" y="773"/>
                    </a:lnTo>
                    <a:lnTo>
                      <a:pt x="1035" y="659"/>
                    </a:lnTo>
                    <a:lnTo>
                      <a:pt x="1084" y="538"/>
                    </a:lnTo>
                    <a:lnTo>
                      <a:pt x="1124" y="411"/>
                    </a:lnTo>
                    <a:lnTo>
                      <a:pt x="1152" y="278"/>
                    </a:lnTo>
                    <a:lnTo>
                      <a:pt x="1171" y="141"/>
                    </a:lnTo>
                    <a:lnTo>
                      <a:pt x="1176" y="0"/>
                    </a:lnTo>
                    <a:lnTo>
                      <a:pt x="1084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4" name="Freeform 16"/>
              <p:cNvSpPr>
                <a:spLocks/>
              </p:cNvSpPr>
              <p:nvPr/>
            </p:nvSpPr>
            <p:spPr bwMode="auto">
              <a:xfrm>
                <a:off x="19" y="3416"/>
                <a:ext cx="708" cy="431"/>
              </a:xfrm>
              <a:custGeom>
                <a:avLst/>
                <a:gdLst>
                  <a:gd name="T0" fmla="*/ 919 w 1011"/>
                  <a:gd name="T1" fmla="*/ 0 h 1223"/>
                  <a:gd name="T2" fmla="*/ 914 w 1011"/>
                  <a:gd name="T3" fmla="*/ 112 h 1223"/>
                  <a:gd name="T4" fmla="*/ 902 w 1011"/>
                  <a:gd name="T5" fmla="*/ 222 h 1223"/>
                  <a:gd name="T6" fmla="*/ 879 w 1011"/>
                  <a:gd name="T7" fmla="*/ 326 h 1223"/>
                  <a:gd name="T8" fmla="*/ 847 w 1011"/>
                  <a:gd name="T9" fmla="*/ 428 h 1223"/>
                  <a:gd name="T10" fmla="*/ 808 w 1011"/>
                  <a:gd name="T11" fmla="*/ 525 h 1223"/>
                  <a:gd name="T12" fmla="*/ 763 w 1011"/>
                  <a:gd name="T13" fmla="*/ 619 h 1223"/>
                  <a:gd name="T14" fmla="*/ 710 w 1011"/>
                  <a:gd name="T15" fmla="*/ 703 h 1223"/>
                  <a:gd name="T16" fmla="*/ 650 w 1011"/>
                  <a:gd name="T17" fmla="*/ 785 h 1223"/>
                  <a:gd name="T18" fmla="*/ 585 w 1011"/>
                  <a:gd name="T19" fmla="*/ 857 h 1223"/>
                  <a:gd name="T20" fmla="*/ 514 w 1011"/>
                  <a:gd name="T21" fmla="*/ 920 h 1223"/>
                  <a:gd name="T22" fmla="*/ 438 w 1011"/>
                  <a:gd name="T23" fmla="*/ 979 h 1223"/>
                  <a:gd name="T24" fmla="*/ 358 w 1011"/>
                  <a:gd name="T25" fmla="*/ 1026 h 1223"/>
                  <a:gd name="T26" fmla="*/ 274 w 1011"/>
                  <a:gd name="T27" fmla="*/ 1063 h 1223"/>
                  <a:gd name="T28" fmla="*/ 185 w 1011"/>
                  <a:gd name="T29" fmla="*/ 1092 h 1223"/>
                  <a:gd name="T30" fmla="*/ 94 w 1011"/>
                  <a:gd name="T31" fmla="*/ 1109 h 1223"/>
                  <a:gd name="T32" fmla="*/ 0 w 1011"/>
                  <a:gd name="T33" fmla="*/ 1115 h 1223"/>
                  <a:gd name="T34" fmla="*/ 0 w 1011"/>
                  <a:gd name="T35" fmla="*/ 1223 h 1223"/>
                  <a:gd name="T36" fmla="*/ 102 w 1011"/>
                  <a:gd name="T37" fmla="*/ 1217 h 1223"/>
                  <a:gd name="T38" fmla="*/ 204 w 1011"/>
                  <a:gd name="T39" fmla="*/ 1198 h 1223"/>
                  <a:gd name="T40" fmla="*/ 301 w 1011"/>
                  <a:gd name="T41" fmla="*/ 1167 h 1223"/>
                  <a:gd name="T42" fmla="*/ 393 w 1011"/>
                  <a:gd name="T43" fmla="*/ 1125 h 1223"/>
                  <a:gd name="T44" fmla="*/ 482 w 1011"/>
                  <a:gd name="T45" fmla="*/ 1072 h 1223"/>
                  <a:gd name="T46" fmla="*/ 566 w 1011"/>
                  <a:gd name="T47" fmla="*/ 1009 h 1223"/>
                  <a:gd name="T48" fmla="*/ 645 w 1011"/>
                  <a:gd name="T49" fmla="*/ 939 h 1223"/>
                  <a:gd name="T50" fmla="*/ 716 w 1011"/>
                  <a:gd name="T51" fmla="*/ 858 h 1223"/>
                  <a:gd name="T52" fmla="*/ 781 w 1011"/>
                  <a:gd name="T53" fmla="*/ 770 h 1223"/>
                  <a:gd name="T54" fmla="*/ 839 w 1011"/>
                  <a:gd name="T55" fmla="*/ 675 h 1223"/>
                  <a:gd name="T56" fmla="*/ 889 w 1011"/>
                  <a:gd name="T57" fmla="*/ 573 h 1223"/>
                  <a:gd name="T58" fmla="*/ 932 w 1011"/>
                  <a:gd name="T59" fmla="*/ 470 h 1223"/>
                  <a:gd name="T60" fmla="*/ 965 w 1011"/>
                  <a:gd name="T61" fmla="*/ 358 h 1223"/>
                  <a:gd name="T62" fmla="*/ 991 w 1011"/>
                  <a:gd name="T63" fmla="*/ 240 h 1223"/>
                  <a:gd name="T64" fmla="*/ 1006 w 1011"/>
                  <a:gd name="T65" fmla="*/ 121 h 1223"/>
                  <a:gd name="T66" fmla="*/ 1011 w 1011"/>
                  <a:gd name="T67" fmla="*/ 0 h 1223"/>
                  <a:gd name="T68" fmla="*/ 919 w 1011"/>
                  <a:gd name="T69" fmla="*/ 0 h 12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1"/>
                  <a:gd name="T106" fmla="*/ 0 h 1223"/>
                  <a:gd name="T107" fmla="*/ 1011 w 1011"/>
                  <a:gd name="T108" fmla="*/ 1223 h 12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1" h="1223">
                    <a:moveTo>
                      <a:pt x="919" y="0"/>
                    </a:moveTo>
                    <a:lnTo>
                      <a:pt x="914" y="112"/>
                    </a:lnTo>
                    <a:lnTo>
                      <a:pt x="902" y="222"/>
                    </a:lnTo>
                    <a:lnTo>
                      <a:pt x="879" y="326"/>
                    </a:lnTo>
                    <a:lnTo>
                      <a:pt x="847" y="428"/>
                    </a:lnTo>
                    <a:lnTo>
                      <a:pt x="808" y="525"/>
                    </a:lnTo>
                    <a:lnTo>
                      <a:pt x="763" y="619"/>
                    </a:lnTo>
                    <a:lnTo>
                      <a:pt x="710" y="703"/>
                    </a:lnTo>
                    <a:lnTo>
                      <a:pt x="650" y="785"/>
                    </a:lnTo>
                    <a:lnTo>
                      <a:pt x="585" y="857"/>
                    </a:lnTo>
                    <a:lnTo>
                      <a:pt x="514" y="920"/>
                    </a:lnTo>
                    <a:lnTo>
                      <a:pt x="438" y="979"/>
                    </a:lnTo>
                    <a:lnTo>
                      <a:pt x="358" y="1026"/>
                    </a:lnTo>
                    <a:lnTo>
                      <a:pt x="274" y="1063"/>
                    </a:lnTo>
                    <a:lnTo>
                      <a:pt x="185" y="1092"/>
                    </a:lnTo>
                    <a:lnTo>
                      <a:pt x="94" y="1109"/>
                    </a:lnTo>
                    <a:lnTo>
                      <a:pt x="0" y="1115"/>
                    </a:lnTo>
                    <a:lnTo>
                      <a:pt x="0" y="1223"/>
                    </a:lnTo>
                    <a:lnTo>
                      <a:pt x="102" y="1217"/>
                    </a:lnTo>
                    <a:lnTo>
                      <a:pt x="204" y="1198"/>
                    </a:lnTo>
                    <a:lnTo>
                      <a:pt x="301" y="1167"/>
                    </a:lnTo>
                    <a:lnTo>
                      <a:pt x="393" y="1125"/>
                    </a:lnTo>
                    <a:lnTo>
                      <a:pt x="482" y="1072"/>
                    </a:lnTo>
                    <a:lnTo>
                      <a:pt x="566" y="1009"/>
                    </a:lnTo>
                    <a:lnTo>
                      <a:pt x="645" y="939"/>
                    </a:lnTo>
                    <a:lnTo>
                      <a:pt x="716" y="858"/>
                    </a:lnTo>
                    <a:lnTo>
                      <a:pt x="781" y="770"/>
                    </a:lnTo>
                    <a:lnTo>
                      <a:pt x="839" y="675"/>
                    </a:lnTo>
                    <a:lnTo>
                      <a:pt x="889" y="573"/>
                    </a:lnTo>
                    <a:lnTo>
                      <a:pt x="932" y="470"/>
                    </a:lnTo>
                    <a:lnTo>
                      <a:pt x="965" y="358"/>
                    </a:lnTo>
                    <a:lnTo>
                      <a:pt x="991" y="240"/>
                    </a:lnTo>
                    <a:lnTo>
                      <a:pt x="1006" y="121"/>
                    </a:lnTo>
                    <a:lnTo>
                      <a:pt x="1011" y="0"/>
                    </a:lnTo>
                    <a:lnTo>
                      <a:pt x="919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5385" name="Picture 1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020" y="3912"/>
                <a:ext cx="366" cy="33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86" name="Picture 1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368" y="3960"/>
                <a:ext cx="275" cy="253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87" name="Picture 1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792" y="3654"/>
                <a:ext cx="366" cy="339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88" name="Picture 2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32" y="3984"/>
                <a:ext cx="214" cy="19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sp>
            <p:nvSpPr>
              <p:cNvPr id="15389" name="Freeform 21"/>
              <p:cNvSpPr>
                <a:spLocks/>
              </p:cNvSpPr>
              <p:nvPr/>
            </p:nvSpPr>
            <p:spPr bwMode="auto">
              <a:xfrm>
                <a:off x="164" y="3565"/>
                <a:ext cx="937" cy="554"/>
              </a:xfrm>
              <a:custGeom>
                <a:avLst/>
                <a:gdLst>
                  <a:gd name="T0" fmla="*/ 0 w 1337"/>
                  <a:gd name="T1" fmla="*/ 1572 h 1572"/>
                  <a:gd name="T2" fmla="*/ 136 w 1337"/>
                  <a:gd name="T3" fmla="*/ 1565 h 1572"/>
                  <a:gd name="T4" fmla="*/ 269 w 1337"/>
                  <a:gd name="T5" fmla="*/ 1541 h 1572"/>
                  <a:gd name="T6" fmla="*/ 398 w 1337"/>
                  <a:gd name="T7" fmla="*/ 1500 h 1572"/>
                  <a:gd name="T8" fmla="*/ 521 w 1337"/>
                  <a:gd name="T9" fmla="*/ 1447 h 1572"/>
                  <a:gd name="T10" fmla="*/ 637 w 1337"/>
                  <a:gd name="T11" fmla="*/ 1382 h 1572"/>
                  <a:gd name="T12" fmla="*/ 748 w 1337"/>
                  <a:gd name="T13" fmla="*/ 1304 h 1572"/>
                  <a:gd name="T14" fmla="*/ 850 w 1337"/>
                  <a:gd name="T15" fmla="*/ 1213 h 1572"/>
                  <a:gd name="T16" fmla="*/ 946 w 1337"/>
                  <a:gd name="T17" fmla="*/ 1112 h 1572"/>
                  <a:gd name="T18" fmla="*/ 1032 w 1337"/>
                  <a:gd name="T19" fmla="*/ 999 h 1572"/>
                  <a:gd name="T20" fmla="*/ 1109 w 1337"/>
                  <a:gd name="T21" fmla="*/ 879 h 1572"/>
                  <a:gd name="T22" fmla="*/ 1176 w 1337"/>
                  <a:gd name="T23" fmla="*/ 749 h 1572"/>
                  <a:gd name="T24" fmla="*/ 1231 w 1337"/>
                  <a:gd name="T25" fmla="*/ 612 h 1572"/>
                  <a:gd name="T26" fmla="*/ 1276 w 1337"/>
                  <a:gd name="T27" fmla="*/ 468 h 1572"/>
                  <a:gd name="T28" fmla="*/ 1311 w 1337"/>
                  <a:gd name="T29" fmla="*/ 316 h 1572"/>
                  <a:gd name="T30" fmla="*/ 1331 w 1337"/>
                  <a:gd name="T31" fmla="*/ 160 h 1572"/>
                  <a:gd name="T32" fmla="*/ 1337 w 1337"/>
                  <a:gd name="T33" fmla="*/ 0 h 1572"/>
                  <a:gd name="T34" fmla="*/ 1245 w 1337"/>
                  <a:gd name="T35" fmla="*/ 0 h 1572"/>
                  <a:gd name="T36" fmla="*/ 1238 w 1337"/>
                  <a:gd name="T37" fmla="*/ 149 h 1572"/>
                  <a:gd name="T38" fmla="*/ 1221 w 1337"/>
                  <a:gd name="T39" fmla="*/ 297 h 1572"/>
                  <a:gd name="T40" fmla="*/ 1189 w 1337"/>
                  <a:gd name="T41" fmla="*/ 436 h 1572"/>
                  <a:gd name="T42" fmla="*/ 1148 w 1337"/>
                  <a:gd name="T43" fmla="*/ 570 h 1572"/>
                  <a:gd name="T44" fmla="*/ 1094 w 1337"/>
                  <a:gd name="T45" fmla="*/ 698 h 1572"/>
                  <a:gd name="T46" fmla="*/ 1033 w 1337"/>
                  <a:gd name="T47" fmla="*/ 817 h 1572"/>
                  <a:gd name="T48" fmla="*/ 961 w 1337"/>
                  <a:gd name="T49" fmla="*/ 931 h 1572"/>
                  <a:gd name="T50" fmla="*/ 881 w 1337"/>
                  <a:gd name="T51" fmla="*/ 1035 h 1572"/>
                  <a:gd name="T52" fmla="*/ 793 w 1337"/>
                  <a:gd name="T53" fmla="*/ 1130 h 1572"/>
                  <a:gd name="T54" fmla="*/ 696 w 1337"/>
                  <a:gd name="T55" fmla="*/ 1214 h 1572"/>
                  <a:gd name="T56" fmla="*/ 594 w 1337"/>
                  <a:gd name="T57" fmla="*/ 1286 h 1572"/>
                  <a:gd name="T58" fmla="*/ 485 w 1337"/>
                  <a:gd name="T59" fmla="*/ 1348 h 1572"/>
                  <a:gd name="T60" fmla="*/ 372 w 1337"/>
                  <a:gd name="T61" fmla="*/ 1398 h 1572"/>
                  <a:gd name="T62" fmla="*/ 253 w 1337"/>
                  <a:gd name="T63" fmla="*/ 1435 h 1572"/>
                  <a:gd name="T64" fmla="*/ 128 w 1337"/>
                  <a:gd name="T65" fmla="*/ 1455 h 1572"/>
                  <a:gd name="T66" fmla="*/ 0 w 1337"/>
                  <a:gd name="T67" fmla="*/ 1464 h 1572"/>
                  <a:gd name="T68" fmla="*/ 0 w 1337"/>
                  <a:gd name="T69" fmla="*/ 1572 h 157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337"/>
                  <a:gd name="T106" fmla="*/ 0 h 1572"/>
                  <a:gd name="T107" fmla="*/ 1337 w 1337"/>
                  <a:gd name="T108" fmla="*/ 1572 h 157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337" h="1572">
                    <a:moveTo>
                      <a:pt x="0" y="1572"/>
                    </a:moveTo>
                    <a:lnTo>
                      <a:pt x="136" y="1565"/>
                    </a:lnTo>
                    <a:lnTo>
                      <a:pt x="269" y="1541"/>
                    </a:lnTo>
                    <a:lnTo>
                      <a:pt x="398" y="1500"/>
                    </a:lnTo>
                    <a:lnTo>
                      <a:pt x="521" y="1447"/>
                    </a:lnTo>
                    <a:lnTo>
                      <a:pt x="637" y="1382"/>
                    </a:lnTo>
                    <a:lnTo>
                      <a:pt x="748" y="1304"/>
                    </a:lnTo>
                    <a:lnTo>
                      <a:pt x="850" y="1213"/>
                    </a:lnTo>
                    <a:lnTo>
                      <a:pt x="946" y="1112"/>
                    </a:lnTo>
                    <a:lnTo>
                      <a:pt x="1032" y="999"/>
                    </a:lnTo>
                    <a:lnTo>
                      <a:pt x="1109" y="879"/>
                    </a:lnTo>
                    <a:lnTo>
                      <a:pt x="1176" y="749"/>
                    </a:lnTo>
                    <a:lnTo>
                      <a:pt x="1231" y="612"/>
                    </a:lnTo>
                    <a:lnTo>
                      <a:pt x="1276" y="468"/>
                    </a:lnTo>
                    <a:lnTo>
                      <a:pt x="1311" y="316"/>
                    </a:lnTo>
                    <a:lnTo>
                      <a:pt x="1331" y="160"/>
                    </a:lnTo>
                    <a:lnTo>
                      <a:pt x="1337" y="0"/>
                    </a:lnTo>
                    <a:lnTo>
                      <a:pt x="1245" y="0"/>
                    </a:lnTo>
                    <a:lnTo>
                      <a:pt x="1238" y="149"/>
                    </a:lnTo>
                    <a:lnTo>
                      <a:pt x="1221" y="297"/>
                    </a:lnTo>
                    <a:lnTo>
                      <a:pt x="1189" y="436"/>
                    </a:lnTo>
                    <a:lnTo>
                      <a:pt x="1148" y="570"/>
                    </a:lnTo>
                    <a:lnTo>
                      <a:pt x="1094" y="698"/>
                    </a:lnTo>
                    <a:lnTo>
                      <a:pt x="1033" y="817"/>
                    </a:lnTo>
                    <a:lnTo>
                      <a:pt x="961" y="931"/>
                    </a:lnTo>
                    <a:lnTo>
                      <a:pt x="881" y="1035"/>
                    </a:lnTo>
                    <a:lnTo>
                      <a:pt x="793" y="1130"/>
                    </a:lnTo>
                    <a:lnTo>
                      <a:pt x="696" y="1214"/>
                    </a:lnTo>
                    <a:lnTo>
                      <a:pt x="594" y="1286"/>
                    </a:lnTo>
                    <a:lnTo>
                      <a:pt x="485" y="1348"/>
                    </a:lnTo>
                    <a:lnTo>
                      <a:pt x="372" y="1398"/>
                    </a:lnTo>
                    <a:lnTo>
                      <a:pt x="253" y="1435"/>
                    </a:lnTo>
                    <a:lnTo>
                      <a:pt x="128" y="1455"/>
                    </a:lnTo>
                    <a:lnTo>
                      <a:pt x="0" y="1464"/>
                    </a:lnTo>
                    <a:lnTo>
                      <a:pt x="0" y="1572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Freeform 22"/>
              <p:cNvSpPr>
                <a:spLocks/>
              </p:cNvSpPr>
              <p:nvPr/>
            </p:nvSpPr>
            <p:spPr bwMode="auto">
              <a:xfrm>
                <a:off x="164" y="3565"/>
                <a:ext cx="824" cy="488"/>
              </a:xfrm>
              <a:custGeom>
                <a:avLst/>
                <a:gdLst>
                  <a:gd name="T0" fmla="*/ 1083 w 1176"/>
                  <a:gd name="T1" fmla="*/ 0 h 1382"/>
                  <a:gd name="T2" fmla="*/ 1078 w 1176"/>
                  <a:gd name="T3" fmla="*/ 131 h 1382"/>
                  <a:gd name="T4" fmla="*/ 1062 w 1176"/>
                  <a:gd name="T5" fmla="*/ 257 h 1382"/>
                  <a:gd name="T6" fmla="*/ 1036 w 1176"/>
                  <a:gd name="T7" fmla="*/ 379 h 1382"/>
                  <a:gd name="T8" fmla="*/ 999 w 1176"/>
                  <a:gd name="T9" fmla="*/ 495 h 1382"/>
                  <a:gd name="T10" fmla="*/ 953 w 1176"/>
                  <a:gd name="T11" fmla="*/ 607 h 1382"/>
                  <a:gd name="T12" fmla="*/ 898 w 1176"/>
                  <a:gd name="T13" fmla="*/ 713 h 1382"/>
                  <a:gd name="T14" fmla="*/ 836 w 1176"/>
                  <a:gd name="T15" fmla="*/ 811 h 1382"/>
                  <a:gd name="T16" fmla="*/ 767 w 1176"/>
                  <a:gd name="T17" fmla="*/ 901 h 1382"/>
                  <a:gd name="T18" fmla="*/ 691 w 1176"/>
                  <a:gd name="T19" fmla="*/ 982 h 1382"/>
                  <a:gd name="T20" fmla="*/ 606 w 1176"/>
                  <a:gd name="T21" fmla="*/ 1056 h 1382"/>
                  <a:gd name="T22" fmla="*/ 516 w 1176"/>
                  <a:gd name="T23" fmla="*/ 1120 h 1382"/>
                  <a:gd name="T24" fmla="*/ 421 w 1176"/>
                  <a:gd name="T25" fmla="*/ 1174 h 1382"/>
                  <a:gd name="T26" fmla="*/ 322 w 1176"/>
                  <a:gd name="T27" fmla="*/ 1217 h 1382"/>
                  <a:gd name="T28" fmla="*/ 219 w 1176"/>
                  <a:gd name="T29" fmla="*/ 1248 h 1382"/>
                  <a:gd name="T30" fmla="*/ 111 w 1176"/>
                  <a:gd name="T31" fmla="*/ 1267 h 1382"/>
                  <a:gd name="T32" fmla="*/ 0 w 1176"/>
                  <a:gd name="T33" fmla="*/ 1274 h 1382"/>
                  <a:gd name="T34" fmla="*/ 0 w 1176"/>
                  <a:gd name="T35" fmla="*/ 1382 h 1382"/>
                  <a:gd name="T36" fmla="*/ 120 w 1176"/>
                  <a:gd name="T37" fmla="*/ 1376 h 1382"/>
                  <a:gd name="T38" fmla="*/ 236 w 1176"/>
                  <a:gd name="T39" fmla="*/ 1353 h 1382"/>
                  <a:gd name="T40" fmla="*/ 349 w 1176"/>
                  <a:gd name="T41" fmla="*/ 1320 h 1382"/>
                  <a:gd name="T42" fmla="*/ 456 w 1176"/>
                  <a:gd name="T43" fmla="*/ 1274 h 1382"/>
                  <a:gd name="T44" fmla="*/ 560 w 1176"/>
                  <a:gd name="T45" fmla="*/ 1216 h 1382"/>
                  <a:gd name="T46" fmla="*/ 658 w 1176"/>
                  <a:gd name="T47" fmla="*/ 1145 h 1382"/>
                  <a:gd name="T48" fmla="*/ 748 w 1176"/>
                  <a:gd name="T49" fmla="*/ 1066 h 1382"/>
                  <a:gd name="T50" fmla="*/ 831 w 1176"/>
                  <a:gd name="T51" fmla="*/ 977 h 1382"/>
                  <a:gd name="T52" fmla="*/ 907 w 1176"/>
                  <a:gd name="T53" fmla="*/ 879 h 1382"/>
                  <a:gd name="T54" fmla="*/ 975 w 1176"/>
                  <a:gd name="T55" fmla="*/ 773 h 1382"/>
                  <a:gd name="T56" fmla="*/ 1034 w 1176"/>
                  <a:gd name="T57" fmla="*/ 659 h 1382"/>
                  <a:gd name="T58" fmla="*/ 1083 w 1176"/>
                  <a:gd name="T59" fmla="*/ 536 h 1382"/>
                  <a:gd name="T60" fmla="*/ 1123 w 1176"/>
                  <a:gd name="T61" fmla="*/ 410 h 1382"/>
                  <a:gd name="T62" fmla="*/ 1151 w 1176"/>
                  <a:gd name="T63" fmla="*/ 277 h 1382"/>
                  <a:gd name="T64" fmla="*/ 1170 w 1176"/>
                  <a:gd name="T65" fmla="*/ 141 h 1382"/>
                  <a:gd name="T66" fmla="*/ 1176 w 1176"/>
                  <a:gd name="T67" fmla="*/ 0 h 1382"/>
                  <a:gd name="T68" fmla="*/ 1083 w 1176"/>
                  <a:gd name="T69" fmla="*/ 0 h 138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176"/>
                  <a:gd name="T106" fmla="*/ 0 h 1382"/>
                  <a:gd name="T107" fmla="*/ 1176 w 1176"/>
                  <a:gd name="T108" fmla="*/ 1382 h 138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176" h="1382">
                    <a:moveTo>
                      <a:pt x="1083" y="0"/>
                    </a:moveTo>
                    <a:lnTo>
                      <a:pt x="1078" y="131"/>
                    </a:lnTo>
                    <a:lnTo>
                      <a:pt x="1062" y="257"/>
                    </a:lnTo>
                    <a:lnTo>
                      <a:pt x="1036" y="379"/>
                    </a:lnTo>
                    <a:lnTo>
                      <a:pt x="999" y="495"/>
                    </a:lnTo>
                    <a:lnTo>
                      <a:pt x="953" y="607"/>
                    </a:lnTo>
                    <a:lnTo>
                      <a:pt x="898" y="713"/>
                    </a:lnTo>
                    <a:lnTo>
                      <a:pt x="836" y="811"/>
                    </a:lnTo>
                    <a:lnTo>
                      <a:pt x="767" y="901"/>
                    </a:lnTo>
                    <a:lnTo>
                      <a:pt x="691" y="982"/>
                    </a:lnTo>
                    <a:lnTo>
                      <a:pt x="606" y="1056"/>
                    </a:lnTo>
                    <a:lnTo>
                      <a:pt x="516" y="1120"/>
                    </a:lnTo>
                    <a:lnTo>
                      <a:pt x="421" y="1174"/>
                    </a:lnTo>
                    <a:lnTo>
                      <a:pt x="322" y="1217"/>
                    </a:lnTo>
                    <a:lnTo>
                      <a:pt x="219" y="1248"/>
                    </a:lnTo>
                    <a:lnTo>
                      <a:pt x="111" y="1267"/>
                    </a:lnTo>
                    <a:lnTo>
                      <a:pt x="0" y="1274"/>
                    </a:lnTo>
                    <a:lnTo>
                      <a:pt x="0" y="1382"/>
                    </a:lnTo>
                    <a:lnTo>
                      <a:pt x="120" y="1376"/>
                    </a:lnTo>
                    <a:lnTo>
                      <a:pt x="236" y="1353"/>
                    </a:lnTo>
                    <a:lnTo>
                      <a:pt x="349" y="1320"/>
                    </a:lnTo>
                    <a:lnTo>
                      <a:pt x="456" y="1274"/>
                    </a:lnTo>
                    <a:lnTo>
                      <a:pt x="560" y="1216"/>
                    </a:lnTo>
                    <a:lnTo>
                      <a:pt x="658" y="1145"/>
                    </a:lnTo>
                    <a:lnTo>
                      <a:pt x="748" y="1066"/>
                    </a:lnTo>
                    <a:lnTo>
                      <a:pt x="831" y="977"/>
                    </a:lnTo>
                    <a:lnTo>
                      <a:pt x="907" y="879"/>
                    </a:lnTo>
                    <a:lnTo>
                      <a:pt x="975" y="773"/>
                    </a:lnTo>
                    <a:lnTo>
                      <a:pt x="1034" y="659"/>
                    </a:lnTo>
                    <a:lnTo>
                      <a:pt x="1083" y="536"/>
                    </a:lnTo>
                    <a:lnTo>
                      <a:pt x="1123" y="410"/>
                    </a:lnTo>
                    <a:lnTo>
                      <a:pt x="1151" y="277"/>
                    </a:lnTo>
                    <a:lnTo>
                      <a:pt x="1170" y="141"/>
                    </a:lnTo>
                    <a:lnTo>
                      <a:pt x="1176" y="0"/>
                    </a:lnTo>
                    <a:lnTo>
                      <a:pt x="1083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Freeform 23"/>
              <p:cNvSpPr>
                <a:spLocks/>
              </p:cNvSpPr>
              <p:nvPr/>
            </p:nvSpPr>
            <p:spPr bwMode="auto">
              <a:xfrm>
                <a:off x="164" y="3565"/>
                <a:ext cx="710" cy="420"/>
              </a:xfrm>
              <a:custGeom>
                <a:avLst/>
                <a:gdLst>
                  <a:gd name="T0" fmla="*/ 922 w 1014"/>
                  <a:gd name="T1" fmla="*/ 0 h 1193"/>
                  <a:gd name="T2" fmla="*/ 916 w 1014"/>
                  <a:gd name="T3" fmla="*/ 112 h 1193"/>
                  <a:gd name="T4" fmla="*/ 904 w 1014"/>
                  <a:gd name="T5" fmla="*/ 220 h 1193"/>
                  <a:gd name="T6" fmla="*/ 881 w 1014"/>
                  <a:gd name="T7" fmla="*/ 322 h 1193"/>
                  <a:gd name="T8" fmla="*/ 850 w 1014"/>
                  <a:gd name="T9" fmla="*/ 423 h 1193"/>
                  <a:gd name="T10" fmla="*/ 810 w 1014"/>
                  <a:gd name="T11" fmla="*/ 517 h 1193"/>
                  <a:gd name="T12" fmla="*/ 764 w 1014"/>
                  <a:gd name="T13" fmla="*/ 607 h 1193"/>
                  <a:gd name="T14" fmla="*/ 711 w 1014"/>
                  <a:gd name="T15" fmla="*/ 691 h 1193"/>
                  <a:gd name="T16" fmla="*/ 651 w 1014"/>
                  <a:gd name="T17" fmla="*/ 767 h 1193"/>
                  <a:gd name="T18" fmla="*/ 587 w 1014"/>
                  <a:gd name="T19" fmla="*/ 838 h 1193"/>
                  <a:gd name="T20" fmla="*/ 515 w 1014"/>
                  <a:gd name="T21" fmla="*/ 899 h 1193"/>
                  <a:gd name="T22" fmla="*/ 439 w 1014"/>
                  <a:gd name="T23" fmla="*/ 953 h 1193"/>
                  <a:gd name="T24" fmla="*/ 359 w 1014"/>
                  <a:gd name="T25" fmla="*/ 1000 h 1193"/>
                  <a:gd name="T26" fmla="*/ 275 w 1014"/>
                  <a:gd name="T27" fmla="*/ 1037 h 1193"/>
                  <a:gd name="T28" fmla="*/ 186 w 1014"/>
                  <a:gd name="T29" fmla="*/ 1064 h 1193"/>
                  <a:gd name="T30" fmla="*/ 95 w 1014"/>
                  <a:gd name="T31" fmla="*/ 1078 h 1193"/>
                  <a:gd name="T32" fmla="*/ 0 w 1014"/>
                  <a:gd name="T33" fmla="*/ 1085 h 1193"/>
                  <a:gd name="T34" fmla="*/ 0 w 1014"/>
                  <a:gd name="T35" fmla="*/ 1193 h 1193"/>
                  <a:gd name="T36" fmla="*/ 104 w 1014"/>
                  <a:gd name="T37" fmla="*/ 1187 h 1193"/>
                  <a:gd name="T38" fmla="*/ 202 w 1014"/>
                  <a:gd name="T39" fmla="*/ 1169 h 1193"/>
                  <a:gd name="T40" fmla="*/ 302 w 1014"/>
                  <a:gd name="T41" fmla="*/ 1139 h 1193"/>
                  <a:gd name="T42" fmla="*/ 394 w 1014"/>
                  <a:gd name="T43" fmla="*/ 1100 h 1193"/>
                  <a:gd name="T44" fmla="*/ 483 w 1014"/>
                  <a:gd name="T45" fmla="*/ 1049 h 1193"/>
                  <a:gd name="T46" fmla="*/ 567 w 1014"/>
                  <a:gd name="T47" fmla="*/ 989 h 1193"/>
                  <a:gd name="T48" fmla="*/ 644 w 1014"/>
                  <a:gd name="T49" fmla="*/ 921 h 1193"/>
                  <a:gd name="T50" fmla="*/ 717 w 1014"/>
                  <a:gd name="T51" fmla="*/ 844 h 1193"/>
                  <a:gd name="T52" fmla="*/ 781 w 1014"/>
                  <a:gd name="T53" fmla="*/ 759 h 1193"/>
                  <a:gd name="T54" fmla="*/ 840 w 1014"/>
                  <a:gd name="T55" fmla="*/ 667 h 1193"/>
                  <a:gd name="T56" fmla="*/ 892 w 1014"/>
                  <a:gd name="T57" fmla="*/ 569 h 1193"/>
                  <a:gd name="T58" fmla="*/ 933 w 1014"/>
                  <a:gd name="T59" fmla="*/ 465 h 1193"/>
                  <a:gd name="T60" fmla="*/ 968 w 1014"/>
                  <a:gd name="T61" fmla="*/ 355 h 1193"/>
                  <a:gd name="T62" fmla="*/ 993 w 1014"/>
                  <a:gd name="T63" fmla="*/ 239 h 1193"/>
                  <a:gd name="T64" fmla="*/ 1008 w 1014"/>
                  <a:gd name="T65" fmla="*/ 122 h 1193"/>
                  <a:gd name="T66" fmla="*/ 1014 w 1014"/>
                  <a:gd name="T67" fmla="*/ 0 h 1193"/>
                  <a:gd name="T68" fmla="*/ 922 w 1014"/>
                  <a:gd name="T69" fmla="*/ 0 h 119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1014"/>
                  <a:gd name="T106" fmla="*/ 0 h 1193"/>
                  <a:gd name="T107" fmla="*/ 1014 w 1014"/>
                  <a:gd name="T108" fmla="*/ 1193 h 119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1014" h="1193">
                    <a:moveTo>
                      <a:pt x="922" y="0"/>
                    </a:moveTo>
                    <a:lnTo>
                      <a:pt x="916" y="112"/>
                    </a:lnTo>
                    <a:lnTo>
                      <a:pt x="904" y="220"/>
                    </a:lnTo>
                    <a:lnTo>
                      <a:pt x="881" y="322"/>
                    </a:lnTo>
                    <a:lnTo>
                      <a:pt x="850" y="423"/>
                    </a:lnTo>
                    <a:lnTo>
                      <a:pt x="810" y="517"/>
                    </a:lnTo>
                    <a:lnTo>
                      <a:pt x="764" y="607"/>
                    </a:lnTo>
                    <a:lnTo>
                      <a:pt x="711" y="691"/>
                    </a:lnTo>
                    <a:lnTo>
                      <a:pt x="651" y="767"/>
                    </a:lnTo>
                    <a:lnTo>
                      <a:pt x="587" y="838"/>
                    </a:lnTo>
                    <a:lnTo>
                      <a:pt x="515" y="899"/>
                    </a:lnTo>
                    <a:lnTo>
                      <a:pt x="439" y="953"/>
                    </a:lnTo>
                    <a:lnTo>
                      <a:pt x="359" y="1000"/>
                    </a:lnTo>
                    <a:lnTo>
                      <a:pt x="275" y="1037"/>
                    </a:lnTo>
                    <a:lnTo>
                      <a:pt x="186" y="1064"/>
                    </a:lnTo>
                    <a:lnTo>
                      <a:pt x="95" y="1078"/>
                    </a:lnTo>
                    <a:lnTo>
                      <a:pt x="0" y="1085"/>
                    </a:lnTo>
                    <a:lnTo>
                      <a:pt x="0" y="1193"/>
                    </a:lnTo>
                    <a:lnTo>
                      <a:pt x="104" y="1187"/>
                    </a:lnTo>
                    <a:lnTo>
                      <a:pt x="202" y="1169"/>
                    </a:lnTo>
                    <a:lnTo>
                      <a:pt x="302" y="1139"/>
                    </a:lnTo>
                    <a:lnTo>
                      <a:pt x="394" y="1100"/>
                    </a:lnTo>
                    <a:lnTo>
                      <a:pt x="483" y="1049"/>
                    </a:lnTo>
                    <a:lnTo>
                      <a:pt x="567" y="989"/>
                    </a:lnTo>
                    <a:lnTo>
                      <a:pt x="644" y="921"/>
                    </a:lnTo>
                    <a:lnTo>
                      <a:pt x="717" y="844"/>
                    </a:lnTo>
                    <a:lnTo>
                      <a:pt x="781" y="759"/>
                    </a:lnTo>
                    <a:lnTo>
                      <a:pt x="840" y="667"/>
                    </a:lnTo>
                    <a:lnTo>
                      <a:pt x="892" y="569"/>
                    </a:lnTo>
                    <a:lnTo>
                      <a:pt x="933" y="465"/>
                    </a:lnTo>
                    <a:lnTo>
                      <a:pt x="968" y="355"/>
                    </a:lnTo>
                    <a:lnTo>
                      <a:pt x="993" y="239"/>
                    </a:lnTo>
                    <a:lnTo>
                      <a:pt x="1008" y="122"/>
                    </a:lnTo>
                    <a:lnTo>
                      <a:pt x="1014" y="0"/>
                    </a:lnTo>
                    <a:lnTo>
                      <a:pt x="922" y="0"/>
                    </a:lnTo>
                    <a:close/>
                  </a:path>
                </a:pathLst>
              </a:custGeom>
              <a:noFill/>
              <a:ln w="0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5392" name="Picture 24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6" y="3504"/>
                <a:ext cx="768" cy="707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93" name="Picture 25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4" y="3870"/>
                <a:ext cx="488" cy="450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26"/>
            <p:cNvGrpSpPr>
              <a:grpSpLocks/>
            </p:cNvGrpSpPr>
            <p:nvPr/>
          </p:nvGrpSpPr>
          <p:grpSpPr bwMode="auto">
            <a:xfrm>
              <a:off x="288" y="2256"/>
              <a:ext cx="624" cy="1419"/>
              <a:chOff x="288" y="2256"/>
              <a:chExt cx="624" cy="1419"/>
            </a:xfrm>
          </p:grpSpPr>
          <p:pic>
            <p:nvPicPr>
              <p:cNvPr id="15370" name="Picture 27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84" y="2387"/>
                <a:ext cx="192" cy="296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71" name="Picture 28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88" y="3342"/>
                <a:ext cx="324" cy="333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72" name="Picture 29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88" y="3196"/>
                <a:ext cx="432" cy="44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73" name="Picture 30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88" y="2936"/>
                <a:ext cx="432" cy="445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74" name="Picture 31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36" y="2668"/>
                <a:ext cx="240" cy="334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  <p:pic>
            <p:nvPicPr>
              <p:cNvPr id="15375" name="Picture 32" descr="POINTSTA"/>
              <p:cNvPicPr preferRelativeResize="0"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84" y="2256"/>
                <a:ext cx="192" cy="198"/>
              </a:xfrm>
              <a:prstGeom prst="rect">
                <a:avLst/>
              </a:prstGeom>
              <a:noFill/>
              <a:ln w="0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367" name="WordArt 33"/>
          <p:cNvSpPr>
            <a:spLocks noChangeArrowheads="1" noChangeShapeType="1" noTextEdit="1"/>
          </p:cNvSpPr>
          <p:nvPr/>
        </p:nvSpPr>
        <p:spPr bwMode="auto">
          <a:xfrm>
            <a:off x="981075" y="1676400"/>
            <a:ext cx="8162925" cy="21859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.VnTime"/>
              </a:rPr>
              <a:t>Chóc c¸c em ch¨m ngoan, häc giái!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50&quot;&gt;&lt;object type=&quot;3&quot; unique_id=&quot;10085&quot;&gt;&lt;property id=&quot;20148&quot; value=&quot;5&quot;/&gt;&lt;property id=&quot;20300&quot; value=&quot;Slide 1&quot;/&gt;&lt;property id=&quot;20307&quot; value=&quot;257&quot;/&gt;&lt;/object&gt;&lt;object type=&quot;3&quot; unique_id=&quot;10086&quot;&gt;&lt;property id=&quot;20148&quot; value=&quot;5&quot;/&gt;&lt;property id=&quot;20300&quot; value=&quot;Slide 2&quot;/&gt;&lt;property id=&quot;20307&quot; value=&quot;258&quot;/&gt;&lt;/object&gt;&lt;object type=&quot;3&quot; unique_id=&quot;10087&quot;&gt;&lt;property id=&quot;20148&quot; value=&quot;5&quot;/&gt;&lt;property id=&quot;20300&quot; value=&quot;Slide 3 - &amp;quot;Tªn thËt: NguyÔn BiÓu&amp;#x0D;&amp;#x0A;Sinh n¨m: 1937&amp;#x0D;&amp;#x0A;N¬i sinh: Yªn §Þnh – Thanh Ho¸&amp;quot;&quot;/&gt;&lt;property id=&quot;20307&quot; value=&quot;259&quot;/&gt;&lt;/object&gt;&lt;object type=&quot;3&quot; unique_id=&quot;10088&quot;&gt;&lt;property id=&quot;20148&quot; value=&quot;5&quot;/&gt;&lt;property id=&quot;20300&quot; value=&quot;Slide 4&quot;/&gt;&lt;property id=&quot;20307&quot; value=&quot;260&quot;/&gt;&lt;/object&gt;&lt;object type=&quot;3&quot; unique_id=&quot;10089&quot;&gt;&lt;property id=&quot;20148&quot; value=&quot;5&quot;/&gt;&lt;property id=&quot;20300&quot; value=&quot;Slide 5&quot;/&gt;&lt;property id=&quot;20307&quot; value=&quot;261&quot;/&gt;&lt;/object&gt;&lt;object type=&quot;3&quot; unique_id=&quot;10090&quot;&gt;&lt;property id=&quot;20148&quot; value=&quot;5&quot;/&gt;&lt;property id=&quot;20300&quot; value=&quot;Slide 6&quot;/&gt;&lt;property id=&quot;20307&quot; value=&quot;262&quot;/&gt;&lt;/object&gt;&lt;object type=&quot;3&quot; unique_id=&quot;10091&quot;&gt;&lt;property id=&quot;20148&quot; value=&quot;5&quot;/&gt;&lt;property id=&quot;20300&quot; value=&quot;Slide 7&quot;/&gt;&lt;property id=&quot;20307&quot; value=&quot;263&quot;/&gt;&lt;/object&gt;&lt;object type=&quot;3&quot; unique_id=&quot;10092&quot;&gt;&lt;property id=&quot;20148&quot; value=&quot;5&quot;/&gt;&lt;property id=&quot;20300&quot; value=&quot;Slide 8&quot;/&gt;&lt;property id=&quot;20307&quot; value=&quot;264&quot;/&gt;&lt;/object&gt;&lt;object type=&quot;3&quot; unique_id=&quot;10093&quot;&gt;&lt;property id=&quot;20148&quot; value=&quot;5&quot;/&gt;&lt;property id=&quot;20300&quot; value=&quot;Slide 9&quot;/&gt;&lt;property id=&quot;20307&quot; value=&quot;265&quot;/&gt;&lt;/object&gt;&lt;/object&gt;&lt;object type=&quot;8&quot; unique_id=&quot;1005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485</Words>
  <Application>Microsoft Office PowerPoint</Application>
  <PresentationFormat>On-screen Show (4:3)</PresentationFormat>
  <Paragraphs>119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Tªn thËt: NguyÔn BiÓu Sinh n¨m: 1937 N¬i sinh: Yªn §Þnh – Thanh Ho¸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MayTinhDucDung</dc:creator>
  <cp:lastModifiedBy>MayTinhDucDung</cp:lastModifiedBy>
  <cp:revision>3</cp:revision>
  <dcterms:created xsi:type="dcterms:W3CDTF">2014-10-12T13:40:09Z</dcterms:created>
  <dcterms:modified xsi:type="dcterms:W3CDTF">2014-10-12T22:00:04Z</dcterms:modified>
</cp:coreProperties>
</file>