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4762-6FE8-445F-A7B8-65EDB39BE9DB}" type="datetimeFigureOut">
              <a:rPr lang="en-US" smtClean="0"/>
              <a:pPr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18275-CEF9-40BE-B3BE-17AA87C5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wmf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D:\bai%20giang%20dien%20tu\Neu%20Chung%20Minh%20Co%20Phep%20La%20-%20Tong%20Hop%20(1)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4765214">
            <a:off x="-1893888" y="-163512"/>
            <a:ext cx="9578975" cy="7620000"/>
            <a:chOff x="960" y="192"/>
            <a:chExt cx="4266" cy="3168"/>
          </a:xfrm>
        </p:grpSpPr>
        <p:pic>
          <p:nvPicPr>
            <p:cNvPr id="2058" name="Picture 3" descr="globeterrestres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0" y="2112"/>
              <a:ext cx="18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4" descr="globeterrestres1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2976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5" descr="globeterrestres1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24" y="192"/>
              <a:ext cx="18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6" descr="globeterrestres4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92" y="1680"/>
              <a:ext cx="2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7" descr="globeterrestres3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80" y="72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1" name="Picture 8" descr="Eart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1752600" y="533400"/>
            <a:ext cx="7010400" cy="120967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/>
                <a:cs typeface="Times New Roman"/>
              </a:rPr>
              <a:t> CHÀO MỪNG 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1066800" y="2057400"/>
            <a:ext cx="79248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 thầy cô giáo về dự giờ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1295400" y="3657600"/>
            <a:ext cx="624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Tập đọc- Lớp 4C</a:t>
            </a:r>
            <a:endParaRPr lang="en-US" sz="3600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5" name="Picture 12" descr="J009917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9781" y="3177381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3" descr="J009917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09800" y="6324600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4" descr="SO00483_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0611302">
            <a:off x="0" y="5486400"/>
            <a:ext cx="259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9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9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19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74" grpId="0" animBg="1"/>
      <p:bldP spid="112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0"/>
            <a:ext cx="8677147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pPr algn="ctr">
              <a:defRPr/>
            </a:pPr>
            <a:r>
              <a:rPr lang="en-US" sz="28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8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028700" y="1274763"/>
            <a:ext cx="7239000" cy="151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Nếu chúng mình có phép lạ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930900" y="2954338"/>
            <a:ext cx="215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Định Hải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5410200"/>
            <a:ext cx="4343400" cy="14478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Tªn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thËt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NguyÔn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BiÓu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Sinh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n¨m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: 1937</a:t>
            </a:r>
            <a:b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N¬i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sinh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Yªn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 §</a:t>
            </a: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.VnTime" pitchFamily="34" charset="0"/>
              </a:rPr>
              <a:t>Thanh</a:t>
            </a:r>
            <a:r>
              <a:rPr lang="en-US" sz="2400" dirty="0" smtClean="0">
                <a:solidFill>
                  <a:schemeClr val="tx1"/>
                </a:solidFill>
                <a:latin typeface=".VnTime" pitchFamily="34" charset="0"/>
              </a:rPr>
              <a:t> Ho¸</a:t>
            </a:r>
          </a:p>
        </p:txBody>
      </p:sp>
      <p:pic>
        <p:nvPicPr>
          <p:cNvPr id="229379" name="Picture 3" descr="DichHai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27200"/>
            <a:ext cx="690753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1384300" y="5105400"/>
            <a:ext cx="3187700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 err="1">
                <a:latin typeface=".VnTime" pitchFamily="34" charset="0"/>
              </a:rPr>
              <a:t>Nhà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</a:t>
            </a:r>
            <a:r>
              <a:rPr lang="en-US" sz="2400" dirty="0">
                <a:latin typeface=".VnTime" pitchFamily="34" charset="0"/>
              </a:rPr>
              <a:t>¬ §</a:t>
            </a:r>
            <a:r>
              <a:rPr lang="en-US" sz="2400" dirty="0" err="1">
                <a:latin typeface=".VnTime" pitchFamily="34" charset="0"/>
              </a:rPr>
              <a:t>Þnh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H¶i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0"/>
            <a:ext cx="8677147" cy="163121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pPr algn="ctr">
              <a:defRPr/>
            </a:pP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4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Hải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Neu chung minh co phep l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562100"/>
            <a:ext cx="8686800" cy="5067300"/>
          </a:xfrm>
          <a:noFill/>
        </p:spPr>
      </p:pic>
      <p:sp>
        <p:nvSpPr>
          <p:cNvPr id="4" name="Rectangle 3"/>
          <p:cNvSpPr/>
          <p:nvPr/>
        </p:nvSpPr>
        <p:spPr>
          <a:xfrm>
            <a:off x="228600" y="0"/>
            <a:ext cx="8677147" cy="163121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pPr algn="ctr">
              <a:defRPr/>
            </a:pP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4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Hải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927100" y="1828800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i="1" u="sng" dirty="0">
                <a:latin typeface=".VnTime" pitchFamily="34" charset="0"/>
              </a:rPr>
              <a:t>1. </a:t>
            </a:r>
            <a:r>
              <a:rPr lang="en-US" sz="2400" b="1" i="1" u="sng" dirty="0" err="1">
                <a:latin typeface=".VnTime" pitchFamily="34" charset="0"/>
              </a:rPr>
              <a:t>LuyÖn</a:t>
            </a:r>
            <a:r>
              <a:rPr lang="en-US" sz="2400" b="1" i="1" u="sng" dirty="0">
                <a:latin typeface=".VnTime" pitchFamily="34" charset="0"/>
              </a:rPr>
              <a:t> ®</a:t>
            </a:r>
            <a:r>
              <a:rPr lang="en-US" sz="2400" b="1" i="1" u="sng" dirty="0" err="1">
                <a:latin typeface=".VnTime" pitchFamily="34" charset="0"/>
              </a:rPr>
              <a:t>äc</a:t>
            </a:r>
            <a:r>
              <a:rPr lang="en-US" sz="2400" b="1" i="1" u="sng" dirty="0">
                <a:latin typeface=".VnTime" pitchFamily="34" charset="0"/>
              </a:rPr>
              <a:t>: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215900" y="2603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Tõ</a:t>
            </a:r>
            <a:r>
              <a:rPr lang="en-US" sz="2400" b="1" dirty="0">
                <a:latin typeface=".VnTime" pitchFamily="34" charset="0"/>
              </a:rPr>
              <a:t>: </a:t>
            </a:r>
            <a:endParaRPr lang="en-US" b="1" dirty="0">
              <a:latin typeface=".VnTime" pitchFamily="34" charset="0"/>
            </a:endParaRP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177800" y="3616325"/>
            <a:ext cx="38862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000" b="1" dirty="0">
                <a:latin typeface=".VnTime" pitchFamily="34" charset="0"/>
              </a:rPr>
              <a:t>:</a:t>
            </a:r>
          </a:p>
          <a:p>
            <a:pPr eaLnBrk="0" hangingPunct="0"/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Chíp</a:t>
            </a:r>
            <a:r>
              <a:rPr lang="en-US" sz="2000" b="1" dirty="0">
                <a:latin typeface=".VnTime" pitchFamily="34" charset="0"/>
              </a:rPr>
              <a:t> m¾t </a:t>
            </a:r>
            <a:r>
              <a:rPr lang="en-US" sz="2000" b="1" dirty="0" err="1">
                <a:latin typeface=".VnTime" pitchFamily="34" charset="0"/>
              </a:rPr>
              <a:t>thµnh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c©y</a:t>
            </a:r>
            <a:r>
              <a:rPr lang="en-US" sz="2000" b="1" dirty="0">
                <a:latin typeface=".VnTime" pitchFamily="34" charset="0"/>
              </a:rPr>
              <a:t> ®</a:t>
            </a:r>
            <a:r>
              <a:rPr lang="en-US" sz="2000" b="1" dirty="0" err="1">
                <a:latin typeface=".VnTime" pitchFamily="34" charset="0"/>
              </a:rPr>
              <a:t>Çy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qu</a:t>
            </a:r>
            <a:r>
              <a:rPr lang="en-US" sz="2000" b="1" dirty="0">
                <a:latin typeface=".VnTime" pitchFamily="34" charset="0"/>
              </a:rPr>
              <a:t>¶</a:t>
            </a:r>
          </a:p>
          <a:p>
            <a:pPr eaLnBrk="0" hangingPunct="0"/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Tha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hå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h¸i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chÐn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ngät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lµnh</a:t>
            </a:r>
            <a:endParaRPr lang="en-US" sz="2000" b="1" dirty="0">
              <a:latin typeface=".VnTime" pitchFamily="34" charset="0"/>
            </a:endParaRPr>
          </a:p>
          <a:p>
            <a:pPr eaLnBrk="0" hangingPunct="0"/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Ngñ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dËy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thµnh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ng­êi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lín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ngay</a:t>
            </a:r>
            <a:endParaRPr lang="en-US" sz="2000" b="1" dirty="0">
              <a:latin typeface=".VnTime" pitchFamily="34" charset="0"/>
            </a:endParaRPr>
          </a:p>
          <a:p>
            <a:pPr eaLnBrk="0" hangingPunct="0"/>
            <a:r>
              <a:rPr lang="en-US" sz="2000" b="1" dirty="0">
                <a:latin typeface=".VnTime" pitchFamily="34" charset="0"/>
              </a:rPr>
              <a:t> Ho¸ </a:t>
            </a:r>
            <a:r>
              <a:rPr lang="en-US" sz="2000" b="1" dirty="0" err="1">
                <a:latin typeface=".VnTime" pitchFamily="34" charset="0"/>
              </a:rPr>
              <a:t>tr¸i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bom</a:t>
            </a:r>
            <a:r>
              <a:rPr lang="en-US" sz="2000" b="1" dirty="0">
                <a:latin typeface=".VnTime" pitchFamily="34" charset="0"/>
              </a:rPr>
              <a:t>  </a:t>
            </a:r>
            <a:r>
              <a:rPr lang="en-US" sz="2000" b="1" dirty="0" err="1">
                <a:latin typeface=".VnTime" pitchFamily="34" charset="0"/>
              </a:rPr>
              <a:t>thµnh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tr¸i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ngon</a:t>
            </a:r>
            <a:endParaRPr lang="en-US" sz="2000" b="1" dirty="0">
              <a:latin typeface=".VnTime" pitchFamily="34" charset="0"/>
            </a:endParaRPr>
          </a:p>
          <a:p>
            <a:pPr eaLnBrk="0" hangingPunct="0"/>
            <a:endParaRPr lang="en-US" sz="2000" b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b="1" dirty="0">
              <a:latin typeface=".VnTime" pitchFamily="34" charset="0"/>
            </a:endParaRPr>
          </a:p>
        </p:txBody>
      </p:sp>
      <p:sp>
        <p:nvSpPr>
          <p:cNvPr id="179207" name="Line 7"/>
          <p:cNvSpPr>
            <a:spLocks noChangeShapeType="1"/>
          </p:cNvSpPr>
          <p:nvPr/>
        </p:nvSpPr>
        <p:spPr bwMode="auto">
          <a:xfrm flipH="1">
            <a:off x="1206500" y="4584700"/>
            <a:ext cx="76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 flipH="1">
            <a:off x="1092200" y="4267200"/>
            <a:ext cx="76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11" name="Line 11"/>
          <p:cNvSpPr>
            <a:spLocks noChangeShapeType="1"/>
          </p:cNvSpPr>
          <p:nvPr/>
        </p:nvSpPr>
        <p:spPr bwMode="auto">
          <a:xfrm flipH="1">
            <a:off x="1778000" y="4927600"/>
            <a:ext cx="76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 flipH="1">
            <a:off x="1397000" y="3962400"/>
            <a:ext cx="76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7"/>
          <p:cNvSpPr>
            <a:spLocks noChangeShapeType="1"/>
          </p:cNvSpPr>
          <p:nvPr/>
        </p:nvSpPr>
        <p:spPr bwMode="auto">
          <a:xfrm>
            <a:off x="4127500" y="2019300"/>
            <a:ext cx="76200" cy="4381500"/>
          </a:xfrm>
          <a:prstGeom prst="line">
            <a:avLst/>
          </a:prstGeom>
          <a:noFill/>
          <a:ln w="19050">
            <a:solidFill>
              <a:srgbClr val="6AFC6D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4953000" y="1778000"/>
            <a:ext cx="330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 dirty="0">
                <a:latin typeface=".VnTime" pitchFamily="34" charset="0"/>
              </a:rPr>
              <a:t>2.T×m </a:t>
            </a:r>
            <a:r>
              <a:rPr lang="en-US" sz="2400" b="1" i="1" u="sng" dirty="0" err="1">
                <a:latin typeface=".VnTime" pitchFamily="34" charset="0"/>
              </a:rPr>
              <a:t>hiÓu</a:t>
            </a:r>
            <a:r>
              <a:rPr lang="en-US" sz="2400" b="1" i="1" u="sng" dirty="0">
                <a:latin typeface=".VnTime" pitchFamily="34" charset="0"/>
              </a:rPr>
              <a:t> </a:t>
            </a:r>
            <a:r>
              <a:rPr lang="en-US" sz="2400" b="1" i="1" u="sng" dirty="0" err="1">
                <a:latin typeface=".VnTime" pitchFamily="34" charset="0"/>
              </a:rPr>
              <a:t>bµi</a:t>
            </a:r>
            <a:r>
              <a:rPr lang="en-US" b="1" i="1" u="sng" dirty="0">
                <a:latin typeface=".VnTime" pitchFamily="34" charset="0"/>
              </a:rPr>
              <a:t>:</a:t>
            </a: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1092200" y="2590800"/>
            <a:ext cx="287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err="1">
                <a:latin typeface=".VnTime" pitchFamily="34" charset="0"/>
              </a:rPr>
              <a:t>phÐp</a:t>
            </a:r>
            <a:r>
              <a:rPr lang="en-US" sz="2000" b="1" dirty="0">
                <a:latin typeface=".VnTime" pitchFamily="34" charset="0"/>
              </a:rPr>
              <a:t> l¹, </a:t>
            </a:r>
            <a:r>
              <a:rPr lang="en-US" sz="2000" b="1" dirty="0" err="1">
                <a:latin typeface=".VnTime" pitchFamily="34" charset="0"/>
              </a:rPr>
              <a:t>n¶y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mÇm</a:t>
            </a:r>
            <a:r>
              <a:rPr lang="en-US" sz="2000" b="1" dirty="0">
                <a:latin typeface=".VnTime" pitchFamily="34" charset="0"/>
              </a:rPr>
              <a:t>, </a:t>
            </a: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1028700" y="2997200"/>
            <a:ext cx="307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lÆn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xuèng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ruét</a:t>
            </a:r>
            <a:r>
              <a:rPr lang="en-US" sz="2000" b="1" dirty="0">
                <a:latin typeface=".VnTime" pitchFamily="34" charset="0"/>
              </a:rPr>
              <a:t>, bi </a:t>
            </a:r>
            <a:r>
              <a:rPr lang="en-US" sz="2000" b="1" dirty="0" err="1">
                <a:latin typeface=".VnTime" pitchFamily="34" charset="0"/>
              </a:rPr>
              <a:t>trßn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0"/>
            <a:ext cx="8677147" cy="163121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pPr algn="ctr">
              <a:defRPr/>
            </a:pP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4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Hải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254500" y="2511425"/>
            <a:ext cx="488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1" dirty="0" err="1">
                <a:latin typeface=".VnTime" pitchFamily="34" charset="0"/>
              </a:rPr>
              <a:t>Khæ</a:t>
            </a:r>
            <a:r>
              <a:rPr lang="en-US" sz="2000" b="1" dirty="0">
                <a:latin typeface=".VnTime" pitchFamily="34" charset="0"/>
              </a:rPr>
              <a:t> 1: ¦</a:t>
            </a:r>
            <a:r>
              <a:rPr lang="en-US" sz="2000" b="1" dirty="0" err="1">
                <a:latin typeface=".VnTime" pitchFamily="34" charset="0"/>
              </a:rPr>
              <a:t>íc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c©y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mau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lín</a:t>
            </a:r>
            <a:r>
              <a:rPr lang="en-US" sz="2000" b="1" dirty="0">
                <a:latin typeface=".VnTime" pitchFamily="34" charset="0"/>
              </a:rPr>
              <a:t> ®Ó </a:t>
            </a:r>
            <a:r>
              <a:rPr lang="en-US" sz="2000" b="1" dirty="0" err="1">
                <a:latin typeface=".VnTime" pitchFamily="34" charset="0"/>
              </a:rPr>
              <a:t>cho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qu</a:t>
            </a:r>
            <a:r>
              <a:rPr lang="en-US" sz="2000" b="1" dirty="0">
                <a:latin typeface=".VnTime" pitchFamily="34" charset="0"/>
              </a:rPr>
              <a:t>¶ </a:t>
            </a:r>
            <a:r>
              <a:rPr lang="en-US" sz="2000" b="1" dirty="0" err="1">
                <a:latin typeface=".VnTime" pitchFamily="34" charset="0"/>
              </a:rPr>
              <a:t>ngät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4254500" y="3016250"/>
            <a:ext cx="488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 dirty="0" err="1">
                <a:latin typeface=".VnTime" pitchFamily="34" charset="0"/>
              </a:rPr>
              <a:t>Khæ</a:t>
            </a:r>
            <a:r>
              <a:rPr lang="en-US" sz="2000" b="1" dirty="0">
                <a:latin typeface=".VnTime" pitchFamily="34" charset="0"/>
              </a:rPr>
              <a:t> 2: ¦</a:t>
            </a:r>
            <a:r>
              <a:rPr lang="en-US" sz="2000" b="1" dirty="0" err="1">
                <a:latin typeface=".VnTime" pitchFamily="34" charset="0"/>
              </a:rPr>
              <a:t>íc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trë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thµnh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ng­êi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lín</a:t>
            </a:r>
            <a:r>
              <a:rPr lang="en-US" sz="2000" b="1" dirty="0">
                <a:latin typeface=".VnTime" pitchFamily="34" charset="0"/>
              </a:rPr>
              <a:t> ®Ó </a:t>
            </a:r>
            <a:r>
              <a:rPr lang="en-US" sz="2000" b="1" dirty="0" err="1">
                <a:latin typeface=".VnTime" pitchFamily="34" charset="0"/>
              </a:rPr>
              <a:t>lµm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viÖc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4241800" y="3392488"/>
            <a:ext cx="490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 dirty="0" err="1">
                <a:latin typeface=".VnTime" pitchFamily="34" charset="0"/>
              </a:rPr>
              <a:t>Khæ</a:t>
            </a:r>
            <a:r>
              <a:rPr lang="en-US" sz="2000" b="1" dirty="0">
                <a:latin typeface=".VnTime" pitchFamily="34" charset="0"/>
              </a:rPr>
              <a:t> 3: ¦</a:t>
            </a:r>
            <a:r>
              <a:rPr lang="en-US" sz="2000" b="1" dirty="0" err="1">
                <a:latin typeface=".VnTime" pitchFamily="34" charset="0"/>
              </a:rPr>
              <a:t>íc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kh«ng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cßn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mïa</a:t>
            </a:r>
            <a:r>
              <a:rPr lang="en-US" sz="2000" b="1" dirty="0">
                <a:latin typeface=".VnTime" pitchFamily="34" charset="0"/>
              </a:rPr>
              <a:t> ®«</a:t>
            </a:r>
            <a:r>
              <a:rPr lang="en-US" sz="2000" b="1" dirty="0" err="1">
                <a:latin typeface=".VnTime" pitchFamily="34" charset="0"/>
              </a:rPr>
              <a:t>ng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gi</a:t>
            </a:r>
            <a:r>
              <a:rPr lang="en-US" sz="2000" b="1" dirty="0">
                <a:latin typeface=".VnTime" pitchFamily="34" charset="0"/>
              </a:rPr>
              <a:t>¸ </a:t>
            </a:r>
            <a:r>
              <a:rPr lang="en-US" sz="2000" b="1" dirty="0" err="1">
                <a:latin typeface=".VnTime" pitchFamily="34" charset="0"/>
              </a:rPr>
              <a:t>rÐt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4267200" y="3832225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err="1">
                <a:latin typeface=".VnTime" pitchFamily="34" charset="0"/>
              </a:rPr>
              <a:t>Khæ</a:t>
            </a:r>
            <a:r>
              <a:rPr lang="en-US" sz="2000" b="1" dirty="0">
                <a:latin typeface=".VnTime" pitchFamily="34" charset="0"/>
              </a:rPr>
              <a:t> 4: ¦</a:t>
            </a:r>
            <a:r>
              <a:rPr lang="en-US" sz="2000" b="1" dirty="0" err="1">
                <a:latin typeface=".VnTime" pitchFamily="34" charset="0"/>
              </a:rPr>
              <a:t>íc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kh«ng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cßn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chiÕn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tranh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4279900" y="4457700"/>
            <a:ext cx="4686300" cy="2000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b="1" dirty="0" err="1">
                <a:latin typeface=".VnTime" pitchFamily="34" charset="0"/>
              </a:rPr>
              <a:t>Néi</a:t>
            </a:r>
            <a:r>
              <a:rPr lang="en-US" sz="2400" b="1" dirty="0">
                <a:latin typeface=".VnTime" pitchFamily="34" charset="0"/>
              </a:rPr>
              <a:t> dung:</a:t>
            </a:r>
          </a:p>
          <a:p>
            <a:pPr algn="just" eaLnBrk="0" hangingPunct="0"/>
            <a:r>
              <a:rPr lang="en-US" sz="2800" b="1" dirty="0">
                <a:latin typeface=".VnTime" pitchFamily="34" charset="0"/>
              </a:rPr>
              <a:t>- </a:t>
            </a:r>
            <a:r>
              <a:rPr lang="en-US" sz="2400" b="1" dirty="0" err="1">
                <a:latin typeface=".VnTime" pitchFamily="34" charset="0"/>
              </a:rPr>
              <a:t>Bµi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th</a:t>
            </a:r>
            <a:r>
              <a:rPr lang="en-US" sz="2400" b="1" dirty="0">
                <a:latin typeface=".VnTime" pitchFamily="34" charset="0"/>
              </a:rPr>
              <a:t>¬ </a:t>
            </a:r>
            <a:r>
              <a:rPr lang="en-US" sz="2400" b="1" dirty="0" err="1">
                <a:latin typeface=".VnTime" pitchFamily="34" charset="0"/>
              </a:rPr>
              <a:t>ngé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nghÜnh</a:t>
            </a:r>
            <a:r>
              <a:rPr lang="en-US" sz="2400" b="1" dirty="0">
                <a:latin typeface=".VnTime" pitchFamily="34" charset="0"/>
              </a:rPr>
              <a:t>, ®¸</a:t>
            </a:r>
            <a:r>
              <a:rPr lang="en-US" sz="2400" b="1" dirty="0" err="1">
                <a:latin typeface=".VnTime" pitchFamily="34" charset="0"/>
              </a:rPr>
              <a:t>ng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yªu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nãi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lªn</a:t>
            </a:r>
            <a:r>
              <a:rPr lang="en-US" sz="2400" b="1" dirty="0">
                <a:latin typeface=".VnTime" pitchFamily="34" charset="0"/>
              </a:rPr>
              <a:t> ­</a:t>
            </a:r>
            <a:r>
              <a:rPr lang="en-US" sz="2400" b="1" dirty="0" err="1">
                <a:latin typeface=".VnTime" pitchFamily="34" charset="0"/>
              </a:rPr>
              <a:t>íc</a:t>
            </a:r>
            <a:r>
              <a:rPr lang="en-US" sz="2400" b="1" dirty="0">
                <a:latin typeface=".VnTime" pitchFamily="34" charset="0"/>
              </a:rPr>
              <a:t> m¬ </a:t>
            </a:r>
            <a:r>
              <a:rPr lang="en-US" sz="2400" b="1" dirty="0" err="1">
                <a:latin typeface=".VnTime" pitchFamily="34" charset="0"/>
              </a:rPr>
              <a:t>cña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c¸c</a:t>
            </a:r>
            <a:r>
              <a:rPr lang="en-US" sz="2400" b="1" dirty="0">
                <a:latin typeface=".VnTime" pitchFamily="34" charset="0"/>
              </a:rPr>
              <a:t> b¹n </a:t>
            </a:r>
            <a:r>
              <a:rPr lang="en-US" sz="2400" b="1" dirty="0" err="1">
                <a:latin typeface=".VnTime" pitchFamily="34" charset="0"/>
              </a:rPr>
              <a:t>nhá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muèn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cã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phÐp</a:t>
            </a:r>
            <a:r>
              <a:rPr lang="en-US" sz="2400" b="1" dirty="0">
                <a:latin typeface=".VnTime" pitchFamily="34" charset="0"/>
              </a:rPr>
              <a:t> l¹ ®Ó </a:t>
            </a:r>
            <a:r>
              <a:rPr lang="en-US" sz="2400" b="1" dirty="0" err="1">
                <a:latin typeface=".VnTime" pitchFamily="34" charset="0"/>
              </a:rPr>
              <a:t>lµm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cho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thÕ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giíi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tèt</a:t>
            </a:r>
            <a:r>
              <a:rPr lang="en-US" sz="2400" b="1" dirty="0">
                <a:latin typeface=".VnTime" pitchFamily="34" charset="0"/>
              </a:rPr>
              <a:t> ®</a:t>
            </a:r>
            <a:r>
              <a:rPr lang="en-US" sz="2400" b="1" dirty="0" err="1">
                <a:latin typeface=".VnTime" pitchFamily="34" charset="0"/>
              </a:rPr>
              <a:t>Ñp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h¬n</a:t>
            </a:r>
            <a:r>
              <a:rPr lang="en-US" sz="2400" b="1" dirty="0">
                <a:latin typeface=".VnTime" pitchFamily="34" charset="0"/>
              </a:rPr>
              <a:t>.</a:t>
            </a:r>
            <a:endParaRPr lang="en-US" sz="2000" b="1" dirty="0">
              <a:latin typeface=".VnTim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/>
      <p:bldP spid="179206" grpId="0"/>
      <p:bldP spid="179207" grpId="0" animBg="1"/>
      <p:bldP spid="179209" grpId="0" animBg="1"/>
      <p:bldP spid="179211" grpId="0" animBg="1"/>
      <p:bldP spid="179213" grpId="0" animBg="1"/>
      <p:bldP spid="179221" grpId="0"/>
      <p:bldP spid="179226" grpId="0"/>
      <p:bldP spid="179229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7"/>
          <p:cNvSpPr>
            <a:spLocks noGrp="1"/>
          </p:cNvSpPr>
          <p:nvPr>
            <p:ph sz="quarter" idx="2"/>
          </p:nvPr>
        </p:nvSpPr>
        <p:spPr>
          <a:xfrm>
            <a:off x="177800" y="1600200"/>
            <a:ext cx="4268788" cy="40624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Bắt hạt giống nảy mầm nhanh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Chớp mắt thành cây </a:t>
            </a: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đầy quả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Tha hồ hái chén ngọt lành.</a:t>
            </a:r>
          </a:p>
          <a:p>
            <a:pPr eaLnBrk="1" hangingPunct="1">
              <a:buFont typeface="Wingdings 2" pitchFamily="18" charset="2"/>
              <a:buNone/>
            </a:pPr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Ngủ dậy thành người lớn ngay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Đứa thì lặn xuống đáy biển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Đứa thì ngồi lái máy bay</a:t>
            </a:r>
          </a:p>
          <a:p>
            <a:pPr eaLnBrk="1" hangingPunct="1"/>
            <a:endParaRPr lang="vi-VN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Content Placeholder 9"/>
          <p:cNvSpPr>
            <a:spLocks noGrp="1"/>
          </p:cNvSpPr>
          <p:nvPr>
            <p:ph sz="quarter" idx="4"/>
          </p:nvPr>
        </p:nvSpPr>
        <p:spPr>
          <a:xfrm>
            <a:off x="4356100" y="1524000"/>
            <a:ext cx="4787900" cy="5334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     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	Hái triệu vì sao xuống cùng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	Đúc thành ông mặt trời mới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	Mãi mãi không còn mùa </a:t>
            </a: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đông</a:t>
            </a: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Hoá trái bom thành trái ngon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Trong ruột không còn thuốc nổ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Chỉ toàn kẹo với bi tròn.</a:t>
            </a: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 	Nếu chúng mình có phép lạ</a:t>
            </a: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0"/>
            <a:ext cx="8677147" cy="163121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pPr algn="ctr">
              <a:defRPr/>
            </a:pP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4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Hải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7"/>
          <p:cNvSpPr>
            <a:spLocks noGrp="1"/>
          </p:cNvSpPr>
          <p:nvPr>
            <p:ph sz="quarter" idx="2"/>
          </p:nvPr>
        </p:nvSpPr>
        <p:spPr>
          <a:xfrm>
            <a:off x="215900" y="1600200"/>
            <a:ext cx="4279900" cy="47609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Nếu chúng mình có </a:t>
            </a:r>
            <a:r>
              <a:rPr lang="en-US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Bắt hạt giống </a:t>
            </a:r>
            <a:r>
              <a:rPr lang="en-US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nảy mầm nhanh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Chớp mắt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 / thành cây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đầy quả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 hồ </a:t>
            </a: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/ hái chén ngọt lành</a:t>
            </a:r>
            <a:endParaRPr lang="vi-VN" u="sng" noProof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Nếu chúng mình có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Ngủ dậy 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người lớn ngay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Đứa thì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 xuống đáy biển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Đứa thì ngồi lái máy bay</a:t>
            </a:r>
          </a:p>
          <a:p>
            <a:pPr eaLnBrk="1" hangingPunct="1"/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1524000"/>
            <a:ext cx="4495800" cy="5334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    Nếu chúng mình có </a:t>
            </a:r>
            <a:r>
              <a:rPr lang="en-US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Hái triệu vì sao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 xuống cùng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	Đúc thành ông </a:t>
            </a:r>
            <a:r>
              <a:rPr lang="en-US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 trời mới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Mãi mãi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 / không còn mùa </a:t>
            </a: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đông</a:t>
            </a:r>
          </a:p>
          <a:p>
            <a:pPr eaLnBrk="1" hangingPunct="1"/>
            <a:endParaRPr lang="vi-VN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	Nếu chúng mình có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	Hoá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 bom</a:t>
            </a: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 / thành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 ngon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	Trong ruột không còn thuốc nổ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	Chỉ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 kẹo</a:t>
            </a: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 với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tròn</a:t>
            </a: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vi-VN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	Nếu chúng mình có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noProof="1" smtClean="0">
                <a:latin typeface="Times New Roman" pitchFamily="18" charset="0"/>
                <a:cs typeface="Times New Roman" pitchFamily="18" charset="0"/>
              </a:rPr>
              <a:t> 	Nếu chúng mình có </a:t>
            </a:r>
            <a:r>
              <a:rPr lang="vi-VN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lạ</a:t>
            </a:r>
          </a:p>
          <a:p>
            <a:pPr eaLnBrk="1" hangingPunct="1"/>
            <a:endParaRPr lang="vi-VN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0"/>
            <a:ext cx="8677147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0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0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pPr algn="ctr">
              <a:defRPr/>
            </a:pPr>
            <a:r>
              <a:rPr lang="en-US" sz="20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0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</a:t>
            </a: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Hải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7"/>
          <p:cNvSpPr>
            <a:spLocks noGrp="1"/>
          </p:cNvSpPr>
          <p:nvPr>
            <p:ph sz="quarter" idx="2"/>
          </p:nvPr>
        </p:nvSpPr>
        <p:spPr>
          <a:xfrm>
            <a:off x="177800" y="1600200"/>
            <a:ext cx="4268788" cy="40624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Bắt hạt giống nảy mầm nhanh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Chớp mắt thành cây </a:t>
            </a: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đầy quả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Tha hồ hái chén ngọt lành.</a:t>
            </a:r>
          </a:p>
          <a:p>
            <a:pPr eaLnBrk="1" hangingPunct="1">
              <a:buFont typeface="Wingdings 2" pitchFamily="18" charset="2"/>
              <a:buNone/>
            </a:pPr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Ngủ dậy thành người lớn ngay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Đứa thì lặn xuống đáy biển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Đứa thì ngồi lái máy bay</a:t>
            </a:r>
          </a:p>
          <a:p>
            <a:pPr eaLnBrk="1" hangingPunct="1"/>
            <a:endParaRPr lang="vi-VN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ontent Placeholder 9"/>
          <p:cNvSpPr>
            <a:spLocks noGrp="1"/>
          </p:cNvSpPr>
          <p:nvPr>
            <p:ph sz="quarter" idx="4"/>
          </p:nvPr>
        </p:nvSpPr>
        <p:spPr>
          <a:xfrm>
            <a:off x="4356100" y="1524000"/>
            <a:ext cx="4787900" cy="5334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     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	Hái triệu vì sao xuống cùng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	Đúc thành ông mặt trời mới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noProof="1" smtClean="0">
                <a:latin typeface="Times New Roman" pitchFamily="18" charset="0"/>
                <a:cs typeface="Times New Roman" pitchFamily="18" charset="0"/>
              </a:rPr>
              <a:t>	Mãi mãi không còn mùa </a:t>
            </a: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đông</a:t>
            </a: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Hoá trái bom thành trái ngon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Trong ruột không còn thuốc nổ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Chỉ toàn kẹo với bi tròn.</a:t>
            </a: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	Nếu chúng mình có phép lạ</a:t>
            </a:r>
          </a:p>
          <a:p>
            <a:pPr eaLnBrk="1" hangingPunct="1">
              <a:buFont typeface="Wingdings 2" pitchFamily="18" charset="2"/>
              <a:buNone/>
            </a:pPr>
            <a:r>
              <a:rPr lang="vi-VN" b="1" noProof="1" smtClean="0">
                <a:latin typeface="Times New Roman" pitchFamily="18" charset="0"/>
                <a:cs typeface="Times New Roman" pitchFamily="18" charset="0"/>
              </a:rPr>
              <a:t> 	Nếu chúng mình có phép lạ</a:t>
            </a: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b="1" noProof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0"/>
            <a:ext cx="8677147" cy="163121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pPr algn="ctr">
              <a:defRPr/>
            </a:pP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4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Hải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Neu Chung Minh Co Phep La - Tong Hop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06400" y="59817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86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4" descr="Theme23751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419600"/>
            <a:ext cx="3441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 rot="-130155">
            <a:off x="-533400" y="3810000"/>
            <a:ext cx="2667000" cy="3352800"/>
            <a:chOff x="17" y="2256"/>
            <a:chExt cx="1829" cy="2064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15376" name="Freeform 8"/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6 w 1336"/>
                  <a:gd name="T3" fmla="*/ 160 h 1572"/>
                  <a:gd name="T4" fmla="*/ 27 w 1336"/>
                  <a:gd name="T5" fmla="*/ 316 h 1572"/>
                  <a:gd name="T6" fmla="*/ 61 w 1336"/>
                  <a:gd name="T7" fmla="*/ 468 h 1572"/>
                  <a:gd name="T8" fmla="*/ 106 w 1336"/>
                  <a:gd name="T9" fmla="*/ 612 h 1572"/>
                  <a:gd name="T10" fmla="*/ 162 w 1336"/>
                  <a:gd name="T11" fmla="*/ 749 h 1572"/>
                  <a:gd name="T12" fmla="*/ 228 w 1336"/>
                  <a:gd name="T13" fmla="*/ 879 h 1572"/>
                  <a:gd name="T14" fmla="*/ 305 w 1336"/>
                  <a:gd name="T15" fmla="*/ 999 h 1572"/>
                  <a:gd name="T16" fmla="*/ 391 w 1336"/>
                  <a:gd name="T17" fmla="*/ 1112 h 1572"/>
                  <a:gd name="T18" fmla="*/ 488 w 1336"/>
                  <a:gd name="T19" fmla="*/ 1213 h 1572"/>
                  <a:gd name="T20" fmla="*/ 589 w 1336"/>
                  <a:gd name="T21" fmla="*/ 1304 h 1572"/>
                  <a:gd name="T22" fmla="*/ 700 w 1336"/>
                  <a:gd name="T23" fmla="*/ 1382 h 1572"/>
                  <a:gd name="T24" fmla="*/ 817 w 1336"/>
                  <a:gd name="T25" fmla="*/ 1448 h 1572"/>
                  <a:gd name="T26" fmla="*/ 939 w 1336"/>
                  <a:gd name="T27" fmla="*/ 1501 h 1572"/>
                  <a:gd name="T28" fmla="*/ 1067 w 1336"/>
                  <a:gd name="T29" fmla="*/ 1540 h 1572"/>
                  <a:gd name="T30" fmla="*/ 1201 w 1336"/>
                  <a:gd name="T31" fmla="*/ 1564 h 1572"/>
                  <a:gd name="T32" fmla="*/ 1336 w 1336"/>
                  <a:gd name="T33" fmla="*/ 1572 h 1572"/>
                  <a:gd name="T34" fmla="*/ 1336 w 1336"/>
                  <a:gd name="T35" fmla="*/ 1464 h 1572"/>
                  <a:gd name="T36" fmla="*/ 1209 w 1336"/>
                  <a:gd name="T37" fmla="*/ 1455 h 1572"/>
                  <a:gd name="T38" fmla="*/ 1085 w 1336"/>
                  <a:gd name="T39" fmla="*/ 1435 h 1572"/>
                  <a:gd name="T40" fmla="*/ 966 w 1336"/>
                  <a:gd name="T41" fmla="*/ 1398 h 1572"/>
                  <a:gd name="T42" fmla="*/ 852 w 1336"/>
                  <a:gd name="T43" fmla="*/ 1348 h 1572"/>
                  <a:gd name="T44" fmla="*/ 743 w 1336"/>
                  <a:gd name="T45" fmla="*/ 1286 h 1572"/>
                  <a:gd name="T46" fmla="*/ 641 w 1336"/>
                  <a:gd name="T47" fmla="*/ 1215 h 1572"/>
                  <a:gd name="T48" fmla="*/ 544 w 1336"/>
                  <a:gd name="T49" fmla="*/ 1130 h 1572"/>
                  <a:gd name="T50" fmla="*/ 456 w 1336"/>
                  <a:gd name="T51" fmla="*/ 1036 h 1572"/>
                  <a:gd name="T52" fmla="*/ 376 w 1336"/>
                  <a:gd name="T53" fmla="*/ 931 h 1572"/>
                  <a:gd name="T54" fmla="*/ 304 w 1336"/>
                  <a:gd name="T55" fmla="*/ 818 h 1572"/>
                  <a:gd name="T56" fmla="*/ 243 w 1336"/>
                  <a:gd name="T57" fmla="*/ 698 h 1572"/>
                  <a:gd name="T58" fmla="*/ 190 w 1336"/>
                  <a:gd name="T59" fmla="*/ 571 h 1572"/>
                  <a:gd name="T60" fmla="*/ 148 w 1336"/>
                  <a:gd name="T61" fmla="*/ 436 h 1572"/>
                  <a:gd name="T62" fmla="*/ 117 w 1336"/>
                  <a:gd name="T63" fmla="*/ 297 h 1572"/>
                  <a:gd name="T64" fmla="*/ 98 w 1336"/>
                  <a:gd name="T65" fmla="*/ 150 h 1572"/>
                  <a:gd name="T66" fmla="*/ 92 w 1336"/>
                  <a:gd name="T67" fmla="*/ 0 h 1572"/>
                  <a:gd name="T68" fmla="*/ 0 w 1336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6"/>
                  <a:gd name="T106" fmla="*/ 0 h 1572"/>
                  <a:gd name="T107" fmla="*/ 1336 w 1336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Freeform 9"/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1174 w 1174"/>
                  <a:gd name="T1" fmla="*/ 1275 h 1383"/>
                  <a:gd name="T2" fmla="*/ 1064 w 1174"/>
                  <a:gd name="T3" fmla="*/ 1269 h 1383"/>
                  <a:gd name="T4" fmla="*/ 956 w 1174"/>
                  <a:gd name="T5" fmla="*/ 1250 h 1383"/>
                  <a:gd name="T6" fmla="*/ 853 w 1174"/>
                  <a:gd name="T7" fmla="*/ 1220 h 1383"/>
                  <a:gd name="T8" fmla="*/ 753 w 1174"/>
                  <a:gd name="T9" fmla="*/ 1175 h 1383"/>
                  <a:gd name="T10" fmla="*/ 659 w 1174"/>
                  <a:gd name="T11" fmla="*/ 1121 h 1383"/>
                  <a:gd name="T12" fmla="*/ 569 w 1174"/>
                  <a:gd name="T13" fmla="*/ 1060 h 1383"/>
                  <a:gd name="T14" fmla="*/ 484 w 1174"/>
                  <a:gd name="T15" fmla="*/ 985 h 1383"/>
                  <a:gd name="T16" fmla="*/ 408 w 1174"/>
                  <a:gd name="T17" fmla="*/ 903 h 1383"/>
                  <a:gd name="T18" fmla="*/ 339 w 1174"/>
                  <a:gd name="T19" fmla="*/ 814 h 1383"/>
                  <a:gd name="T20" fmla="*/ 276 w 1174"/>
                  <a:gd name="T21" fmla="*/ 714 h 1383"/>
                  <a:gd name="T22" fmla="*/ 223 w 1174"/>
                  <a:gd name="T23" fmla="*/ 611 h 1383"/>
                  <a:gd name="T24" fmla="*/ 177 w 1174"/>
                  <a:gd name="T25" fmla="*/ 499 h 1383"/>
                  <a:gd name="T26" fmla="*/ 139 w 1174"/>
                  <a:gd name="T27" fmla="*/ 382 h 1383"/>
                  <a:gd name="T28" fmla="*/ 113 w 1174"/>
                  <a:gd name="T29" fmla="*/ 259 h 1383"/>
                  <a:gd name="T30" fmla="*/ 97 w 1174"/>
                  <a:gd name="T31" fmla="*/ 131 h 1383"/>
                  <a:gd name="T32" fmla="*/ 92 w 1174"/>
                  <a:gd name="T33" fmla="*/ 0 h 1383"/>
                  <a:gd name="T34" fmla="*/ 0 w 1174"/>
                  <a:gd name="T35" fmla="*/ 0 h 1383"/>
                  <a:gd name="T36" fmla="*/ 5 w 1174"/>
                  <a:gd name="T37" fmla="*/ 141 h 1383"/>
                  <a:gd name="T38" fmla="*/ 24 w 1174"/>
                  <a:gd name="T39" fmla="*/ 278 h 1383"/>
                  <a:gd name="T40" fmla="*/ 52 w 1174"/>
                  <a:gd name="T41" fmla="*/ 411 h 1383"/>
                  <a:gd name="T42" fmla="*/ 92 w 1174"/>
                  <a:gd name="T43" fmla="*/ 540 h 1383"/>
                  <a:gd name="T44" fmla="*/ 141 w 1174"/>
                  <a:gd name="T45" fmla="*/ 661 h 1383"/>
                  <a:gd name="T46" fmla="*/ 200 w 1174"/>
                  <a:gd name="T47" fmla="*/ 775 h 1383"/>
                  <a:gd name="T48" fmla="*/ 269 w 1174"/>
                  <a:gd name="T49" fmla="*/ 881 h 1383"/>
                  <a:gd name="T50" fmla="*/ 344 w 1174"/>
                  <a:gd name="T51" fmla="*/ 979 h 1383"/>
                  <a:gd name="T52" fmla="*/ 427 w 1174"/>
                  <a:gd name="T53" fmla="*/ 1068 h 1383"/>
                  <a:gd name="T54" fmla="*/ 517 w 1174"/>
                  <a:gd name="T55" fmla="*/ 1149 h 1383"/>
                  <a:gd name="T56" fmla="*/ 615 w 1174"/>
                  <a:gd name="T57" fmla="*/ 1217 h 1383"/>
                  <a:gd name="T58" fmla="*/ 718 w 1174"/>
                  <a:gd name="T59" fmla="*/ 1275 h 1383"/>
                  <a:gd name="T60" fmla="*/ 826 w 1174"/>
                  <a:gd name="T61" fmla="*/ 1322 h 1383"/>
                  <a:gd name="T62" fmla="*/ 940 w 1174"/>
                  <a:gd name="T63" fmla="*/ 1354 h 1383"/>
                  <a:gd name="T64" fmla="*/ 1056 w 1174"/>
                  <a:gd name="T65" fmla="*/ 1377 h 1383"/>
                  <a:gd name="T66" fmla="*/ 1174 w 1174"/>
                  <a:gd name="T67" fmla="*/ 1383 h 1383"/>
                  <a:gd name="T68" fmla="*/ 1174 w 1174"/>
                  <a:gd name="T69" fmla="*/ 1275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4"/>
                  <a:gd name="T106" fmla="*/ 0 h 1383"/>
                  <a:gd name="T107" fmla="*/ 1174 w 1174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Freeform 10"/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1012 w 1012"/>
                  <a:gd name="T1" fmla="*/ 1085 h 1193"/>
                  <a:gd name="T2" fmla="*/ 918 w 1012"/>
                  <a:gd name="T3" fmla="*/ 1078 h 1193"/>
                  <a:gd name="T4" fmla="*/ 827 w 1012"/>
                  <a:gd name="T5" fmla="*/ 1065 h 1193"/>
                  <a:gd name="T6" fmla="*/ 738 w 1012"/>
                  <a:gd name="T7" fmla="*/ 1037 h 1193"/>
                  <a:gd name="T8" fmla="*/ 654 w 1012"/>
                  <a:gd name="T9" fmla="*/ 1000 h 1193"/>
                  <a:gd name="T10" fmla="*/ 574 w 1012"/>
                  <a:gd name="T11" fmla="*/ 954 h 1193"/>
                  <a:gd name="T12" fmla="*/ 498 w 1012"/>
                  <a:gd name="T13" fmla="*/ 899 h 1193"/>
                  <a:gd name="T14" fmla="*/ 426 w 1012"/>
                  <a:gd name="T15" fmla="*/ 838 h 1193"/>
                  <a:gd name="T16" fmla="*/ 362 w 1012"/>
                  <a:gd name="T17" fmla="*/ 767 h 1193"/>
                  <a:gd name="T18" fmla="*/ 302 w 1012"/>
                  <a:gd name="T19" fmla="*/ 692 h 1193"/>
                  <a:gd name="T20" fmla="*/ 249 w 1012"/>
                  <a:gd name="T21" fmla="*/ 607 h 1193"/>
                  <a:gd name="T22" fmla="*/ 203 w 1012"/>
                  <a:gd name="T23" fmla="*/ 518 h 1193"/>
                  <a:gd name="T24" fmla="*/ 164 w 1012"/>
                  <a:gd name="T25" fmla="*/ 423 h 1193"/>
                  <a:gd name="T26" fmla="*/ 132 w 1012"/>
                  <a:gd name="T27" fmla="*/ 322 h 1193"/>
                  <a:gd name="T28" fmla="*/ 109 w 1012"/>
                  <a:gd name="T29" fmla="*/ 220 h 1193"/>
                  <a:gd name="T30" fmla="*/ 97 w 1012"/>
                  <a:gd name="T31" fmla="*/ 112 h 1193"/>
                  <a:gd name="T32" fmla="*/ 92 w 1012"/>
                  <a:gd name="T33" fmla="*/ 0 h 1193"/>
                  <a:gd name="T34" fmla="*/ 0 w 1012"/>
                  <a:gd name="T35" fmla="*/ 0 h 1193"/>
                  <a:gd name="T36" fmla="*/ 5 w 1012"/>
                  <a:gd name="T37" fmla="*/ 122 h 1193"/>
                  <a:gd name="T38" fmla="*/ 20 w 1012"/>
                  <a:gd name="T39" fmla="*/ 239 h 1193"/>
                  <a:gd name="T40" fmla="*/ 46 w 1012"/>
                  <a:gd name="T41" fmla="*/ 355 h 1193"/>
                  <a:gd name="T42" fmla="*/ 79 w 1012"/>
                  <a:gd name="T43" fmla="*/ 465 h 1193"/>
                  <a:gd name="T44" fmla="*/ 122 w 1012"/>
                  <a:gd name="T45" fmla="*/ 569 h 1193"/>
                  <a:gd name="T46" fmla="*/ 173 w 1012"/>
                  <a:gd name="T47" fmla="*/ 668 h 1193"/>
                  <a:gd name="T48" fmla="*/ 231 w 1012"/>
                  <a:gd name="T49" fmla="*/ 758 h 1193"/>
                  <a:gd name="T50" fmla="*/ 296 w 1012"/>
                  <a:gd name="T51" fmla="*/ 844 h 1193"/>
                  <a:gd name="T52" fmla="*/ 368 w 1012"/>
                  <a:gd name="T53" fmla="*/ 920 h 1193"/>
                  <a:gd name="T54" fmla="*/ 447 w 1012"/>
                  <a:gd name="T55" fmla="*/ 989 h 1193"/>
                  <a:gd name="T56" fmla="*/ 530 w 1012"/>
                  <a:gd name="T57" fmla="*/ 1049 h 1193"/>
                  <a:gd name="T58" fmla="*/ 619 w 1012"/>
                  <a:gd name="T59" fmla="*/ 1100 h 1193"/>
                  <a:gd name="T60" fmla="*/ 711 w 1012"/>
                  <a:gd name="T61" fmla="*/ 1139 h 1193"/>
                  <a:gd name="T62" fmla="*/ 811 w 1012"/>
                  <a:gd name="T63" fmla="*/ 1169 h 1193"/>
                  <a:gd name="T64" fmla="*/ 910 w 1012"/>
                  <a:gd name="T65" fmla="*/ 1187 h 1193"/>
                  <a:gd name="T66" fmla="*/ 1012 w 1012"/>
                  <a:gd name="T67" fmla="*/ 1193 h 1193"/>
                  <a:gd name="T68" fmla="*/ 1012 w 1012"/>
                  <a:gd name="T69" fmla="*/ 1085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2"/>
                  <a:gd name="T106" fmla="*/ 0 h 1193"/>
                  <a:gd name="T107" fmla="*/ 1012 w 1012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Freeform 11"/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271 w 1271"/>
                  <a:gd name="T1" fmla="*/ 1163 h 1495"/>
                  <a:gd name="T2" fmla="*/ 1168 w 1271"/>
                  <a:gd name="T3" fmla="*/ 1159 h 1495"/>
                  <a:gd name="T4" fmla="*/ 1071 w 1271"/>
                  <a:gd name="T5" fmla="*/ 1141 h 1495"/>
                  <a:gd name="T6" fmla="*/ 975 w 1271"/>
                  <a:gd name="T7" fmla="*/ 1112 h 1495"/>
                  <a:gd name="T8" fmla="*/ 888 w 1271"/>
                  <a:gd name="T9" fmla="*/ 1073 h 1495"/>
                  <a:gd name="T10" fmla="*/ 800 w 1271"/>
                  <a:gd name="T11" fmla="*/ 1023 h 1495"/>
                  <a:gd name="T12" fmla="*/ 716 w 1271"/>
                  <a:gd name="T13" fmla="*/ 965 h 1495"/>
                  <a:gd name="T14" fmla="*/ 642 w 1271"/>
                  <a:gd name="T15" fmla="*/ 898 h 1495"/>
                  <a:gd name="T16" fmla="*/ 571 w 1271"/>
                  <a:gd name="T17" fmla="*/ 822 h 1495"/>
                  <a:gd name="T18" fmla="*/ 508 w 1271"/>
                  <a:gd name="T19" fmla="*/ 742 h 1495"/>
                  <a:gd name="T20" fmla="*/ 451 w 1271"/>
                  <a:gd name="T21" fmla="*/ 650 h 1495"/>
                  <a:gd name="T22" fmla="*/ 401 w 1271"/>
                  <a:gd name="T23" fmla="*/ 554 h 1495"/>
                  <a:gd name="T24" fmla="*/ 359 w 1271"/>
                  <a:gd name="T25" fmla="*/ 453 h 1495"/>
                  <a:gd name="T26" fmla="*/ 326 w 1271"/>
                  <a:gd name="T27" fmla="*/ 346 h 1495"/>
                  <a:gd name="T28" fmla="*/ 302 w 1271"/>
                  <a:gd name="T29" fmla="*/ 236 h 1495"/>
                  <a:gd name="T30" fmla="*/ 287 w 1271"/>
                  <a:gd name="T31" fmla="*/ 119 h 1495"/>
                  <a:gd name="T32" fmla="*/ 283 w 1271"/>
                  <a:gd name="T33" fmla="*/ 0 h 1495"/>
                  <a:gd name="T34" fmla="*/ 0 w 1271"/>
                  <a:gd name="T35" fmla="*/ 0 h 1495"/>
                  <a:gd name="T36" fmla="*/ 6 w 1271"/>
                  <a:gd name="T37" fmla="*/ 152 h 1495"/>
                  <a:gd name="T38" fmla="*/ 27 w 1271"/>
                  <a:gd name="T39" fmla="*/ 301 h 1495"/>
                  <a:gd name="T40" fmla="*/ 57 w 1271"/>
                  <a:gd name="T41" fmla="*/ 442 h 1495"/>
                  <a:gd name="T42" fmla="*/ 101 w 1271"/>
                  <a:gd name="T43" fmla="*/ 582 h 1495"/>
                  <a:gd name="T44" fmla="*/ 153 w 1271"/>
                  <a:gd name="T45" fmla="*/ 710 h 1495"/>
                  <a:gd name="T46" fmla="*/ 218 w 1271"/>
                  <a:gd name="T47" fmla="*/ 835 h 1495"/>
                  <a:gd name="T48" fmla="*/ 291 w 1271"/>
                  <a:gd name="T49" fmla="*/ 948 h 1495"/>
                  <a:gd name="T50" fmla="*/ 372 w 1271"/>
                  <a:gd name="T51" fmla="*/ 1056 h 1495"/>
                  <a:gd name="T52" fmla="*/ 462 w 1271"/>
                  <a:gd name="T53" fmla="*/ 1154 h 1495"/>
                  <a:gd name="T54" fmla="*/ 562 w 1271"/>
                  <a:gd name="T55" fmla="*/ 1240 h 1495"/>
                  <a:gd name="T56" fmla="*/ 666 w 1271"/>
                  <a:gd name="T57" fmla="*/ 1314 h 1495"/>
                  <a:gd name="T58" fmla="*/ 776 w 1271"/>
                  <a:gd name="T59" fmla="*/ 1377 h 1495"/>
                  <a:gd name="T60" fmla="*/ 894 w 1271"/>
                  <a:gd name="T61" fmla="*/ 1429 h 1495"/>
                  <a:gd name="T62" fmla="*/ 1016 w 1271"/>
                  <a:gd name="T63" fmla="*/ 1464 h 1495"/>
                  <a:gd name="T64" fmla="*/ 1142 w 1271"/>
                  <a:gd name="T65" fmla="*/ 1488 h 1495"/>
                  <a:gd name="T66" fmla="*/ 1271 w 1271"/>
                  <a:gd name="T67" fmla="*/ 1495 h 1495"/>
                  <a:gd name="T68" fmla="*/ 1271 w 1271"/>
                  <a:gd name="T69" fmla="*/ 1163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1"/>
                  <a:gd name="T106" fmla="*/ 0 h 1495"/>
                  <a:gd name="T107" fmla="*/ 1271 w 1271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Freeform 12"/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6 w 1337"/>
                  <a:gd name="T3" fmla="*/ 160 h 1572"/>
                  <a:gd name="T4" fmla="*/ 26 w 1337"/>
                  <a:gd name="T5" fmla="*/ 316 h 1572"/>
                  <a:gd name="T6" fmla="*/ 61 w 1337"/>
                  <a:gd name="T7" fmla="*/ 468 h 1572"/>
                  <a:gd name="T8" fmla="*/ 106 w 1337"/>
                  <a:gd name="T9" fmla="*/ 612 h 1572"/>
                  <a:gd name="T10" fmla="*/ 161 w 1337"/>
                  <a:gd name="T11" fmla="*/ 749 h 1572"/>
                  <a:gd name="T12" fmla="*/ 228 w 1337"/>
                  <a:gd name="T13" fmla="*/ 879 h 1572"/>
                  <a:gd name="T14" fmla="*/ 305 w 1337"/>
                  <a:gd name="T15" fmla="*/ 999 h 1572"/>
                  <a:gd name="T16" fmla="*/ 391 w 1337"/>
                  <a:gd name="T17" fmla="*/ 1112 h 1572"/>
                  <a:gd name="T18" fmla="*/ 487 w 1337"/>
                  <a:gd name="T19" fmla="*/ 1213 h 1572"/>
                  <a:gd name="T20" fmla="*/ 589 w 1337"/>
                  <a:gd name="T21" fmla="*/ 1304 h 1572"/>
                  <a:gd name="T22" fmla="*/ 700 w 1337"/>
                  <a:gd name="T23" fmla="*/ 1382 h 1572"/>
                  <a:gd name="T24" fmla="*/ 816 w 1337"/>
                  <a:gd name="T25" fmla="*/ 1447 h 1572"/>
                  <a:gd name="T26" fmla="*/ 939 w 1337"/>
                  <a:gd name="T27" fmla="*/ 1500 h 1572"/>
                  <a:gd name="T28" fmla="*/ 1068 w 1337"/>
                  <a:gd name="T29" fmla="*/ 1541 h 1572"/>
                  <a:gd name="T30" fmla="*/ 1201 w 1337"/>
                  <a:gd name="T31" fmla="*/ 1565 h 1572"/>
                  <a:gd name="T32" fmla="*/ 1337 w 1337"/>
                  <a:gd name="T33" fmla="*/ 1572 h 1572"/>
                  <a:gd name="T34" fmla="*/ 1337 w 1337"/>
                  <a:gd name="T35" fmla="*/ 1464 h 1572"/>
                  <a:gd name="T36" fmla="*/ 1209 w 1337"/>
                  <a:gd name="T37" fmla="*/ 1455 h 1572"/>
                  <a:gd name="T38" fmla="*/ 1084 w 1337"/>
                  <a:gd name="T39" fmla="*/ 1435 h 1572"/>
                  <a:gd name="T40" fmla="*/ 965 w 1337"/>
                  <a:gd name="T41" fmla="*/ 1398 h 1572"/>
                  <a:gd name="T42" fmla="*/ 852 w 1337"/>
                  <a:gd name="T43" fmla="*/ 1348 h 1572"/>
                  <a:gd name="T44" fmla="*/ 742 w 1337"/>
                  <a:gd name="T45" fmla="*/ 1286 h 1572"/>
                  <a:gd name="T46" fmla="*/ 641 w 1337"/>
                  <a:gd name="T47" fmla="*/ 1214 h 1572"/>
                  <a:gd name="T48" fmla="*/ 544 w 1337"/>
                  <a:gd name="T49" fmla="*/ 1130 h 1572"/>
                  <a:gd name="T50" fmla="*/ 456 w 1337"/>
                  <a:gd name="T51" fmla="*/ 1035 h 1572"/>
                  <a:gd name="T52" fmla="*/ 376 w 1337"/>
                  <a:gd name="T53" fmla="*/ 931 h 1572"/>
                  <a:gd name="T54" fmla="*/ 304 w 1337"/>
                  <a:gd name="T55" fmla="*/ 817 h 1572"/>
                  <a:gd name="T56" fmla="*/ 243 w 1337"/>
                  <a:gd name="T57" fmla="*/ 698 h 1572"/>
                  <a:gd name="T58" fmla="*/ 189 w 1337"/>
                  <a:gd name="T59" fmla="*/ 570 h 1572"/>
                  <a:gd name="T60" fmla="*/ 148 w 1337"/>
                  <a:gd name="T61" fmla="*/ 436 h 1572"/>
                  <a:gd name="T62" fmla="*/ 116 w 1337"/>
                  <a:gd name="T63" fmla="*/ 297 h 1572"/>
                  <a:gd name="T64" fmla="*/ 98 w 1337"/>
                  <a:gd name="T65" fmla="*/ 149 h 1572"/>
                  <a:gd name="T66" fmla="*/ 92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13"/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989 w 1272"/>
                  <a:gd name="T1" fmla="*/ 0 h 1495"/>
                  <a:gd name="T2" fmla="*/ 984 w 1272"/>
                  <a:gd name="T3" fmla="*/ 121 h 1495"/>
                  <a:gd name="T4" fmla="*/ 969 w 1272"/>
                  <a:gd name="T5" fmla="*/ 236 h 1495"/>
                  <a:gd name="T6" fmla="*/ 945 w 1272"/>
                  <a:gd name="T7" fmla="*/ 348 h 1495"/>
                  <a:gd name="T8" fmla="*/ 913 w 1272"/>
                  <a:gd name="T9" fmla="*/ 452 h 1495"/>
                  <a:gd name="T10" fmla="*/ 871 w 1272"/>
                  <a:gd name="T11" fmla="*/ 554 h 1495"/>
                  <a:gd name="T12" fmla="*/ 820 w 1272"/>
                  <a:gd name="T13" fmla="*/ 650 h 1495"/>
                  <a:gd name="T14" fmla="*/ 764 w 1272"/>
                  <a:gd name="T15" fmla="*/ 742 h 1495"/>
                  <a:gd name="T16" fmla="*/ 700 w 1272"/>
                  <a:gd name="T17" fmla="*/ 823 h 1495"/>
                  <a:gd name="T18" fmla="*/ 632 w 1272"/>
                  <a:gd name="T19" fmla="*/ 897 h 1495"/>
                  <a:gd name="T20" fmla="*/ 553 w 1272"/>
                  <a:gd name="T21" fmla="*/ 964 h 1495"/>
                  <a:gd name="T22" fmla="*/ 472 w 1272"/>
                  <a:gd name="T23" fmla="*/ 1023 h 1495"/>
                  <a:gd name="T24" fmla="*/ 385 w 1272"/>
                  <a:gd name="T25" fmla="*/ 1072 h 1495"/>
                  <a:gd name="T26" fmla="*/ 295 w 1272"/>
                  <a:gd name="T27" fmla="*/ 1111 h 1495"/>
                  <a:gd name="T28" fmla="*/ 201 w 1272"/>
                  <a:gd name="T29" fmla="*/ 1139 h 1495"/>
                  <a:gd name="T30" fmla="*/ 102 w 1272"/>
                  <a:gd name="T31" fmla="*/ 1157 h 1495"/>
                  <a:gd name="T32" fmla="*/ 0 w 1272"/>
                  <a:gd name="T33" fmla="*/ 1162 h 1495"/>
                  <a:gd name="T34" fmla="*/ 0 w 1272"/>
                  <a:gd name="T35" fmla="*/ 1495 h 1495"/>
                  <a:gd name="T36" fmla="*/ 130 w 1272"/>
                  <a:gd name="T37" fmla="*/ 1487 h 1495"/>
                  <a:gd name="T38" fmla="*/ 254 w 1272"/>
                  <a:gd name="T39" fmla="*/ 1463 h 1495"/>
                  <a:gd name="T40" fmla="*/ 377 w 1272"/>
                  <a:gd name="T41" fmla="*/ 1428 h 1495"/>
                  <a:gd name="T42" fmla="*/ 493 w 1272"/>
                  <a:gd name="T43" fmla="*/ 1376 h 1495"/>
                  <a:gd name="T44" fmla="*/ 605 w 1272"/>
                  <a:gd name="T45" fmla="*/ 1314 h 1495"/>
                  <a:gd name="T46" fmla="*/ 711 w 1272"/>
                  <a:gd name="T47" fmla="*/ 1239 h 1495"/>
                  <a:gd name="T48" fmla="*/ 807 w 1272"/>
                  <a:gd name="T49" fmla="*/ 1153 h 1495"/>
                  <a:gd name="T50" fmla="*/ 899 w 1272"/>
                  <a:gd name="T51" fmla="*/ 1057 h 1495"/>
                  <a:gd name="T52" fmla="*/ 980 w 1272"/>
                  <a:gd name="T53" fmla="*/ 950 h 1495"/>
                  <a:gd name="T54" fmla="*/ 1054 w 1272"/>
                  <a:gd name="T55" fmla="*/ 837 h 1495"/>
                  <a:gd name="T56" fmla="*/ 1117 w 1272"/>
                  <a:gd name="T57" fmla="*/ 712 h 1495"/>
                  <a:gd name="T58" fmla="*/ 1171 w 1272"/>
                  <a:gd name="T59" fmla="*/ 581 h 1495"/>
                  <a:gd name="T60" fmla="*/ 1214 w 1272"/>
                  <a:gd name="T61" fmla="*/ 444 h 1495"/>
                  <a:gd name="T62" fmla="*/ 1244 w 1272"/>
                  <a:gd name="T63" fmla="*/ 300 h 1495"/>
                  <a:gd name="T64" fmla="*/ 1264 w 1272"/>
                  <a:gd name="T65" fmla="*/ 152 h 1495"/>
                  <a:gd name="T66" fmla="*/ 1272 w 1272"/>
                  <a:gd name="T67" fmla="*/ 0 h 1495"/>
                  <a:gd name="T68" fmla="*/ 989 w 1272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2"/>
                  <a:gd name="T106" fmla="*/ 0 h 1495"/>
                  <a:gd name="T107" fmla="*/ 1272 w 1272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Freeform 14"/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1572 h 1572"/>
                  <a:gd name="T2" fmla="*/ 137 w 1338"/>
                  <a:gd name="T3" fmla="*/ 1564 h 1572"/>
                  <a:gd name="T4" fmla="*/ 271 w 1338"/>
                  <a:gd name="T5" fmla="*/ 1540 h 1572"/>
                  <a:gd name="T6" fmla="*/ 399 w 1338"/>
                  <a:gd name="T7" fmla="*/ 1501 h 1572"/>
                  <a:gd name="T8" fmla="*/ 521 w 1338"/>
                  <a:gd name="T9" fmla="*/ 1448 h 1572"/>
                  <a:gd name="T10" fmla="*/ 638 w 1338"/>
                  <a:gd name="T11" fmla="*/ 1382 h 1572"/>
                  <a:gd name="T12" fmla="*/ 749 w 1338"/>
                  <a:gd name="T13" fmla="*/ 1304 h 1572"/>
                  <a:gd name="T14" fmla="*/ 850 w 1338"/>
                  <a:gd name="T15" fmla="*/ 1213 h 1572"/>
                  <a:gd name="T16" fmla="*/ 947 w 1338"/>
                  <a:gd name="T17" fmla="*/ 1112 h 1572"/>
                  <a:gd name="T18" fmla="*/ 1033 w 1338"/>
                  <a:gd name="T19" fmla="*/ 999 h 1572"/>
                  <a:gd name="T20" fmla="*/ 1110 w 1338"/>
                  <a:gd name="T21" fmla="*/ 879 h 1572"/>
                  <a:gd name="T22" fmla="*/ 1176 w 1338"/>
                  <a:gd name="T23" fmla="*/ 749 h 1572"/>
                  <a:gd name="T24" fmla="*/ 1232 w 1338"/>
                  <a:gd name="T25" fmla="*/ 612 h 1572"/>
                  <a:gd name="T26" fmla="*/ 1277 w 1338"/>
                  <a:gd name="T27" fmla="*/ 468 h 1572"/>
                  <a:gd name="T28" fmla="*/ 1311 w 1338"/>
                  <a:gd name="T29" fmla="*/ 316 h 1572"/>
                  <a:gd name="T30" fmla="*/ 1332 w 1338"/>
                  <a:gd name="T31" fmla="*/ 160 h 1572"/>
                  <a:gd name="T32" fmla="*/ 1338 w 1338"/>
                  <a:gd name="T33" fmla="*/ 0 h 1572"/>
                  <a:gd name="T34" fmla="*/ 1246 w 1338"/>
                  <a:gd name="T35" fmla="*/ 0 h 1572"/>
                  <a:gd name="T36" fmla="*/ 1240 w 1338"/>
                  <a:gd name="T37" fmla="*/ 150 h 1572"/>
                  <a:gd name="T38" fmla="*/ 1221 w 1338"/>
                  <a:gd name="T39" fmla="*/ 297 h 1572"/>
                  <a:gd name="T40" fmla="*/ 1190 w 1338"/>
                  <a:gd name="T41" fmla="*/ 436 h 1572"/>
                  <a:gd name="T42" fmla="*/ 1148 w 1338"/>
                  <a:gd name="T43" fmla="*/ 571 h 1572"/>
                  <a:gd name="T44" fmla="*/ 1095 w 1338"/>
                  <a:gd name="T45" fmla="*/ 698 h 1572"/>
                  <a:gd name="T46" fmla="*/ 1034 w 1338"/>
                  <a:gd name="T47" fmla="*/ 818 h 1572"/>
                  <a:gd name="T48" fmla="*/ 962 w 1338"/>
                  <a:gd name="T49" fmla="*/ 931 h 1572"/>
                  <a:gd name="T50" fmla="*/ 882 w 1338"/>
                  <a:gd name="T51" fmla="*/ 1036 h 1572"/>
                  <a:gd name="T52" fmla="*/ 794 w 1338"/>
                  <a:gd name="T53" fmla="*/ 1130 h 1572"/>
                  <a:gd name="T54" fmla="*/ 697 w 1338"/>
                  <a:gd name="T55" fmla="*/ 1215 h 1572"/>
                  <a:gd name="T56" fmla="*/ 595 w 1338"/>
                  <a:gd name="T57" fmla="*/ 1286 h 1572"/>
                  <a:gd name="T58" fmla="*/ 486 w 1338"/>
                  <a:gd name="T59" fmla="*/ 1348 h 1572"/>
                  <a:gd name="T60" fmla="*/ 372 w 1338"/>
                  <a:gd name="T61" fmla="*/ 1398 h 1572"/>
                  <a:gd name="T62" fmla="*/ 253 w 1338"/>
                  <a:gd name="T63" fmla="*/ 1435 h 1572"/>
                  <a:gd name="T64" fmla="*/ 129 w 1338"/>
                  <a:gd name="T65" fmla="*/ 1455 h 1572"/>
                  <a:gd name="T66" fmla="*/ 0 w 1338"/>
                  <a:gd name="T67" fmla="*/ 1464 h 1572"/>
                  <a:gd name="T68" fmla="*/ 0 w 1338"/>
                  <a:gd name="T69" fmla="*/ 1572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8"/>
                  <a:gd name="T106" fmla="*/ 0 h 1572"/>
                  <a:gd name="T107" fmla="*/ 1338 w 1338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Freeform 15"/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1084 w 1176"/>
                  <a:gd name="T1" fmla="*/ 0 h 1383"/>
                  <a:gd name="T2" fmla="*/ 1079 w 1176"/>
                  <a:gd name="T3" fmla="*/ 131 h 1383"/>
                  <a:gd name="T4" fmla="*/ 1063 w 1176"/>
                  <a:gd name="T5" fmla="*/ 259 h 1383"/>
                  <a:gd name="T6" fmla="*/ 1037 w 1176"/>
                  <a:gd name="T7" fmla="*/ 379 h 1383"/>
                  <a:gd name="T8" fmla="*/ 999 w 1176"/>
                  <a:gd name="T9" fmla="*/ 496 h 1383"/>
                  <a:gd name="T10" fmla="*/ 953 w 1176"/>
                  <a:gd name="T11" fmla="*/ 607 h 1383"/>
                  <a:gd name="T12" fmla="*/ 900 w 1176"/>
                  <a:gd name="T13" fmla="*/ 713 h 1383"/>
                  <a:gd name="T14" fmla="*/ 837 w 1176"/>
                  <a:gd name="T15" fmla="*/ 811 h 1383"/>
                  <a:gd name="T16" fmla="*/ 768 w 1176"/>
                  <a:gd name="T17" fmla="*/ 901 h 1383"/>
                  <a:gd name="T18" fmla="*/ 692 w 1176"/>
                  <a:gd name="T19" fmla="*/ 984 h 1383"/>
                  <a:gd name="T20" fmla="*/ 607 w 1176"/>
                  <a:gd name="T21" fmla="*/ 1058 h 1383"/>
                  <a:gd name="T22" fmla="*/ 517 w 1176"/>
                  <a:gd name="T23" fmla="*/ 1120 h 1383"/>
                  <a:gd name="T24" fmla="*/ 423 w 1176"/>
                  <a:gd name="T25" fmla="*/ 1175 h 1383"/>
                  <a:gd name="T26" fmla="*/ 323 w 1176"/>
                  <a:gd name="T27" fmla="*/ 1220 h 1383"/>
                  <a:gd name="T28" fmla="*/ 220 w 1176"/>
                  <a:gd name="T29" fmla="*/ 1250 h 1383"/>
                  <a:gd name="T30" fmla="*/ 112 w 1176"/>
                  <a:gd name="T31" fmla="*/ 1269 h 1383"/>
                  <a:gd name="T32" fmla="*/ 0 w 1176"/>
                  <a:gd name="T33" fmla="*/ 1275 h 1383"/>
                  <a:gd name="T34" fmla="*/ 0 w 1176"/>
                  <a:gd name="T35" fmla="*/ 1383 h 1383"/>
                  <a:gd name="T36" fmla="*/ 120 w 1176"/>
                  <a:gd name="T37" fmla="*/ 1377 h 1383"/>
                  <a:gd name="T38" fmla="*/ 236 w 1176"/>
                  <a:gd name="T39" fmla="*/ 1354 h 1383"/>
                  <a:gd name="T40" fmla="*/ 350 w 1176"/>
                  <a:gd name="T41" fmla="*/ 1322 h 1383"/>
                  <a:gd name="T42" fmla="*/ 457 w 1176"/>
                  <a:gd name="T43" fmla="*/ 1275 h 1383"/>
                  <a:gd name="T44" fmla="*/ 561 w 1176"/>
                  <a:gd name="T45" fmla="*/ 1216 h 1383"/>
                  <a:gd name="T46" fmla="*/ 659 w 1176"/>
                  <a:gd name="T47" fmla="*/ 1148 h 1383"/>
                  <a:gd name="T48" fmla="*/ 749 w 1176"/>
                  <a:gd name="T49" fmla="*/ 1067 h 1383"/>
                  <a:gd name="T50" fmla="*/ 832 w 1176"/>
                  <a:gd name="T51" fmla="*/ 978 h 1383"/>
                  <a:gd name="T52" fmla="*/ 907 w 1176"/>
                  <a:gd name="T53" fmla="*/ 879 h 1383"/>
                  <a:gd name="T54" fmla="*/ 976 w 1176"/>
                  <a:gd name="T55" fmla="*/ 773 h 1383"/>
                  <a:gd name="T56" fmla="*/ 1035 w 1176"/>
                  <a:gd name="T57" fmla="*/ 659 h 1383"/>
                  <a:gd name="T58" fmla="*/ 1084 w 1176"/>
                  <a:gd name="T59" fmla="*/ 538 h 1383"/>
                  <a:gd name="T60" fmla="*/ 1124 w 1176"/>
                  <a:gd name="T61" fmla="*/ 411 h 1383"/>
                  <a:gd name="T62" fmla="*/ 1152 w 1176"/>
                  <a:gd name="T63" fmla="*/ 278 h 1383"/>
                  <a:gd name="T64" fmla="*/ 1171 w 1176"/>
                  <a:gd name="T65" fmla="*/ 141 h 1383"/>
                  <a:gd name="T66" fmla="*/ 1176 w 1176"/>
                  <a:gd name="T67" fmla="*/ 0 h 1383"/>
                  <a:gd name="T68" fmla="*/ 1084 w 1176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3"/>
                  <a:gd name="T107" fmla="*/ 1176 w 1176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Freeform 16"/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919 w 1011"/>
                  <a:gd name="T1" fmla="*/ 0 h 1223"/>
                  <a:gd name="T2" fmla="*/ 914 w 1011"/>
                  <a:gd name="T3" fmla="*/ 112 h 1223"/>
                  <a:gd name="T4" fmla="*/ 902 w 1011"/>
                  <a:gd name="T5" fmla="*/ 222 h 1223"/>
                  <a:gd name="T6" fmla="*/ 879 w 1011"/>
                  <a:gd name="T7" fmla="*/ 326 h 1223"/>
                  <a:gd name="T8" fmla="*/ 847 w 1011"/>
                  <a:gd name="T9" fmla="*/ 428 h 1223"/>
                  <a:gd name="T10" fmla="*/ 808 w 1011"/>
                  <a:gd name="T11" fmla="*/ 525 h 1223"/>
                  <a:gd name="T12" fmla="*/ 763 w 1011"/>
                  <a:gd name="T13" fmla="*/ 619 h 1223"/>
                  <a:gd name="T14" fmla="*/ 710 w 1011"/>
                  <a:gd name="T15" fmla="*/ 703 h 1223"/>
                  <a:gd name="T16" fmla="*/ 650 w 1011"/>
                  <a:gd name="T17" fmla="*/ 785 h 1223"/>
                  <a:gd name="T18" fmla="*/ 585 w 1011"/>
                  <a:gd name="T19" fmla="*/ 857 h 1223"/>
                  <a:gd name="T20" fmla="*/ 514 w 1011"/>
                  <a:gd name="T21" fmla="*/ 920 h 1223"/>
                  <a:gd name="T22" fmla="*/ 438 w 1011"/>
                  <a:gd name="T23" fmla="*/ 979 h 1223"/>
                  <a:gd name="T24" fmla="*/ 358 w 1011"/>
                  <a:gd name="T25" fmla="*/ 1026 h 1223"/>
                  <a:gd name="T26" fmla="*/ 274 w 1011"/>
                  <a:gd name="T27" fmla="*/ 1063 h 1223"/>
                  <a:gd name="T28" fmla="*/ 185 w 1011"/>
                  <a:gd name="T29" fmla="*/ 1092 h 1223"/>
                  <a:gd name="T30" fmla="*/ 94 w 1011"/>
                  <a:gd name="T31" fmla="*/ 1109 h 1223"/>
                  <a:gd name="T32" fmla="*/ 0 w 1011"/>
                  <a:gd name="T33" fmla="*/ 1115 h 1223"/>
                  <a:gd name="T34" fmla="*/ 0 w 1011"/>
                  <a:gd name="T35" fmla="*/ 1223 h 1223"/>
                  <a:gd name="T36" fmla="*/ 102 w 1011"/>
                  <a:gd name="T37" fmla="*/ 1217 h 1223"/>
                  <a:gd name="T38" fmla="*/ 204 w 1011"/>
                  <a:gd name="T39" fmla="*/ 1198 h 1223"/>
                  <a:gd name="T40" fmla="*/ 301 w 1011"/>
                  <a:gd name="T41" fmla="*/ 1167 h 1223"/>
                  <a:gd name="T42" fmla="*/ 393 w 1011"/>
                  <a:gd name="T43" fmla="*/ 1125 h 1223"/>
                  <a:gd name="T44" fmla="*/ 482 w 1011"/>
                  <a:gd name="T45" fmla="*/ 1072 h 1223"/>
                  <a:gd name="T46" fmla="*/ 566 w 1011"/>
                  <a:gd name="T47" fmla="*/ 1009 h 1223"/>
                  <a:gd name="T48" fmla="*/ 645 w 1011"/>
                  <a:gd name="T49" fmla="*/ 939 h 1223"/>
                  <a:gd name="T50" fmla="*/ 716 w 1011"/>
                  <a:gd name="T51" fmla="*/ 858 h 1223"/>
                  <a:gd name="T52" fmla="*/ 781 w 1011"/>
                  <a:gd name="T53" fmla="*/ 770 h 1223"/>
                  <a:gd name="T54" fmla="*/ 839 w 1011"/>
                  <a:gd name="T55" fmla="*/ 675 h 1223"/>
                  <a:gd name="T56" fmla="*/ 889 w 1011"/>
                  <a:gd name="T57" fmla="*/ 573 h 1223"/>
                  <a:gd name="T58" fmla="*/ 932 w 1011"/>
                  <a:gd name="T59" fmla="*/ 470 h 1223"/>
                  <a:gd name="T60" fmla="*/ 965 w 1011"/>
                  <a:gd name="T61" fmla="*/ 358 h 1223"/>
                  <a:gd name="T62" fmla="*/ 991 w 1011"/>
                  <a:gd name="T63" fmla="*/ 240 h 1223"/>
                  <a:gd name="T64" fmla="*/ 1006 w 1011"/>
                  <a:gd name="T65" fmla="*/ 121 h 1223"/>
                  <a:gd name="T66" fmla="*/ 1011 w 1011"/>
                  <a:gd name="T67" fmla="*/ 0 h 1223"/>
                  <a:gd name="T68" fmla="*/ 919 w 1011"/>
                  <a:gd name="T69" fmla="*/ 0 h 12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1"/>
                  <a:gd name="T106" fmla="*/ 0 h 1223"/>
                  <a:gd name="T107" fmla="*/ 1011 w 1011"/>
                  <a:gd name="T108" fmla="*/ 1223 h 12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5385" name="Picture 1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15386" name="Picture 1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15387" name="Picture 1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15388" name="Picture 2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sp>
            <p:nvSpPr>
              <p:cNvPr id="15389" name="Freeform 21"/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1572 h 1572"/>
                  <a:gd name="T2" fmla="*/ 136 w 1337"/>
                  <a:gd name="T3" fmla="*/ 1565 h 1572"/>
                  <a:gd name="T4" fmla="*/ 269 w 1337"/>
                  <a:gd name="T5" fmla="*/ 1541 h 1572"/>
                  <a:gd name="T6" fmla="*/ 398 w 1337"/>
                  <a:gd name="T7" fmla="*/ 1500 h 1572"/>
                  <a:gd name="T8" fmla="*/ 521 w 1337"/>
                  <a:gd name="T9" fmla="*/ 1447 h 1572"/>
                  <a:gd name="T10" fmla="*/ 637 w 1337"/>
                  <a:gd name="T11" fmla="*/ 1382 h 1572"/>
                  <a:gd name="T12" fmla="*/ 748 w 1337"/>
                  <a:gd name="T13" fmla="*/ 1304 h 1572"/>
                  <a:gd name="T14" fmla="*/ 850 w 1337"/>
                  <a:gd name="T15" fmla="*/ 1213 h 1572"/>
                  <a:gd name="T16" fmla="*/ 946 w 1337"/>
                  <a:gd name="T17" fmla="*/ 1112 h 1572"/>
                  <a:gd name="T18" fmla="*/ 1032 w 1337"/>
                  <a:gd name="T19" fmla="*/ 999 h 1572"/>
                  <a:gd name="T20" fmla="*/ 1109 w 1337"/>
                  <a:gd name="T21" fmla="*/ 879 h 1572"/>
                  <a:gd name="T22" fmla="*/ 1176 w 1337"/>
                  <a:gd name="T23" fmla="*/ 749 h 1572"/>
                  <a:gd name="T24" fmla="*/ 1231 w 1337"/>
                  <a:gd name="T25" fmla="*/ 612 h 1572"/>
                  <a:gd name="T26" fmla="*/ 1276 w 1337"/>
                  <a:gd name="T27" fmla="*/ 468 h 1572"/>
                  <a:gd name="T28" fmla="*/ 1311 w 1337"/>
                  <a:gd name="T29" fmla="*/ 316 h 1572"/>
                  <a:gd name="T30" fmla="*/ 1331 w 1337"/>
                  <a:gd name="T31" fmla="*/ 160 h 1572"/>
                  <a:gd name="T32" fmla="*/ 1337 w 1337"/>
                  <a:gd name="T33" fmla="*/ 0 h 1572"/>
                  <a:gd name="T34" fmla="*/ 1245 w 1337"/>
                  <a:gd name="T35" fmla="*/ 0 h 1572"/>
                  <a:gd name="T36" fmla="*/ 1238 w 1337"/>
                  <a:gd name="T37" fmla="*/ 149 h 1572"/>
                  <a:gd name="T38" fmla="*/ 1221 w 1337"/>
                  <a:gd name="T39" fmla="*/ 297 h 1572"/>
                  <a:gd name="T40" fmla="*/ 1189 w 1337"/>
                  <a:gd name="T41" fmla="*/ 436 h 1572"/>
                  <a:gd name="T42" fmla="*/ 1148 w 1337"/>
                  <a:gd name="T43" fmla="*/ 570 h 1572"/>
                  <a:gd name="T44" fmla="*/ 1094 w 1337"/>
                  <a:gd name="T45" fmla="*/ 698 h 1572"/>
                  <a:gd name="T46" fmla="*/ 1033 w 1337"/>
                  <a:gd name="T47" fmla="*/ 817 h 1572"/>
                  <a:gd name="T48" fmla="*/ 961 w 1337"/>
                  <a:gd name="T49" fmla="*/ 931 h 1572"/>
                  <a:gd name="T50" fmla="*/ 881 w 1337"/>
                  <a:gd name="T51" fmla="*/ 1035 h 1572"/>
                  <a:gd name="T52" fmla="*/ 793 w 1337"/>
                  <a:gd name="T53" fmla="*/ 1130 h 1572"/>
                  <a:gd name="T54" fmla="*/ 696 w 1337"/>
                  <a:gd name="T55" fmla="*/ 1214 h 1572"/>
                  <a:gd name="T56" fmla="*/ 594 w 1337"/>
                  <a:gd name="T57" fmla="*/ 1286 h 1572"/>
                  <a:gd name="T58" fmla="*/ 485 w 1337"/>
                  <a:gd name="T59" fmla="*/ 1348 h 1572"/>
                  <a:gd name="T60" fmla="*/ 372 w 1337"/>
                  <a:gd name="T61" fmla="*/ 1398 h 1572"/>
                  <a:gd name="T62" fmla="*/ 253 w 1337"/>
                  <a:gd name="T63" fmla="*/ 1435 h 1572"/>
                  <a:gd name="T64" fmla="*/ 128 w 1337"/>
                  <a:gd name="T65" fmla="*/ 1455 h 1572"/>
                  <a:gd name="T66" fmla="*/ 0 w 1337"/>
                  <a:gd name="T67" fmla="*/ 1464 h 1572"/>
                  <a:gd name="T68" fmla="*/ 0 w 1337"/>
                  <a:gd name="T69" fmla="*/ 1572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0" name="Freeform 22"/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1083 w 1176"/>
                  <a:gd name="T1" fmla="*/ 0 h 1382"/>
                  <a:gd name="T2" fmla="*/ 1078 w 1176"/>
                  <a:gd name="T3" fmla="*/ 131 h 1382"/>
                  <a:gd name="T4" fmla="*/ 1062 w 1176"/>
                  <a:gd name="T5" fmla="*/ 257 h 1382"/>
                  <a:gd name="T6" fmla="*/ 1036 w 1176"/>
                  <a:gd name="T7" fmla="*/ 379 h 1382"/>
                  <a:gd name="T8" fmla="*/ 999 w 1176"/>
                  <a:gd name="T9" fmla="*/ 495 h 1382"/>
                  <a:gd name="T10" fmla="*/ 953 w 1176"/>
                  <a:gd name="T11" fmla="*/ 607 h 1382"/>
                  <a:gd name="T12" fmla="*/ 898 w 1176"/>
                  <a:gd name="T13" fmla="*/ 713 h 1382"/>
                  <a:gd name="T14" fmla="*/ 836 w 1176"/>
                  <a:gd name="T15" fmla="*/ 811 h 1382"/>
                  <a:gd name="T16" fmla="*/ 767 w 1176"/>
                  <a:gd name="T17" fmla="*/ 901 h 1382"/>
                  <a:gd name="T18" fmla="*/ 691 w 1176"/>
                  <a:gd name="T19" fmla="*/ 982 h 1382"/>
                  <a:gd name="T20" fmla="*/ 606 w 1176"/>
                  <a:gd name="T21" fmla="*/ 1056 h 1382"/>
                  <a:gd name="T22" fmla="*/ 516 w 1176"/>
                  <a:gd name="T23" fmla="*/ 1120 h 1382"/>
                  <a:gd name="T24" fmla="*/ 421 w 1176"/>
                  <a:gd name="T25" fmla="*/ 1174 h 1382"/>
                  <a:gd name="T26" fmla="*/ 322 w 1176"/>
                  <a:gd name="T27" fmla="*/ 1217 h 1382"/>
                  <a:gd name="T28" fmla="*/ 219 w 1176"/>
                  <a:gd name="T29" fmla="*/ 1248 h 1382"/>
                  <a:gd name="T30" fmla="*/ 111 w 1176"/>
                  <a:gd name="T31" fmla="*/ 1267 h 1382"/>
                  <a:gd name="T32" fmla="*/ 0 w 1176"/>
                  <a:gd name="T33" fmla="*/ 1274 h 1382"/>
                  <a:gd name="T34" fmla="*/ 0 w 1176"/>
                  <a:gd name="T35" fmla="*/ 1382 h 1382"/>
                  <a:gd name="T36" fmla="*/ 120 w 1176"/>
                  <a:gd name="T37" fmla="*/ 1376 h 1382"/>
                  <a:gd name="T38" fmla="*/ 236 w 1176"/>
                  <a:gd name="T39" fmla="*/ 1353 h 1382"/>
                  <a:gd name="T40" fmla="*/ 349 w 1176"/>
                  <a:gd name="T41" fmla="*/ 1320 h 1382"/>
                  <a:gd name="T42" fmla="*/ 456 w 1176"/>
                  <a:gd name="T43" fmla="*/ 1274 h 1382"/>
                  <a:gd name="T44" fmla="*/ 560 w 1176"/>
                  <a:gd name="T45" fmla="*/ 1216 h 1382"/>
                  <a:gd name="T46" fmla="*/ 658 w 1176"/>
                  <a:gd name="T47" fmla="*/ 1145 h 1382"/>
                  <a:gd name="T48" fmla="*/ 748 w 1176"/>
                  <a:gd name="T49" fmla="*/ 1066 h 1382"/>
                  <a:gd name="T50" fmla="*/ 831 w 1176"/>
                  <a:gd name="T51" fmla="*/ 977 h 1382"/>
                  <a:gd name="T52" fmla="*/ 907 w 1176"/>
                  <a:gd name="T53" fmla="*/ 879 h 1382"/>
                  <a:gd name="T54" fmla="*/ 975 w 1176"/>
                  <a:gd name="T55" fmla="*/ 773 h 1382"/>
                  <a:gd name="T56" fmla="*/ 1034 w 1176"/>
                  <a:gd name="T57" fmla="*/ 659 h 1382"/>
                  <a:gd name="T58" fmla="*/ 1083 w 1176"/>
                  <a:gd name="T59" fmla="*/ 536 h 1382"/>
                  <a:gd name="T60" fmla="*/ 1123 w 1176"/>
                  <a:gd name="T61" fmla="*/ 410 h 1382"/>
                  <a:gd name="T62" fmla="*/ 1151 w 1176"/>
                  <a:gd name="T63" fmla="*/ 277 h 1382"/>
                  <a:gd name="T64" fmla="*/ 1170 w 1176"/>
                  <a:gd name="T65" fmla="*/ 141 h 1382"/>
                  <a:gd name="T66" fmla="*/ 1176 w 1176"/>
                  <a:gd name="T67" fmla="*/ 0 h 1382"/>
                  <a:gd name="T68" fmla="*/ 1083 w 1176"/>
                  <a:gd name="T69" fmla="*/ 0 h 13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2"/>
                  <a:gd name="T107" fmla="*/ 1176 w 1176"/>
                  <a:gd name="T108" fmla="*/ 1382 h 13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1" name="Freeform 23"/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922 w 1014"/>
                  <a:gd name="T1" fmla="*/ 0 h 1193"/>
                  <a:gd name="T2" fmla="*/ 916 w 1014"/>
                  <a:gd name="T3" fmla="*/ 112 h 1193"/>
                  <a:gd name="T4" fmla="*/ 904 w 1014"/>
                  <a:gd name="T5" fmla="*/ 220 h 1193"/>
                  <a:gd name="T6" fmla="*/ 881 w 1014"/>
                  <a:gd name="T7" fmla="*/ 322 h 1193"/>
                  <a:gd name="T8" fmla="*/ 850 w 1014"/>
                  <a:gd name="T9" fmla="*/ 423 h 1193"/>
                  <a:gd name="T10" fmla="*/ 810 w 1014"/>
                  <a:gd name="T11" fmla="*/ 517 h 1193"/>
                  <a:gd name="T12" fmla="*/ 764 w 1014"/>
                  <a:gd name="T13" fmla="*/ 607 h 1193"/>
                  <a:gd name="T14" fmla="*/ 711 w 1014"/>
                  <a:gd name="T15" fmla="*/ 691 h 1193"/>
                  <a:gd name="T16" fmla="*/ 651 w 1014"/>
                  <a:gd name="T17" fmla="*/ 767 h 1193"/>
                  <a:gd name="T18" fmla="*/ 587 w 1014"/>
                  <a:gd name="T19" fmla="*/ 838 h 1193"/>
                  <a:gd name="T20" fmla="*/ 515 w 1014"/>
                  <a:gd name="T21" fmla="*/ 899 h 1193"/>
                  <a:gd name="T22" fmla="*/ 439 w 1014"/>
                  <a:gd name="T23" fmla="*/ 953 h 1193"/>
                  <a:gd name="T24" fmla="*/ 359 w 1014"/>
                  <a:gd name="T25" fmla="*/ 1000 h 1193"/>
                  <a:gd name="T26" fmla="*/ 275 w 1014"/>
                  <a:gd name="T27" fmla="*/ 1037 h 1193"/>
                  <a:gd name="T28" fmla="*/ 186 w 1014"/>
                  <a:gd name="T29" fmla="*/ 1064 h 1193"/>
                  <a:gd name="T30" fmla="*/ 95 w 1014"/>
                  <a:gd name="T31" fmla="*/ 1078 h 1193"/>
                  <a:gd name="T32" fmla="*/ 0 w 1014"/>
                  <a:gd name="T33" fmla="*/ 1085 h 1193"/>
                  <a:gd name="T34" fmla="*/ 0 w 1014"/>
                  <a:gd name="T35" fmla="*/ 1193 h 1193"/>
                  <a:gd name="T36" fmla="*/ 104 w 1014"/>
                  <a:gd name="T37" fmla="*/ 1187 h 1193"/>
                  <a:gd name="T38" fmla="*/ 202 w 1014"/>
                  <a:gd name="T39" fmla="*/ 1169 h 1193"/>
                  <a:gd name="T40" fmla="*/ 302 w 1014"/>
                  <a:gd name="T41" fmla="*/ 1139 h 1193"/>
                  <a:gd name="T42" fmla="*/ 394 w 1014"/>
                  <a:gd name="T43" fmla="*/ 1100 h 1193"/>
                  <a:gd name="T44" fmla="*/ 483 w 1014"/>
                  <a:gd name="T45" fmla="*/ 1049 h 1193"/>
                  <a:gd name="T46" fmla="*/ 567 w 1014"/>
                  <a:gd name="T47" fmla="*/ 989 h 1193"/>
                  <a:gd name="T48" fmla="*/ 644 w 1014"/>
                  <a:gd name="T49" fmla="*/ 921 h 1193"/>
                  <a:gd name="T50" fmla="*/ 717 w 1014"/>
                  <a:gd name="T51" fmla="*/ 844 h 1193"/>
                  <a:gd name="T52" fmla="*/ 781 w 1014"/>
                  <a:gd name="T53" fmla="*/ 759 h 1193"/>
                  <a:gd name="T54" fmla="*/ 840 w 1014"/>
                  <a:gd name="T55" fmla="*/ 667 h 1193"/>
                  <a:gd name="T56" fmla="*/ 892 w 1014"/>
                  <a:gd name="T57" fmla="*/ 569 h 1193"/>
                  <a:gd name="T58" fmla="*/ 933 w 1014"/>
                  <a:gd name="T59" fmla="*/ 465 h 1193"/>
                  <a:gd name="T60" fmla="*/ 968 w 1014"/>
                  <a:gd name="T61" fmla="*/ 355 h 1193"/>
                  <a:gd name="T62" fmla="*/ 993 w 1014"/>
                  <a:gd name="T63" fmla="*/ 239 h 1193"/>
                  <a:gd name="T64" fmla="*/ 1008 w 1014"/>
                  <a:gd name="T65" fmla="*/ 122 h 1193"/>
                  <a:gd name="T66" fmla="*/ 1014 w 1014"/>
                  <a:gd name="T67" fmla="*/ 0 h 1193"/>
                  <a:gd name="T68" fmla="*/ 922 w 1014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4"/>
                  <a:gd name="T106" fmla="*/ 0 h 1193"/>
                  <a:gd name="T107" fmla="*/ 1014 w 1014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5392" name="Picture 2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15393" name="Picture 2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15370" name="Picture 2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15371" name="Picture 2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15372" name="Picture 2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15373" name="Picture 3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15374" name="Picture 3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15375" name="Picture 3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67" name="WordArt 33"/>
          <p:cNvSpPr>
            <a:spLocks noChangeArrowheads="1" noChangeShapeType="1" noTextEdit="1"/>
          </p:cNvSpPr>
          <p:nvPr/>
        </p:nvSpPr>
        <p:spPr bwMode="auto">
          <a:xfrm>
            <a:off x="981075" y="1676400"/>
            <a:ext cx="8162925" cy="2185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Chóc c¸c em ch¨m ngoan, häc giái!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50&quot;&gt;&lt;object type=&quot;3&quot; unique_id=&quot;10085&quot;&gt;&lt;property id=&quot;20148&quot; value=&quot;5&quot;/&gt;&lt;property id=&quot;20300&quot; value=&quot;Slide 1&quot;/&gt;&lt;property id=&quot;20307&quot; value=&quot;257&quot;/&gt;&lt;/object&gt;&lt;object type=&quot;3&quot; unique_id=&quot;10086&quot;&gt;&lt;property id=&quot;20148&quot; value=&quot;5&quot;/&gt;&lt;property id=&quot;20300&quot; value=&quot;Slide 2&quot;/&gt;&lt;property id=&quot;20307&quot; value=&quot;258&quot;/&gt;&lt;/object&gt;&lt;object type=&quot;3&quot; unique_id=&quot;10087&quot;&gt;&lt;property id=&quot;20148&quot; value=&quot;5&quot;/&gt;&lt;property id=&quot;20300&quot; value=&quot;Slide 3 - &amp;quot;Tªn thËt: NguyÔn BiÓu&amp;#x0D;&amp;#x0A;Sinh n¨m: 1937&amp;#x0D;&amp;#x0A;N¬i sinh: Yªn §Þnh – Thanh Ho¸&amp;quot;&quot;/&gt;&lt;property id=&quot;20307&quot; value=&quot;259&quot;/&gt;&lt;/object&gt;&lt;object type=&quot;3&quot; unique_id=&quot;10088&quot;&gt;&lt;property id=&quot;20148&quot; value=&quot;5&quot;/&gt;&lt;property id=&quot;20300&quot; value=&quot;Slide 4&quot;/&gt;&lt;property id=&quot;20307&quot; value=&quot;260&quot;/&gt;&lt;/object&gt;&lt;object type=&quot;3&quot; unique_id=&quot;10089&quot;&gt;&lt;property id=&quot;20148&quot; value=&quot;5&quot;/&gt;&lt;property id=&quot;20300&quot; value=&quot;Slide 5&quot;/&gt;&lt;property id=&quot;20307&quot; value=&quot;261&quot;/&gt;&lt;/object&gt;&lt;object type=&quot;3&quot; unique_id=&quot;10090&quot;&gt;&lt;property id=&quot;20148&quot; value=&quot;5&quot;/&gt;&lt;property id=&quot;20300&quot; value=&quot;Slide 6&quot;/&gt;&lt;property id=&quot;20307&quot; value=&quot;262&quot;/&gt;&lt;/object&gt;&lt;object type=&quot;3&quot; unique_id=&quot;10091&quot;&gt;&lt;property id=&quot;20148&quot; value=&quot;5&quot;/&gt;&lt;property id=&quot;20300&quot; value=&quot;Slide 7&quot;/&gt;&lt;property id=&quot;20307&quot; value=&quot;263&quot;/&gt;&lt;/object&gt;&lt;object type=&quot;3&quot; unique_id=&quot;10092&quot;&gt;&lt;property id=&quot;20148&quot; value=&quot;5&quot;/&gt;&lt;property id=&quot;20300&quot; value=&quot;Slide 8&quot;/&gt;&lt;property id=&quot;20307&quot; value=&quot;264&quot;/&gt;&lt;/object&gt;&lt;object type=&quot;3&quot; unique_id=&quot;10093&quot;&gt;&lt;property id=&quot;20148&quot; value=&quot;5&quot;/&gt;&lt;property id=&quot;20300&quot; value=&quot;Slide 9&quot;/&gt;&lt;property id=&quot;20307&quot; value=&quot;265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485</Words>
  <Application>Microsoft Office PowerPoint</Application>
  <PresentationFormat>On-screen Show (4:3)</PresentationFormat>
  <Paragraphs>119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Tªn thËt: NguyÔn BiÓu Sinh n¨m: 1937 N¬i sinh: Yªn §Þnh – Thanh Ho¸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MayTinhDucDung</dc:creator>
  <cp:lastModifiedBy>MayTinhDucDung</cp:lastModifiedBy>
  <cp:revision>3</cp:revision>
  <dcterms:created xsi:type="dcterms:W3CDTF">2014-10-12T13:40:09Z</dcterms:created>
  <dcterms:modified xsi:type="dcterms:W3CDTF">2014-10-12T22:00:04Z</dcterms:modified>
</cp:coreProperties>
</file>