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6" r:id="rId10"/>
    <p:sldId id="264" r:id="rId11"/>
    <p:sldId id="27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967F-686C-487C-986F-D348FCE1F0E8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3149-64AC-4A82-879F-38A516484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7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9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0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WordArt 11"/>
          <p:cNvSpPr>
            <a:spLocks noChangeArrowheads="1" noChangeShapeType="1" noTextEdit="1"/>
          </p:cNvSpPr>
          <p:nvPr/>
        </p:nvSpPr>
        <p:spPr bwMode="auto">
          <a:xfrm>
            <a:off x="957263" y="1174750"/>
            <a:ext cx="7229475" cy="289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VỀ DỰ GIỜ  TẬP ĐỌC LỚP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4C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209800" y="5029200"/>
            <a:ext cx="4462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6600FF"/>
                </a:solidFill>
              </a:rPr>
              <a:t>Giáo</a:t>
            </a:r>
            <a:r>
              <a:rPr lang="en-US" sz="3200" b="1" dirty="0">
                <a:solidFill>
                  <a:srgbClr val="6600FF"/>
                </a:solidFill>
              </a:rPr>
              <a:t> </a:t>
            </a:r>
            <a:r>
              <a:rPr lang="en-US" sz="3200" b="1" dirty="0" err="1">
                <a:solidFill>
                  <a:srgbClr val="6600FF"/>
                </a:solidFill>
              </a:rPr>
              <a:t>viên</a:t>
            </a:r>
            <a:r>
              <a:rPr lang="en-US" sz="3200" b="1" dirty="0">
                <a:solidFill>
                  <a:srgbClr val="6600FF"/>
                </a:solidFill>
              </a:rPr>
              <a:t>: </a:t>
            </a:r>
            <a:r>
              <a:rPr lang="en-US" sz="3200" b="1" dirty="0" err="1" smtClean="0">
                <a:solidFill>
                  <a:srgbClr val="6600FF"/>
                </a:solidFill>
              </a:rPr>
              <a:t>Đào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Thị</a:t>
            </a:r>
            <a:r>
              <a:rPr lang="en-US" sz="3200" b="1" dirty="0" smtClean="0">
                <a:solidFill>
                  <a:srgbClr val="6600FF"/>
                </a:solidFill>
              </a:rPr>
              <a:t> </a:t>
            </a:r>
            <a:r>
              <a:rPr lang="en-US" sz="3200" b="1" dirty="0" err="1" smtClean="0">
                <a:solidFill>
                  <a:srgbClr val="6600FF"/>
                </a:solidFill>
              </a:rPr>
              <a:t>Hiệp</a:t>
            </a:r>
            <a:endParaRPr lang="en-US" sz="32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/>
              <a:t>  </a:t>
            </a:r>
            <a:r>
              <a:rPr lang="en-US" sz="2400" b="1" dirty="0" err="1">
                <a:cs typeface="Times New Roman" pitchFamily="18" charset="0"/>
              </a:rPr>
              <a:t>Trổ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vào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cuối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năm</a:t>
            </a:r>
            <a:r>
              <a:rPr lang="en-US" sz="2400" b="1" dirty="0">
                <a:cs typeface="Times New Roman" pitchFamily="18" charset="0"/>
              </a:rPr>
              <a:t>; </a:t>
            </a:r>
            <a:r>
              <a:rPr lang="en-US" sz="2400" b="1" dirty="0" err="1">
                <a:cs typeface="Times New Roman" pitchFamily="18" charset="0"/>
              </a:rPr>
              <a:t>thơm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ngát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như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hương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cau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hương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bưởi</a:t>
            </a:r>
            <a:r>
              <a:rPr lang="en-US" sz="2400" b="1" dirty="0">
                <a:cs typeface="Times New Roman" pitchFamily="18" charset="0"/>
              </a:rPr>
              <a:t>; </a:t>
            </a:r>
            <a:r>
              <a:rPr lang="en-US" sz="2400" b="1" dirty="0" err="1">
                <a:cs typeface="Times New Roman" pitchFamily="18" charset="0"/>
              </a:rPr>
              <a:t>đậu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thành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từng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chùm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màu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trắng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ngà</a:t>
            </a:r>
            <a:r>
              <a:rPr lang="en-US" sz="2400" b="1" dirty="0">
                <a:cs typeface="Times New Roman" pitchFamily="18" charset="0"/>
              </a:rPr>
              <a:t>; </a:t>
            </a:r>
            <a:r>
              <a:rPr lang="en-US" sz="2400" b="1" dirty="0" err="1">
                <a:cs typeface="Times New Roman" pitchFamily="18" charset="0"/>
              </a:rPr>
              <a:t>cánh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hoa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nhỏ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như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vảy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hao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hao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giống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sen</a:t>
            </a:r>
            <a:r>
              <a:rPr lang="en-US" sz="2400" b="1" dirty="0">
                <a:cs typeface="Times New Roman" pitchFamily="18" charset="0"/>
              </a:rPr>
              <a:t> con, </a:t>
            </a:r>
            <a:r>
              <a:rPr lang="en-US" sz="2400" b="1" dirty="0" err="1">
                <a:cs typeface="Times New Roman" pitchFamily="18" charset="0"/>
              </a:rPr>
              <a:t>lác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đác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vài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nhụy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li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ti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giữa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những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cánh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hoa</a:t>
            </a:r>
            <a:r>
              <a:rPr lang="en-US" sz="2400" b="1" dirty="0">
                <a:cs typeface="Times New Roman" pitchFamily="18" charset="0"/>
              </a:rPr>
              <a:t>.</a:t>
            </a:r>
          </a:p>
        </p:txBody>
      </p:sp>
      <p:pic>
        <p:nvPicPr>
          <p:cNvPr id="15363" name="Picture 6" descr="3280937090_f18a8b1286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66"/>
                </a:solidFill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Luyện</a:t>
            </a:r>
            <a:r>
              <a:rPr lang="en-US" sz="2400" b="1" i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đọc</a:t>
            </a:r>
            <a:endParaRPr lang="en-US" sz="2400" b="1" i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: 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481" y="2286000"/>
            <a:ext cx="45719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092200" y="25908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Mít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chín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quyến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rũ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Vảy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nhụy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0"/>
            <a:ext cx="134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43000" y="3927475"/>
            <a:ext cx="237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6650" y="4537075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chùm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36650" y="5070475"/>
            <a:ext cx="2262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giống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136650" y="571500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Mùa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rộ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36650" y="62738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7200" y="24384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1: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67200" y="3276600"/>
            <a:ext cx="335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2: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ha gio sau ri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7239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133600" y="7239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>
                <a:latin typeface="Arial" charset="0"/>
              </a:rPr>
              <a:t>Chả giò sầu riêng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667000" y="5715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cs typeface="Times New Roman" pitchFamily="18" charset="0"/>
              </a:rPr>
              <a:t>Chả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giò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sầu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riêng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he%20trai%20cay%20k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162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743200" y="60198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dirty="0">
                <a:cs typeface="Times New Roman" pitchFamily="18" charset="0"/>
              </a:rPr>
              <a:t>Kem sầu riêng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xoix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172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819400" y="61563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dirty="0">
                <a:cs typeface="Times New Roman" pitchFamily="18" charset="0"/>
              </a:rPr>
              <a:t>Xôi sầu riêng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2887662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err="1">
                <a:cs typeface="Times New Roman" pitchFamily="18" charset="0"/>
              </a:rPr>
              <a:t>Thân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khẳng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khiu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cao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vút</a:t>
            </a:r>
            <a:r>
              <a:rPr lang="en-US" sz="2400" dirty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cành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thẳng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đuột</a:t>
            </a:r>
            <a:r>
              <a:rPr lang="en-US" sz="2400" dirty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lá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nhỏ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xanh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vàng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hơi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khép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tưởng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lá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héo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11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138" y="1828800"/>
            <a:ext cx="51228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66"/>
                </a:solidFill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Luyện</a:t>
            </a:r>
            <a:r>
              <a:rPr lang="en-US" sz="2400" b="1" i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đọc</a:t>
            </a:r>
            <a:endParaRPr lang="en-US" sz="2400" b="1" i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: 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481" y="2286000"/>
            <a:ext cx="45719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092200" y="25908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Mít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chín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quyến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rũ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Vảy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nhụy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0"/>
            <a:ext cx="134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43000" y="3927475"/>
            <a:ext cx="237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6650" y="4537075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chùm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36650" y="5070475"/>
            <a:ext cx="2262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giống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136650" y="571500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Mùa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rộ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36650" y="62738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7200" y="24384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1: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67200" y="3276600"/>
            <a:ext cx="335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2: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3936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3: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66"/>
                </a:solidFill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Luyện</a:t>
            </a:r>
            <a:r>
              <a:rPr lang="en-US" sz="2400" b="1" i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đọc</a:t>
            </a:r>
            <a:endParaRPr lang="en-US" sz="2400" b="1" i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: 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481" y="2286000"/>
            <a:ext cx="45719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092200" y="25908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Mít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chín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quyến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rũ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Vảy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nhụy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0"/>
            <a:ext cx="134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43000" y="3927475"/>
            <a:ext cx="237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6650" y="4537075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chùm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36650" y="5070475"/>
            <a:ext cx="2262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giống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136650" y="571500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Mùa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rộ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36650" y="62738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7200" y="24384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1: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4267200" y="3276600"/>
            <a:ext cx="3356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2: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3936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3: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267200" y="4419600"/>
            <a:ext cx="2307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cs typeface="Times New Roman" pitchFamily="18" charset="0"/>
              </a:rPr>
              <a:t>Nội</a:t>
            </a:r>
            <a:r>
              <a:rPr lang="en-US" sz="2400" b="1" dirty="0">
                <a:cs typeface="Times New Roman" pitchFamily="18" charset="0"/>
              </a:rPr>
              <a:t> dung </a:t>
            </a:r>
            <a:r>
              <a:rPr lang="en-US" sz="2400" b="1" dirty="0" err="1">
                <a:cs typeface="Times New Roman" pitchFamily="18" charset="0"/>
              </a:rPr>
              <a:t>chính</a:t>
            </a:r>
            <a:r>
              <a:rPr 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267201" y="48768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6096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Luyện đọc diễn cảm</a:t>
            </a:r>
            <a:endParaRPr lang="en-US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229600" cy="5078313"/>
          </a:xfrm>
        </p:spPr>
        <p:txBody>
          <a:bodyPr>
            <a:spAutoFit/>
          </a:bodyPr>
          <a:lstStyle/>
          <a:p>
            <a:pPr algn="just" eaLnBrk="1" hangingPunct="1">
              <a:buNone/>
            </a:pPr>
            <a:r>
              <a:rPr lang="en-US" sz="3600" dirty="0" smtClean="0">
                <a:latin typeface="Times New Roman" pitchFamily="18" charset="0"/>
              </a:rPr>
              <a:t>        </a:t>
            </a:r>
            <a:r>
              <a:rPr lang="en-US" sz="3600" dirty="0" err="1" smtClean="0">
                <a:latin typeface="Times New Roman" pitchFamily="18" charset="0"/>
              </a:rPr>
              <a:t>Sầu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trái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miền</a:t>
            </a:r>
            <a:r>
              <a:rPr lang="en-US" sz="3600" dirty="0" smtClean="0">
                <a:latin typeface="Times New Roman" pitchFamily="18" charset="0"/>
              </a:rPr>
              <a:t> Nam. </a:t>
            </a:r>
            <a:r>
              <a:rPr lang="en-US" sz="3600" dirty="0" err="1" smtClean="0">
                <a:latin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hết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mùi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thơm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đậm</a:t>
            </a:r>
            <a:r>
              <a:rPr lang="en-US" sz="3600" dirty="0" smtClean="0">
                <a:latin typeface="Times New Roman" pitchFamily="18" charset="0"/>
              </a:rPr>
              <a:t>, bay </a:t>
            </a:r>
            <a:r>
              <a:rPr lang="en-US" sz="3600" dirty="0" err="1" smtClean="0">
                <a:latin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xa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lâu</a:t>
            </a:r>
            <a:r>
              <a:rPr lang="en-US" sz="3600" dirty="0" smtClean="0">
                <a:latin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chục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mét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tới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sầu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ngào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ngạt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xông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mũi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</a:rPr>
              <a:t>Sầu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thơm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mùi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thơm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mít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quyện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bưởi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béo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béo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gà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ngọt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mật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già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quyến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rũ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lạ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1066800" y="2286000"/>
            <a:ext cx="7542628" cy="4419600"/>
            <a:chOff x="1066800" y="1600200"/>
            <a:chExt cx="7542628" cy="441960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5257800" y="16002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724400" y="21336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066800" y="2743200"/>
              <a:ext cx="1752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181600" y="2743200"/>
              <a:ext cx="1066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810000" y="2743200"/>
              <a:ext cx="1219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29200" y="3810000"/>
              <a:ext cx="1752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181600" y="4343400"/>
              <a:ext cx="27781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066800" y="5486400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7413674" y="4839287"/>
              <a:ext cx="1195754" cy="4571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191000" y="5486400"/>
              <a:ext cx="990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495800" y="6019800"/>
              <a:ext cx="1600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28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7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8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9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10" descr="0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WordArt 11"/>
          <p:cNvSpPr>
            <a:spLocks noChangeArrowheads="1" noChangeShapeType="1" noTextEdit="1"/>
          </p:cNvSpPr>
          <p:nvPr/>
        </p:nvSpPr>
        <p:spPr bwMode="auto">
          <a:xfrm>
            <a:off x="942975" y="1824038"/>
            <a:ext cx="7229475" cy="289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</a:t>
            </a:r>
          </a:p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CÔ!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SAU RIE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a00d83451cf0e69e200e54f3bb0798833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747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0490e8fa13a7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66"/>
                </a:solidFill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Luyện</a:t>
            </a:r>
            <a:r>
              <a:rPr lang="en-US" sz="2400" b="1" i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đọc</a:t>
            </a:r>
            <a:endParaRPr lang="en-US" sz="2400" b="1" i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: 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481" y="2286000"/>
            <a:ext cx="45719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092200" y="25908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Mít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chín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quyến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rũ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Vảy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nhụy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0"/>
            <a:ext cx="134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43000" y="3927475"/>
            <a:ext cx="237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6650" y="4537075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chùm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36650" y="5070475"/>
            <a:ext cx="2262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giống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136650" y="571500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Mùa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rộ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36650" y="62738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 build="allAtOnce"/>
      <p:bldP spid="179221" grpId="0"/>
      <p:bldP spid="179226" grpId="0"/>
      <p:bldP spid="19" grpId="0"/>
      <p:bldP spid="20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Times New Roman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cs typeface="Times New Roman" pitchFamily="18" charset="0"/>
              </a:rPr>
              <a:t>Lủng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lẳng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dưới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cành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trông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như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những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tổ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kiến</a:t>
            </a:r>
            <a:r>
              <a:rPr lang="en-US" sz="2400" dirty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mùi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thơm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đậm</a:t>
            </a:r>
            <a:r>
              <a:rPr lang="en-US" sz="2400" dirty="0">
                <a:cs typeface="Times New Roman" pitchFamily="18" charset="0"/>
              </a:rPr>
              <a:t>, bay </a:t>
            </a:r>
            <a:r>
              <a:rPr lang="en-US" sz="2400" dirty="0" err="1">
                <a:cs typeface="Times New Roman" pitchFamily="18" charset="0"/>
              </a:rPr>
              <a:t>xa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lâu</a:t>
            </a:r>
            <a:r>
              <a:rPr lang="en-US" sz="2400" dirty="0">
                <a:cs typeface="Times New Roman" pitchFamily="18" charset="0"/>
              </a:rPr>
              <a:t> tan </a:t>
            </a:r>
            <a:r>
              <a:rPr lang="en-US" sz="2400" dirty="0" err="1">
                <a:cs typeface="Times New Roman" pitchFamily="18" charset="0"/>
              </a:rPr>
              <a:t>trong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khí</a:t>
            </a:r>
            <a:r>
              <a:rPr lang="en-US" sz="2400" dirty="0">
                <a:cs typeface="Times New Roman" pitchFamily="18" charset="0"/>
              </a:rPr>
              <a:t>, 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" y="51054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cs typeface="Times New Roman" pitchFamily="18" charset="0"/>
              </a:rPr>
              <a:t>còn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hàng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chục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mét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để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ngửi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thấy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mùi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ngào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ngạt</a:t>
            </a:r>
            <a:r>
              <a:rPr lang="en-US" sz="2400" dirty="0">
                <a:cs typeface="Times New Roman" pitchFamily="18" charset="0"/>
              </a:rPr>
              <a:t>;</a:t>
            </a:r>
            <a:endParaRPr lang="vi-VN" sz="2400" dirty="0">
              <a:cs typeface="Times New Roman" pitchFamily="18" charset="0"/>
            </a:endParaRPr>
          </a:p>
          <a:p>
            <a:pPr algn="just"/>
            <a:r>
              <a:rPr lang="en-US" sz="2400" dirty="0" err="1">
                <a:cs typeface="Times New Roman" pitchFamily="18" charset="0"/>
              </a:rPr>
              <a:t>thơm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mùi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thơm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chín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quyện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bưởi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béo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béo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trứng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gà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ngọt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r>
              <a:rPr lang="en-US" sz="2400" dirty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ngọt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đến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927100" y="1828800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66"/>
                </a:solidFill>
                <a:cs typeface="Times New Roman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Luyện</a:t>
            </a:r>
            <a:r>
              <a:rPr lang="en-US" sz="2400" b="1" i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66"/>
                </a:solidFill>
                <a:cs typeface="Times New Roman" pitchFamily="18" charset="0"/>
              </a:rPr>
              <a:t>đọc</a:t>
            </a:r>
            <a:endParaRPr lang="en-US" sz="2400" b="1" i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5900" y="26035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Tõ</a:t>
            </a:r>
            <a:r>
              <a:rPr lang="en-US" sz="2400" b="1" dirty="0">
                <a:latin typeface=".VnTime" pitchFamily="34" charset="0"/>
              </a:rPr>
              <a:t>: 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 flipH="1">
            <a:off x="4094481" y="2286000"/>
            <a:ext cx="45719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953000" y="18415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66"/>
                </a:solidFill>
                <a:latin typeface=".VnTime" pitchFamily="34" charset="0"/>
              </a:rPr>
              <a:t>2.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Tìm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hiểu</a:t>
            </a:r>
            <a:r>
              <a:rPr lang="en-US" sz="24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cs typeface="Times New Roman" pitchFamily="18" charset="0"/>
              </a:rPr>
              <a:t>bài</a:t>
            </a:r>
            <a:endParaRPr lang="en-US" b="1" u="sng" dirty="0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1092200" y="25908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Mít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chín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quyến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rũ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0"/>
            <a:ext cx="8677147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Mai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287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Vảy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nhụy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3810000"/>
            <a:ext cx="134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143000" y="3927475"/>
            <a:ext cx="237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hạn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6650" y="4537075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đậu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chùm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136650" y="5070475"/>
            <a:ext cx="2262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giống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136650" y="5715000"/>
            <a:ext cx="1747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Mùa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rộ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136650" y="62738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Đam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67200" y="24384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cs typeface="Times New Roman" pitchFamily="18" charset="0"/>
              </a:rPr>
              <a:t>Đoạn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1: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vị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riêng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9&quot;&gt;&lt;object type=&quot;3&quot; unique_id=&quot;10073&quot;&gt;&lt;property id=&quot;20148&quot; value=&quot;5&quot;/&gt;&lt;property id=&quot;20300&quot; value=&quot;Slide 1&quot;/&gt;&lt;property id=&quot;20307&quot; value=&quot;257&quot;/&gt;&lt;/object&gt;&lt;object type=&quot;3&quot; unique_id=&quot;10074&quot;&gt;&lt;property id=&quot;20148&quot; value=&quot;5&quot;/&gt;&lt;property id=&quot;20300&quot; value=&quot;Slide 2&quot;/&gt;&lt;property id=&quot;20307&quot; value=&quot;258&quot;/&gt;&lt;/object&gt;&lt;object type=&quot;3&quot; unique_id=&quot;10105&quot;&gt;&lt;property id=&quot;20148&quot; value=&quot;5&quot;/&gt;&lt;property id=&quot;20300&quot; value=&quot;Slide 3&quot;/&gt;&lt;property id=&quot;20307&quot; value=&quot;259&quot;/&gt;&lt;/object&gt;&lt;object type=&quot;3&quot; unique_id=&quot;10106&quot;&gt;&lt;property id=&quot;20148&quot; value=&quot;5&quot;/&gt;&lt;property id=&quot;20300&quot; value=&quot;Slide 4&quot;/&gt;&lt;property id=&quot;20307&quot; value=&quot;260&quot;/&gt;&lt;/object&gt;&lt;object type=&quot;3&quot; unique_id=&quot;10107&quot;&gt;&lt;property id=&quot;20148&quot; value=&quot;5&quot;/&gt;&lt;property id=&quot;20300&quot; value=&quot;Slide 5&quot;/&gt;&lt;property id=&quot;20307&quot; value=&quot;261&quot;/&gt;&lt;/object&gt;&lt;object type=&quot;3&quot; unique_id=&quot;10108&quot;&gt;&lt;property id=&quot;20148&quot; value=&quot;5&quot;/&gt;&lt;property id=&quot;20300&quot; value=&quot;Slide 6&quot;/&gt;&lt;property id=&quot;20307&quot; value=&quot;262&quot;/&gt;&lt;/object&gt;&lt;object type=&quot;3&quot; unique_id=&quot;10154&quot;&gt;&lt;property id=&quot;20148&quot; value=&quot;5&quot;/&gt;&lt;property id=&quot;20300&quot; value=&quot;Slide 7&quot;/&gt;&lt;property id=&quot;20307&quot; value=&quot;263&quot;/&gt;&lt;/object&gt;&lt;object type=&quot;3&quot; unique_id=&quot;10155&quot;&gt;&lt;property id=&quot;20148&quot; value=&quot;5&quot;/&gt;&lt;property id=&quot;20300&quot; value=&quot;Slide 10&quot;/&gt;&lt;property id=&quot;20307&quot; value=&quot;264&quot;/&gt;&lt;/object&gt;&lt;object type=&quot;3&quot; unique_id=&quot;10156&quot;&gt;&lt;property id=&quot;20148&quot; value=&quot;5&quot;/&gt;&lt;property id=&quot;20300&quot; value=&quot;Slide 8&quot;/&gt;&lt;property id=&quot;20307&quot; value=&quot;265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3&quot;/&gt;&lt;property id=&quot;20307&quot; value=&quot;267&quot;/&gt;&lt;/object&gt;&lt;object type=&quot;3&quot; unique_id=&quot;10231&quot;&gt;&lt;property id=&quot;20148&quot; value=&quot;5&quot;/&gt;&lt;property id=&quot;20300&quot; value=&quot;Slide 14&quot;/&gt;&lt;property id=&quot;20307&quot; value=&quot;268&quot;/&gt;&lt;/object&gt;&lt;object type=&quot;3&quot; unique_id=&quot;10232&quot;&gt;&lt;property id=&quot;20148&quot; value=&quot;5&quot;/&gt;&lt;property id=&quot;20300&quot; value=&quot;Slide 15&quot;/&gt;&lt;property id=&quot;20307&quot; value=&quot;269&quot;/&gt;&lt;/object&gt;&lt;object type=&quot;3&quot; unique_id=&quot;10329&quot;&gt;&lt;property id=&quot;20148&quot; value=&quot;5&quot;/&gt;&lt;property id=&quot;20300&quot; value=&quot;Slide 17&quot;/&gt;&lt;property id=&quot;20307&quot; value=&quot;270&quot;/&gt;&lt;/object&gt;&lt;object type=&quot;3&quot; unique_id=&quot;10330&quot;&gt;&lt;property id=&quot;20148&quot; value=&quot;5&quot;/&gt;&lt;property id=&quot;20300&quot; value=&quot;Slide 18&quot;/&gt;&lt;property id=&quot;20307&quot; value=&quot;271&quot;/&gt;&lt;/object&gt;&lt;object type=&quot;3&quot; unique_id=&quot;10331&quot;&gt;&lt;property id=&quot;20148&quot; value=&quot;5&quot;/&gt;&lt;property id=&quot;20300&quot; value=&quot;Slide 19&quot;/&gt;&lt;property id=&quot;20307&quot; value=&quot;272&quot;/&gt;&lt;/object&gt;&lt;object type=&quot;3&quot; unique_id=&quot;10332&quot;&gt;&lt;property id=&quot;20148&quot; value=&quot;5&quot;/&gt;&lt;property id=&quot;20300&quot; value=&quot;Slide 20&quot;/&gt;&lt;property id=&quot;20307&quot; value=&quot;273&quot;/&gt;&lt;/object&gt;&lt;object type=&quot;3&quot; unique_id=&quot;10450&quot;&gt;&lt;property id=&quot;20148&quot; value=&quot;5&quot;/&gt;&lt;property id=&quot;20300&quot; value=&quot;Slide 9&quot;/&gt;&lt;property id=&quot;20307&quot; value=&quot;276&quot;/&gt;&lt;/object&gt;&lt;object type=&quot;3&quot; unique_id=&quot;10451&quot;&gt;&lt;property id=&quot;20148&quot; value=&quot;5&quot;/&gt;&lt;property id=&quot;20300&quot; value=&quot;Slide 11&quot;/&gt;&lt;property id=&quot;20307&quot; value=&quot;275&quot;/&gt;&lt;/object&gt;&lt;object type=&quot;3&quot; unique_id=&quot;10452&quot;&gt;&lt;property id=&quot;20148&quot; value=&quot;5&quot;/&gt;&lt;property id=&quot;20300&quot; value=&quot;Slide 16&quot;/&gt;&lt;property id=&quot;20307&quot; value=&quot;274&quot;/&gt;&lt;/object&gt;&lt;/object&gt;&lt;object type=&quot;8&quot; unique_id=&quot;100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815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MayTinhDucDung</cp:lastModifiedBy>
  <cp:revision>9</cp:revision>
  <dcterms:created xsi:type="dcterms:W3CDTF">2015-05-19T16:04:06Z</dcterms:created>
  <dcterms:modified xsi:type="dcterms:W3CDTF">2015-05-19T16:19:25Z</dcterms:modified>
</cp:coreProperties>
</file>