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56" r:id="rId5"/>
    <p:sldId id="258" r:id="rId6"/>
    <p:sldId id="272" r:id="rId7"/>
    <p:sldId id="259" r:id="rId8"/>
    <p:sldId id="269" r:id="rId9"/>
    <p:sldId id="273" r:id="rId10"/>
    <p:sldId id="260" r:id="rId11"/>
    <p:sldId id="261" r:id="rId12"/>
    <p:sldId id="274" r:id="rId13"/>
    <p:sldId id="262" r:id="rId14"/>
    <p:sldId id="263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6DA5-BA38-47D8-A975-9691EB6A5D62}" type="datetimeFigureOut">
              <a:rPr lang="en-US" smtClean="0"/>
              <a:pPr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34C0-4415-4CDB-B798-2586ECE25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6853" y="1143000"/>
            <a:ext cx="867714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67714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2011acurard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240914_thuy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trong+rau+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4495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lau nha_6346774982271081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672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i-nha-theo-phong-th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12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antoankhidixemaytroimuaxethuedanang-14019599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9" descr="ANd9GcSq32oS7t8PRA615LrLahgZrASlnA3IVNN87c4kFeZi4FJoN1iH3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AutoShape 11" descr="ANd9GcSq32oS7t8PRA615LrLahgZrASlnA3IVNN87c4kFeZi4FJoN1iH3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13" descr="ANd9GcSq32oS7t8PRA615LrLahgZrASlnA3IVNN87c4kFeZi4FJoN1iH3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16" descr="D:\bai giang dien tu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857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1242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9624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8006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66928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Nd9GcTMQLQToHScYBixJ2pPO3_mAmgeoT4FLW9LlpSl7JC5A_zw_zfz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297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AutoShape 17" descr="ANd9GcTVgdqxXsFCNOAYSLXMpmGZpoqiCcwlm8xCu5aAp_wW1L60Og-f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5" name="Picture 25" descr="D:\bai giang dien tu\Cach-dung-dung-dich-bu-nuoc-dien-gia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0"/>
            <a:ext cx="304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36_7_1341851748_5_7chot1_ae6b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51ef6bcf3fa2e6bf0b2831165ed21ce-slide-ra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ANd9GcS0LQ5jOUJqLTKKKpfVWLjOtln1X7ccq-c81bkniG4ZD_voHDfpp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thuocsa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xu-ly-nuoc-th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14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914400" y="1600200"/>
            <a:ext cx="7620000" cy="29718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vi-VN"/>
              <a:t/>
            </a:r>
            <a:br>
              <a:rPr lang="vi-VN"/>
            </a:br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906"/>
                <a:gridCol w="3582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8194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3528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8862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22860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48006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71600"/>
          <a:ext cx="8077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578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316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98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839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/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1242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6576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1910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0292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2209800"/>
          <a:ext cx="4114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48200" y="2209800"/>
          <a:ext cx="4114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838200"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4400" y="2209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9" descr="MT-24944-4_GA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0"/>
            <a:ext cx="867714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nuocsach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1382942526-vi-sao-nen-uong-nuoc-sau-khi-ngu-day-buoi-sang_thumb_315x1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bai giang dien tu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124200"/>
          <a:ext cx="8305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9624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4196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2578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3124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891159_464370590356014_126808692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medium_2011_8_27_9_17_25big_466809_05_pet-plastic-bottle-chai-nhua-pet-chai-p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6853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1242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962400"/>
          <a:ext cx="8305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8006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66928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24400" y="4038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305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1242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9624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8006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566928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5029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730&quot;&gt;&lt;object type=&quot;3&quot; unique_id=&quot;10731&quot;&gt;&lt;property id=&quot;20148&quot; value=&quot;5&quot;/&gt;&lt;property id=&quot;20300&quot; value=&quot;Slide 4&quot;/&gt;&lt;property id=&quot;20307&quot; value=&quot;256&quot;/&gt;&lt;/object&gt;&lt;object type=&quot;3&quot; unique_id=&quot;10768&quot;&gt;&lt;property id=&quot;20148&quot; value=&quot;5&quot;/&gt;&lt;property id=&quot;20300&quot; value=&quot;Slide 1&quot;/&gt;&lt;property id=&quot;20307&quot; value=&quot;257&quot;/&gt;&lt;/object&gt;&lt;object type=&quot;3&quot; unique_id=&quot;10769&quot;&gt;&lt;property id=&quot;20148&quot; value=&quot;5&quot;/&gt;&lt;property id=&quot;20300&quot; value=&quot;Slide 5&quot;/&gt;&lt;property id=&quot;20307&quot; value=&quot;258&quot;/&gt;&lt;/object&gt;&lt;object type=&quot;3&quot; unique_id=&quot;10770&quot;&gt;&lt;property id=&quot;20148&quot; value=&quot;5&quot;/&gt;&lt;property id=&quot;20300&quot; value=&quot;Slide 7&quot;/&gt;&lt;property id=&quot;20307&quot; value=&quot;259&quot;/&gt;&lt;/object&gt;&lt;object type=&quot;3&quot; unique_id=&quot;10771&quot;&gt;&lt;property id=&quot;20148&quot; value=&quot;5&quot;/&gt;&lt;property id=&quot;20300&quot; value=&quot;Slide 10&quot;/&gt;&lt;property id=&quot;20307&quot; value=&quot;260&quot;/&gt;&lt;/object&gt;&lt;object type=&quot;3&quot; unique_id=&quot;10772&quot;&gt;&lt;property id=&quot;20148&quot; value=&quot;5&quot;/&gt;&lt;property id=&quot;20300&quot; value=&quot;Slide 11&quot;/&gt;&lt;property id=&quot;20307&quot; value=&quot;261&quot;/&gt;&lt;/object&gt;&lt;object type=&quot;3&quot; unique_id=&quot;10773&quot;&gt;&lt;property id=&quot;20148&quot; value=&quot;5&quot;/&gt;&lt;property id=&quot;20300&quot; value=&quot;Slide 13&quot;/&gt;&lt;property id=&quot;20307&quot; value=&quot;262&quot;/&gt;&lt;/object&gt;&lt;object type=&quot;3&quot; unique_id=&quot;10774&quot;&gt;&lt;property id=&quot;20148&quot; value=&quot;5&quot;/&gt;&lt;property id=&quot;20300&quot; value=&quot;Slide 14&quot;/&gt;&lt;property id=&quot;20307&quot; value=&quot;263&quot;/&gt;&lt;/object&gt;&lt;object type=&quot;3&quot; unique_id=&quot;10777&quot;&gt;&lt;property id=&quot;20148&quot; value=&quot;5&quot;/&gt;&lt;property id=&quot;20300&quot; value=&quot;Slide 15&quot;/&gt;&lt;property id=&quot;20307&quot; value=&quot;266&quot;/&gt;&lt;/object&gt;&lt;object type=&quot;3&quot; unique_id=&quot;10801&quot;&gt;&lt;property id=&quot;20148&quot; value=&quot;5&quot;/&gt;&lt;property id=&quot;20300&quot; value=&quot;Slide 2&quot;/&gt;&lt;property id=&quot;20307&quot; value=&quot;268&quot;/&gt;&lt;/object&gt;&lt;object type=&quot;3&quot; unique_id=&quot;10802&quot;&gt;&lt;property id=&quot;20148&quot; value=&quot;5&quot;/&gt;&lt;property id=&quot;20300&quot; value=&quot;Slide 3&quot;/&gt;&lt;property id=&quot;20307&quot; value=&quot;267&quot;/&gt;&lt;/object&gt;&lt;object type=&quot;3&quot; unique_id=&quot;10907&quot;&gt;&lt;property id=&quot;20148&quot; value=&quot;5&quot;/&gt;&lt;property id=&quot;20300&quot; value=&quot;Slide 8&quot;/&gt;&lt;property id=&quot;20307&quot; value=&quot;269&quot;/&gt;&lt;/object&gt;&lt;object type=&quot;3&quot; unique_id=&quot;10990&quot;&gt;&lt;property id=&quot;20148&quot; value=&quot;5&quot;/&gt;&lt;property id=&quot;20300&quot; value=&quot;Slide 6&quot;/&gt;&lt;property id=&quot;20307&quot; value=&quot;272&quot;/&gt;&lt;/object&gt;&lt;object type=&quot;3&quot; unique_id=&quot;10991&quot;&gt;&lt;property id=&quot;20148&quot; value=&quot;5&quot;/&gt;&lt;property id=&quot;20300&quot; value=&quot;Slide 9&quot;/&gt;&lt;property id=&quot;20307&quot; value=&quot;273&quot;/&gt;&lt;/object&gt;&lt;object type=&quot;3&quot; unique_id=&quot;10992&quot;&gt;&lt;property id=&quot;20148&quot; value=&quot;5&quot;/&gt;&lt;property id=&quot;20300&quot; value=&quot;Slide 12&quot;/&gt;&lt;property id=&quot;20307&quot; value=&quot;274&quot;/&gt;&lt;/object&gt;&lt;/object&gt;&lt;object type=&quot;8&quot; unique_id=&quot;107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855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MayTinhDucDung</cp:lastModifiedBy>
  <cp:revision>16</cp:revision>
  <dcterms:created xsi:type="dcterms:W3CDTF">2014-10-18T08:42:13Z</dcterms:created>
  <dcterms:modified xsi:type="dcterms:W3CDTF">2014-11-29T07:33:49Z</dcterms:modified>
</cp:coreProperties>
</file>