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2" r:id="rId6"/>
    <p:sldId id="263" r:id="rId7"/>
    <p:sldId id="264" r:id="rId8"/>
  </p:sldIdLst>
  <p:sldSz cx="9144000" cy="6858000" type="screen4x3"/>
  <p:notesSz cx="6858000" cy="9144000"/>
  <p:custDataLst>
    <p:tags r:id="rId9"/>
  </p:custDataLst>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A8895F37-AF05-49A2-ACB1-FF1F35E2D487}" type="datetimeFigureOut">
              <a:rPr lang="vi-VN" smtClean="0"/>
              <a:pPr/>
              <a:t>18/05/2015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6CFFE0C-DF59-42F8-9418-93FFF35BB6E6}" type="slidenum">
              <a:rPr lang="vi-VN" smtClean="0"/>
              <a:pPr/>
              <a:t>‹#›</a:t>
            </a:fld>
            <a:endParaRPr lang="vi-V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8895F37-AF05-49A2-ACB1-FF1F35E2D487}" type="datetimeFigureOut">
              <a:rPr lang="vi-VN" smtClean="0"/>
              <a:pPr/>
              <a:t>18/05/2015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6CFFE0C-DF59-42F8-9418-93FFF35BB6E6}" type="slidenum">
              <a:rPr lang="vi-VN" smtClean="0"/>
              <a:pPr/>
              <a:t>‹#›</a:t>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8895F37-AF05-49A2-ACB1-FF1F35E2D487}" type="datetimeFigureOut">
              <a:rPr lang="vi-VN" smtClean="0"/>
              <a:pPr/>
              <a:t>18/05/2015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6CFFE0C-DF59-42F8-9418-93FFF35BB6E6}" type="slidenum">
              <a:rPr lang="vi-VN" smtClean="0"/>
              <a:pPr/>
              <a:t>‹#›</a:t>
            </a:fld>
            <a:endParaRPr lang="vi-V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8895F37-AF05-49A2-ACB1-FF1F35E2D487}" type="datetimeFigureOut">
              <a:rPr lang="vi-VN" smtClean="0"/>
              <a:pPr/>
              <a:t>18/05/2015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6CFFE0C-DF59-42F8-9418-93FFF35BB6E6}" type="slidenum">
              <a:rPr lang="vi-VN" smtClean="0"/>
              <a:pPr/>
              <a:t>‹#›</a:t>
            </a:fld>
            <a:endParaRPr lang="vi-V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895F37-AF05-49A2-ACB1-FF1F35E2D487}" type="datetimeFigureOut">
              <a:rPr lang="vi-VN" smtClean="0"/>
              <a:pPr/>
              <a:t>18/05/2015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86CFFE0C-DF59-42F8-9418-93FFF35BB6E6}" type="slidenum">
              <a:rPr lang="vi-VN" smtClean="0"/>
              <a:pPr/>
              <a:t>‹#›</a:t>
            </a:fld>
            <a:endParaRPr lang="vi-V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A8895F37-AF05-49A2-ACB1-FF1F35E2D487}" type="datetimeFigureOut">
              <a:rPr lang="vi-VN" smtClean="0"/>
              <a:pPr/>
              <a:t>18/05/2015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86CFFE0C-DF59-42F8-9418-93FFF35BB6E6}" type="slidenum">
              <a:rPr lang="vi-VN" smtClean="0"/>
              <a:pPr/>
              <a:t>‹#›</a:t>
            </a:fld>
            <a:endParaRPr lang="vi-V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A8895F37-AF05-49A2-ACB1-FF1F35E2D487}" type="datetimeFigureOut">
              <a:rPr lang="vi-VN" smtClean="0"/>
              <a:pPr/>
              <a:t>18/05/2015</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86CFFE0C-DF59-42F8-9418-93FFF35BB6E6}" type="slidenum">
              <a:rPr lang="vi-VN" smtClean="0"/>
              <a:pPr/>
              <a:t>‹#›</a:t>
            </a:fld>
            <a:endParaRPr lang="vi-V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A8895F37-AF05-49A2-ACB1-FF1F35E2D487}" type="datetimeFigureOut">
              <a:rPr lang="vi-VN" smtClean="0"/>
              <a:pPr/>
              <a:t>18/05/2015</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86CFFE0C-DF59-42F8-9418-93FFF35BB6E6}" type="slidenum">
              <a:rPr lang="vi-VN" smtClean="0"/>
              <a:pPr/>
              <a:t>‹#›</a:t>
            </a:fld>
            <a:endParaRPr lang="vi-V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895F37-AF05-49A2-ACB1-FF1F35E2D487}" type="datetimeFigureOut">
              <a:rPr lang="vi-VN" smtClean="0"/>
              <a:pPr/>
              <a:t>18/05/2015</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86CFFE0C-DF59-42F8-9418-93FFF35BB6E6}" type="slidenum">
              <a:rPr lang="vi-VN" smtClean="0"/>
              <a:pPr/>
              <a:t>‹#›</a:t>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895F37-AF05-49A2-ACB1-FF1F35E2D487}" type="datetimeFigureOut">
              <a:rPr lang="vi-VN" smtClean="0"/>
              <a:pPr/>
              <a:t>18/05/2015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86CFFE0C-DF59-42F8-9418-93FFF35BB6E6}" type="slidenum">
              <a:rPr lang="vi-VN" smtClean="0"/>
              <a:pPr/>
              <a:t>‹#›</a:t>
            </a:fld>
            <a:endParaRPr lang="vi-V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895F37-AF05-49A2-ACB1-FF1F35E2D487}" type="datetimeFigureOut">
              <a:rPr lang="vi-VN" smtClean="0"/>
              <a:pPr/>
              <a:t>18/05/2015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86CFFE0C-DF59-42F8-9418-93FFF35BB6E6}" type="slidenum">
              <a:rPr lang="vi-VN" smtClean="0"/>
              <a:pPr/>
              <a:t>‹#›</a:t>
            </a:fld>
            <a:endParaRPr lang="vi-V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895F37-AF05-49A2-ACB1-FF1F35E2D487}" type="datetimeFigureOut">
              <a:rPr lang="vi-VN" smtClean="0"/>
              <a:pPr/>
              <a:t>18/05/2015</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CFFE0C-DF59-42F8-9418-93FFF35BB6E6}" type="slidenum">
              <a:rPr lang="vi-VN" smtClean="0"/>
              <a:pPr/>
              <a:t>‹#›</a:t>
            </a:fld>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6.gif"/><Relationship Id="rId13" Type="http://schemas.openxmlformats.org/officeDocument/2006/relationships/image" Target="../media/image10.gif"/><Relationship Id="rId3" Type="http://schemas.openxmlformats.org/officeDocument/2006/relationships/slideLayout" Target="../slideLayouts/slideLayout7.xml"/><Relationship Id="rId7" Type="http://schemas.openxmlformats.org/officeDocument/2006/relationships/image" Target="../media/image5.gif"/><Relationship Id="rId12" Type="http://schemas.openxmlformats.org/officeDocument/2006/relationships/oleObject" Target="../embeddings/oleObject1.bin"/><Relationship Id="rId17" Type="http://schemas.openxmlformats.org/officeDocument/2006/relationships/image" Target="../media/image14.gif"/><Relationship Id="rId2" Type="http://schemas.openxmlformats.org/officeDocument/2006/relationships/audio" Target="file:///E:\cay%20song%20o%20dau\Em%20yeu%20truong%20em.wav" TargetMode="External"/><Relationship Id="rId16" Type="http://schemas.openxmlformats.org/officeDocument/2006/relationships/image" Target="../media/image13.gif"/><Relationship Id="rId1" Type="http://schemas.openxmlformats.org/officeDocument/2006/relationships/vmlDrawing" Target="../drawings/vmlDrawing1.vml"/><Relationship Id="rId6" Type="http://schemas.openxmlformats.org/officeDocument/2006/relationships/image" Target="../media/image4.gif"/><Relationship Id="rId11" Type="http://schemas.openxmlformats.org/officeDocument/2006/relationships/image" Target="../media/image9.gif"/><Relationship Id="rId5" Type="http://schemas.openxmlformats.org/officeDocument/2006/relationships/image" Target="../media/image3.gif"/><Relationship Id="rId15" Type="http://schemas.openxmlformats.org/officeDocument/2006/relationships/image" Target="../media/image12.gif"/><Relationship Id="rId10" Type="http://schemas.openxmlformats.org/officeDocument/2006/relationships/image" Target="../media/image8.png"/><Relationship Id="rId4" Type="http://schemas.openxmlformats.org/officeDocument/2006/relationships/image" Target="../media/image2.gif"/><Relationship Id="rId9" Type="http://schemas.openxmlformats.org/officeDocument/2006/relationships/image" Target="../media/image7.png"/><Relationship Id="rId14" Type="http://schemas.openxmlformats.org/officeDocument/2006/relationships/image" Target="../media/image11.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00232" y="214290"/>
            <a:ext cx="5786478" cy="369332"/>
          </a:xfrm>
          <a:prstGeom prst="rect">
            <a:avLst/>
          </a:prstGeom>
          <a:noFill/>
        </p:spPr>
        <p:txBody>
          <a:bodyPr wrap="square" rtlCol="0">
            <a:spAutoFit/>
          </a:bodyPr>
          <a:lstStyle/>
          <a:p>
            <a:endParaRPr lang="vi-VN"/>
          </a:p>
        </p:txBody>
      </p:sp>
      <p:sp>
        <p:nvSpPr>
          <p:cNvPr id="5" name="TextBox 4"/>
          <p:cNvSpPr txBox="1"/>
          <p:nvPr/>
        </p:nvSpPr>
        <p:spPr>
          <a:xfrm>
            <a:off x="2000232" y="142852"/>
            <a:ext cx="6072230" cy="523220"/>
          </a:xfrm>
          <a:prstGeom prst="rect">
            <a:avLst/>
          </a:prstGeom>
          <a:noFill/>
        </p:spPr>
        <p:txBody>
          <a:bodyPr wrap="square" rtlCol="0">
            <a:spAutoFit/>
          </a:bodyPr>
          <a:lstStyle/>
          <a:p>
            <a:r>
              <a:rPr lang="en-US" sz="2800" smtClean="0">
                <a:latin typeface="Times New Roman" pitchFamily="18" charset="0"/>
                <a:cs typeface="Times New Roman" pitchFamily="18" charset="0"/>
              </a:rPr>
              <a:t>Thứ ba ngày 20 tháng 4 năm 2015</a:t>
            </a:r>
            <a:endParaRPr lang="vi-VN" sz="2800">
              <a:latin typeface="Times New Roman" pitchFamily="18" charset="0"/>
              <a:cs typeface="Times New Roman" pitchFamily="18" charset="0"/>
            </a:endParaRPr>
          </a:p>
        </p:txBody>
      </p:sp>
      <p:sp>
        <p:nvSpPr>
          <p:cNvPr id="6" name="TextBox 5"/>
          <p:cNvSpPr txBox="1"/>
          <p:nvPr/>
        </p:nvSpPr>
        <p:spPr>
          <a:xfrm>
            <a:off x="3500430" y="642918"/>
            <a:ext cx="2857520" cy="523220"/>
          </a:xfrm>
          <a:prstGeom prst="rect">
            <a:avLst/>
          </a:prstGeom>
          <a:noFill/>
        </p:spPr>
        <p:txBody>
          <a:bodyPr wrap="square" rtlCol="0">
            <a:spAutoFit/>
          </a:bodyPr>
          <a:lstStyle/>
          <a:p>
            <a:r>
              <a:rPr lang="en-US" sz="2800" smtClean="0">
                <a:latin typeface="Times New Roman" pitchFamily="18" charset="0"/>
                <a:cs typeface="Times New Roman" pitchFamily="18" charset="0"/>
              </a:rPr>
              <a:t>Chính tả</a:t>
            </a:r>
            <a:endParaRPr lang="vi-VN" sz="2800">
              <a:latin typeface="Times New Roman" pitchFamily="18" charset="0"/>
              <a:cs typeface="Times New Roman" pitchFamily="18" charset="0"/>
            </a:endParaRPr>
          </a:p>
        </p:txBody>
      </p:sp>
      <p:sp>
        <p:nvSpPr>
          <p:cNvPr id="8" name="TextBox 7"/>
          <p:cNvSpPr txBox="1"/>
          <p:nvPr/>
        </p:nvSpPr>
        <p:spPr>
          <a:xfrm>
            <a:off x="1142976" y="1785926"/>
            <a:ext cx="7072362" cy="954107"/>
          </a:xfrm>
          <a:prstGeom prst="rect">
            <a:avLst/>
          </a:prstGeom>
          <a:noFill/>
        </p:spPr>
        <p:txBody>
          <a:bodyPr wrap="square" rtlCol="0">
            <a:spAutoFit/>
          </a:bodyPr>
          <a:lstStyle/>
          <a:p>
            <a:r>
              <a:rPr lang="en-US" sz="2800" smtClean="0">
                <a:latin typeface="Times New Roman" pitchFamily="18" charset="0"/>
                <a:cs typeface="Times New Roman" pitchFamily="18" charset="0"/>
              </a:rPr>
              <a:t>     - Ra vào, cặp da, gia đình, con dao, giao bài tập về nhà, rao vặt.</a:t>
            </a:r>
            <a:endParaRPr lang="vi-VN" sz="28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00232" y="214290"/>
            <a:ext cx="5786478" cy="369332"/>
          </a:xfrm>
          <a:prstGeom prst="rect">
            <a:avLst/>
          </a:prstGeom>
          <a:noFill/>
        </p:spPr>
        <p:txBody>
          <a:bodyPr wrap="square" rtlCol="0">
            <a:spAutoFit/>
          </a:bodyPr>
          <a:lstStyle/>
          <a:p>
            <a:endParaRPr lang="vi-VN"/>
          </a:p>
        </p:txBody>
      </p:sp>
      <p:sp>
        <p:nvSpPr>
          <p:cNvPr id="5" name="TextBox 4"/>
          <p:cNvSpPr txBox="1"/>
          <p:nvPr/>
        </p:nvSpPr>
        <p:spPr>
          <a:xfrm>
            <a:off x="2000232" y="142852"/>
            <a:ext cx="6072230" cy="523220"/>
          </a:xfrm>
          <a:prstGeom prst="rect">
            <a:avLst/>
          </a:prstGeom>
          <a:noFill/>
        </p:spPr>
        <p:txBody>
          <a:bodyPr wrap="square" rtlCol="0">
            <a:spAutoFit/>
          </a:bodyPr>
          <a:lstStyle/>
          <a:p>
            <a:r>
              <a:rPr lang="en-US" sz="2800" smtClean="0">
                <a:latin typeface="Times New Roman" pitchFamily="18" charset="0"/>
                <a:cs typeface="Times New Roman" pitchFamily="18" charset="0"/>
              </a:rPr>
              <a:t>Thứ ba ngày 20 tháng 4 năm 2015</a:t>
            </a:r>
            <a:endParaRPr lang="vi-VN" sz="2800">
              <a:latin typeface="Times New Roman" pitchFamily="18" charset="0"/>
              <a:cs typeface="Times New Roman" pitchFamily="18" charset="0"/>
            </a:endParaRPr>
          </a:p>
        </p:txBody>
      </p:sp>
      <p:sp>
        <p:nvSpPr>
          <p:cNvPr id="6" name="TextBox 5"/>
          <p:cNvSpPr txBox="1"/>
          <p:nvPr/>
        </p:nvSpPr>
        <p:spPr>
          <a:xfrm>
            <a:off x="3214678" y="642918"/>
            <a:ext cx="3500462" cy="523220"/>
          </a:xfrm>
          <a:prstGeom prst="rect">
            <a:avLst/>
          </a:prstGeom>
          <a:noFill/>
        </p:spPr>
        <p:txBody>
          <a:bodyPr wrap="square" rtlCol="0">
            <a:spAutoFit/>
          </a:bodyPr>
          <a:lstStyle/>
          <a:p>
            <a:r>
              <a:rPr lang="en-US" sz="2800" smtClean="0">
                <a:latin typeface="Times New Roman" pitchFamily="18" charset="0"/>
                <a:cs typeface="Times New Roman" pitchFamily="18" charset="0"/>
              </a:rPr>
              <a:t>Chính tả (nghe viết)</a:t>
            </a:r>
            <a:endParaRPr lang="vi-VN" sz="2800">
              <a:latin typeface="Times New Roman" pitchFamily="18" charset="0"/>
              <a:cs typeface="Times New Roman" pitchFamily="18" charset="0"/>
            </a:endParaRPr>
          </a:p>
        </p:txBody>
      </p:sp>
      <p:sp>
        <p:nvSpPr>
          <p:cNvPr id="7" name="TextBox 6"/>
          <p:cNvSpPr txBox="1"/>
          <p:nvPr/>
        </p:nvSpPr>
        <p:spPr>
          <a:xfrm>
            <a:off x="3799152" y="1058275"/>
            <a:ext cx="2857520" cy="584775"/>
          </a:xfrm>
          <a:prstGeom prst="rect">
            <a:avLst/>
          </a:prstGeom>
          <a:noFill/>
        </p:spPr>
        <p:txBody>
          <a:bodyPr wrap="square" rtlCol="0">
            <a:spAutoFit/>
          </a:bodyPr>
          <a:lstStyle/>
          <a:p>
            <a:r>
              <a:rPr lang="en-US" sz="3200" smtClean="0">
                <a:solidFill>
                  <a:srgbClr val="0000FF"/>
                </a:solidFill>
                <a:latin typeface="Times New Roman" pitchFamily="18" charset="0"/>
                <a:cs typeface="Times New Roman" pitchFamily="18" charset="0"/>
              </a:rPr>
              <a:t>Sầu riêng</a:t>
            </a:r>
            <a:endParaRPr lang="vi-VN" sz="3200">
              <a:solidFill>
                <a:srgbClr val="0000FF"/>
              </a:solidFill>
              <a:latin typeface="Times New Roman" pitchFamily="18" charset="0"/>
              <a:cs typeface="Times New Roman" pitchFamily="18" charset="0"/>
            </a:endParaRPr>
          </a:p>
        </p:txBody>
      </p:sp>
      <p:sp>
        <p:nvSpPr>
          <p:cNvPr id="8" name="Text Box 9"/>
          <p:cNvSpPr txBox="1">
            <a:spLocks noChangeArrowheads="1"/>
          </p:cNvSpPr>
          <p:nvPr/>
        </p:nvSpPr>
        <p:spPr bwMode="auto">
          <a:xfrm>
            <a:off x="214282" y="1785926"/>
            <a:ext cx="8763000" cy="3108325"/>
          </a:xfrm>
          <a:prstGeom prst="rect">
            <a:avLst/>
          </a:prstGeom>
          <a:noFill/>
          <a:ln w="9525">
            <a:noFill/>
            <a:miter lim="800000"/>
            <a:headEnd/>
            <a:tailEnd/>
          </a:ln>
        </p:spPr>
        <p:txBody>
          <a:bodyPr>
            <a:spAutoFit/>
          </a:bodyPr>
          <a:lstStyle/>
          <a:p>
            <a:pPr algn="just">
              <a:spcBef>
                <a:spcPct val="50000"/>
              </a:spcBef>
            </a:pPr>
            <a:r>
              <a:rPr lang="en-US" sz="2800">
                <a:latin typeface="Times New Roman" pitchFamily="18" charset="0"/>
                <a:cs typeface="Times New Roman" pitchFamily="18" charset="0"/>
              </a:rPr>
              <a:t>   </a:t>
            </a:r>
            <a:r>
              <a:rPr lang="en-US" sz="2800" smtClean="0">
                <a:latin typeface="Times New Roman" pitchFamily="18" charset="0"/>
                <a:cs typeface="Times New Roman" pitchFamily="18" charset="0"/>
              </a:rPr>
              <a:t>    Hoa </a:t>
            </a:r>
            <a:r>
              <a:rPr lang="en-US" sz="2800">
                <a:latin typeface="Times New Roman" pitchFamily="18" charset="0"/>
                <a:cs typeface="Times New Roman" pitchFamily="18" charset="0"/>
              </a:rPr>
              <a:t>sầu riêng trổ vào cuối năm. Gió đưa hương thơm ngát như hương cau, hương bưởi tỏa khắp khu vườn. Hoa đậu từng chùm, màu trắng ngà. Cánh hoa nhỏ như vảy cá, hao hao giống cánh sen con, lác đác vài nhụy li ti giữa những cánh hoa. Mỗi cuống hoa ra một trái. Nhìn trái sầu riêng lủng lẳng dưới cành trông giống những tổ kiến. Mùa trái rộ vào dạo tháng tư, tháng năm ta.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00232" y="214290"/>
            <a:ext cx="5786478" cy="369332"/>
          </a:xfrm>
          <a:prstGeom prst="rect">
            <a:avLst/>
          </a:prstGeom>
          <a:noFill/>
        </p:spPr>
        <p:txBody>
          <a:bodyPr wrap="square" rtlCol="0">
            <a:spAutoFit/>
          </a:bodyPr>
          <a:lstStyle/>
          <a:p>
            <a:endParaRPr lang="vi-VN"/>
          </a:p>
        </p:txBody>
      </p:sp>
      <p:sp>
        <p:nvSpPr>
          <p:cNvPr id="5" name="TextBox 4"/>
          <p:cNvSpPr txBox="1"/>
          <p:nvPr/>
        </p:nvSpPr>
        <p:spPr>
          <a:xfrm>
            <a:off x="2000232" y="142852"/>
            <a:ext cx="6072230" cy="523220"/>
          </a:xfrm>
          <a:prstGeom prst="rect">
            <a:avLst/>
          </a:prstGeom>
          <a:noFill/>
        </p:spPr>
        <p:txBody>
          <a:bodyPr wrap="square" rtlCol="0">
            <a:spAutoFit/>
          </a:bodyPr>
          <a:lstStyle/>
          <a:p>
            <a:r>
              <a:rPr lang="en-US" sz="2800" smtClean="0">
                <a:latin typeface="Times New Roman" pitchFamily="18" charset="0"/>
                <a:cs typeface="Times New Roman" pitchFamily="18" charset="0"/>
              </a:rPr>
              <a:t>Thứ ba ngày 20 tháng 4 năm 2015</a:t>
            </a:r>
            <a:endParaRPr lang="vi-VN" sz="2800">
              <a:latin typeface="Times New Roman" pitchFamily="18" charset="0"/>
              <a:cs typeface="Times New Roman" pitchFamily="18" charset="0"/>
            </a:endParaRPr>
          </a:p>
        </p:txBody>
      </p:sp>
      <p:sp>
        <p:nvSpPr>
          <p:cNvPr id="6" name="TextBox 5"/>
          <p:cNvSpPr txBox="1"/>
          <p:nvPr/>
        </p:nvSpPr>
        <p:spPr>
          <a:xfrm>
            <a:off x="3214678" y="642918"/>
            <a:ext cx="3500462" cy="523220"/>
          </a:xfrm>
          <a:prstGeom prst="rect">
            <a:avLst/>
          </a:prstGeom>
          <a:noFill/>
        </p:spPr>
        <p:txBody>
          <a:bodyPr wrap="square" rtlCol="0">
            <a:spAutoFit/>
          </a:bodyPr>
          <a:lstStyle/>
          <a:p>
            <a:r>
              <a:rPr lang="en-US" sz="2800" smtClean="0">
                <a:latin typeface="Times New Roman" pitchFamily="18" charset="0"/>
                <a:cs typeface="Times New Roman" pitchFamily="18" charset="0"/>
              </a:rPr>
              <a:t>Chính tả (nghe viết)</a:t>
            </a:r>
            <a:endParaRPr lang="vi-VN" sz="2800">
              <a:latin typeface="Times New Roman" pitchFamily="18" charset="0"/>
              <a:cs typeface="Times New Roman" pitchFamily="18" charset="0"/>
            </a:endParaRPr>
          </a:p>
        </p:txBody>
      </p:sp>
      <p:sp>
        <p:nvSpPr>
          <p:cNvPr id="7" name="TextBox 6"/>
          <p:cNvSpPr txBox="1"/>
          <p:nvPr/>
        </p:nvSpPr>
        <p:spPr>
          <a:xfrm>
            <a:off x="3799152" y="1058275"/>
            <a:ext cx="2857520" cy="584775"/>
          </a:xfrm>
          <a:prstGeom prst="rect">
            <a:avLst/>
          </a:prstGeom>
          <a:noFill/>
        </p:spPr>
        <p:txBody>
          <a:bodyPr wrap="square" rtlCol="0">
            <a:spAutoFit/>
          </a:bodyPr>
          <a:lstStyle/>
          <a:p>
            <a:r>
              <a:rPr lang="en-US" sz="3200" smtClean="0">
                <a:solidFill>
                  <a:srgbClr val="0000FF"/>
                </a:solidFill>
                <a:latin typeface="Times New Roman" pitchFamily="18" charset="0"/>
                <a:cs typeface="Times New Roman" pitchFamily="18" charset="0"/>
              </a:rPr>
              <a:t>Sầu riêng</a:t>
            </a:r>
            <a:endParaRPr lang="vi-VN" sz="3200">
              <a:solidFill>
                <a:srgbClr val="0000FF"/>
              </a:solidFill>
              <a:latin typeface="Times New Roman" pitchFamily="18" charset="0"/>
              <a:cs typeface="Times New Roman" pitchFamily="18" charset="0"/>
            </a:endParaRPr>
          </a:p>
        </p:txBody>
      </p:sp>
      <p:sp>
        <p:nvSpPr>
          <p:cNvPr id="10" name="TextBox 9"/>
          <p:cNvSpPr txBox="1"/>
          <p:nvPr/>
        </p:nvSpPr>
        <p:spPr>
          <a:xfrm>
            <a:off x="642910" y="2071678"/>
            <a:ext cx="8215370" cy="954107"/>
          </a:xfrm>
          <a:prstGeom prst="rect">
            <a:avLst/>
          </a:prstGeom>
          <a:noFill/>
        </p:spPr>
        <p:txBody>
          <a:bodyPr wrap="square" rtlCol="0">
            <a:spAutoFit/>
          </a:bodyPr>
          <a:lstStyle/>
          <a:p>
            <a:r>
              <a:rPr lang="en-US" sz="2800" smtClean="0">
                <a:latin typeface="Times New Roman" pitchFamily="18" charset="0"/>
                <a:cs typeface="Times New Roman" pitchFamily="18" charset="0"/>
              </a:rPr>
              <a:t>      Trổ, cuối năm, tỏa khắp khu vườn, giống cánh sen con, lác đác vài nhụy li ti, cuống</a:t>
            </a:r>
            <a:endParaRPr lang="vi-VN" sz="28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3"/>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00232" y="214290"/>
            <a:ext cx="5786478" cy="369332"/>
          </a:xfrm>
          <a:prstGeom prst="rect">
            <a:avLst/>
          </a:prstGeom>
          <a:noFill/>
        </p:spPr>
        <p:txBody>
          <a:bodyPr wrap="square" rtlCol="0">
            <a:spAutoFit/>
          </a:bodyPr>
          <a:lstStyle/>
          <a:p>
            <a:endParaRPr lang="vi-VN"/>
          </a:p>
        </p:txBody>
      </p:sp>
      <p:sp>
        <p:nvSpPr>
          <p:cNvPr id="5" name="TextBox 4"/>
          <p:cNvSpPr txBox="1"/>
          <p:nvPr/>
        </p:nvSpPr>
        <p:spPr>
          <a:xfrm>
            <a:off x="2000232" y="142852"/>
            <a:ext cx="6072230" cy="523220"/>
          </a:xfrm>
          <a:prstGeom prst="rect">
            <a:avLst/>
          </a:prstGeom>
          <a:noFill/>
        </p:spPr>
        <p:txBody>
          <a:bodyPr wrap="square" rtlCol="0">
            <a:spAutoFit/>
          </a:bodyPr>
          <a:lstStyle/>
          <a:p>
            <a:r>
              <a:rPr lang="en-US" sz="2800" smtClean="0">
                <a:latin typeface="Times New Roman" pitchFamily="18" charset="0"/>
                <a:cs typeface="Times New Roman" pitchFamily="18" charset="0"/>
              </a:rPr>
              <a:t>Thứ ba ngày 20 tháng 4 năm 2015</a:t>
            </a:r>
            <a:endParaRPr lang="vi-VN" sz="2800">
              <a:latin typeface="Times New Roman" pitchFamily="18" charset="0"/>
              <a:cs typeface="Times New Roman" pitchFamily="18" charset="0"/>
            </a:endParaRPr>
          </a:p>
        </p:txBody>
      </p:sp>
      <p:sp>
        <p:nvSpPr>
          <p:cNvPr id="6" name="TextBox 5"/>
          <p:cNvSpPr txBox="1"/>
          <p:nvPr/>
        </p:nvSpPr>
        <p:spPr>
          <a:xfrm>
            <a:off x="3214678" y="642918"/>
            <a:ext cx="3500462" cy="523220"/>
          </a:xfrm>
          <a:prstGeom prst="rect">
            <a:avLst/>
          </a:prstGeom>
          <a:noFill/>
        </p:spPr>
        <p:txBody>
          <a:bodyPr wrap="square" rtlCol="0">
            <a:spAutoFit/>
          </a:bodyPr>
          <a:lstStyle/>
          <a:p>
            <a:r>
              <a:rPr lang="en-US" sz="2800" smtClean="0">
                <a:latin typeface="Times New Roman" pitchFamily="18" charset="0"/>
                <a:cs typeface="Times New Roman" pitchFamily="18" charset="0"/>
              </a:rPr>
              <a:t>Chính tả (nghe viết)</a:t>
            </a:r>
            <a:endParaRPr lang="vi-VN" sz="2800">
              <a:latin typeface="Times New Roman" pitchFamily="18" charset="0"/>
              <a:cs typeface="Times New Roman" pitchFamily="18" charset="0"/>
            </a:endParaRPr>
          </a:p>
        </p:txBody>
      </p:sp>
      <p:sp>
        <p:nvSpPr>
          <p:cNvPr id="7" name="TextBox 6"/>
          <p:cNvSpPr txBox="1"/>
          <p:nvPr/>
        </p:nvSpPr>
        <p:spPr>
          <a:xfrm>
            <a:off x="3799152" y="1058275"/>
            <a:ext cx="2857520" cy="584775"/>
          </a:xfrm>
          <a:prstGeom prst="rect">
            <a:avLst/>
          </a:prstGeom>
          <a:noFill/>
        </p:spPr>
        <p:txBody>
          <a:bodyPr wrap="square" rtlCol="0">
            <a:spAutoFit/>
          </a:bodyPr>
          <a:lstStyle/>
          <a:p>
            <a:r>
              <a:rPr lang="en-US" sz="3200" smtClean="0">
                <a:solidFill>
                  <a:srgbClr val="0000FF"/>
                </a:solidFill>
                <a:latin typeface="Times New Roman" pitchFamily="18" charset="0"/>
                <a:cs typeface="Times New Roman" pitchFamily="18" charset="0"/>
              </a:rPr>
              <a:t>Sầu riêng</a:t>
            </a:r>
            <a:endParaRPr lang="vi-VN" sz="3200">
              <a:solidFill>
                <a:srgbClr val="0000FF"/>
              </a:solidFill>
              <a:latin typeface="Times New Roman" pitchFamily="18" charset="0"/>
              <a:cs typeface="Times New Roman" pitchFamily="18" charset="0"/>
            </a:endParaRPr>
          </a:p>
        </p:txBody>
      </p:sp>
      <p:sp>
        <p:nvSpPr>
          <p:cNvPr id="8" name="Text Box 9"/>
          <p:cNvSpPr txBox="1">
            <a:spLocks noChangeArrowheads="1"/>
          </p:cNvSpPr>
          <p:nvPr/>
        </p:nvSpPr>
        <p:spPr bwMode="auto">
          <a:xfrm>
            <a:off x="214282" y="1785926"/>
            <a:ext cx="8763000" cy="3108325"/>
          </a:xfrm>
          <a:prstGeom prst="rect">
            <a:avLst/>
          </a:prstGeom>
          <a:noFill/>
          <a:ln w="9525">
            <a:noFill/>
            <a:miter lim="800000"/>
            <a:headEnd/>
            <a:tailEnd/>
          </a:ln>
        </p:spPr>
        <p:txBody>
          <a:bodyPr>
            <a:spAutoFit/>
          </a:bodyPr>
          <a:lstStyle/>
          <a:p>
            <a:pPr algn="just">
              <a:spcBef>
                <a:spcPct val="50000"/>
              </a:spcBef>
            </a:pPr>
            <a:r>
              <a:rPr lang="en-US" sz="2800">
                <a:latin typeface="Times New Roman" pitchFamily="18" charset="0"/>
                <a:cs typeface="Times New Roman" pitchFamily="18" charset="0"/>
              </a:rPr>
              <a:t>   </a:t>
            </a:r>
            <a:r>
              <a:rPr lang="en-US" sz="2800" smtClean="0">
                <a:latin typeface="Times New Roman" pitchFamily="18" charset="0"/>
                <a:cs typeface="Times New Roman" pitchFamily="18" charset="0"/>
              </a:rPr>
              <a:t>    Hoa </a:t>
            </a:r>
            <a:r>
              <a:rPr lang="en-US" sz="2800">
                <a:latin typeface="Times New Roman" pitchFamily="18" charset="0"/>
                <a:cs typeface="Times New Roman" pitchFamily="18" charset="0"/>
              </a:rPr>
              <a:t>sầu riêng trổ vào cuối năm. Gió đưa hương thơm ngát như hương cau, hương bưởi tỏa khắp khu vườn. Hoa đậu từng chùm, màu trắng ngà. Cánh hoa nhỏ như vảy cá, hao hao giống cánh sen con, lác đác vài nhụy li ti giữa những cánh hoa. Mỗi cuống hoa ra một trái. Nhìn trái sầu riêng lủng lẳng dưới cành trông giống những tổ kiến. Mùa trái rộ vào dạo tháng tư, tháng năm ta.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00232" y="214290"/>
            <a:ext cx="5786478" cy="369332"/>
          </a:xfrm>
          <a:prstGeom prst="rect">
            <a:avLst/>
          </a:prstGeom>
          <a:noFill/>
        </p:spPr>
        <p:txBody>
          <a:bodyPr wrap="square" rtlCol="0">
            <a:spAutoFit/>
          </a:bodyPr>
          <a:lstStyle/>
          <a:p>
            <a:endParaRPr lang="vi-VN"/>
          </a:p>
        </p:txBody>
      </p:sp>
      <p:sp>
        <p:nvSpPr>
          <p:cNvPr id="5" name="TextBox 4"/>
          <p:cNvSpPr txBox="1"/>
          <p:nvPr/>
        </p:nvSpPr>
        <p:spPr>
          <a:xfrm>
            <a:off x="2000232" y="142852"/>
            <a:ext cx="6072230" cy="523220"/>
          </a:xfrm>
          <a:prstGeom prst="rect">
            <a:avLst/>
          </a:prstGeom>
          <a:noFill/>
        </p:spPr>
        <p:txBody>
          <a:bodyPr wrap="square" rtlCol="0">
            <a:spAutoFit/>
          </a:bodyPr>
          <a:lstStyle/>
          <a:p>
            <a:r>
              <a:rPr lang="en-US" sz="2800" smtClean="0">
                <a:latin typeface="Times New Roman" pitchFamily="18" charset="0"/>
                <a:cs typeface="Times New Roman" pitchFamily="18" charset="0"/>
              </a:rPr>
              <a:t>Thứ ba ngày 20 tháng 4 năm 2015</a:t>
            </a:r>
            <a:endParaRPr lang="vi-VN" sz="2800">
              <a:latin typeface="Times New Roman" pitchFamily="18" charset="0"/>
              <a:cs typeface="Times New Roman" pitchFamily="18" charset="0"/>
            </a:endParaRPr>
          </a:p>
        </p:txBody>
      </p:sp>
      <p:sp>
        <p:nvSpPr>
          <p:cNvPr id="6" name="TextBox 5"/>
          <p:cNvSpPr txBox="1"/>
          <p:nvPr/>
        </p:nvSpPr>
        <p:spPr>
          <a:xfrm>
            <a:off x="3214678" y="642918"/>
            <a:ext cx="3500462" cy="523220"/>
          </a:xfrm>
          <a:prstGeom prst="rect">
            <a:avLst/>
          </a:prstGeom>
          <a:noFill/>
        </p:spPr>
        <p:txBody>
          <a:bodyPr wrap="square" rtlCol="0">
            <a:spAutoFit/>
          </a:bodyPr>
          <a:lstStyle/>
          <a:p>
            <a:r>
              <a:rPr lang="en-US" sz="2800" smtClean="0">
                <a:latin typeface="Times New Roman" pitchFamily="18" charset="0"/>
                <a:cs typeface="Times New Roman" pitchFamily="18" charset="0"/>
              </a:rPr>
              <a:t>Chính tả (nghe viết)</a:t>
            </a:r>
            <a:endParaRPr lang="vi-VN" sz="2800">
              <a:latin typeface="Times New Roman" pitchFamily="18" charset="0"/>
              <a:cs typeface="Times New Roman" pitchFamily="18" charset="0"/>
            </a:endParaRPr>
          </a:p>
        </p:txBody>
      </p:sp>
      <p:sp>
        <p:nvSpPr>
          <p:cNvPr id="7" name="TextBox 6"/>
          <p:cNvSpPr txBox="1"/>
          <p:nvPr/>
        </p:nvSpPr>
        <p:spPr>
          <a:xfrm>
            <a:off x="3799152" y="1058275"/>
            <a:ext cx="2857520" cy="584775"/>
          </a:xfrm>
          <a:prstGeom prst="rect">
            <a:avLst/>
          </a:prstGeom>
          <a:noFill/>
        </p:spPr>
        <p:txBody>
          <a:bodyPr wrap="square" rtlCol="0">
            <a:spAutoFit/>
          </a:bodyPr>
          <a:lstStyle/>
          <a:p>
            <a:r>
              <a:rPr lang="en-US" sz="3200" smtClean="0">
                <a:solidFill>
                  <a:srgbClr val="0000FF"/>
                </a:solidFill>
                <a:latin typeface="Times New Roman" pitchFamily="18" charset="0"/>
                <a:cs typeface="Times New Roman" pitchFamily="18" charset="0"/>
              </a:rPr>
              <a:t>Sầu riêng</a:t>
            </a:r>
            <a:endParaRPr lang="vi-VN" sz="3200">
              <a:solidFill>
                <a:srgbClr val="0000FF"/>
              </a:solidFill>
              <a:latin typeface="Times New Roman" pitchFamily="18" charset="0"/>
              <a:cs typeface="Times New Roman" pitchFamily="18" charset="0"/>
            </a:endParaRPr>
          </a:p>
        </p:txBody>
      </p:sp>
      <p:sp>
        <p:nvSpPr>
          <p:cNvPr id="10" name="TextBox 9"/>
          <p:cNvSpPr txBox="1"/>
          <p:nvPr/>
        </p:nvSpPr>
        <p:spPr>
          <a:xfrm>
            <a:off x="642910" y="1714488"/>
            <a:ext cx="2643206" cy="523220"/>
          </a:xfrm>
          <a:prstGeom prst="rect">
            <a:avLst/>
          </a:prstGeom>
          <a:noFill/>
        </p:spPr>
        <p:txBody>
          <a:bodyPr wrap="square" rtlCol="0">
            <a:spAutoFit/>
          </a:bodyPr>
          <a:lstStyle/>
          <a:p>
            <a:r>
              <a:rPr lang="en-US" sz="2800" smtClean="0">
                <a:latin typeface="Times New Roman" pitchFamily="18" charset="0"/>
                <a:cs typeface="Times New Roman" pitchFamily="18" charset="0"/>
              </a:rPr>
              <a:t>      </a:t>
            </a:r>
            <a:r>
              <a:rPr lang="en-US" sz="2800" b="1" smtClean="0">
                <a:latin typeface="Times New Roman" pitchFamily="18" charset="0"/>
                <a:cs typeface="Times New Roman" pitchFamily="18" charset="0"/>
              </a:rPr>
              <a:t>Luyện tập:</a:t>
            </a:r>
            <a:endParaRPr lang="vi-VN" sz="2800" b="1">
              <a:latin typeface="Times New Roman" pitchFamily="18" charset="0"/>
              <a:cs typeface="Times New Roman" pitchFamily="18" charset="0"/>
            </a:endParaRPr>
          </a:p>
        </p:txBody>
      </p:sp>
      <p:sp>
        <p:nvSpPr>
          <p:cNvPr id="8" name="TextBox 7"/>
          <p:cNvSpPr txBox="1"/>
          <p:nvPr/>
        </p:nvSpPr>
        <p:spPr>
          <a:xfrm>
            <a:off x="857224" y="2214554"/>
            <a:ext cx="5143568" cy="523220"/>
          </a:xfrm>
          <a:prstGeom prst="rect">
            <a:avLst/>
          </a:prstGeom>
          <a:noFill/>
        </p:spPr>
        <p:txBody>
          <a:bodyPr wrap="square" rtlCol="0">
            <a:spAutoFit/>
          </a:bodyPr>
          <a:lstStyle/>
          <a:p>
            <a:r>
              <a:rPr lang="en-US" sz="2800" smtClean="0">
                <a:latin typeface="Times New Roman" pitchFamily="18" charset="0"/>
                <a:cs typeface="Times New Roman" pitchFamily="18" charset="0"/>
              </a:rPr>
              <a:t>      Điền vào chỗ trống: </a:t>
            </a:r>
            <a:r>
              <a:rPr lang="en-US" sz="2800" smtClean="0">
                <a:solidFill>
                  <a:srgbClr val="0000FF"/>
                </a:solidFill>
                <a:latin typeface="Times New Roman" pitchFamily="18" charset="0"/>
                <a:cs typeface="Times New Roman" pitchFamily="18" charset="0"/>
              </a:rPr>
              <a:t>l</a:t>
            </a:r>
            <a:r>
              <a:rPr lang="en-US" sz="2800" smtClean="0">
                <a:latin typeface="Times New Roman" pitchFamily="18" charset="0"/>
                <a:cs typeface="Times New Roman" pitchFamily="18" charset="0"/>
              </a:rPr>
              <a:t> lay </a:t>
            </a:r>
            <a:r>
              <a:rPr lang="en-US" sz="2800" smtClean="0">
                <a:solidFill>
                  <a:srgbClr val="0000FF"/>
                </a:solidFill>
                <a:latin typeface="Times New Roman" pitchFamily="18" charset="0"/>
                <a:cs typeface="Times New Roman" pitchFamily="18" charset="0"/>
              </a:rPr>
              <a:t>n</a:t>
            </a:r>
            <a:r>
              <a:rPr lang="en-US" sz="2800" smtClean="0">
                <a:latin typeface="Times New Roman" pitchFamily="18" charset="0"/>
                <a:cs typeface="Times New Roman" pitchFamily="18" charset="0"/>
              </a:rPr>
              <a:t>?</a:t>
            </a:r>
            <a:endParaRPr lang="vi-VN" sz="2800">
              <a:latin typeface="Times New Roman" pitchFamily="18" charset="0"/>
              <a:cs typeface="Times New Roman" pitchFamily="18" charset="0"/>
            </a:endParaRPr>
          </a:p>
        </p:txBody>
      </p:sp>
      <p:graphicFrame>
        <p:nvGraphicFramePr>
          <p:cNvPr id="9" name="Table 8"/>
          <p:cNvGraphicFramePr>
            <a:graphicFrameLocks noGrp="1"/>
          </p:cNvGraphicFramePr>
          <p:nvPr/>
        </p:nvGraphicFramePr>
        <p:xfrm>
          <a:off x="1285852" y="2857496"/>
          <a:ext cx="7500990" cy="2000264"/>
        </p:xfrm>
        <a:graphic>
          <a:graphicData uri="http://schemas.openxmlformats.org/drawingml/2006/table">
            <a:tbl>
              <a:tblPr firstRow="1" bandRow="1">
                <a:tableStyleId>{5C22544A-7EE6-4342-B048-85BDC9FD1C3A}</a:tableStyleId>
              </a:tblPr>
              <a:tblGrid>
                <a:gridCol w="3750495"/>
                <a:gridCol w="3750495"/>
              </a:tblGrid>
              <a:tr h="2000264">
                <a:tc>
                  <a:txBody>
                    <a:bodyPr/>
                    <a:lstStyle/>
                    <a:p>
                      <a:r>
                        <a:rPr lang="en-US" sz="2400" b="0" smtClean="0">
                          <a:solidFill>
                            <a:schemeClr val="tx1">
                              <a:lumMod val="85000"/>
                              <a:lumOff val="15000"/>
                            </a:schemeClr>
                          </a:solidFill>
                          <a:latin typeface="Times New Roman" pitchFamily="18" charset="0"/>
                          <a:cs typeface="Times New Roman" pitchFamily="18" charset="0"/>
                        </a:rPr>
                        <a:t>Bé</a:t>
                      </a:r>
                      <a:r>
                        <a:rPr lang="en-US" sz="2400" b="0" baseline="0" smtClean="0">
                          <a:solidFill>
                            <a:schemeClr val="tx1">
                              <a:lumMod val="85000"/>
                              <a:lumOff val="15000"/>
                            </a:schemeClr>
                          </a:solidFill>
                          <a:latin typeface="Times New Roman" pitchFamily="18" charset="0"/>
                          <a:cs typeface="Times New Roman" pitchFamily="18" charset="0"/>
                        </a:rPr>
                        <a:t> Minh ngã sóng soài</a:t>
                      </a:r>
                    </a:p>
                    <a:p>
                      <a:r>
                        <a:rPr lang="en-US" sz="2400" b="0" baseline="0" smtClean="0">
                          <a:solidFill>
                            <a:schemeClr val="tx1">
                              <a:lumMod val="85000"/>
                              <a:lumOff val="15000"/>
                            </a:schemeClr>
                          </a:solidFill>
                          <a:latin typeface="Times New Roman" pitchFamily="18" charset="0"/>
                          <a:cs typeface="Times New Roman" pitchFamily="18" charset="0"/>
                        </a:rPr>
                        <a:t>Đứng dậy nhìn sau trước</a:t>
                      </a:r>
                    </a:p>
                    <a:p>
                      <a:r>
                        <a:rPr lang="en-US" sz="2400" b="0" baseline="0" smtClean="0">
                          <a:solidFill>
                            <a:schemeClr val="tx1">
                              <a:lumMod val="85000"/>
                              <a:lumOff val="15000"/>
                            </a:schemeClr>
                          </a:solidFill>
                          <a:latin typeface="Times New Roman" pitchFamily="18" charset="0"/>
                          <a:cs typeface="Times New Roman" pitchFamily="18" charset="0"/>
                        </a:rPr>
                        <a:t>Có ai mà hay biết</a:t>
                      </a:r>
                    </a:p>
                    <a:p>
                      <a:r>
                        <a:rPr lang="en-US" sz="2400" b="0" baseline="0" smtClean="0">
                          <a:solidFill>
                            <a:schemeClr val="tx1">
                              <a:lumMod val="85000"/>
                              <a:lumOff val="15000"/>
                            </a:schemeClr>
                          </a:solidFill>
                          <a:latin typeface="Times New Roman" pitchFamily="18" charset="0"/>
                          <a:cs typeface="Times New Roman" pitchFamily="18" charset="0"/>
                        </a:rPr>
                        <a:t>….ên bé …ào thấy đau!</a:t>
                      </a:r>
                      <a:endParaRPr lang="vi-VN" sz="2400" b="0">
                        <a:solidFill>
                          <a:schemeClr val="tx1">
                            <a:lumMod val="85000"/>
                            <a:lumOff val="15000"/>
                          </a:schemeClr>
                        </a:solidFill>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0" smtClean="0">
                          <a:solidFill>
                            <a:schemeClr val="tx1">
                              <a:lumMod val="85000"/>
                              <a:lumOff val="15000"/>
                            </a:schemeClr>
                          </a:solidFill>
                          <a:latin typeface="Times New Roman" pitchFamily="18" charset="0"/>
                          <a:cs typeface="Times New Roman" pitchFamily="18" charset="0"/>
                        </a:rPr>
                        <a:t>Tối</a:t>
                      </a:r>
                      <a:r>
                        <a:rPr lang="en-US" sz="2400" b="0" baseline="0" smtClean="0">
                          <a:solidFill>
                            <a:schemeClr val="tx1">
                              <a:lumMod val="85000"/>
                              <a:lumOff val="15000"/>
                            </a:schemeClr>
                          </a:solidFill>
                          <a:latin typeface="Times New Roman" pitchFamily="18" charset="0"/>
                          <a:cs typeface="Times New Roman" pitchFamily="18" charset="0"/>
                        </a:rPr>
                        <a:t> về mẹ xuýt xoa</a:t>
                      </a:r>
                    </a:p>
                    <a:p>
                      <a:r>
                        <a:rPr lang="en-US" sz="2400" b="0" baseline="0" smtClean="0">
                          <a:solidFill>
                            <a:schemeClr val="tx1">
                              <a:lumMod val="85000"/>
                              <a:lumOff val="15000"/>
                            </a:schemeClr>
                          </a:solidFill>
                          <a:latin typeface="Times New Roman" pitchFamily="18" charset="0"/>
                          <a:cs typeface="Times New Roman" pitchFamily="18" charset="0"/>
                        </a:rPr>
                        <a:t>Bé òa … ên … ức … ở</a:t>
                      </a:r>
                    </a:p>
                    <a:p>
                      <a:r>
                        <a:rPr lang="en-US" sz="2400" b="0" baseline="0" smtClean="0">
                          <a:solidFill>
                            <a:schemeClr val="tx1">
                              <a:lumMod val="85000"/>
                              <a:lumOff val="15000"/>
                            </a:schemeClr>
                          </a:solidFill>
                          <a:latin typeface="Times New Roman" pitchFamily="18" charset="0"/>
                          <a:cs typeface="Times New Roman" pitchFamily="18" charset="0"/>
                        </a:rPr>
                        <a:t>Vết ngã giờ sực nhớ</a:t>
                      </a:r>
                    </a:p>
                    <a:p>
                      <a:r>
                        <a:rPr lang="en-US" sz="2400" b="0" baseline="0" smtClean="0">
                          <a:solidFill>
                            <a:schemeClr val="tx1">
                              <a:lumMod val="85000"/>
                              <a:lumOff val="15000"/>
                            </a:schemeClr>
                          </a:solidFill>
                          <a:latin typeface="Times New Roman" pitchFamily="18" charset="0"/>
                          <a:cs typeface="Times New Roman" pitchFamily="18" charset="0"/>
                        </a:rPr>
                        <a:t>Mẹ thương thì mới đau!</a:t>
                      </a:r>
                    </a:p>
                    <a:p>
                      <a:r>
                        <a:rPr lang="en-US" sz="2400" b="0" i="1" baseline="0" smtClean="0">
                          <a:solidFill>
                            <a:schemeClr val="tx1">
                              <a:lumMod val="85000"/>
                              <a:lumOff val="15000"/>
                            </a:schemeClr>
                          </a:solidFill>
                          <a:latin typeface="Times New Roman" pitchFamily="18" charset="0"/>
                          <a:cs typeface="Times New Roman" pitchFamily="18" charset="0"/>
                        </a:rPr>
                        <a:t>Theo </a:t>
                      </a:r>
                      <a:r>
                        <a:rPr lang="en-US" sz="2400" b="1" baseline="0" smtClean="0">
                          <a:solidFill>
                            <a:schemeClr val="tx1">
                              <a:lumMod val="85000"/>
                              <a:lumOff val="15000"/>
                            </a:schemeClr>
                          </a:solidFill>
                          <a:latin typeface="Times New Roman" pitchFamily="18" charset="0"/>
                          <a:cs typeface="Times New Roman" pitchFamily="18" charset="0"/>
                        </a:rPr>
                        <a:t>Vũ Duy Chu</a:t>
                      </a:r>
                      <a:endParaRPr lang="vi-VN" sz="2400" b="1">
                        <a:solidFill>
                          <a:schemeClr val="tx1">
                            <a:lumMod val="85000"/>
                            <a:lumOff val="15000"/>
                          </a:schemeClr>
                        </a:solidFill>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box(in)">
                                      <p:cBhvr>
                                        <p:cTn id="14" dur="500"/>
                                        <p:tgtEl>
                                          <p:spTgt spid="8">
                                            <p:txEl>
                                              <p:pRg st="0" end="0"/>
                                            </p:txEl>
                                          </p:spTgt>
                                        </p:tgtEl>
                                      </p:cBhvr>
                                    </p:animEffect>
                                  </p:childTnLst>
                                </p:cTn>
                              </p:par>
                            </p:childTnLst>
                          </p:cTn>
                        </p:par>
                        <p:par>
                          <p:cTn id="15" fill="hold">
                            <p:stCondLst>
                              <p:cond delay="500"/>
                            </p:stCondLst>
                            <p:childTnLst>
                              <p:par>
                                <p:cTn id="16" presetID="4" presetClass="entr" presetSubtype="16" fill="hold"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ox(in)">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00232" y="214290"/>
            <a:ext cx="5786478" cy="369332"/>
          </a:xfrm>
          <a:prstGeom prst="rect">
            <a:avLst/>
          </a:prstGeom>
          <a:noFill/>
        </p:spPr>
        <p:txBody>
          <a:bodyPr wrap="square" rtlCol="0">
            <a:spAutoFit/>
          </a:bodyPr>
          <a:lstStyle/>
          <a:p>
            <a:endParaRPr lang="vi-VN"/>
          </a:p>
        </p:txBody>
      </p:sp>
      <p:sp>
        <p:nvSpPr>
          <p:cNvPr id="5" name="TextBox 4"/>
          <p:cNvSpPr txBox="1"/>
          <p:nvPr/>
        </p:nvSpPr>
        <p:spPr>
          <a:xfrm>
            <a:off x="2000232" y="142852"/>
            <a:ext cx="6072230" cy="523220"/>
          </a:xfrm>
          <a:prstGeom prst="rect">
            <a:avLst/>
          </a:prstGeom>
          <a:noFill/>
        </p:spPr>
        <p:txBody>
          <a:bodyPr wrap="square" rtlCol="0">
            <a:spAutoFit/>
          </a:bodyPr>
          <a:lstStyle/>
          <a:p>
            <a:r>
              <a:rPr lang="en-US" sz="2800" smtClean="0">
                <a:latin typeface="Times New Roman" pitchFamily="18" charset="0"/>
                <a:cs typeface="Times New Roman" pitchFamily="18" charset="0"/>
              </a:rPr>
              <a:t>Thứ ba ngày 20 tháng 4 năm 2015</a:t>
            </a:r>
            <a:endParaRPr lang="vi-VN" sz="2800">
              <a:latin typeface="Times New Roman" pitchFamily="18" charset="0"/>
              <a:cs typeface="Times New Roman" pitchFamily="18" charset="0"/>
            </a:endParaRPr>
          </a:p>
        </p:txBody>
      </p:sp>
      <p:sp>
        <p:nvSpPr>
          <p:cNvPr id="6" name="TextBox 5"/>
          <p:cNvSpPr txBox="1"/>
          <p:nvPr/>
        </p:nvSpPr>
        <p:spPr>
          <a:xfrm>
            <a:off x="3214678" y="642918"/>
            <a:ext cx="3500462" cy="523220"/>
          </a:xfrm>
          <a:prstGeom prst="rect">
            <a:avLst/>
          </a:prstGeom>
          <a:noFill/>
        </p:spPr>
        <p:txBody>
          <a:bodyPr wrap="square" rtlCol="0">
            <a:spAutoFit/>
          </a:bodyPr>
          <a:lstStyle/>
          <a:p>
            <a:r>
              <a:rPr lang="en-US" sz="2800" smtClean="0">
                <a:latin typeface="Times New Roman" pitchFamily="18" charset="0"/>
                <a:cs typeface="Times New Roman" pitchFamily="18" charset="0"/>
              </a:rPr>
              <a:t>Chính tả (nghe viết)</a:t>
            </a:r>
            <a:endParaRPr lang="vi-VN" sz="2800">
              <a:latin typeface="Times New Roman" pitchFamily="18" charset="0"/>
              <a:cs typeface="Times New Roman" pitchFamily="18" charset="0"/>
            </a:endParaRPr>
          </a:p>
        </p:txBody>
      </p:sp>
      <p:sp>
        <p:nvSpPr>
          <p:cNvPr id="7" name="TextBox 6"/>
          <p:cNvSpPr txBox="1"/>
          <p:nvPr/>
        </p:nvSpPr>
        <p:spPr>
          <a:xfrm>
            <a:off x="3799152" y="1058275"/>
            <a:ext cx="2857520" cy="584775"/>
          </a:xfrm>
          <a:prstGeom prst="rect">
            <a:avLst/>
          </a:prstGeom>
          <a:noFill/>
        </p:spPr>
        <p:txBody>
          <a:bodyPr wrap="square" rtlCol="0">
            <a:spAutoFit/>
          </a:bodyPr>
          <a:lstStyle/>
          <a:p>
            <a:r>
              <a:rPr lang="en-US" sz="3200" smtClean="0">
                <a:solidFill>
                  <a:srgbClr val="0000FF"/>
                </a:solidFill>
                <a:latin typeface="Times New Roman" pitchFamily="18" charset="0"/>
                <a:cs typeface="Times New Roman" pitchFamily="18" charset="0"/>
              </a:rPr>
              <a:t>Sầu riêng</a:t>
            </a:r>
            <a:endParaRPr lang="vi-VN" sz="3200">
              <a:solidFill>
                <a:srgbClr val="0000FF"/>
              </a:solidFill>
              <a:latin typeface="Times New Roman" pitchFamily="18" charset="0"/>
              <a:cs typeface="Times New Roman" pitchFamily="18" charset="0"/>
            </a:endParaRPr>
          </a:p>
        </p:txBody>
      </p:sp>
      <p:sp>
        <p:nvSpPr>
          <p:cNvPr id="10" name="TextBox 9"/>
          <p:cNvSpPr txBox="1"/>
          <p:nvPr/>
        </p:nvSpPr>
        <p:spPr>
          <a:xfrm>
            <a:off x="642910" y="1714488"/>
            <a:ext cx="2643206" cy="523220"/>
          </a:xfrm>
          <a:prstGeom prst="rect">
            <a:avLst/>
          </a:prstGeom>
          <a:noFill/>
        </p:spPr>
        <p:txBody>
          <a:bodyPr wrap="square" rtlCol="0">
            <a:spAutoFit/>
          </a:bodyPr>
          <a:lstStyle/>
          <a:p>
            <a:r>
              <a:rPr lang="en-US" sz="2800" b="1" smtClean="0">
                <a:latin typeface="Times New Roman" pitchFamily="18" charset="0"/>
                <a:cs typeface="Times New Roman" pitchFamily="18" charset="0"/>
              </a:rPr>
              <a:t>      Luyện tập:</a:t>
            </a:r>
            <a:endParaRPr lang="vi-VN" sz="2800" b="1">
              <a:latin typeface="Times New Roman" pitchFamily="18" charset="0"/>
              <a:cs typeface="Times New Roman" pitchFamily="18" charset="0"/>
            </a:endParaRPr>
          </a:p>
        </p:txBody>
      </p:sp>
      <p:sp>
        <p:nvSpPr>
          <p:cNvPr id="8" name="TextBox 7"/>
          <p:cNvSpPr txBox="1"/>
          <p:nvPr/>
        </p:nvSpPr>
        <p:spPr>
          <a:xfrm>
            <a:off x="857224" y="2214554"/>
            <a:ext cx="5143568" cy="523220"/>
          </a:xfrm>
          <a:prstGeom prst="rect">
            <a:avLst/>
          </a:prstGeom>
          <a:noFill/>
        </p:spPr>
        <p:txBody>
          <a:bodyPr wrap="square" rtlCol="0">
            <a:spAutoFit/>
          </a:bodyPr>
          <a:lstStyle/>
          <a:p>
            <a:r>
              <a:rPr lang="en-US" sz="2800" smtClean="0">
                <a:latin typeface="Times New Roman" pitchFamily="18" charset="0"/>
                <a:cs typeface="Times New Roman" pitchFamily="18" charset="0"/>
              </a:rPr>
              <a:t>      Điền vào chỗ trống: </a:t>
            </a:r>
            <a:r>
              <a:rPr lang="en-US" sz="2800" smtClean="0">
                <a:solidFill>
                  <a:srgbClr val="0000FF"/>
                </a:solidFill>
                <a:latin typeface="Times New Roman" pitchFamily="18" charset="0"/>
                <a:cs typeface="Times New Roman" pitchFamily="18" charset="0"/>
              </a:rPr>
              <a:t>l</a:t>
            </a:r>
            <a:r>
              <a:rPr lang="en-US" sz="2800" smtClean="0">
                <a:latin typeface="Times New Roman" pitchFamily="18" charset="0"/>
                <a:cs typeface="Times New Roman" pitchFamily="18" charset="0"/>
              </a:rPr>
              <a:t> lay </a:t>
            </a:r>
            <a:r>
              <a:rPr lang="en-US" sz="2800" smtClean="0">
                <a:solidFill>
                  <a:srgbClr val="0000FF"/>
                </a:solidFill>
                <a:latin typeface="Times New Roman" pitchFamily="18" charset="0"/>
                <a:cs typeface="Times New Roman" pitchFamily="18" charset="0"/>
              </a:rPr>
              <a:t>n</a:t>
            </a:r>
            <a:r>
              <a:rPr lang="en-US" sz="2800" smtClean="0">
                <a:latin typeface="Times New Roman" pitchFamily="18" charset="0"/>
                <a:cs typeface="Times New Roman" pitchFamily="18" charset="0"/>
              </a:rPr>
              <a:t>?</a:t>
            </a:r>
            <a:endParaRPr lang="vi-VN" sz="2800">
              <a:latin typeface="Times New Roman" pitchFamily="18" charset="0"/>
              <a:cs typeface="Times New Roman" pitchFamily="18" charset="0"/>
            </a:endParaRPr>
          </a:p>
        </p:txBody>
      </p:sp>
      <p:graphicFrame>
        <p:nvGraphicFramePr>
          <p:cNvPr id="9" name="Table 8"/>
          <p:cNvGraphicFramePr>
            <a:graphicFrameLocks noGrp="1"/>
          </p:cNvGraphicFramePr>
          <p:nvPr/>
        </p:nvGraphicFramePr>
        <p:xfrm>
          <a:off x="1285852" y="2857496"/>
          <a:ext cx="7500990" cy="2000264"/>
        </p:xfrm>
        <a:graphic>
          <a:graphicData uri="http://schemas.openxmlformats.org/drawingml/2006/table">
            <a:tbl>
              <a:tblPr firstRow="1" bandRow="1">
                <a:tableStyleId>{5C22544A-7EE6-4342-B048-85BDC9FD1C3A}</a:tableStyleId>
              </a:tblPr>
              <a:tblGrid>
                <a:gridCol w="3750495"/>
                <a:gridCol w="3750495"/>
              </a:tblGrid>
              <a:tr h="2000264">
                <a:tc>
                  <a:txBody>
                    <a:bodyPr/>
                    <a:lstStyle/>
                    <a:p>
                      <a:r>
                        <a:rPr lang="en-US" sz="2400" b="0" smtClean="0">
                          <a:solidFill>
                            <a:schemeClr val="tx1">
                              <a:lumMod val="85000"/>
                              <a:lumOff val="15000"/>
                            </a:schemeClr>
                          </a:solidFill>
                          <a:latin typeface="Times New Roman" pitchFamily="18" charset="0"/>
                          <a:cs typeface="Times New Roman" pitchFamily="18" charset="0"/>
                        </a:rPr>
                        <a:t>Bé</a:t>
                      </a:r>
                      <a:r>
                        <a:rPr lang="en-US" sz="2400" b="0" baseline="0" smtClean="0">
                          <a:solidFill>
                            <a:schemeClr val="tx1">
                              <a:lumMod val="85000"/>
                              <a:lumOff val="15000"/>
                            </a:schemeClr>
                          </a:solidFill>
                          <a:latin typeface="Times New Roman" pitchFamily="18" charset="0"/>
                          <a:cs typeface="Times New Roman" pitchFamily="18" charset="0"/>
                        </a:rPr>
                        <a:t> Minh ngã sóng soài</a:t>
                      </a:r>
                    </a:p>
                    <a:p>
                      <a:r>
                        <a:rPr lang="en-US" sz="2400" b="0" baseline="0" smtClean="0">
                          <a:solidFill>
                            <a:schemeClr val="tx1">
                              <a:lumMod val="85000"/>
                              <a:lumOff val="15000"/>
                            </a:schemeClr>
                          </a:solidFill>
                          <a:latin typeface="Times New Roman" pitchFamily="18" charset="0"/>
                          <a:cs typeface="Times New Roman" pitchFamily="18" charset="0"/>
                        </a:rPr>
                        <a:t>Đứng dậy nhìn sau trước</a:t>
                      </a:r>
                    </a:p>
                    <a:p>
                      <a:r>
                        <a:rPr lang="en-US" sz="2400" b="0" baseline="0" smtClean="0">
                          <a:solidFill>
                            <a:schemeClr val="tx1">
                              <a:lumMod val="85000"/>
                              <a:lumOff val="15000"/>
                            </a:schemeClr>
                          </a:solidFill>
                          <a:latin typeface="Times New Roman" pitchFamily="18" charset="0"/>
                          <a:cs typeface="Times New Roman" pitchFamily="18" charset="0"/>
                        </a:rPr>
                        <a:t>Có ai mà hay biết</a:t>
                      </a:r>
                    </a:p>
                    <a:p>
                      <a:r>
                        <a:rPr lang="en-US" sz="2400" b="0" baseline="0" smtClean="0">
                          <a:solidFill>
                            <a:srgbClr val="0000FF"/>
                          </a:solidFill>
                          <a:latin typeface="Times New Roman" pitchFamily="18" charset="0"/>
                          <a:cs typeface="Times New Roman" pitchFamily="18" charset="0"/>
                        </a:rPr>
                        <a:t>N</a:t>
                      </a:r>
                      <a:r>
                        <a:rPr lang="en-US" sz="2400" b="0" baseline="0" smtClean="0">
                          <a:solidFill>
                            <a:schemeClr val="tx1">
                              <a:lumMod val="85000"/>
                              <a:lumOff val="15000"/>
                            </a:schemeClr>
                          </a:solidFill>
                          <a:latin typeface="Times New Roman" pitchFamily="18" charset="0"/>
                          <a:cs typeface="Times New Roman" pitchFamily="18" charset="0"/>
                        </a:rPr>
                        <a:t>ên bé </a:t>
                      </a:r>
                      <a:r>
                        <a:rPr lang="en-US" sz="2400" b="0" baseline="0" smtClean="0">
                          <a:solidFill>
                            <a:srgbClr val="0000FF"/>
                          </a:solidFill>
                          <a:latin typeface="Times New Roman" pitchFamily="18" charset="0"/>
                          <a:cs typeface="Times New Roman" pitchFamily="18" charset="0"/>
                        </a:rPr>
                        <a:t>n</a:t>
                      </a:r>
                      <a:r>
                        <a:rPr lang="en-US" sz="2400" b="0" baseline="0" smtClean="0">
                          <a:solidFill>
                            <a:schemeClr val="tx1">
                              <a:lumMod val="85000"/>
                              <a:lumOff val="15000"/>
                            </a:schemeClr>
                          </a:solidFill>
                          <a:latin typeface="Times New Roman" pitchFamily="18" charset="0"/>
                          <a:cs typeface="Times New Roman" pitchFamily="18" charset="0"/>
                        </a:rPr>
                        <a:t>ào thấy đau!</a:t>
                      </a:r>
                      <a:endParaRPr lang="vi-VN" sz="2400" b="0">
                        <a:solidFill>
                          <a:schemeClr val="tx1">
                            <a:lumMod val="85000"/>
                            <a:lumOff val="15000"/>
                          </a:schemeClr>
                        </a:solidFill>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0" smtClean="0">
                          <a:solidFill>
                            <a:schemeClr val="tx1">
                              <a:lumMod val="85000"/>
                              <a:lumOff val="15000"/>
                            </a:schemeClr>
                          </a:solidFill>
                          <a:latin typeface="Times New Roman" pitchFamily="18" charset="0"/>
                          <a:cs typeface="Times New Roman" pitchFamily="18" charset="0"/>
                        </a:rPr>
                        <a:t>Tối</a:t>
                      </a:r>
                      <a:r>
                        <a:rPr lang="en-US" sz="2400" b="0" baseline="0" smtClean="0">
                          <a:solidFill>
                            <a:schemeClr val="tx1">
                              <a:lumMod val="85000"/>
                              <a:lumOff val="15000"/>
                            </a:schemeClr>
                          </a:solidFill>
                          <a:latin typeface="Times New Roman" pitchFamily="18" charset="0"/>
                          <a:cs typeface="Times New Roman" pitchFamily="18" charset="0"/>
                        </a:rPr>
                        <a:t> về mẹ xuýt xoa</a:t>
                      </a:r>
                    </a:p>
                    <a:p>
                      <a:r>
                        <a:rPr lang="en-US" sz="2400" b="0" baseline="0" smtClean="0">
                          <a:solidFill>
                            <a:schemeClr val="tx1">
                              <a:lumMod val="85000"/>
                              <a:lumOff val="15000"/>
                            </a:schemeClr>
                          </a:solidFill>
                          <a:latin typeface="Times New Roman" pitchFamily="18" charset="0"/>
                          <a:cs typeface="Times New Roman" pitchFamily="18" charset="0"/>
                        </a:rPr>
                        <a:t>Bé òa </a:t>
                      </a:r>
                      <a:r>
                        <a:rPr lang="en-US" sz="2400" b="0" baseline="0" smtClean="0">
                          <a:solidFill>
                            <a:srgbClr val="0000FF"/>
                          </a:solidFill>
                          <a:latin typeface="Times New Roman" pitchFamily="18" charset="0"/>
                          <a:cs typeface="Times New Roman" pitchFamily="18" charset="0"/>
                        </a:rPr>
                        <a:t>l</a:t>
                      </a:r>
                      <a:r>
                        <a:rPr lang="en-US" sz="2400" b="0" baseline="0" smtClean="0">
                          <a:solidFill>
                            <a:schemeClr val="tx1">
                              <a:lumMod val="85000"/>
                              <a:lumOff val="15000"/>
                            </a:schemeClr>
                          </a:solidFill>
                          <a:latin typeface="Times New Roman" pitchFamily="18" charset="0"/>
                          <a:cs typeface="Times New Roman" pitchFamily="18" charset="0"/>
                        </a:rPr>
                        <a:t>ên </a:t>
                      </a:r>
                      <a:r>
                        <a:rPr lang="en-US" sz="2400" b="0" baseline="0" smtClean="0">
                          <a:solidFill>
                            <a:srgbClr val="0000FF"/>
                          </a:solidFill>
                          <a:latin typeface="Times New Roman" pitchFamily="18" charset="0"/>
                          <a:cs typeface="Times New Roman" pitchFamily="18" charset="0"/>
                        </a:rPr>
                        <a:t>n</a:t>
                      </a:r>
                      <a:r>
                        <a:rPr lang="en-US" sz="2400" b="0" baseline="0" smtClean="0">
                          <a:solidFill>
                            <a:schemeClr val="tx1">
                              <a:lumMod val="85000"/>
                              <a:lumOff val="15000"/>
                            </a:schemeClr>
                          </a:solidFill>
                          <a:latin typeface="Times New Roman" pitchFamily="18" charset="0"/>
                          <a:cs typeface="Times New Roman" pitchFamily="18" charset="0"/>
                        </a:rPr>
                        <a:t>ức </a:t>
                      </a:r>
                      <a:r>
                        <a:rPr lang="en-US" sz="2400" b="0" baseline="0" smtClean="0">
                          <a:solidFill>
                            <a:srgbClr val="0000FF"/>
                          </a:solidFill>
                          <a:latin typeface="Times New Roman" pitchFamily="18" charset="0"/>
                          <a:cs typeface="Times New Roman" pitchFamily="18" charset="0"/>
                        </a:rPr>
                        <a:t>n</a:t>
                      </a:r>
                      <a:r>
                        <a:rPr lang="en-US" sz="2400" b="0" baseline="0" smtClean="0">
                          <a:solidFill>
                            <a:schemeClr val="tx1">
                              <a:lumMod val="85000"/>
                              <a:lumOff val="15000"/>
                            </a:schemeClr>
                          </a:solidFill>
                          <a:latin typeface="Times New Roman" pitchFamily="18" charset="0"/>
                          <a:cs typeface="Times New Roman" pitchFamily="18" charset="0"/>
                        </a:rPr>
                        <a:t>ở</a:t>
                      </a:r>
                    </a:p>
                    <a:p>
                      <a:r>
                        <a:rPr lang="en-US" sz="2400" b="0" baseline="0" smtClean="0">
                          <a:solidFill>
                            <a:schemeClr val="tx1">
                              <a:lumMod val="85000"/>
                              <a:lumOff val="15000"/>
                            </a:schemeClr>
                          </a:solidFill>
                          <a:latin typeface="Times New Roman" pitchFamily="18" charset="0"/>
                          <a:cs typeface="Times New Roman" pitchFamily="18" charset="0"/>
                        </a:rPr>
                        <a:t>Vết ngã giờ sực nhớ</a:t>
                      </a:r>
                    </a:p>
                    <a:p>
                      <a:r>
                        <a:rPr lang="en-US" sz="2400" b="0" baseline="0" smtClean="0">
                          <a:solidFill>
                            <a:schemeClr val="tx1">
                              <a:lumMod val="85000"/>
                              <a:lumOff val="15000"/>
                            </a:schemeClr>
                          </a:solidFill>
                          <a:latin typeface="Times New Roman" pitchFamily="18" charset="0"/>
                          <a:cs typeface="Times New Roman" pitchFamily="18" charset="0"/>
                        </a:rPr>
                        <a:t>Mẹ thương thì mới đau!</a:t>
                      </a:r>
                    </a:p>
                    <a:p>
                      <a:r>
                        <a:rPr lang="en-US" sz="2400" b="0" i="1" baseline="0" smtClean="0">
                          <a:solidFill>
                            <a:schemeClr val="tx1">
                              <a:lumMod val="85000"/>
                              <a:lumOff val="15000"/>
                            </a:schemeClr>
                          </a:solidFill>
                          <a:latin typeface="Times New Roman" pitchFamily="18" charset="0"/>
                          <a:cs typeface="Times New Roman" pitchFamily="18" charset="0"/>
                        </a:rPr>
                        <a:t>Theo </a:t>
                      </a:r>
                      <a:r>
                        <a:rPr lang="en-US" sz="2400" b="1" baseline="0" smtClean="0">
                          <a:solidFill>
                            <a:schemeClr val="tx1">
                              <a:lumMod val="85000"/>
                              <a:lumOff val="15000"/>
                            </a:schemeClr>
                          </a:solidFill>
                          <a:latin typeface="Times New Roman" pitchFamily="18" charset="0"/>
                          <a:cs typeface="Times New Roman" pitchFamily="18" charset="0"/>
                        </a:rPr>
                        <a:t>Vũ Duy Chu</a:t>
                      </a:r>
                      <a:endParaRPr lang="vi-VN" sz="2400" b="1">
                        <a:solidFill>
                          <a:schemeClr val="tx1">
                            <a:lumMod val="85000"/>
                            <a:lumOff val="15000"/>
                          </a:schemeClr>
                        </a:solidFill>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2" descr="Bellcoll"/>
          <p:cNvPicPr>
            <a:picLocks noChangeAspect="1" noChangeArrowheads="1" noCrop="1"/>
          </p:cNvPicPr>
          <p:nvPr/>
        </p:nvPicPr>
        <p:blipFill>
          <a:blip r:embed="rId4"/>
          <a:srcRect/>
          <a:stretch>
            <a:fillRect/>
          </a:stretch>
        </p:blipFill>
        <p:spPr bwMode="auto">
          <a:xfrm>
            <a:off x="3886200" y="304800"/>
            <a:ext cx="1371600" cy="1371600"/>
          </a:xfrm>
          <a:prstGeom prst="rect">
            <a:avLst/>
          </a:prstGeom>
          <a:noFill/>
          <a:ln w="9525">
            <a:noFill/>
            <a:miter lim="800000"/>
            <a:headEnd/>
            <a:tailEnd/>
          </a:ln>
        </p:spPr>
      </p:pic>
      <p:grpSp>
        <p:nvGrpSpPr>
          <p:cNvPr id="2" name="Group 3"/>
          <p:cNvGrpSpPr>
            <a:grpSpLocks/>
          </p:cNvGrpSpPr>
          <p:nvPr/>
        </p:nvGrpSpPr>
        <p:grpSpPr bwMode="auto">
          <a:xfrm rot="5400000">
            <a:off x="8054181" y="-175418"/>
            <a:ext cx="731837" cy="1295400"/>
            <a:chOff x="240" y="132"/>
            <a:chExt cx="2352" cy="2412"/>
          </a:xfrm>
        </p:grpSpPr>
        <p:sp>
          <p:nvSpPr>
            <p:cNvPr id="1087" name="Freeform 4"/>
            <p:cNvSpPr>
              <a:spLocks/>
            </p:cNvSpPr>
            <p:nvPr/>
          </p:nvSpPr>
          <p:spPr bwMode="auto">
            <a:xfrm rot="-3872960">
              <a:off x="404" y="144"/>
              <a:ext cx="228" cy="459"/>
            </a:xfrm>
            <a:custGeom>
              <a:avLst/>
              <a:gdLst>
                <a:gd name="T0" fmla="*/ 93 w 456"/>
                <a:gd name="T1" fmla="*/ 749 h 919"/>
                <a:gd name="T2" fmla="*/ 95 w 456"/>
                <a:gd name="T3" fmla="*/ 666 h 919"/>
                <a:gd name="T4" fmla="*/ 76 w 456"/>
                <a:gd name="T5" fmla="*/ 622 h 919"/>
                <a:gd name="T6" fmla="*/ 51 w 456"/>
                <a:gd name="T7" fmla="*/ 580 h 919"/>
                <a:gd name="T8" fmla="*/ 23 w 456"/>
                <a:gd name="T9" fmla="*/ 535 h 919"/>
                <a:gd name="T10" fmla="*/ 2 w 456"/>
                <a:gd name="T11" fmla="*/ 447 h 919"/>
                <a:gd name="T12" fmla="*/ 15 w 456"/>
                <a:gd name="T13" fmla="*/ 396 h 919"/>
                <a:gd name="T14" fmla="*/ 38 w 456"/>
                <a:gd name="T15" fmla="*/ 356 h 919"/>
                <a:gd name="T16" fmla="*/ 53 w 456"/>
                <a:gd name="T17" fmla="*/ 382 h 919"/>
                <a:gd name="T18" fmla="*/ 74 w 456"/>
                <a:gd name="T19" fmla="*/ 428 h 919"/>
                <a:gd name="T20" fmla="*/ 122 w 456"/>
                <a:gd name="T21" fmla="*/ 417 h 919"/>
                <a:gd name="T22" fmla="*/ 110 w 456"/>
                <a:gd name="T23" fmla="*/ 352 h 919"/>
                <a:gd name="T24" fmla="*/ 74 w 456"/>
                <a:gd name="T25" fmla="*/ 291 h 919"/>
                <a:gd name="T26" fmla="*/ 63 w 456"/>
                <a:gd name="T27" fmla="*/ 227 h 919"/>
                <a:gd name="T28" fmla="*/ 120 w 456"/>
                <a:gd name="T29" fmla="*/ 225 h 919"/>
                <a:gd name="T30" fmla="*/ 154 w 456"/>
                <a:gd name="T31" fmla="*/ 286 h 919"/>
                <a:gd name="T32" fmla="*/ 182 w 456"/>
                <a:gd name="T33" fmla="*/ 278 h 919"/>
                <a:gd name="T34" fmla="*/ 165 w 456"/>
                <a:gd name="T35" fmla="*/ 221 h 919"/>
                <a:gd name="T36" fmla="*/ 152 w 456"/>
                <a:gd name="T37" fmla="*/ 187 h 919"/>
                <a:gd name="T38" fmla="*/ 139 w 456"/>
                <a:gd name="T39" fmla="*/ 145 h 919"/>
                <a:gd name="T40" fmla="*/ 123 w 456"/>
                <a:gd name="T41" fmla="*/ 73 h 919"/>
                <a:gd name="T42" fmla="*/ 186 w 456"/>
                <a:gd name="T43" fmla="*/ 71 h 919"/>
                <a:gd name="T44" fmla="*/ 203 w 456"/>
                <a:gd name="T45" fmla="*/ 124 h 919"/>
                <a:gd name="T46" fmla="*/ 217 w 456"/>
                <a:gd name="T47" fmla="*/ 185 h 919"/>
                <a:gd name="T48" fmla="*/ 228 w 456"/>
                <a:gd name="T49" fmla="*/ 194 h 919"/>
                <a:gd name="T50" fmla="*/ 228 w 456"/>
                <a:gd name="T51" fmla="*/ 33 h 919"/>
                <a:gd name="T52" fmla="*/ 274 w 456"/>
                <a:gd name="T53" fmla="*/ 0 h 919"/>
                <a:gd name="T54" fmla="*/ 302 w 456"/>
                <a:gd name="T55" fmla="*/ 50 h 919"/>
                <a:gd name="T56" fmla="*/ 285 w 456"/>
                <a:gd name="T57" fmla="*/ 101 h 919"/>
                <a:gd name="T58" fmla="*/ 376 w 456"/>
                <a:gd name="T59" fmla="*/ 109 h 919"/>
                <a:gd name="T60" fmla="*/ 352 w 456"/>
                <a:gd name="T61" fmla="*/ 143 h 919"/>
                <a:gd name="T62" fmla="*/ 283 w 456"/>
                <a:gd name="T63" fmla="*/ 194 h 919"/>
                <a:gd name="T64" fmla="*/ 403 w 456"/>
                <a:gd name="T65" fmla="*/ 221 h 919"/>
                <a:gd name="T66" fmla="*/ 405 w 456"/>
                <a:gd name="T67" fmla="*/ 259 h 919"/>
                <a:gd name="T68" fmla="*/ 289 w 456"/>
                <a:gd name="T69" fmla="*/ 312 h 919"/>
                <a:gd name="T70" fmla="*/ 289 w 456"/>
                <a:gd name="T71" fmla="*/ 360 h 919"/>
                <a:gd name="T72" fmla="*/ 390 w 456"/>
                <a:gd name="T73" fmla="*/ 329 h 919"/>
                <a:gd name="T74" fmla="*/ 456 w 456"/>
                <a:gd name="T75" fmla="*/ 373 h 919"/>
                <a:gd name="T76" fmla="*/ 431 w 456"/>
                <a:gd name="T77" fmla="*/ 422 h 919"/>
                <a:gd name="T78" fmla="*/ 274 w 456"/>
                <a:gd name="T79" fmla="*/ 455 h 919"/>
                <a:gd name="T80" fmla="*/ 315 w 456"/>
                <a:gd name="T81" fmla="*/ 478 h 919"/>
                <a:gd name="T82" fmla="*/ 384 w 456"/>
                <a:gd name="T83" fmla="*/ 500 h 919"/>
                <a:gd name="T84" fmla="*/ 371 w 456"/>
                <a:gd name="T85" fmla="*/ 550 h 919"/>
                <a:gd name="T86" fmla="*/ 346 w 456"/>
                <a:gd name="T87" fmla="*/ 599 h 919"/>
                <a:gd name="T88" fmla="*/ 314 w 456"/>
                <a:gd name="T89" fmla="*/ 645 h 919"/>
                <a:gd name="T90" fmla="*/ 255 w 456"/>
                <a:gd name="T91" fmla="*/ 679 h 919"/>
                <a:gd name="T92" fmla="*/ 171 w 456"/>
                <a:gd name="T93" fmla="*/ 728 h 919"/>
                <a:gd name="T94" fmla="*/ 344 w 456"/>
                <a:gd name="T95" fmla="*/ 517 h 919"/>
                <a:gd name="T96" fmla="*/ 380 w 456"/>
                <a:gd name="T97" fmla="*/ 244 h 919"/>
                <a:gd name="T98" fmla="*/ 249 w 456"/>
                <a:gd name="T99" fmla="*/ 181 h 919"/>
                <a:gd name="T100" fmla="*/ 184 w 456"/>
                <a:gd name="T101" fmla="*/ 459 h 919"/>
                <a:gd name="T102" fmla="*/ 142 w 456"/>
                <a:gd name="T103" fmla="*/ 679 h 919"/>
                <a:gd name="T104" fmla="*/ 129 w 456"/>
                <a:gd name="T105" fmla="*/ 749 h 919"/>
                <a:gd name="T106" fmla="*/ 114 w 456"/>
                <a:gd name="T107" fmla="*/ 789 h 919"/>
                <a:gd name="T108" fmla="*/ 93 w 456"/>
                <a:gd name="T109" fmla="*/ 823 h 919"/>
                <a:gd name="T110" fmla="*/ 66 w 456"/>
                <a:gd name="T111" fmla="*/ 860 h 919"/>
                <a:gd name="T112" fmla="*/ 28 w 456"/>
                <a:gd name="T113" fmla="*/ 909 h 919"/>
                <a:gd name="T114" fmla="*/ 78 w 456"/>
                <a:gd name="T115" fmla="*/ 780 h 91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456"/>
                <a:gd name="T175" fmla="*/ 0 h 919"/>
                <a:gd name="T176" fmla="*/ 456 w 456"/>
                <a:gd name="T177" fmla="*/ 919 h 919"/>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456" h="919">
                  <a:moveTo>
                    <a:pt x="78" y="780"/>
                  </a:moveTo>
                  <a:lnTo>
                    <a:pt x="80" y="778"/>
                  </a:lnTo>
                  <a:lnTo>
                    <a:pt x="83" y="770"/>
                  </a:lnTo>
                  <a:lnTo>
                    <a:pt x="87" y="763"/>
                  </a:lnTo>
                  <a:lnTo>
                    <a:pt x="91" y="757"/>
                  </a:lnTo>
                  <a:lnTo>
                    <a:pt x="93" y="749"/>
                  </a:lnTo>
                  <a:lnTo>
                    <a:pt x="95" y="740"/>
                  </a:lnTo>
                  <a:lnTo>
                    <a:pt x="99" y="719"/>
                  </a:lnTo>
                  <a:lnTo>
                    <a:pt x="99" y="694"/>
                  </a:lnTo>
                  <a:lnTo>
                    <a:pt x="99" y="681"/>
                  </a:lnTo>
                  <a:lnTo>
                    <a:pt x="97" y="673"/>
                  </a:lnTo>
                  <a:lnTo>
                    <a:pt x="95" y="666"/>
                  </a:lnTo>
                  <a:lnTo>
                    <a:pt x="93" y="658"/>
                  </a:lnTo>
                  <a:lnTo>
                    <a:pt x="89" y="650"/>
                  </a:lnTo>
                  <a:lnTo>
                    <a:pt x="87" y="645"/>
                  </a:lnTo>
                  <a:lnTo>
                    <a:pt x="83" y="637"/>
                  </a:lnTo>
                  <a:lnTo>
                    <a:pt x="80" y="630"/>
                  </a:lnTo>
                  <a:lnTo>
                    <a:pt x="76" y="622"/>
                  </a:lnTo>
                  <a:lnTo>
                    <a:pt x="72" y="614"/>
                  </a:lnTo>
                  <a:lnTo>
                    <a:pt x="66" y="607"/>
                  </a:lnTo>
                  <a:lnTo>
                    <a:pt x="63" y="601"/>
                  </a:lnTo>
                  <a:lnTo>
                    <a:pt x="59" y="593"/>
                  </a:lnTo>
                  <a:lnTo>
                    <a:pt x="55" y="588"/>
                  </a:lnTo>
                  <a:lnTo>
                    <a:pt x="51" y="580"/>
                  </a:lnTo>
                  <a:lnTo>
                    <a:pt x="47" y="574"/>
                  </a:lnTo>
                  <a:lnTo>
                    <a:pt x="44" y="569"/>
                  </a:lnTo>
                  <a:lnTo>
                    <a:pt x="36" y="557"/>
                  </a:lnTo>
                  <a:lnTo>
                    <a:pt x="34" y="552"/>
                  </a:lnTo>
                  <a:lnTo>
                    <a:pt x="30" y="544"/>
                  </a:lnTo>
                  <a:lnTo>
                    <a:pt x="23" y="535"/>
                  </a:lnTo>
                  <a:lnTo>
                    <a:pt x="17" y="523"/>
                  </a:lnTo>
                  <a:lnTo>
                    <a:pt x="13" y="512"/>
                  </a:lnTo>
                  <a:lnTo>
                    <a:pt x="7" y="502"/>
                  </a:lnTo>
                  <a:lnTo>
                    <a:pt x="4" y="491"/>
                  </a:lnTo>
                  <a:lnTo>
                    <a:pt x="0" y="470"/>
                  </a:lnTo>
                  <a:lnTo>
                    <a:pt x="2" y="447"/>
                  </a:lnTo>
                  <a:lnTo>
                    <a:pt x="4" y="436"/>
                  </a:lnTo>
                  <a:lnTo>
                    <a:pt x="6" y="426"/>
                  </a:lnTo>
                  <a:lnTo>
                    <a:pt x="7" y="420"/>
                  </a:lnTo>
                  <a:lnTo>
                    <a:pt x="9" y="415"/>
                  </a:lnTo>
                  <a:lnTo>
                    <a:pt x="11" y="405"/>
                  </a:lnTo>
                  <a:lnTo>
                    <a:pt x="15" y="396"/>
                  </a:lnTo>
                  <a:lnTo>
                    <a:pt x="19" y="388"/>
                  </a:lnTo>
                  <a:lnTo>
                    <a:pt x="23" y="381"/>
                  </a:lnTo>
                  <a:lnTo>
                    <a:pt x="26" y="375"/>
                  </a:lnTo>
                  <a:lnTo>
                    <a:pt x="30" y="369"/>
                  </a:lnTo>
                  <a:lnTo>
                    <a:pt x="32" y="363"/>
                  </a:lnTo>
                  <a:lnTo>
                    <a:pt x="38" y="356"/>
                  </a:lnTo>
                  <a:lnTo>
                    <a:pt x="44" y="348"/>
                  </a:lnTo>
                  <a:lnTo>
                    <a:pt x="45" y="352"/>
                  </a:lnTo>
                  <a:lnTo>
                    <a:pt x="47" y="362"/>
                  </a:lnTo>
                  <a:lnTo>
                    <a:pt x="49" y="367"/>
                  </a:lnTo>
                  <a:lnTo>
                    <a:pt x="51" y="375"/>
                  </a:lnTo>
                  <a:lnTo>
                    <a:pt x="53" y="382"/>
                  </a:lnTo>
                  <a:lnTo>
                    <a:pt x="55" y="390"/>
                  </a:lnTo>
                  <a:lnTo>
                    <a:pt x="59" y="398"/>
                  </a:lnTo>
                  <a:lnTo>
                    <a:pt x="63" y="405"/>
                  </a:lnTo>
                  <a:lnTo>
                    <a:pt x="64" y="413"/>
                  </a:lnTo>
                  <a:lnTo>
                    <a:pt x="70" y="420"/>
                  </a:lnTo>
                  <a:lnTo>
                    <a:pt x="74" y="428"/>
                  </a:lnTo>
                  <a:lnTo>
                    <a:pt x="78" y="432"/>
                  </a:lnTo>
                  <a:lnTo>
                    <a:pt x="89" y="440"/>
                  </a:lnTo>
                  <a:lnTo>
                    <a:pt x="99" y="441"/>
                  </a:lnTo>
                  <a:lnTo>
                    <a:pt x="108" y="436"/>
                  </a:lnTo>
                  <a:lnTo>
                    <a:pt x="116" y="428"/>
                  </a:lnTo>
                  <a:lnTo>
                    <a:pt x="122" y="417"/>
                  </a:lnTo>
                  <a:lnTo>
                    <a:pt x="123" y="403"/>
                  </a:lnTo>
                  <a:lnTo>
                    <a:pt x="123" y="388"/>
                  </a:lnTo>
                  <a:lnTo>
                    <a:pt x="122" y="373"/>
                  </a:lnTo>
                  <a:lnTo>
                    <a:pt x="118" y="365"/>
                  </a:lnTo>
                  <a:lnTo>
                    <a:pt x="114" y="360"/>
                  </a:lnTo>
                  <a:lnTo>
                    <a:pt x="110" y="352"/>
                  </a:lnTo>
                  <a:lnTo>
                    <a:pt x="106" y="344"/>
                  </a:lnTo>
                  <a:lnTo>
                    <a:pt x="99" y="335"/>
                  </a:lnTo>
                  <a:lnTo>
                    <a:pt x="93" y="325"/>
                  </a:lnTo>
                  <a:lnTo>
                    <a:pt x="87" y="314"/>
                  </a:lnTo>
                  <a:lnTo>
                    <a:pt x="80" y="303"/>
                  </a:lnTo>
                  <a:lnTo>
                    <a:pt x="74" y="291"/>
                  </a:lnTo>
                  <a:lnTo>
                    <a:pt x="70" y="282"/>
                  </a:lnTo>
                  <a:lnTo>
                    <a:pt x="64" y="270"/>
                  </a:lnTo>
                  <a:lnTo>
                    <a:pt x="63" y="259"/>
                  </a:lnTo>
                  <a:lnTo>
                    <a:pt x="59" y="238"/>
                  </a:lnTo>
                  <a:lnTo>
                    <a:pt x="61" y="230"/>
                  </a:lnTo>
                  <a:lnTo>
                    <a:pt x="63" y="227"/>
                  </a:lnTo>
                  <a:lnTo>
                    <a:pt x="64" y="223"/>
                  </a:lnTo>
                  <a:lnTo>
                    <a:pt x="70" y="215"/>
                  </a:lnTo>
                  <a:lnTo>
                    <a:pt x="80" y="210"/>
                  </a:lnTo>
                  <a:lnTo>
                    <a:pt x="99" y="208"/>
                  </a:lnTo>
                  <a:lnTo>
                    <a:pt x="114" y="215"/>
                  </a:lnTo>
                  <a:lnTo>
                    <a:pt x="120" y="225"/>
                  </a:lnTo>
                  <a:lnTo>
                    <a:pt x="127" y="232"/>
                  </a:lnTo>
                  <a:lnTo>
                    <a:pt x="133" y="244"/>
                  </a:lnTo>
                  <a:lnTo>
                    <a:pt x="139" y="253"/>
                  </a:lnTo>
                  <a:lnTo>
                    <a:pt x="144" y="265"/>
                  </a:lnTo>
                  <a:lnTo>
                    <a:pt x="150" y="276"/>
                  </a:lnTo>
                  <a:lnTo>
                    <a:pt x="154" y="286"/>
                  </a:lnTo>
                  <a:lnTo>
                    <a:pt x="160" y="295"/>
                  </a:lnTo>
                  <a:lnTo>
                    <a:pt x="169" y="306"/>
                  </a:lnTo>
                  <a:lnTo>
                    <a:pt x="180" y="306"/>
                  </a:lnTo>
                  <a:lnTo>
                    <a:pt x="184" y="301"/>
                  </a:lnTo>
                  <a:lnTo>
                    <a:pt x="184" y="291"/>
                  </a:lnTo>
                  <a:lnTo>
                    <a:pt x="182" y="278"/>
                  </a:lnTo>
                  <a:lnTo>
                    <a:pt x="180" y="270"/>
                  </a:lnTo>
                  <a:lnTo>
                    <a:pt x="179" y="261"/>
                  </a:lnTo>
                  <a:lnTo>
                    <a:pt x="175" y="251"/>
                  </a:lnTo>
                  <a:lnTo>
                    <a:pt x="173" y="242"/>
                  </a:lnTo>
                  <a:lnTo>
                    <a:pt x="169" y="230"/>
                  </a:lnTo>
                  <a:lnTo>
                    <a:pt x="165" y="221"/>
                  </a:lnTo>
                  <a:lnTo>
                    <a:pt x="163" y="215"/>
                  </a:lnTo>
                  <a:lnTo>
                    <a:pt x="160" y="210"/>
                  </a:lnTo>
                  <a:lnTo>
                    <a:pt x="160" y="204"/>
                  </a:lnTo>
                  <a:lnTo>
                    <a:pt x="156" y="198"/>
                  </a:lnTo>
                  <a:lnTo>
                    <a:pt x="154" y="192"/>
                  </a:lnTo>
                  <a:lnTo>
                    <a:pt x="152" y="187"/>
                  </a:lnTo>
                  <a:lnTo>
                    <a:pt x="150" y="181"/>
                  </a:lnTo>
                  <a:lnTo>
                    <a:pt x="148" y="175"/>
                  </a:lnTo>
                  <a:lnTo>
                    <a:pt x="144" y="162"/>
                  </a:lnTo>
                  <a:lnTo>
                    <a:pt x="142" y="156"/>
                  </a:lnTo>
                  <a:lnTo>
                    <a:pt x="141" y="151"/>
                  </a:lnTo>
                  <a:lnTo>
                    <a:pt x="139" y="145"/>
                  </a:lnTo>
                  <a:lnTo>
                    <a:pt x="137" y="139"/>
                  </a:lnTo>
                  <a:lnTo>
                    <a:pt x="133" y="130"/>
                  </a:lnTo>
                  <a:lnTo>
                    <a:pt x="131" y="118"/>
                  </a:lnTo>
                  <a:lnTo>
                    <a:pt x="127" y="107"/>
                  </a:lnTo>
                  <a:lnTo>
                    <a:pt x="123" y="88"/>
                  </a:lnTo>
                  <a:lnTo>
                    <a:pt x="123" y="73"/>
                  </a:lnTo>
                  <a:lnTo>
                    <a:pt x="125" y="59"/>
                  </a:lnTo>
                  <a:lnTo>
                    <a:pt x="131" y="50"/>
                  </a:lnTo>
                  <a:lnTo>
                    <a:pt x="142" y="44"/>
                  </a:lnTo>
                  <a:lnTo>
                    <a:pt x="163" y="48"/>
                  </a:lnTo>
                  <a:lnTo>
                    <a:pt x="179" y="61"/>
                  </a:lnTo>
                  <a:lnTo>
                    <a:pt x="186" y="71"/>
                  </a:lnTo>
                  <a:lnTo>
                    <a:pt x="192" y="84"/>
                  </a:lnTo>
                  <a:lnTo>
                    <a:pt x="196" y="95"/>
                  </a:lnTo>
                  <a:lnTo>
                    <a:pt x="198" y="103"/>
                  </a:lnTo>
                  <a:lnTo>
                    <a:pt x="199" y="111"/>
                  </a:lnTo>
                  <a:lnTo>
                    <a:pt x="201" y="116"/>
                  </a:lnTo>
                  <a:lnTo>
                    <a:pt x="203" y="124"/>
                  </a:lnTo>
                  <a:lnTo>
                    <a:pt x="205" y="132"/>
                  </a:lnTo>
                  <a:lnTo>
                    <a:pt x="207" y="139"/>
                  </a:lnTo>
                  <a:lnTo>
                    <a:pt x="213" y="168"/>
                  </a:lnTo>
                  <a:lnTo>
                    <a:pt x="213" y="173"/>
                  </a:lnTo>
                  <a:lnTo>
                    <a:pt x="215" y="181"/>
                  </a:lnTo>
                  <a:lnTo>
                    <a:pt x="217" y="185"/>
                  </a:lnTo>
                  <a:lnTo>
                    <a:pt x="217" y="190"/>
                  </a:lnTo>
                  <a:lnTo>
                    <a:pt x="220" y="200"/>
                  </a:lnTo>
                  <a:lnTo>
                    <a:pt x="224" y="208"/>
                  </a:lnTo>
                  <a:lnTo>
                    <a:pt x="228" y="210"/>
                  </a:lnTo>
                  <a:lnTo>
                    <a:pt x="228" y="204"/>
                  </a:lnTo>
                  <a:lnTo>
                    <a:pt x="228" y="194"/>
                  </a:lnTo>
                  <a:lnTo>
                    <a:pt x="226" y="168"/>
                  </a:lnTo>
                  <a:lnTo>
                    <a:pt x="222" y="133"/>
                  </a:lnTo>
                  <a:lnTo>
                    <a:pt x="220" y="97"/>
                  </a:lnTo>
                  <a:lnTo>
                    <a:pt x="222" y="61"/>
                  </a:lnTo>
                  <a:lnTo>
                    <a:pt x="224" y="46"/>
                  </a:lnTo>
                  <a:lnTo>
                    <a:pt x="228" y="33"/>
                  </a:lnTo>
                  <a:lnTo>
                    <a:pt x="232" y="25"/>
                  </a:lnTo>
                  <a:lnTo>
                    <a:pt x="234" y="21"/>
                  </a:lnTo>
                  <a:lnTo>
                    <a:pt x="243" y="14"/>
                  </a:lnTo>
                  <a:lnTo>
                    <a:pt x="251" y="8"/>
                  </a:lnTo>
                  <a:lnTo>
                    <a:pt x="258" y="4"/>
                  </a:lnTo>
                  <a:lnTo>
                    <a:pt x="274" y="0"/>
                  </a:lnTo>
                  <a:lnTo>
                    <a:pt x="295" y="4"/>
                  </a:lnTo>
                  <a:lnTo>
                    <a:pt x="300" y="12"/>
                  </a:lnTo>
                  <a:lnTo>
                    <a:pt x="304" y="19"/>
                  </a:lnTo>
                  <a:lnTo>
                    <a:pt x="306" y="31"/>
                  </a:lnTo>
                  <a:lnTo>
                    <a:pt x="304" y="42"/>
                  </a:lnTo>
                  <a:lnTo>
                    <a:pt x="302" y="50"/>
                  </a:lnTo>
                  <a:lnTo>
                    <a:pt x="300" y="56"/>
                  </a:lnTo>
                  <a:lnTo>
                    <a:pt x="296" y="67"/>
                  </a:lnTo>
                  <a:lnTo>
                    <a:pt x="293" y="73"/>
                  </a:lnTo>
                  <a:lnTo>
                    <a:pt x="291" y="78"/>
                  </a:lnTo>
                  <a:lnTo>
                    <a:pt x="289" y="88"/>
                  </a:lnTo>
                  <a:lnTo>
                    <a:pt x="285" y="101"/>
                  </a:lnTo>
                  <a:lnTo>
                    <a:pt x="289" y="105"/>
                  </a:lnTo>
                  <a:lnTo>
                    <a:pt x="295" y="105"/>
                  </a:lnTo>
                  <a:lnTo>
                    <a:pt x="319" y="101"/>
                  </a:lnTo>
                  <a:lnTo>
                    <a:pt x="352" y="99"/>
                  </a:lnTo>
                  <a:lnTo>
                    <a:pt x="374" y="105"/>
                  </a:lnTo>
                  <a:lnTo>
                    <a:pt x="376" y="109"/>
                  </a:lnTo>
                  <a:lnTo>
                    <a:pt x="376" y="113"/>
                  </a:lnTo>
                  <a:lnTo>
                    <a:pt x="376" y="118"/>
                  </a:lnTo>
                  <a:lnTo>
                    <a:pt x="371" y="126"/>
                  </a:lnTo>
                  <a:lnTo>
                    <a:pt x="365" y="132"/>
                  </a:lnTo>
                  <a:lnTo>
                    <a:pt x="357" y="137"/>
                  </a:lnTo>
                  <a:lnTo>
                    <a:pt x="352" y="143"/>
                  </a:lnTo>
                  <a:lnTo>
                    <a:pt x="344" y="149"/>
                  </a:lnTo>
                  <a:lnTo>
                    <a:pt x="327" y="158"/>
                  </a:lnTo>
                  <a:lnTo>
                    <a:pt x="312" y="168"/>
                  </a:lnTo>
                  <a:lnTo>
                    <a:pt x="298" y="175"/>
                  </a:lnTo>
                  <a:lnTo>
                    <a:pt x="289" y="185"/>
                  </a:lnTo>
                  <a:lnTo>
                    <a:pt x="283" y="194"/>
                  </a:lnTo>
                  <a:lnTo>
                    <a:pt x="283" y="204"/>
                  </a:lnTo>
                  <a:lnTo>
                    <a:pt x="287" y="210"/>
                  </a:lnTo>
                  <a:lnTo>
                    <a:pt x="293" y="213"/>
                  </a:lnTo>
                  <a:lnTo>
                    <a:pt x="310" y="217"/>
                  </a:lnTo>
                  <a:lnTo>
                    <a:pt x="357" y="217"/>
                  </a:lnTo>
                  <a:lnTo>
                    <a:pt x="403" y="221"/>
                  </a:lnTo>
                  <a:lnTo>
                    <a:pt x="416" y="227"/>
                  </a:lnTo>
                  <a:lnTo>
                    <a:pt x="418" y="232"/>
                  </a:lnTo>
                  <a:lnTo>
                    <a:pt x="418" y="240"/>
                  </a:lnTo>
                  <a:lnTo>
                    <a:pt x="416" y="248"/>
                  </a:lnTo>
                  <a:lnTo>
                    <a:pt x="410" y="253"/>
                  </a:lnTo>
                  <a:lnTo>
                    <a:pt x="405" y="259"/>
                  </a:lnTo>
                  <a:lnTo>
                    <a:pt x="397" y="263"/>
                  </a:lnTo>
                  <a:lnTo>
                    <a:pt x="380" y="272"/>
                  </a:lnTo>
                  <a:lnTo>
                    <a:pt x="359" y="278"/>
                  </a:lnTo>
                  <a:lnTo>
                    <a:pt x="338" y="286"/>
                  </a:lnTo>
                  <a:lnTo>
                    <a:pt x="319" y="293"/>
                  </a:lnTo>
                  <a:lnTo>
                    <a:pt x="289" y="312"/>
                  </a:lnTo>
                  <a:lnTo>
                    <a:pt x="283" y="324"/>
                  </a:lnTo>
                  <a:lnTo>
                    <a:pt x="279" y="335"/>
                  </a:lnTo>
                  <a:lnTo>
                    <a:pt x="279" y="344"/>
                  </a:lnTo>
                  <a:lnTo>
                    <a:pt x="279" y="348"/>
                  </a:lnTo>
                  <a:lnTo>
                    <a:pt x="283" y="352"/>
                  </a:lnTo>
                  <a:lnTo>
                    <a:pt x="289" y="360"/>
                  </a:lnTo>
                  <a:lnTo>
                    <a:pt x="300" y="363"/>
                  </a:lnTo>
                  <a:lnTo>
                    <a:pt x="329" y="362"/>
                  </a:lnTo>
                  <a:lnTo>
                    <a:pt x="357" y="350"/>
                  </a:lnTo>
                  <a:lnTo>
                    <a:pt x="369" y="343"/>
                  </a:lnTo>
                  <a:lnTo>
                    <a:pt x="378" y="335"/>
                  </a:lnTo>
                  <a:lnTo>
                    <a:pt x="390" y="329"/>
                  </a:lnTo>
                  <a:lnTo>
                    <a:pt x="401" y="325"/>
                  </a:lnTo>
                  <a:lnTo>
                    <a:pt x="428" y="322"/>
                  </a:lnTo>
                  <a:lnTo>
                    <a:pt x="443" y="327"/>
                  </a:lnTo>
                  <a:lnTo>
                    <a:pt x="452" y="339"/>
                  </a:lnTo>
                  <a:lnTo>
                    <a:pt x="456" y="354"/>
                  </a:lnTo>
                  <a:lnTo>
                    <a:pt x="456" y="373"/>
                  </a:lnTo>
                  <a:lnTo>
                    <a:pt x="454" y="382"/>
                  </a:lnTo>
                  <a:lnTo>
                    <a:pt x="452" y="392"/>
                  </a:lnTo>
                  <a:lnTo>
                    <a:pt x="449" y="400"/>
                  </a:lnTo>
                  <a:lnTo>
                    <a:pt x="443" y="409"/>
                  </a:lnTo>
                  <a:lnTo>
                    <a:pt x="437" y="415"/>
                  </a:lnTo>
                  <a:lnTo>
                    <a:pt x="431" y="422"/>
                  </a:lnTo>
                  <a:lnTo>
                    <a:pt x="422" y="428"/>
                  </a:lnTo>
                  <a:lnTo>
                    <a:pt x="414" y="432"/>
                  </a:lnTo>
                  <a:lnTo>
                    <a:pt x="393" y="436"/>
                  </a:lnTo>
                  <a:lnTo>
                    <a:pt x="369" y="440"/>
                  </a:lnTo>
                  <a:lnTo>
                    <a:pt x="315" y="445"/>
                  </a:lnTo>
                  <a:lnTo>
                    <a:pt x="274" y="455"/>
                  </a:lnTo>
                  <a:lnTo>
                    <a:pt x="262" y="462"/>
                  </a:lnTo>
                  <a:lnTo>
                    <a:pt x="256" y="472"/>
                  </a:lnTo>
                  <a:lnTo>
                    <a:pt x="258" y="478"/>
                  </a:lnTo>
                  <a:lnTo>
                    <a:pt x="262" y="481"/>
                  </a:lnTo>
                  <a:lnTo>
                    <a:pt x="276" y="483"/>
                  </a:lnTo>
                  <a:lnTo>
                    <a:pt x="315" y="478"/>
                  </a:lnTo>
                  <a:lnTo>
                    <a:pt x="336" y="472"/>
                  </a:lnTo>
                  <a:lnTo>
                    <a:pt x="357" y="472"/>
                  </a:lnTo>
                  <a:lnTo>
                    <a:pt x="372" y="474"/>
                  </a:lnTo>
                  <a:lnTo>
                    <a:pt x="382" y="483"/>
                  </a:lnTo>
                  <a:lnTo>
                    <a:pt x="384" y="491"/>
                  </a:lnTo>
                  <a:lnTo>
                    <a:pt x="384" y="500"/>
                  </a:lnTo>
                  <a:lnTo>
                    <a:pt x="382" y="514"/>
                  </a:lnTo>
                  <a:lnTo>
                    <a:pt x="382" y="519"/>
                  </a:lnTo>
                  <a:lnTo>
                    <a:pt x="380" y="527"/>
                  </a:lnTo>
                  <a:lnTo>
                    <a:pt x="376" y="535"/>
                  </a:lnTo>
                  <a:lnTo>
                    <a:pt x="374" y="542"/>
                  </a:lnTo>
                  <a:lnTo>
                    <a:pt x="371" y="550"/>
                  </a:lnTo>
                  <a:lnTo>
                    <a:pt x="367" y="559"/>
                  </a:lnTo>
                  <a:lnTo>
                    <a:pt x="365" y="567"/>
                  </a:lnTo>
                  <a:lnTo>
                    <a:pt x="359" y="574"/>
                  </a:lnTo>
                  <a:lnTo>
                    <a:pt x="355" y="584"/>
                  </a:lnTo>
                  <a:lnTo>
                    <a:pt x="352" y="592"/>
                  </a:lnTo>
                  <a:lnTo>
                    <a:pt x="346" y="599"/>
                  </a:lnTo>
                  <a:lnTo>
                    <a:pt x="342" y="607"/>
                  </a:lnTo>
                  <a:lnTo>
                    <a:pt x="336" y="616"/>
                  </a:lnTo>
                  <a:lnTo>
                    <a:pt x="331" y="624"/>
                  </a:lnTo>
                  <a:lnTo>
                    <a:pt x="325" y="630"/>
                  </a:lnTo>
                  <a:lnTo>
                    <a:pt x="319" y="637"/>
                  </a:lnTo>
                  <a:lnTo>
                    <a:pt x="314" y="645"/>
                  </a:lnTo>
                  <a:lnTo>
                    <a:pt x="306" y="650"/>
                  </a:lnTo>
                  <a:lnTo>
                    <a:pt x="300" y="656"/>
                  </a:lnTo>
                  <a:lnTo>
                    <a:pt x="295" y="660"/>
                  </a:lnTo>
                  <a:lnTo>
                    <a:pt x="281" y="670"/>
                  </a:lnTo>
                  <a:lnTo>
                    <a:pt x="268" y="675"/>
                  </a:lnTo>
                  <a:lnTo>
                    <a:pt x="255" y="679"/>
                  </a:lnTo>
                  <a:lnTo>
                    <a:pt x="230" y="685"/>
                  </a:lnTo>
                  <a:lnTo>
                    <a:pt x="207" y="694"/>
                  </a:lnTo>
                  <a:lnTo>
                    <a:pt x="190" y="708"/>
                  </a:lnTo>
                  <a:lnTo>
                    <a:pt x="182" y="715"/>
                  </a:lnTo>
                  <a:lnTo>
                    <a:pt x="177" y="723"/>
                  </a:lnTo>
                  <a:lnTo>
                    <a:pt x="171" y="728"/>
                  </a:lnTo>
                  <a:lnTo>
                    <a:pt x="165" y="736"/>
                  </a:lnTo>
                  <a:lnTo>
                    <a:pt x="158" y="747"/>
                  </a:lnTo>
                  <a:lnTo>
                    <a:pt x="154" y="755"/>
                  </a:lnTo>
                  <a:lnTo>
                    <a:pt x="152" y="759"/>
                  </a:lnTo>
                  <a:lnTo>
                    <a:pt x="182" y="626"/>
                  </a:lnTo>
                  <a:lnTo>
                    <a:pt x="344" y="517"/>
                  </a:lnTo>
                  <a:lnTo>
                    <a:pt x="190" y="584"/>
                  </a:lnTo>
                  <a:lnTo>
                    <a:pt x="228" y="426"/>
                  </a:lnTo>
                  <a:lnTo>
                    <a:pt x="409" y="384"/>
                  </a:lnTo>
                  <a:lnTo>
                    <a:pt x="234" y="394"/>
                  </a:lnTo>
                  <a:lnTo>
                    <a:pt x="253" y="287"/>
                  </a:lnTo>
                  <a:lnTo>
                    <a:pt x="380" y="244"/>
                  </a:lnTo>
                  <a:lnTo>
                    <a:pt x="258" y="259"/>
                  </a:lnTo>
                  <a:lnTo>
                    <a:pt x="270" y="171"/>
                  </a:lnTo>
                  <a:lnTo>
                    <a:pt x="334" y="124"/>
                  </a:lnTo>
                  <a:lnTo>
                    <a:pt x="264" y="149"/>
                  </a:lnTo>
                  <a:lnTo>
                    <a:pt x="262" y="33"/>
                  </a:lnTo>
                  <a:lnTo>
                    <a:pt x="249" y="181"/>
                  </a:lnTo>
                  <a:lnTo>
                    <a:pt x="232" y="293"/>
                  </a:lnTo>
                  <a:lnTo>
                    <a:pt x="161" y="84"/>
                  </a:lnTo>
                  <a:lnTo>
                    <a:pt x="218" y="335"/>
                  </a:lnTo>
                  <a:lnTo>
                    <a:pt x="198" y="419"/>
                  </a:lnTo>
                  <a:lnTo>
                    <a:pt x="97" y="244"/>
                  </a:lnTo>
                  <a:lnTo>
                    <a:pt x="184" y="459"/>
                  </a:lnTo>
                  <a:lnTo>
                    <a:pt x="156" y="584"/>
                  </a:lnTo>
                  <a:lnTo>
                    <a:pt x="44" y="457"/>
                  </a:lnTo>
                  <a:lnTo>
                    <a:pt x="148" y="622"/>
                  </a:lnTo>
                  <a:lnTo>
                    <a:pt x="146" y="639"/>
                  </a:lnTo>
                  <a:lnTo>
                    <a:pt x="144" y="656"/>
                  </a:lnTo>
                  <a:lnTo>
                    <a:pt x="142" y="679"/>
                  </a:lnTo>
                  <a:lnTo>
                    <a:pt x="139" y="704"/>
                  </a:lnTo>
                  <a:lnTo>
                    <a:pt x="135" y="727"/>
                  </a:lnTo>
                  <a:lnTo>
                    <a:pt x="133" y="734"/>
                  </a:lnTo>
                  <a:lnTo>
                    <a:pt x="131" y="740"/>
                  </a:lnTo>
                  <a:lnTo>
                    <a:pt x="131" y="746"/>
                  </a:lnTo>
                  <a:lnTo>
                    <a:pt x="129" y="749"/>
                  </a:lnTo>
                  <a:lnTo>
                    <a:pt x="127" y="755"/>
                  </a:lnTo>
                  <a:lnTo>
                    <a:pt x="127" y="761"/>
                  </a:lnTo>
                  <a:lnTo>
                    <a:pt x="123" y="768"/>
                  </a:lnTo>
                  <a:lnTo>
                    <a:pt x="120" y="778"/>
                  </a:lnTo>
                  <a:lnTo>
                    <a:pt x="118" y="784"/>
                  </a:lnTo>
                  <a:lnTo>
                    <a:pt x="114" y="789"/>
                  </a:lnTo>
                  <a:lnTo>
                    <a:pt x="112" y="793"/>
                  </a:lnTo>
                  <a:lnTo>
                    <a:pt x="108" y="799"/>
                  </a:lnTo>
                  <a:lnTo>
                    <a:pt x="104" y="804"/>
                  </a:lnTo>
                  <a:lnTo>
                    <a:pt x="101" y="810"/>
                  </a:lnTo>
                  <a:lnTo>
                    <a:pt x="97" y="818"/>
                  </a:lnTo>
                  <a:lnTo>
                    <a:pt x="93" y="823"/>
                  </a:lnTo>
                  <a:lnTo>
                    <a:pt x="87" y="829"/>
                  </a:lnTo>
                  <a:lnTo>
                    <a:pt x="83" y="835"/>
                  </a:lnTo>
                  <a:lnTo>
                    <a:pt x="80" y="842"/>
                  </a:lnTo>
                  <a:lnTo>
                    <a:pt x="74" y="848"/>
                  </a:lnTo>
                  <a:lnTo>
                    <a:pt x="70" y="854"/>
                  </a:lnTo>
                  <a:lnTo>
                    <a:pt x="66" y="860"/>
                  </a:lnTo>
                  <a:lnTo>
                    <a:pt x="57" y="873"/>
                  </a:lnTo>
                  <a:lnTo>
                    <a:pt x="53" y="879"/>
                  </a:lnTo>
                  <a:lnTo>
                    <a:pt x="47" y="882"/>
                  </a:lnTo>
                  <a:lnTo>
                    <a:pt x="40" y="894"/>
                  </a:lnTo>
                  <a:lnTo>
                    <a:pt x="34" y="901"/>
                  </a:lnTo>
                  <a:lnTo>
                    <a:pt x="28" y="909"/>
                  </a:lnTo>
                  <a:lnTo>
                    <a:pt x="25" y="915"/>
                  </a:lnTo>
                  <a:lnTo>
                    <a:pt x="19" y="919"/>
                  </a:lnTo>
                  <a:lnTo>
                    <a:pt x="19" y="799"/>
                  </a:lnTo>
                  <a:lnTo>
                    <a:pt x="26" y="801"/>
                  </a:lnTo>
                  <a:lnTo>
                    <a:pt x="51" y="795"/>
                  </a:lnTo>
                  <a:lnTo>
                    <a:pt x="78" y="780"/>
                  </a:lnTo>
                  <a:close/>
                </a:path>
              </a:pathLst>
            </a:custGeom>
            <a:solidFill>
              <a:srgbClr val="FF0066"/>
            </a:solidFill>
            <a:ln w="9525">
              <a:noFill/>
              <a:round/>
              <a:headEnd/>
              <a:tailEnd/>
            </a:ln>
          </p:spPr>
          <p:txBody>
            <a:bodyPr/>
            <a:lstStyle/>
            <a:p>
              <a:endParaRPr lang="vi-VN"/>
            </a:p>
          </p:txBody>
        </p:sp>
        <p:sp>
          <p:nvSpPr>
            <p:cNvPr id="1088" name="Freeform 5"/>
            <p:cNvSpPr>
              <a:spLocks/>
            </p:cNvSpPr>
            <p:nvPr/>
          </p:nvSpPr>
          <p:spPr bwMode="auto">
            <a:xfrm rot="1411064">
              <a:off x="338" y="480"/>
              <a:ext cx="286" cy="407"/>
            </a:xfrm>
            <a:custGeom>
              <a:avLst/>
              <a:gdLst>
                <a:gd name="T0" fmla="*/ 456 w 572"/>
                <a:gd name="T1" fmla="*/ 144 h 813"/>
                <a:gd name="T2" fmla="*/ 432 w 572"/>
                <a:gd name="T3" fmla="*/ 222 h 813"/>
                <a:gd name="T4" fmla="*/ 437 w 572"/>
                <a:gd name="T5" fmla="*/ 270 h 813"/>
                <a:gd name="T6" fmla="*/ 451 w 572"/>
                <a:gd name="T7" fmla="*/ 315 h 813"/>
                <a:gd name="T8" fmla="*/ 464 w 572"/>
                <a:gd name="T9" fmla="*/ 368 h 813"/>
                <a:gd name="T10" fmla="*/ 462 w 572"/>
                <a:gd name="T11" fmla="*/ 458 h 813"/>
                <a:gd name="T12" fmla="*/ 435 w 572"/>
                <a:gd name="T13" fmla="*/ 503 h 813"/>
                <a:gd name="T14" fmla="*/ 401 w 572"/>
                <a:gd name="T15" fmla="*/ 538 h 813"/>
                <a:gd name="T16" fmla="*/ 395 w 572"/>
                <a:gd name="T17" fmla="*/ 507 h 813"/>
                <a:gd name="T18" fmla="*/ 388 w 572"/>
                <a:gd name="T19" fmla="*/ 458 h 813"/>
                <a:gd name="T20" fmla="*/ 338 w 572"/>
                <a:gd name="T21" fmla="*/ 454 h 813"/>
                <a:gd name="T22" fmla="*/ 331 w 572"/>
                <a:gd name="T23" fmla="*/ 521 h 813"/>
                <a:gd name="T24" fmla="*/ 348 w 572"/>
                <a:gd name="T25" fmla="*/ 587 h 813"/>
                <a:gd name="T26" fmla="*/ 342 w 572"/>
                <a:gd name="T27" fmla="*/ 654 h 813"/>
                <a:gd name="T28" fmla="*/ 285 w 572"/>
                <a:gd name="T29" fmla="*/ 640 h 813"/>
                <a:gd name="T30" fmla="*/ 270 w 572"/>
                <a:gd name="T31" fmla="*/ 572 h 813"/>
                <a:gd name="T32" fmla="*/ 240 w 572"/>
                <a:gd name="T33" fmla="*/ 570 h 813"/>
                <a:gd name="T34" fmla="*/ 241 w 572"/>
                <a:gd name="T35" fmla="*/ 631 h 813"/>
                <a:gd name="T36" fmla="*/ 245 w 572"/>
                <a:gd name="T37" fmla="*/ 667 h 813"/>
                <a:gd name="T38" fmla="*/ 247 w 572"/>
                <a:gd name="T39" fmla="*/ 711 h 813"/>
                <a:gd name="T40" fmla="*/ 241 w 572"/>
                <a:gd name="T41" fmla="*/ 785 h 813"/>
                <a:gd name="T42" fmla="*/ 183 w 572"/>
                <a:gd name="T43" fmla="*/ 770 h 813"/>
                <a:gd name="T44" fmla="*/ 179 w 572"/>
                <a:gd name="T45" fmla="*/ 713 h 813"/>
                <a:gd name="T46" fmla="*/ 184 w 572"/>
                <a:gd name="T47" fmla="*/ 652 h 813"/>
                <a:gd name="T48" fmla="*/ 175 w 572"/>
                <a:gd name="T49" fmla="*/ 638 h 813"/>
                <a:gd name="T50" fmla="*/ 129 w 572"/>
                <a:gd name="T51" fmla="*/ 796 h 813"/>
                <a:gd name="T52" fmla="*/ 78 w 572"/>
                <a:gd name="T53" fmla="*/ 813 h 813"/>
                <a:gd name="T54" fmla="*/ 63 w 572"/>
                <a:gd name="T55" fmla="*/ 758 h 813"/>
                <a:gd name="T56" fmla="*/ 93 w 572"/>
                <a:gd name="T57" fmla="*/ 713 h 813"/>
                <a:gd name="T58" fmla="*/ 8 w 572"/>
                <a:gd name="T59" fmla="*/ 680 h 813"/>
                <a:gd name="T60" fmla="*/ 42 w 572"/>
                <a:gd name="T61" fmla="*/ 654 h 813"/>
                <a:gd name="T62" fmla="*/ 122 w 572"/>
                <a:gd name="T63" fmla="*/ 625 h 813"/>
                <a:gd name="T64" fmla="*/ 13 w 572"/>
                <a:gd name="T65" fmla="*/ 566 h 813"/>
                <a:gd name="T66" fmla="*/ 23 w 572"/>
                <a:gd name="T67" fmla="*/ 528 h 813"/>
                <a:gd name="T68" fmla="*/ 146 w 572"/>
                <a:gd name="T69" fmla="*/ 509 h 813"/>
                <a:gd name="T70" fmla="*/ 160 w 572"/>
                <a:gd name="T71" fmla="*/ 464 h 813"/>
                <a:gd name="T72" fmla="*/ 57 w 572"/>
                <a:gd name="T73" fmla="*/ 465 h 813"/>
                <a:gd name="T74" fmla="*/ 4 w 572"/>
                <a:gd name="T75" fmla="*/ 405 h 813"/>
                <a:gd name="T76" fmla="*/ 42 w 572"/>
                <a:gd name="T77" fmla="*/ 365 h 813"/>
                <a:gd name="T78" fmla="*/ 202 w 572"/>
                <a:gd name="T79" fmla="*/ 376 h 813"/>
                <a:gd name="T80" fmla="*/ 169 w 572"/>
                <a:gd name="T81" fmla="*/ 344 h 813"/>
                <a:gd name="T82" fmla="*/ 108 w 572"/>
                <a:gd name="T83" fmla="*/ 302 h 813"/>
                <a:gd name="T84" fmla="*/ 135 w 572"/>
                <a:gd name="T85" fmla="*/ 258 h 813"/>
                <a:gd name="T86" fmla="*/ 171 w 572"/>
                <a:gd name="T87" fmla="*/ 216 h 813"/>
                <a:gd name="T88" fmla="*/ 217 w 572"/>
                <a:gd name="T89" fmla="*/ 184 h 813"/>
                <a:gd name="T90" fmla="*/ 281 w 572"/>
                <a:gd name="T91" fmla="*/ 165 h 813"/>
                <a:gd name="T92" fmla="*/ 376 w 572"/>
                <a:gd name="T93" fmla="*/ 140 h 813"/>
                <a:gd name="T94" fmla="*/ 152 w 572"/>
                <a:gd name="T95" fmla="*/ 296 h 813"/>
                <a:gd name="T96" fmla="*/ 42 w 572"/>
                <a:gd name="T97" fmla="*/ 549 h 813"/>
                <a:gd name="T98" fmla="*/ 150 w 572"/>
                <a:gd name="T99" fmla="*/ 646 h 813"/>
                <a:gd name="T100" fmla="*/ 289 w 572"/>
                <a:gd name="T101" fmla="*/ 399 h 813"/>
                <a:gd name="T102" fmla="*/ 390 w 572"/>
                <a:gd name="T103" fmla="*/ 197 h 813"/>
                <a:gd name="T104" fmla="*/ 422 w 572"/>
                <a:gd name="T105" fmla="*/ 131 h 813"/>
                <a:gd name="T106" fmla="*/ 447 w 572"/>
                <a:gd name="T107" fmla="*/ 99 h 813"/>
                <a:gd name="T108" fmla="*/ 477 w 572"/>
                <a:gd name="T109" fmla="*/ 72 h 813"/>
                <a:gd name="T110" fmla="*/ 513 w 572"/>
                <a:gd name="T111" fmla="*/ 43 h 813"/>
                <a:gd name="T112" fmla="*/ 563 w 572"/>
                <a:gd name="T113" fmla="*/ 7 h 813"/>
                <a:gd name="T114" fmla="*/ 479 w 572"/>
                <a:gd name="T115" fmla="*/ 118 h 81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72"/>
                <a:gd name="T175" fmla="*/ 0 h 813"/>
                <a:gd name="T176" fmla="*/ 572 w 572"/>
                <a:gd name="T177" fmla="*/ 813 h 813"/>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72" h="813">
                  <a:moveTo>
                    <a:pt x="479" y="118"/>
                  </a:moveTo>
                  <a:lnTo>
                    <a:pt x="477" y="119"/>
                  </a:lnTo>
                  <a:lnTo>
                    <a:pt x="470" y="125"/>
                  </a:lnTo>
                  <a:lnTo>
                    <a:pt x="466" y="131"/>
                  </a:lnTo>
                  <a:lnTo>
                    <a:pt x="460" y="137"/>
                  </a:lnTo>
                  <a:lnTo>
                    <a:pt x="456" y="144"/>
                  </a:lnTo>
                  <a:lnTo>
                    <a:pt x="451" y="152"/>
                  </a:lnTo>
                  <a:lnTo>
                    <a:pt x="441" y="171"/>
                  </a:lnTo>
                  <a:lnTo>
                    <a:pt x="435" y="194"/>
                  </a:lnTo>
                  <a:lnTo>
                    <a:pt x="432" y="207"/>
                  </a:lnTo>
                  <a:lnTo>
                    <a:pt x="432" y="215"/>
                  </a:lnTo>
                  <a:lnTo>
                    <a:pt x="432" y="222"/>
                  </a:lnTo>
                  <a:lnTo>
                    <a:pt x="432" y="230"/>
                  </a:lnTo>
                  <a:lnTo>
                    <a:pt x="432" y="237"/>
                  </a:lnTo>
                  <a:lnTo>
                    <a:pt x="433" y="245"/>
                  </a:lnTo>
                  <a:lnTo>
                    <a:pt x="435" y="254"/>
                  </a:lnTo>
                  <a:lnTo>
                    <a:pt x="437" y="262"/>
                  </a:lnTo>
                  <a:lnTo>
                    <a:pt x="437" y="270"/>
                  </a:lnTo>
                  <a:lnTo>
                    <a:pt x="439" y="279"/>
                  </a:lnTo>
                  <a:lnTo>
                    <a:pt x="441" y="287"/>
                  </a:lnTo>
                  <a:lnTo>
                    <a:pt x="445" y="294"/>
                  </a:lnTo>
                  <a:lnTo>
                    <a:pt x="445" y="302"/>
                  </a:lnTo>
                  <a:lnTo>
                    <a:pt x="449" y="310"/>
                  </a:lnTo>
                  <a:lnTo>
                    <a:pt x="451" y="315"/>
                  </a:lnTo>
                  <a:lnTo>
                    <a:pt x="452" y="323"/>
                  </a:lnTo>
                  <a:lnTo>
                    <a:pt x="454" y="330"/>
                  </a:lnTo>
                  <a:lnTo>
                    <a:pt x="458" y="344"/>
                  </a:lnTo>
                  <a:lnTo>
                    <a:pt x="460" y="349"/>
                  </a:lnTo>
                  <a:lnTo>
                    <a:pt x="462" y="357"/>
                  </a:lnTo>
                  <a:lnTo>
                    <a:pt x="464" y="368"/>
                  </a:lnTo>
                  <a:lnTo>
                    <a:pt x="468" y="380"/>
                  </a:lnTo>
                  <a:lnTo>
                    <a:pt x="470" y="393"/>
                  </a:lnTo>
                  <a:lnTo>
                    <a:pt x="472" y="405"/>
                  </a:lnTo>
                  <a:lnTo>
                    <a:pt x="472" y="416"/>
                  </a:lnTo>
                  <a:lnTo>
                    <a:pt x="470" y="437"/>
                  </a:lnTo>
                  <a:lnTo>
                    <a:pt x="462" y="458"/>
                  </a:lnTo>
                  <a:lnTo>
                    <a:pt x="456" y="469"/>
                  </a:lnTo>
                  <a:lnTo>
                    <a:pt x="452" y="479"/>
                  </a:lnTo>
                  <a:lnTo>
                    <a:pt x="449" y="483"/>
                  </a:lnTo>
                  <a:lnTo>
                    <a:pt x="447" y="486"/>
                  </a:lnTo>
                  <a:lnTo>
                    <a:pt x="441" y="496"/>
                  </a:lnTo>
                  <a:lnTo>
                    <a:pt x="435" y="503"/>
                  </a:lnTo>
                  <a:lnTo>
                    <a:pt x="430" y="509"/>
                  </a:lnTo>
                  <a:lnTo>
                    <a:pt x="424" y="517"/>
                  </a:lnTo>
                  <a:lnTo>
                    <a:pt x="418" y="521"/>
                  </a:lnTo>
                  <a:lnTo>
                    <a:pt x="413" y="526"/>
                  </a:lnTo>
                  <a:lnTo>
                    <a:pt x="409" y="530"/>
                  </a:lnTo>
                  <a:lnTo>
                    <a:pt x="401" y="538"/>
                  </a:lnTo>
                  <a:lnTo>
                    <a:pt x="394" y="541"/>
                  </a:lnTo>
                  <a:lnTo>
                    <a:pt x="394" y="538"/>
                  </a:lnTo>
                  <a:lnTo>
                    <a:pt x="394" y="528"/>
                  </a:lnTo>
                  <a:lnTo>
                    <a:pt x="394" y="522"/>
                  </a:lnTo>
                  <a:lnTo>
                    <a:pt x="394" y="515"/>
                  </a:lnTo>
                  <a:lnTo>
                    <a:pt x="395" y="507"/>
                  </a:lnTo>
                  <a:lnTo>
                    <a:pt x="394" y="500"/>
                  </a:lnTo>
                  <a:lnTo>
                    <a:pt x="394" y="490"/>
                  </a:lnTo>
                  <a:lnTo>
                    <a:pt x="392" y="481"/>
                  </a:lnTo>
                  <a:lnTo>
                    <a:pt x="392" y="473"/>
                  </a:lnTo>
                  <a:lnTo>
                    <a:pt x="390" y="465"/>
                  </a:lnTo>
                  <a:lnTo>
                    <a:pt x="388" y="458"/>
                  </a:lnTo>
                  <a:lnTo>
                    <a:pt x="384" y="450"/>
                  </a:lnTo>
                  <a:lnTo>
                    <a:pt x="375" y="441"/>
                  </a:lnTo>
                  <a:lnTo>
                    <a:pt x="365" y="437"/>
                  </a:lnTo>
                  <a:lnTo>
                    <a:pt x="356" y="439"/>
                  </a:lnTo>
                  <a:lnTo>
                    <a:pt x="346" y="445"/>
                  </a:lnTo>
                  <a:lnTo>
                    <a:pt x="338" y="454"/>
                  </a:lnTo>
                  <a:lnTo>
                    <a:pt x="333" y="467"/>
                  </a:lnTo>
                  <a:lnTo>
                    <a:pt x="327" y="481"/>
                  </a:lnTo>
                  <a:lnTo>
                    <a:pt x="327" y="496"/>
                  </a:lnTo>
                  <a:lnTo>
                    <a:pt x="327" y="503"/>
                  </a:lnTo>
                  <a:lnTo>
                    <a:pt x="329" y="511"/>
                  </a:lnTo>
                  <a:lnTo>
                    <a:pt x="331" y="521"/>
                  </a:lnTo>
                  <a:lnTo>
                    <a:pt x="333" y="528"/>
                  </a:lnTo>
                  <a:lnTo>
                    <a:pt x="337" y="540"/>
                  </a:lnTo>
                  <a:lnTo>
                    <a:pt x="340" y="551"/>
                  </a:lnTo>
                  <a:lnTo>
                    <a:pt x="342" y="562"/>
                  </a:lnTo>
                  <a:lnTo>
                    <a:pt x="346" y="576"/>
                  </a:lnTo>
                  <a:lnTo>
                    <a:pt x="348" y="587"/>
                  </a:lnTo>
                  <a:lnTo>
                    <a:pt x="352" y="598"/>
                  </a:lnTo>
                  <a:lnTo>
                    <a:pt x="352" y="612"/>
                  </a:lnTo>
                  <a:lnTo>
                    <a:pt x="352" y="623"/>
                  </a:lnTo>
                  <a:lnTo>
                    <a:pt x="348" y="642"/>
                  </a:lnTo>
                  <a:lnTo>
                    <a:pt x="344" y="650"/>
                  </a:lnTo>
                  <a:lnTo>
                    <a:pt x="342" y="654"/>
                  </a:lnTo>
                  <a:lnTo>
                    <a:pt x="338" y="657"/>
                  </a:lnTo>
                  <a:lnTo>
                    <a:pt x="331" y="661"/>
                  </a:lnTo>
                  <a:lnTo>
                    <a:pt x="321" y="665"/>
                  </a:lnTo>
                  <a:lnTo>
                    <a:pt x="302" y="663"/>
                  </a:lnTo>
                  <a:lnTo>
                    <a:pt x="291" y="650"/>
                  </a:lnTo>
                  <a:lnTo>
                    <a:pt x="285" y="640"/>
                  </a:lnTo>
                  <a:lnTo>
                    <a:pt x="281" y="629"/>
                  </a:lnTo>
                  <a:lnTo>
                    <a:pt x="279" y="617"/>
                  </a:lnTo>
                  <a:lnTo>
                    <a:pt x="278" y="606"/>
                  </a:lnTo>
                  <a:lnTo>
                    <a:pt x="276" y="595"/>
                  </a:lnTo>
                  <a:lnTo>
                    <a:pt x="272" y="581"/>
                  </a:lnTo>
                  <a:lnTo>
                    <a:pt x="270" y="572"/>
                  </a:lnTo>
                  <a:lnTo>
                    <a:pt x="268" y="562"/>
                  </a:lnTo>
                  <a:lnTo>
                    <a:pt x="260" y="547"/>
                  </a:lnTo>
                  <a:lnTo>
                    <a:pt x="251" y="543"/>
                  </a:lnTo>
                  <a:lnTo>
                    <a:pt x="245" y="547"/>
                  </a:lnTo>
                  <a:lnTo>
                    <a:pt x="241" y="557"/>
                  </a:lnTo>
                  <a:lnTo>
                    <a:pt x="240" y="570"/>
                  </a:lnTo>
                  <a:lnTo>
                    <a:pt x="240" y="579"/>
                  </a:lnTo>
                  <a:lnTo>
                    <a:pt x="240" y="589"/>
                  </a:lnTo>
                  <a:lnTo>
                    <a:pt x="240" y="598"/>
                  </a:lnTo>
                  <a:lnTo>
                    <a:pt x="241" y="608"/>
                  </a:lnTo>
                  <a:lnTo>
                    <a:pt x="241" y="619"/>
                  </a:lnTo>
                  <a:lnTo>
                    <a:pt x="241" y="631"/>
                  </a:lnTo>
                  <a:lnTo>
                    <a:pt x="243" y="636"/>
                  </a:lnTo>
                  <a:lnTo>
                    <a:pt x="243" y="644"/>
                  </a:lnTo>
                  <a:lnTo>
                    <a:pt x="243" y="650"/>
                  </a:lnTo>
                  <a:lnTo>
                    <a:pt x="243" y="655"/>
                  </a:lnTo>
                  <a:lnTo>
                    <a:pt x="245" y="661"/>
                  </a:lnTo>
                  <a:lnTo>
                    <a:pt x="245" y="667"/>
                  </a:lnTo>
                  <a:lnTo>
                    <a:pt x="245" y="675"/>
                  </a:lnTo>
                  <a:lnTo>
                    <a:pt x="245" y="680"/>
                  </a:lnTo>
                  <a:lnTo>
                    <a:pt x="247" y="692"/>
                  </a:lnTo>
                  <a:lnTo>
                    <a:pt x="247" y="699"/>
                  </a:lnTo>
                  <a:lnTo>
                    <a:pt x="247" y="705"/>
                  </a:lnTo>
                  <a:lnTo>
                    <a:pt x="247" y="711"/>
                  </a:lnTo>
                  <a:lnTo>
                    <a:pt x="247" y="716"/>
                  </a:lnTo>
                  <a:lnTo>
                    <a:pt x="247" y="728"/>
                  </a:lnTo>
                  <a:lnTo>
                    <a:pt x="247" y="739"/>
                  </a:lnTo>
                  <a:lnTo>
                    <a:pt x="247" y="751"/>
                  </a:lnTo>
                  <a:lnTo>
                    <a:pt x="245" y="770"/>
                  </a:lnTo>
                  <a:lnTo>
                    <a:pt x="241" y="785"/>
                  </a:lnTo>
                  <a:lnTo>
                    <a:pt x="236" y="798"/>
                  </a:lnTo>
                  <a:lnTo>
                    <a:pt x="228" y="806"/>
                  </a:lnTo>
                  <a:lnTo>
                    <a:pt x="217" y="806"/>
                  </a:lnTo>
                  <a:lnTo>
                    <a:pt x="198" y="798"/>
                  </a:lnTo>
                  <a:lnTo>
                    <a:pt x="184" y="781"/>
                  </a:lnTo>
                  <a:lnTo>
                    <a:pt x="183" y="770"/>
                  </a:lnTo>
                  <a:lnTo>
                    <a:pt x="179" y="756"/>
                  </a:lnTo>
                  <a:lnTo>
                    <a:pt x="179" y="743"/>
                  </a:lnTo>
                  <a:lnTo>
                    <a:pt x="179" y="735"/>
                  </a:lnTo>
                  <a:lnTo>
                    <a:pt x="179" y="728"/>
                  </a:lnTo>
                  <a:lnTo>
                    <a:pt x="179" y="720"/>
                  </a:lnTo>
                  <a:lnTo>
                    <a:pt x="179" y="713"/>
                  </a:lnTo>
                  <a:lnTo>
                    <a:pt x="179" y="705"/>
                  </a:lnTo>
                  <a:lnTo>
                    <a:pt x="181" y="697"/>
                  </a:lnTo>
                  <a:lnTo>
                    <a:pt x="183" y="669"/>
                  </a:lnTo>
                  <a:lnTo>
                    <a:pt x="183" y="663"/>
                  </a:lnTo>
                  <a:lnTo>
                    <a:pt x="183" y="657"/>
                  </a:lnTo>
                  <a:lnTo>
                    <a:pt x="184" y="652"/>
                  </a:lnTo>
                  <a:lnTo>
                    <a:pt x="184" y="646"/>
                  </a:lnTo>
                  <a:lnTo>
                    <a:pt x="183" y="635"/>
                  </a:lnTo>
                  <a:lnTo>
                    <a:pt x="183" y="627"/>
                  </a:lnTo>
                  <a:lnTo>
                    <a:pt x="179" y="625"/>
                  </a:lnTo>
                  <a:lnTo>
                    <a:pt x="177" y="629"/>
                  </a:lnTo>
                  <a:lnTo>
                    <a:pt x="175" y="638"/>
                  </a:lnTo>
                  <a:lnTo>
                    <a:pt x="169" y="665"/>
                  </a:lnTo>
                  <a:lnTo>
                    <a:pt x="164" y="699"/>
                  </a:lnTo>
                  <a:lnTo>
                    <a:pt x="154" y="735"/>
                  </a:lnTo>
                  <a:lnTo>
                    <a:pt x="144" y="770"/>
                  </a:lnTo>
                  <a:lnTo>
                    <a:pt x="137" y="783"/>
                  </a:lnTo>
                  <a:lnTo>
                    <a:pt x="129" y="796"/>
                  </a:lnTo>
                  <a:lnTo>
                    <a:pt x="125" y="800"/>
                  </a:lnTo>
                  <a:lnTo>
                    <a:pt x="120" y="804"/>
                  </a:lnTo>
                  <a:lnTo>
                    <a:pt x="110" y="809"/>
                  </a:lnTo>
                  <a:lnTo>
                    <a:pt x="101" y="811"/>
                  </a:lnTo>
                  <a:lnTo>
                    <a:pt x="93" y="813"/>
                  </a:lnTo>
                  <a:lnTo>
                    <a:pt x="78" y="813"/>
                  </a:lnTo>
                  <a:lnTo>
                    <a:pt x="59" y="804"/>
                  </a:lnTo>
                  <a:lnTo>
                    <a:pt x="53" y="796"/>
                  </a:lnTo>
                  <a:lnTo>
                    <a:pt x="53" y="785"/>
                  </a:lnTo>
                  <a:lnTo>
                    <a:pt x="55" y="775"/>
                  </a:lnTo>
                  <a:lnTo>
                    <a:pt x="59" y="764"/>
                  </a:lnTo>
                  <a:lnTo>
                    <a:pt x="63" y="758"/>
                  </a:lnTo>
                  <a:lnTo>
                    <a:pt x="67" y="754"/>
                  </a:lnTo>
                  <a:lnTo>
                    <a:pt x="74" y="743"/>
                  </a:lnTo>
                  <a:lnTo>
                    <a:pt x="78" y="739"/>
                  </a:lnTo>
                  <a:lnTo>
                    <a:pt x="82" y="733"/>
                  </a:lnTo>
                  <a:lnTo>
                    <a:pt x="87" y="726"/>
                  </a:lnTo>
                  <a:lnTo>
                    <a:pt x="93" y="713"/>
                  </a:lnTo>
                  <a:lnTo>
                    <a:pt x="91" y="709"/>
                  </a:lnTo>
                  <a:lnTo>
                    <a:pt x="86" y="707"/>
                  </a:lnTo>
                  <a:lnTo>
                    <a:pt x="61" y="703"/>
                  </a:lnTo>
                  <a:lnTo>
                    <a:pt x="29" y="695"/>
                  </a:lnTo>
                  <a:lnTo>
                    <a:pt x="10" y="684"/>
                  </a:lnTo>
                  <a:lnTo>
                    <a:pt x="8" y="680"/>
                  </a:lnTo>
                  <a:lnTo>
                    <a:pt x="10" y="676"/>
                  </a:lnTo>
                  <a:lnTo>
                    <a:pt x="11" y="671"/>
                  </a:lnTo>
                  <a:lnTo>
                    <a:pt x="17" y="665"/>
                  </a:lnTo>
                  <a:lnTo>
                    <a:pt x="25" y="661"/>
                  </a:lnTo>
                  <a:lnTo>
                    <a:pt x="34" y="657"/>
                  </a:lnTo>
                  <a:lnTo>
                    <a:pt x="42" y="654"/>
                  </a:lnTo>
                  <a:lnTo>
                    <a:pt x="51" y="652"/>
                  </a:lnTo>
                  <a:lnTo>
                    <a:pt x="68" y="646"/>
                  </a:lnTo>
                  <a:lnTo>
                    <a:pt x="86" y="642"/>
                  </a:lnTo>
                  <a:lnTo>
                    <a:pt x="103" y="638"/>
                  </a:lnTo>
                  <a:lnTo>
                    <a:pt x="114" y="633"/>
                  </a:lnTo>
                  <a:lnTo>
                    <a:pt x="122" y="625"/>
                  </a:lnTo>
                  <a:lnTo>
                    <a:pt x="124" y="614"/>
                  </a:lnTo>
                  <a:lnTo>
                    <a:pt x="122" y="610"/>
                  </a:lnTo>
                  <a:lnTo>
                    <a:pt x="118" y="604"/>
                  </a:lnTo>
                  <a:lnTo>
                    <a:pt x="101" y="595"/>
                  </a:lnTo>
                  <a:lnTo>
                    <a:pt x="55" y="581"/>
                  </a:lnTo>
                  <a:lnTo>
                    <a:pt x="13" y="566"/>
                  </a:lnTo>
                  <a:lnTo>
                    <a:pt x="4" y="555"/>
                  </a:lnTo>
                  <a:lnTo>
                    <a:pt x="2" y="549"/>
                  </a:lnTo>
                  <a:lnTo>
                    <a:pt x="4" y="543"/>
                  </a:lnTo>
                  <a:lnTo>
                    <a:pt x="10" y="538"/>
                  </a:lnTo>
                  <a:lnTo>
                    <a:pt x="15" y="532"/>
                  </a:lnTo>
                  <a:lnTo>
                    <a:pt x="23" y="528"/>
                  </a:lnTo>
                  <a:lnTo>
                    <a:pt x="30" y="526"/>
                  </a:lnTo>
                  <a:lnTo>
                    <a:pt x="49" y="522"/>
                  </a:lnTo>
                  <a:lnTo>
                    <a:pt x="70" y="522"/>
                  </a:lnTo>
                  <a:lnTo>
                    <a:pt x="93" y="521"/>
                  </a:lnTo>
                  <a:lnTo>
                    <a:pt x="114" y="521"/>
                  </a:lnTo>
                  <a:lnTo>
                    <a:pt x="146" y="509"/>
                  </a:lnTo>
                  <a:lnTo>
                    <a:pt x="158" y="500"/>
                  </a:lnTo>
                  <a:lnTo>
                    <a:pt x="164" y="490"/>
                  </a:lnTo>
                  <a:lnTo>
                    <a:pt x="167" y="481"/>
                  </a:lnTo>
                  <a:lnTo>
                    <a:pt x="167" y="477"/>
                  </a:lnTo>
                  <a:lnTo>
                    <a:pt x="165" y="471"/>
                  </a:lnTo>
                  <a:lnTo>
                    <a:pt x="160" y="464"/>
                  </a:lnTo>
                  <a:lnTo>
                    <a:pt x="152" y="458"/>
                  </a:lnTo>
                  <a:lnTo>
                    <a:pt x="124" y="450"/>
                  </a:lnTo>
                  <a:lnTo>
                    <a:pt x="93" y="454"/>
                  </a:lnTo>
                  <a:lnTo>
                    <a:pt x="80" y="458"/>
                  </a:lnTo>
                  <a:lnTo>
                    <a:pt x="68" y="462"/>
                  </a:lnTo>
                  <a:lnTo>
                    <a:pt x="57" y="465"/>
                  </a:lnTo>
                  <a:lnTo>
                    <a:pt x="44" y="465"/>
                  </a:lnTo>
                  <a:lnTo>
                    <a:pt x="17" y="462"/>
                  </a:lnTo>
                  <a:lnTo>
                    <a:pt x="4" y="452"/>
                  </a:lnTo>
                  <a:lnTo>
                    <a:pt x="0" y="439"/>
                  </a:lnTo>
                  <a:lnTo>
                    <a:pt x="0" y="424"/>
                  </a:lnTo>
                  <a:lnTo>
                    <a:pt x="4" y="405"/>
                  </a:lnTo>
                  <a:lnTo>
                    <a:pt x="8" y="397"/>
                  </a:lnTo>
                  <a:lnTo>
                    <a:pt x="13" y="387"/>
                  </a:lnTo>
                  <a:lnTo>
                    <a:pt x="19" y="382"/>
                  </a:lnTo>
                  <a:lnTo>
                    <a:pt x="27" y="374"/>
                  </a:lnTo>
                  <a:lnTo>
                    <a:pt x="32" y="368"/>
                  </a:lnTo>
                  <a:lnTo>
                    <a:pt x="42" y="365"/>
                  </a:lnTo>
                  <a:lnTo>
                    <a:pt x="51" y="361"/>
                  </a:lnTo>
                  <a:lnTo>
                    <a:pt x="61" y="361"/>
                  </a:lnTo>
                  <a:lnTo>
                    <a:pt x="82" y="361"/>
                  </a:lnTo>
                  <a:lnTo>
                    <a:pt x="106" y="365"/>
                  </a:lnTo>
                  <a:lnTo>
                    <a:pt x="158" y="374"/>
                  </a:lnTo>
                  <a:lnTo>
                    <a:pt x="202" y="376"/>
                  </a:lnTo>
                  <a:lnTo>
                    <a:pt x="215" y="372"/>
                  </a:lnTo>
                  <a:lnTo>
                    <a:pt x="222" y="363"/>
                  </a:lnTo>
                  <a:lnTo>
                    <a:pt x="222" y="357"/>
                  </a:lnTo>
                  <a:lnTo>
                    <a:pt x="221" y="353"/>
                  </a:lnTo>
                  <a:lnTo>
                    <a:pt x="209" y="348"/>
                  </a:lnTo>
                  <a:lnTo>
                    <a:pt x="169" y="344"/>
                  </a:lnTo>
                  <a:lnTo>
                    <a:pt x="146" y="342"/>
                  </a:lnTo>
                  <a:lnTo>
                    <a:pt x="127" y="338"/>
                  </a:lnTo>
                  <a:lnTo>
                    <a:pt x="112" y="330"/>
                  </a:lnTo>
                  <a:lnTo>
                    <a:pt x="105" y="319"/>
                  </a:lnTo>
                  <a:lnTo>
                    <a:pt x="105" y="311"/>
                  </a:lnTo>
                  <a:lnTo>
                    <a:pt x="108" y="302"/>
                  </a:lnTo>
                  <a:lnTo>
                    <a:pt x="114" y="289"/>
                  </a:lnTo>
                  <a:lnTo>
                    <a:pt x="116" y="285"/>
                  </a:lnTo>
                  <a:lnTo>
                    <a:pt x="120" y="277"/>
                  </a:lnTo>
                  <a:lnTo>
                    <a:pt x="125" y="272"/>
                  </a:lnTo>
                  <a:lnTo>
                    <a:pt x="129" y="264"/>
                  </a:lnTo>
                  <a:lnTo>
                    <a:pt x="135" y="258"/>
                  </a:lnTo>
                  <a:lnTo>
                    <a:pt x="141" y="251"/>
                  </a:lnTo>
                  <a:lnTo>
                    <a:pt x="144" y="243"/>
                  </a:lnTo>
                  <a:lnTo>
                    <a:pt x="152" y="237"/>
                  </a:lnTo>
                  <a:lnTo>
                    <a:pt x="158" y="230"/>
                  </a:lnTo>
                  <a:lnTo>
                    <a:pt x="165" y="224"/>
                  </a:lnTo>
                  <a:lnTo>
                    <a:pt x="171" y="216"/>
                  </a:lnTo>
                  <a:lnTo>
                    <a:pt x="179" y="211"/>
                  </a:lnTo>
                  <a:lnTo>
                    <a:pt x="186" y="205"/>
                  </a:lnTo>
                  <a:lnTo>
                    <a:pt x="194" y="199"/>
                  </a:lnTo>
                  <a:lnTo>
                    <a:pt x="202" y="194"/>
                  </a:lnTo>
                  <a:lnTo>
                    <a:pt x="209" y="188"/>
                  </a:lnTo>
                  <a:lnTo>
                    <a:pt x="217" y="184"/>
                  </a:lnTo>
                  <a:lnTo>
                    <a:pt x="224" y="178"/>
                  </a:lnTo>
                  <a:lnTo>
                    <a:pt x="232" y="175"/>
                  </a:lnTo>
                  <a:lnTo>
                    <a:pt x="240" y="173"/>
                  </a:lnTo>
                  <a:lnTo>
                    <a:pt x="255" y="167"/>
                  </a:lnTo>
                  <a:lnTo>
                    <a:pt x="268" y="165"/>
                  </a:lnTo>
                  <a:lnTo>
                    <a:pt x="281" y="165"/>
                  </a:lnTo>
                  <a:lnTo>
                    <a:pt x="308" y="167"/>
                  </a:lnTo>
                  <a:lnTo>
                    <a:pt x="331" y="163"/>
                  </a:lnTo>
                  <a:lnTo>
                    <a:pt x="352" y="156"/>
                  </a:lnTo>
                  <a:lnTo>
                    <a:pt x="359" y="152"/>
                  </a:lnTo>
                  <a:lnTo>
                    <a:pt x="369" y="146"/>
                  </a:lnTo>
                  <a:lnTo>
                    <a:pt x="376" y="140"/>
                  </a:lnTo>
                  <a:lnTo>
                    <a:pt x="382" y="135"/>
                  </a:lnTo>
                  <a:lnTo>
                    <a:pt x="394" y="127"/>
                  </a:lnTo>
                  <a:lnTo>
                    <a:pt x="399" y="119"/>
                  </a:lnTo>
                  <a:lnTo>
                    <a:pt x="401" y="118"/>
                  </a:lnTo>
                  <a:lnTo>
                    <a:pt x="337" y="237"/>
                  </a:lnTo>
                  <a:lnTo>
                    <a:pt x="152" y="296"/>
                  </a:lnTo>
                  <a:lnTo>
                    <a:pt x="318" y="275"/>
                  </a:lnTo>
                  <a:lnTo>
                    <a:pt x="238" y="416"/>
                  </a:lnTo>
                  <a:lnTo>
                    <a:pt x="53" y="406"/>
                  </a:lnTo>
                  <a:lnTo>
                    <a:pt x="224" y="446"/>
                  </a:lnTo>
                  <a:lnTo>
                    <a:pt x="175" y="541"/>
                  </a:lnTo>
                  <a:lnTo>
                    <a:pt x="42" y="549"/>
                  </a:lnTo>
                  <a:lnTo>
                    <a:pt x="162" y="568"/>
                  </a:lnTo>
                  <a:lnTo>
                    <a:pt x="127" y="648"/>
                  </a:lnTo>
                  <a:lnTo>
                    <a:pt x="53" y="676"/>
                  </a:lnTo>
                  <a:lnTo>
                    <a:pt x="127" y="673"/>
                  </a:lnTo>
                  <a:lnTo>
                    <a:pt x="97" y="787"/>
                  </a:lnTo>
                  <a:lnTo>
                    <a:pt x="150" y="646"/>
                  </a:lnTo>
                  <a:lnTo>
                    <a:pt x="200" y="543"/>
                  </a:lnTo>
                  <a:lnTo>
                    <a:pt x="209" y="764"/>
                  </a:lnTo>
                  <a:lnTo>
                    <a:pt x="222" y="507"/>
                  </a:lnTo>
                  <a:lnTo>
                    <a:pt x="266" y="431"/>
                  </a:lnTo>
                  <a:lnTo>
                    <a:pt x="314" y="627"/>
                  </a:lnTo>
                  <a:lnTo>
                    <a:pt x="289" y="399"/>
                  </a:lnTo>
                  <a:lnTo>
                    <a:pt x="350" y="285"/>
                  </a:lnTo>
                  <a:lnTo>
                    <a:pt x="424" y="437"/>
                  </a:lnTo>
                  <a:lnTo>
                    <a:pt x="367" y="251"/>
                  </a:lnTo>
                  <a:lnTo>
                    <a:pt x="375" y="235"/>
                  </a:lnTo>
                  <a:lnTo>
                    <a:pt x="380" y="218"/>
                  </a:lnTo>
                  <a:lnTo>
                    <a:pt x="390" y="197"/>
                  </a:lnTo>
                  <a:lnTo>
                    <a:pt x="399" y="175"/>
                  </a:lnTo>
                  <a:lnTo>
                    <a:pt x="411" y="152"/>
                  </a:lnTo>
                  <a:lnTo>
                    <a:pt x="414" y="146"/>
                  </a:lnTo>
                  <a:lnTo>
                    <a:pt x="416" y="142"/>
                  </a:lnTo>
                  <a:lnTo>
                    <a:pt x="418" y="137"/>
                  </a:lnTo>
                  <a:lnTo>
                    <a:pt x="422" y="131"/>
                  </a:lnTo>
                  <a:lnTo>
                    <a:pt x="424" y="127"/>
                  </a:lnTo>
                  <a:lnTo>
                    <a:pt x="428" y="123"/>
                  </a:lnTo>
                  <a:lnTo>
                    <a:pt x="432" y="116"/>
                  </a:lnTo>
                  <a:lnTo>
                    <a:pt x="439" y="108"/>
                  </a:lnTo>
                  <a:lnTo>
                    <a:pt x="443" y="104"/>
                  </a:lnTo>
                  <a:lnTo>
                    <a:pt x="447" y="99"/>
                  </a:lnTo>
                  <a:lnTo>
                    <a:pt x="451" y="95"/>
                  </a:lnTo>
                  <a:lnTo>
                    <a:pt x="456" y="91"/>
                  </a:lnTo>
                  <a:lnTo>
                    <a:pt x="460" y="85"/>
                  </a:lnTo>
                  <a:lnTo>
                    <a:pt x="466" y="81"/>
                  </a:lnTo>
                  <a:lnTo>
                    <a:pt x="472" y="76"/>
                  </a:lnTo>
                  <a:lnTo>
                    <a:pt x="477" y="72"/>
                  </a:lnTo>
                  <a:lnTo>
                    <a:pt x="483" y="66"/>
                  </a:lnTo>
                  <a:lnTo>
                    <a:pt x="489" y="62"/>
                  </a:lnTo>
                  <a:lnTo>
                    <a:pt x="494" y="57"/>
                  </a:lnTo>
                  <a:lnTo>
                    <a:pt x="502" y="53"/>
                  </a:lnTo>
                  <a:lnTo>
                    <a:pt x="508" y="47"/>
                  </a:lnTo>
                  <a:lnTo>
                    <a:pt x="513" y="43"/>
                  </a:lnTo>
                  <a:lnTo>
                    <a:pt x="525" y="34"/>
                  </a:lnTo>
                  <a:lnTo>
                    <a:pt x="530" y="30"/>
                  </a:lnTo>
                  <a:lnTo>
                    <a:pt x="536" y="26"/>
                  </a:lnTo>
                  <a:lnTo>
                    <a:pt x="546" y="19"/>
                  </a:lnTo>
                  <a:lnTo>
                    <a:pt x="555" y="13"/>
                  </a:lnTo>
                  <a:lnTo>
                    <a:pt x="563" y="7"/>
                  </a:lnTo>
                  <a:lnTo>
                    <a:pt x="568" y="4"/>
                  </a:lnTo>
                  <a:lnTo>
                    <a:pt x="572" y="0"/>
                  </a:lnTo>
                  <a:lnTo>
                    <a:pt x="542" y="114"/>
                  </a:lnTo>
                  <a:lnTo>
                    <a:pt x="534" y="110"/>
                  </a:lnTo>
                  <a:lnTo>
                    <a:pt x="510" y="110"/>
                  </a:lnTo>
                  <a:lnTo>
                    <a:pt x="479" y="118"/>
                  </a:lnTo>
                  <a:close/>
                </a:path>
              </a:pathLst>
            </a:custGeom>
            <a:solidFill>
              <a:srgbClr val="FF0066"/>
            </a:solidFill>
            <a:ln w="9525">
              <a:noFill/>
              <a:round/>
              <a:headEnd/>
              <a:tailEnd/>
            </a:ln>
          </p:spPr>
          <p:txBody>
            <a:bodyPr/>
            <a:lstStyle/>
            <a:p>
              <a:endParaRPr lang="vi-VN"/>
            </a:p>
          </p:txBody>
        </p:sp>
        <p:sp>
          <p:nvSpPr>
            <p:cNvPr id="1089" name="Freeform 6"/>
            <p:cNvSpPr>
              <a:spLocks/>
            </p:cNvSpPr>
            <p:nvPr/>
          </p:nvSpPr>
          <p:spPr bwMode="auto">
            <a:xfrm>
              <a:off x="240" y="480"/>
              <a:ext cx="432" cy="2064"/>
            </a:xfrm>
            <a:custGeom>
              <a:avLst/>
              <a:gdLst>
                <a:gd name="T0" fmla="*/ 703 w 884"/>
                <a:gd name="T1" fmla="*/ 331 h 1781"/>
                <a:gd name="T2" fmla="*/ 699 w 884"/>
                <a:gd name="T3" fmla="*/ 488 h 1781"/>
                <a:gd name="T4" fmla="*/ 737 w 884"/>
                <a:gd name="T5" fmla="*/ 576 h 1781"/>
                <a:gd name="T6" fmla="*/ 783 w 884"/>
                <a:gd name="T7" fmla="*/ 656 h 1781"/>
                <a:gd name="T8" fmla="*/ 838 w 884"/>
                <a:gd name="T9" fmla="*/ 745 h 1781"/>
                <a:gd name="T10" fmla="*/ 882 w 884"/>
                <a:gd name="T11" fmla="*/ 914 h 1781"/>
                <a:gd name="T12" fmla="*/ 855 w 884"/>
                <a:gd name="T13" fmla="*/ 1011 h 1781"/>
                <a:gd name="T14" fmla="*/ 810 w 884"/>
                <a:gd name="T15" fmla="*/ 1093 h 1781"/>
                <a:gd name="T16" fmla="*/ 783 w 884"/>
                <a:gd name="T17" fmla="*/ 1040 h 1781"/>
                <a:gd name="T18" fmla="*/ 741 w 884"/>
                <a:gd name="T19" fmla="*/ 952 h 1781"/>
                <a:gd name="T20" fmla="*/ 650 w 884"/>
                <a:gd name="T21" fmla="*/ 971 h 1781"/>
                <a:gd name="T22" fmla="*/ 669 w 884"/>
                <a:gd name="T23" fmla="*/ 1099 h 1781"/>
                <a:gd name="T24" fmla="*/ 739 w 884"/>
                <a:gd name="T25" fmla="*/ 1215 h 1781"/>
                <a:gd name="T26" fmla="*/ 764 w 884"/>
                <a:gd name="T27" fmla="*/ 1342 h 1781"/>
                <a:gd name="T28" fmla="*/ 650 w 884"/>
                <a:gd name="T29" fmla="*/ 1348 h 1781"/>
                <a:gd name="T30" fmla="*/ 585 w 884"/>
                <a:gd name="T31" fmla="*/ 1228 h 1781"/>
                <a:gd name="T32" fmla="*/ 528 w 884"/>
                <a:gd name="T33" fmla="*/ 1241 h 1781"/>
                <a:gd name="T34" fmla="*/ 564 w 884"/>
                <a:gd name="T35" fmla="*/ 1353 h 1781"/>
                <a:gd name="T36" fmla="*/ 589 w 884"/>
                <a:gd name="T37" fmla="*/ 1420 h 1781"/>
                <a:gd name="T38" fmla="*/ 616 w 884"/>
                <a:gd name="T39" fmla="*/ 1498 h 1781"/>
                <a:gd name="T40" fmla="*/ 644 w 884"/>
                <a:gd name="T41" fmla="*/ 1640 h 1781"/>
                <a:gd name="T42" fmla="*/ 524 w 884"/>
                <a:gd name="T43" fmla="*/ 1642 h 1781"/>
                <a:gd name="T44" fmla="*/ 490 w 884"/>
                <a:gd name="T45" fmla="*/ 1538 h 1781"/>
                <a:gd name="T46" fmla="*/ 466 w 884"/>
                <a:gd name="T47" fmla="*/ 1420 h 1781"/>
                <a:gd name="T48" fmla="*/ 443 w 884"/>
                <a:gd name="T49" fmla="*/ 1403 h 1781"/>
                <a:gd name="T50" fmla="*/ 441 w 884"/>
                <a:gd name="T51" fmla="*/ 1718 h 1781"/>
                <a:gd name="T52" fmla="*/ 355 w 884"/>
                <a:gd name="T53" fmla="*/ 1781 h 1781"/>
                <a:gd name="T54" fmla="*/ 298 w 884"/>
                <a:gd name="T55" fmla="*/ 1686 h 1781"/>
                <a:gd name="T56" fmla="*/ 331 w 884"/>
                <a:gd name="T57" fmla="*/ 1583 h 1781"/>
                <a:gd name="T58" fmla="*/ 154 w 884"/>
                <a:gd name="T59" fmla="*/ 1568 h 1781"/>
                <a:gd name="T60" fmla="*/ 203 w 884"/>
                <a:gd name="T61" fmla="*/ 1502 h 1781"/>
                <a:gd name="T62" fmla="*/ 336 w 884"/>
                <a:gd name="T63" fmla="*/ 1405 h 1781"/>
                <a:gd name="T64" fmla="*/ 104 w 884"/>
                <a:gd name="T65" fmla="*/ 1353 h 1781"/>
                <a:gd name="T66" fmla="*/ 99 w 884"/>
                <a:gd name="T67" fmla="*/ 1279 h 1781"/>
                <a:gd name="T68" fmla="*/ 323 w 884"/>
                <a:gd name="T69" fmla="*/ 1177 h 1781"/>
                <a:gd name="T70" fmla="*/ 323 w 884"/>
                <a:gd name="T71" fmla="*/ 1085 h 1781"/>
                <a:gd name="T72" fmla="*/ 129 w 884"/>
                <a:gd name="T73" fmla="*/ 1142 h 1781"/>
                <a:gd name="T74" fmla="*/ 0 w 884"/>
                <a:gd name="T75" fmla="*/ 1059 h 1781"/>
                <a:gd name="T76" fmla="*/ 49 w 884"/>
                <a:gd name="T77" fmla="*/ 962 h 1781"/>
                <a:gd name="T78" fmla="*/ 353 w 884"/>
                <a:gd name="T79" fmla="*/ 901 h 1781"/>
                <a:gd name="T80" fmla="*/ 273 w 884"/>
                <a:gd name="T81" fmla="*/ 855 h 1781"/>
                <a:gd name="T82" fmla="*/ 138 w 884"/>
                <a:gd name="T83" fmla="*/ 810 h 1781"/>
                <a:gd name="T84" fmla="*/ 165 w 884"/>
                <a:gd name="T85" fmla="*/ 713 h 1781"/>
                <a:gd name="T86" fmla="*/ 213 w 884"/>
                <a:gd name="T87" fmla="*/ 618 h 1781"/>
                <a:gd name="T88" fmla="*/ 277 w 884"/>
                <a:gd name="T89" fmla="*/ 532 h 1781"/>
                <a:gd name="T90" fmla="*/ 391 w 884"/>
                <a:gd name="T91" fmla="*/ 464 h 1781"/>
                <a:gd name="T92" fmla="*/ 553 w 884"/>
                <a:gd name="T93" fmla="*/ 367 h 1781"/>
                <a:gd name="T94" fmla="*/ 216 w 884"/>
                <a:gd name="T95" fmla="*/ 777 h 1781"/>
                <a:gd name="T96" fmla="*/ 148 w 884"/>
                <a:gd name="T97" fmla="*/ 1308 h 1781"/>
                <a:gd name="T98" fmla="*/ 403 w 884"/>
                <a:gd name="T99" fmla="*/ 1429 h 1781"/>
                <a:gd name="T100" fmla="*/ 526 w 884"/>
                <a:gd name="T101" fmla="*/ 893 h 1781"/>
                <a:gd name="T102" fmla="*/ 608 w 884"/>
                <a:gd name="T103" fmla="*/ 466 h 1781"/>
                <a:gd name="T104" fmla="*/ 635 w 884"/>
                <a:gd name="T105" fmla="*/ 327 h 1781"/>
                <a:gd name="T106" fmla="*/ 661 w 884"/>
                <a:gd name="T107" fmla="*/ 253 h 1781"/>
                <a:gd name="T108" fmla="*/ 705 w 884"/>
                <a:gd name="T109" fmla="*/ 184 h 1781"/>
                <a:gd name="T110" fmla="*/ 756 w 884"/>
                <a:gd name="T111" fmla="*/ 112 h 1781"/>
                <a:gd name="T112" fmla="*/ 831 w 884"/>
                <a:gd name="T113" fmla="*/ 19 h 1781"/>
                <a:gd name="T114" fmla="*/ 734 w 884"/>
                <a:gd name="T115" fmla="*/ 268 h 178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84"/>
                <a:gd name="T175" fmla="*/ 0 h 1781"/>
                <a:gd name="T176" fmla="*/ 884 w 884"/>
                <a:gd name="T177" fmla="*/ 1781 h 178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close/>
                </a:path>
              </a:pathLst>
            </a:custGeom>
            <a:solidFill>
              <a:srgbClr val="FF0066"/>
            </a:solidFill>
            <a:ln w="9525">
              <a:noFill/>
              <a:round/>
              <a:headEnd/>
              <a:tailEnd/>
            </a:ln>
          </p:spPr>
          <p:txBody>
            <a:bodyPr/>
            <a:lstStyle/>
            <a:p>
              <a:endParaRPr lang="vi-VN"/>
            </a:p>
          </p:txBody>
        </p:sp>
        <p:sp>
          <p:nvSpPr>
            <p:cNvPr id="1090" name="Freeform 7"/>
            <p:cNvSpPr>
              <a:spLocks/>
            </p:cNvSpPr>
            <p:nvPr/>
          </p:nvSpPr>
          <p:spPr bwMode="auto">
            <a:xfrm rot="-4460609">
              <a:off x="506" y="250"/>
              <a:ext cx="466" cy="230"/>
            </a:xfrm>
            <a:custGeom>
              <a:avLst/>
              <a:gdLst>
                <a:gd name="T0" fmla="*/ 184 w 931"/>
                <a:gd name="T1" fmla="*/ 311 h 460"/>
                <a:gd name="T2" fmla="*/ 256 w 931"/>
                <a:gd name="T3" fmla="*/ 273 h 460"/>
                <a:gd name="T4" fmla="*/ 287 w 931"/>
                <a:gd name="T5" fmla="*/ 234 h 460"/>
                <a:gd name="T6" fmla="*/ 309 w 931"/>
                <a:gd name="T7" fmla="*/ 194 h 460"/>
                <a:gd name="T8" fmla="*/ 336 w 931"/>
                <a:gd name="T9" fmla="*/ 146 h 460"/>
                <a:gd name="T10" fmla="*/ 401 w 931"/>
                <a:gd name="T11" fmla="*/ 83 h 460"/>
                <a:gd name="T12" fmla="*/ 452 w 931"/>
                <a:gd name="T13" fmla="*/ 70 h 460"/>
                <a:gd name="T14" fmla="*/ 500 w 931"/>
                <a:gd name="T15" fmla="*/ 70 h 460"/>
                <a:gd name="T16" fmla="*/ 482 w 931"/>
                <a:gd name="T17" fmla="*/ 95 h 460"/>
                <a:gd name="T18" fmla="*/ 454 w 931"/>
                <a:gd name="T19" fmla="*/ 137 h 460"/>
                <a:gd name="T20" fmla="*/ 486 w 931"/>
                <a:gd name="T21" fmla="*/ 173 h 460"/>
                <a:gd name="T22" fmla="*/ 538 w 931"/>
                <a:gd name="T23" fmla="*/ 131 h 460"/>
                <a:gd name="T24" fmla="*/ 572 w 931"/>
                <a:gd name="T25" fmla="*/ 70 h 460"/>
                <a:gd name="T26" fmla="*/ 623 w 931"/>
                <a:gd name="T27" fmla="*/ 28 h 460"/>
                <a:gd name="T28" fmla="*/ 654 w 931"/>
                <a:gd name="T29" fmla="*/ 78 h 460"/>
                <a:gd name="T30" fmla="*/ 617 w 931"/>
                <a:gd name="T31" fmla="*/ 137 h 460"/>
                <a:gd name="T32" fmla="*/ 638 w 931"/>
                <a:gd name="T33" fmla="*/ 157 h 460"/>
                <a:gd name="T34" fmla="*/ 678 w 931"/>
                <a:gd name="T35" fmla="*/ 114 h 460"/>
                <a:gd name="T36" fmla="*/ 703 w 931"/>
                <a:gd name="T37" fmla="*/ 87 h 460"/>
                <a:gd name="T38" fmla="*/ 732 w 931"/>
                <a:gd name="T39" fmla="*/ 53 h 460"/>
                <a:gd name="T40" fmla="*/ 787 w 931"/>
                <a:gd name="T41" fmla="*/ 5 h 460"/>
                <a:gd name="T42" fmla="*/ 819 w 931"/>
                <a:gd name="T43" fmla="*/ 59 h 460"/>
                <a:gd name="T44" fmla="*/ 781 w 931"/>
                <a:gd name="T45" fmla="*/ 100 h 460"/>
                <a:gd name="T46" fmla="*/ 733 w 931"/>
                <a:gd name="T47" fmla="*/ 140 h 460"/>
                <a:gd name="T48" fmla="*/ 732 w 931"/>
                <a:gd name="T49" fmla="*/ 156 h 460"/>
                <a:gd name="T50" fmla="*/ 874 w 931"/>
                <a:gd name="T51" fmla="*/ 76 h 460"/>
                <a:gd name="T52" fmla="*/ 924 w 931"/>
                <a:gd name="T53" fmla="*/ 99 h 460"/>
                <a:gd name="T54" fmla="*/ 895 w 931"/>
                <a:gd name="T55" fmla="*/ 148 h 460"/>
                <a:gd name="T56" fmla="*/ 842 w 931"/>
                <a:gd name="T57" fmla="*/ 161 h 460"/>
                <a:gd name="T58" fmla="*/ 880 w 931"/>
                <a:gd name="T59" fmla="*/ 243 h 460"/>
                <a:gd name="T60" fmla="*/ 838 w 931"/>
                <a:gd name="T61" fmla="*/ 239 h 460"/>
                <a:gd name="T62" fmla="*/ 760 w 931"/>
                <a:gd name="T63" fmla="*/ 203 h 460"/>
                <a:gd name="T64" fmla="*/ 796 w 931"/>
                <a:gd name="T65" fmla="*/ 321 h 460"/>
                <a:gd name="T66" fmla="*/ 764 w 931"/>
                <a:gd name="T67" fmla="*/ 342 h 460"/>
                <a:gd name="T68" fmla="*/ 661 w 931"/>
                <a:gd name="T69" fmla="*/ 268 h 460"/>
                <a:gd name="T70" fmla="*/ 619 w 931"/>
                <a:gd name="T71" fmla="*/ 291 h 460"/>
                <a:gd name="T72" fmla="*/ 695 w 931"/>
                <a:gd name="T73" fmla="*/ 363 h 460"/>
                <a:gd name="T74" fmla="*/ 692 w 931"/>
                <a:gd name="T75" fmla="*/ 443 h 460"/>
                <a:gd name="T76" fmla="*/ 635 w 931"/>
                <a:gd name="T77" fmla="*/ 445 h 460"/>
                <a:gd name="T78" fmla="*/ 530 w 931"/>
                <a:gd name="T79" fmla="*/ 325 h 460"/>
                <a:gd name="T80" fmla="*/ 530 w 931"/>
                <a:gd name="T81" fmla="*/ 370 h 460"/>
                <a:gd name="T82" fmla="*/ 543 w 931"/>
                <a:gd name="T83" fmla="*/ 445 h 460"/>
                <a:gd name="T84" fmla="*/ 494 w 931"/>
                <a:gd name="T85" fmla="*/ 456 h 460"/>
                <a:gd name="T86" fmla="*/ 439 w 931"/>
                <a:gd name="T87" fmla="*/ 460 h 460"/>
                <a:gd name="T88" fmla="*/ 384 w 931"/>
                <a:gd name="T89" fmla="*/ 452 h 460"/>
                <a:gd name="T90" fmla="*/ 325 w 931"/>
                <a:gd name="T91" fmla="*/ 418 h 460"/>
                <a:gd name="T92" fmla="*/ 241 w 931"/>
                <a:gd name="T93" fmla="*/ 370 h 460"/>
                <a:gd name="T94" fmla="*/ 509 w 931"/>
                <a:gd name="T95" fmla="*/ 416 h 460"/>
                <a:gd name="T96" fmla="*/ 764 w 931"/>
                <a:gd name="T97" fmla="*/ 311 h 460"/>
                <a:gd name="T98" fmla="*/ 754 w 931"/>
                <a:gd name="T99" fmla="*/ 167 h 460"/>
                <a:gd name="T100" fmla="*/ 482 w 931"/>
                <a:gd name="T101" fmla="*/ 249 h 460"/>
                <a:gd name="T102" fmla="*/ 270 w 931"/>
                <a:gd name="T103" fmla="*/ 321 h 460"/>
                <a:gd name="T104" fmla="*/ 201 w 931"/>
                <a:gd name="T105" fmla="*/ 344 h 460"/>
                <a:gd name="T106" fmla="*/ 159 w 931"/>
                <a:gd name="T107" fmla="*/ 349 h 460"/>
                <a:gd name="T108" fmla="*/ 119 w 931"/>
                <a:gd name="T109" fmla="*/ 348 h 460"/>
                <a:gd name="T110" fmla="*/ 74 w 931"/>
                <a:gd name="T111" fmla="*/ 344 h 460"/>
                <a:gd name="T112" fmla="*/ 13 w 931"/>
                <a:gd name="T113" fmla="*/ 334 h 460"/>
                <a:gd name="T114" fmla="*/ 150 w 931"/>
                <a:gd name="T115" fmla="*/ 313 h 46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931"/>
                <a:gd name="T175" fmla="*/ 0 h 460"/>
                <a:gd name="T176" fmla="*/ 931 w 931"/>
                <a:gd name="T177" fmla="*/ 460 h 46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931" h="460">
                  <a:moveTo>
                    <a:pt x="150" y="313"/>
                  </a:moveTo>
                  <a:lnTo>
                    <a:pt x="154" y="315"/>
                  </a:lnTo>
                  <a:lnTo>
                    <a:pt x="161" y="315"/>
                  </a:lnTo>
                  <a:lnTo>
                    <a:pt x="169" y="315"/>
                  </a:lnTo>
                  <a:lnTo>
                    <a:pt x="176" y="313"/>
                  </a:lnTo>
                  <a:lnTo>
                    <a:pt x="184" y="311"/>
                  </a:lnTo>
                  <a:lnTo>
                    <a:pt x="193" y="310"/>
                  </a:lnTo>
                  <a:lnTo>
                    <a:pt x="214" y="302"/>
                  </a:lnTo>
                  <a:lnTo>
                    <a:pt x="235" y="291"/>
                  </a:lnTo>
                  <a:lnTo>
                    <a:pt x="247" y="283"/>
                  </a:lnTo>
                  <a:lnTo>
                    <a:pt x="252" y="277"/>
                  </a:lnTo>
                  <a:lnTo>
                    <a:pt x="256" y="273"/>
                  </a:lnTo>
                  <a:lnTo>
                    <a:pt x="262" y="268"/>
                  </a:lnTo>
                  <a:lnTo>
                    <a:pt x="268" y="262"/>
                  </a:lnTo>
                  <a:lnTo>
                    <a:pt x="271" y="254"/>
                  </a:lnTo>
                  <a:lnTo>
                    <a:pt x="277" y="249"/>
                  </a:lnTo>
                  <a:lnTo>
                    <a:pt x="281" y="241"/>
                  </a:lnTo>
                  <a:lnTo>
                    <a:pt x="287" y="234"/>
                  </a:lnTo>
                  <a:lnTo>
                    <a:pt x="290" y="226"/>
                  </a:lnTo>
                  <a:lnTo>
                    <a:pt x="294" y="220"/>
                  </a:lnTo>
                  <a:lnTo>
                    <a:pt x="298" y="213"/>
                  </a:lnTo>
                  <a:lnTo>
                    <a:pt x="304" y="207"/>
                  </a:lnTo>
                  <a:lnTo>
                    <a:pt x="306" y="199"/>
                  </a:lnTo>
                  <a:lnTo>
                    <a:pt x="309" y="194"/>
                  </a:lnTo>
                  <a:lnTo>
                    <a:pt x="313" y="186"/>
                  </a:lnTo>
                  <a:lnTo>
                    <a:pt x="317" y="180"/>
                  </a:lnTo>
                  <a:lnTo>
                    <a:pt x="323" y="169"/>
                  </a:lnTo>
                  <a:lnTo>
                    <a:pt x="327" y="163"/>
                  </a:lnTo>
                  <a:lnTo>
                    <a:pt x="330" y="156"/>
                  </a:lnTo>
                  <a:lnTo>
                    <a:pt x="336" y="146"/>
                  </a:lnTo>
                  <a:lnTo>
                    <a:pt x="342" y="135"/>
                  </a:lnTo>
                  <a:lnTo>
                    <a:pt x="349" y="125"/>
                  </a:lnTo>
                  <a:lnTo>
                    <a:pt x="357" y="116"/>
                  </a:lnTo>
                  <a:lnTo>
                    <a:pt x="365" y="108"/>
                  </a:lnTo>
                  <a:lnTo>
                    <a:pt x="382" y="93"/>
                  </a:lnTo>
                  <a:lnTo>
                    <a:pt x="401" y="83"/>
                  </a:lnTo>
                  <a:lnTo>
                    <a:pt x="412" y="80"/>
                  </a:lnTo>
                  <a:lnTo>
                    <a:pt x="422" y="76"/>
                  </a:lnTo>
                  <a:lnTo>
                    <a:pt x="427" y="74"/>
                  </a:lnTo>
                  <a:lnTo>
                    <a:pt x="433" y="74"/>
                  </a:lnTo>
                  <a:lnTo>
                    <a:pt x="443" y="72"/>
                  </a:lnTo>
                  <a:lnTo>
                    <a:pt x="452" y="70"/>
                  </a:lnTo>
                  <a:lnTo>
                    <a:pt x="460" y="70"/>
                  </a:lnTo>
                  <a:lnTo>
                    <a:pt x="469" y="68"/>
                  </a:lnTo>
                  <a:lnTo>
                    <a:pt x="477" y="68"/>
                  </a:lnTo>
                  <a:lnTo>
                    <a:pt x="482" y="68"/>
                  </a:lnTo>
                  <a:lnTo>
                    <a:pt x="490" y="70"/>
                  </a:lnTo>
                  <a:lnTo>
                    <a:pt x="500" y="70"/>
                  </a:lnTo>
                  <a:lnTo>
                    <a:pt x="509" y="72"/>
                  </a:lnTo>
                  <a:lnTo>
                    <a:pt x="505" y="74"/>
                  </a:lnTo>
                  <a:lnTo>
                    <a:pt x="498" y="80"/>
                  </a:lnTo>
                  <a:lnTo>
                    <a:pt x="494" y="85"/>
                  </a:lnTo>
                  <a:lnTo>
                    <a:pt x="488" y="91"/>
                  </a:lnTo>
                  <a:lnTo>
                    <a:pt x="482" y="95"/>
                  </a:lnTo>
                  <a:lnTo>
                    <a:pt x="477" y="102"/>
                  </a:lnTo>
                  <a:lnTo>
                    <a:pt x="471" y="108"/>
                  </a:lnTo>
                  <a:lnTo>
                    <a:pt x="467" y="116"/>
                  </a:lnTo>
                  <a:lnTo>
                    <a:pt x="462" y="121"/>
                  </a:lnTo>
                  <a:lnTo>
                    <a:pt x="458" y="129"/>
                  </a:lnTo>
                  <a:lnTo>
                    <a:pt x="454" y="137"/>
                  </a:lnTo>
                  <a:lnTo>
                    <a:pt x="452" y="144"/>
                  </a:lnTo>
                  <a:lnTo>
                    <a:pt x="450" y="156"/>
                  </a:lnTo>
                  <a:lnTo>
                    <a:pt x="454" y="165"/>
                  </a:lnTo>
                  <a:lnTo>
                    <a:pt x="463" y="171"/>
                  </a:lnTo>
                  <a:lnTo>
                    <a:pt x="473" y="175"/>
                  </a:lnTo>
                  <a:lnTo>
                    <a:pt x="486" y="173"/>
                  </a:lnTo>
                  <a:lnTo>
                    <a:pt x="500" y="169"/>
                  </a:lnTo>
                  <a:lnTo>
                    <a:pt x="513" y="161"/>
                  </a:lnTo>
                  <a:lnTo>
                    <a:pt x="524" y="152"/>
                  </a:lnTo>
                  <a:lnTo>
                    <a:pt x="530" y="146"/>
                  </a:lnTo>
                  <a:lnTo>
                    <a:pt x="534" y="138"/>
                  </a:lnTo>
                  <a:lnTo>
                    <a:pt x="538" y="131"/>
                  </a:lnTo>
                  <a:lnTo>
                    <a:pt x="541" y="123"/>
                  </a:lnTo>
                  <a:lnTo>
                    <a:pt x="547" y="114"/>
                  </a:lnTo>
                  <a:lnTo>
                    <a:pt x="553" y="102"/>
                  </a:lnTo>
                  <a:lnTo>
                    <a:pt x="559" y="93"/>
                  </a:lnTo>
                  <a:lnTo>
                    <a:pt x="564" y="81"/>
                  </a:lnTo>
                  <a:lnTo>
                    <a:pt x="572" y="70"/>
                  </a:lnTo>
                  <a:lnTo>
                    <a:pt x="579" y="61"/>
                  </a:lnTo>
                  <a:lnTo>
                    <a:pt x="587" y="51"/>
                  </a:lnTo>
                  <a:lnTo>
                    <a:pt x="595" y="43"/>
                  </a:lnTo>
                  <a:lnTo>
                    <a:pt x="610" y="32"/>
                  </a:lnTo>
                  <a:lnTo>
                    <a:pt x="619" y="28"/>
                  </a:lnTo>
                  <a:lnTo>
                    <a:pt x="623" y="28"/>
                  </a:lnTo>
                  <a:lnTo>
                    <a:pt x="627" y="28"/>
                  </a:lnTo>
                  <a:lnTo>
                    <a:pt x="636" y="30"/>
                  </a:lnTo>
                  <a:lnTo>
                    <a:pt x="646" y="34"/>
                  </a:lnTo>
                  <a:lnTo>
                    <a:pt x="657" y="49"/>
                  </a:lnTo>
                  <a:lnTo>
                    <a:pt x="657" y="66"/>
                  </a:lnTo>
                  <a:lnTo>
                    <a:pt x="654" y="78"/>
                  </a:lnTo>
                  <a:lnTo>
                    <a:pt x="650" y="87"/>
                  </a:lnTo>
                  <a:lnTo>
                    <a:pt x="642" y="97"/>
                  </a:lnTo>
                  <a:lnTo>
                    <a:pt x="636" y="108"/>
                  </a:lnTo>
                  <a:lnTo>
                    <a:pt x="629" y="118"/>
                  </a:lnTo>
                  <a:lnTo>
                    <a:pt x="623" y="127"/>
                  </a:lnTo>
                  <a:lnTo>
                    <a:pt x="617" y="137"/>
                  </a:lnTo>
                  <a:lnTo>
                    <a:pt x="612" y="146"/>
                  </a:lnTo>
                  <a:lnTo>
                    <a:pt x="606" y="159"/>
                  </a:lnTo>
                  <a:lnTo>
                    <a:pt x="612" y="171"/>
                  </a:lnTo>
                  <a:lnTo>
                    <a:pt x="617" y="171"/>
                  </a:lnTo>
                  <a:lnTo>
                    <a:pt x="627" y="167"/>
                  </a:lnTo>
                  <a:lnTo>
                    <a:pt x="638" y="157"/>
                  </a:lnTo>
                  <a:lnTo>
                    <a:pt x="644" y="152"/>
                  </a:lnTo>
                  <a:lnTo>
                    <a:pt x="650" y="146"/>
                  </a:lnTo>
                  <a:lnTo>
                    <a:pt x="657" y="138"/>
                  </a:lnTo>
                  <a:lnTo>
                    <a:pt x="663" y="131"/>
                  </a:lnTo>
                  <a:lnTo>
                    <a:pt x="671" y="121"/>
                  </a:lnTo>
                  <a:lnTo>
                    <a:pt x="678" y="114"/>
                  </a:lnTo>
                  <a:lnTo>
                    <a:pt x="682" y="110"/>
                  </a:lnTo>
                  <a:lnTo>
                    <a:pt x="686" y="104"/>
                  </a:lnTo>
                  <a:lnTo>
                    <a:pt x="690" y="100"/>
                  </a:lnTo>
                  <a:lnTo>
                    <a:pt x="695" y="95"/>
                  </a:lnTo>
                  <a:lnTo>
                    <a:pt x="699" y="91"/>
                  </a:lnTo>
                  <a:lnTo>
                    <a:pt x="703" y="87"/>
                  </a:lnTo>
                  <a:lnTo>
                    <a:pt x="707" y="81"/>
                  </a:lnTo>
                  <a:lnTo>
                    <a:pt x="711" y="78"/>
                  </a:lnTo>
                  <a:lnTo>
                    <a:pt x="718" y="68"/>
                  </a:lnTo>
                  <a:lnTo>
                    <a:pt x="722" y="62"/>
                  </a:lnTo>
                  <a:lnTo>
                    <a:pt x="726" y="59"/>
                  </a:lnTo>
                  <a:lnTo>
                    <a:pt x="732" y="53"/>
                  </a:lnTo>
                  <a:lnTo>
                    <a:pt x="735" y="49"/>
                  </a:lnTo>
                  <a:lnTo>
                    <a:pt x="743" y="42"/>
                  </a:lnTo>
                  <a:lnTo>
                    <a:pt x="751" y="34"/>
                  </a:lnTo>
                  <a:lnTo>
                    <a:pt x="758" y="26"/>
                  </a:lnTo>
                  <a:lnTo>
                    <a:pt x="773" y="13"/>
                  </a:lnTo>
                  <a:lnTo>
                    <a:pt x="787" y="5"/>
                  </a:lnTo>
                  <a:lnTo>
                    <a:pt x="800" y="0"/>
                  </a:lnTo>
                  <a:lnTo>
                    <a:pt x="811" y="0"/>
                  </a:lnTo>
                  <a:lnTo>
                    <a:pt x="819" y="7"/>
                  </a:lnTo>
                  <a:lnTo>
                    <a:pt x="828" y="26"/>
                  </a:lnTo>
                  <a:lnTo>
                    <a:pt x="825" y="47"/>
                  </a:lnTo>
                  <a:lnTo>
                    <a:pt x="819" y="59"/>
                  </a:lnTo>
                  <a:lnTo>
                    <a:pt x="811" y="68"/>
                  </a:lnTo>
                  <a:lnTo>
                    <a:pt x="802" y="80"/>
                  </a:lnTo>
                  <a:lnTo>
                    <a:pt x="796" y="85"/>
                  </a:lnTo>
                  <a:lnTo>
                    <a:pt x="792" y="91"/>
                  </a:lnTo>
                  <a:lnTo>
                    <a:pt x="787" y="95"/>
                  </a:lnTo>
                  <a:lnTo>
                    <a:pt x="781" y="100"/>
                  </a:lnTo>
                  <a:lnTo>
                    <a:pt x="775" y="104"/>
                  </a:lnTo>
                  <a:lnTo>
                    <a:pt x="770" y="110"/>
                  </a:lnTo>
                  <a:lnTo>
                    <a:pt x="749" y="129"/>
                  </a:lnTo>
                  <a:lnTo>
                    <a:pt x="743" y="133"/>
                  </a:lnTo>
                  <a:lnTo>
                    <a:pt x="739" y="137"/>
                  </a:lnTo>
                  <a:lnTo>
                    <a:pt x="733" y="140"/>
                  </a:lnTo>
                  <a:lnTo>
                    <a:pt x="730" y="146"/>
                  </a:lnTo>
                  <a:lnTo>
                    <a:pt x="724" y="152"/>
                  </a:lnTo>
                  <a:lnTo>
                    <a:pt x="718" y="159"/>
                  </a:lnTo>
                  <a:lnTo>
                    <a:pt x="718" y="163"/>
                  </a:lnTo>
                  <a:lnTo>
                    <a:pt x="724" y="161"/>
                  </a:lnTo>
                  <a:lnTo>
                    <a:pt x="732" y="156"/>
                  </a:lnTo>
                  <a:lnTo>
                    <a:pt x="754" y="140"/>
                  </a:lnTo>
                  <a:lnTo>
                    <a:pt x="781" y="121"/>
                  </a:lnTo>
                  <a:lnTo>
                    <a:pt x="813" y="102"/>
                  </a:lnTo>
                  <a:lnTo>
                    <a:pt x="846" y="85"/>
                  </a:lnTo>
                  <a:lnTo>
                    <a:pt x="861" y="80"/>
                  </a:lnTo>
                  <a:lnTo>
                    <a:pt x="874" y="76"/>
                  </a:lnTo>
                  <a:lnTo>
                    <a:pt x="880" y="76"/>
                  </a:lnTo>
                  <a:lnTo>
                    <a:pt x="886" y="76"/>
                  </a:lnTo>
                  <a:lnTo>
                    <a:pt x="897" y="80"/>
                  </a:lnTo>
                  <a:lnTo>
                    <a:pt x="906" y="83"/>
                  </a:lnTo>
                  <a:lnTo>
                    <a:pt x="914" y="89"/>
                  </a:lnTo>
                  <a:lnTo>
                    <a:pt x="924" y="99"/>
                  </a:lnTo>
                  <a:lnTo>
                    <a:pt x="931" y="119"/>
                  </a:lnTo>
                  <a:lnTo>
                    <a:pt x="927" y="129"/>
                  </a:lnTo>
                  <a:lnTo>
                    <a:pt x="922" y="137"/>
                  </a:lnTo>
                  <a:lnTo>
                    <a:pt x="912" y="144"/>
                  </a:lnTo>
                  <a:lnTo>
                    <a:pt x="901" y="148"/>
                  </a:lnTo>
                  <a:lnTo>
                    <a:pt x="895" y="148"/>
                  </a:lnTo>
                  <a:lnTo>
                    <a:pt x="889" y="150"/>
                  </a:lnTo>
                  <a:lnTo>
                    <a:pt x="876" y="152"/>
                  </a:lnTo>
                  <a:lnTo>
                    <a:pt x="870" y="154"/>
                  </a:lnTo>
                  <a:lnTo>
                    <a:pt x="865" y="154"/>
                  </a:lnTo>
                  <a:lnTo>
                    <a:pt x="855" y="156"/>
                  </a:lnTo>
                  <a:lnTo>
                    <a:pt x="842" y="161"/>
                  </a:lnTo>
                  <a:lnTo>
                    <a:pt x="840" y="165"/>
                  </a:lnTo>
                  <a:lnTo>
                    <a:pt x="844" y="169"/>
                  </a:lnTo>
                  <a:lnTo>
                    <a:pt x="859" y="190"/>
                  </a:lnTo>
                  <a:lnTo>
                    <a:pt x="876" y="216"/>
                  </a:lnTo>
                  <a:lnTo>
                    <a:pt x="882" y="239"/>
                  </a:lnTo>
                  <a:lnTo>
                    <a:pt x="880" y="243"/>
                  </a:lnTo>
                  <a:lnTo>
                    <a:pt x="876" y="247"/>
                  </a:lnTo>
                  <a:lnTo>
                    <a:pt x="870" y="247"/>
                  </a:lnTo>
                  <a:lnTo>
                    <a:pt x="863" y="247"/>
                  </a:lnTo>
                  <a:lnTo>
                    <a:pt x="855" y="245"/>
                  </a:lnTo>
                  <a:lnTo>
                    <a:pt x="846" y="241"/>
                  </a:lnTo>
                  <a:lnTo>
                    <a:pt x="838" y="239"/>
                  </a:lnTo>
                  <a:lnTo>
                    <a:pt x="828" y="234"/>
                  </a:lnTo>
                  <a:lnTo>
                    <a:pt x="813" y="226"/>
                  </a:lnTo>
                  <a:lnTo>
                    <a:pt x="798" y="216"/>
                  </a:lnTo>
                  <a:lnTo>
                    <a:pt x="783" y="209"/>
                  </a:lnTo>
                  <a:lnTo>
                    <a:pt x="771" y="203"/>
                  </a:lnTo>
                  <a:lnTo>
                    <a:pt x="760" y="203"/>
                  </a:lnTo>
                  <a:lnTo>
                    <a:pt x="751" y="209"/>
                  </a:lnTo>
                  <a:lnTo>
                    <a:pt x="749" y="215"/>
                  </a:lnTo>
                  <a:lnTo>
                    <a:pt x="749" y="222"/>
                  </a:lnTo>
                  <a:lnTo>
                    <a:pt x="754" y="239"/>
                  </a:lnTo>
                  <a:lnTo>
                    <a:pt x="777" y="281"/>
                  </a:lnTo>
                  <a:lnTo>
                    <a:pt x="796" y="321"/>
                  </a:lnTo>
                  <a:lnTo>
                    <a:pt x="796" y="334"/>
                  </a:lnTo>
                  <a:lnTo>
                    <a:pt x="792" y="340"/>
                  </a:lnTo>
                  <a:lnTo>
                    <a:pt x="787" y="344"/>
                  </a:lnTo>
                  <a:lnTo>
                    <a:pt x="779" y="344"/>
                  </a:lnTo>
                  <a:lnTo>
                    <a:pt x="771" y="344"/>
                  </a:lnTo>
                  <a:lnTo>
                    <a:pt x="764" y="342"/>
                  </a:lnTo>
                  <a:lnTo>
                    <a:pt x="756" y="338"/>
                  </a:lnTo>
                  <a:lnTo>
                    <a:pt x="741" y="327"/>
                  </a:lnTo>
                  <a:lnTo>
                    <a:pt x="724" y="311"/>
                  </a:lnTo>
                  <a:lnTo>
                    <a:pt x="709" y="298"/>
                  </a:lnTo>
                  <a:lnTo>
                    <a:pt x="692" y="285"/>
                  </a:lnTo>
                  <a:lnTo>
                    <a:pt x="661" y="268"/>
                  </a:lnTo>
                  <a:lnTo>
                    <a:pt x="648" y="268"/>
                  </a:lnTo>
                  <a:lnTo>
                    <a:pt x="636" y="270"/>
                  </a:lnTo>
                  <a:lnTo>
                    <a:pt x="627" y="273"/>
                  </a:lnTo>
                  <a:lnTo>
                    <a:pt x="625" y="277"/>
                  </a:lnTo>
                  <a:lnTo>
                    <a:pt x="621" y="281"/>
                  </a:lnTo>
                  <a:lnTo>
                    <a:pt x="619" y="291"/>
                  </a:lnTo>
                  <a:lnTo>
                    <a:pt x="621" y="302"/>
                  </a:lnTo>
                  <a:lnTo>
                    <a:pt x="636" y="325"/>
                  </a:lnTo>
                  <a:lnTo>
                    <a:pt x="661" y="346"/>
                  </a:lnTo>
                  <a:lnTo>
                    <a:pt x="673" y="351"/>
                  </a:lnTo>
                  <a:lnTo>
                    <a:pt x="684" y="357"/>
                  </a:lnTo>
                  <a:lnTo>
                    <a:pt x="695" y="363"/>
                  </a:lnTo>
                  <a:lnTo>
                    <a:pt x="705" y="370"/>
                  </a:lnTo>
                  <a:lnTo>
                    <a:pt x="720" y="393"/>
                  </a:lnTo>
                  <a:lnTo>
                    <a:pt x="722" y="408"/>
                  </a:lnTo>
                  <a:lnTo>
                    <a:pt x="718" y="422"/>
                  </a:lnTo>
                  <a:lnTo>
                    <a:pt x="707" y="433"/>
                  </a:lnTo>
                  <a:lnTo>
                    <a:pt x="692" y="443"/>
                  </a:lnTo>
                  <a:lnTo>
                    <a:pt x="682" y="446"/>
                  </a:lnTo>
                  <a:lnTo>
                    <a:pt x="673" y="448"/>
                  </a:lnTo>
                  <a:lnTo>
                    <a:pt x="663" y="448"/>
                  </a:lnTo>
                  <a:lnTo>
                    <a:pt x="654" y="448"/>
                  </a:lnTo>
                  <a:lnTo>
                    <a:pt x="644" y="448"/>
                  </a:lnTo>
                  <a:lnTo>
                    <a:pt x="635" y="445"/>
                  </a:lnTo>
                  <a:lnTo>
                    <a:pt x="625" y="441"/>
                  </a:lnTo>
                  <a:lnTo>
                    <a:pt x="617" y="435"/>
                  </a:lnTo>
                  <a:lnTo>
                    <a:pt x="604" y="420"/>
                  </a:lnTo>
                  <a:lnTo>
                    <a:pt x="589" y="399"/>
                  </a:lnTo>
                  <a:lnTo>
                    <a:pt x="559" y="357"/>
                  </a:lnTo>
                  <a:lnTo>
                    <a:pt x="530" y="325"/>
                  </a:lnTo>
                  <a:lnTo>
                    <a:pt x="517" y="317"/>
                  </a:lnTo>
                  <a:lnTo>
                    <a:pt x="505" y="319"/>
                  </a:lnTo>
                  <a:lnTo>
                    <a:pt x="501" y="323"/>
                  </a:lnTo>
                  <a:lnTo>
                    <a:pt x="500" y="329"/>
                  </a:lnTo>
                  <a:lnTo>
                    <a:pt x="505" y="340"/>
                  </a:lnTo>
                  <a:lnTo>
                    <a:pt x="530" y="370"/>
                  </a:lnTo>
                  <a:lnTo>
                    <a:pt x="543" y="387"/>
                  </a:lnTo>
                  <a:lnTo>
                    <a:pt x="555" y="405"/>
                  </a:lnTo>
                  <a:lnTo>
                    <a:pt x="560" y="420"/>
                  </a:lnTo>
                  <a:lnTo>
                    <a:pt x="559" y="433"/>
                  </a:lnTo>
                  <a:lnTo>
                    <a:pt x="553" y="439"/>
                  </a:lnTo>
                  <a:lnTo>
                    <a:pt x="543" y="445"/>
                  </a:lnTo>
                  <a:lnTo>
                    <a:pt x="532" y="448"/>
                  </a:lnTo>
                  <a:lnTo>
                    <a:pt x="524" y="450"/>
                  </a:lnTo>
                  <a:lnTo>
                    <a:pt x="519" y="452"/>
                  </a:lnTo>
                  <a:lnTo>
                    <a:pt x="511" y="454"/>
                  </a:lnTo>
                  <a:lnTo>
                    <a:pt x="501" y="454"/>
                  </a:lnTo>
                  <a:lnTo>
                    <a:pt x="494" y="456"/>
                  </a:lnTo>
                  <a:lnTo>
                    <a:pt x="484" y="458"/>
                  </a:lnTo>
                  <a:lnTo>
                    <a:pt x="477" y="458"/>
                  </a:lnTo>
                  <a:lnTo>
                    <a:pt x="467" y="458"/>
                  </a:lnTo>
                  <a:lnTo>
                    <a:pt x="458" y="460"/>
                  </a:lnTo>
                  <a:lnTo>
                    <a:pt x="448" y="460"/>
                  </a:lnTo>
                  <a:lnTo>
                    <a:pt x="439" y="460"/>
                  </a:lnTo>
                  <a:lnTo>
                    <a:pt x="429" y="458"/>
                  </a:lnTo>
                  <a:lnTo>
                    <a:pt x="420" y="458"/>
                  </a:lnTo>
                  <a:lnTo>
                    <a:pt x="410" y="456"/>
                  </a:lnTo>
                  <a:lnTo>
                    <a:pt x="401" y="456"/>
                  </a:lnTo>
                  <a:lnTo>
                    <a:pt x="393" y="454"/>
                  </a:lnTo>
                  <a:lnTo>
                    <a:pt x="384" y="452"/>
                  </a:lnTo>
                  <a:lnTo>
                    <a:pt x="376" y="450"/>
                  </a:lnTo>
                  <a:lnTo>
                    <a:pt x="366" y="446"/>
                  </a:lnTo>
                  <a:lnTo>
                    <a:pt x="361" y="445"/>
                  </a:lnTo>
                  <a:lnTo>
                    <a:pt x="346" y="437"/>
                  </a:lnTo>
                  <a:lnTo>
                    <a:pt x="334" y="427"/>
                  </a:lnTo>
                  <a:lnTo>
                    <a:pt x="325" y="418"/>
                  </a:lnTo>
                  <a:lnTo>
                    <a:pt x="308" y="399"/>
                  </a:lnTo>
                  <a:lnTo>
                    <a:pt x="289" y="386"/>
                  </a:lnTo>
                  <a:lnTo>
                    <a:pt x="268" y="376"/>
                  </a:lnTo>
                  <a:lnTo>
                    <a:pt x="258" y="374"/>
                  </a:lnTo>
                  <a:lnTo>
                    <a:pt x="249" y="372"/>
                  </a:lnTo>
                  <a:lnTo>
                    <a:pt x="241" y="370"/>
                  </a:lnTo>
                  <a:lnTo>
                    <a:pt x="231" y="368"/>
                  </a:lnTo>
                  <a:lnTo>
                    <a:pt x="218" y="368"/>
                  </a:lnTo>
                  <a:lnTo>
                    <a:pt x="209" y="368"/>
                  </a:lnTo>
                  <a:lnTo>
                    <a:pt x="205" y="368"/>
                  </a:lnTo>
                  <a:lnTo>
                    <a:pt x="334" y="329"/>
                  </a:lnTo>
                  <a:lnTo>
                    <a:pt x="509" y="416"/>
                  </a:lnTo>
                  <a:lnTo>
                    <a:pt x="376" y="315"/>
                  </a:lnTo>
                  <a:lnTo>
                    <a:pt x="532" y="270"/>
                  </a:lnTo>
                  <a:lnTo>
                    <a:pt x="657" y="406"/>
                  </a:lnTo>
                  <a:lnTo>
                    <a:pt x="562" y="258"/>
                  </a:lnTo>
                  <a:lnTo>
                    <a:pt x="663" y="224"/>
                  </a:lnTo>
                  <a:lnTo>
                    <a:pt x="764" y="311"/>
                  </a:lnTo>
                  <a:lnTo>
                    <a:pt x="692" y="215"/>
                  </a:lnTo>
                  <a:lnTo>
                    <a:pt x="773" y="182"/>
                  </a:lnTo>
                  <a:lnTo>
                    <a:pt x="846" y="213"/>
                  </a:lnTo>
                  <a:lnTo>
                    <a:pt x="789" y="165"/>
                  </a:lnTo>
                  <a:lnTo>
                    <a:pt x="891" y="104"/>
                  </a:lnTo>
                  <a:lnTo>
                    <a:pt x="754" y="167"/>
                  </a:lnTo>
                  <a:lnTo>
                    <a:pt x="648" y="209"/>
                  </a:lnTo>
                  <a:lnTo>
                    <a:pt x="796" y="43"/>
                  </a:lnTo>
                  <a:lnTo>
                    <a:pt x="606" y="216"/>
                  </a:lnTo>
                  <a:lnTo>
                    <a:pt x="522" y="239"/>
                  </a:lnTo>
                  <a:lnTo>
                    <a:pt x="625" y="66"/>
                  </a:lnTo>
                  <a:lnTo>
                    <a:pt x="482" y="249"/>
                  </a:lnTo>
                  <a:lnTo>
                    <a:pt x="359" y="285"/>
                  </a:lnTo>
                  <a:lnTo>
                    <a:pt x="414" y="125"/>
                  </a:lnTo>
                  <a:lnTo>
                    <a:pt x="323" y="298"/>
                  </a:lnTo>
                  <a:lnTo>
                    <a:pt x="308" y="304"/>
                  </a:lnTo>
                  <a:lnTo>
                    <a:pt x="290" y="311"/>
                  </a:lnTo>
                  <a:lnTo>
                    <a:pt x="270" y="321"/>
                  </a:lnTo>
                  <a:lnTo>
                    <a:pt x="247" y="329"/>
                  </a:lnTo>
                  <a:lnTo>
                    <a:pt x="224" y="338"/>
                  </a:lnTo>
                  <a:lnTo>
                    <a:pt x="218" y="340"/>
                  </a:lnTo>
                  <a:lnTo>
                    <a:pt x="212" y="342"/>
                  </a:lnTo>
                  <a:lnTo>
                    <a:pt x="207" y="342"/>
                  </a:lnTo>
                  <a:lnTo>
                    <a:pt x="201" y="344"/>
                  </a:lnTo>
                  <a:lnTo>
                    <a:pt x="195" y="346"/>
                  </a:lnTo>
                  <a:lnTo>
                    <a:pt x="192" y="348"/>
                  </a:lnTo>
                  <a:lnTo>
                    <a:pt x="182" y="348"/>
                  </a:lnTo>
                  <a:lnTo>
                    <a:pt x="173" y="349"/>
                  </a:lnTo>
                  <a:lnTo>
                    <a:pt x="167" y="349"/>
                  </a:lnTo>
                  <a:lnTo>
                    <a:pt x="159" y="349"/>
                  </a:lnTo>
                  <a:lnTo>
                    <a:pt x="154" y="349"/>
                  </a:lnTo>
                  <a:lnTo>
                    <a:pt x="148" y="349"/>
                  </a:lnTo>
                  <a:lnTo>
                    <a:pt x="140" y="349"/>
                  </a:lnTo>
                  <a:lnTo>
                    <a:pt x="135" y="349"/>
                  </a:lnTo>
                  <a:lnTo>
                    <a:pt x="127" y="349"/>
                  </a:lnTo>
                  <a:lnTo>
                    <a:pt x="119" y="348"/>
                  </a:lnTo>
                  <a:lnTo>
                    <a:pt x="112" y="348"/>
                  </a:lnTo>
                  <a:lnTo>
                    <a:pt x="104" y="348"/>
                  </a:lnTo>
                  <a:lnTo>
                    <a:pt x="97" y="346"/>
                  </a:lnTo>
                  <a:lnTo>
                    <a:pt x="89" y="346"/>
                  </a:lnTo>
                  <a:lnTo>
                    <a:pt x="81" y="344"/>
                  </a:lnTo>
                  <a:lnTo>
                    <a:pt x="74" y="344"/>
                  </a:lnTo>
                  <a:lnTo>
                    <a:pt x="58" y="342"/>
                  </a:lnTo>
                  <a:lnTo>
                    <a:pt x="53" y="340"/>
                  </a:lnTo>
                  <a:lnTo>
                    <a:pt x="45" y="340"/>
                  </a:lnTo>
                  <a:lnTo>
                    <a:pt x="34" y="338"/>
                  </a:lnTo>
                  <a:lnTo>
                    <a:pt x="22" y="336"/>
                  </a:lnTo>
                  <a:lnTo>
                    <a:pt x="13" y="334"/>
                  </a:lnTo>
                  <a:lnTo>
                    <a:pt x="5" y="332"/>
                  </a:lnTo>
                  <a:lnTo>
                    <a:pt x="0" y="332"/>
                  </a:lnTo>
                  <a:lnTo>
                    <a:pt x="102" y="272"/>
                  </a:lnTo>
                  <a:lnTo>
                    <a:pt x="106" y="279"/>
                  </a:lnTo>
                  <a:lnTo>
                    <a:pt x="123" y="298"/>
                  </a:lnTo>
                  <a:lnTo>
                    <a:pt x="150" y="313"/>
                  </a:lnTo>
                  <a:close/>
                </a:path>
              </a:pathLst>
            </a:custGeom>
            <a:solidFill>
              <a:srgbClr val="FF0066"/>
            </a:solidFill>
            <a:ln w="9525">
              <a:noFill/>
              <a:round/>
              <a:headEnd/>
              <a:tailEnd/>
            </a:ln>
          </p:spPr>
          <p:txBody>
            <a:bodyPr/>
            <a:lstStyle/>
            <a:p>
              <a:endParaRPr lang="vi-VN"/>
            </a:p>
          </p:txBody>
        </p:sp>
        <p:sp>
          <p:nvSpPr>
            <p:cNvPr id="1091" name="Freeform 8"/>
            <p:cNvSpPr>
              <a:spLocks/>
            </p:cNvSpPr>
            <p:nvPr/>
          </p:nvSpPr>
          <p:spPr bwMode="auto">
            <a:xfrm>
              <a:off x="672" y="432"/>
              <a:ext cx="465" cy="230"/>
            </a:xfrm>
            <a:custGeom>
              <a:avLst/>
              <a:gdLst>
                <a:gd name="T0" fmla="*/ 184 w 929"/>
                <a:gd name="T1" fmla="*/ 312 h 460"/>
                <a:gd name="T2" fmla="*/ 256 w 929"/>
                <a:gd name="T3" fmla="*/ 274 h 460"/>
                <a:gd name="T4" fmla="*/ 285 w 929"/>
                <a:gd name="T5" fmla="*/ 234 h 460"/>
                <a:gd name="T6" fmla="*/ 309 w 929"/>
                <a:gd name="T7" fmla="*/ 194 h 460"/>
                <a:gd name="T8" fmla="*/ 336 w 929"/>
                <a:gd name="T9" fmla="*/ 146 h 460"/>
                <a:gd name="T10" fmla="*/ 401 w 929"/>
                <a:gd name="T11" fmla="*/ 84 h 460"/>
                <a:gd name="T12" fmla="*/ 450 w 929"/>
                <a:gd name="T13" fmla="*/ 72 h 460"/>
                <a:gd name="T14" fmla="*/ 498 w 929"/>
                <a:gd name="T15" fmla="*/ 70 h 460"/>
                <a:gd name="T16" fmla="*/ 482 w 929"/>
                <a:gd name="T17" fmla="*/ 97 h 460"/>
                <a:gd name="T18" fmla="*/ 454 w 929"/>
                <a:gd name="T19" fmla="*/ 137 h 460"/>
                <a:gd name="T20" fmla="*/ 484 w 929"/>
                <a:gd name="T21" fmla="*/ 173 h 460"/>
                <a:gd name="T22" fmla="*/ 538 w 929"/>
                <a:gd name="T23" fmla="*/ 133 h 460"/>
                <a:gd name="T24" fmla="*/ 572 w 929"/>
                <a:gd name="T25" fmla="*/ 72 h 460"/>
                <a:gd name="T26" fmla="*/ 623 w 929"/>
                <a:gd name="T27" fmla="*/ 29 h 460"/>
                <a:gd name="T28" fmla="*/ 654 w 929"/>
                <a:gd name="T29" fmla="*/ 78 h 460"/>
                <a:gd name="T30" fmla="*/ 616 w 929"/>
                <a:gd name="T31" fmla="*/ 137 h 460"/>
                <a:gd name="T32" fmla="*/ 636 w 929"/>
                <a:gd name="T33" fmla="*/ 160 h 460"/>
                <a:gd name="T34" fmla="*/ 678 w 929"/>
                <a:gd name="T35" fmla="*/ 114 h 460"/>
                <a:gd name="T36" fmla="*/ 701 w 929"/>
                <a:gd name="T37" fmla="*/ 88 h 460"/>
                <a:gd name="T38" fmla="*/ 730 w 929"/>
                <a:gd name="T39" fmla="*/ 55 h 460"/>
                <a:gd name="T40" fmla="*/ 787 w 929"/>
                <a:gd name="T41" fmla="*/ 6 h 460"/>
                <a:gd name="T42" fmla="*/ 817 w 929"/>
                <a:gd name="T43" fmla="*/ 59 h 460"/>
                <a:gd name="T44" fmla="*/ 781 w 929"/>
                <a:gd name="T45" fmla="*/ 101 h 460"/>
                <a:gd name="T46" fmla="*/ 733 w 929"/>
                <a:gd name="T47" fmla="*/ 143 h 460"/>
                <a:gd name="T48" fmla="*/ 732 w 929"/>
                <a:gd name="T49" fmla="*/ 156 h 460"/>
                <a:gd name="T50" fmla="*/ 874 w 929"/>
                <a:gd name="T51" fmla="*/ 76 h 460"/>
                <a:gd name="T52" fmla="*/ 924 w 929"/>
                <a:gd name="T53" fmla="*/ 99 h 460"/>
                <a:gd name="T54" fmla="*/ 895 w 929"/>
                <a:gd name="T55" fmla="*/ 150 h 460"/>
                <a:gd name="T56" fmla="*/ 842 w 929"/>
                <a:gd name="T57" fmla="*/ 162 h 460"/>
                <a:gd name="T58" fmla="*/ 880 w 929"/>
                <a:gd name="T59" fmla="*/ 243 h 460"/>
                <a:gd name="T60" fmla="*/ 836 w 929"/>
                <a:gd name="T61" fmla="*/ 240 h 460"/>
                <a:gd name="T62" fmla="*/ 760 w 929"/>
                <a:gd name="T63" fmla="*/ 204 h 460"/>
                <a:gd name="T64" fmla="*/ 794 w 929"/>
                <a:gd name="T65" fmla="*/ 321 h 460"/>
                <a:gd name="T66" fmla="*/ 764 w 929"/>
                <a:gd name="T67" fmla="*/ 342 h 460"/>
                <a:gd name="T68" fmla="*/ 661 w 929"/>
                <a:gd name="T69" fmla="*/ 268 h 460"/>
                <a:gd name="T70" fmla="*/ 619 w 929"/>
                <a:gd name="T71" fmla="*/ 291 h 460"/>
                <a:gd name="T72" fmla="*/ 694 w 929"/>
                <a:gd name="T73" fmla="*/ 363 h 460"/>
                <a:gd name="T74" fmla="*/ 690 w 929"/>
                <a:gd name="T75" fmla="*/ 443 h 460"/>
                <a:gd name="T76" fmla="*/ 635 w 929"/>
                <a:gd name="T77" fmla="*/ 445 h 460"/>
                <a:gd name="T78" fmla="*/ 528 w 929"/>
                <a:gd name="T79" fmla="*/ 325 h 460"/>
                <a:gd name="T80" fmla="*/ 528 w 929"/>
                <a:gd name="T81" fmla="*/ 373 h 460"/>
                <a:gd name="T82" fmla="*/ 541 w 929"/>
                <a:gd name="T83" fmla="*/ 445 h 460"/>
                <a:gd name="T84" fmla="*/ 494 w 929"/>
                <a:gd name="T85" fmla="*/ 456 h 460"/>
                <a:gd name="T86" fmla="*/ 439 w 929"/>
                <a:gd name="T87" fmla="*/ 460 h 460"/>
                <a:gd name="T88" fmla="*/ 384 w 929"/>
                <a:gd name="T89" fmla="*/ 453 h 460"/>
                <a:gd name="T90" fmla="*/ 323 w 929"/>
                <a:gd name="T91" fmla="*/ 418 h 460"/>
                <a:gd name="T92" fmla="*/ 239 w 929"/>
                <a:gd name="T93" fmla="*/ 371 h 460"/>
                <a:gd name="T94" fmla="*/ 509 w 929"/>
                <a:gd name="T95" fmla="*/ 418 h 460"/>
                <a:gd name="T96" fmla="*/ 764 w 929"/>
                <a:gd name="T97" fmla="*/ 314 h 460"/>
                <a:gd name="T98" fmla="*/ 754 w 929"/>
                <a:gd name="T99" fmla="*/ 167 h 460"/>
                <a:gd name="T100" fmla="*/ 481 w 929"/>
                <a:gd name="T101" fmla="*/ 249 h 460"/>
                <a:gd name="T102" fmla="*/ 268 w 929"/>
                <a:gd name="T103" fmla="*/ 321 h 460"/>
                <a:gd name="T104" fmla="*/ 201 w 929"/>
                <a:gd name="T105" fmla="*/ 344 h 460"/>
                <a:gd name="T106" fmla="*/ 159 w 929"/>
                <a:gd name="T107" fmla="*/ 352 h 460"/>
                <a:gd name="T108" fmla="*/ 117 w 929"/>
                <a:gd name="T109" fmla="*/ 350 h 460"/>
                <a:gd name="T110" fmla="*/ 74 w 929"/>
                <a:gd name="T111" fmla="*/ 344 h 460"/>
                <a:gd name="T112" fmla="*/ 13 w 929"/>
                <a:gd name="T113" fmla="*/ 335 h 460"/>
                <a:gd name="T114" fmla="*/ 148 w 929"/>
                <a:gd name="T115" fmla="*/ 316 h 46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929"/>
                <a:gd name="T175" fmla="*/ 0 h 460"/>
                <a:gd name="T176" fmla="*/ 929 w 929"/>
                <a:gd name="T177" fmla="*/ 460 h 46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929" h="460">
                  <a:moveTo>
                    <a:pt x="148" y="316"/>
                  </a:moveTo>
                  <a:lnTo>
                    <a:pt x="152" y="316"/>
                  </a:lnTo>
                  <a:lnTo>
                    <a:pt x="161" y="316"/>
                  </a:lnTo>
                  <a:lnTo>
                    <a:pt x="167" y="316"/>
                  </a:lnTo>
                  <a:lnTo>
                    <a:pt x="174" y="314"/>
                  </a:lnTo>
                  <a:lnTo>
                    <a:pt x="184" y="312"/>
                  </a:lnTo>
                  <a:lnTo>
                    <a:pt x="193" y="310"/>
                  </a:lnTo>
                  <a:lnTo>
                    <a:pt x="212" y="304"/>
                  </a:lnTo>
                  <a:lnTo>
                    <a:pt x="235" y="291"/>
                  </a:lnTo>
                  <a:lnTo>
                    <a:pt x="245" y="283"/>
                  </a:lnTo>
                  <a:lnTo>
                    <a:pt x="251" y="278"/>
                  </a:lnTo>
                  <a:lnTo>
                    <a:pt x="256" y="274"/>
                  </a:lnTo>
                  <a:lnTo>
                    <a:pt x="262" y="268"/>
                  </a:lnTo>
                  <a:lnTo>
                    <a:pt x="266" y="262"/>
                  </a:lnTo>
                  <a:lnTo>
                    <a:pt x="271" y="257"/>
                  </a:lnTo>
                  <a:lnTo>
                    <a:pt x="277" y="249"/>
                  </a:lnTo>
                  <a:lnTo>
                    <a:pt x="281" y="242"/>
                  </a:lnTo>
                  <a:lnTo>
                    <a:pt x="285" y="234"/>
                  </a:lnTo>
                  <a:lnTo>
                    <a:pt x="290" y="228"/>
                  </a:lnTo>
                  <a:lnTo>
                    <a:pt x="294" y="221"/>
                  </a:lnTo>
                  <a:lnTo>
                    <a:pt x="298" y="213"/>
                  </a:lnTo>
                  <a:lnTo>
                    <a:pt x="302" y="207"/>
                  </a:lnTo>
                  <a:lnTo>
                    <a:pt x="306" y="200"/>
                  </a:lnTo>
                  <a:lnTo>
                    <a:pt x="309" y="194"/>
                  </a:lnTo>
                  <a:lnTo>
                    <a:pt x="313" y="188"/>
                  </a:lnTo>
                  <a:lnTo>
                    <a:pt x="315" y="181"/>
                  </a:lnTo>
                  <a:lnTo>
                    <a:pt x="323" y="169"/>
                  </a:lnTo>
                  <a:lnTo>
                    <a:pt x="327" y="164"/>
                  </a:lnTo>
                  <a:lnTo>
                    <a:pt x="328" y="158"/>
                  </a:lnTo>
                  <a:lnTo>
                    <a:pt x="336" y="146"/>
                  </a:lnTo>
                  <a:lnTo>
                    <a:pt x="342" y="135"/>
                  </a:lnTo>
                  <a:lnTo>
                    <a:pt x="349" y="126"/>
                  </a:lnTo>
                  <a:lnTo>
                    <a:pt x="355" y="116"/>
                  </a:lnTo>
                  <a:lnTo>
                    <a:pt x="363" y="108"/>
                  </a:lnTo>
                  <a:lnTo>
                    <a:pt x="380" y="93"/>
                  </a:lnTo>
                  <a:lnTo>
                    <a:pt x="401" y="84"/>
                  </a:lnTo>
                  <a:lnTo>
                    <a:pt x="410" y="80"/>
                  </a:lnTo>
                  <a:lnTo>
                    <a:pt x="422" y="76"/>
                  </a:lnTo>
                  <a:lnTo>
                    <a:pt x="427" y="76"/>
                  </a:lnTo>
                  <a:lnTo>
                    <a:pt x="431" y="74"/>
                  </a:lnTo>
                  <a:lnTo>
                    <a:pt x="441" y="72"/>
                  </a:lnTo>
                  <a:lnTo>
                    <a:pt x="450" y="72"/>
                  </a:lnTo>
                  <a:lnTo>
                    <a:pt x="460" y="70"/>
                  </a:lnTo>
                  <a:lnTo>
                    <a:pt x="467" y="70"/>
                  </a:lnTo>
                  <a:lnTo>
                    <a:pt x="475" y="70"/>
                  </a:lnTo>
                  <a:lnTo>
                    <a:pt x="482" y="70"/>
                  </a:lnTo>
                  <a:lnTo>
                    <a:pt x="488" y="70"/>
                  </a:lnTo>
                  <a:lnTo>
                    <a:pt x="498" y="70"/>
                  </a:lnTo>
                  <a:lnTo>
                    <a:pt x="507" y="72"/>
                  </a:lnTo>
                  <a:lnTo>
                    <a:pt x="505" y="74"/>
                  </a:lnTo>
                  <a:lnTo>
                    <a:pt x="498" y="82"/>
                  </a:lnTo>
                  <a:lnTo>
                    <a:pt x="494" y="86"/>
                  </a:lnTo>
                  <a:lnTo>
                    <a:pt x="488" y="91"/>
                  </a:lnTo>
                  <a:lnTo>
                    <a:pt x="482" y="97"/>
                  </a:lnTo>
                  <a:lnTo>
                    <a:pt x="477" y="103"/>
                  </a:lnTo>
                  <a:lnTo>
                    <a:pt x="471" y="108"/>
                  </a:lnTo>
                  <a:lnTo>
                    <a:pt x="465" y="116"/>
                  </a:lnTo>
                  <a:lnTo>
                    <a:pt x="462" y="124"/>
                  </a:lnTo>
                  <a:lnTo>
                    <a:pt x="458" y="129"/>
                  </a:lnTo>
                  <a:lnTo>
                    <a:pt x="454" y="137"/>
                  </a:lnTo>
                  <a:lnTo>
                    <a:pt x="450" y="145"/>
                  </a:lnTo>
                  <a:lnTo>
                    <a:pt x="450" y="156"/>
                  </a:lnTo>
                  <a:lnTo>
                    <a:pt x="454" y="167"/>
                  </a:lnTo>
                  <a:lnTo>
                    <a:pt x="462" y="173"/>
                  </a:lnTo>
                  <a:lnTo>
                    <a:pt x="473" y="175"/>
                  </a:lnTo>
                  <a:lnTo>
                    <a:pt x="484" y="173"/>
                  </a:lnTo>
                  <a:lnTo>
                    <a:pt x="498" y="169"/>
                  </a:lnTo>
                  <a:lnTo>
                    <a:pt x="511" y="162"/>
                  </a:lnTo>
                  <a:lnTo>
                    <a:pt x="524" y="152"/>
                  </a:lnTo>
                  <a:lnTo>
                    <a:pt x="528" y="146"/>
                  </a:lnTo>
                  <a:lnTo>
                    <a:pt x="532" y="139"/>
                  </a:lnTo>
                  <a:lnTo>
                    <a:pt x="538" y="133"/>
                  </a:lnTo>
                  <a:lnTo>
                    <a:pt x="541" y="124"/>
                  </a:lnTo>
                  <a:lnTo>
                    <a:pt x="547" y="114"/>
                  </a:lnTo>
                  <a:lnTo>
                    <a:pt x="551" y="103"/>
                  </a:lnTo>
                  <a:lnTo>
                    <a:pt x="559" y="93"/>
                  </a:lnTo>
                  <a:lnTo>
                    <a:pt x="564" y="82"/>
                  </a:lnTo>
                  <a:lnTo>
                    <a:pt x="572" y="72"/>
                  </a:lnTo>
                  <a:lnTo>
                    <a:pt x="578" y="61"/>
                  </a:lnTo>
                  <a:lnTo>
                    <a:pt x="585" y="51"/>
                  </a:lnTo>
                  <a:lnTo>
                    <a:pt x="593" y="44"/>
                  </a:lnTo>
                  <a:lnTo>
                    <a:pt x="610" y="32"/>
                  </a:lnTo>
                  <a:lnTo>
                    <a:pt x="617" y="29"/>
                  </a:lnTo>
                  <a:lnTo>
                    <a:pt x="623" y="29"/>
                  </a:lnTo>
                  <a:lnTo>
                    <a:pt x="627" y="29"/>
                  </a:lnTo>
                  <a:lnTo>
                    <a:pt x="636" y="31"/>
                  </a:lnTo>
                  <a:lnTo>
                    <a:pt x="646" y="34"/>
                  </a:lnTo>
                  <a:lnTo>
                    <a:pt x="657" y="50"/>
                  </a:lnTo>
                  <a:lnTo>
                    <a:pt x="657" y="69"/>
                  </a:lnTo>
                  <a:lnTo>
                    <a:pt x="654" y="78"/>
                  </a:lnTo>
                  <a:lnTo>
                    <a:pt x="648" y="88"/>
                  </a:lnTo>
                  <a:lnTo>
                    <a:pt x="642" y="99"/>
                  </a:lnTo>
                  <a:lnTo>
                    <a:pt x="635" y="108"/>
                  </a:lnTo>
                  <a:lnTo>
                    <a:pt x="629" y="118"/>
                  </a:lnTo>
                  <a:lnTo>
                    <a:pt x="621" y="127"/>
                  </a:lnTo>
                  <a:lnTo>
                    <a:pt x="616" y="137"/>
                  </a:lnTo>
                  <a:lnTo>
                    <a:pt x="612" y="146"/>
                  </a:lnTo>
                  <a:lnTo>
                    <a:pt x="606" y="162"/>
                  </a:lnTo>
                  <a:lnTo>
                    <a:pt x="610" y="171"/>
                  </a:lnTo>
                  <a:lnTo>
                    <a:pt x="617" y="171"/>
                  </a:lnTo>
                  <a:lnTo>
                    <a:pt x="625" y="167"/>
                  </a:lnTo>
                  <a:lnTo>
                    <a:pt x="636" y="160"/>
                  </a:lnTo>
                  <a:lnTo>
                    <a:pt x="642" y="154"/>
                  </a:lnTo>
                  <a:lnTo>
                    <a:pt x="650" y="146"/>
                  </a:lnTo>
                  <a:lnTo>
                    <a:pt x="655" y="139"/>
                  </a:lnTo>
                  <a:lnTo>
                    <a:pt x="663" y="131"/>
                  </a:lnTo>
                  <a:lnTo>
                    <a:pt x="671" y="124"/>
                  </a:lnTo>
                  <a:lnTo>
                    <a:pt x="678" y="114"/>
                  </a:lnTo>
                  <a:lnTo>
                    <a:pt x="682" y="110"/>
                  </a:lnTo>
                  <a:lnTo>
                    <a:pt x="686" y="105"/>
                  </a:lnTo>
                  <a:lnTo>
                    <a:pt x="690" y="101"/>
                  </a:lnTo>
                  <a:lnTo>
                    <a:pt x="694" y="97"/>
                  </a:lnTo>
                  <a:lnTo>
                    <a:pt x="697" y="91"/>
                  </a:lnTo>
                  <a:lnTo>
                    <a:pt x="701" y="88"/>
                  </a:lnTo>
                  <a:lnTo>
                    <a:pt x="705" y="82"/>
                  </a:lnTo>
                  <a:lnTo>
                    <a:pt x="709" y="78"/>
                  </a:lnTo>
                  <a:lnTo>
                    <a:pt x="718" y="69"/>
                  </a:lnTo>
                  <a:lnTo>
                    <a:pt x="722" y="63"/>
                  </a:lnTo>
                  <a:lnTo>
                    <a:pt x="726" y="59"/>
                  </a:lnTo>
                  <a:lnTo>
                    <a:pt x="730" y="55"/>
                  </a:lnTo>
                  <a:lnTo>
                    <a:pt x="733" y="50"/>
                  </a:lnTo>
                  <a:lnTo>
                    <a:pt x="741" y="42"/>
                  </a:lnTo>
                  <a:lnTo>
                    <a:pt x="751" y="34"/>
                  </a:lnTo>
                  <a:lnTo>
                    <a:pt x="758" y="27"/>
                  </a:lnTo>
                  <a:lnTo>
                    <a:pt x="771" y="13"/>
                  </a:lnTo>
                  <a:lnTo>
                    <a:pt x="787" y="6"/>
                  </a:lnTo>
                  <a:lnTo>
                    <a:pt x="798" y="0"/>
                  </a:lnTo>
                  <a:lnTo>
                    <a:pt x="809" y="2"/>
                  </a:lnTo>
                  <a:lnTo>
                    <a:pt x="819" y="8"/>
                  </a:lnTo>
                  <a:lnTo>
                    <a:pt x="827" y="29"/>
                  </a:lnTo>
                  <a:lnTo>
                    <a:pt x="823" y="48"/>
                  </a:lnTo>
                  <a:lnTo>
                    <a:pt x="817" y="59"/>
                  </a:lnTo>
                  <a:lnTo>
                    <a:pt x="809" y="70"/>
                  </a:lnTo>
                  <a:lnTo>
                    <a:pt x="802" y="80"/>
                  </a:lnTo>
                  <a:lnTo>
                    <a:pt x="796" y="86"/>
                  </a:lnTo>
                  <a:lnTo>
                    <a:pt x="790" y="91"/>
                  </a:lnTo>
                  <a:lnTo>
                    <a:pt x="785" y="95"/>
                  </a:lnTo>
                  <a:lnTo>
                    <a:pt x="781" y="101"/>
                  </a:lnTo>
                  <a:lnTo>
                    <a:pt x="775" y="107"/>
                  </a:lnTo>
                  <a:lnTo>
                    <a:pt x="770" y="110"/>
                  </a:lnTo>
                  <a:lnTo>
                    <a:pt x="747" y="129"/>
                  </a:lnTo>
                  <a:lnTo>
                    <a:pt x="743" y="133"/>
                  </a:lnTo>
                  <a:lnTo>
                    <a:pt x="737" y="139"/>
                  </a:lnTo>
                  <a:lnTo>
                    <a:pt x="733" y="143"/>
                  </a:lnTo>
                  <a:lnTo>
                    <a:pt x="730" y="146"/>
                  </a:lnTo>
                  <a:lnTo>
                    <a:pt x="722" y="152"/>
                  </a:lnTo>
                  <a:lnTo>
                    <a:pt x="718" y="160"/>
                  </a:lnTo>
                  <a:lnTo>
                    <a:pt x="718" y="164"/>
                  </a:lnTo>
                  <a:lnTo>
                    <a:pt x="724" y="162"/>
                  </a:lnTo>
                  <a:lnTo>
                    <a:pt x="732" y="156"/>
                  </a:lnTo>
                  <a:lnTo>
                    <a:pt x="752" y="141"/>
                  </a:lnTo>
                  <a:lnTo>
                    <a:pt x="781" y="122"/>
                  </a:lnTo>
                  <a:lnTo>
                    <a:pt x="813" y="103"/>
                  </a:lnTo>
                  <a:lnTo>
                    <a:pt x="844" y="86"/>
                  </a:lnTo>
                  <a:lnTo>
                    <a:pt x="859" y="80"/>
                  </a:lnTo>
                  <a:lnTo>
                    <a:pt x="874" y="76"/>
                  </a:lnTo>
                  <a:lnTo>
                    <a:pt x="880" y="76"/>
                  </a:lnTo>
                  <a:lnTo>
                    <a:pt x="886" y="76"/>
                  </a:lnTo>
                  <a:lnTo>
                    <a:pt x="897" y="80"/>
                  </a:lnTo>
                  <a:lnTo>
                    <a:pt x="905" y="84"/>
                  </a:lnTo>
                  <a:lnTo>
                    <a:pt x="912" y="89"/>
                  </a:lnTo>
                  <a:lnTo>
                    <a:pt x="924" y="99"/>
                  </a:lnTo>
                  <a:lnTo>
                    <a:pt x="929" y="120"/>
                  </a:lnTo>
                  <a:lnTo>
                    <a:pt x="927" y="129"/>
                  </a:lnTo>
                  <a:lnTo>
                    <a:pt x="922" y="137"/>
                  </a:lnTo>
                  <a:lnTo>
                    <a:pt x="912" y="145"/>
                  </a:lnTo>
                  <a:lnTo>
                    <a:pt x="901" y="148"/>
                  </a:lnTo>
                  <a:lnTo>
                    <a:pt x="895" y="150"/>
                  </a:lnTo>
                  <a:lnTo>
                    <a:pt x="889" y="150"/>
                  </a:lnTo>
                  <a:lnTo>
                    <a:pt x="876" y="152"/>
                  </a:lnTo>
                  <a:lnTo>
                    <a:pt x="870" y="154"/>
                  </a:lnTo>
                  <a:lnTo>
                    <a:pt x="865" y="154"/>
                  </a:lnTo>
                  <a:lnTo>
                    <a:pt x="855" y="156"/>
                  </a:lnTo>
                  <a:lnTo>
                    <a:pt x="842" y="162"/>
                  </a:lnTo>
                  <a:lnTo>
                    <a:pt x="840" y="165"/>
                  </a:lnTo>
                  <a:lnTo>
                    <a:pt x="842" y="171"/>
                  </a:lnTo>
                  <a:lnTo>
                    <a:pt x="857" y="190"/>
                  </a:lnTo>
                  <a:lnTo>
                    <a:pt x="874" y="219"/>
                  </a:lnTo>
                  <a:lnTo>
                    <a:pt x="882" y="242"/>
                  </a:lnTo>
                  <a:lnTo>
                    <a:pt x="880" y="243"/>
                  </a:lnTo>
                  <a:lnTo>
                    <a:pt x="876" y="247"/>
                  </a:lnTo>
                  <a:lnTo>
                    <a:pt x="870" y="247"/>
                  </a:lnTo>
                  <a:lnTo>
                    <a:pt x="863" y="247"/>
                  </a:lnTo>
                  <a:lnTo>
                    <a:pt x="853" y="245"/>
                  </a:lnTo>
                  <a:lnTo>
                    <a:pt x="846" y="242"/>
                  </a:lnTo>
                  <a:lnTo>
                    <a:pt x="836" y="240"/>
                  </a:lnTo>
                  <a:lnTo>
                    <a:pt x="828" y="234"/>
                  </a:lnTo>
                  <a:lnTo>
                    <a:pt x="811" y="226"/>
                  </a:lnTo>
                  <a:lnTo>
                    <a:pt x="796" y="217"/>
                  </a:lnTo>
                  <a:lnTo>
                    <a:pt x="783" y="209"/>
                  </a:lnTo>
                  <a:lnTo>
                    <a:pt x="770" y="204"/>
                  </a:lnTo>
                  <a:lnTo>
                    <a:pt x="760" y="204"/>
                  </a:lnTo>
                  <a:lnTo>
                    <a:pt x="751" y="209"/>
                  </a:lnTo>
                  <a:lnTo>
                    <a:pt x="749" y="215"/>
                  </a:lnTo>
                  <a:lnTo>
                    <a:pt x="749" y="223"/>
                  </a:lnTo>
                  <a:lnTo>
                    <a:pt x="752" y="240"/>
                  </a:lnTo>
                  <a:lnTo>
                    <a:pt x="775" y="281"/>
                  </a:lnTo>
                  <a:lnTo>
                    <a:pt x="794" y="321"/>
                  </a:lnTo>
                  <a:lnTo>
                    <a:pt x="794" y="337"/>
                  </a:lnTo>
                  <a:lnTo>
                    <a:pt x="792" y="340"/>
                  </a:lnTo>
                  <a:lnTo>
                    <a:pt x="787" y="344"/>
                  </a:lnTo>
                  <a:lnTo>
                    <a:pt x="779" y="346"/>
                  </a:lnTo>
                  <a:lnTo>
                    <a:pt x="771" y="346"/>
                  </a:lnTo>
                  <a:lnTo>
                    <a:pt x="764" y="342"/>
                  </a:lnTo>
                  <a:lnTo>
                    <a:pt x="754" y="338"/>
                  </a:lnTo>
                  <a:lnTo>
                    <a:pt x="739" y="327"/>
                  </a:lnTo>
                  <a:lnTo>
                    <a:pt x="724" y="314"/>
                  </a:lnTo>
                  <a:lnTo>
                    <a:pt x="707" y="299"/>
                  </a:lnTo>
                  <a:lnTo>
                    <a:pt x="692" y="285"/>
                  </a:lnTo>
                  <a:lnTo>
                    <a:pt x="661" y="268"/>
                  </a:lnTo>
                  <a:lnTo>
                    <a:pt x="646" y="268"/>
                  </a:lnTo>
                  <a:lnTo>
                    <a:pt x="635" y="270"/>
                  </a:lnTo>
                  <a:lnTo>
                    <a:pt x="625" y="276"/>
                  </a:lnTo>
                  <a:lnTo>
                    <a:pt x="623" y="278"/>
                  </a:lnTo>
                  <a:lnTo>
                    <a:pt x="621" y="283"/>
                  </a:lnTo>
                  <a:lnTo>
                    <a:pt x="619" y="291"/>
                  </a:lnTo>
                  <a:lnTo>
                    <a:pt x="621" y="302"/>
                  </a:lnTo>
                  <a:lnTo>
                    <a:pt x="636" y="327"/>
                  </a:lnTo>
                  <a:lnTo>
                    <a:pt x="659" y="346"/>
                  </a:lnTo>
                  <a:lnTo>
                    <a:pt x="673" y="352"/>
                  </a:lnTo>
                  <a:lnTo>
                    <a:pt x="682" y="357"/>
                  </a:lnTo>
                  <a:lnTo>
                    <a:pt x="694" y="363"/>
                  </a:lnTo>
                  <a:lnTo>
                    <a:pt x="703" y="371"/>
                  </a:lnTo>
                  <a:lnTo>
                    <a:pt x="720" y="394"/>
                  </a:lnTo>
                  <a:lnTo>
                    <a:pt x="722" y="409"/>
                  </a:lnTo>
                  <a:lnTo>
                    <a:pt x="716" y="422"/>
                  </a:lnTo>
                  <a:lnTo>
                    <a:pt x="705" y="434"/>
                  </a:lnTo>
                  <a:lnTo>
                    <a:pt x="690" y="443"/>
                  </a:lnTo>
                  <a:lnTo>
                    <a:pt x="680" y="447"/>
                  </a:lnTo>
                  <a:lnTo>
                    <a:pt x="671" y="449"/>
                  </a:lnTo>
                  <a:lnTo>
                    <a:pt x="661" y="451"/>
                  </a:lnTo>
                  <a:lnTo>
                    <a:pt x="652" y="451"/>
                  </a:lnTo>
                  <a:lnTo>
                    <a:pt x="642" y="449"/>
                  </a:lnTo>
                  <a:lnTo>
                    <a:pt x="635" y="445"/>
                  </a:lnTo>
                  <a:lnTo>
                    <a:pt x="625" y="441"/>
                  </a:lnTo>
                  <a:lnTo>
                    <a:pt x="617" y="435"/>
                  </a:lnTo>
                  <a:lnTo>
                    <a:pt x="602" y="420"/>
                  </a:lnTo>
                  <a:lnTo>
                    <a:pt x="587" y="399"/>
                  </a:lnTo>
                  <a:lnTo>
                    <a:pt x="557" y="357"/>
                  </a:lnTo>
                  <a:lnTo>
                    <a:pt x="528" y="325"/>
                  </a:lnTo>
                  <a:lnTo>
                    <a:pt x="517" y="318"/>
                  </a:lnTo>
                  <a:lnTo>
                    <a:pt x="505" y="319"/>
                  </a:lnTo>
                  <a:lnTo>
                    <a:pt x="501" y="323"/>
                  </a:lnTo>
                  <a:lnTo>
                    <a:pt x="500" y="329"/>
                  </a:lnTo>
                  <a:lnTo>
                    <a:pt x="503" y="340"/>
                  </a:lnTo>
                  <a:lnTo>
                    <a:pt x="528" y="373"/>
                  </a:lnTo>
                  <a:lnTo>
                    <a:pt x="543" y="388"/>
                  </a:lnTo>
                  <a:lnTo>
                    <a:pt x="555" y="405"/>
                  </a:lnTo>
                  <a:lnTo>
                    <a:pt x="560" y="420"/>
                  </a:lnTo>
                  <a:lnTo>
                    <a:pt x="557" y="434"/>
                  </a:lnTo>
                  <a:lnTo>
                    <a:pt x="551" y="439"/>
                  </a:lnTo>
                  <a:lnTo>
                    <a:pt x="541" y="445"/>
                  </a:lnTo>
                  <a:lnTo>
                    <a:pt x="530" y="449"/>
                  </a:lnTo>
                  <a:lnTo>
                    <a:pt x="524" y="451"/>
                  </a:lnTo>
                  <a:lnTo>
                    <a:pt x="517" y="453"/>
                  </a:lnTo>
                  <a:lnTo>
                    <a:pt x="509" y="454"/>
                  </a:lnTo>
                  <a:lnTo>
                    <a:pt x="501" y="456"/>
                  </a:lnTo>
                  <a:lnTo>
                    <a:pt x="494" y="456"/>
                  </a:lnTo>
                  <a:lnTo>
                    <a:pt x="484" y="458"/>
                  </a:lnTo>
                  <a:lnTo>
                    <a:pt x="475" y="458"/>
                  </a:lnTo>
                  <a:lnTo>
                    <a:pt x="465" y="460"/>
                  </a:lnTo>
                  <a:lnTo>
                    <a:pt x="458" y="460"/>
                  </a:lnTo>
                  <a:lnTo>
                    <a:pt x="448" y="460"/>
                  </a:lnTo>
                  <a:lnTo>
                    <a:pt x="439" y="460"/>
                  </a:lnTo>
                  <a:lnTo>
                    <a:pt x="429" y="458"/>
                  </a:lnTo>
                  <a:lnTo>
                    <a:pt x="420" y="458"/>
                  </a:lnTo>
                  <a:lnTo>
                    <a:pt x="410" y="458"/>
                  </a:lnTo>
                  <a:lnTo>
                    <a:pt x="401" y="456"/>
                  </a:lnTo>
                  <a:lnTo>
                    <a:pt x="391" y="454"/>
                  </a:lnTo>
                  <a:lnTo>
                    <a:pt x="384" y="453"/>
                  </a:lnTo>
                  <a:lnTo>
                    <a:pt x="374" y="451"/>
                  </a:lnTo>
                  <a:lnTo>
                    <a:pt x="366" y="447"/>
                  </a:lnTo>
                  <a:lnTo>
                    <a:pt x="359" y="445"/>
                  </a:lnTo>
                  <a:lnTo>
                    <a:pt x="346" y="437"/>
                  </a:lnTo>
                  <a:lnTo>
                    <a:pt x="332" y="430"/>
                  </a:lnTo>
                  <a:lnTo>
                    <a:pt x="323" y="418"/>
                  </a:lnTo>
                  <a:lnTo>
                    <a:pt x="306" y="399"/>
                  </a:lnTo>
                  <a:lnTo>
                    <a:pt x="287" y="386"/>
                  </a:lnTo>
                  <a:lnTo>
                    <a:pt x="268" y="378"/>
                  </a:lnTo>
                  <a:lnTo>
                    <a:pt x="258" y="375"/>
                  </a:lnTo>
                  <a:lnTo>
                    <a:pt x="249" y="373"/>
                  </a:lnTo>
                  <a:lnTo>
                    <a:pt x="239" y="371"/>
                  </a:lnTo>
                  <a:lnTo>
                    <a:pt x="232" y="369"/>
                  </a:lnTo>
                  <a:lnTo>
                    <a:pt x="216" y="369"/>
                  </a:lnTo>
                  <a:lnTo>
                    <a:pt x="207" y="369"/>
                  </a:lnTo>
                  <a:lnTo>
                    <a:pt x="205" y="369"/>
                  </a:lnTo>
                  <a:lnTo>
                    <a:pt x="334" y="331"/>
                  </a:lnTo>
                  <a:lnTo>
                    <a:pt x="509" y="418"/>
                  </a:lnTo>
                  <a:lnTo>
                    <a:pt x="374" y="316"/>
                  </a:lnTo>
                  <a:lnTo>
                    <a:pt x="530" y="270"/>
                  </a:lnTo>
                  <a:lnTo>
                    <a:pt x="655" y="409"/>
                  </a:lnTo>
                  <a:lnTo>
                    <a:pt x="562" y="259"/>
                  </a:lnTo>
                  <a:lnTo>
                    <a:pt x="663" y="224"/>
                  </a:lnTo>
                  <a:lnTo>
                    <a:pt x="764" y="314"/>
                  </a:lnTo>
                  <a:lnTo>
                    <a:pt x="692" y="215"/>
                  </a:lnTo>
                  <a:lnTo>
                    <a:pt x="771" y="183"/>
                  </a:lnTo>
                  <a:lnTo>
                    <a:pt x="846" y="215"/>
                  </a:lnTo>
                  <a:lnTo>
                    <a:pt x="789" y="167"/>
                  </a:lnTo>
                  <a:lnTo>
                    <a:pt x="889" y="107"/>
                  </a:lnTo>
                  <a:lnTo>
                    <a:pt x="754" y="167"/>
                  </a:lnTo>
                  <a:lnTo>
                    <a:pt x="646" y="209"/>
                  </a:lnTo>
                  <a:lnTo>
                    <a:pt x="794" y="44"/>
                  </a:lnTo>
                  <a:lnTo>
                    <a:pt x="604" y="217"/>
                  </a:lnTo>
                  <a:lnTo>
                    <a:pt x="520" y="242"/>
                  </a:lnTo>
                  <a:lnTo>
                    <a:pt x="623" y="67"/>
                  </a:lnTo>
                  <a:lnTo>
                    <a:pt x="481" y="249"/>
                  </a:lnTo>
                  <a:lnTo>
                    <a:pt x="359" y="287"/>
                  </a:lnTo>
                  <a:lnTo>
                    <a:pt x="412" y="126"/>
                  </a:lnTo>
                  <a:lnTo>
                    <a:pt x="321" y="299"/>
                  </a:lnTo>
                  <a:lnTo>
                    <a:pt x="306" y="306"/>
                  </a:lnTo>
                  <a:lnTo>
                    <a:pt x="289" y="312"/>
                  </a:lnTo>
                  <a:lnTo>
                    <a:pt x="268" y="321"/>
                  </a:lnTo>
                  <a:lnTo>
                    <a:pt x="245" y="329"/>
                  </a:lnTo>
                  <a:lnTo>
                    <a:pt x="222" y="338"/>
                  </a:lnTo>
                  <a:lnTo>
                    <a:pt x="216" y="340"/>
                  </a:lnTo>
                  <a:lnTo>
                    <a:pt x="211" y="342"/>
                  </a:lnTo>
                  <a:lnTo>
                    <a:pt x="205" y="342"/>
                  </a:lnTo>
                  <a:lnTo>
                    <a:pt x="201" y="344"/>
                  </a:lnTo>
                  <a:lnTo>
                    <a:pt x="195" y="346"/>
                  </a:lnTo>
                  <a:lnTo>
                    <a:pt x="190" y="348"/>
                  </a:lnTo>
                  <a:lnTo>
                    <a:pt x="180" y="350"/>
                  </a:lnTo>
                  <a:lnTo>
                    <a:pt x="171" y="350"/>
                  </a:lnTo>
                  <a:lnTo>
                    <a:pt x="165" y="352"/>
                  </a:lnTo>
                  <a:lnTo>
                    <a:pt x="159" y="352"/>
                  </a:lnTo>
                  <a:lnTo>
                    <a:pt x="154" y="352"/>
                  </a:lnTo>
                  <a:lnTo>
                    <a:pt x="148" y="352"/>
                  </a:lnTo>
                  <a:lnTo>
                    <a:pt x="140" y="352"/>
                  </a:lnTo>
                  <a:lnTo>
                    <a:pt x="133" y="350"/>
                  </a:lnTo>
                  <a:lnTo>
                    <a:pt x="125" y="350"/>
                  </a:lnTo>
                  <a:lnTo>
                    <a:pt x="117" y="350"/>
                  </a:lnTo>
                  <a:lnTo>
                    <a:pt x="112" y="348"/>
                  </a:lnTo>
                  <a:lnTo>
                    <a:pt x="104" y="348"/>
                  </a:lnTo>
                  <a:lnTo>
                    <a:pt x="97" y="346"/>
                  </a:lnTo>
                  <a:lnTo>
                    <a:pt x="87" y="346"/>
                  </a:lnTo>
                  <a:lnTo>
                    <a:pt x="79" y="344"/>
                  </a:lnTo>
                  <a:lnTo>
                    <a:pt x="74" y="344"/>
                  </a:lnTo>
                  <a:lnTo>
                    <a:pt x="58" y="342"/>
                  </a:lnTo>
                  <a:lnTo>
                    <a:pt x="51" y="340"/>
                  </a:lnTo>
                  <a:lnTo>
                    <a:pt x="45" y="340"/>
                  </a:lnTo>
                  <a:lnTo>
                    <a:pt x="32" y="338"/>
                  </a:lnTo>
                  <a:lnTo>
                    <a:pt x="20" y="337"/>
                  </a:lnTo>
                  <a:lnTo>
                    <a:pt x="13" y="335"/>
                  </a:lnTo>
                  <a:lnTo>
                    <a:pt x="5" y="335"/>
                  </a:lnTo>
                  <a:lnTo>
                    <a:pt x="0" y="333"/>
                  </a:lnTo>
                  <a:lnTo>
                    <a:pt x="102" y="272"/>
                  </a:lnTo>
                  <a:lnTo>
                    <a:pt x="104" y="281"/>
                  </a:lnTo>
                  <a:lnTo>
                    <a:pt x="121" y="299"/>
                  </a:lnTo>
                  <a:lnTo>
                    <a:pt x="148" y="316"/>
                  </a:lnTo>
                  <a:close/>
                </a:path>
              </a:pathLst>
            </a:custGeom>
            <a:solidFill>
              <a:srgbClr val="FF0066"/>
            </a:solidFill>
            <a:ln w="9525">
              <a:noFill/>
              <a:round/>
              <a:headEnd/>
              <a:tailEnd/>
            </a:ln>
          </p:spPr>
          <p:txBody>
            <a:bodyPr/>
            <a:lstStyle/>
            <a:p>
              <a:endParaRPr lang="vi-VN"/>
            </a:p>
          </p:txBody>
        </p:sp>
        <p:sp>
          <p:nvSpPr>
            <p:cNvPr id="1092" name="Freeform 9"/>
            <p:cNvSpPr>
              <a:spLocks/>
            </p:cNvSpPr>
            <p:nvPr/>
          </p:nvSpPr>
          <p:spPr bwMode="auto">
            <a:xfrm rot="4272610">
              <a:off x="555" y="672"/>
              <a:ext cx="464" cy="230"/>
            </a:xfrm>
            <a:custGeom>
              <a:avLst/>
              <a:gdLst>
                <a:gd name="T0" fmla="*/ 185 w 930"/>
                <a:gd name="T1" fmla="*/ 314 h 460"/>
                <a:gd name="T2" fmla="*/ 255 w 930"/>
                <a:gd name="T3" fmla="*/ 274 h 460"/>
                <a:gd name="T4" fmla="*/ 285 w 930"/>
                <a:gd name="T5" fmla="*/ 236 h 460"/>
                <a:gd name="T6" fmla="*/ 310 w 930"/>
                <a:gd name="T7" fmla="*/ 194 h 460"/>
                <a:gd name="T8" fmla="*/ 337 w 930"/>
                <a:gd name="T9" fmla="*/ 147 h 460"/>
                <a:gd name="T10" fmla="*/ 400 w 930"/>
                <a:gd name="T11" fmla="*/ 84 h 460"/>
                <a:gd name="T12" fmla="*/ 451 w 930"/>
                <a:gd name="T13" fmla="*/ 73 h 460"/>
                <a:gd name="T14" fmla="*/ 498 w 930"/>
                <a:gd name="T15" fmla="*/ 73 h 460"/>
                <a:gd name="T16" fmla="*/ 481 w 930"/>
                <a:gd name="T17" fmla="*/ 97 h 460"/>
                <a:gd name="T18" fmla="*/ 453 w 930"/>
                <a:gd name="T19" fmla="*/ 137 h 460"/>
                <a:gd name="T20" fmla="*/ 485 w 930"/>
                <a:gd name="T21" fmla="*/ 173 h 460"/>
                <a:gd name="T22" fmla="*/ 536 w 930"/>
                <a:gd name="T23" fmla="*/ 134 h 460"/>
                <a:gd name="T24" fmla="*/ 571 w 930"/>
                <a:gd name="T25" fmla="*/ 73 h 460"/>
                <a:gd name="T26" fmla="*/ 622 w 930"/>
                <a:gd name="T27" fmla="*/ 29 h 460"/>
                <a:gd name="T28" fmla="*/ 654 w 930"/>
                <a:gd name="T29" fmla="*/ 78 h 460"/>
                <a:gd name="T30" fmla="*/ 616 w 930"/>
                <a:gd name="T31" fmla="*/ 137 h 460"/>
                <a:gd name="T32" fmla="*/ 637 w 930"/>
                <a:gd name="T33" fmla="*/ 160 h 460"/>
                <a:gd name="T34" fmla="*/ 677 w 930"/>
                <a:gd name="T35" fmla="*/ 115 h 460"/>
                <a:gd name="T36" fmla="*/ 702 w 930"/>
                <a:gd name="T37" fmla="*/ 88 h 460"/>
                <a:gd name="T38" fmla="*/ 730 w 930"/>
                <a:gd name="T39" fmla="*/ 56 h 460"/>
                <a:gd name="T40" fmla="*/ 787 w 930"/>
                <a:gd name="T41" fmla="*/ 6 h 460"/>
                <a:gd name="T42" fmla="*/ 818 w 930"/>
                <a:gd name="T43" fmla="*/ 59 h 460"/>
                <a:gd name="T44" fmla="*/ 780 w 930"/>
                <a:gd name="T45" fmla="*/ 101 h 460"/>
                <a:gd name="T46" fmla="*/ 732 w 930"/>
                <a:gd name="T47" fmla="*/ 143 h 460"/>
                <a:gd name="T48" fmla="*/ 730 w 930"/>
                <a:gd name="T49" fmla="*/ 158 h 460"/>
                <a:gd name="T50" fmla="*/ 873 w 930"/>
                <a:gd name="T51" fmla="*/ 78 h 460"/>
                <a:gd name="T52" fmla="*/ 922 w 930"/>
                <a:gd name="T53" fmla="*/ 101 h 460"/>
                <a:gd name="T54" fmla="*/ 894 w 930"/>
                <a:gd name="T55" fmla="*/ 151 h 460"/>
                <a:gd name="T56" fmla="*/ 841 w 930"/>
                <a:gd name="T57" fmla="*/ 162 h 460"/>
                <a:gd name="T58" fmla="*/ 879 w 930"/>
                <a:gd name="T59" fmla="*/ 246 h 460"/>
                <a:gd name="T60" fmla="*/ 837 w 930"/>
                <a:gd name="T61" fmla="*/ 240 h 460"/>
                <a:gd name="T62" fmla="*/ 759 w 930"/>
                <a:gd name="T63" fmla="*/ 204 h 460"/>
                <a:gd name="T64" fmla="*/ 795 w 930"/>
                <a:gd name="T65" fmla="*/ 322 h 460"/>
                <a:gd name="T66" fmla="*/ 763 w 930"/>
                <a:gd name="T67" fmla="*/ 343 h 460"/>
                <a:gd name="T68" fmla="*/ 660 w 930"/>
                <a:gd name="T69" fmla="*/ 268 h 460"/>
                <a:gd name="T70" fmla="*/ 618 w 930"/>
                <a:gd name="T71" fmla="*/ 291 h 460"/>
                <a:gd name="T72" fmla="*/ 694 w 930"/>
                <a:gd name="T73" fmla="*/ 365 h 460"/>
                <a:gd name="T74" fmla="*/ 690 w 930"/>
                <a:gd name="T75" fmla="*/ 443 h 460"/>
                <a:gd name="T76" fmla="*/ 633 w 930"/>
                <a:gd name="T77" fmla="*/ 447 h 460"/>
                <a:gd name="T78" fmla="*/ 529 w 930"/>
                <a:gd name="T79" fmla="*/ 326 h 460"/>
                <a:gd name="T80" fmla="*/ 529 w 930"/>
                <a:gd name="T81" fmla="*/ 373 h 460"/>
                <a:gd name="T82" fmla="*/ 542 w 930"/>
                <a:gd name="T83" fmla="*/ 445 h 460"/>
                <a:gd name="T84" fmla="*/ 493 w 930"/>
                <a:gd name="T85" fmla="*/ 459 h 460"/>
                <a:gd name="T86" fmla="*/ 438 w 930"/>
                <a:gd name="T87" fmla="*/ 460 h 460"/>
                <a:gd name="T88" fmla="*/ 382 w 930"/>
                <a:gd name="T89" fmla="*/ 453 h 460"/>
                <a:gd name="T90" fmla="*/ 323 w 930"/>
                <a:gd name="T91" fmla="*/ 419 h 460"/>
                <a:gd name="T92" fmla="*/ 240 w 930"/>
                <a:gd name="T93" fmla="*/ 371 h 460"/>
                <a:gd name="T94" fmla="*/ 508 w 930"/>
                <a:gd name="T95" fmla="*/ 419 h 460"/>
                <a:gd name="T96" fmla="*/ 763 w 930"/>
                <a:gd name="T97" fmla="*/ 314 h 460"/>
                <a:gd name="T98" fmla="*/ 753 w 930"/>
                <a:gd name="T99" fmla="*/ 170 h 460"/>
                <a:gd name="T100" fmla="*/ 481 w 930"/>
                <a:gd name="T101" fmla="*/ 249 h 460"/>
                <a:gd name="T102" fmla="*/ 268 w 930"/>
                <a:gd name="T103" fmla="*/ 322 h 460"/>
                <a:gd name="T104" fmla="*/ 200 w 930"/>
                <a:gd name="T105" fmla="*/ 346 h 460"/>
                <a:gd name="T106" fmla="*/ 160 w 930"/>
                <a:gd name="T107" fmla="*/ 352 h 460"/>
                <a:gd name="T108" fmla="*/ 118 w 930"/>
                <a:gd name="T109" fmla="*/ 350 h 460"/>
                <a:gd name="T110" fmla="*/ 73 w 930"/>
                <a:gd name="T111" fmla="*/ 345 h 460"/>
                <a:gd name="T112" fmla="*/ 12 w 930"/>
                <a:gd name="T113" fmla="*/ 337 h 460"/>
                <a:gd name="T114" fmla="*/ 149 w 930"/>
                <a:gd name="T115" fmla="*/ 316 h 46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930"/>
                <a:gd name="T175" fmla="*/ 0 h 460"/>
                <a:gd name="T176" fmla="*/ 930 w 930"/>
                <a:gd name="T177" fmla="*/ 460 h 46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930" h="460">
                  <a:moveTo>
                    <a:pt x="149" y="316"/>
                  </a:moveTo>
                  <a:lnTo>
                    <a:pt x="152" y="316"/>
                  </a:lnTo>
                  <a:lnTo>
                    <a:pt x="162" y="316"/>
                  </a:lnTo>
                  <a:lnTo>
                    <a:pt x="168" y="316"/>
                  </a:lnTo>
                  <a:lnTo>
                    <a:pt x="175" y="316"/>
                  </a:lnTo>
                  <a:lnTo>
                    <a:pt x="185" y="314"/>
                  </a:lnTo>
                  <a:lnTo>
                    <a:pt x="192" y="312"/>
                  </a:lnTo>
                  <a:lnTo>
                    <a:pt x="213" y="305"/>
                  </a:lnTo>
                  <a:lnTo>
                    <a:pt x="234" y="291"/>
                  </a:lnTo>
                  <a:lnTo>
                    <a:pt x="246" y="284"/>
                  </a:lnTo>
                  <a:lnTo>
                    <a:pt x="251" y="280"/>
                  </a:lnTo>
                  <a:lnTo>
                    <a:pt x="255" y="274"/>
                  </a:lnTo>
                  <a:lnTo>
                    <a:pt x="261" y="268"/>
                  </a:lnTo>
                  <a:lnTo>
                    <a:pt x="266" y="263"/>
                  </a:lnTo>
                  <a:lnTo>
                    <a:pt x="272" y="257"/>
                  </a:lnTo>
                  <a:lnTo>
                    <a:pt x="276" y="249"/>
                  </a:lnTo>
                  <a:lnTo>
                    <a:pt x="282" y="242"/>
                  </a:lnTo>
                  <a:lnTo>
                    <a:pt x="285" y="236"/>
                  </a:lnTo>
                  <a:lnTo>
                    <a:pt x="289" y="229"/>
                  </a:lnTo>
                  <a:lnTo>
                    <a:pt x="293" y="221"/>
                  </a:lnTo>
                  <a:lnTo>
                    <a:pt x="299" y="215"/>
                  </a:lnTo>
                  <a:lnTo>
                    <a:pt x="303" y="208"/>
                  </a:lnTo>
                  <a:lnTo>
                    <a:pt x="306" y="202"/>
                  </a:lnTo>
                  <a:lnTo>
                    <a:pt x="310" y="194"/>
                  </a:lnTo>
                  <a:lnTo>
                    <a:pt x="312" y="189"/>
                  </a:lnTo>
                  <a:lnTo>
                    <a:pt x="316" y="183"/>
                  </a:lnTo>
                  <a:lnTo>
                    <a:pt x="323" y="170"/>
                  </a:lnTo>
                  <a:lnTo>
                    <a:pt x="325" y="164"/>
                  </a:lnTo>
                  <a:lnTo>
                    <a:pt x="329" y="158"/>
                  </a:lnTo>
                  <a:lnTo>
                    <a:pt x="337" y="147"/>
                  </a:lnTo>
                  <a:lnTo>
                    <a:pt x="342" y="135"/>
                  </a:lnTo>
                  <a:lnTo>
                    <a:pt x="348" y="126"/>
                  </a:lnTo>
                  <a:lnTo>
                    <a:pt x="356" y="118"/>
                  </a:lnTo>
                  <a:lnTo>
                    <a:pt x="363" y="109"/>
                  </a:lnTo>
                  <a:lnTo>
                    <a:pt x="381" y="96"/>
                  </a:lnTo>
                  <a:lnTo>
                    <a:pt x="400" y="84"/>
                  </a:lnTo>
                  <a:lnTo>
                    <a:pt x="411" y="80"/>
                  </a:lnTo>
                  <a:lnTo>
                    <a:pt x="422" y="78"/>
                  </a:lnTo>
                  <a:lnTo>
                    <a:pt x="426" y="77"/>
                  </a:lnTo>
                  <a:lnTo>
                    <a:pt x="432" y="75"/>
                  </a:lnTo>
                  <a:lnTo>
                    <a:pt x="441" y="75"/>
                  </a:lnTo>
                  <a:lnTo>
                    <a:pt x="451" y="73"/>
                  </a:lnTo>
                  <a:lnTo>
                    <a:pt x="460" y="71"/>
                  </a:lnTo>
                  <a:lnTo>
                    <a:pt x="468" y="71"/>
                  </a:lnTo>
                  <a:lnTo>
                    <a:pt x="476" y="71"/>
                  </a:lnTo>
                  <a:lnTo>
                    <a:pt x="483" y="71"/>
                  </a:lnTo>
                  <a:lnTo>
                    <a:pt x="489" y="71"/>
                  </a:lnTo>
                  <a:lnTo>
                    <a:pt x="498" y="73"/>
                  </a:lnTo>
                  <a:lnTo>
                    <a:pt x="508" y="73"/>
                  </a:lnTo>
                  <a:lnTo>
                    <a:pt x="504" y="75"/>
                  </a:lnTo>
                  <a:lnTo>
                    <a:pt x="498" y="82"/>
                  </a:lnTo>
                  <a:lnTo>
                    <a:pt x="493" y="86"/>
                  </a:lnTo>
                  <a:lnTo>
                    <a:pt x="487" y="92"/>
                  </a:lnTo>
                  <a:lnTo>
                    <a:pt x="481" y="97"/>
                  </a:lnTo>
                  <a:lnTo>
                    <a:pt x="477" y="103"/>
                  </a:lnTo>
                  <a:lnTo>
                    <a:pt x="472" y="111"/>
                  </a:lnTo>
                  <a:lnTo>
                    <a:pt x="466" y="116"/>
                  </a:lnTo>
                  <a:lnTo>
                    <a:pt x="460" y="124"/>
                  </a:lnTo>
                  <a:lnTo>
                    <a:pt x="457" y="132"/>
                  </a:lnTo>
                  <a:lnTo>
                    <a:pt x="453" y="137"/>
                  </a:lnTo>
                  <a:lnTo>
                    <a:pt x="451" y="145"/>
                  </a:lnTo>
                  <a:lnTo>
                    <a:pt x="451" y="158"/>
                  </a:lnTo>
                  <a:lnTo>
                    <a:pt x="455" y="168"/>
                  </a:lnTo>
                  <a:lnTo>
                    <a:pt x="462" y="173"/>
                  </a:lnTo>
                  <a:lnTo>
                    <a:pt x="472" y="175"/>
                  </a:lnTo>
                  <a:lnTo>
                    <a:pt x="485" y="173"/>
                  </a:lnTo>
                  <a:lnTo>
                    <a:pt x="498" y="170"/>
                  </a:lnTo>
                  <a:lnTo>
                    <a:pt x="512" y="162"/>
                  </a:lnTo>
                  <a:lnTo>
                    <a:pt x="523" y="153"/>
                  </a:lnTo>
                  <a:lnTo>
                    <a:pt x="529" y="147"/>
                  </a:lnTo>
                  <a:lnTo>
                    <a:pt x="533" y="141"/>
                  </a:lnTo>
                  <a:lnTo>
                    <a:pt x="536" y="134"/>
                  </a:lnTo>
                  <a:lnTo>
                    <a:pt x="542" y="124"/>
                  </a:lnTo>
                  <a:lnTo>
                    <a:pt x="546" y="115"/>
                  </a:lnTo>
                  <a:lnTo>
                    <a:pt x="552" y="105"/>
                  </a:lnTo>
                  <a:lnTo>
                    <a:pt x="557" y="94"/>
                  </a:lnTo>
                  <a:lnTo>
                    <a:pt x="565" y="82"/>
                  </a:lnTo>
                  <a:lnTo>
                    <a:pt x="571" y="73"/>
                  </a:lnTo>
                  <a:lnTo>
                    <a:pt x="578" y="61"/>
                  </a:lnTo>
                  <a:lnTo>
                    <a:pt x="586" y="52"/>
                  </a:lnTo>
                  <a:lnTo>
                    <a:pt x="593" y="44"/>
                  </a:lnTo>
                  <a:lnTo>
                    <a:pt x="611" y="33"/>
                  </a:lnTo>
                  <a:lnTo>
                    <a:pt x="618" y="31"/>
                  </a:lnTo>
                  <a:lnTo>
                    <a:pt x="622" y="29"/>
                  </a:lnTo>
                  <a:lnTo>
                    <a:pt x="628" y="29"/>
                  </a:lnTo>
                  <a:lnTo>
                    <a:pt x="635" y="31"/>
                  </a:lnTo>
                  <a:lnTo>
                    <a:pt x="645" y="37"/>
                  </a:lnTo>
                  <a:lnTo>
                    <a:pt x="656" y="50"/>
                  </a:lnTo>
                  <a:lnTo>
                    <a:pt x="656" y="69"/>
                  </a:lnTo>
                  <a:lnTo>
                    <a:pt x="654" y="78"/>
                  </a:lnTo>
                  <a:lnTo>
                    <a:pt x="649" y="88"/>
                  </a:lnTo>
                  <a:lnTo>
                    <a:pt x="643" y="99"/>
                  </a:lnTo>
                  <a:lnTo>
                    <a:pt x="635" y="109"/>
                  </a:lnTo>
                  <a:lnTo>
                    <a:pt x="628" y="118"/>
                  </a:lnTo>
                  <a:lnTo>
                    <a:pt x="622" y="130"/>
                  </a:lnTo>
                  <a:lnTo>
                    <a:pt x="616" y="137"/>
                  </a:lnTo>
                  <a:lnTo>
                    <a:pt x="611" y="147"/>
                  </a:lnTo>
                  <a:lnTo>
                    <a:pt x="607" y="162"/>
                  </a:lnTo>
                  <a:lnTo>
                    <a:pt x="611" y="172"/>
                  </a:lnTo>
                  <a:lnTo>
                    <a:pt x="618" y="173"/>
                  </a:lnTo>
                  <a:lnTo>
                    <a:pt x="626" y="168"/>
                  </a:lnTo>
                  <a:lnTo>
                    <a:pt x="637" y="160"/>
                  </a:lnTo>
                  <a:lnTo>
                    <a:pt x="643" y="154"/>
                  </a:lnTo>
                  <a:lnTo>
                    <a:pt x="649" y="147"/>
                  </a:lnTo>
                  <a:lnTo>
                    <a:pt x="656" y="141"/>
                  </a:lnTo>
                  <a:lnTo>
                    <a:pt x="664" y="132"/>
                  </a:lnTo>
                  <a:lnTo>
                    <a:pt x="670" y="124"/>
                  </a:lnTo>
                  <a:lnTo>
                    <a:pt x="677" y="115"/>
                  </a:lnTo>
                  <a:lnTo>
                    <a:pt x="681" y="111"/>
                  </a:lnTo>
                  <a:lnTo>
                    <a:pt x="685" y="105"/>
                  </a:lnTo>
                  <a:lnTo>
                    <a:pt x="690" y="101"/>
                  </a:lnTo>
                  <a:lnTo>
                    <a:pt x="694" y="97"/>
                  </a:lnTo>
                  <a:lnTo>
                    <a:pt x="698" y="92"/>
                  </a:lnTo>
                  <a:lnTo>
                    <a:pt x="702" y="88"/>
                  </a:lnTo>
                  <a:lnTo>
                    <a:pt x="706" y="82"/>
                  </a:lnTo>
                  <a:lnTo>
                    <a:pt x="709" y="78"/>
                  </a:lnTo>
                  <a:lnTo>
                    <a:pt x="717" y="69"/>
                  </a:lnTo>
                  <a:lnTo>
                    <a:pt x="723" y="65"/>
                  </a:lnTo>
                  <a:lnTo>
                    <a:pt x="727" y="59"/>
                  </a:lnTo>
                  <a:lnTo>
                    <a:pt x="730" y="56"/>
                  </a:lnTo>
                  <a:lnTo>
                    <a:pt x="734" y="52"/>
                  </a:lnTo>
                  <a:lnTo>
                    <a:pt x="742" y="42"/>
                  </a:lnTo>
                  <a:lnTo>
                    <a:pt x="749" y="35"/>
                  </a:lnTo>
                  <a:lnTo>
                    <a:pt x="757" y="27"/>
                  </a:lnTo>
                  <a:lnTo>
                    <a:pt x="772" y="16"/>
                  </a:lnTo>
                  <a:lnTo>
                    <a:pt x="787" y="6"/>
                  </a:lnTo>
                  <a:lnTo>
                    <a:pt x="799" y="0"/>
                  </a:lnTo>
                  <a:lnTo>
                    <a:pt x="810" y="2"/>
                  </a:lnTo>
                  <a:lnTo>
                    <a:pt x="820" y="8"/>
                  </a:lnTo>
                  <a:lnTo>
                    <a:pt x="827" y="29"/>
                  </a:lnTo>
                  <a:lnTo>
                    <a:pt x="824" y="50"/>
                  </a:lnTo>
                  <a:lnTo>
                    <a:pt x="818" y="59"/>
                  </a:lnTo>
                  <a:lnTo>
                    <a:pt x="810" y="71"/>
                  </a:lnTo>
                  <a:lnTo>
                    <a:pt x="801" y="80"/>
                  </a:lnTo>
                  <a:lnTo>
                    <a:pt x="795" y="86"/>
                  </a:lnTo>
                  <a:lnTo>
                    <a:pt x="791" y="92"/>
                  </a:lnTo>
                  <a:lnTo>
                    <a:pt x="785" y="97"/>
                  </a:lnTo>
                  <a:lnTo>
                    <a:pt x="780" y="101"/>
                  </a:lnTo>
                  <a:lnTo>
                    <a:pt x="774" y="107"/>
                  </a:lnTo>
                  <a:lnTo>
                    <a:pt x="768" y="111"/>
                  </a:lnTo>
                  <a:lnTo>
                    <a:pt x="747" y="130"/>
                  </a:lnTo>
                  <a:lnTo>
                    <a:pt x="742" y="134"/>
                  </a:lnTo>
                  <a:lnTo>
                    <a:pt x="738" y="139"/>
                  </a:lnTo>
                  <a:lnTo>
                    <a:pt x="732" y="143"/>
                  </a:lnTo>
                  <a:lnTo>
                    <a:pt x="730" y="147"/>
                  </a:lnTo>
                  <a:lnTo>
                    <a:pt x="723" y="154"/>
                  </a:lnTo>
                  <a:lnTo>
                    <a:pt x="719" y="160"/>
                  </a:lnTo>
                  <a:lnTo>
                    <a:pt x="719" y="164"/>
                  </a:lnTo>
                  <a:lnTo>
                    <a:pt x="723" y="162"/>
                  </a:lnTo>
                  <a:lnTo>
                    <a:pt x="730" y="158"/>
                  </a:lnTo>
                  <a:lnTo>
                    <a:pt x="753" y="143"/>
                  </a:lnTo>
                  <a:lnTo>
                    <a:pt x="782" y="122"/>
                  </a:lnTo>
                  <a:lnTo>
                    <a:pt x="812" y="103"/>
                  </a:lnTo>
                  <a:lnTo>
                    <a:pt x="844" y="88"/>
                  </a:lnTo>
                  <a:lnTo>
                    <a:pt x="860" y="80"/>
                  </a:lnTo>
                  <a:lnTo>
                    <a:pt x="873" y="78"/>
                  </a:lnTo>
                  <a:lnTo>
                    <a:pt x="881" y="78"/>
                  </a:lnTo>
                  <a:lnTo>
                    <a:pt x="886" y="78"/>
                  </a:lnTo>
                  <a:lnTo>
                    <a:pt x="896" y="80"/>
                  </a:lnTo>
                  <a:lnTo>
                    <a:pt x="905" y="86"/>
                  </a:lnTo>
                  <a:lnTo>
                    <a:pt x="913" y="90"/>
                  </a:lnTo>
                  <a:lnTo>
                    <a:pt x="922" y="101"/>
                  </a:lnTo>
                  <a:lnTo>
                    <a:pt x="930" y="120"/>
                  </a:lnTo>
                  <a:lnTo>
                    <a:pt x="926" y="130"/>
                  </a:lnTo>
                  <a:lnTo>
                    <a:pt x="920" y="139"/>
                  </a:lnTo>
                  <a:lnTo>
                    <a:pt x="911" y="145"/>
                  </a:lnTo>
                  <a:lnTo>
                    <a:pt x="901" y="149"/>
                  </a:lnTo>
                  <a:lnTo>
                    <a:pt x="894" y="151"/>
                  </a:lnTo>
                  <a:lnTo>
                    <a:pt x="888" y="151"/>
                  </a:lnTo>
                  <a:lnTo>
                    <a:pt x="877" y="153"/>
                  </a:lnTo>
                  <a:lnTo>
                    <a:pt x="871" y="154"/>
                  </a:lnTo>
                  <a:lnTo>
                    <a:pt x="865" y="154"/>
                  </a:lnTo>
                  <a:lnTo>
                    <a:pt x="854" y="156"/>
                  </a:lnTo>
                  <a:lnTo>
                    <a:pt x="841" y="162"/>
                  </a:lnTo>
                  <a:lnTo>
                    <a:pt x="841" y="166"/>
                  </a:lnTo>
                  <a:lnTo>
                    <a:pt x="843" y="172"/>
                  </a:lnTo>
                  <a:lnTo>
                    <a:pt x="858" y="191"/>
                  </a:lnTo>
                  <a:lnTo>
                    <a:pt x="875" y="219"/>
                  </a:lnTo>
                  <a:lnTo>
                    <a:pt x="881" y="242"/>
                  </a:lnTo>
                  <a:lnTo>
                    <a:pt x="879" y="246"/>
                  </a:lnTo>
                  <a:lnTo>
                    <a:pt x="877" y="248"/>
                  </a:lnTo>
                  <a:lnTo>
                    <a:pt x="871" y="249"/>
                  </a:lnTo>
                  <a:lnTo>
                    <a:pt x="862" y="248"/>
                  </a:lnTo>
                  <a:lnTo>
                    <a:pt x="854" y="246"/>
                  </a:lnTo>
                  <a:lnTo>
                    <a:pt x="844" y="244"/>
                  </a:lnTo>
                  <a:lnTo>
                    <a:pt x="837" y="240"/>
                  </a:lnTo>
                  <a:lnTo>
                    <a:pt x="827" y="236"/>
                  </a:lnTo>
                  <a:lnTo>
                    <a:pt x="812" y="227"/>
                  </a:lnTo>
                  <a:lnTo>
                    <a:pt x="797" y="217"/>
                  </a:lnTo>
                  <a:lnTo>
                    <a:pt x="784" y="210"/>
                  </a:lnTo>
                  <a:lnTo>
                    <a:pt x="770" y="206"/>
                  </a:lnTo>
                  <a:lnTo>
                    <a:pt x="759" y="204"/>
                  </a:lnTo>
                  <a:lnTo>
                    <a:pt x="751" y="210"/>
                  </a:lnTo>
                  <a:lnTo>
                    <a:pt x="747" y="215"/>
                  </a:lnTo>
                  <a:lnTo>
                    <a:pt x="747" y="223"/>
                  </a:lnTo>
                  <a:lnTo>
                    <a:pt x="753" y="240"/>
                  </a:lnTo>
                  <a:lnTo>
                    <a:pt x="776" y="282"/>
                  </a:lnTo>
                  <a:lnTo>
                    <a:pt x="795" y="322"/>
                  </a:lnTo>
                  <a:lnTo>
                    <a:pt x="795" y="337"/>
                  </a:lnTo>
                  <a:lnTo>
                    <a:pt x="793" y="343"/>
                  </a:lnTo>
                  <a:lnTo>
                    <a:pt x="787" y="345"/>
                  </a:lnTo>
                  <a:lnTo>
                    <a:pt x="778" y="346"/>
                  </a:lnTo>
                  <a:lnTo>
                    <a:pt x="770" y="346"/>
                  </a:lnTo>
                  <a:lnTo>
                    <a:pt x="763" y="343"/>
                  </a:lnTo>
                  <a:lnTo>
                    <a:pt x="755" y="339"/>
                  </a:lnTo>
                  <a:lnTo>
                    <a:pt x="740" y="327"/>
                  </a:lnTo>
                  <a:lnTo>
                    <a:pt x="725" y="314"/>
                  </a:lnTo>
                  <a:lnTo>
                    <a:pt x="708" y="299"/>
                  </a:lnTo>
                  <a:lnTo>
                    <a:pt x="692" y="286"/>
                  </a:lnTo>
                  <a:lnTo>
                    <a:pt x="660" y="268"/>
                  </a:lnTo>
                  <a:lnTo>
                    <a:pt x="647" y="268"/>
                  </a:lnTo>
                  <a:lnTo>
                    <a:pt x="635" y="270"/>
                  </a:lnTo>
                  <a:lnTo>
                    <a:pt x="626" y="276"/>
                  </a:lnTo>
                  <a:lnTo>
                    <a:pt x="624" y="280"/>
                  </a:lnTo>
                  <a:lnTo>
                    <a:pt x="622" y="284"/>
                  </a:lnTo>
                  <a:lnTo>
                    <a:pt x="618" y="291"/>
                  </a:lnTo>
                  <a:lnTo>
                    <a:pt x="620" y="303"/>
                  </a:lnTo>
                  <a:lnTo>
                    <a:pt x="637" y="327"/>
                  </a:lnTo>
                  <a:lnTo>
                    <a:pt x="660" y="346"/>
                  </a:lnTo>
                  <a:lnTo>
                    <a:pt x="673" y="352"/>
                  </a:lnTo>
                  <a:lnTo>
                    <a:pt x="683" y="358"/>
                  </a:lnTo>
                  <a:lnTo>
                    <a:pt x="694" y="365"/>
                  </a:lnTo>
                  <a:lnTo>
                    <a:pt x="704" y="371"/>
                  </a:lnTo>
                  <a:lnTo>
                    <a:pt x="719" y="394"/>
                  </a:lnTo>
                  <a:lnTo>
                    <a:pt x="723" y="409"/>
                  </a:lnTo>
                  <a:lnTo>
                    <a:pt x="717" y="424"/>
                  </a:lnTo>
                  <a:lnTo>
                    <a:pt x="706" y="436"/>
                  </a:lnTo>
                  <a:lnTo>
                    <a:pt x="690" y="443"/>
                  </a:lnTo>
                  <a:lnTo>
                    <a:pt x="681" y="447"/>
                  </a:lnTo>
                  <a:lnTo>
                    <a:pt x="671" y="449"/>
                  </a:lnTo>
                  <a:lnTo>
                    <a:pt x="662" y="451"/>
                  </a:lnTo>
                  <a:lnTo>
                    <a:pt x="652" y="451"/>
                  </a:lnTo>
                  <a:lnTo>
                    <a:pt x="643" y="449"/>
                  </a:lnTo>
                  <a:lnTo>
                    <a:pt x="633" y="447"/>
                  </a:lnTo>
                  <a:lnTo>
                    <a:pt x="626" y="443"/>
                  </a:lnTo>
                  <a:lnTo>
                    <a:pt x="618" y="436"/>
                  </a:lnTo>
                  <a:lnTo>
                    <a:pt x="603" y="421"/>
                  </a:lnTo>
                  <a:lnTo>
                    <a:pt x="588" y="402"/>
                  </a:lnTo>
                  <a:lnTo>
                    <a:pt x="557" y="358"/>
                  </a:lnTo>
                  <a:lnTo>
                    <a:pt x="529" y="326"/>
                  </a:lnTo>
                  <a:lnTo>
                    <a:pt x="516" y="318"/>
                  </a:lnTo>
                  <a:lnTo>
                    <a:pt x="504" y="320"/>
                  </a:lnTo>
                  <a:lnTo>
                    <a:pt x="500" y="324"/>
                  </a:lnTo>
                  <a:lnTo>
                    <a:pt x="500" y="329"/>
                  </a:lnTo>
                  <a:lnTo>
                    <a:pt x="504" y="341"/>
                  </a:lnTo>
                  <a:lnTo>
                    <a:pt x="529" y="373"/>
                  </a:lnTo>
                  <a:lnTo>
                    <a:pt x="544" y="390"/>
                  </a:lnTo>
                  <a:lnTo>
                    <a:pt x="555" y="405"/>
                  </a:lnTo>
                  <a:lnTo>
                    <a:pt x="561" y="421"/>
                  </a:lnTo>
                  <a:lnTo>
                    <a:pt x="557" y="434"/>
                  </a:lnTo>
                  <a:lnTo>
                    <a:pt x="552" y="440"/>
                  </a:lnTo>
                  <a:lnTo>
                    <a:pt x="542" y="445"/>
                  </a:lnTo>
                  <a:lnTo>
                    <a:pt x="531" y="449"/>
                  </a:lnTo>
                  <a:lnTo>
                    <a:pt x="525" y="451"/>
                  </a:lnTo>
                  <a:lnTo>
                    <a:pt x="517" y="453"/>
                  </a:lnTo>
                  <a:lnTo>
                    <a:pt x="510" y="455"/>
                  </a:lnTo>
                  <a:lnTo>
                    <a:pt x="502" y="457"/>
                  </a:lnTo>
                  <a:lnTo>
                    <a:pt x="493" y="459"/>
                  </a:lnTo>
                  <a:lnTo>
                    <a:pt x="485" y="459"/>
                  </a:lnTo>
                  <a:lnTo>
                    <a:pt x="476" y="460"/>
                  </a:lnTo>
                  <a:lnTo>
                    <a:pt x="466" y="460"/>
                  </a:lnTo>
                  <a:lnTo>
                    <a:pt x="457" y="460"/>
                  </a:lnTo>
                  <a:lnTo>
                    <a:pt x="447" y="460"/>
                  </a:lnTo>
                  <a:lnTo>
                    <a:pt x="438" y="460"/>
                  </a:lnTo>
                  <a:lnTo>
                    <a:pt x="428" y="460"/>
                  </a:lnTo>
                  <a:lnTo>
                    <a:pt x="419" y="459"/>
                  </a:lnTo>
                  <a:lnTo>
                    <a:pt x="411" y="459"/>
                  </a:lnTo>
                  <a:lnTo>
                    <a:pt x="401" y="457"/>
                  </a:lnTo>
                  <a:lnTo>
                    <a:pt x="392" y="455"/>
                  </a:lnTo>
                  <a:lnTo>
                    <a:pt x="382" y="453"/>
                  </a:lnTo>
                  <a:lnTo>
                    <a:pt x="375" y="451"/>
                  </a:lnTo>
                  <a:lnTo>
                    <a:pt x="367" y="449"/>
                  </a:lnTo>
                  <a:lnTo>
                    <a:pt x="360" y="445"/>
                  </a:lnTo>
                  <a:lnTo>
                    <a:pt x="344" y="438"/>
                  </a:lnTo>
                  <a:lnTo>
                    <a:pt x="333" y="430"/>
                  </a:lnTo>
                  <a:lnTo>
                    <a:pt x="323" y="419"/>
                  </a:lnTo>
                  <a:lnTo>
                    <a:pt x="306" y="402"/>
                  </a:lnTo>
                  <a:lnTo>
                    <a:pt x="287" y="386"/>
                  </a:lnTo>
                  <a:lnTo>
                    <a:pt x="266" y="379"/>
                  </a:lnTo>
                  <a:lnTo>
                    <a:pt x="257" y="375"/>
                  </a:lnTo>
                  <a:lnTo>
                    <a:pt x="247" y="373"/>
                  </a:lnTo>
                  <a:lnTo>
                    <a:pt x="240" y="371"/>
                  </a:lnTo>
                  <a:lnTo>
                    <a:pt x="230" y="371"/>
                  </a:lnTo>
                  <a:lnTo>
                    <a:pt x="217" y="369"/>
                  </a:lnTo>
                  <a:lnTo>
                    <a:pt x="208" y="369"/>
                  </a:lnTo>
                  <a:lnTo>
                    <a:pt x="204" y="369"/>
                  </a:lnTo>
                  <a:lnTo>
                    <a:pt x="335" y="331"/>
                  </a:lnTo>
                  <a:lnTo>
                    <a:pt x="508" y="419"/>
                  </a:lnTo>
                  <a:lnTo>
                    <a:pt x="375" y="316"/>
                  </a:lnTo>
                  <a:lnTo>
                    <a:pt x="531" y="272"/>
                  </a:lnTo>
                  <a:lnTo>
                    <a:pt x="656" y="409"/>
                  </a:lnTo>
                  <a:lnTo>
                    <a:pt x="561" y="259"/>
                  </a:lnTo>
                  <a:lnTo>
                    <a:pt x="664" y="227"/>
                  </a:lnTo>
                  <a:lnTo>
                    <a:pt x="763" y="314"/>
                  </a:lnTo>
                  <a:lnTo>
                    <a:pt x="690" y="217"/>
                  </a:lnTo>
                  <a:lnTo>
                    <a:pt x="772" y="183"/>
                  </a:lnTo>
                  <a:lnTo>
                    <a:pt x="844" y="215"/>
                  </a:lnTo>
                  <a:lnTo>
                    <a:pt x="789" y="168"/>
                  </a:lnTo>
                  <a:lnTo>
                    <a:pt x="890" y="107"/>
                  </a:lnTo>
                  <a:lnTo>
                    <a:pt x="753" y="170"/>
                  </a:lnTo>
                  <a:lnTo>
                    <a:pt x="647" y="210"/>
                  </a:lnTo>
                  <a:lnTo>
                    <a:pt x="795" y="44"/>
                  </a:lnTo>
                  <a:lnTo>
                    <a:pt x="605" y="219"/>
                  </a:lnTo>
                  <a:lnTo>
                    <a:pt x="521" y="242"/>
                  </a:lnTo>
                  <a:lnTo>
                    <a:pt x="624" y="69"/>
                  </a:lnTo>
                  <a:lnTo>
                    <a:pt x="481" y="249"/>
                  </a:lnTo>
                  <a:lnTo>
                    <a:pt x="358" y="287"/>
                  </a:lnTo>
                  <a:lnTo>
                    <a:pt x="413" y="126"/>
                  </a:lnTo>
                  <a:lnTo>
                    <a:pt x="322" y="299"/>
                  </a:lnTo>
                  <a:lnTo>
                    <a:pt x="306" y="307"/>
                  </a:lnTo>
                  <a:lnTo>
                    <a:pt x="289" y="312"/>
                  </a:lnTo>
                  <a:lnTo>
                    <a:pt x="268" y="322"/>
                  </a:lnTo>
                  <a:lnTo>
                    <a:pt x="246" y="331"/>
                  </a:lnTo>
                  <a:lnTo>
                    <a:pt x="223" y="339"/>
                  </a:lnTo>
                  <a:lnTo>
                    <a:pt x="217" y="341"/>
                  </a:lnTo>
                  <a:lnTo>
                    <a:pt x="211" y="343"/>
                  </a:lnTo>
                  <a:lnTo>
                    <a:pt x="206" y="345"/>
                  </a:lnTo>
                  <a:lnTo>
                    <a:pt x="200" y="346"/>
                  </a:lnTo>
                  <a:lnTo>
                    <a:pt x="194" y="348"/>
                  </a:lnTo>
                  <a:lnTo>
                    <a:pt x="190" y="348"/>
                  </a:lnTo>
                  <a:lnTo>
                    <a:pt x="181" y="350"/>
                  </a:lnTo>
                  <a:lnTo>
                    <a:pt x="171" y="352"/>
                  </a:lnTo>
                  <a:lnTo>
                    <a:pt x="166" y="352"/>
                  </a:lnTo>
                  <a:lnTo>
                    <a:pt x="160" y="352"/>
                  </a:lnTo>
                  <a:lnTo>
                    <a:pt x="154" y="352"/>
                  </a:lnTo>
                  <a:lnTo>
                    <a:pt x="147" y="352"/>
                  </a:lnTo>
                  <a:lnTo>
                    <a:pt x="141" y="352"/>
                  </a:lnTo>
                  <a:lnTo>
                    <a:pt x="133" y="350"/>
                  </a:lnTo>
                  <a:lnTo>
                    <a:pt x="126" y="350"/>
                  </a:lnTo>
                  <a:lnTo>
                    <a:pt x="118" y="350"/>
                  </a:lnTo>
                  <a:lnTo>
                    <a:pt x="111" y="348"/>
                  </a:lnTo>
                  <a:lnTo>
                    <a:pt x="103" y="348"/>
                  </a:lnTo>
                  <a:lnTo>
                    <a:pt x="95" y="348"/>
                  </a:lnTo>
                  <a:lnTo>
                    <a:pt x="88" y="346"/>
                  </a:lnTo>
                  <a:lnTo>
                    <a:pt x="80" y="346"/>
                  </a:lnTo>
                  <a:lnTo>
                    <a:pt x="73" y="345"/>
                  </a:lnTo>
                  <a:lnTo>
                    <a:pt x="59" y="343"/>
                  </a:lnTo>
                  <a:lnTo>
                    <a:pt x="52" y="343"/>
                  </a:lnTo>
                  <a:lnTo>
                    <a:pt x="44" y="341"/>
                  </a:lnTo>
                  <a:lnTo>
                    <a:pt x="33" y="339"/>
                  </a:lnTo>
                  <a:lnTo>
                    <a:pt x="21" y="337"/>
                  </a:lnTo>
                  <a:lnTo>
                    <a:pt x="12" y="337"/>
                  </a:lnTo>
                  <a:lnTo>
                    <a:pt x="6" y="335"/>
                  </a:lnTo>
                  <a:lnTo>
                    <a:pt x="0" y="333"/>
                  </a:lnTo>
                  <a:lnTo>
                    <a:pt x="103" y="274"/>
                  </a:lnTo>
                  <a:lnTo>
                    <a:pt x="105" y="282"/>
                  </a:lnTo>
                  <a:lnTo>
                    <a:pt x="122" y="299"/>
                  </a:lnTo>
                  <a:lnTo>
                    <a:pt x="149" y="316"/>
                  </a:lnTo>
                  <a:close/>
                </a:path>
              </a:pathLst>
            </a:custGeom>
            <a:solidFill>
              <a:srgbClr val="FF0066"/>
            </a:solidFill>
            <a:ln w="9525">
              <a:noFill/>
              <a:round/>
              <a:headEnd/>
              <a:tailEnd/>
            </a:ln>
          </p:spPr>
          <p:txBody>
            <a:bodyPr/>
            <a:lstStyle/>
            <a:p>
              <a:endParaRPr lang="vi-VN"/>
            </a:p>
          </p:txBody>
        </p:sp>
        <p:sp>
          <p:nvSpPr>
            <p:cNvPr id="1093" name="Freeform 10"/>
            <p:cNvSpPr>
              <a:spLocks/>
            </p:cNvSpPr>
            <p:nvPr/>
          </p:nvSpPr>
          <p:spPr bwMode="auto">
            <a:xfrm rot="-6204866">
              <a:off x="1527" y="-513"/>
              <a:ext cx="360" cy="1770"/>
            </a:xfrm>
            <a:custGeom>
              <a:avLst/>
              <a:gdLst>
                <a:gd name="T0" fmla="*/ 703 w 884"/>
                <a:gd name="T1" fmla="*/ 331 h 1781"/>
                <a:gd name="T2" fmla="*/ 699 w 884"/>
                <a:gd name="T3" fmla="*/ 488 h 1781"/>
                <a:gd name="T4" fmla="*/ 737 w 884"/>
                <a:gd name="T5" fmla="*/ 576 h 1781"/>
                <a:gd name="T6" fmla="*/ 783 w 884"/>
                <a:gd name="T7" fmla="*/ 656 h 1781"/>
                <a:gd name="T8" fmla="*/ 838 w 884"/>
                <a:gd name="T9" fmla="*/ 745 h 1781"/>
                <a:gd name="T10" fmla="*/ 882 w 884"/>
                <a:gd name="T11" fmla="*/ 914 h 1781"/>
                <a:gd name="T12" fmla="*/ 855 w 884"/>
                <a:gd name="T13" fmla="*/ 1011 h 1781"/>
                <a:gd name="T14" fmla="*/ 810 w 884"/>
                <a:gd name="T15" fmla="*/ 1093 h 1781"/>
                <a:gd name="T16" fmla="*/ 783 w 884"/>
                <a:gd name="T17" fmla="*/ 1040 h 1781"/>
                <a:gd name="T18" fmla="*/ 741 w 884"/>
                <a:gd name="T19" fmla="*/ 952 h 1781"/>
                <a:gd name="T20" fmla="*/ 650 w 884"/>
                <a:gd name="T21" fmla="*/ 971 h 1781"/>
                <a:gd name="T22" fmla="*/ 669 w 884"/>
                <a:gd name="T23" fmla="*/ 1099 h 1781"/>
                <a:gd name="T24" fmla="*/ 739 w 884"/>
                <a:gd name="T25" fmla="*/ 1215 h 1781"/>
                <a:gd name="T26" fmla="*/ 764 w 884"/>
                <a:gd name="T27" fmla="*/ 1342 h 1781"/>
                <a:gd name="T28" fmla="*/ 650 w 884"/>
                <a:gd name="T29" fmla="*/ 1348 h 1781"/>
                <a:gd name="T30" fmla="*/ 585 w 884"/>
                <a:gd name="T31" fmla="*/ 1228 h 1781"/>
                <a:gd name="T32" fmla="*/ 528 w 884"/>
                <a:gd name="T33" fmla="*/ 1241 h 1781"/>
                <a:gd name="T34" fmla="*/ 564 w 884"/>
                <a:gd name="T35" fmla="*/ 1353 h 1781"/>
                <a:gd name="T36" fmla="*/ 589 w 884"/>
                <a:gd name="T37" fmla="*/ 1420 h 1781"/>
                <a:gd name="T38" fmla="*/ 616 w 884"/>
                <a:gd name="T39" fmla="*/ 1498 h 1781"/>
                <a:gd name="T40" fmla="*/ 644 w 884"/>
                <a:gd name="T41" fmla="*/ 1640 h 1781"/>
                <a:gd name="T42" fmla="*/ 524 w 884"/>
                <a:gd name="T43" fmla="*/ 1642 h 1781"/>
                <a:gd name="T44" fmla="*/ 490 w 884"/>
                <a:gd name="T45" fmla="*/ 1538 h 1781"/>
                <a:gd name="T46" fmla="*/ 466 w 884"/>
                <a:gd name="T47" fmla="*/ 1420 h 1781"/>
                <a:gd name="T48" fmla="*/ 443 w 884"/>
                <a:gd name="T49" fmla="*/ 1403 h 1781"/>
                <a:gd name="T50" fmla="*/ 441 w 884"/>
                <a:gd name="T51" fmla="*/ 1718 h 1781"/>
                <a:gd name="T52" fmla="*/ 355 w 884"/>
                <a:gd name="T53" fmla="*/ 1781 h 1781"/>
                <a:gd name="T54" fmla="*/ 298 w 884"/>
                <a:gd name="T55" fmla="*/ 1686 h 1781"/>
                <a:gd name="T56" fmla="*/ 331 w 884"/>
                <a:gd name="T57" fmla="*/ 1583 h 1781"/>
                <a:gd name="T58" fmla="*/ 154 w 884"/>
                <a:gd name="T59" fmla="*/ 1568 h 1781"/>
                <a:gd name="T60" fmla="*/ 203 w 884"/>
                <a:gd name="T61" fmla="*/ 1502 h 1781"/>
                <a:gd name="T62" fmla="*/ 336 w 884"/>
                <a:gd name="T63" fmla="*/ 1405 h 1781"/>
                <a:gd name="T64" fmla="*/ 104 w 884"/>
                <a:gd name="T65" fmla="*/ 1353 h 1781"/>
                <a:gd name="T66" fmla="*/ 99 w 884"/>
                <a:gd name="T67" fmla="*/ 1279 h 1781"/>
                <a:gd name="T68" fmla="*/ 323 w 884"/>
                <a:gd name="T69" fmla="*/ 1177 h 1781"/>
                <a:gd name="T70" fmla="*/ 323 w 884"/>
                <a:gd name="T71" fmla="*/ 1085 h 1781"/>
                <a:gd name="T72" fmla="*/ 129 w 884"/>
                <a:gd name="T73" fmla="*/ 1142 h 1781"/>
                <a:gd name="T74" fmla="*/ 0 w 884"/>
                <a:gd name="T75" fmla="*/ 1059 h 1781"/>
                <a:gd name="T76" fmla="*/ 49 w 884"/>
                <a:gd name="T77" fmla="*/ 962 h 1781"/>
                <a:gd name="T78" fmla="*/ 353 w 884"/>
                <a:gd name="T79" fmla="*/ 901 h 1781"/>
                <a:gd name="T80" fmla="*/ 273 w 884"/>
                <a:gd name="T81" fmla="*/ 855 h 1781"/>
                <a:gd name="T82" fmla="*/ 138 w 884"/>
                <a:gd name="T83" fmla="*/ 810 h 1781"/>
                <a:gd name="T84" fmla="*/ 165 w 884"/>
                <a:gd name="T85" fmla="*/ 713 h 1781"/>
                <a:gd name="T86" fmla="*/ 213 w 884"/>
                <a:gd name="T87" fmla="*/ 618 h 1781"/>
                <a:gd name="T88" fmla="*/ 277 w 884"/>
                <a:gd name="T89" fmla="*/ 532 h 1781"/>
                <a:gd name="T90" fmla="*/ 391 w 884"/>
                <a:gd name="T91" fmla="*/ 464 h 1781"/>
                <a:gd name="T92" fmla="*/ 553 w 884"/>
                <a:gd name="T93" fmla="*/ 367 h 1781"/>
                <a:gd name="T94" fmla="*/ 216 w 884"/>
                <a:gd name="T95" fmla="*/ 777 h 1781"/>
                <a:gd name="T96" fmla="*/ 148 w 884"/>
                <a:gd name="T97" fmla="*/ 1308 h 1781"/>
                <a:gd name="T98" fmla="*/ 403 w 884"/>
                <a:gd name="T99" fmla="*/ 1429 h 1781"/>
                <a:gd name="T100" fmla="*/ 526 w 884"/>
                <a:gd name="T101" fmla="*/ 893 h 1781"/>
                <a:gd name="T102" fmla="*/ 608 w 884"/>
                <a:gd name="T103" fmla="*/ 466 h 1781"/>
                <a:gd name="T104" fmla="*/ 635 w 884"/>
                <a:gd name="T105" fmla="*/ 327 h 1781"/>
                <a:gd name="T106" fmla="*/ 661 w 884"/>
                <a:gd name="T107" fmla="*/ 253 h 1781"/>
                <a:gd name="T108" fmla="*/ 705 w 884"/>
                <a:gd name="T109" fmla="*/ 184 h 1781"/>
                <a:gd name="T110" fmla="*/ 756 w 884"/>
                <a:gd name="T111" fmla="*/ 112 h 1781"/>
                <a:gd name="T112" fmla="*/ 831 w 884"/>
                <a:gd name="T113" fmla="*/ 19 h 1781"/>
                <a:gd name="T114" fmla="*/ 734 w 884"/>
                <a:gd name="T115" fmla="*/ 268 h 178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84"/>
                <a:gd name="T175" fmla="*/ 0 h 1781"/>
                <a:gd name="T176" fmla="*/ 884 w 884"/>
                <a:gd name="T177" fmla="*/ 1781 h 178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close/>
                </a:path>
              </a:pathLst>
            </a:custGeom>
            <a:solidFill>
              <a:srgbClr val="FF0066"/>
            </a:solidFill>
            <a:ln w="9525">
              <a:noFill/>
              <a:round/>
              <a:headEnd/>
              <a:tailEnd/>
            </a:ln>
          </p:spPr>
          <p:txBody>
            <a:bodyPr/>
            <a:lstStyle/>
            <a:p>
              <a:endParaRPr lang="vi-VN"/>
            </a:p>
          </p:txBody>
        </p:sp>
      </p:grpSp>
      <p:pic>
        <p:nvPicPr>
          <p:cNvPr id="1029" name="Picture 11" descr="Picture1"/>
          <p:cNvPicPr>
            <a:picLocks noChangeAspect="1" noChangeArrowheads="1" noCrop="1"/>
          </p:cNvPicPr>
          <p:nvPr/>
        </p:nvPicPr>
        <p:blipFill>
          <a:blip r:embed="rId5"/>
          <a:srcRect/>
          <a:stretch>
            <a:fillRect/>
          </a:stretch>
        </p:blipFill>
        <p:spPr bwMode="auto">
          <a:xfrm>
            <a:off x="4114800" y="5867400"/>
            <a:ext cx="857250" cy="1066800"/>
          </a:xfrm>
          <a:prstGeom prst="rect">
            <a:avLst/>
          </a:prstGeom>
          <a:noFill/>
          <a:ln w="9525">
            <a:noFill/>
            <a:miter lim="800000"/>
            <a:headEnd/>
            <a:tailEnd/>
          </a:ln>
        </p:spPr>
      </p:pic>
      <p:grpSp>
        <p:nvGrpSpPr>
          <p:cNvPr id="3" name="Group 12"/>
          <p:cNvGrpSpPr>
            <a:grpSpLocks/>
          </p:cNvGrpSpPr>
          <p:nvPr/>
        </p:nvGrpSpPr>
        <p:grpSpPr bwMode="auto">
          <a:xfrm>
            <a:off x="76200" y="152400"/>
            <a:ext cx="1447800" cy="762000"/>
            <a:chOff x="240" y="132"/>
            <a:chExt cx="2352" cy="2412"/>
          </a:xfrm>
        </p:grpSpPr>
        <p:sp>
          <p:nvSpPr>
            <p:cNvPr id="1080" name="Freeform 13"/>
            <p:cNvSpPr>
              <a:spLocks/>
            </p:cNvSpPr>
            <p:nvPr/>
          </p:nvSpPr>
          <p:spPr bwMode="auto">
            <a:xfrm rot="-3872960">
              <a:off x="404" y="144"/>
              <a:ext cx="228" cy="459"/>
            </a:xfrm>
            <a:custGeom>
              <a:avLst/>
              <a:gdLst>
                <a:gd name="T0" fmla="*/ 93 w 456"/>
                <a:gd name="T1" fmla="*/ 749 h 919"/>
                <a:gd name="T2" fmla="*/ 95 w 456"/>
                <a:gd name="T3" fmla="*/ 666 h 919"/>
                <a:gd name="T4" fmla="*/ 76 w 456"/>
                <a:gd name="T5" fmla="*/ 622 h 919"/>
                <a:gd name="T6" fmla="*/ 51 w 456"/>
                <a:gd name="T7" fmla="*/ 580 h 919"/>
                <a:gd name="T8" fmla="*/ 23 w 456"/>
                <a:gd name="T9" fmla="*/ 535 h 919"/>
                <a:gd name="T10" fmla="*/ 2 w 456"/>
                <a:gd name="T11" fmla="*/ 447 h 919"/>
                <a:gd name="T12" fmla="*/ 15 w 456"/>
                <a:gd name="T13" fmla="*/ 396 h 919"/>
                <a:gd name="T14" fmla="*/ 38 w 456"/>
                <a:gd name="T15" fmla="*/ 356 h 919"/>
                <a:gd name="T16" fmla="*/ 53 w 456"/>
                <a:gd name="T17" fmla="*/ 382 h 919"/>
                <a:gd name="T18" fmla="*/ 74 w 456"/>
                <a:gd name="T19" fmla="*/ 428 h 919"/>
                <a:gd name="T20" fmla="*/ 122 w 456"/>
                <a:gd name="T21" fmla="*/ 417 h 919"/>
                <a:gd name="T22" fmla="*/ 110 w 456"/>
                <a:gd name="T23" fmla="*/ 352 h 919"/>
                <a:gd name="T24" fmla="*/ 74 w 456"/>
                <a:gd name="T25" fmla="*/ 291 h 919"/>
                <a:gd name="T26" fmla="*/ 63 w 456"/>
                <a:gd name="T27" fmla="*/ 227 h 919"/>
                <a:gd name="T28" fmla="*/ 120 w 456"/>
                <a:gd name="T29" fmla="*/ 225 h 919"/>
                <a:gd name="T30" fmla="*/ 154 w 456"/>
                <a:gd name="T31" fmla="*/ 286 h 919"/>
                <a:gd name="T32" fmla="*/ 182 w 456"/>
                <a:gd name="T33" fmla="*/ 278 h 919"/>
                <a:gd name="T34" fmla="*/ 165 w 456"/>
                <a:gd name="T35" fmla="*/ 221 h 919"/>
                <a:gd name="T36" fmla="*/ 152 w 456"/>
                <a:gd name="T37" fmla="*/ 187 h 919"/>
                <a:gd name="T38" fmla="*/ 139 w 456"/>
                <a:gd name="T39" fmla="*/ 145 h 919"/>
                <a:gd name="T40" fmla="*/ 123 w 456"/>
                <a:gd name="T41" fmla="*/ 73 h 919"/>
                <a:gd name="T42" fmla="*/ 186 w 456"/>
                <a:gd name="T43" fmla="*/ 71 h 919"/>
                <a:gd name="T44" fmla="*/ 203 w 456"/>
                <a:gd name="T45" fmla="*/ 124 h 919"/>
                <a:gd name="T46" fmla="*/ 217 w 456"/>
                <a:gd name="T47" fmla="*/ 185 h 919"/>
                <a:gd name="T48" fmla="*/ 228 w 456"/>
                <a:gd name="T49" fmla="*/ 194 h 919"/>
                <a:gd name="T50" fmla="*/ 228 w 456"/>
                <a:gd name="T51" fmla="*/ 33 h 919"/>
                <a:gd name="T52" fmla="*/ 274 w 456"/>
                <a:gd name="T53" fmla="*/ 0 h 919"/>
                <a:gd name="T54" fmla="*/ 302 w 456"/>
                <a:gd name="T55" fmla="*/ 50 h 919"/>
                <a:gd name="T56" fmla="*/ 285 w 456"/>
                <a:gd name="T57" fmla="*/ 101 h 919"/>
                <a:gd name="T58" fmla="*/ 376 w 456"/>
                <a:gd name="T59" fmla="*/ 109 h 919"/>
                <a:gd name="T60" fmla="*/ 352 w 456"/>
                <a:gd name="T61" fmla="*/ 143 h 919"/>
                <a:gd name="T62" fmla="*/ 283 w 456"/>
                <a:gd name="T63" fmla="*/ 194 h 919"/>
                <a:gd name="T64" fmla="*/ 403 w 456"/>
                <a:gd name="T65" fmla="*/ 221 h 919"/>
                <a:gd name="T66" fmla="*/ 405 w 456"/>
                <a:gd name="T67" fmla="*/ 259 h 919"/>
                <a:gd name="T68" fmla="*/ 289 w 456"/>
                <a:gd name="T69" fmla="*/ 312 h 919"/>
                <a:gd name="T70" fmla="*/ 289 w 456"/>
                <a:gd name="T71" fmla="*/ 360 h 919"/>
                <a:gd name="T72" fmla="*/ 390 w 456"/>
                <a:gd name="T73" fmla="*/ 329 h 919"/>
                <a:gd name="T74" fmla="*/ 456 w 456"/>
                <a:gd name="T75" fmla="*/ 373 h 919"/>
                <a:gd name="T76" fmla="*/ 431 w 456"/>
                <a:gd name="T77" fmla="*/ 422 h 919"/>
                <a:gd name="T78" fmla="*/ 274 w 456"/>
                <a:gd name="T79" fmla="*/ 455 h 919"/>
                <a:gd name="T80" fmla="*/ 315 w 456"/>
                <a:gd name="T81" fmla="*/ 478 h 919"/>
                <a:gd name="T82" fmla="*/ 384 w 456"/>
                <a:gd name="T83" fmla="*/ 500 h 919"/>
                <a:gd name="T84" fmla="*/ 371 w 456"/>
                <a:gd name="T85" fmla="*/ 550 h 919"/>
                <a:gd name="T86" fmla="*/ 346 w 456"/>
                <a:gd name="T87" fmla="*/ 599 h 919"/>
                <a:gd name="T88" fmla="*/ 314 w 456"/>
                <a:gd name="T89" fmla="*/ 645 h 919"/>
                <a:gd name="T90" fmla="*/ 255 w 456"/>
                <a:gd name="T91" fmla="*/ 679 h 919"/>
                <a:gd name="T92" fmla="*/ 171 w 456"/>
                <a:gd name="T93" fmla="*/ 728 h 919"/>
                <a:gd name="T94" fmla="*/ 344 w 456"/>
                <a:gd name="T95" fmla="*/ 517 h 919"/>
                <a:gd name="T96" fmla="*/ 380 w 456"/>
                <a:gd name="T97" fmla="*/ 244 h 919"/>
                <a:gd name="T98" fmla="*/ 249 w 456"/>
                <a:gd name="T99" fmla="*/ 181 h 919"/>
                <a:gd name="T100" fmla="*/ 184 w 456"/>
                <a:gd name="T101" fmla="*/ 459 h 919"/>
                <a:gd name="T102" fmla="*/ 142 w 456"/>
                <a:gd name="T103" fmla="*/ 679 h 919"/>
                <a:gd name="T104" fmla="*/ 129 w 456"/>
                <a:gd name="T105" fmla="*/ 749 h 919"/>
                <a:gd name="T106" fmla="*/ 114 w 456"/>
                <a:gd name="T107" fmla="*/ 789 h 919"/>
                <a:gd name="T108" fmla="*/ 93 w 456"/>
                <a:gd name="T109" fmla="*/ 823 h 919"/>
                <a:gd name="T110" fmla="*/ 66 w 456"/>
                <a:gd name="T111" fmla="*/ 860 h 919"/>
                <a:gd name="T112" fmla="*/ 28 w 456"/>
                <a:gd name="T113" fmla="*/ 909 h 919"/>
                <a:gd name="T114" fmla="*/ 78 w 456"/>
                <a:gd name="T115" fmla="*/ 780 h 91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456"/>
                <a:gd name="T175" fmla="*/ 0 h 919"/>
                <a:gd name="T176" fmla="*/ 456 w 456"/>
                <a:gd name="T177" fmla="*/ 919 h 919"/>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456" h="919">
                  <a:moveTo>
                    <a:pt x="78" y="780"/>
                  </a:moveTo>
                  <a:lnTo>
                    <a:pt x="80" y="778"/>
                  </a:lnTo>
                  <a:lnTo>
                    <a:pt x="83" y="770"/>
                  </a:lnTo>
                  <a:lnTo>
                    <a:pt x="87" y="763"/>
                  </a:lnTo>
                  <a:lnTo>
                    <a:pt x="91" y="757"/>
                  </a:lnTo>
                  <a:lnTo>
                    <a:pt x="93" y="749"/>
                  </a:lnTo>
                  <a:lnTo>
                    <a:pt x="95" y="740"/>
                  </a:lnTo>
                  <a:lnTo>
                    <a:pt x="99" y="719"/>
                  </a:lnTo>
                  <a:lnTo>
                    <a:pt x="99" y="694"/>
                  </a:lnTo>
                  <a:lnTo>
                    <a:pt x="99" y="681"/>
                  </a:lnTo>
                  <a:lnTo>
                    <a:pt x="97" y="673"/>
                  </a:lnTo>
                  <a:lnTo>
                    <a:pt x="95" y="666"/>
                  </a:lnTo>
                  <a:lnTo>
                    <a:pt x="93" y="658"/>
                  </a:lnTo>
                  <a:lnTo>
                    <a:pt x="89" y="650"/>
                  </a:lnTo>
                  <a:lnTo>
                    <a:pt x="87" y="645"/>
                  </a:lnTo>
                  <a:lnTo>
                    <a:pt x="83" y="637"/>
                  </a:lnTo>
                  <a:lnTo>
                    <a:pt x="80" y="630"/>
                  </a:lnTo>
                  <a:lnTo>
                    <a:pt x="76" y="622"/>
                  </a:lnTo>
                  <a:lnTo>
                    <a:pt x="72" y="614"/>
                  </a:lnTo>
                  <a:lnTo>
                    <a:pt x="66" y="607"/>
                  </a:lnTo>
                  <a:lnTo>
                    <a:pt x="63" y="601"/>
                  </a:lnTo>
                  <a:lnTo>
                    <a:pt x="59" y="593"/>
                  </a:lnTo>
                  <a:lnTo>
                    <a:pt x="55" y="588"/>
                  </a:lnTo>
                  <a:lnTo>
                    <a:pt x="51" y="580"/>
                  </a:lnTo>
                  <a:lnTo>
                    <a:pt x="47" y="574"/>
                  </a:lnTo>
                  <a:lnTo>
                    <a:pt x="44" y="569"/>
                  </a:lnTo>
                  <a:lnTo>
                    <a:pt x="36" y="557"/>
                  </a:lnTo>
                  <a:lnTo>
                    <a:pt x="34" y="552"/>
                  </a:lnTo>
                  <a:lnTo>
                    <a:pt x="30" y="544"/>
                  </a:lnTo>
                  <a:lnTo>
                    <a:pt x="23" y="535"/>
                  </a:lnTo>
                  <a:lnTo>
                    <a:pt x="17" y="523"/>
                  </a:lnTo>
                  <a:lnTo>
                    <a:pt x="13" y="512"/>
                  </a:lnTo>
                  <a:lnTo>
                    <a:pt x="7" y="502"/>
                  </a:lnTo>
                  <a:lnTo>
                    <a:pt x="4" y="491"/>
                  </a:lnTo>
                  <a:lnTo>
                    <a:pt x="0" y="470"/>
                  </a:lnTo>
                  <a:lnTo>
                    <a:pt x="2" y="447"/>
                  </a:lnTo>
                  <a:lnTo>
                    <a:pt x="4" y="436"/>
                  </a:lnTo>
                  <a:lnTo>
                    <a:pt x="6" y="426"/>
                  </a:lnTo>
                  <a:lnTo>
                    <a:pt x="7" y="420"/>
                  </a:lnTo>
                  <a:lnTo>
                    <a:pt x="9" y="415"/>
                  </a:lnTo>
                  <a:lnTo>
                    <a:pt x="11" y="405"/>
                  </a:lnTo>
                  <a:lnTo>
                    <a:pt x="15" y="396"/>
                  </a:lnTo>
                  <a:lnTo>
                    <a:pt x="19" y="388"/>
                  </a:lnTo>
                  <a:lnTo>
                    <a:pt x="23" y="381"/>
                  </a:lnTo>
                  <a:lnTo>
                    <a:pt x="26" y="375"/>
                  </a:lnTo>
                  <a:lnTo>
                    <a:pt x="30" y="369"/>
                  </a:lnTo>
                  <a:lnTo>
                    <a:pt x="32" y="363"/>
                  </a:lnTo>
                  <a:lnTo>
                    <a:pt x="38" y="356"/>
                  </a:lnTo>
                  <a:lnTo>
                    <a:pt x="44" y="348"/>
                  </a:lnTo>
                  <a:lnTo>
                    <a:pt x="45" y="352"/>
                  </a:lnTo>
                  <a:lnTo>
                    <a:pt x="47" y="362"/>
                  </a:lnTo>
                  <a:lnTo>
                    <a:pt x="49" y="367"/>
                  </a:lnTo>
                  <a:lnTo>
                    <a:pt x="51" y="375"/>
                  </a:lnTo>
                  <a:lnTo>
                    <a:pt x="53" y="382"/>
                  </a:lnTo>
                  <a:lnTo>
                    <a:pt x="55" y="390"/>
                  </a:lnTo>
                  <a:lnTo>
                    <a:pt x="59" y="398"/>
                  </a:lnTo>
                  <a:lnTo>
                    <a:pt x="63" y="405"/>
                  </a:lnTo>
                  <a:lnTo>
                    <a:pt x="64" y="413"/>
                  </a:lnTo>
                  <a:lnTo>
                    <a:pt x="70" y="420"/>
                  </a:lnTo>
                  <a:lnTo>
                    <a:pt x="74" y="428"/>
                  </a:lnTo>
                  <a:lnTo>
                    <a:pt x="78" y="432"/>
                  </a:lnTo>
                  <a:lnTo>
                    <a:pt x="89" y="440"/>
                  </a:lnTo>
                  <a:lnTo>
                    <a:pt x="99" y="441"/>
                  </a:lnTo>
                  <a:lnTo>
                    <a:pt x="108" y="436"/>
                  </a:lnTo>
                  <a:lnTo>
                    <a:pt x="116" y="428"/>
                  </a:lnTo>
                  <a:lnTo>
                    <a:pt x="122" y="417"/>
                  </a:lnTo>
                  <a:lnTo>
                    <a:pt x="123" y="403"/>
                  </a:lnTo>
                  <a:lnTo>
                    <a:pt x="123" y="388"/>
                  </a:lnTo>
                  <a:lnTo>
                    <a:pt x="122" y="373"/>
                  </a:lnTo>
                  <a:lnTo>
                    <a:pt x="118" y="365"/>
                  </a:lnTo>
                  <a:lnTo>
                    <a:pt x="114" y="360"/>
                  </a:lnTo>
                  <a:lnTo>
                    <a:pt x="110" y="352"/>
                  </a:lnTo>
                  <a:lnTo>
                    <a:pt x="106" y="344"/>
                  </a:lnTo>
                  <a:lnTo>
                    <a:pt x="99" y="335"/>
                  </a:lnTo>
                  <a:lnTo>
                    <a:pt x="93" y="325"/>
                  </a:lnTo>
                  <a:lnTo>
                    <a:pt x="87" y="314"/>
                  </a:lnTo>
                  <a:lnTo>
                    <a:pt x="80" y="303"/>
                  </a:lnTo>
                  <a:lnTo>
                    <a:pt x="74" y="291"/>
                  </a:lnTo>
                  <a:lnTo>
                    <a:pt x="70" y="282"/>
                  </a:lnTo>
                  <a:lnTo>
                    <a:pt x="64" y="270"/>
                  </a:lnTo>
                  <a:lnTo>
                    <a:pt x="63" y="259"/>
                  </a:lnTo>
                  <a:lnTo>
                    <a:pt x="59" y="238"/>
                  </a:lnTo>
                  <a:lnTo>
                    <a:pt x="61" y="230"/>
                  </a:lnTo>
                  <a:lnTo>
                    <a:pt x="63" y="227"/>
                  </a:lnTo>
                  <a:lnTo>
                    <a:pt x="64" y="223"/>
                  </a:lnTo>
                  <a:lnTo>
                    <a:pt x="70" y="215"/>
                  </a:lnTo>
                  <a:lnTo>
                    <a:pt x="80" y="210"/>
                  </a:lnTo>
                  <a:lnTo>
                    <a:pt x="99" y="208"/>
                  </a:lnTo>
                  <a:lnTo>
                    <a:pt x="114" y="215"/>
                  </a:lnTo>
                  <a:lnTo>
                    <a:pt x="120" y="225"/>
                  </a:lnTo>
                  <a:lnTo>
                    <a:pt x="127" y="232"/>
                  </a:lnTo>
                  <a:lnTo>
                    <a:pt x="133" y="244"/>
                  </a:lnTo>
                  <a:lnTo>
                    <a:pt x="139" y="253"/>
                  </a:lnTo>
                  <a:lnTo>
                    <a:pt x="144" y="265"/>
                  </a:lnTo>
                  <a:lnTo>
                    <a:pt x="150" y="276"/>
                  </a:lnTo>
                  <a:lnTo>
                    <a:pt x="154" y="286"/>
                  </a:lnTo>
                  <a:lnTo>
                    <a:pt x="160" y="295"/>
                  </a:lnTo>
                  <a:lnTo>
                    <a:pt x="169" y="306"/>
                  </a:lnTo>
                  <a:lnTo>
                    <a:pt x="180" y="306"/>
                  </a:lnTo>
                  <a:lnTo>
                    <a:pt x="184" y="301"/>
                  </a:lnTo>
                  <a:lnTo>
                    <a:pt x="184" y="291"/>
                  </a:lnTo>
                  <a:lnTo>
                    <a:pt x="182" y="278"/>
                  </a:lnTo>
                  <a:lnTo>
                    <a:pt x="180" y="270"/>
                  </a:lnTo>
                  <a:lnTo>
                    <a:pt x="179" y="261"/>
                  </a:lnTo>
                  <a:lnTo>
                    <a:pt x="175" y="251"/>
                  </a:lnTo>
                  <a:lnTo>
                    <a:pt x="173" y="242"/>
                  </a:lnTo>
                  <a:lnTo>
                    <a:pt x="169" y="230"/>
                  </a:lnTo>
                  <a:lnTo>
                    <a:pt x="165" y="221"/>
                  </a:lnTo>
                  <a:lnTo>
                    <a:pt x="163" y="215"/>
                  </a:lnTo>
                  <a:lnTo>
                    <a:pt x="160" y="210"/>
                  </a:lnTo>
                  <a:lnTo>
                    <a:pt x="160" y="204"/>
                  </a:lnTo>
                  <a:lnTo>
                    <a:pt x="156" y="198"/>
                  </a:lnTo>
                  <a:lnTo>
                    <a:pt x="154" y="192"/>
                  </a:lnTo>
                  <a:lnTo>
                    <a:pt x="152" y="187"/>
                  </a:lnTo>
                  <a:lnTo>
                    <a:pt x="150" y="181"/>
                  </a:lnTo>
                  <a:lnTo>
                    <a:pt x="148" y="175"/>
                  </a:lnTo>
                  <a:lnTo>
                    <a:pt x="144" y="162"/>
                  </a:lnTo>
                  <a:lnTo>
                    <a:pt x="142" y="156"/>
                  </a:lnTo>
                  <a:lnTo>
                    <a:pt x="141" y="151"/>
                  </a:lnTo>
                  <a:lnTo>
                    <a:pt x="139" y="145"/>
                  </a:lnTo>
                  <a:lnTo>
                    <a:pt x="137" y="139"/>
                  </a:lnTo>
                  <a:lnTo>
                    <a:pt x="133" y="130"/>
                  </a:lnTo>
                  <a:lnTo>
                    <a:pt x="131" y="118"/>
                  </a:lnTo>
                  <a:lnTo>
                    <a:pt x="127" y="107"/>
                  </a:lnTo>
                  <a:lnTo>
                    <a:pt x="123" y="88"/>
                  </a:lnTo>
                  <a:lnTo>
                    <a:pt x="123" y="73"/>
                  </a:lnTo>
                  <a:lnTo>
                    <a:pt x="125" y="59"/>
                  </a:lnTo>
                  <a:lnTo>
                    <a:pt x="131" y="50"/>
                  </a:lnTo>
                  <a:lnTo>
                    <a:pt x="142" y="44"/>
                  </a:lnTo>
                  <a:lnTo>
                    <a:pt x="163" y="48"/>
                  </a:lnTo>
                  <a:lnTo>
                    <a:pt x="179" y="61"/>
                  </a:lnTo>
                  <a:lnTo>
                    <a:pt x="186" y="71"/>
                  </a:lnTo>
                  <a:lnTo>
                    <a:pt x="192" y="84"/>
                  </a:lnTo>
                  <a:lnTo>
                    <a:pt x="196" y="95"/>
                  </a:lnTo>
                  <a:lnTo>
                    <a:pt x="198" y="103"/>
                  </a:lnTo>
                  <a:lnTo>
                    <a:pt x="199" y="111"/>
                  </a:lnTo>
                  <a:lnTo>
                    <a:pt x="201" y="116"/>
                  </a:lnTo>
                  <a:lnTo>
                    <a:pt x="203" y="124"/>
                  </a:lnTo>
                  <a:lnTo>
                    <a:pt x="205" y="132"/>
                  </a:lnTo>
                  <a:lnTo>
                    <a:pt x="207" y="139"/>
                  </a:lnTo>
                  <a:lnTo>
                    <a:pt x="213" y="168"/>
                  </a:lnTo>
                  <a:lnTo>
                    <a:pt x="213" y="173"/>
                  </a:lnTo>
                  <a:lnTo>
                    <a:pt x="215" y="181"/>
                  </a:lnTo>
                  <a:lnTo>
                    <a:pt x="217" y="185"/>
                  </a:lnTo>
                  <a:lnTo>
                    <a:pt x="217" y="190"/>
                  </a:lnTo>
                  <a:lnTo>
                    <a:pt x="220" y="200"/>
                  </a:lnTo>
                  <a:lnTo>
                    <a:pt x="224" y="208"/>
                  </a:lnTo>
                  <a:lnTo>
                    <a:pt x="228" y="210"/>
                  </a:lnTo>
                  <a:lnTo>
                    <a:pt x="228" y="204"/>
                  </a:lnTo>
                  <a:lnTo>
                    <a:pt x="228" y="194"/>
                  </a:lnTo>
                  <a:lnTo>
                    <a:pt x="226" y="168"/>
                  </a:lnTo>
                  <a:lnTo>
                    <a:pt x="222" y="133"/>
                  </a:lnTo>
                  <a:lnTo>
                    <a:pt x="220" y="97"/>
                  </a:lnTo>
                  <a:lnTo>
                    <a:pt x="222" y="61"/>
                  </a:lnTo>
                  <a:lnTo>
                    <a:pt x="224" y="46"/>
                  </a:lnTo>
                  <a:lnTo>
                    <a:pt x="228" y="33"/>
                  </a:lnTo>
                  <a:lnTo>
                    <a:pt x="232" y="25"/>
                  </a:lnTo>
                  <a:lnTo>
                    <a:pt x="234" y="21"/>
                  </a:lnTo>
                  <a:lnTo>
                    <a:pt x="243" y="14"/>
                  </a:lnTo>
                  <a:lnTo>
                    <a:pt x="251" y="8"/>
                  </a:lnTo>
                  <a:lnTo>
                    <a:pt x="258" y="4"/>
                  </a:lnTo>
                  <a:lnTo>
                    <a:pt x="274" y="0"/>
                  </a:lnTo>
                  <a:lnTo>
                    <a:pt x="295" y="4"/>
                  </a:lnTo>
                  <a:lnTo>
                    <a:pt x="300" y="12"/>
                  </a:lnTo>
                  <a:lnTo>
                    <a:pt x="304" y="19"/>
                  </a:lnTo>
                  <a:lnTo>
                    <a:pt x="306" y="31"/>
                  </a:lnTo>
                  <a:lnTo>
                    <a:pt x="304" y="42"/>
                  </a:lnTo>
                  <a:lnTo>
                    <a:pt x="302" y="50"/>
                  </a:lnTo>
                  <a:lnTo>
                    <a:pt x="300" y="56"/>
                  </a:lnTo>
                  <a:lnTo>
                    <a:pt x="296" y="67"/>
                  </a:lnTo>
                  <a:lnTo>
                    <a:pt x="293" y="73"/>
                  </a:lnTo>
                  <a:lnTo>
                    <a:pt x="291" y="78"/>
                  </a:lnTo>
                  <a:lnTo>
                    <a:pt x="289" y="88"/>
                  </a:lnTo>
                  <a:lnTo>
                    <a:pt x="285" y="101"/>
                  </a:lnTo>
                  <a:lnTo>
                    <a:pt x="289" y="105"/>
                  </a:lnTo>
                  <a:lnTo>
                    <a:pt x="295" y="105"/>
                  </a:lnTo>
                  <a:lnTo>
                    <a:pt x="319" y="101"/>
                  </a:lnTo>
                  <a:lnTo>
                    <a:pt x="352" y="99"/>
                  </a:lnTo>
                  <a:lnTo>
                    <a:pt x="374" y="105"/>
                  </a:lnTo>
                  <a:lnTo>
                    <a:pt x="376" y="109"/>
                  </a:lnTo>
                  <a:lnTo>
                    <a:pt x="376" y="113"/>
                  </a:lnTo>
                  <a:lnTo>
                    <a:pt x="376" y="118"/>
                  </a:lnTo>
                  <a:lnTo>
                    <a:pt x="371" y="126"/>
                  </a:lnTo>
                  <a:lnTo>
                    <a:pt x="365" y="132"/>
                  </a:lnTo>
                  <a:lnTo>
                    <a:pt x="357" y="137"/>
                  </a:lnTo>
                  <a:lnTo>
                    <a:pt x="352" y="143"/>
                  </a:lnTo>
                  <a:lnTo>
                    <a:pt x="344" y="149"/>
                  </a:lnTo>
                  <a:lnTo>
                    <a:pt x="327" y="158"/>
                  </a:lnTo>
                  <a:lnTo>
                    <a:pt x="312" y="168"/>
                  </a:lnTo>
                  <a:lnTo>
                    <a:pt x="298" y="175"/>
                  </a:lnTo>
                  <a:lnTo>
                    <a:pt x="289" y="185"/>
                  </a:lnTo>
                  <a:lnTo>
                    <a:pt x="283" y="194"/>
                  </a:lnTo>
                  <a:lnTo>
                    <a:pt x="283" y="204"/>
                  </a:lnTo>
                  <a:lnTo>
                    <a:pt x="287" y="210"/>
                  </a:lnTo>
                  <a:lnTo>
                    <a:pt x="293" y="213"/>
                  </a:lnTo>
                  <a:lnTo>
                    <a:pt x="310" y="217"/>
                  </a:lnTo>
                  <a:lnTo>
                    <a:pt x="357" y="217"/>
                  </a:lnTo>
                  <a:lnTo>
                    <a:pt x="403" y="221"/>
                  </a:lnTo>
                  <a:lnTo>
                    <a:pt x="416" y="227"/>
                  </a:lnTo>
                  <a:lnTo>
                    <a:pt x="418" y="232"/>
                  </a:lnTo>
                  <a:lnTo>
                    <a:pt x="418" y="240"/>
                  </a:lnTo>
                  <a:lnTo>
                    <a:pt x="416" y="248"/>
                  </a:lnTo>
                  <a:lnTo>
                    <a:pt x="410" y="253"/>
                  </a:lnTo>
                  <a:lnTo>
                    <a:pt x="405" y="259"/>
                  </a:lnTo>
                  <a:lnTo>
                    <a:pt x="397" y="263"/>
                  </a:lnTo>
                  <a:lnTo>
                    <a:pt x="380" y="272"/>
                  </a:lnTo>
                  <a:lnTo>
                    <a:pt x="359" y="278"/>
                  </a:lnTo>
                  <a:lnTo>
                    <a:pt x="338" y="286"/>
                  </a:lnTo>
                  <a:lnTo>
                    <a:pt x="319" y="293"/>
                  </a:lnTo>
                  <a:lnTo>
                    <a:pt x="289" y="312"/>
                  </a:lnTo>
                  <a:lnTo>
                    <a:pt x="283" y="324"/>
                  </a:lnTo>
                  <a:lnTo>
                    <a:pt x="279" y="335"/>
                  </a:lnTo>
                  <a:lnTo>
                    <a:pt x="279" y="344"/>
                  </a:lnTo>
                  <a:lnTo>
                    <a:pt x="279" y="348"/>
                  </a:lnTo>
                  <a:lnTo>
                    <a:pt x="283" y="352"/>
                  </a:lnTo>
                  <a:lnTo>
                    <a:pt x="289" y="360"/>
                  </a:lnTo>
                  <a:lnTo>
                    <a:pt x="300" y="363"/>
                  </a:lnTo>
                  <a:lnTo>
                    <a:pt x="329" y="362"/>
                  </a:lnTo>
                  <a:lnTo>
                    <a:pt x="357" y="350"/>
                  </a:lnTo>
                  <a:lnTo>
                    <a:pt x="369" y="343"/>
                  </a:lnTo>
                  <a:lnTo>
                    <a:pt x="378" y="335"/>
                  </a:lnTo>
                  <a:lnTo>
                    <a:pt x="390" y="329"/>
                  </a:lnTo>
                  <a:lnTo>
                    <a:pt x="401" y="325"/>
                  </a:lnTo>
                  <a:lnTo>
                    <a:pt x="428" y="322"/>
                  </a:lnTo>
                  <a:lnTo>
                    <a:pt x="443" y="327"/>
                  </a:lnTo>
                  <a:lnTo>
                    <a:pt x="452" y="339"/>
                  </a:lnTo>
                  <a:lnTo>
                    <a:pt x="456" y="354"/>
                  </a:lnTo>
                  <a:lnTo>
                    <a:pt x="456" y="373"/>
                  </a:lnTo>
                  <a:lnTo>
                    <a:pt x="454" y="382"/>
                  </a:lnTo>
                  <a:lnTo>
                    <a:pt x="452" y="392"/>
                  </a:lnTo>
                  <a:lnTo>
                    <a:pt x="449" y="400"/>
                  </a:lnTo>
                  <a:lnTo>
                    <a:pt x="443" y="409"/>
                  </a:lnTo>
                  <a:lnTo>
                    <a:pt x="437" y="415"/>
                  </a:lnTo>
                  <a:lnTo>
                    <a:pt x="431" y="422"/>
                  </a:lnTo>
                  <a:lnTo>
                    <a:pt x="422" y="428"/>
                  </a:lnTo>
                  <a:lnTo>
                    <a:pt x="414" y="432"/>
                  </a:lnTo>
                  <a:lnTo>
                    <a:pt x="393" y="436"/>
                  </a:lnTo>
                  <a:lnTo>
                    <a:pt x="369" y="440"/>
                  </a:lnTo>
                  <a:lnTo>
                    <a:pt x="315" y="445"/>
                  </a:lnTo>
                  <a:lnTo>
                    <a:pt x="274" y="455"/>
                  </a:lnTo>
                  <a:lnTo>
                    <a:pt x="262" y="462"/>
                  </a:lnTo>
                  <a:lnTo>
                    <a:pt x="256" y="472"/>
                  </a:lnTo>
                  <a:lnTo>
                    <a:pt x="258" y="478"/>
                  </a:lnTo>
                  <a:lnTo>
                    <a:pt x="262" y="481"/>
                  </a:lnTo>
                  <a:lnTo>
                    <a:pt x="276" y="483"/>
                  </a:lnTo>
                  <a:lnTo>
                    <a:pt x="315" y="478"/>
                  </a:lnTo>
                  <a:lnTo>
                    <a:pt x="336" y="472"/>
                  </a:lnTo>
                  <a:lnTo>
                    <a:pt x="357" y="472"/>
                  </a:lnTo>
                  <a:lnTo>
                    <a:pt x="372" y="474"/>
                  </a:lnTo>
                  <a:lnTo>
                    <a:pt x="382" y="483"/>
                  </a:lnTo>
                  <a:lnTo>
                    <a:pt x="384" y="491"/>
                  </a:lnTo>
                  <a:lnTo>
                    <a:pt x="384" y="500"/>
                  </a:lnTo>
                  <a:lnTo>
                    <a:pt x="382" y="514"/>
                  </a:lnTo>
                  <a:lnTo>
                    <a:pt x="382" y="519"/>
                  </a:lnTo>
                  <a:lnTo>
                    <a:pt x="380" y="527"/>
                  </a:lnTo>
                  <a:lnTo>
                    <a:pt x="376" y="535"/>
                  </a:lnTo>
                  <a:lnTo>
                    <a:pt x="374" y="542"/>
                  </a:lnTo>
                  <a:lnTo>
                    <a:pt x="371" y="550"/>
                  </a:lnTo>
                  <a:lnTo>
                    <a:pt x="367" y="559"/>
                  </a:lnTo>
                  <a:lnTo>
                    <a:pt x="365" y="567"/>
                  </a:lnTo>
                  <a:lnTo>
                    <a:pt x="359" y="574"/>
                  </a:lnTo>
                  <a:lnTo>
                    <a:pt x="355" y="584"/>
                  </a:lnTo>
                  <a:lnTo>
                    <a:pt x="352" y="592"/>
                  </a:lnTo>
                  <a:lnTo>
                    <a:pt x="346" y="599"/>
                  </a:lnTo>
                  <a:lnTo>
                    <a:pt x="342" y="607"/>
                  </a:lnTo>
                  <a:lnTo>
                    <a:pt x="336" y="616"/>
                  </a:lnTo>
                  <a:lnTo>
                    <a:pt x="331" y="624"/>
                  </a:lnTo>
                  <a:lnTo>
                    <a:pt x="325" y="630"/>
                  </a:lnTo>
                  <a:lnTo>
                    <a:pt x="319" y="637"/>
                  </a:lnTo>
                  <a:lnTo>
                    <a:pt x="314" y="645"/>
                  </a:lnTo>
                  <a:lnTo>
                    <a:pt x="306" y="650"/>
                  </a:lnTo>
                  <a:lnTo>
                    <a:pt x="300" y="656"/>
                  </a:lnTo>
                  <a:lnTo>
                    <a:pt x="295" y="660"/>
                  </a:lnTo>
                  <a:lnTo>
                    <a:pt x="281" y="670"/>
                  </a:lnTo>
                  <a:lnTo>
                    <a:pt x="268" y="675"/>
                  </a:lnTo>
                  <a:lnTo>
                    <a:pt x="255" y="679"/>
                  </a:lnTo>
                  <a:lnTo>
                    <a:pt x="230" y="685"/>
                  </a:lnTo>
                  <a:lnTo>
                    <a:pt x="207" y="694"/>
                  </a:lnTo>
                  <a:lnTo>
                    <a:pt x="190" y="708"/>
                  </a:lnTo>
                  <a:lnTo>
                    <a:pt x="182" y="715"/>
                  </a:lnTo>
                  <a:lnTo>
                    <a:pt x="177" y="723"/>
                  </a:lnTo>
                  <a:lnTo>
                    <a:pt x="171" y="728"/>
                  </a:lnTo>
                  <a:lnTo>
                    <a:pt x="165" y="736"/>
                  </a:lnTo>
                  <a:lnTo>
                    <a:pt x="158" y="747"/>
                  </a:lnTo>
                  <a:lnTo>
                    <a:pt x="154" y="755"/>
                  </a:lnTo>
                  <a:lnTo>
                    <a:pt x="152" y="759"/>
                  </a:lnTo>
                  <a:lnTo>
                    <a:pt x="182" y="626"/>
                  </a:lnTo>
                  <a:lnTo>
                    <a:pt x="344" y="517"/>
                  </a:lnTo>
                  <a:lnTo>
                    <a:pt x="190" y="584"/>
                  </a:lnTo>
                  <a:lnTo>
                    <a:pt x="228" y="426"/>
                  </a:lnTo>
                  <a:lnTo>
                    <a:pt x="409" y="384"/>
                  </a:lnTo>
                  <a:lnTo>
                    <a:pt x="234" y="394"/>
                  </a:lnTo>
                  <a:lnTo>
                    <a:pt x="253" y="287"/>
                  </a:lnTo>
                  <a:lnTo>
                    <a:pt x="380" y="244"/>
                  </a:lnTo>
                  <a:lnTo>
                    <a:pt x="258" y="259"/>
                  </a:lnTo>
                  <a:lnTo>
                    <a:pt x="270" y="171"/>
                  </a:lnTo>
                  <a:lnTo>
                    <a:pt x="334" y="124"/>
                  </a:lnTo>
                  <a:lnTo>
                    <a:pt x="264" y="149"/>
                  </a:lnTo>
                  <a:lnTo>
                    <a:pt x="262" y="33"/>
                  </a:lnTo>
                  <a:lnTo>
                    <a:pt x="249" y="181"/>
                  </a:lnTo>
                  <a:lnTo>
                    <a:pt x="232" y="293"/>
                  </a:lnTo>
                  <a:lnTo>
                    <a:pt x="161" y="84"/>
                  </a:lnTo>
                  <a:lnTo>
                    <a:pt x="218" y="335"/>
                  </a:lnTo>
                  <a:lnTo>
                    <a:pt x="198" y="419"/>
                  </a:lnTo>
                  <a:lnTo>
                    <a:pt x="97" y="244"/>
                  </a:lnTo>
                  <a:lnTo>
                    <a:pt x="184" y="459"/>
                  </a:lnTo>
                  <a:lnTo>
                    <a:pt x="156" y="584"/>
                  </a:lnTo>
                  <a:lnTo>
                    <a:pt x="44" y="457"/>
                  </a:lnTo>
                  <a:lnTo>
                    <a:pt x="148" y="622"/>
                  </a:lnTo>
                  <a:lnTo>
                    <a:pt x="146" y="639"/>
                  </a:lnTo>
                  <a:lnTo>
                    <a:pt x="144" y="656"/>
                  </a:lnTo>
                  <a:lnTo>
                    <a:pt x="142" y="679"/>
                  </a:lnTo>
                  <a:lnTo>
                    <a:pt x="139" y="704"/>
                  </a:lnTo>
                  <a:lnTo>
                    <a:pt x="135" y="727"/>
                  </a:lnTo>
                  <a:lnTo>
                    <a:pt x="133" y="734"/>
                  </a:lnTo>
                  <a:lnTo>
                    <a:pt x="131" y="740"/>
                  </a:lnTo>
                  <a:lnTo>
                    <a:pt x="131" y="746"/>
                  </a:lnTo>
                  <a:lnTo>
                    <a:pt x="129" y="749"/>
                  </a:lnTo>
                  <a:lnTo>
                    <a:pt x="127" y="755"/>
                  </a:lnTo>
                  <a:lnTo>
                    <a:pt x="127" y="761"/>
                  </a:lnTo>
                  <a:lnTo>
                    <a:pt x="123" y="768"/>
                  </a:lnTo>
                  <a:lnTo>
                    <a:pt x="120" y="778"/>
                  </a:lnTo>
                  <a:lnTo>
                    <a:pt x="118" y="784"/>
                  </a:lnTo>
                  <a:lnTo>
                    <a:pt x="114" y="789"/>
                  </a:lnTo>
                  <a:lnTo>
                    <a:pt x="112" y="793"/>
                  </a:lnTo>
                  <a:lnTo>
                    <a:pt x="108" y="799"/>
                  </a:lnTo>
                  <a:lnTo>
                    <a:pt x="104" y="804"/>
                  </a:lnTo>
                  <a:lnTo>
                    <a:pt x="101" y="810"/>
                  </a:lnTo>
                  <a:lnTo>
                    <a:pt x="97" y="818"/>
                  </a:lnTo>
                  <a:lnTo>
                    <a:pt x="93" y="823"/>
                  </a:lnTo>
                  <a:lnTo>
                    <a:pt x="87" y="829"/>
                  </a:lnTo>
                  <a:lnTo>
                    <a:pt x="83" y="835"/>
                  </a:lnTo>
                  <a:lnTo>
                    <a:pt x="80" y="842"/>
                  </a:lnTo>
                  <a:lnTo>
                    <a:pt x="74" y="848"/>
                  </a:lnTo>
                  <a:lnTo>
                    <a:pt x="70" y="854"/>
                  </a:lnTo>
                  <a:lnTo>
                    <a:pt x="66" y="860"/>
                  </a:lnTo>
                  <a:lnTo>
                    <a:pt x="57" y="873"/>
                  </a:lnTo>
                  <a:lnTo>
                    <a:pt x="53" y="879"/>
                  </a:lnTo>
                  <a:lnTo>
                    <a:pt x="47" y="882"/>
                  </a:lnTo>
                  <a:lnTo>
                    <a:pt x="40" y="894"/>
                  </a:lnTo>
                  <a:lnTo>
                    <a:pt x="34" y="901"/>
                  </a:lnTo>
                  <a:lnTo>
                    <a:pt x="28" y="909"/>
                  </a:lnTo>
                  <a:lnTo>
                    <a:pt x="25" y="915"/>
                  </a:lnTo>
                  <a:lnTo>
                    <a:pt x="19" y="919"/>
                  </a:lnTo>
                  <a:lnTo>
                    <a:pt x="19" y="799"/>
                  </a:lnTo>
                  <a:lnTo>
                    <a:pt x="26" y="801"/>
                  </a:lnTo>
                  <a:lnTo>
                    <a:pt x="51" y="795"/>
                  </a:lnTo>
                  <a:lnTo>
                    <a:pt x="78" y="780"/>
                  </a:lnTo>
                  <a:close/>
                </a:path>
              </a:pathLst>
            </a:custGeom>
            <a:solidFill>
              <a:srgbClr val="FF6600"/>
            </a:solidFill>
            <a:ln w="9525">
              <a:noFill/>
              <a:round/>
              <a:headEnd/>
              <a:tailEnd/>
            </a:ln>
          </p:spPr>
          <p:txBody>
            <a:bodyPr/>
            <a:lstStyle/>
            <a:p>
              <a:endParaRPr lang="vi-VN"/>
            </a:p>
          </p:txBody>
        </p:sp>
        <p:sp>
          <p:nvSpPr>
            <p:cNvPr id="1081" name="Freeform 14"/>
            <p:cNvSpPr>
              <a:spLocks/>
            </p:cNvSpPr>
            <p:nvPr/>
          </p:nvSpPr>
          <p:spPr bwMode="auto">
            <a:xfrm rot="1411064">
              <a:off x="338" y="480"/>
              <a:ext cx="286" cy="407"/>
            </a:xfrm>
            <a:custGeom>
              <a:avLst/>
              <a:gdLst>
                <a:gd name="T0" fmla="*/ 456 w 572"/>
                <a:gd name="T1" fmla="*/ 144 h 813"/>
                <a:gd name="T2" fmla="*/ 432 w 572"/>
                <a:gd name="T3" fmla="*/ 222 h 813"/>
                <a:gd name="T4" fmla="*/ 437 w 572"/>
                <a:gd name="T5" fmla="*/ 270 h 813"/>
                <a:gd name="T6" fmla="*/ 451 w 572"/>
                <a:gd name="T7" fmla="*/ 315 h 813"/>
                <a:gd name="T8" fmla="*/ 464 w 572"/>
                <a:gd name="T9" fmla="*/ 368 h 813"/>
                <a:gd name="T10" fmla="*/ 462 w 572"/>
                <a:gd name="T11" fmla="*/ 458 h 813"/>
                <a:gd name="T12" fmla="*/ 435 w 572"/>
                <a:gd name="T13" fmla="*/ 503 h 813"/>
                <a:gd name="T14" fmla="*/ 401 w 572"/>
                <a:gd name="T15" fmla="*/ 538 h 813"/>
                <a:gd name="T16" fmla="*/ 395 w 572"/>
                <a:gd name="T17" fmla="*/ 507 h 813"/>
                <a:gd name="T18" fmla="*/ 388 w 572"/>
                <a:gd name="T19" fmla="*/ 458 h 813"/>
                <a:gd name="T20" fmla="*/ 338 w 572"/>
                <a:gd name="T21" fmla="*/ 454 h 813"/>
                <a:gd name="T22" fmla="*/ 331 w 572"/>
                <a:gd name="T23" fmla="*/ 521 h 813"/>
                <a:gd name="T24" fmla="*/ 348 w 572"/>
                <a:gd name="T25" fmla="*/ 587 h 813"/>
                <a:gd name="T26" fmla="*/ 342 w 572"/>
                <a:gd name="T27" fmla="*/ 654 h 813"/>
                <a:gd name="T28" fmla="*/ 285 w 572"/>
                <a:gd name="T29" fmla="*/ 640 h 813"/>
                <a:gd name="T30" fmla="*/ 270 w 572"/>
                <a:gd name="T31" fmla="*/ 572 h 813"/>
                <a:gd name="T32" fmla="*/ 240 w 572"/>
                <a:gd name="T33" fmla="*/ 570 h 813"/>
                <a:gd name="T34" fmla="*/ 241 w 572"/>
                <a:gd name="T35" fmla="*/ 631 h 813"/>
                <a:gd name="T36" fmla="*/ 245 w 572"/>
                <a:gd name="T37" fmla="*/ 667 h 813"/>
                <a:gd name="T38" fmla="*/ 247 w 572"/>
                <a:gd name="T39" fmla="*/ 711 h 813"/>
                <a:gd name="T40" fmla="*/ 241 w 572"/>
                <a:gd name="T41" fmla="*/ 785 h 813"/>
                <a:gd name="T42" fmla="*/ 183 w 572"/>
                <a:gd name="T43" fmla="*/ 770 h 813"/>
                <a:gd name="T44" fmla="*/ 179 w 572"/>
                <a:gd name="T45" fmla="*/ 713 h 813"/>
                <a:gd name="T46" fmla="*/ 184 w 572"/>
                <a:gd name="T47" fmla="*/ 652 h 813"/>
                <a:gd name="T48" fmla="*/ 175 w 572"/>
                <a:gd name="T49" fmla="*/ 638 h 813"/>
                <a:gd name="T50" fmla="*/ 129 w 572"/>
                <a:gd name="T51" fmla="*/ 796 h 813"/>
                <a:gd name="T52" fmla="*/ 78 w 572"/>
                <a:gd name="T53" fmla="*/ 813 h 813"/>
                <a:gd name="T54" fmla="*/ 63 w 572"/>
                <a:gd name="T55" fmla="*/ 758 h 813"/>
                <a:gd name="T56" fmla="*/ 93 w 572"/>
                <a:gd name="T57" fmla="*/ 713 h 813"/>
                <a:gd name="T58" fmla="*/ 8 w 572"/>
                <a:gd name="T59" fmla="*/ 680 h 813"/>
                <a:gd name="T60" fmla="*/ 42 w 572"/>
                <a:gd name="T61" fmla="*/ 654 h 813"/>
                <a:gd name="T62" fmla="*/ 122 w 572"/>
                <a:gd name="T63" fmla="*/ 625 h 813"/>
                <a:gd name="T64" fmla="*/ 13 w 572"/>
                <a:gd name="T65" fmla="*/ 566 h 813"/>
                <a:gd name="T66" fmla="*/ 23 w 572"/>
                <a:gd name="T67" fmla="*/ 528 h 813"/>
                <a:gd name="T68" fmla="*/ 146 w 572"/>
                <a:gd name="T69" fmla="*/ 509 h 813"/>
                <a:gd name="T70" fmla="*/ 160 w 572"/>
                <a:gd name="T71" fmla="*/ 464 h 813"/>
                <a:gd name="T72" fmla="*/ 57 w 572"/>
                <a:gd name="T73" fmla="*/ 465 h 813"/>
                <a:gd name="T74" fmla="*/ 4 w 572"/>
                <a:gd name="T75" fmla="*/ 405 h 813"/>
                <a:gd name="T76" fmla="*/ 42 w 572"/>
                <a:gd name="T77" fmla="*/ 365 h 813"/>
                <a:gd name="T78" fmla="*/ 202 w 572"/>
                <a:gd name="T79" fmla="*/ 376 h 813"/>
                <a:gd name="T80" fmla="*/ 169 w 572"/>
                <a:gd name="T81" fmla="*/ 344 h 813"/>
                <a:gd name="T82" fmla="*/ 108 w 572"/>
                <a:gd name="T83" fmla="*/ 302 h 813"/>
                <a:gd name="T84" fmla="*/ 135 w 572"/>
                <a:gd name="T85" fmla="*/ 258 h 813"/>
                <a:gd name="T86" fmla="*/ 171 w 572"/>
                <a:gd name="T87" fmla="*/ 216 h 813"/>
                <a:gd name="T88" fmla="*/ 217 w 572"/>
                <a:gd name="T89" fmla="*/ 184 h 813"/>
                <a:gd name="T90" fmla="*/ 281 w 572"/>
                <a:gd name="T91" fmla="*/ 165 h 813"/>
                <a:gd name="T92" fmla="*/ 376 w 572"/>
                <a:gd name="T93" fmla="*/ 140 h 813"/>
                <a:gd name="T94" fmla="*/ 152 w 572"/>
                <a:gd name="T95" fmla="*/ 296 h 813"/>
                <a:gd name="T96" fmla="*/ 42 w 572"/>
                <a:gd name="T97" fmla="*/ 549 h 813"/>
                <a:gd name="T98" fmla="*/ 150 w 572"/>
                <a:gd name="T99" fmla="*/ 646 h 813"/>
                <a:gd name="T100" fmla="*/ 289 w 572"/>
                <a:gd name="T101" fmla="*/ 399 h 813"/>
                <a:gd name="T102" fmla="*/ 390 w 572"/>
                <a:gd name="T103" fmla="*/ 197 h 813"/>
                <a:gd name="T104" fmla="*/ 422 w 572"/>
                <a:gd name="T105" fmla="*/ 131 h 813"/>
                <a:gd name="T106" fmla="*/ 447 w 572"/>
                <a:gd name="T107" fmla="*/ 99 h 813"/>
                <a:gd name="T108" fmla="*/ 477 w 572"/>
                <a:gd name="T109" fmla="*/ 72 h 813"/>
                <a:gd name="T110" fmla="*/ 513 w 572"/>
                <a:gd name="T111" fmla="*/ 43 h 813"/>
                <a:gd name="T112" fmla="*/ 563 w 572"/>
                <a:gd name="T113" fmla="*/ 7 h 813"/>
                <a:gd name="T114" fmla="*/ 479 w 572"/>
                <a:gd name="T115" fmla="*/ 118 h 81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72"/>
                <a:gd name="T175" fmla="*/ 0 h 813"/>
                <a:gd name="T176" fmla="*/ 572 w 572"/>
                <a:gd name="T177" fmla="*/ 813 h 813"/>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72" h="813">
                  <a:moveTo>
                    <a:pt x="479" y="118"/>
                  </a:moveTo>
                  <a:lnTo>
                    <a:pt x="477" y="119"/>
                  </a:lnTo>
                  <a:lnTo>
                    <a:pt x="470" y="125"/>
                  </a:lnTo>
                  <a:lnTo>
                    <a:pt x="466" y="131"/>
                  </a:lnTo>
                  <a:lnTo>
                    <a:pt x="460" y="137"/>
                  </a:lnTo>
                  <a:lnTo>
                    <a:pt x="456" y="144"/>
                  </a:lnTo>
                  <a:lnTo>
                    <a:pt x="451" y="152"/>
                  </a:lnTo>
                  <a:lnTo>
                    <a:pt x="441" y="171"/>
                  </a:lnTo>
                  <a:lnTo>
                    <a:pt x="435" y="194"/>
                  </a:lnTo>
                  <a:lnTo>
                    <a:pt x="432" y="207"/>
                  </a:lnTo>
                  <a:lnTo>
                    <a:pt x="432" y="215"/>
                  </a:lnTo>
                  <a:lnTo>
                    <a:pt x="432" y="222"/>
                  </a:lnTo>
                  <a:lnTo>
                    <a:pt x="432" y="230"/>
                  </a:lnTo>
                  <a:lnTo>
                    <a:pt x="432" y="237"/>
                  </a:lnTo>
                  <a:lnTo>
                    <a:pt x="433" y="245"/>
                  </a:lnTo>
                  <a:lnTo>
                    <a:pt x="435" y="254"/>
                  </a:lnTo>
                  <a:lnTo>
                    <a:pt x="437" y="262"/>
                  </a:lnTo>
                  <a:lnTo>
                    <a:pt x="437" y="270"/>
                  </a:lnTo>
                  <a:lnTo>
                    <a:pt x="439" y="279"/>
                  </a:lnTo>
                  <a:lnTo>
                    <a:pt x="441" y="287"/>
                  </a:lnTo>
                  <a:lnTo>
                    <a:pt x="445" y="294"/>
                  </a:lnTo>
                  <a:lnTo>
                    <a:pt x="445" y="302"/>
                  </a:lnTo>
                  <a:lnTo>
                    <a:pt x="449" y="310"/>
                  </a:lnTo>
                  <a:lnTo>
                    <a:pt x="451" y="315"/>
                  </a:lnTo>
                  <a:lnTo>
                    <a:pt x="452" y="323"/>
                  </a:lnTo>
                  <a:lnTo>
                    <a:pt x="454" y="330"/>
                  </a:lnTo>
                  <a:lnTo>
                    <a:pt x="458" y="344"/>
                  </a:lnTo>
                  <a:lnTo>
                    <a:pt x="460" y="349"/>
                  </a:lnTo>
                  <a:lnTo>
                    <a:pt x="462" y="357"/>
                  </a:lnTo>
                  <a:lnTo>
                    <a:pt x="464" y="368"/>
                  </a:lnTo>
                  <a:lnTo>
                    <a:pt x="468" y="380"/>
                  </a:lnTo>
                  <a:lnTo>
                    <a:pt x="470" y="393"/>
                  </a:lnTo>
                  <a:lnTo>
                    <a:pt x="472" y="405"/>
                  </a:lnTo>
                  <a:lnTo>
                    <a:pt x="472" y="416"/>
                  </a:lnTo>
                  <a:lnTo>
                    <a:pt x="470" y="437"/>
                  </a:lnTo>
                  <a:lnTo>
                    <a:pt x="462" y="458"/>
                  </a:lnTo>
                  <a:lnTo>
                    <a:pt x="456" y="469"/>
                  </a:lnTo>
                  <a:lnTo>
                    <a:pt x="452" y="479"/>
                  </a:lnTo>
                  <a:lnTo>
                    <a:pt x="449" y="483"/>
                  </a:lnTo>
                  <a:lnTo>
                    <a:pt x="447" y="486"/>
                  </a:lnTo>
                  <a:lnTo>
                    <a:pt x="441" y="496"/>
                  </a:lnTo>
                  <a:lnTo>
                    <a:pt x="435" y="503"/>
                  </a:lnTo>
                  <a:lnTo>
                    <a:pt x="430" y="509"/>
                  </a:lnTo>
                  <a:lnTo>
                    <a:pt x="424" y="517"/>
                  </a:lnTo>
                  <a:lnTo>
                    <a:pt x="418" y="521"/>
                  </a:lnTo>
                  <a:lnTo>
                    <a:pt x="413" y="526"/>
                  </a:lnTo>
                  <a:lnTo>
                    <a:pt x="409" y="530"/>
                  </a:lnTo>
                  <a:lnTo>
                    <a:pt x="401" y="538"/>
                  </a:lnTo>
                  <a:lnTo>
                    <a:pt x="394" y="541"/>
                  </a:lnTo>
                  <a:lnTo>
                    <a:pt x="394" y="538"/>
                  </a:lnTo>
                  <a:lnTo>
                    <a:pt x="394" y="528"/>
                  </a:lnTo>
                  <a:lnTo>
                    <a:pt x="394" y="522"/>
                  </a:lnTo>
                  <a:lnTo>
                    <a:pt x="394" y="515"/>
                  </a:lnTo>
                  <a:lnTo>
                    <a:pt x="395" y="507"/>
                  </a:lnTo>
                  <a:lnTo>
                    <a:pt x="394" y="500"/>
                  </a:lnTo>
                  <a:lnTo>
                    <a:pt x="394" y="490"/>
                  </a:lnTo>
                  <a:lnTo>
                    <a:pt x="392" y="481"/>
                  </a:lnTo>
                  <a:lnTo>
                    <a:pt x="392" y="473"/>
                  </a:lnTo>
                  <a:lnTo>
                    <a:pt x="390" y="465"/>
                  </a:lnTo>
                  <a:lnTo>
                    <a:pt x="388" y="458"/>
                  </a:lnTo>
                  <a:lnTo>
                    <a:pt x="384" y="450"/>
                  </a:lnTo>
                  <a:lnTo>
                    <a:pt x="375" y="441"/>
                  </a:lnTo>
                  <a:lnTo>
                    <a:pt x="365" y="437"/>
                  </a:lnTo>
                  <a:lnTo>
                    <a:pt x="356" y="439"/>
                  </a:lnTo>
                  <a:lnTo>
                    <a:pt x="346" y="445"/>
                  </a:lnTo>
                  <a:lnTo>
                    <a:pt x="338" y="454"/>
                  </a:lnTo>
                  <a:lnTo>
                    <a:pt x="333" y="467"/>
                  </a:lnTo>
                  <a:lnTo>
                    <a:pt x="327" y="481"/>
                  </a:lnTo>
                  <a:lnTo>
                    <a:pt x="327" y="496"/>
                  </a:lnTo>
                  <a:lnTo>
                    <a:pt x="327" y="503"/>
                  </a:lnTo>
                  <a:lnTo>
                    <a:pt x="329" y="511"/>
                  </a:lnTo>
                  <a:lnTo>
                    <a:pt x="331" y="521"/>
                  </a:lnTo>
                  <a:lnTo>
                    <a:pt x="333" y="528"/>
                  </a:lnTo>
                  <a:lnTo>
                    <a:pt x="337" y="540"/>
                  </a:lnTo>
                  <a:lnTo>
                    <a:pt x="340" y="551"/>
                  </a:lnTo>
                  <a:lnTo>
                    <a:pt x="342" y="562"/>
                  </a:lnTo>
                  <a:lnTo>
                    <a:pt x="346" y="576"/>
                  </a:lnTo>
                  <a:lnTo>
                    <a:pt x="348" y="587"/>
                  </a:lnTo>
                  <a:lnTo>
                    <a:pt x="352" y="598"/>
                  </a:lnTo>
                  <a:lnTo>
                    <a:pt x="352" y="612"/>
                  </a:lnTo>
                  <a:lnTo>
                    <a:pt x="352" y="623"/>
                  </a:lnTo>
                  <a:lnTo>
                    <a:pt x="348" y="642"/>
                  </a:lnTo>
                  <a:lnTo>
                    <a:pt x="344" y="650"/>
                  </a:lnTo>
                  <a:lnTo>
                    <a:pt x="342" y="654"/>
                  </a:lnTo>
                  <a:lnTo>
                    <a:pt x="338" y="657"/>
                  </a:lnTo>
                  <a:lnTo>
                    <a:pt x="331" y="661"/>
                  </a:lnTo>
                  <a:lnTo>
                    <a:pt x="321" y="665"/>
                  </a:lnTo>
                  <a:lnTo>
                    <a:pt x="302" y="663"/>
                  </a:lnTo>
                  <a:lnTo>
                    <a:pt x="291" y="650"/>
                  </a:lnTo>
                  <a:lnTo>
                    <a:pt x="285" y="640"/>
                  </a:lnTo>
                  <a:lnTo>
                    <a:pt x="281" y="629"/>
                  </a:lnTo>
                  <a:lnTo>
                    <a:pt x="279" y="617"/>
                  </a:lnTo>
                  <a:lnTo>
                    <a:pt x="278" y="606"/>
                  </a:lnTo>
                  <a:lnTo>
                    <a:pt x="276" y="595"/>
                  </a:lnTo>
                  <a:lnTo>
                    <a:pt x="272" y="581"/>
                  </a:lnTo>
                  <a:lnTo>
                    <a:pt x="270" y="572"/>
                  </a:lnTo>
                  <a:lnTo>
                    <a:pt x="268" y="562"/>
                  </a:lnTo>
                  <a:lnTo>
                    <a:pt x="260" y="547"/>
                  </a:lnTo>
                  <a:lnTo>
                    <a:pt x="251" y="543"/>
                  </a:lnTo>
                  <a:lnTo>
                    <a:pt x="245" y="547"/>
                  </a:lnTo>
                  <a:lnTo>
                    <a:pt x="241" y="557"/>
                  </a:lnTo>
                  <a:lnTo>
                    <a:pt x="240" y="570"/>
                  </a:lnTo>
                  <a:lnTo>
                    <a:pt x="240" y="579"/>
                  </a:lnTo>
                  <a:lnTo>
                    <a:pt x="240" y="589"/>
                  </a:lnTo>
                  <a:lnTo>
                    <a:pt x="240" y="598"/>
                  </a:lnTo>
                  <a:lnTo>
                    <a:pt x="241" y="608"/>
                  </a:lnTo>
                  <a:lnTo>
                    <a:pt x="241" y="619"/>
                  </a:lnTo>
                  <a:lnTo>
                    <a:pt x="241" y="631"/>
                  </a:lnTo>
                  <a:lnTo>
                    <a:pt x="243" y="636"/>
                  </a:lnTo>
                  <a:lnTo>
                    <a:pt x="243" y="644"/>
                  </a:lnTo>
                  <a:lnTo>
                    <a:pt x="243" y="650"/>
                  </a:lnTo>
                  <a:lnTo>
                    <a:pt x="243" y="655"/>
                  </a:lnTo>
                  <a:lnTo>
                    <a:pt x="245" y="661"/>
                  </a:lnTo>
                  <a:lnTo>
                    <a:pt x="245" y="667"/>
                  </a:lnTo>
                  <a:lnTo>
                    <a:pt x="245" y="675"/>
                  </a:lnTo>
                  <a:lnTo>
                    <a:pt x="245" y="680"/>
                  </a:lnTo>
                  <a:lnTo>
                    <a:pt x="247" y="692"/>
                  </a:lnTo>
                  <a:lnTo>
                    <a:pt x="247" y="699"/>
                  </a:lnTo>
                  <a:lnTo>
                    <a:pt x="247" y="705"/>
                  </a:lnTo>
                  <a:lnTo>
                    <a:pt x="247" y="711"/>
                  </a:lnTo>
                  <a:lnTo>
                    <a:pt x="247" y="716"/>
                  </a:lnTo>
                  <a:lnTo>
                    <a:pt x="247" y="728"/>
                  </a:lnTo>
                  <a:lnTo>
                    <a:pt x="247" y="739"/>
                  </a:lnTo>
                  <a:lnTo>
                    <a:pt x="247" y="751"/>
                  </a:lnTo>
                  <a:lnTo>
                    <a:pt x="245" y="770"/>
                  </a:lnTo>
                  <a:lnTo>
                    <a:pt x="241" y="785"/>
                  </a:lnTo>
                  <a:lnTo>
                    <a:pt x="236" y="798"/>
                  </a:lnTo>
                  <a:lnTo>
                    <a:pt x="228" y="806"/>
                  </a:lnTo>
                  <a:lnTo>
                    <a:pt x="217" y="806"/>
                  </a:lnTo>
                  <a:lnTo>
                    <a:pt x="198" y="798"/>
                  </a:lnTo>
                  <a:lnTo>
                    <a:pt x="184" y="781"/>
                  </a:lnTo>
                  <a:lnTo>
                    <a:pt x="183" y="770"/>
                  </a:lnTo>
                  <a:lnTo>
                    <a:pt x="179" y="756"/>
                  </a:lnTo>
                  <a:lnTo>
                    <a:pt x="179" y="743"/>
                  </a:lnTo>
                  <a:lnTo>
                    <a:pt x="179" y="735"/>
                  </a:lnTo>
                  <a:lnTo>
                    <a:pt x="179" y="728"/>
                  </a:lnTo>
                  <a:lnTo>
                    <a:pt x="179" y="720"/>
                  </a:lnTo>
                  <a:lnTo>
                    <a:pt x="179" y="713"/>
                  </a:lnTo>
                  <a:lnTo>
                    <a:pt x="179" y="705"/>
                  </a:lnTo>
                  <a:lnTo>
                    <a:pt x="181" y="697"/>
                  </a:lnTo>
                  <a:lnTo>
                    <a:pt x="183" y="669"/>
                  </a:lnTo>
                  <a:lnTo>
                    <a:pt x="183" y="663"/>
                  </a:lnTo>
                  <a:lnTo>
                    <a:pt x="183" y="657"/>
                  </a:lnTo>
                  <a:lnTo>
                    <a:pt x="184" y="652"/>
                  </a:lnTo>
                  <a:lnTo>
                    <a:pt x="184" y="646"/>
                  </a:lnTo>
                  <a:lnTo>
                    <a:pt x="183" y="635"/>
                  </a:lnTo>
                  <a:lnTo>
                    <a:pt x="183" y="627"/>
                  </a:lnTo>
                  <a:lnTo>
                    <a:pt x="179" y="625"/>
                  </a:lnTo>
                  <a:lnTo>
                    <a:pt x="177" y="629"/>
                  </a:lnTo>
                  <a:lnTo>
                    <a:pt x="175" y="638"/>
                  </a:lnTo>
                  <a:lnTo>
                    <a:pt x="169" y="665"/>
                  </a:lnTo>
                  <a:lnTo>
                    <a:pt x="164" y="699"/>
                  </a:lnTo>
                  <a:lnTo>
                    <a:pt x="154" y="735"/>
                  </a:lnTo>
                  <a:lnTo>
                    <a:pt x="144" y="770"/>
                  </a:lnTo>
                  <a:lnTo>
                    <a:pt x="137" y="783"/>
                  </a:lnTo>
                  <a:lnTo>
                    <a:pt x="129" y="796"/>
                  </a:lnTo>
                  <a:lnTo>
                    <a:pt x="125" y="800"/>
                  </a:lnTo>
                  <a:lnTo>
                    <a:pt x="120" y="804"/>
                  </a:lnTo>
                  <a:lnTo>
                    <a:pt x="110" y="809"/>
                  </a:lnTo>
                  <a:lnTo>
                    <a:pt x="101" y="811"/>
                  </a:lnTo>
                  <a:lnTo>
                    <a:pt x="93" y="813"/>
                  </a:lnTo>
                  <a:lnTo>
                    <a:pt x="78" y="813"/>
                  </a:lnTo>
                  <a:lnTo>
                    <a:pt x="59" y="804"/>
                  </a:lnTo>
                  <a:lnTo>
                    <a:pt x="53" y="796"/>
                  </a:lnTo>
                  <a:lnTo>
                    <a:pt x="53" y="785"/>
                  </a:lnTo>
                  <a:lnTo>
                    <a:pt x="55" y="775"/>
                  </a:lnTo>
                  <a:lnTo>
                    <a:pt x="59" y="764"/>
                  </a:lnTo>
                  <a:lnTo>
                    <a:pt x="63" y="758"/>
                  </a:lnTo>
                  <a:lnTo>
                    <a:pt x="67" y="754"/>
                  </a:lnTo>
                  <a:lnTo>
                    <a:pt x="74" y="743"/>
                  </a:lnTo>
                  <a:lnTo>
                    <a:pt x="78" y="739"/>
                  </a:lnTo>
                  <a:lnTo>
                    <a:pt x="82" y="733"/>
                  </a:lnTo>
                  <a:lnTo>
                    <a:pt x="87" y="726"/>
                  </a:lnTo>
                  <a:lnTo>
                    <a:pt x="93" y="713"/>
                  </a:lnTo>
                  <a:lnTo>
                    <a:pt x="91" y="709"/>
                  </a:lnTo>
                  <a:lnTo>
                    <a:pt x="86" y="707"/>
                  </a:lnTo>
                  <a:lnTo>
                    <a:pt x="61" y="703"/>
                  </a:lnTo>
                  <a:lnTo>
                    <a:pt x="29" y="695"/>
                  </a:lnTo>
                  <a:lnTo>
                    <a:pt x="10" y="684"/>
                  </a:lnTo>
                  <a:lnTo>
                    <a:pt x="8" y="680"/>
                  </a:lnTo>
                  <a:lnTo>
                    <a:pt x="10" y="676"/>
                  </a:lnTo>
                  <a:lnTo>
                    <a:pt x="11" y="671"/>
                  </a:lnTo>
                  <a:lnTo>
                    <a:pt x="17" y="665"/>
                  </a:lnTo>
                  <a:lnTo>
                    <a:pt x="25" y="661"/>
                  </a:lnTo>
                  <a:lnTo>
                    <a:pt x="34" y="657"/>
                  </a:lnTo>
                  <a:lnTo>
                    <a:pt x="42" y="654"/>
                  </a:lnTo>
                  <a:lnTo>
                    <a:pt x="51" y="652"/>
                  </a:lnTo>
                  <a:lnTo>
                    <a:pt x="68" y="646"/>
                  </a:lnTo>
                  <a:lnTo>
                    <a:pt x="86" y="642"/>
                  </a:lnTo>
                  <a:lnTo>
                    <a:pt x="103" y="638"/>
                  </a:lnTo>
                  <a:lnTo>
                    <a:pt x="114" y="633"/>
                  </a:lnTo>
                  <a:lnTo>
                    <a:pt x="122" y="625"/>
                  </a:lnTo>
                  <a:lnTo>
                    <a:pt x="124" y="614"/>
                  </a:lnTo>
                  <a:lnTo>
                    <a:pt x="122" y="610"/>
                  </a:lnTo>
                  <a:lnTo>
                    <a:pt x="118" y="604"/>
                  </a:lnTo>
                  <a:lnTo>
                    <a:pt x="101" y="595"/>
                  </a:lnTo>
                  <a:lnTo>
                    <a:pt x="55" y="581"/>
                  </a:lnTo>
                  <a:lnTo>
                    <a:pt x="13" y="566"/>
                  </a:lnTo>
                  <a:lnTo>
                    <a:pt x="4" y="555"/>
                  </a:lnTo>
                  <a:lnTo>
                    <a:pt x="2" y="549"/>
                  </a:lnTo>
                  <a:lnTo>
                    <a:pt x="4" y="543"/>
                  </a:lnTo>
                  <a:lnTo>
                    <a:pt x="10" y="538"/>
                  </a:lnTo>
                  <a:lnTo>
                    <a:pt x="15" y="532"/>
                  </a:lnTo>
                  <a:lnTo>
                    <a:pt x="23" y="528"/>
                  </a:lnTo>
                  <a:lnTo>
                    <a:pt x="30" y="526"/>
                  </a:lnTo>
                  <a:lnTo>
                    <a:pt x="49" y="522"/>
                  </a:lnTo>
                  <a:lnTo>
                    <a:pt x="70" y="522"/>
                  </a:lnTo>
                  <a:lnTo>
                    <a:pt x="93" y="521"/>
                  </a:lnTo>
                  <a:lnTo>
                    <a:pt x="114" y="521"/>
                  </a:lnTo>
                  <a:lnTo>
                    <a:pt x="146" y="509"/>
                  </a:lnTo>
                  <a:lnTo>
                    <a:pt x="158" y="500"/>
                  </a:lnTo>
                  <a:lnTo>
                    <a:pt x="164" y="490"/>
                  </a:lnTo>
                  <a:lnTo>
                    <a:pt x="167" y="481"/>
                  </a:lnTo>
                  <a:lnTo>
                    <a:pt x="167" y="477"/>
                  </a:lnTo>
                  <a:lnTo>
                    <a:pt x="165" y="471"/>
                  </a:lnTo>
                  <a:lnTo>
                    <a:pt x="160" y="464"/>
                  </a:lnTo>
                  <a:lnTo>
                    <a:pt x="152" y="458"/>
                  </a:lnTo>
                  <a:lnTo>
                    <a:pt x="124" y="450"/>
                  </a:lnTo>
                  <a:lnTo>
                    <a:pt x="93" y="454"/>
                  </a:lnTo>
                  <a:lnTo>
                    <a:pt x="80" y="458"/>
                  </a:lnTo>
                  <a:lnTo>
                    <a:pt x="68" y="462"/>
                  </a:lnTo>
                  <a:lnTo>
                    <a:pt x="57" y="465"/>
                  </a:lnTo>
                  <a:lnTo>
                    <a:pt x="44" y="465"/>
                  </a:lnTo>
                  <a:lnTo>
                    <a:pt x="17" y="462"/>
                  </a:lnTo>
                  <a:lnTo>
                    <a:pt x="4" y="452"/>
                  </a:lnTo>
                  <a:lnTo>
                    <a:pt x="0" y="439"/>
                  </a:lnTo>
                  <a:lnTo>
                    <a:pt x="0" y="424"/>
                  </a:lnTo>
                  <a:lnTo>
                    <a:pt x="4" y="405"/>
                  </a:lnTo>
                  <a:lnTo>
                    <a:pt x="8" y="397"/>
                  </a:lnTo>
                  <a:lnTo>
                    <a:pt x="13" y="387"/>
                  </a:lnTo>
                  <a:lnTo>
                    <a:pt x="19" y="382"/>
                  </a:lnTo>
                  <a:lnTo>
                    <a:pt x="27" y="374"/>
                  </a:lnTo>
                  <a:lnTo>
                    <a:pt x="32" y="368"/>
                  </a:lnTo>
                  <a:lnTo>
                    <a:pt x="42" y="365"/>
                  </a:lnTo>
                  <a:lnTo>
                    <a:pt x="51" y="361"/>
                  </a:lnTo>
                  <a:lnTo>
                    <a:pt x="61" y="361"/>
                  </a:lnTo>
                  <a:lnTo>
                    <a:pt x="82" y="361"/>
                  </a:lnTo>
                  <a:lnTo>
                    <a:pt x="106" y="365"/>
                  </a:lnTo>
                  <a:lnTo>
                    <a:pt x="158" y="374"/>
                  </a:lnTo>
                  <a:lnTo>
                    <a:pt x="202" y="376"/>
                  </a:lnTo>
                  <a:lnTo>
                    <a:pt x="215" y="372"/>
                  </a:lnTo>
                  <a:lnTo>
                    <a:pt x="222" y="363"/>
                  </a:lnTo>
                  <a:lnTo>
                    <a:pt x="222" y="357"/>
                  </a:lnTo>
                  <a:lnTo>
                    <a:pt x="221" y="353"/>
                  </a:lnTo>
                  <a:lnTo>
                    <a:pt x="209" y="348"/>
                  </a:lnTo>
                  <a:lnTo>
                    <a:pt x="169" y="344"/>
                  </a:lnTo>
                  <a:lnTo>
                    <a:pt x="146" y="342"/>
                  </a:lnTo>
                  <a:lnTo>
                    <a:pt x="127" y="338"/>
                  </a:lnTo>
                  <a:lnTo>
                    <a:pt x="112" y="330"/>
                  </a:lnTo>
                  <a:lnTo>
                    <a:pt x="105" y="319"/>
                  </a:lnTo>
                  <a:lnTo>
                    <a:pt x="105" y="311"/>
                  </a:lnTo>
                  <a:lnTo>
                    <a:pt x="108" y="302"/>
                  </a:lnTo>
                  <a:lnTo>
                    <a:pt x="114" y="289"/>
                  </a:lnTo>
                  <a:lnTo>
                    <a:pt x="116" y="285"/>
                  </a:lnTo>
                  <a:lnTo>
                    <a:pt x="120" y="277"/>
                  </a:lnTo>
                  <a:lnTo>
                    <a:pt x="125" y="272"/>
                  </a:lnTo>
                  <a:lnTo>
                    <a:pt x="129" y="264"/>
                  </a:lnTo>
                  <a:lnTo>
                    <a:pt x="135" y="258"/>
                  </a:lnTo>
                  <a:lnTo>
                    <a:pt x="141" y="251"/>
                  </a:lnTo>
                  <a:lnTo>
                    <a:pt x="144" y="243"/>
                  </a:lnTo>
                  <a:lnTo>
                    <a:pt x="152" y="237"/>
                  </a:lnTo>
                  <a:lnTo>
                    <a:pt x="158" y="230"/>
                  </a:lnTo>
                  <a:lnTo>
                    <a:pt x="165" y="224"/>
                  </a:lnTo>
                  <a:lnTo>
                    <a:pt x="171" y="216"/>
                  </a:lnTo>
                  <a:lnTo>
                    <a:pt x="179" y="211"/>
                  </a:lnTo>
                  <a:lnTo>
                    <a:pt x="186" y="205"/>
                  </a:lnTo>
                  <a:lnTo>
                    <a:pt x="194" y="199"/>
                  </a:lnTo>
                  <a:lnTo>
                    <a:pt x="202" y="194"/>
                  </a:lnTo>
                  <a:lnTo>
                    <a:pt x="209" y="188"/>
                  </a:lnTo>
                  <a:lnTo>
                    <a:pt x="217" y="184"/>
                  </a:lnTo>
                  <a:lnTo>
                    <a:pt x="224" y="178"/>
                  </a:lnTo>
                  <a:lnTo>
                    <a:pt x="232" y="175"/>
                  </a:lnTo>
                  <a:lnTo>
                    <a:pt x="240" y="173"/>
                  </a:lnTo>
                  <a:lnTo>
                    <a:pt x="255" y="167"/>
                  </a:lnTo>
                  <a:lnTo>
                    <a:pt x="268" y="165"/>
                  </a:lnTo>
                  <a:lnTo>
                    <a:pt x="281" y="165"/>
                  </a:lnTo>
                  <a:lnTo>
                    <a:pt x="308" y="167"/>
                  </a:lnTo>
                  <a:lnTo>
                    <a:pt x="331" y="163"/>
                  </a:lnTo>
                  <a:lnTo>
                    <a:pt x="352" y="156"/>
                  </a:lnTo>
                  <a:lnTo>
                    <a:pt x="359" y="152"/>
                  </a:lnTo>
                  <a:lnTo>
                    <a:pt x="369" y="146"/>
                  </a:lnTo>
                  <a:lnTo>
                    <a:pt x="376" y="140"/>
                  </a:lnTo>
                  <a:lnTo>
                    <a:pt x="382" y="135"/>
                  </a:lnTo>
                  <a:lnTo>
                    <a:pt x="394" y="127"/>
                  </a:lnTo>
                  <a:lnTo>
                    <a:pt x="399" y="119"/>
                  </a:lnTo>
                  <a:lnTo>
                    <a:pt x="401" y="118"/>
                  </a:lnTo>
                  <a:lnTo>
                    <a:pt x="337" y="237"/>
                  </a:lnTo>
                  <a:lnTo>
                    <a:pt x="152" y="296"/>
                  </a:lnTo>
                  <a:lnTo>
                    <a:pt x="318" y="275"/>
                  </a:lnTo>
                  <a:lnTo>
                    <a:pt x="238" y="416"/>
                  </a:lnTo>
                  <a:lnTo>
                    <a:pt x="53" y="406"/>
                  </a:lnTo>
                  <a:lnTo>
                    <a:pt x="224" y="446"/>
                  </a:lnTo>
                  <a:lnTo>
                    <a:pt x="175" y="541"/>
                  </a:lnTo>
                  <a:lnTo>
                    <a:pt x="42" y="549"/>
                  </a:lnTo>
                  <a:lnTo>
                    <a:pt x="162" y="568"/>
                  </a:lnTo>
                  <a:lnTo>
                    <a:pt x="127" y="648"/>
                  </a:lnTo>
                  <a:lnTo>
                    <a:pt x="53" y="676"/>
                  </a:lnTo>
                  <a:lnTo>
                    <a:pt x="127" y="673"/>
                  </a:lnTo>
                  <a:lnTo>
                    <a:pt x="97" y="787"/>
                  </a:lnTo>
                  <a:lnTo>
                    <a:pt x="150" y="646"/>
                  </a:lnTo>
                  <a:lnTo>
                    <a:pt x="200" y="543"/>
                  </a:lnTo>
                  <a:lnTo>
                    <a:pt x="209" y="764"/>
                  </a:lnTo>
                  <a:lnTo>
                    <a:pt x="222" y="507"/>
                  </a:lnTo>
                  <a:lnTo>
                    <a:pt x="266" y="431"/>
                  </a:lnTo>
                  <a:lnTo>
                    <a:pt x="314" y="627"/>
                  </a:lnTo>
                  <a:lnTo>
                    <a:pt x="289" y="399"/>
                  </a:lnTo>
                  <a:lnTo>
                    <a:pt x="350" y="285"/>
                  </a:lnTo>
                  <a:lnTo>
                    <a:pt x="424" y="437"/>
                  </a:lnTo>
                  <a:lnTo>
                    <a:pt x="367" y="251"/>
                  </a:lnTo>
                  <a:lnTo>
                    <a:pt x="375" y="235"/>
                  </a:lnTo>
                  <a:lnTo>
                    <a:pt x="380" y="218"/>
                  </a:lnTo>
                  <a:lnTo>
                    <a:pt x="390" y="197"/>
                  </a:lnTo>
                  <a:lnTo>
                    <a:pt x="399" y="175"/>
                  </a:lnTo>
                  <a:lnTo>
                    <a:pt x="411" y="152"/>
                  </a:lnTo>
                  <a:lnTo>
                    <a:pt x="414" y="146"/>
                  </a:lnTo>
                  <a:lnTo>
                    <a:pt x="416" y="142"/>
                  </a:lnTo>
                  <a:lnTo>
                    <a:pt x="418" y="137"/>
                  </a:lnTo>
                  <a:lnTo>
                    <a:pt x="422" y="131"/>
                  </a:lnTo>
                  <a:lnTo>
                    <a:pt x="424" y="127"/>
                  </a:lnTo>
                  <a:lnTo>
                    <a:pt x="428" y="123"/>
                  </a:lnTo>
                  <a:lnTo>
                    <a:pt x="432" y="116"/>
                  </a:lnTo>
                  <a:lnTo>
                    <a:pt x="439" y="108"/>
                  </a:lnTo>
                  <a:lnTo>
                    <a:pt x="443" y="104"/>
                  </a:lnTo>
                  <a:lnTo>
                    <a:pt x="447" y="99"/>
                  </a:lnTo>
                  <a:lnTo>
                    <a:pt x="451" y="95"/>
                  </a:lnTo>
                  <a:lnTo>
                    <a:pt x="456" y="91"/>
                  </a:lnTo>
                  <a:lnTo>
                    <a:pt x="460" y="85"/>
                  </a:lnTo>
                  <a:lnTo>
                    <a:pt x="466" y="81"/>
                  </a:lnTo>
                  <a:lnTo>
                    <a:pt x="472" y="76"/>
                  </a:lnTo>
                  <a:lnTo>
                    <a:pt x="477" y="72"/>
                  </a:lnTo>
                  <a:lnTo>
                    <a:pt x="483" y="66"/>
                  </a:lnTo>
                  <a:lnTo>
                    <a:pt x="489" y="62"/>
                  </a:lnTo>
                  <a:lnTo>
                    <a:pt x="494" y="57"/>
                  </a:lnTo>
                  <a:lnTo>
                    <a:pt x="502" y="53"/>
                  </a:lnTo>
                  <a:lnTo>
                    <a:pt x="508" y="47"/>
                  </a:lnTo>
                  <a:lnTo>
                    <a:pt x="513" y="43"/>
                  </a:lnTo>
                  <a:lnTo>
                    <a:pt x="525" y="34"/>
                  </a:lnTo>
                  <a:lnTo>
                    <a:pt x="530" y="30"/>
                  </a:lnTo>
                  <a:lnTo>
                    <a:pt x="536" y="26"/>
                  </a:lnTo>
                  <a:lnTo>
                    <a:pt x="546" y="19"/>
                  </a:lnTo>
                  <a:lnTo>
                    <a:pt x="555" y="13"/>
                  </a:lnTo>
                  <a:lnTo>
                    <a:pt x="563" y="7"/>
                  </a:lnTo>
                  <a:lnTo>
                    <a:pt x="568" y="4"/>
                  </a:lnTo>
                  <a:lnTo>
                    <a:pt x="572" y="0"/>
                  </a:lnTo>
                  <a:lnTo>
                    <a:pt x="542" y="114"/>
                  </a:lnTo>
                  <a:lnTo>
                    <a:pt x="534" y="110"/>
                  </a:lnTo>
                  <a:lnTo>
                    <a:pt x="510" y="110"/>
                  </a:lnTo>
                  <a:lnTo>
                    <a:pt x="479" y="118"/>
                  </a:lnTo>
                  <a:close/>
                </a:path>
              </a:pathLst>
            </a:custGeom>
            <a:solidFill>
              <a:srgbClr val="FF6600"/>
            </a:solidFill>
            <a:ln w="9525">
              <a:noFill/>
              <a:round/>
              <a:headEnd/>
              <a:tailEnd/>
            </a:ln>
          </p:spPr>
          <p:txBody>
            <a:bodyPr/>
            <a:lstStyle/>
            <a:p>
              <a:endParaRPr lang="vi-VN"/>
            </a:p>
          </p:txBody>
        </p:sp>
        <p:sp>
          <p:nvSpPr>
            <p:cNvPr id="1082" name="Freeform 15"/>
            <p:cNvSpPr>
              <a:spLocks/>
            </p:cNvSpPr>
            <p:nvPr/>
          </p:nvSpPr>
          <p:spPr bwMode="auto">
            <a:xfrm>
              <a:off x="240" y="480"/>
              <a:ext cx="432" cy="2064"/>
            </a:xfrm>
            <a:custGeom>
              <a:avLst/>
              <a:gdLst>
                <a:gd name="T0" fmla="*/ 703 w 884"/>
                <a:gd name="T1" fmla="*/ 331 h 1781"/>
                <a:gd name="T2" fmla="*/ 699 w 884"/>
                <a:gd name="T3" fmla="*/ 488 h 1781"/>
                <a:gd name="T4" fmla="*/ 737 w 884"/>
                <a:gd name="T5" fmla="*/ 576 h 1781"/>
                <a:gd name="T6" fmla="*/ 783 w 884"/>
                <a:gd name="T7" fmla="*/ 656 h 1781"/>
                <a:gd name="T8" fmla="*/ 838 w 884"/>
                <a:gd name="T9" fmla="*/ 745 h 1781"/>
                <a:gd name="T10" fmla="*/ 882 w 884"/>
                <a:gd name="T11" fmla="*/ 914 h 1781"/>
                <a:gd name="T12" fmla="*/ 855 w 884"/>
                <a:gd name="T13" fmla="*/ 1011 h 1781"/>
                <a:gd name="T14" fmla="*/ 810 w 884"/>
                <a:gd name="T15" fmla="*/ 1093 h 1781"/>
                <a:gd name="T16" fmla="*/ 783 w 884"/>
                <a:gd name="T17" fmla="*/ 1040 h 1781"/>
                <a:gd name="T18" fmla="*/ 741 w 884"/>
                <a:gd name="T19" fmla="*/ 952 h 1781"/>
                <a:gd name="T20" fmla="*/ 650 w 884"/>
                <a:gd name="T21" fmla="*/ 971 h 1781"/>
                <a:gd name="T22" fmla="*/ 669 w 884"/>
                <a:gd name="T23" fmla="*/ 1099 h 1781"/>
                <a:gd name="T24" fmla="*/ 739 w 884"/>
                <a:gd name="T25" fmla="*/ 1215 h 1781"/>
                <a:gd name="T26" fmla="*/ 764 w 884"/>
                <a:gd name="T27" fmla="*/ 1342 h 1781"/>
                <a:gd name="T28" fmla="*/ 650 w 884"/>
                <a:gd name="T29" fmla="*/ 1348 h 1781"/>
                <a:gd name="T30" fmla="*/ 585 w 884"/>
                <a:gd name="T31" fmla="*/ 1228 h 1781"/>
                <a:gd name="T32" fmla="*/ 528 w 884"/>
                <a:gd name="T33" fmla="*/ 1241 h 1781"/>
                <a:gd name="T34" fmla="*/ 564 w 884"/>
                <a:gd name="T35" fmla="*/ 1353 h 1781"/>
                <a:gd name="T36" fmla="*/ 589 w 884"/>
                <a:gd name="T37" fmla="*/ 1420 h 1781"/>
                <a:gd name="T38" fmla="*/ 616 w 884"/>
                <a:gd name="T39" fmla="*/ 1498 h 1781"/>
                <a:gd name="T40" fmla="*/ 644 w 884"/>
                <a:gd name="T41" fmla="*/ 1640 h 1781"/>
                <a:gd name="T42" fmla="*/ 524 w 884"/>
                <a:gd name="T43" fmla="*/ 1642 h 1781"/>
                <a:gd name="T44" fmla="*/ 490 w 884"/>
                <a:gd name="T45" fmla="*/ 1538 h 1781"/>
                <a:gd name="T46" fmla="*/ 466 w 884"/>
                <a:gd name="T47" fmla="*/ 1420 h 1781"/>
                <a:gd name="T48" fmla="*/ 443 w 884"/>
                <a:gd name="T49" fmla="*/ 1403 h 1781"/>
                <a:gd name="T50" fmla="*/ 441 w 884"/>
                <a:gd name="T51" fmla="*/ 1718 h 1781"/>
                <a:gd name="T52" fmla="*/ 355 w 884"/>
                <a:gd name="T53" fmla="*/ 1781 h 1781"/>
                <a:gd name="T54" fmla="*/ 298 w 884"/>
                <a:gd name="T55" fmla="*/ 1686 h 1781"/>
                <a:gd name="T56" fmla="*/ 331 w 884"/>
                <a:gd name="T57" fmla="*/ 1583 h 1781"/>
                <a:gd name="T58" fmla="*/ 154 w 884"/>
                <a:gd name="T59" fmla="*/ 1568 h 1781"/>
                <a:gd name="T60" fmla="*/ 203 w 884"/>
                <a:gd name="T61" fmla="*/ 1502 h 1781"/>
                <a:gd name="T62" fmla="*/ 336 w 884"/>
                <a:gd name="T63" fmla="*/ 1405 h 1781"/>
                <a:gd name="T64" fmla="*/ 104 w 884"/>
                <a:gd name="T65" fmla="*/ 1353 h 1781"/>
                <a:gd name="T66" fmla="*/ 99 w 884"/>
                <a:gd name="T67" fmla="*/ 1279 h 1781"/>
                <a:gd name="T68" fmla="*/ 323 w 884"/>
                <a:gd name="T69" fmla="*/ 1177 h 1781"/>
                <a:gd name="T70" fmla="*/ 323 w 884"/>
                <a:gd name="T71" fmla="*/ 1085 h 1781"/>
                <a:gd name="T72" fmla="*/ 129 w 884"/>
                <a:gd name="T73" fmla="*/ 1142 h 1781"/>
                <a:gd name="T74" fmla="*/ 0 w 884"/>
                <a:gd name="T75" fmla="*/ 1059 h 1781"/>
                <a:gd name="T76" fmla="*/ 49 w 884"/>
                <a:gd name="T77" fmla="*/ 962 h 1781"/>
                <a:gd name="T78" fmla="*/ 353 w 884"/>
                <a:gd name="T79" fmla="*/ 901 h 1781"/>
                <a:gd name="T80" fmla="*/ 273 w 884"/>
                <a:gd name="T81" fmla="*/ 855 h 1781"/>
                <a:gd name="T82" fmla="*/ 138 w 884"/>
                <a:gd name="T83" fmla="*/ 810 h 1781"/>
                <a:gd name="T84" fmla="*/ 165 w 884"/>
                <a:gd name="T85" fmla="*/ 713 h 1781"/>
                <a:gd name="T86" fmla="*/ 213 w 884"/>
                <a:gd name="T87" fmla="*/ 618 h 1781"/>
                <a:gd name="T88" fmla="*/ 277 w 884"/>
                <a:gd name="T89" fmla="*/ 532 h 1781"/>
                <a:gd name="T90" fmla="*/ 391 w 884"/>
                <a:gd name="T91" fmla="*/ 464 h 1781"/>
                <a:gd name="T92" fmla="*/ 553 w 884"/>
                <a:gd name="T93" fmla="*/ 367 h 1781"/>
                <a:gd name="T94" fmla="*/ 216 w 884"/>
                <a:gd name="T95" fmla="*/ 777 h 1781"/>
                <a:gd name="T96" fmla="*/ 148 w 884"/>
                <a:gd name="T97" fmla="*/ 1308 h 1781"/>
                <a:gd name="T98" fmla="*/ 403 w 884"/>
                <a:gd name="T99" fmla="*/ 1429 h 1781"/>
                <a:gd name="T100" fmla="*/ 526 w 884"/>
                <a:gd name="T101" fmla="*/ 893 h 1781"/>
                <a:gd name="T102" fmla="*/ 608 w 884"/>
                <a:gd name="T103" fmla="*/ 466 h 1781"/>
                <a:gd name="T104" fmla="*/ 635 w 884"/>
                <a:gd name="T105" fmla="*/ 327 h 1781"/>
                <a:gd name="T106" fmla="*/ 661 w 884"/>
                <a:gd name="T107" fmla="*/ 253 h 1781"/>
                <a:gd name="T108" fmla="*/ 705 w 884"/>
                <a:gd name="T109" fmla="*/ 184 h 1781"/>
                <a:gd name="T110" fmla="*/ 756 w 884"/>
                <a:gd name="T111" fmla="*/ 112 h 1781"/>
                <a:gd name="T112" fmla="*/ 831 w 884"/>
                <a:gd name="T113" fmla="*/ 19 h 1781"/>
                <a:gd name="T114" fmla="*/ 734 w 884"/>
                <a:gd name="T115" fmla="*/ 268 h 178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84"/>
                <a:gd name="T175" fmla="*/ 0 h 1781"/>
                <a:gd name="T176" fmla="*/ 884 w 884"/>
                <a:gd name="T177" fmla="*/ 1781 h 178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close/>
                </a:path>
              </a:pathLst>
            </a:custGeom>
            <a:solidFill>
              <a:srgbClr val="FF6600"/>
            </a:solidFill>
            <a:ln w="9525">
              <a:noFill/>
              <a:round/>
              <a:headEnd/>
              <a:tailEnd/>
            </a:ln>
          </p:spPr>
          <p:txBody>
            <a:bodyPr/>
            <a:lstStyle/>
            <a:p>
              <a:endParaRPr lang="vi-VN"/>
            </a:p>
          </p:txBody>
        </p:sp>
        <p:sp>
          <p:nvSpPr>
            <p:cNvPr id="1083" name="Freeform 16"/>
            <p:cNvSpPr>
              <a:spLocks/>
            </p:cNvSpPr>
            <p:nvPr/>
          </p:nvSpPr>
          <p:spPr bwMode="auto">
            <a:xfrm rot="-4460609">
              <a:off x="506" y="250"/>
              <a:ext cx="466" cy="230"/>
            </a:xfrm>
            <a:custGeom>
              <a:avLst/>
              <a:gdLst>
                <a:gd name="T0" fmla="*/ 184 w 931"/>
                <a:gd name="T1" fmla="*/ 311 h 460"/>
                <a:gd name="T2" fmla="*/ 256 w 931"/>
                <a:gd name="T3" fmla="*/ 273 h 460"/>
                <a:gd name="T4" fmla="*/ 287 w 931"/>
                <a:gd name="T5" fmla="*/ 234 h 460"/>
                <a:gd name="T6" fmla="*/ 309 w 931"/>
                <a:gd name="T7" fmla="*/ 194 h 460"/>
                <a:gd name="T8" fmla="*/ 336 w 931"/>
                <a:gd name="T9" fmla="*/ 146 h 460"/>
                <a:gd name="T10" fmla="*/ 401 w 931"/>
                <a:gd name="T11" fmla="*/ 83 h 460"/>
                <a:gd name="T12" fmla="*/ 452 w 931"/>
                <a:gd name="T13" fmla="*/ 70 h 460"/>
                <a:gd name="T14" fmla="*/ 500 w 931"/>
                <a:gd name="T15" fmla="*/ 70 h 460"/>
                <a:gd name="T16" fmla="*/ 482 w 931"/>
                <a:gd name="T17" fmla="*/ 95 h 460"/>
                <a:gd name="T18" fmla="*/ 454 w 931"/>
                <a:gd name="T19" fmla="*/ 137 h 460"/>
                <a:gd name="T20" fmla="*/ 486 w 931"/>
                <a:gd name="T21" fmla="*/ 173 h 460"/>
                <a:gd name="T22" fmla="*/ 538 w 931"/>
                <a:gd name="T23" fmla="*/ 131 h 460"/>
                <a:gd name="T24" fmla="*/ 572 w 931"/>
                <a:gd name="T25" fmla="*/ 70 h 460"/>
                <a:gd name="T26" fmla="*/ 623 w 931"/>
                <a:gd name="T27" fmla="*/ 28 h 460"/>
                <a:gd name="T28" fmla="*/ 654 w 931"/>
                <a:gd name="T29" fmla="*/ 78 h 460"/>
                <a:gd name="T30" fmla="*/ 617 w 931"/>
                <a:gd name="T31" fmla="*/ 137 h 460"/>
                <a:gd name="T32" fmla="*/ 638 w 931"/>
                <a:gd name="T33" fmla="*/ 157 h 460"/>
                <a:gd name="T34" fmla="*/ 678 w 931"/>
                <a:gd name="T35" fmla="*/ 114 h 460"/>
                <a:gd name="T36" fmla="*/ 703 w 931"/>
                <a:gd name="T37" fmla="*/ 87 h 460"/>
                <a:gd name="T38" fmla="*/ 732 w 931"/>
                <a:gd name="T39" fmla="*/ 53 h 460"/>
                <a:gd name="T40" fmla="*/ 787 w 931"/>
                <a:gd name="T41" fmla="*/ 5 h 460"/>
                <a:gd name="T42" fmla="*/ 819 w 931"/>
                <a:gd name="T43" fmla="*/ 59 h 460"/>
                <a:gd name="T44" fmla="*/ 781 w 931"/>
                <a:gd name="T45" fmla="*/ 100 h 460"/>
                <a:gd name="T46" fmla="*/ 733 w 931"/>
                <a:gd name="T47" fmla="*/ 140 h 460"/>
                <a:gd name="T48" fmla="*/ 732 w 931"/>
                <a:gd name="T49" fmla="*/ 156 h 460"/>
                <a:gd name="T50" fmla="*/ 874 w 931"/>
                <a:gd name="T51" fmla="*/ 76 h 460"/>
                <a:gd name="T52" fmla="*/ 924 w 931"/>
                <a:gd name="T53" fmla="*/ 99 h 460"/>
                <a:gd name="T54" fmla="*/ 895 w 931"/>
                <a:gd name="T55" fmla="*/ 148 h 460"/>
                <a:gd name="T56" fmla="*/ 842 w 931"/>
                <a:gd name="T57" fmla="*/ 161 h 460"/>
                <a:gd name="T58" fmla="*/ 880 w 931"/>
                <a:gd name="T59" fmla="*/ 243 h 460"/>
                <a:gd name="T60" fmla="*/ 838 w 931"/>
                <a:gd name="T61" fmla="*/ 239 h 460"/>
                <a:gd name="T62" fmla="*/ 760 w 931"/>
                <a:gd name="T63" fmla="*/ 203 h 460"/>
                <a:gd name="T64" fmla="*/ 796 w 931"/>
                <a:gd name="T65" fmla="*/ 321 h 460"/>
                <a:gd name="T66" fmla="*/ 764 w 931"/>
                <a:gd name="T67" fmla="*/ 342 h 460"/>
                <a:gd name="T68" fmla="*/ 661 w 931"/>
                <a:gd name="T69" fmla="*/ 268 h 460"/>
                <a:gd name="T70" fmla="*/ 619 w 931"/>
                <a:gd name="T71" fmla="*/ 291 h 460"/>
                <a:gd name="T72" fmla="*/ 695 w 931"/>
                <a:gd name="T73" fmla="*/ 363 h 460"/>
                <a:gd name="T74" fmla="*/ 692 w 931"/>
                <a:gd name="T75" fmla="*/ 443 h 460"/>
                <a:gd name="T76" fmla="*/ 635 w 931"/>
                <a:gd name="T77" fmla="*/ 445 h 460"/>
                <a:gd name="T78" fmla="*/ 530 w 931"/>
                <a:gd name="T79" fmla="*/ 325 h 460"/>
                <a:gd name="T80" fmla="*/ 530 w 931"/>
                <a:gd name="T81" fmla="*/ 370 h 460"/>
                <a:gd name="T82" fmla="*/ 543 w 931"/>
                <a:gd name="T83" fmla="*/ 445 h 460"/>
                <a:gd name="T84" fmla="*/ 494 w 931"/>
                <a:gd name="T85" fmla="*/ 456 h 460"/>
                <a:gd name="T86" fmla="*/ 439 w 931"/>
                <a:gd name="T87" fmla="*/ 460 h 460"/>
                <a:gd name="T88" fmla="*/ 384 w 931"/>
                <a:gd name="T89" fmla="*/ 452 h 460"/>
                <a:gd name="T90" fmla="*/ 325 w 931"/>
                <a:gd name="T91" fmla="*/ 418 h 460"/>
                <a:gd name="T92" fmla="*/ 241 w 931"/>
                <a:gd name="T93" fmla="*/ 370 h 460"/>
                <a:gd name="T94" fmla="*/ 509 w 931"/>
                <a:gd name="T95" fmla="*/ 416 h 460"/>
                <a:gd name="T96" fmla="*/ 764 w 931"/>
                <a:gd name="T97" fmla="*/ 311 h 460"/>
                <a:gd name="T98" fmla="*/ 754 w 931"/>
                <a:gd name="T99" fmla="*/ 167 h 460"/>
                <a:gd name="T100" fmla="*/ 482 w 931"/>
                <a:gd name="T101" fmla="*/ 249 h 460"/>
                <a:gd name="T102" fmla="*/ 270 w 931"/>
                <a:gd name="T103" fmla="*/ 321 h 460"/>
                <a:gd name="T104" fmla="*/ 201 w 931"/>
                <a:gd name="T105" fmla="*/ 344 h 460"/>
                <a:gd name="T106" fmla="*/ 159 w 931"/>
                <a:gd name="T107" fmla="*/ 349 h 460"/>
                <a:gd name="T108" fmla="*/ 119 w 931"/>
                <a:gd name="T109" fmla="*/ 348 h 460"/>
                <a:gd name="T110" fmla="*/ 74 w 931"/>
                <a:gd name="T111" fmla="*/ 344 h 460"/>
                <a:gd name="T112" fmla="*/ 13 w 931"/>
                <a:gd name="T113" fmla="*/ 334 h 460"/>
                <a:gd name="T114" fmla="*/ 150 w 931"/>
                <a:gd name="T115" fmla="*/ 313 h 46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931"/>
                <a:gd name="T175" fmla="*/ 0 h 460"/>
                <a:gd name="T176" fmla="*/ 931 w 931"/>
                <a:gd name="T177" fmla="*/ 460 h 46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931" h="460">
                  <a:moveTo>
                    <a:pt x="150" y="313"/>
                  </a:moveTo>
                  <a:lnTo>
                    <a:pt x="154" y="315"/>
                  </a:lnTo>
                  <a:lnTo>
                    <a:pt x="161" y="315"/>
                  </a:lnTo>
                  <a:lnTo>
                    <a:pt x="169" y="315"/>
                  </a:lnTo>
                  <a:lnTo>
                    <a:pt x="176" y="313"/>
                  </a:lnTo>
                  <a:lnTo>
                    <a:pt x="184" y="311"/>
                  </a:lnTo>
                  <a:lnTo>
                    <a:pt x="193" y="310"/>
                  </a:lnTo>
                  <a:lnTo>
                    <a:pt x="214" y="302"/>
                  </a:lnTo>
                  <a:lnTo>
                    <a:pt x="235" y="291"/>
                  </a:lnTo>
                  <a:lnTo>
                    <a:pt x="247" y="283"/>
                  </a:lnTo>
                  <a:lnTo>
                    <a:pt x="252" y="277"/>
                  </a:lnTo>
                  <a:lnTo>
                    <a:pt x="256" y="273"/>
                  </a:lnTo>
                  <a:lnTo>
                    <a:pt x="262" y="268"/>
                  </a:lnTo>
                  <a:lnTo>
                    <a:pt x="268" y="262"/>
                  </a:lnTo>
                  <a:lnTo>
                    <a:pt x="271" y="254"/>
                  </a:lnTo>
                  <a:lnTo>
                    <a:pt x="277" y="249"/>
                  </a:lnTo>
                  <a:lnTo>
                    <a:pt x="281" y="241"/>
                  </a:lnTo>
                  <a:lnTo>
                    <a:pt x="287" y="234"/>
                  </a:lnTo>
                  <a:lnTo>
                    <a:pt x="290" y="226"/>
                  </a:lnTo>
                  <a:lnTo>
                    <a:pt x="294" y="220"/>
                  </a:lnTo>
                  <a:lnTo>
                    <a:pt x="298" y="213"/>
                  </a:lnTo>
                  <a:lnTo>
                    <a:pt x="304" y="207"/>
                  </a:lnTo>
                  <a:lnTo>
                    <a:pt x="306" y="199"/>
                  </a:lnTo>
                  <a:lnTo>
                    <a:pt x="309" y="194"/>
                  </a:lnTo>
                  <a:lnTo>
                    <a:pt x="313" y="186"/>
                  </a:lnTo>
                  <a:lnTo>
                    <a:pt x="317" y="180"/>
                  </a:lnTo>
                  <a:lnTo>
                    <a:pt x="323" y="169"/>
                  </a:lnTo>
                  <a:lnTo>
                    <a:pt x="327" y="163"/>
                  </a:lnTo>
                  <a:lnTo>
                    <a:pt x="330" y="156"/>
                  </a:lnTo>
                  <a:lnTo>
                    <a:pt x="336" y="146"/>
                  </a:lnTo>
                  <a:lnTo>
                    <a:pt x="342" y="135"/>
                  </a:lnTo>
                  <a:lnTo>
                    <a:pt x="349" y="125"/>
                  </a:lnTo>
                  <a:lnTo>
                    <a:pt x="357" y="116"/>
                  </a:lnTo>
                  <a:lnTo>
                    <a:pt x="365" y="108"/>
                  </a:lnTo>
                  <a:lnTo>
                    <a:pt x="382" y="93"/>
                  </a:lnTo>
                  <a:lnTo>
                    <a:pt x="401" y="83"/>
                  </a:lnTo>
                  <a:lnTo>
                    <a:pt x="412" y="80"/>
                  </a:lnTo>
                  <a:lnTo>
                    <a:pt x="422" y="76"/>
                  </a:lnTo>
                  <a:lnTo>
                    <a:pt x="427" y="74"/>
                  </a:lnTo>
                  <a:lnTo>
                    <a:pt x="433" y="74"/>
                  </a:lnTo>
                  <a:lnTo>
                    <a:pt x="443" y="72"/>
                  </a:lnTo>
                  <a:lnTo>
                    <a:pt x="452" y="70"/>
                  </a:lnTo>
                  <a:lnTo>
                    <a:pt x="460" y="70"/>
                  </a:lnTo>
                  <a:lnTo>
                    <a:pt x="469" y="68"/>
                  </a:lnTo>
                  <a:lnTo>
                    <a:pt x="477" y="68"/>
                  </a:lnTo>
                  <a:lnTo>
                    <a:pt x="482" y="68"/>
                  </a:lnTo>
                  <a:lnTo>
                    <a:pt x="490" y="70"/>
                  </a:lnTo>
                  <a:lnTo>
                    <a:pt x="500" y="70"/>
                  </a:lnTo>
                  <a:lnTo>
                    <a:pt x="509" y="72"/>
                  </a:lnTo>
                  <a:lnTo>
                    <a:pt x="505" y="74"/>
                  </a:lnTo>
                  <a:lnTo>
                    <a:pt x="498" y="80"/>
                  </a:lnTo>
                  <a:lnTo>
                    <a:pt x="494" y="85"/>
                  </a:lnTo>
                  <a:lnTo>
                    <a:pt x="488" y="91"/>
                  </a:lnTo>
                  <a:lnTo>
                    <a:pt x="482" y="95"/>
                  </a:lnTo>
                  <a:lnTo>
                    <a:pt x="477" y="102"/>
                  </a:lnTo>
                  <a:lnTo>
                    <a:pt x="471" y="108"/>
                  </a:lnTo>
                  <a:lnTo>
                    <a:pt x="467" y="116"/>
                  </a:lnTo>
                  <a:lnTo>
                    <a:pt x="462" y="121"/>
                  </a:lnTo>
                  <a:lnTo>
                    <a:pt x="458" y="129"/>
                  </a:lnTo>
                  <a:lnTo>
                    <a:pt x="454" y="137"/>
                  </a:lnTo>
                  <a:lnTo>
                    <a:pt x="452" y="144"/>
                  </a:lnTo>
                  <a:lnTo>
                    <a:pt x="450" y="156"/>
                  </a:lnTo>
                  <a:lnTo>
                    <a:pt x="454" y="165"/>
                  </a:lnTo>
                  <a:lnTo>
                    <a:pt x="463" y="171"/>
                  </a:lnTo>
                  <a:lnTo>
                    <a:pt x="473" y="175"/>
                  </a:lnTo>
                  <a:lnTo>
                    <a:pt x="486" y="173"/>
                  </a:lnTo>
                  <a:lnTo>
                    <a:pt x="500" y="169"/>
                  </a:lnTo>
                  <a:lnTo>
                    <a:pt x="513" y="161"/>
                  </a:lnTo>
                  <a:lnTo>
                    <a:pt x="524" y="152"/>
                  </a:lnTo>
                  <a:lnTo>
                    <a:pt x="530" y="146"/>
                  </a:lnTo>
                  <a:lnTo>
                    <a:pt x="534" y="138"/>
                  </a:lnTo>
                  <a:lnTo>
                    <a:pt x="538" y="131"/>
                  </a:lnTo>
                  <a:lnTo>
                    <a:pt x="541" y="123"/>
                  </a:lnTo>
                  <a:lnTo>
                    <a:pt x="547" y="114"/>
                  </a:lnTo>
                  <a:lnTo>
                    <a:pt x="553" y="102"/>
                  </a:lnTo>
                  <a:lnTo>
                    <a:pt x="559" y="93"/>
                  </a:lnTo>
                  <a:lnTo>
                    <a:pt x="564" y="81"/>
                  </a:lnTo>
                  <a:lnTo>
                    <a:pt x="572" y="70"/>
                  </a:lnTo>
                  <a:lnTo>
                    <a:pt x="579" y="61"/>
                  </a:lnTo>
                  <a:lnTo>
                    <a:pt x="587" y="51"/>
                  </a:lnTo>
                  <a:lnTo>
                    <a:pt x="595" y="43"/>
                  </a:lnTo>
                  <a:lnTo>
                    <a:pt x="610" y="32"/>
                  </a:lnTo>
                  <a:lnTo>
                    <a:pt x="619" y="28"/>
                  </a:lnTo>
                  <a:lnTo>
                    <a:pt x="623" y="28"/>
                  </a:lnTo>
                  <a:lnTo>
                    <a:pt x="627" y="28"/>
                  </a:lnTo>
                  <a:lnTo>
                    <a:pt x="636" y="30"/>
                  </a:lnTo>
                  <a:lnTo>
                    <a:pt x="646" y="34"/>
                  </a:lnTo>
                  <a:lnTo>
                    <a:pt x="657" y="49"/>
                  </a:lnTo>
                  <a:lnTo>
                    <a:pt x="657" y="66"/>
                  </a:lnTo>
                  <a:lnTo>
                    <a:pt x="654" y="78"/>
                  </a:lnTo>
                  <a:lnTo>
                    <a:pt x="650" y="87"/>
                  </a:lnTo>
                  <a:lnTo>
                    <a:pt x="642" y="97"/>
                  </a:lnTo>
                  <a:lnTo>
                    <a:pt x="636" y="108"/>
                  </a:lnTo>
                  <a:lnTo>
                    <a:pt x="629" y="118"/>
                  </a:lnTo>
                  <a:lnTo>
                    <a:pt x="623" y="127"/>
                  </a:lnTo>
                  <a:lnTo>
                    <a:pt x="617" y="137"/>
                  </a:lnTo>
                  <a:lnTo>
                    <a:pt x="612" y="146"/>
                  </a:lnTo>
                  <a:lnTo>
                    <a:pt x="606" y="159"/>
                  </a:lnTo>
                  <a:lnTo>
                    <a:pt x="612" y="171"/>
                  </a:lnTo>
                  <a:lnTo>
                    <a:pt x="617" y="171"/>
                  </a:lnTo>
                  <a:lnTo>
                    <a:pt x="627" y="167"/>
                  </a:lnTo>
                  <a:lnTo>
                    <a:pt x="638" y="157"/>
                  </a:lnTo>
                  <a:lnTo>
                    <a:pt x="644" y="152"/>
                  </a:lnTo>
                  <a:lnTo>
                    <a:pt x="650" y="146"/>
                  </a:lnTo>
                  <a:lnTo>
                    <a:pt x="657" y="138"/>
                  </a:lnTo>
                  <a:lnTo>
                    <a:pt x="663" y="131"/>
                  </a:lnTo>
                  <a:lnTo>
                    <a:pt x="671" y="121"/>
                  </a:lnTo>
                  <a:lnTo>
                    <a:pt x="678" y="114"/>
                  </a:lnTo>
                  <a:lnTo>
                    <a:pt x="682" y="110"/>
                  </a:lnTo>
                  <a:lnTo>
                    <a:pt x="686" y="104"/>
                  </a:lnTo>
                  <a:lnTo>
                    <a:pt x="690" y="100"/>
                  </a:lnTo>
                  <a:lnTo>
                    <a:pt x="695" y="95"/>
                  </a:lnTo>
                  <a:lnTo>
                    <a:pt x="699" y="91"/>
                  </a:lnTo>
                  <a:lnTo>
                    <a:pt x="703" y="87"/>
                  </a:lnTo>
                  <a:lnTo>
                    <a:pt x="707" y="81"/>
                  </a:lnTo>
                  <a:lnTo>
                    <a:pt x="711" y="78"/>
                  </a:lnTo>
                  <a:lnTo>
                    <a:pt x="718" y="68"/>
                  </a:lnTo>
                  <a:lnTo>
                    <a:pt x="722" y="62"/>
                  </a:lnTo>
                  <a:lnTo>
                    <a:pt x="726" y="59"/>
                  </a:lnTo>
                  <a:lnTo>
                    <a:pt x="732" y="53"/>
                  </a:lnTo>
                  <a:lnTo>
                    <a:pt x="735" y="49"/>
                  </a:lnTo>
                  <a:lnTo>
                    <a:pt x="743" y="42"/>
                  </a:lnTo>
                  <a:lnTo>
                    <a:pt x="751" y="34"/>
                  </a:lnTo>
                  <a:lnTo>
                    <a:pt x="758" y="26"/>
                  </a:lnTo>
                  <a:lnTo>
                    <a:pt x="773" y="13"/>
                  </a:lnTo>
                  <a:lnTo>
                    <a:pt x="787" y="5"/>
                  </a:lnTo>
                  <a:lnTo>
                    <a:pt x="800" y="0"/>
                  </a:lnTo>
                  <a:lnTo>
                    <a:pt x="811" y="0"/>
                  </a:lnTo>
                  <a:lnTo>
                    <a:pt x="819" y="7"/>
                  </a:lnTo>
                  <a:lnTo>
                    <a:pt x="828" y="26"/>
                  </a:lnTo>
                  <a:lnTo>
                    <a:pt x="825" y="47"/>
                  </a:lnTo>
                  <a:lnTo>
                    <a:pt x="819" y="59"/>
                  </a:lnTo>
                  <a:lnTo>
                    <a:pt x="811" y="68"/>
                  </a:lnTo>
                  <a:lnTo>
                    <a:pt x="802" y="80"/>
                  </a:lnTo>
                  <a:lnTo>
                    <a:pt x="796" y="85"/>
                  </a:lnTo>
                  <a:lnTo>
                    <a:pt x="792" y="91"/>
                  </a:lnTo>
                  <a:lnTo>
                    <a:pt x="787" y="95"/>
                  </a:lnTo>
                  <a:lnTo>
                    <a:pt x="781" y="100"/>
                  </a:lnTo>
                  <a:lnTo>
                    <a:pt x="775" y="104"/>
                  </a:lnTo>
                  <a:lnTo>
                    <a:pt x="770" y="110"/>
                  </a:lnTo>
                  <a:lnTo>
                    <a:pt x="749" y="129"/>
                  </a:lnTo>
                  <a:lnTo>
                    <a:pt x="743" y="133"/>
                  </a:lnTo>
                  <a:lnTo>
                    <a:pt x="739" y="137"/>
                  </a:lnTo>
                  <a:lnTo>
                    <a:pt x="733" y="140"/>
                  </a:lnTo>
                  <a:lnTo>
                    <a:pt x="730" y="146"/>
                  </a:lnTo>
                  <a:lnTo>
                    <a:pt x="724" y="152"/>
                  </a:lnTo>
                  <a:lnTo>
                    <a:pt x="718" y="159"/>
                  </a:lnTo>
                  <a:lnTo>
                    <a:pt x="718" y="163"/>
                  </a:lnTo>
                  <a:lnTo>
                    <a:pt x="724" y="161"/>
                  </a:lnTo>
                  <a:lnTo>
                    <a:pt x="732" y="156"/>
                  </a:lnTo>
                  <a:lnTo>
                    <a:pt x="754" y="140"/>
                  </a:lnTo>
                  <a:lnTo>
                    <a:pt x="781" y="121"/>
                  </a:lnTo>
                  <a:lnTo>
                    <a:pt x="813" y="102"/>
                  </a:lnTo>
                  <a:lnTo>
                    <a:pt x="846" y="85"/>
                  </a:lnTo>
                  <a:lnTo>
                    <a:pt x="861" y="80"/>
                  </a:lnTo>
                  <a:lnTo>
                    <a:pt x="874" y="76"/>
                  </a:lnTo>
                  <a:lnTo>
                    <a:pt x="880" y="76"/>
                  </a:lnTo>
                  <a:lnTo>
                    <a:pt x="886" y="76"/>
                  </a:lnTo>
                  <a:lnTo>
                    <a:pt x="897" y="80"/>
                  </a:lnTo>
                  <a:lnTo>
                    <a:pt x="906" y="83"/>
                  </a:lnTo>
                  <a:lnTo>
                    <a:pt x="914" y="89"/>
                  </a:lnTo>
                  <a:lnTo>
                    <a:pt x="924" y="99"/>
                  </a:lnTo>
                  <a:lnTo>
                    <a:pt x="931" y="119"/>
                  </a:lnTo>
                  <a:lnTo>
                    <a:pt x="927" y="129"/>
                  </a:lnTo>
                  <a:lnTo>
                    <a:pt x="922" y="137"/>
                  </a:lnTo>
                  <a:lnTo>
                    <a:pt x="912" y="144"/>
                  </a:lnTo>
                  <a:lnTo>
                    <a:pt x="901" y="148"/>
                  </a:lnTo>
                  <a:lnTo>
                    <a:pt x="895" y="148"/>
                  </a:lnTo>
                  <a:lnTo>
                    <a:pt x="889" y="150"/>
                  </a:lnTo>
                  <a:lnTo>
                    <a:pt x="876" y="152"/>
                  </a:lnTo>
                  <a:lnTo>
                    <a:pt x="870" y="154"/>
                  </a:lnTo>
                  <a:lnTo>
                    <a:pt x="865" y="154"/>
                  </a:lnTo>
                  <a:lnTo>
                    <a:pt x="855" y="156"/>
                  </a:lnTo>
                  <a:lnTo>
                    <a:pt x="842" y="161"/>
                  </a:lnTo>
                  <a:lnTo>
                    <a:pt x="840" y="165"/>
                  </a:lnTo>
                  <a:lnTo>
                    <a:pt x="844" y="169"/>
                  </a:lnTo>
                  <a:lnTo>
                    <a:pt x="859" y="190"/>
                  </a:lnTo>
                  <a:lnTo>
                    <a:pt x="876" y="216"/>
                  </a:lnTo>
                  <a:lnTo>
                    <a:pt x="882" y="239"/>
                  </a:lnTo>
                  <a:lnTo>
                    <a:pt x="880" y="243"/>
                  </a:lnTo>
                  <a:lnTo>
                    <a:pt x="876" y="247"/>
                  </a:lnTo>
                  <a:lnTo>
                    <a:pt x="870" y="247"/>
                  </a:lnTo>
                  <a:lnTo>
                    <a:pt x="863" y="247"/>
                  </a:lnTo>
                  <a:lnTo>
                    <a:pt x="855" y="245"/>
                  </a:lnTo>
                  <a:lnTo>
                    <a:pt x="846" y="241"/>
                  </a:lnTo>
                  <a:lnTo>
                    <a:pt x="838" y="239"/>
                  </a:lnTo>
                  <a:lnTo>
                    <a:pt x="828" y="234"/>
                  </a:lnTo>
                  <a:lnTo>
                    <a:pt x="813" y="226"/>
                  </a:lnTo>
                  <a:lnTo>
                    <a:pt x="798" y="216"/>
                  </a:lnTo>
                  <a:lnTo>
                    <a:pt x="783" y="209"/>
                  </a:lnTo>
                  <a:lnTo>
                    <a:pt x="771" y="203"/>
                  </a:lnTo>
                  <a:lnTo>
                    <a:pt x="760" y="203"/>
                  </a:lnTo>
                  <a:lnTo>
                    <a:pt x="751" y="209"/>
                  </a:lnTo>
                  <a:lnTo>
                    <a:pt x="749" y="215"/>
                  </a:lnTo>
                  <a:lnTo>
                    <a:pt x="749" y="222"/>
                  </a:lnTo>
                  <a:lnTo>
                    <a:pt x="754" y="239"/>
                  </a:lnTo>
                  <a:lnTo>
                    <a:pt x="777" y="281"/>
                  </a:lnTo>
                  <a:lnTo>
                    <a:pt x="796" y="321"/>
                  </a:lnTo>
                  <a:lnTo>
                    <a:pt x="796" y="334"/>
                  </a:lnTo>
                  <a:lnTo>
                    <a:pt x="792" y="340"/>
                  </a:lnTo>
                  <a:lnTo>
                    <a:pt x="787" y="344"/>
                  </a:lnTo>
                  <a:lnTo>
                    <a:pt x="779" y="344"/>
                  </a:lnTo>
                  <a:lnTo>
                    <a:pt x="771" y="344"/>
                  </a:lnTo>
                  <a:lnTo>
                    <a:pt x="764" y="342"/>
                  </a:lnTo>
                  <a:lnTo>
                    <a:pt x="756" y="338"/>
                  </a:lnTo>
                  <a:lnTo>
                    <a:pt x="741" y="327"/>
                  </a:lnTo>
                  <a:lnTo>
                    <a:pt x="724" y="311"/>
                  </a:lnTo>
                  <a:lnTo>
                    <a:pt x="709" y="298"/>
                  </a:lnTo>
                  <a:lnTo>
                    <a:pt x="692" y="285"/>
                  </a:lnTo>
                  <a:lnTo>
                    <a:pt x="661" y="268"/>
                  </a:lnTo>
                  <a:lnTo>
                    <a:pt x="648" y="268"/>
                  </a:lnTo>
                  <a:lnTo>
                    <a:pt x="636" y="270"/>
                  </a:lnTo>
                  <a:lnTo>
                    <a:pt x="627" y="273"/>
                  </a:lnTo>
                  <a:lnTo>
                    <a:pt x="625" y="277"/>
                  </a:lnTo>
                  <a:lnTo>
                    <a:pt x="621" y="281"/>
                  </a:lnTo>
                  <a:lnTo>
                    <a:pt x="619" y="291"/>
                  </a:lnTo>
                  <a:lnTo>
                    <a:pt x="621" y="302"/>
                  </a:lnTo>
                  <a:lnTo>
                    <a:pt x="636" y="325"/>
                  </a:lnTo>
                  <a:lnTo>
                    <a:pt x="661" y="346"/>
                  </a:lnTo>
                  <a:lnTo>
                    <a:pt x="673" y="351"/>
                  </a:lnTo>
                  <a:lnTo>
                    <a:pt x="684" y="357"/>
                  </a:lnTo>
                  <a:lnTo>
                    <a:pt x="695" y="363"/>
                  </a:lnTo>
                  <a:lnTo>
                    <a:pt x="705" y="370"/>
                  </a:lnTo>
                  <a:lnTo>
                    <a:pt x="720" y="393"/>
                  </a:lnTo>
                  <a:lnTo>
                    <a:pt x="722" y="408"/>
                  </a:lnTo>
                  <a:lnTo>
                    <a:pt x="718" y="422"/>
                  </a:lnTo>
                  <a:lnTo>
                    <a:pt x="707" y="433"/>
                  </a:lnTo>
                  <a:lnTo>
                    <a:pt x="692" y="443"/>
                  </a:lnTo>
                  <a:lnTo>
                    <a:pt x="682" y="446"/>
                  </a:lnTo>
                  <a:lnTo>
                    <a:pt x="673" y="448"/>
                  </a:lnTo>
                  <a:lnTo>
                    <a:pt x="663" y="448"/>
                  </a:lnTo>
                  <a:lnTo>
                    <a:pt x="654" y="448"/>
                  </a:lnTo>
                  <a:lnTo>
                    <a:pt x="644" y="448"/>
                  </a:lnTo>
                  <a:lnTo>
                    <a:pt x="635" y="445"/>
                  </a:lnTo>
                  <a:lnTo>
                    <a:pt x="625" y="441"/>
                  </a:lnTo>
                  <a:lnTo>
                    <a:pt x="617" y="435"/>
                  </a:lnTo>
                  <a:lnTo>
                    <a:pt x="604" y="420"/>
                  </a:lnTo>
                  <a:lnTo>
                    <a:pt x="589" y="399"/>
                  </a:lnTo>
                  <a:lnTo>
                    <a:pt x="559" y="357"/>
                  </a:lnTo>
                  <a:lnTo>
                    <a:pt x="530" y="325"/>
                  </a:lnTo>
                  <a:lnTo>
                    <a:pt x="517" y="317"/>
                  </a:lnTo>
                  <a:lnTo>
                    <a:pt x="505" y="319"/>
                  </a:lnTo>
                  <a:lnTo>
                    <a:pt x="501" y="323"/>
                  </a:lnTo>
                  <a:lnTo>
                    <a:pt x="500" y="329"/>
                  </a:lnTo>
                  <a:lnTo>
                    <a:pt x="505" y="340"/>
                  </a:lnTo>
                  <a:lnTo>
                    <a:pt x="530" y="370"/>
                  </a:lnTo>
                  <a:lnTo>
                    <a:pt x="543" y="387"/>
                  </a:lnTo>
                  <a:lnTo>
                    <a:pt x="555" y="405"/>
                  </a:lnTo>
                  <a:lnTo>
                    <a:pt x="560" y="420"/>
                  </a:lnTo>
                  <a:lnTo>
                    <a:pt x="559" y="433"/>
                  </a:lnTo>
                  <a:lnTo>
                    <a:pt x="553" y="439"/>
                  </a:lnTo>
                  <a:lnTo>
                    <a:pt x="543" y="445"/>
                  </a:lnTo>
                  <a:lnTo>
                    <a:pt x="532" y="448"/>
                  </a:lnTo>
                  <a:lnTo>
                    <a:pt x="524" y="450"/>
                  </a:lnTo>
                  <a:lnTo>
                    <a:pt x="519" y="452"/>
                  </a:lnTo>
                  <a:lnTo>
                    <a:pt x="511" y="454"/>
                  </a:lnTo>
                  <a:lnTo>
                    <a:pt x="501" y="454"/>
                  </a:lnTo>
                  <a:lnTo>
                    <a:pt x="494" y="456"/>
                  </a:lnTo>
                  <a:lnTo>
                    <a:pt x="484" y="458"/>
                  </a:lnTo>
                  <a:lnTo>
                    <a:pt x="477" y="458"/>
                  </a:lnTo>
                  <a:lnTo>
                    <a:pt x="467" y="458"/>
                  </a:lnTo>
                  <a:lnTo>
                    <a:pt x="458" y="460"/>
                  </a:lnTo>
                  <a:lnTo>
                    <a:pt x="448" y="460"/>
                  </a:lnTo>
                  <a:lnTo>
                    <a:pt x="439" y="460"/>
                  </a:lnTo>
                  <a:lnTo>
                    <a:pt x="429" y="458"/>
                  </a:lnTo>
                  <a:lnTo>
                    <a:pt x="420" y="458"/>
                  </a:lnTo>
                  <a:lnTo>
                    <a:pt x="410" y="456"/>
                  </a:lnTo>
                  <a:lnTo>
                    <a:pt x="401" y="456"/>
                  </a:lnTo>
                  <a:lnTo>
                    <a:pt x="393" y="454"/>
                  </a:lnTo>
                  <a:lnTo>
                    <a:pt x="384" y="452"/>
                  </a:lnTo>
                  <a:lnTo>
                    <a:pt x="376" y="450"/>
                  </a:lnTo>
                  <a:lnTo>
                    <a:pt x="366" y="446"/>
                  </a:lnTo>
                  <a:lnTo>
                    <a:pt x="361" y="445"/>
                  </a:lnTo>
                  <a:lnTo>
                    <a:pt x="346" y="437"/>
                  </a:lnTo>
                  <a:lnTo>
                    <a:pt x="334" y="427"/>
                  </a:lnTo>
                  <a:lnTo>
                    <a:pt x="325" y="418"/>
                  </a:lnTo>
                  <a:lnTo>
                    <a:pt x="308" y="399"/>
                  </a:lnTo>
                  <a:lnTo>
                    <a:pt x="289" y="386"/>
                  </a:lnTo>
                  <a:lnTo>
                    <a:pt x="268" y="376"/>
                  </a:lnTo>
                  <a:lnTo>
                    <a:pt x="258" y="374"/>
                  </a:lnTo>
                  <a:lnTo>
                    <a:pt x="249" y="372"/>
                  </a:lnTo>
                  <a:lnTo>
                    <a:pt x="241" y="370"/>
                  </a:lnTo>
                  <a:lnTo>
                    <a:pt x="231" y="368"/>
                  </a:lnTo>
                  <a:lnTo>
                    <a:pt x="218" y="368"/>
                  </a:lnTo>
                  <a:lnTo>
                    <a:pt x="209" y="368"/>
                  </a:lnTo>
                  <a:lnTo>
                    <a:pt x="205" y="368"/>
                  </a:lnTo>
                  <a:lnTo>
                    <a:pt x="334" y="329"/>
                  </a:lnTo>
                  <a:lnTo>
                    <a:pt x="509" y="416"/>
                  </a:lnTo>
                  <a:lnTo>
                    <a:pt x="376" y="315"/>
                  </a:lnTo>
                  <a:lnTo>
                    <a:pt x="532" y="270"/>
                  </a:lnTo>
                  <a:lnTo>
                    <a:pt x="657" y="406"/>
                  </a:lnTo>
                  <a:lnTo>
                    <a:pt x="562" y="258"/>
                  </a:lnTo>
                  <a:lnTo>
                    <a:pt x="663" y="224"/>
                  </a:lnTo>
                  <a:lnTo>
                    <a:pt x="764" y="311"/>
                  </a:lnTo>
                  <a:lnTo>
                    <a:pt x="692" y="215"/>
                  </a:lnTo>
                  <a:lnTo>
                    <a:pt x="773" y="182"/>
                  </a:lnTo>
                  <a:lnTo>
                    <a:pt x="846" y="213"/>
                  </a:lnTo>
                  <a:lnTo>
                    <a:pt x="789" y="165"/>
                  </a:lnTo>
                  <a:lnTo>
                    <a:pt x="891" y="104"/>
                  </a:lnTo>
                  <a:lnTo>
                    <a:pt x="754" y="167"/>
                  </a:lnTo>
                  <a:lnTo>
                    <a:pt x="648" y="209"/>
                  </a:lnTo>
                  <a:lnTo>
                    <a:pt x="796" y="43"/>
                  </a:lnTo>
                  <a:lnTo>
                    <a:pt x="606" y="216"/>
                  </a:lnTo>
                  <a:lnTo>
                    <a:pt x="522" y="239"/>
                  </a:lnTo>
                  <a:lnTo>
                    <a:pt x="625" y="66"/>
                  </a:lnTo>
                  <a:lnTo>
                    <a:pt x="482" y="249"/>
                  </a:lnTo>
                  <a:lnTo>
                    <a:pt x="359" y="285"/>
                  </a:lnTo>
                  <a:lnTo>
                    <a:pt x="414" y="125"/>
                  </a:lnTo>
                  <a:lnTo>
                    <a:pt x="323" y="298"/>
                  </a:lnTo>
                  <a:lnTo>
                    <a:pt x="308" y="304"/>
                  </a:lnTo>
                  <a:lnTo>
                    <a:pt x="290" y="311"/>
                  </a:lnTo>
                  <a:lnTo>
                    <a:pt x="270" y="321"/>
                  </a:lnTo>
                  <a:lnTo>
                    <a:pt x="247" y="329"/>
                  </a:lnTo>
                  <a:lnTo>
                    <a:pt x="224" y="338"/>
                  </a:lnTo>
                  <a:lnTo>
                    <a:pt x="218" y="340"/>
                  </a:lnTo>
                  <a:lnTo>
                    <a:pt x="212" y="342"/>
                  </a:lnTo>
                  <a:lnTo>
                    <a:pt x="207" y="342"/>
                  </a:lnTo>
                  <a:lnTo>
                    <a:pt x="201" y="344"/>
                  </a:lnTo>
                  <a:lnTo>
                    <a:pt x="195" y="346"/>
                  </a:lnTo>
                  <a:lnTo>
                    <a:pt x="192" y="348"/>
                  </a:lnTo>
                  <a:lnTo>
                    <a:pt x="182" y="348"/>
                  </a:lnTo>
                  <a:lnTo>
                    <a:pt x="173" y="349"/>
                  </a:lnTo>
                  <a:lnTo>
                    <a:pt x="167" y="349"/>
                  </a:lnTo>
                  <a:lnTo>
                    <a:pt x="159" y="349"/>
                  </a:lnTo>
                  <a:lnTo>
                    <a:pt x="154" y="349"/>
                  </a:lnTo>
                  <a:lnTo>
                    <a:pt x="148" y="349"/>
                  </a:lnTo>
                  <a:lnTo>
                    <a:pt x="140" y="349"/>
                  </a:lnTo>
                  <a:lnTo>
                    <a:pt x="135" y="349"/>
                  </a:lnTo>
                  <a:lnTo>
                    <a:pt x="127" y="349"/>
                  </a:lnTo>
                  <a:lnTo>
                    <a:pt x="119" y="348"/>
                  </a:lnTo>
                  <a:lnTo>
                    <a:pt x="112" y="348"/>
                  </a:lnTo>
                  <a:lnTo>
                    <a:pt x="104" y="348"/>
                  </a:lnTo>
                  <a:lnTo>
                    <a:pt x="97" y="346"/>
                  </a:lnTo>
                  <a:lnTo>
                    <a:pt x="89" y="346"/>
                  </a:lnTo>
                  <a:lnTo>
                    <a:pt x="81" y="344"/>
                  </a:lnTo>
                  <a:lnTo>
                    <a:pt x="74" y="344"/>
                  </a:lnTo>
                  <a:lnTo>
                    <a:pt x="58" y="342"/>
                  </a:lnTo>
                  <a:lnTo>
                    <a:pt x="53" y="340"/>
                  </a:lnTo>
                  <a:lnTo>
                    <a:pt x="45" y="340"/>
                  </a:lnTo>
                  <a:lnTo>
                    <a:pt x="34" y="338"/>
                  </a:lnTo>
                  <a:lnTo>
                    <a:pt x="22" y="336"/>
                  </a:lnTo>
                  <a:lnTo>
                    <a:pt x="13" y="334"/>
                  </a:lnTo>
                  <a:lnTo>
                    <a:pt x="5" y="332"/>
                  </a:lnTo>
                  <a:lnTo>
                    <a:pt x="0" y="332"/>
                  </a:lnTo>
                  <a:lnTo>
                    <a:pt x="102" y="272"/>
                  </a:lnTo>
                  <a:lnTo>
                    <a:pt x="106" y="279"/>
                  </a:lnTo>
                  <a:lnTo>
                    <a:pt x="123" y="298"/>
                  </a:lnTo>
                  <a:lnTo>
                    <a:pt x="150" y="313"/>
                  </a:lnTo>
                  <a:close/>
                </a:path>
              </a:pathLst>
            </a:custGeom>
            <a:solidFill>
              <a:srgbClr val="FF6600"/>
            </a:solidFill>
            <a:ln w="9525">
              <a:noFill/>
              <a:round/>
              <a:headEnd/>
              <a:tailEnd/>
            </a:ln>
          </p:spPr>
          <p:txBody>
            <a:bodyPr/>
            <a:lstStyle/>
            <a:p>
              <a:endParaRPr lang="vi-VN"/>
            </a:p>
          </p:txBody>
        </p:sp>
        <p:sp>
          <p:nvSpPr>
            <p:cNvPr id="1084" name="Freeform 17"/>
            <p:cNvSpPr>
              <a:spLocks/>
            </p:cNvSpPr>
            <p:nvPr/>
          </p:nvSpPr>
          <p:spPr bwMode="auto">
            <a:xfrm>
              <a:off x="672" y="432"/>
              <a:ext cx="465" cy="230"/>
            </a:xfrm>
            <a:custGeom>
              <a:avLst/>
              <a:gdLst>
                <a:gd name="T0" fmla="*/ 184 w 929"/>
                <a:gd name="T1" fmla="*/ 312 h 460"/>
                <a:gd name="T2" fmla="*/ 256 w 929"/>
                <a:gd name="T3" fmla="*/ 274 h 460"/>
                <a:gd name="T4" fmla="*/ 285 w 929"/>
                <a:gd name="T5" fmla="*/ 234 h 460"/>
                <a:gd name="T6" fmla="*/ 309 w 929"/>
                <a:gd name="T7" fmla="*/ 194 h 460"/>
                <a:gd name="T8" fmla="*/ 336 w 929"/>
                <a:gd name="T9" fmla="*/ 146 h 460"/>
                <a:gd name="T10" fmla="*/ 401 w 929"/>
                <a:gd name="T11" fmla="*/ 84 h 460"/>
                <a:gd name="T12" fmla="*/ 450 w 929"/>
                <a:gd name="T13" fmla="*/ 72 h 460"/>
                <a:gd name="T14" fmla="*/ 498 w 929"/>
                <a:gd name="T15" fmla="*/ 70 h 460"/>
                <a:gd name="T16" fmla="*/ 482 w 929"/>
                <a:gd name="T17" fmla="*/ 97 h 460"/>
                <a:gd name="T18" fmla="*/ 454 w 929"/>
                <a:gd name="T19" fmla="*/ 137 h 460"/>
                <a:gd name="T20" fmla="*/ 484 w 929"/>
                <a:gd name="T21" fmla="*/ 173 h 460"/>
                <a:gd name="T22" fmla="*/ 538 w 929"/>
                <a:gd name="T23" fmla="*/ 133 h 460"/>
                <a:gd name="T24" fmla="*/ 572 w 929"/>
                <a:gd name="T25" fmla="*/ 72 h 460"/>
                <a:gd name="T26" fmla="*/ 623 w 929"/>
                <a:gd name="T27" fmla="*/ 29 h 460"/>
                <a:gd name="T28" fmla="*/ 654 w 929"/>
                <a:gd name="T29" fmla="*/ 78 h 460"/>
                <a:gd name="T30" fmla="*/ 616 w 929"/>
                <a:gd name="T31" fmla="*/ 137 h 460"/>
                <a:gd name="T32" fmla="*/ 636 w 929"/>
                <a:gd name="T33" fmla="*/ 160 h 460"/>
                <a:gd name="T34" fmla="*/ 678 w 929"/>
                <a:gd name="T35" fmla="*/ 114 h 460"/>
                <a:gd name="T36" fmla="*/ 701 w 929"/>
                <a:gd name="T37" fmla="*/ 88 h 460"/>
                <a:gd name="T38" fmla="*/ 730 w 929"/>
                <a:gd name="T39" fmla="*/ 55 h 460"/>
                <a:gd name="T40" fmla="*/ 787 w 929"/>
                <a:gd name="T41" fmla="*/ 6 h 460"/>
                <a:gd name="T42" fmla="*/ 817 w 929"/>
                <a:gd name="T43" fmla="*/ 59 h 460"/>
                <a:gd name="T44" fmla="*/ 781 w 929"/>
                <a:gd name="T45" fmla="*/ 101 h 460"/>
                <a:gd name="T46" fmla="*/ 733 w 929"/>
                <a:gd name="T47" fmla="*/ 143 h 460"/>
                <a:gd name="T48" fmla="*/ 732 w 929"/>
                <a:gd name="T49" fmla="*/ 156 h 460"/>
                <a:gd name="T50" fmla="*/ 874 w 929"/>
                <a:gd name="T51" fmla="*/ 76 h 460"/>
                <a:gd name="T52" fmla="*/ 924 w 929"/>
                <a:gd name="T53" fmla="*/ 99 h 460"/>
                <a:gd name="T54" fmla="*/ 895 w 929"/>
                <a:gd name="T55" fmla="*/ 150 h 460"/>
                <a:gd name="T56" fmla="*/ 842 w 929"/>
                <a:gd name="T57" fmla="*/ 162 h 460"/>
                <a:gd name="T58" fmla="*/ 880 w 929"/>
                <a:gd name="T59" fmla="*/ 243 h 460"/>
                <a:gd name="T60" fmla="*/ 836 w 929"/>
                <a:gd name="T61" fmla="*/ 240 h 460"/>
                <a:gd name="T62" fmla="*/ 760 w 929"/>
                <a:gd name="T63" fmla="*/ 204 h 460"/>
                <a:gd name="T64" fmla="*/ 794 w 929"/>
                <a:gd name="T65" fmla="*/ 321 h 460"/>
                <a:gd name="T66" fmla="*/ 764 w 929"/>
                <a:gd name="T67" fmla="*/ 342 h 460"/>
                <a:gd name="T68" fmla="*/ 661 w 929"/>
                <a:gd name="T69" fmla="*/ 268 h 460"/>
                <a:gd name="T70" fmla="*/ 619 w 929"/>
                <a:gd name="T71" fmla="*/ 291 h 460"/>
                <a:gd name="T72" fmla="*/ 694 w 929"/>
                <a:gd name="T73" fmla="*/ 363 h 460"/>
                <a:gd name="T74" fmla="*/ 690 w 929"/>
                <a:gd name="T75" fmla="*/ 443 h 460"/>
                <a:gd name="T76" fmla="*/ 635 w 929"/>
                <a:gd name="T77" fmla="*/ 445 h 460"/>
                <a:gd name="T78" fmla="*/ 528 w 929"/>
                <a:gd name="T79" fmla="*/ 325 h 460"/>
                <a:gd name="T80" fmla="*/ 528 w 929"/>
                <a:gd name="T81" fmla="*/ 373 h 460"/>
                <a:gd name="T82" fmla="*/ 541 w 929"/>
                <a:gd name="T83" fmla="*/ 445 h 460"/>
                <a:gd name="T84" fmla="*/ 494 w 929"/>
                <a:gd name="T85" fmla="*/ 456 h 460"/>
                <a:gd name="T86" fmla="*/ 439 w 929"/>
                <a:gd name="T87" fmla="*/ 460 h 460"/>
                <a:gd name="T88" fmla="*/ 384 w 929"/>
                <a:gd name="T89" fmla="*/ 453 h 460"/>
                <a:gd name="T90" fmla="*/ 323 w 929"/>
                <a:gd name="T91" fmla="*/ 418 h 460"/>
                <a:gd name="T92" fmla="*/ 239 w 929"/>
                <a:gd name="T93" fmla="*/ 371 h 460"/>
                <a:gd name="T94" fmla="*/ 509 w 929"/>
                <a:gd name="T95" fmla="*/ 418 h 460"/>
                <a:gd name="T96" fmla="*/ 764 w 929"/>
                <a:gd name="T97" fmla="*/ 314 h 460"/>
                <a:gd name="T98" fmla="*/ 754 w 929"/>
                <a:gd name="T99" fmla="*/ 167 h 460"/>
                <a:gd name="T100" fmla="*/ 481 w 929"/>
                <a:gd name="T101" fmla="*/ 249 h 460"/>
                <a:gd name="T102" fmla="*/ 268 w 929"/>
                <a:gd name="T103" fmla="*/ 321 h 460"/>
                <a:gd name="T104" fmla="*/ 201 w 929"/>
                <a:gd name="T105" fmla="*/ 344 h 460"/>
                <a:gd name="T106" fmla="*/ 159 w 929"/>
                <a:gd name="T107" fmla="*/ 352 h 460"/>
                <a:gd name="T108" fmla="*/ 117 w 929"/>
                <a:gd name="T109" fmla="*/ 350 h 460"/>
                <a:gd name="T110" fmla="*/ 74 w 929"/>
                <a:gd name="T111" fmla="*/ 344 h 460"/>
                <a:gd name="T112" fmla="*/ 13 w 929"/>
                <a:gd name="T113" fmla="*/ 335 h 460"/>
                <a:gd name="T114" fmla="*/ 148 w 929"/>
                <a:gd name="T115" fmla="*/ 316 h 46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929"/>
                <a:gd name="T175" fmla="*/ 0 h 460"/>
                <a:gd name="T176" fmla="*/ 929 w 929"/>
                <a:gd name="T177" fmla="*/ 460 h 46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929" h="460">
                  <a:moveTo>
                    <a:pt x="148" y="316"/>
                  </a:moveTo>
                  <a:lnTo>
                    <a:pt x="152" y="316"/>
                  </a:lnTo>
                  <a:lnTo>
                    <a:pt x="161" y="316"/>
                  </a:lnTo>
                  <a:lnTo>
                    <a:pt x="167" y="316"/>
                  </a:lnTo>
                  <a:lnTo>
                    <a:pt x="174" y="314"/>
                  </a:lnTo>
                  <a:lnTo>
                    <a:pt x="184" y="312"/>
                  </a:lnTo>
                  <a:lnTo>
                    <a:pt x="193" y="310"/>
                  </a:lnTo>
                  <a:lnTo>
                    <a:pt x="212" y="304"/>
                  </a:lnTo>
                  <a:lnTo>
                    <a:pt x="235" y="291"/>
                  </a:lnTo>
                  <a:lnTo>
                    <a:pt x="245" y="283"/>
                  </a:lnTo>
                  <a:lnTo>
                    <a:pt x="251" y="278"/>
                  </a:lnTo>
                  <a:lnTo>
                    <a:pt x="256" y="274"/>
                  </a:lnTo>
                  <a:lnTo>
                    <a:pt x="262" y="268"/>
                  </a:lnTo>
                  <a:lnTo>
                    <a:pt x="266" y="262"/>
                  </a:lnTo>
                  <a:lnTo>
                    <a:pt x="271" y="257"/>
                  </a:lnTo>
                  <a:lnTo>
                    <a:pt x="277" y="249"/>
                  </a:lnTo>
                  <a:lnTo>
                    <a:pt x="281" y="242"/>
                  </a:lnTo>
                  <a:lnTo>
                    <a:pt x="285" y="234"/>
                  </a:lnTo>
                  <a:lnTo>
                    <a:pt x="290" y="228"/>
                  </a:lnTo>
                  <a:lnTo>
                    <a:pt x="294" y="221"/>
                  </a:lnTo>
                  <a:lnTo>
                    <a:pt x="298" y="213"/>
                  </a:lnTo>
                  <a:lnTo>
                    <a:pt x="302" y="207"/>
                  </a:lnTo>
                  <a:lnTo>
                    <a:pt x="306" y="200"/>
                  </a:lnTo>
                  <a:lnTo>
                    <a:pt x="309" y="194"/>
                  </a:lnTo>
                  <a:lnTo>
                    <a:pt x="313" y="188"/>
                  </a:lnTo>
                  <a:lnTo>
                    <a:pt x="315" y="181"/>
                  </a:lnTo>
                  <a:lnTo>
                    <a:pt x="323" y="169"/>
                  </a:lnTo>
                  <a:lnTo>
                    <a:pt x="327" y="164"/>
                  </a:lnTo>
                  <a:lnTo>
                    <a:pt x="328" y="158"/>
                  </a:lnTo>
                  <a:lnTo>
                    <a:pt x="336" y="146"/>
                  </a:lnTo>
                  <a:lnTo>
                    <a:pt x="342" y="135"/>
                  </a:lnTo>
                  <a:lnTo>
                    <a:pt x="349" y="126"/>
                  </a:lnTo>
                  <a:lnTo>
                    <a:pt x="355" y="116"/>
                  </a:lnTo>
                  <a:lnTo>
                    <a:pt x="363" y="108"/>
                  </a:lnTo>
                  <a:lnTo>
                    <a:pt x="380" y="93"/>
                  </a:lnTo>
                  <a:lnTo>
                    <a:pt x="401" y="84"/>
                  </a:lnTo>
                  <a:lnTo>
                    <a:pt x="410" y="80"/>
                  </a:lnTo>
                  <a:lnTo>
                    <a:pt x="422" y="76"/>
                  </a:lnTo>
                  <a:lnTo>
                    <a:pt x="427" y="76"/>
                  </a:lnTo>
                  <a:lnTo>
                    <a:pt x="431" y="74"/>
                  </a:lnTo>
                  <a:lnTo>
                    <a:pt x="441" y="72"/>
                  </a:lnTo>
                  <a:lnTo>
                    <a:pt x="450" y="72"/>
                  </a:lnTo>
                  <a:lnTo>
                    <a:pt x="460" y="70"/>
                  </a:lnTo>
                  <a:lnTo>
                    <a:pt x="467" y="70"/>
                  </a:lnTo>
                  <a:lnTo>
                    <a:pt x="475" y="70"/>
                  </a:lnTo>
                  <a:lnTo>
                    <a:pt x="482" y="70"/>
                  </a:lnTo>
                  <a:lnTo>
                    <a:pt x="488" y="70"/>
                  </a:lnTo>
                  <a:lnTo>
                    <a:pt x="498" y="70"/>
                  </a:lnTo>
                  <a:lnTo>
                    <a:pt x="507" y="72"/>
                  </a:lnTo>
                  <a:lnTo>
                    <a:pt x="505" y="74"/>
                  </a:lnTo>
                  <a:lnTo>
                    <a:pt x="498" y="82"/>
                  </a:lnTo>
                  <a:lnTo>
                    <a:pt x="494" y="86"/>
                  </a:lnTo>
                  <a:lnTo>
                    <a:pt x="488" y="91"/>
                  </a:lnTo>
                  <a:lnTo>
                    <a:pt x="482" y="97"/>
                  </a:lnTo>
                  <a:lnTo>
                    <a:pt x="477" y="103"/>
                  </a:lnTo>
                  <a:lnTo>
                    <a:pt x="471" y="108"/>
                  </a:lnTo>
                  <a:lnTo>
                    <a:pt x="465" y="116"/>
                  </a:lnTo>
                  <a:lnTo>
                    <a:pt x="462" y="124"/>
                  </a:lnTo>
                  <a:lnTo>
                    <a:pt x="458" y="129"/>
                  </a:lnTo>
                  <a:lnTo>
                    <a:pt x="454" y="137"/>
                  </a:lnTo>
                  <a:lnTo>
                    <a:pt x="450" y="145"/>
                  </a:lnTo>
                  <a:lnTo>
                    <a:pt x="450" y="156"/>
                  </a:lnTo>
                  <a:lnTo>
                    <a:pt x="454" y="167"/>
                  </a:lnTo>
                  <a:lnTo>
                    <a:pt x="462" y="173"/>
                  </a:lnTo>
                  <a:lnTo>
                    <a:pt x="473" y="175"/>
                  </a:lnTo>
                  <a:lnTo>
                    <a:pt x="484" y="173"/>
                  </a:lnTo>
                  <a:lnTo>
                    <a:pt x="498" y="169"/>
                  </a:lnTo>
                  <a:lnTo>
                    <a:pt x="511" y="162"/>
                  </a:lnTo>
                  <a:lnTo>
                    <a:pt x="524" y="152"/>
                  </a:lnTo>
                  <a:lnTo>
                    <a:pt x="528" y="146"/>
                  </a:lnTo>
                  <a:lnTo>
                    <a:pt x="532" y="139"/>
                  </a:lnTo>
                  <a:lnTo>
                    <a:pt x="538" y="133"/>
                  </a:lnTo>
                  <a:lnTo>
                    <a:pt x="541" y="124"/>
                  </a:lnTo>
                  <a:lnTo>
                    <a:pt x="547" y="114"/>
                  </a:lnTo>
                  <a:lnTo>
                    <a:pt x="551" y="103"/>
                  </a:lnTo>
                  <a:lnTo>
                    <a:pt x="559" y="93"/>
                  </a:lnTo>
                  <a:lnTo>
                    <a:pt x="564" y="82"/>
                  </a:lnTo>
                  <a:lnTo>
                    <a:pt x="572" y="72"/>
                  </a:lnTo>
                  <a:lnTo>
                    <a:pt x="578" y="61"/>
                  </a:lnTo>
                  <a:lnTo>
                    <a:pt x="585" y="51"/>
                  </a:lnTo>
                  <a:lnTo>
                    <a:pt x="593" y="44"/>
                  </a:lnTo>
                  <a:lnTo>
                    <a:pt x="610" y="32"/>
                  </a:lnTo>
                  <a:lnTo>
                    <a:pt x="617" y="29"/>
                  </a:lnTo>
                  <a:lnTo>
                    <a:pt x="623" y="29"/>
                  </a:lnTo>
                  <a:lnTo>
                    <a:pt x="627" y="29"/>
                  </a:lnTo>
                  <a:lnTo>
                    <a:pt x="636" y="31"/>
                  </a:lnTo>
                  <a:lnTo>
                    <a:pt x="646" y="34"/>
                  </a:lnTo>
                  <a:lnTo>
                    <a:pt x="657" y="50"/>
                  </a:lnTo>
                  <a:lnTo>
                    <a:pt x="657" y="69"/>
                  </a:lnTo>
                  <a:lnTo>
                    <a:pt x="654" y="78"/>
                  </a:lnTo>
                  <a:lnTo>
                    <a:pt x="648" y="88"/>
                  </a:lnTo>
                  <a:lnTo>
                    <a:pt x="642" y="99"/>
                  </a:lnTo>
                  <a:lnTo>
                    <a:pt x="635" y="108"/>
                  </a:lnTo>
                  <a:lnTo>
                    <a:pt x="629" y="118"/>
                  </a:lnTo>
                  <a:lnTo>
                    <a:pt x="621" y="127"/>
                  </a:lnTo>
                  <a:lnTo>
                    <a:pt x="616" y="137"/>
                  </a:lnTo>
                  <a:lnTo>
                    <a:pt x="612" y="146"/>
                  </a:lnTo>
                  <a:lnTo>
                    <a:pt x="606" y="162"/>
                  </a:lnTo>
                  <a:lnTo>
                    <a:pt x="610" y="171"/>
                  </a:lnTo>
                  <a:lnTo>
                    <a:pt x="617" y="171"/>
                  </a:lnTo>
                  <a:lnTo>
                    <a:pt x="625" y="167"/>
                  </a:lnTo>
                  <a:lnTo>
                    <a:pt x="636" y="160"/>
                  </a:lnTo>
                  <a:lnTo>
                    <a:pt x="642" y="154"/>
                  </a:lnTo>
                  <a:lnTo>
                    <a:pt x="650" y="146"/>
                  </a:lnTo>
                  <a:lnTo>
                    <a:pt x="655" y="139"/>
                  </a:lnTo>
                  <a:lnTo>
                    <a:pt x="663" y="131"/>
                  </a:lnTo>
                  <a:lnTo>
                    <a:pt x="671" y="124"/>
                  </a:lnTo>
                  <a:lnTo>
                    <a:pt x="678" y="114"/>
                  </a:lnTo>
                  <a:lnTo>
                    <a:pt x="682" y="110"/>
                  </a:lnTo>
                  <a:lnTo>
                    <a:pt x="686" y="105"/>
                  </a:lnTo>
                  <a:lnTo>
                    <a:pt x="690" y="101"/>
                  </a:lnTo>
                  <a:lnTo>
                    <a:pt x="694" y="97"/>
                  </a:lnTo>
                  <a:lnTo>
                    <a:pt x="697" y="91"/>
                  </a:lnTo>
                  <a:lnTo>
                    <a:pt x="701" y="88"/>
                  </a:lnTo>
                  <a:lnTo>
                    <a:pt x="705" y="82"/>
                  </a:lnTo>
                  <a:lnTo>
                    <a:pt x="709" y="78"/>
                  </a:lnTo>
                  <a:lnTo>
                    <a:pt x="718" y="69"/>
                  </a:lnTo>
                  <a:lnTo>
                    <a:pt x="722" y="63"/>
                  </a:lnTo>
                  <a:lnTo>
                    <a:pt x="726" y="59"/>
                  </a:lnTo>
                  <a:lnTo>
                    <a:pt x="730" y="55"/>
                  </a:lnTo>
                  <a:lnTo>
                    <a:pt x="733" y="50"/>
                  </a:lnTo>
                  <a:lnTo>
                    <a:pt x="741" y="42"/>
                  </a:lnTo>
                  <a:lnTo>
                    <a:pt x="751" y="34"/>
                  </a:lnTo>
                  <a:lnTo>
                    <a:pt x="758" y="27"/>
                  </a:lnTo>
                  <a:lnTo>
                    <a:pt x="771" y="13"/>
                  </a:lnTo>
                  <a:lnTo>
                    <a:pt x="787" y="6"/>
                  </a:lnTo>
                  <a:lnTo>
                    <a:pt x="798" y="0"/>
                  </a:lnTo>
                  <a:lnTo>
                    <a:pt x="809" y="2"/>
                  </a:lnTo>
                  <a:lnTo>
                    <a:pt x="819" y="8"/>
                  </a:lnTo>
                  <a:lnTo>
                    <a:pt x="827" y="29"/>
                  </a:lnTo>
                  <a:lnTo>
                    <a:pt x="823" y="48"/>
                  </a:lnTo>
                  <a:lnTo>
                    <a:pt x="817" y="59"/>
                  </a:lnTo>
                  <a:lnTo>
                    <a:pt x="809" y="70"/>
                  </a:lnTo>
                  <a:lnTo>
                    <a:pt x="802" y="80"/>
                  </a:lnTo>
                  <a:lnTo>
                    <a:pt x="796" y="86"/>
                  </a:lnTo>
                  <a:lnTo>
                    <a:pt x="790" y="91"/>
                  </a:lnTo>
                  <a:lnTo>
                    <a:pt x="785" y="95"/>
                  </a:lnTo>
                  <a:lnTo>
                    <a:pt x="781" y="101"/>
                  </a:lnTo>
                  <a:lnTo>
                    <a:pt x="775" y="107"/>
                  </a:lnTo>
                  <a:lnTo>
                    <a:pt x="770" y="110"/>
                  </a:lnTo>
                  <a:lnTo>
                    <a:pt x="747" y="129"/>
                  </a:lnTo>
                  <a:lnTo>
                    <a:pt x="743" y="133"/>
                  </a:lnTo>
                  <a:lnTo>
                    <a:pt x="737" y="139"/>
                  </a:lnTo>
                  <a:lnTo>
                    <a:pt x="733" y="143"/>
                  </a:lnTo>
                  <a:lnTo>
                    <a:pt x="730" y="146"/>
                  </a:lnTo>
                  <a:lnTo>
                    <a:pt x="722" y="152"/>
                  </a:lnTo>
                  <a:lnTo>
                    <a:pt x="718" y="160"/>
                  </a:lnTo>
                  <a:lnTo>
                    <a:pt x="718" y="164"/>
                  </a:lnTo>
                  <a:lnTo>
                    <a:pt x="724" y="162"/>
                  </a:lnTo>
                  <a:lnTo>
                    <a:pt x="732" y="156"/>
                  </a:lnTo>
                  <a:lnTo>
                    <a:pt x="752" y="141"/>
                  </a:lnTo>
                  <a:lnTo>
                    <a:pt x="781" y="122"/>
                  </a:lnTo>
                  <a:lnTo>
                    <a:pt x="813" y="103"/>
                  </a:lnTo>
                  <a:lnTo>
                    <a:pt x="844" y="86"/>
                  </a:lnTo>
                  <a:lnTo>
                    <a:pt x="859" y="80"/>
                  </a:lnTo>
                  <a:lnTo>
                    <a:pt x="874" y="76"/>
                  </a:lnTo>
                  <a:lnTo>
                    <a:pt x="880" y="76"/>
                  </a:lnTo>
                  <a:lnTo>
                    <a:pt x="886" y="76"/>
                  </a:lnTo>
                  <a:lnTo>
                    <a:pt x="897" y="80"/>
                  </a:lnTo>
                  <a:lnTo>
                    <a:pt x="905" y="84"/>
                  </a:lnTo>
                  <a:lnTo>
                    <a:pt x="912" y="89"/>
                  </a:lnTo>
                  <a:lnTo>
                    <a:pt x="924" y="99"/>
                  </a:lnTo>
                  <a:lnTo>
                    <a:pt x="929" y="120"/>
                  </a:lnTo>
                  <a:lnTo>
                    <a:pt x="927" y="129"/>
                  </a:lnTo>
                  <a:lnTo>
                    <a:pt x="922" y="137"/>
                  </a:lnTo>
                  <a:lnTo>
                    <a:pt x="912" y="145"/>
                  </a:lnTo>
                  <a:lnTo>
                    <a:pt x="901" y="148"/>
                  </a:lnTo>
                  <a:lnTo>
                    <a:pt x="895" y="150"/>
                  </a:lnTo>
                  <a:lnTo>
                    <a:pt x="889" y="150"/>
                  </a:lnTo>
                  <a:lnTo>
                    <a:pt x="876" y="152"/>
                  </a:lnTo>
                  <a:lnTo>
                    <a:pt x="870" y="154"/>
                  </a:lnTo>
                  <a:lnTo>
                    <a:pt x="865" y="154"/>
                  </a:lnTo>
                  <a:lnTo>
                    <a:pt x="855" y="156"/>
                  </a:lnTo>
                  <a:lnTo>
                    <a:pt x="842" y="162"/>
                  </a:lnTo>
                  <a:lnTo>
                    <a:pt x="840" y="165"/>
                  </a:lnTo>
                  <a:lnTo>
                    <a:pt x="842" y="171"/>
                  </a:lnTo>
                  <a:lnTo>
                    <a:pt x="857" y="190"/>
                  </a:lnTo>
                  <a:lnTo>
                    <a:pt x="874" y="219"/>
                  </a:lnTo>
                  <a:lnTo>
                    <a:pt x="882" y="242"/>
                  </a:lnTo>
                  <a:lnTo>
                    <a:pt x="880" y="243"/>
                  </a:lnTo>
                  <a:lnTo>
                    <a:pt x="876" y="247"/>
                  </a:lnTo>
                  <a:lnTo>
                    <a:pt x="870" y="247"/>
                  </a:lnTo>
                  <a:lnTo>
                    <a:pt x="863" y="247"/>
                  </a:lnTo>
                  <a:lnTo>
                    <a:pt x="853" y="245"/>
                  </a:lnTo>
                  <a:lnTo>
                    <a:pt x="846" y="242"/>
                  </a:lnTo>
                  <a:lnTo>
                    <a:pt x="836" y="240"/>
                  </a:lnTo>
                  <a:lnTo>
                    <a:pt x="828" y="234"/>
                  </a:lnTo>
                  <a:lnTo>
                    <a:pt x="811" y="226"/>
                  </a:lnTo>
                  <a:lnTo>
                    <a:pt x="796" y="217"/>
                  </a:lnTo>
                  <a:lnTo>
                    <a:pt x="783" y="209"/>
                  </a:lnTo>
                  <a:lnTo>
                    <a:pt x="770" y="204"/>
                  </a:lnTo>
                  <a:lnTo>
                    <a:pt x="760" y="204"/>
                  </a:lnTo>
                  <a:lnTo>
                    <a:pt x="751" y="209"/>
                  </a:lnTo>
                  <a:lnTo>
                    <a:pt x="749" y="215"/>
                  </a:lnTo>
                  <a:lnTo>
                    <a:pt x="749" y="223"/>
                  </a:lnTo>
                  <a:lnTo>
                    <a:pt x="752" y="240"/>
                  </a:lnTo>
                  <a:lnTo>
                    <a:pt x="775" y="281"/>
                  </a:lnTo>
                  <a:lnTo>
                    <a:pt x="794" y="321"/>
                  </a:lnTo>
                  <a:lnTo>
                    <a:pt x="794" y="337"/>
                  </a:lnTo>
                  <a:lnTo>
                    <a:pt x="792" y="340"/>
                  </a:lnTo>
                  <a:lnTo>
                    <a:pt x="787" y="344"/>
                  </a:lnTo>
                  <a:lnTo>
                    <a:pt x="779" y="346"/>
                  </a:lnTo>
                  <a:lnTo>
                    <a:pt x="771" y="346"/>
                  </a:lnTo>
                  <a:lnTo>
                    <a:pt x="764" y="342"/>
                  </a:lnTo>
                  <a:lnTo>
                    <a:pt x="754" y="338"/>
                  </a:lnTo>
                  <a:lnTo>
                    <a:pt x="739" y="327"/>
                  </a:lnTo>
                  <a:lnTo>
                    <a:pt x="724" y="314"/>
                  </a:lnTo>
                  <a:lnTo>
                    <a:pt x="707" y="299"/>
                  </a:lnTo>
                  <a:lnTo>
                    <a:pt x="692" y="285"/>
                  </a:lnTo>
                  <a:lnTo>
                    <a:pt x="661" y="268"/>
                  </a:lnTo>
                  <a:lnTo>
                    <a:pt x="646" y="268"/>
                  </a:lnTo>
                  <a:lnTo>
                    <a:pt x="635" y="270"/>
                  </a:lnTo>
                  <a:lnTo>
                    <a:pt x="625" y="276"/>
                  </a:lnTo>
                  <a:lnTo>
                    <a:pt x="623" y="278"/>
                  </a:lnTo>
                  <a:lnTo>
                    <a:pt x="621" y="283"/>
                  </a:lnTo>
                  <a:lnTo>
                    <a:pt x="619" y="291"/>
                  </a:lnTo>
                  <a:lnTo>
                    <a:pt x="621" y="302"/>
                  </a:lnTo>
                  <a:lnTo>
                    <a:pt x="636" y="327"/>
                  </a:lnTo>
                  <a:lnTo>
                    <a:pt x="659" y="346"/>
                  </a:lnTo>
                  <a:lnTo>
                    <a:pt x="673" y="352"/>
                  </a:lnTo>
                  <a:lnTo>
                    <a:pt x="682" y="357"/>
                  </a:lnTo>
                  <a:lnTo>
                    <a:pt x="694" y="363"/>
                  </a:lnTo>
                  <a:lnTo>
                    <a:pt x="703" y="371"/>
                  </a:lnTo>
                  <a:lnTo>
                    <a:pt x="720" y="394"/>
                  </a:lnTo>
                  <a:lnTo>
                    <a:pt x="722" y="409"/>
                  </a:lnTo>
                  <a:lnTo>
                    <a:pt x="716" y="422"/>
                  </a:lnTo>
                  <a:lnTo>
                    <a:pt x="705" y="434"/>
                  </a:lnTo>
                  <a:lnTo>
                    <a:pt x="690" y="443"/>
                  </a:lnTo>
                  <a:lnTo>
                    <a:pt x="680" y="447"/>
                  </a:lnTo>
                  <a:lnTo>
                    <a:pt x="671" y="449"/>
                  </a:lnTo>
                  <a:lnTo>
                    <a:pt x="661" y="451"/>
                  </a:lnTo>
                  <a:lnTo>
                    <a:pt x="652" y="451"/>
                  </a:lnTo>
                  <a:lnTo>
                    <a:pt x="642" y="449"/>
                  </a:lnTo>
                  <a:lnTo>
                    <a:pt x="635" y="445"/>
                  </a:lnTo>
                  <a:lnTo>
                    <a:pt x="625" y="441"/>
                  </a:lnTo>
                  <a:lnTo>
                    <a:pt x="617" y="435"/>
                  </a:lnTo>
                  <a:lnTo>
                    <a:pt x="602" y="420"/>
                  </a:lnTo>
                  <a:lnTo>
                    <a:pt x="587" y="399"/>
                  </a:lnTo>
                  <a:lnTo>
                    <a:pt x="557" y="357"/>
                  </a:lnTo>
                  <a:lnTo>
                    <a:pt x="528" y="325"/>
                  </a:lnTo>
                  <a:lnTo>
                    <a:pt x="517" y="318"/>
                  </a:lnTo>
                  <a:lnTo>
                    <a:pt x="505" y="319"/>
                  </a:lnTo>
                  <a:lnTo>
                    <a:pt x="501" y="323"/>
                  </a:lnTo>
                  <a:lnTo>
                    <a:pt x="500" y="329"/>
                  </a:lnTo>
                  <a:lnTo>
                    <a:pt x="503" y="340"/>
                  </a:lnTo>
                  <a:lnTo>
                    <a:pt x="528" y="373"/>
                  </a:lnTo>
                  <a:lnTo>
                    <a:pt x="543" y="388"/>
                  </a:lnTo>
                  <a:lnTo>
                    <a:pt x="555" y="405"/>
                  </a:lnTo>
                  <a:lnTo>
                    <a:pt x="560" y="420"/>
                  </a:lnTo>
                  <a:lnTo>
                    <a:pt x="557" y="434"/>
                  </a:lnTo>
                  <a:lnTo>
                    <a:pt x="551" y="439"/>
                  </a:lnTo>
                  <a:lnTo>
                    <a:pt x="541" y="445"/>
                  </a:lnTo>
                  <a:lnTo>
                    <a:pt x="530" y="449"/>
                  </a:lnTo>
                  <a:lnTo>
                    <a:pt x="524" y="451"/>
                  </a:lnTo>
                  <a:lnTo>
                    <a:pt x="517" y="453"/>
                  </a:lnTo>
                  <a:lnTo>
                    <a:pt x="509" y="454"/>
                  </a:lnTo>
                  <a:lnTo>
                    <a:pt x="501" y="456"/>
                  </a:lnTo>
                  <a:lnTo>
                    <a:pt x="494" y="456"/>
                  </a:lnTo>
                  <a:lnTo>
                    <a:pt x="484" y="458"/>
                  </a:lnTo>
                  <a:lnTo>
                    <a:pt x="475" y="458"/>
                  </a:lnTo>
                  <a:lnTo>
                    <a:pt x="465" y="460"/>
                  </a:lnTo>
                  <a:lnTo>
                    <a:pt x="458" y="460"/>
                  </a:lnTo>
                  <a:lnTo>
                    <a:pt x="448" y="460"/>
                  </a:lnTo>
                  <a:lnTo>
                    <a:pt x="439" y="460"/>
                  </a:lnTo>
                  <a:lnTo>
                    <a:pt x="429" y="458"/>
                  </a:lnTo>
                  <a:lnTo>
                    <a:pt x="420" y="458"/>
                  </a:lnTo>
                  <a:lnTo>
                    <a:pt x="410" y="458"/>
                  </a:lnTo>
                  <a:lnTo>
                    <a:pt x="401" y="456"/>
                  </a:lnTo>
                  <a:lnTo>
                    <a:pt x="391" y="454"/>
                  </a:lnTo>
                  <a:lnTo>
                    <a:pt x="384" y="453"/>
                  </a:lnTo>
                  <a:lnTo>
                    <a:pt x="374" y="451"/>
                  </a:lnTo>
                  <a:lnTo>
                    <a:pt x="366" y="447"/>
                  </a:lnTo>
                  <a:lnTo>
                    <a:pt x="359" y="445"/>
                  </a:lnTo>
                  <a:lnTo>
                    <a:pt x="346" y="437"/>
                  </a:lnTo>
                  <a:lnTo>
                    <a:pt x="332" y="430"/>
                  </a:lnTo>
                  <a:lnTo>
                    <a:pt x="323" y="418"/>
                  </a:lnTo>
                  <a:lnTo>
                    <a:pt x="306" y="399"/>
                  </a:lnTo>
                  <a:lnTo>
                    <a:pt x="287" y="386"/>
                  </a:lnTo>
                  <a:lnTo>
                    <a:pt x="268" y="378"/>
                  </a:lnTo>
                  <a:lnTo>
                    <a:pt x="258" y="375"/>
                  </a:lnTo>
                  <a:lnTo>
                    <a:pt x="249" y="373"/>
                  </a:lnTo>
                  <a:lnTo>
                    <a:pt x="239" y="371"/>
                  </a:lnTo>
                  <a:lnTo>
                    <a:pt x="232" y="369"/>
                  </a:lnTo>
                  <a:lnTo>
                    <a:pt x="216" y="369"/>
                  </a:lnTo>
                  <a:lnTo>
                    <a:pt x="207" y="369"/>
                  </a:lnTo>
                  <a:lnTo>
                    <a:pt x="205" y="369"/>
                  </a:lnTo>
                  <a:lnTo>
                    <a:pt x="334" y="331"/>
                  </a:lnTo>
                  <a:lnTo>
                    <a:pt x="509" y="418"/>
                  </a:lnTo>
                  <a:lnTo>
                    <a:pt x="374" y="316"/>
                  </a:lnTo>
                  <a:lnTo>
                    <a:pt x="530" y="270"/>
                  </a:lnTo>
                  <a:lnTo>
                    <a:pt x="655" y="409"/>
                  </a:lnTo>
                  <a:lnTo>
                    <a:pt x="562" y="259"/>
                  </a:lnTo>
                  <a:lnTo>
                    <a:pt x="663" y="224"/>
                  </a:lnTo>
                  <a:lnTo>
                    <a:pt x="764" y="314"/>
                  </a:lnTo>
                  <a:lnTo>
                    <a:pt x="692" y="215"/>
                  </a:lnTo>
                  <a:lnTo>
                    <a:pt x="771" y="183"/>
                  </a:lnTo>
                  <a:lnTo>
                    <a:pt x="846" y="215"/>
                  </a:lnTo>
                  <a:lnTo>
                    <a:pt x="789" y="167"/>
                  </a:lnTo>
                  <a:lnTo>
                    <a:pt x="889" y="107"/>
                  </a:lnTo>
                  <a:lnTo>
                    <a:pt x="754" y="167"/>
                  </a:lnTo>
                  <a:lnTo>
                    <a:pt x="646" y="209"/>
                  </a:lnTo>
                  <a:lnTo>
                    <a:pt x="794" y="44"/>
                  </a:lnTo>
                  <a:lnTo>
                    <a:pt x="604" y="217"/>
                  </a:lnTo>
                  <a:lnTo>
                    <a:pt x="520" y="242"/>
                  </a:lnTo>
                  <a:lnTo>
                    <a:pt x="623" y="67"/>
                  </a:lnTo>
                  <a:lnTo>
                    <a:pt x="481" y="249"/>
                  </a:lnTo>
                  <a:lnTo>
                    <a:pt x="359" y="287"/>
                  </a:lnTo>
                  <a:lnTo>
                    <a:pt x="412" y="126"/>
                  </a:lnTo>
                  <a:lnTo>
                    <a:pt x="321" y="299"/>
                  </a:lnTo>
                  <a:lnTo>
                    <a:pt x="306" y="306"/>
                  </a:lnTo>
                  <a:lnTo>
                    <a:pt x="289" y="312"/>
                  </a:lnTo>
                  <a:lnTo>
                    <a:pt x="268" y="321"/>
                  </a:lnTo>
                  <a:lnTo>
                    <a:pt x="245" y="329"/>
                  </a:lnTo>
                  <a:lnTo>
                    <a:pt x="222" y="338"/>
                  </a:lnTo>
                  <a:lnTo>
                    <a:pt x="216" y="340"/>
                  </a:lnTo>
                  <a:lnTo>
                    <a:pt x="211" y="342"/>
                  </a:lnTo>
                  <a:lnTo>
                    <a:pt x="205" y="342"/>
                  </a:lnTo>
                  <a:lnTo>
                    <a:pt x="201" y="344"/>
                  </a:lnTo>
                  <a:lnTo>
                    <a:pt x="195" y="346"/>
                  </a:lnTo>
                  <a:lnTo>
                    <a:pt x="190" y="348"/>
                  </a:lnTo>
                  <a:lnTo>
                    <a:pt x="180" y="350"/>
                  </a:lnTo>
                  <a:lnTo>
                    <a:pt x="171" y="350"/>
                  </a:lnTo>
                  <a:lnTo>
                    <a:pt x="165" y="352"/>
                  </a:lnTo>
                  <a:lnTo>
                    <a:pt x="159" y="352"/>
                  </a:lnTo>
                  <a:lnTo>
                    <a:pt x="154" y="352"/>
                  </a:lnTo>
                  <a:lnTo>
                    <a:pt x="148" y="352"/>
                  </a:lnTo>
                  <a:lnTo>
                    <a:pt x="140" y="352"/>
                  </a:lnTo>
                  <a:lnTo>
                    <a:pt x="133" y="350"/>
                  </a:lnTo>
                  <a:lnTo>
                    <a:pt x="125" y="350"/>
                  </a:lnTo>
                  <a:lnTo>
                    <a:pt x="117" y="350"/>
                  </a:lnTo>
                  <a:lnTo>
                    <a:pt x="112" y="348"/>
                  </a:lnTo>
                  <a:lnTo>
                    <a:pt x="104" y="348"/>
                  </a:lnTo>
                  <a:lnTo>
                    <a:pt x="97" y="346"/>
                  </a:lnTo>
                  <a:lnTo>
                    <a:pt x="87" y="346"/>
                  </a:lnTo>
                  <a:lnTo>
                    <a:pt x="79" y="344"/>
                  </a:lnTo>
                  <a:lnTo>
                    <a:pt x="74" y="344"/>
                  </a:lnTo>
                  <a:lnTo>
                    <a:pt x="58" y="342"/>
                  </a:lnTo>
                  <a:lnTo>
                    <a:pt x="51" y="340"/>
                  </a:lnTo>
                  <a:lnTo>
                    <a:pt x="45" y="340"/>
                  </a:lnTo>
                  <a:lnTo>
                    <a:pt x="32" y="338"/>
                  </a:lnTo>
                  <a:lnTo>
                    <a:pt x="20" y="337"/>
                  </a:lnTo>
                  <a:lnTo>
                    <a:pt x="13" y="335"/>
                  </a:lnTo>
                  <a:lnTo>
                    <a:pt x="5" y="335"/>
                  </a:lnTo>
                  <a:lnTo>
                    <a:pt x="0" y="333"/>
                  </a:lnTo>
                  <a:lnTo>
                    <a:pt x="102" y="272"/>
                  </a:lnTo>
                  <a:lnTo>
                    <a:pt x="104" y="281"/>
                  </a:lnTo>
                  <a:lnTo>
                    <a:pt x="121" y="299"/>
                  </a:lnTo>
                  <a:lnTo>
                    <a:pt x="148" y="316"/>
                  </a:lnTo>
                  <a:close/>
                </a:path>
              </a:pathLst>
            </a:custGeom>
            <a:solidFill>
              <a:srgbClr val="FF6600"/>
            </a:solidFill>
            <a:ln w="9525">
              <a:noFill/>
              <a:round/>
              <a:headEnd/>
              <a:tailEnd/>
            </a:ln>
          </p:spPr>
          <p:txBody>
            <a:bodyPr/>
            <a:lstStyle/>
            <a:p>
              <a:endParaRPr lang="vi-VN"/>
            </a:p>
          </p:txBody>
        </p:sp>
        <p:sp>
          <p:nvSpPr>
            <p:cNvPr id="1085" name="Freeform 18"/>
            <p:cNvSpPr>
              <a:spLocks/>
            </p:cNvSpPr>
            <p:nvPr/>
          </p:nvSpPr>
          <p:spPr bwMode="auto">
            <a:xfrm rot="4272610">
              <a:off x="555" y="672"/>
              <a:ext cx="464" cy="230"/>
            </a:xfrm>
            <a:custGeom>
              <a:avLst/>
              <a:gdLst>
                <a:gd name="T0" fmla="*/ 185 w 930"/>
                <a:gd name="T1" fmla="*/ 314 h 460"/>
                <a:gd name="T2" fmla="*/ 255 w 930"/>
                <a:gd name="T3" fmla="*/ 274 h 460"/>
                <a:gd name="T4" fmla="*/ 285 w 930"/>
                <a:gd name="T5" fmla="*/ 236 h 460"/>
                <a:gd name="T6" fmla="*/ 310 w 930"/>
                <a:gd name="T7" fmla="*/ 194 h 460"/>
                <a:gd name="T8" fmla="*/ 337 w 930"/>
                <a:gd name="T9" fmla="*/ 147 h 460"/>
                <a:gd name="T10" fmla="*/ 400 w 930"/>
                <a:gd name="T11" fmla="*/ 84 h 460"/>
                <a:gd name="T12" fmla="*/ 451 w 930"/>
                <a:gd name="T13" fmla="*/ 73 h 460"/>
                <a:gd name="T14" fmla="*/ 498 w 930"/>
                <a:gd name="T15" fmla="*/ 73 h 460"/>
                <a:gd name="T16" fmla="*/ 481 w 930"/>
                <a:gd name="T17" fmla="*/ 97 h 460"/>
                <a:gd name="T18" fmla="*/ 453 w 930"/>
                <a:gd name="T19" fmla="*/ 137 h 460"/>
                <a:gd name="T20" fmla="*/ 485 w 930"/>
                <a:gd name="T21" fmla="*/ 173 h 460"/>
                <a:gd name="T22" fmla="*/ 536 w 930"/>
                <a:gd name="T23" fmla="*/ 134 h 460"/>
                <a:gd name="T24" fmla="*/ 571 w 930"/>
                <a:gd name="T25" fmla="*/ 73 h 460"/>
                <a:gd name="T26" fmla="*/ 622 w 930"/>
                <a:gd name="T27" fmla="*/ 29 h 460"/>
                <a:gd name="T28" fmla="*/ 654 w 930"/>
                <a:gd name="T29" fmla="*/ 78 h 460"/>
                <a:gd name="T30" fmla="*/ 616 w 930"/>
                <a:gd name="T31" fmla="*/ 137 h 460"/>
                <a:gd name="T32" fmla="*/ 637 w 930"/>
                <a:gd name="T33" fmla="*/ 160 h 460"/>
                <a:gd name="T34" fmla="*/ 677 w 930"/>
                <a:gd name="T35" fmla="*/ 115 h 460"/>
                <a:gd name="T36" fmla="*/ 702 w 930"/>
                <a:gd name="T37" fmla="*/ 88 h 460"/>
                <a:gd name="T38" fmla="*/ 730 w 930"/>
                <a:gd name="T39" fmla="*/ 56 h 460"/>
                <a:gd name="T40" fmla="*/ 787 w 930"/>
                <a:gd name="T41" fmla="*/ 6 h 460"/>
                <a:gd name="T42" fmla="*/ 818 w 930"/>
                <a:gd name="T43" fmla="*/ 59 h 460"/>
                <a:gd name="T44" fmla="*/ 780 w 930"/>
                <a:gd name="T45" fmla="*/ 101 h 460"/>
                <a:gd name="T46" fmla="*/ 732 w 930"/>
                <a:gd name="T47" fmla="*/ 143 h 460"/>
                <a:gd name="T48" fmla="*/ 730 w 930"/>
                <a:gd name="T49" fmla="*/ 158 h 460"/>
                <a:gd name="T50" fmla="*/ 873 w 930"/>
                <a:gd name="T51" fmla="*/ 78 h 460"/>
                <a:gd name="T52" fmla="*/ 922 w 930"/>
                <a:gd name="T53" fmla="*/ 101 h 460"/>
                <a:gd name="T54" fmla="*/ 894 w 930"/>
                <a:gd name="T55" fmla="*/ 151 h 460"/>
                <a:gd name="T56" fmla="*/ 841 w 930"/>
                <a:gd name="T57" fmla="*/ 162 h 460"/>
                <a:gd name="T58" fmla="*/ 879 w 930"/>
                <a:gd name="T59" fmla="*/ 246 h 460"/>
                <a:gd name="T60" fmla="*/ 837 w 930"/>
                <a:gd name="T61" fmla="*/ 240 h 460"/>
                <a:gd name="T62" fmla="*/ 759 w 930"/>
                <a:gd name="T63" fmla="*/ 204 h 460"/>
                <a:gd name="T64" fmla="*/ 795 w 930"/>
                <a:gd name="T65" fmla="*/ 322 h 460"/>
                <a:gd name="T66" fmla="*/ 763 w 930"/>
                <a:gd name="T67" fmla="*/ 343 h 460"/>
                <a:gd name="T68" fmla="*/ 660 w 930"/>
                <a:gd name="T69" fmla="*/ 268 h 460"/>
                <a:gd name="T70" fmla="*/ 618 w 930"/>
                <a:gd name="T71" fmla="*/ 291 h 460"/>
                <a:gd name="T72" fmla="*/ 694 w 930"/>
                <a:gd name="T73" fmla="*/ 365 h 460"/>
                <a:gd name="T74" fmla="*/ 690 w 930"/>
                <a:gd name="T75" fmla="*/ 443 h 460"/>
                <a:gd name="T76" fmla="*/ 633 w 930"/>
                <a:gd name="T77" fmla="*/ 447 h 460"/>
                <a:gd name="T78" fmla="*/ 529 w 930"/>
                <a:gd name="T79" fmla="*/ 326 h 460"/>
                <a:gd name="T80" fmla="*/ 529 w 930"/>
                <a:gd name="T81" fmla="*/ 373 h 460"/>
                <a:gd name="T82" fmla="*/ 542 w 930"/>
                <a:gd name="T83" fmla="*/ 445 h 460"/>
                <a:gd name="T84" fmla="*/ 493 w 930"/>
                <a:gd name="T85" fmla="*/ 459 h 460"/>
                <a:gd name="T86" fmla="*/ 438 w 930"/>
                <a:gd name="T87" fmla="*/ 460 h 460"/>
                <a:gd name="T88" fmla="*/ 382 w 930"/>
                <a:gd name="T89" fmla="*/ 453 h 460"/>
                <a:gd name="T90" fmla="*/ 323 w 930"/>
                <a:gd name="T91" fmla="*/ 419 h 460"/>
                <a:gd name="T92" fmla="*/ 240 w 930"/>
                <a:gd name="T93" fmla="*/ 371 h 460"/>
                <a:gd name="T94" fmla="*/ 508 w 930"/>
                <a:gd name="T95" fmla="*/ 419 h 460"/>
                <a:gd name="T96" fmla="*/ 763 w 930"/>
                <a:gd name="T97" fmla="*/ 314 h 460"/>
                <a:gd name="T98" fmla="*/ 753 w 930"/>
                <a:gd name="T99" fmla="*/ 170 h 460"/>
                <a:gd name="T100" fmla="*/ 481 w 930"/>
                <a:gd name="T101" fmla="*/ 249 h 460"/>
                <a:gd name="T102" fmla="*/ 268 w 930"/>
                <a:gd name="T103" fmla="*/ 322 h 460"/>
                <a:gd name="T104" fmla="*/ 200 w 930"/>
                <a:gd name="T105" fmla="*/ 346 h 460"/>
                <a:gd name="T106" fmla="*/ 160 w 930"/>
                <a:gd name="T107" fmla="*/ 352 h 460"/>
                <a:gd name="T108" fmla="*/ 118 w 930"/>
                <a:gd name="T109" fmla="*/ 350 h 460"/>
                <a:gd name="T110" fmla="*/ 73 w 930"/>
                <a:gd name="T111" fmla="*/ 345 h 460"/>
                <a:gd name="T112" fmla="*/ 12 w 930"/>
                <a:gd name="T113" fmla="*/ 337 h 460"/>
                <a:gd name="T114" fmla="*/ 149 w 930"/>
                <a:gd name="T115" fmla="*/ 316 h 46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930"/>
                <a:gd name="T175" fmla="*/ 0 h 460"/>
                <a:gd name="T176" fmla="*/ 930 w 930"/>
                <a:gd name="T177" fmla="*/ 460 h 46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930" h="460">
                  <a:moveTo>
                    <a:pt x="149" y="316"/>
                  </a:moveTo>
                  <a:lnTo>
                    <a:pt x="152" y="316"/>
                  </a:lnTo>
                  <a:lnTo>
                    <a:pt x="162" y="316"/>
                  </a:lnTo>
                  <a:lnTo>
                    <a:pt x="168" y="316"/>
                  </a:lnTo>
                  <a:lnTo>
                    <a:pt x="175" y="316"/>
                  </a:lnTo>
                  <a:lnTo>
                    <a:pt x="185" y="314"/>
                  </a:lnTo>
                  <a:lnTo>
                    <a:pt x="192" y="312"/>
                  </a:lnTo>
                  <a:lnTo>
                    <a:pt x="213" y="305"/>
                  </a:lnTo>
                  <a:lnTo>
                    <a:pt x="234" y="291"/>
                  </a:lnTo>
                  <a:lnTo>
                    <a:pt x="246" y="284"/>
                  </a:lnTo>
                  <a:lnTo>
                    <a:pt x="251" y="280"/>
                  </a:lnTo>
                  <a:lnTo>
                    <a:pt x="255" y="274"/>
                  </a:lnTo>
                  <a:lnTo>
                    <a:pt x="261" y="268"/>
                  </a:lnTo>
                  <a:lnTo>
                    <a:pt x="266" y="263"/>
                  </a:lnTo>
                  <a:lnTo>
                    <a:pt x="272" y="257"/>
                  </a:lnTo>
                  <a:lnTo>
                    <a:pt x="276" y="249"/>
                  </a:lnTo>
                  <a:lnTo>
                    <a:pt x="282" y="242"/>
                  </a:lnTo>
                  <a:lnTo>
                    <a:pt x="285" y="236"/>
                  </a:lnTo>
                  <a:lnTo>
                    <a:pt x="289" y="229"/>
                  </a:lnTo>
                  <a:lnTo>
                    <a:pt x="293" y="221"/>
                  </a:lnTo>
                  <a:lnTo>
                    <a:pt x="299" y="215"/>
                  </a:lnTo>
                  <a:lnTo>
                    <a:pt x="303" y="208"/>
                  </a:lnTo>
                  <a:lnTo>
                    <a:pt x="306" y="202"/>
                  </a:lnTo>
                  <a:lnTo>
                    <a:pt x="310" y="194"/>
                  </a:lnTo>
                  <a:lnTo>
                    <a:pt x="312" y="189"/>
                  </a:lnTo>
                  <a:lnTo>
                    <a:pt x="316" y="183"/>
                  </a:lnTo>
                  <a:lnTo>
                    <a:pt x="323" y="170"/>
                  </a:lnTo>
                  <a:lnTo>
                    <a:pt x="325" y="164"/>
                  </a:lnTo>
                  <a:lnTo>
                    <a:pt x="329" y="158"/>
                  </a:lnTo>
                  <a:lnTo>
                    <a:pt x="337" y="147"/>
                  </a:lnTo>
                  <a:lnTo>
                    <a:pt x="342" y="135"/>
                  </a:lnTo>
                  <a:lnTo>
                    <a:pt x="348" y="126"/>
                  </a:lnTo>
                  <a:lnTo>
                    <a:pt x="356" y="118"/>
                  </a:lnTo>
                  <a:lnTo>
                    <a:pt x="363" y="109"/>
                  </a:lnTo>
                  <a:lnTo>
                    <a:pt x="381" y="96"/>
                  </a:lnTo>
                  <a:lnTo>
                    <a:pt x="400" y="84"/>
                  </a:lnTo>
                  <a:lnTo>
                    <a:pt x="411" y="80"/>
                  </a:lnTo>
                  <a:lnTo>
                    <a:pt x="422" y="78"/>
                  </a:lnTo>
                  <a:lnTo>
                    <a:pt x="426" y="77"/>
                  </a:lnTo>
                  <a:lnTo>
                    <a:pt x="432" y="75"/>
                  </a:lnTo>
                  <a:lnTo>
                    <a:pt x="441" y="75"/>
                  </a:lnTo>
                  <a:lnTo>
                    <a:pt x="451" y="73"/>
                  </a:lnTo>
                  <a:lnTo>
                    <a:pt x="460" y="71"/>
                  </a:lnTo>
                  <a:lnTo>
                    <a:pt x="468" y="71"/>
                  </a:lnTo>
                  <a:lnTo>
                    <a:pt x="476" y="71"/>
                  </a:lnTo>
                  <a:lnTo>
                    <a:pt x="483" y="71"/>
                  </a:lnTo>
                  <a:lnTo>
                    <a:pt x="489" y="71"/>
                  </a:lnTo>
                  <a:lnTo>
                    <a:pt x="498" y="73"/>
                  </a:lnTo>
                  <a:lnTo>
                    <a:pt x="508" y="73"/>
                  </a:lnTo>
                  <a:lnTo>
                    <a:pt x="504" y="75"/>
                  </a:lnTo>
                  <a:lnTo>
                    <a:pt x="498" y="82"/>
                  </a:lnTo>
                  <a:lnTo>
                    <a:pt x="493" y="86"/>
                  </a:lnTo>
                  <a:lnTo>
                    <a:pt x="487" y="92"/>
                  </a:lnTo>
                  <a:lnTo>
                    <a:pt x="481" y="97"/>
                  </a:lnTo>
                  <a:lnTo>
                    <a:pt x="477" y="103"/>
                  </a:lnTo>
                  <a:lnTo>
                    <a:pt x="472" y="111"/>
                  </a:lnTo>
                  <a:lnTo>
                    <a:pt x="466" y="116"/>
                  </a:lnTo>
                  <a:lnTo>
                    <a:pt x="460" y="124"/>
                  </a:lnTo>
                  <a:lnTo>
                    <a:pt x="457" y="132"/>
                  </a:lnTo>
                  <a:lnTo>
                    <a:pt x="453" y="137"/>
                  </a:lnTo>
                  <a:lnTo>
                    <a:pt x="451" y="145"/>
                  </a:lnTo>
                  <a:lnTo>
                    <a:pt x="451" y="158"/>
                  </a:lnTo>
                  <a:lnTo>
                    <a:pt x="455" y="168"/>
                  </a:lnTo>
                  <a:lnTo>
                    <a:pt x="462" y="173"/>
                  </a:lnTo>
                  <a:lnTo>
                    <a:pt x="472" y="175"/>
                  </a:lnTo>
                  <a:lnTo>
                    <a:pt x="485" y="173"/>
                  </a:lnTo>
                  <a:lnTo>
                    <a:pt x="498" y="170"/>
                  </a:lnTo>
                  <a:lnTo>
                    <a:pt x="512" y="162"/>
                  </a:lnTo>
                  <a:lnTo>
                    <a:pt x="523" y="153"/>
                  </a:lnTo>
                  <a:lnTo>
                    <a:pt x="529" y="147"/>
                  </a:lnTo>
                  <a:lnTo>
                    <a:pt x="533" y="141"/>
                  </a:lnTo>
                  <a:lnTo>
                    <a:pt x="536" y="134"/>
                  </a:lnTo>
                  <a:lnTo>
                    <a:pt x="542" y="124"/>
                  </a:lnTo>
                  <a:lnTo>
                    <a:pt x="546" y="115"/>
                  </a:lnTo>
                  <a:lnTo>
                    <a:pt x="552" y="105"/>
                  </a:lnTo>
                  <a:lnTo>
                    <a:pt x="557" y="94"/>
                  </a:lnTo>
                  <a:lnTo>
                    <a:pt x="565" y="82"/>
                  </a:lnTo>
                  <a:lnTo>
                    <a:pt x="571" y="73"/>
                  </a:lnTo>
                  <a:lnTo>
                    <a:pt x="578" y="61"/>
                  </a:lnTo>
                  <a:lnTo>
                    <a:pt x="586" y="52"/>
                  </a:lnTo>
                  <a:lnTo>
                    <a:pt x="593" y="44"/>
                  </a:lnTo>
                  <a:lnTo>
                    <a:pt x="611" y="33"/>
                  </a:lnTo>
                  <a:lnTo>
                    <a:pt x="618" y="31"/>
                  </a:lnTo>
                  <a:lnTo>
                    <a:pt x="622" y="29"/>
                  </a:lnTo>
                  <a:lnTo>
                    <a:pt x="628" y="29"/>
                  </a:lnTo>
                  <a:lnTo>
                    <a:pt x="635" y="31"/>
                  </a:lnTo>
                  <a:lnTo>
                    <a:pt x="645" y="37"/>
                  </a:lnTo>
                  <a:lnTo>
                    <a:pt x="656" y="50"/>
                  </a:lnTo>
                  <a:lnTo>
                    <a:pt x="656" y="69"/>
                  </a:lnTo>
                  <a:lnTo>
                    <a:pt x="654" y="78"/>
                  </a:lnTo>
                  <a:lnTo>
                    <a:pt x="649" y="88"/>
                  </a:lnTo>
                  <a:lnTo>
                    <a:pt x="643" y="99"/>
                  </a:lnTo>
                  <a:lnTo>
                    <a:pt x="635" y="109"/>
                  </a:lnTo>
                  <a:lnTo>
                    <a:pt x="628" y="118"/>
                  </a:lnTo>
                  <a:lnTo>
                    <a:pt x="622" y="130"/>
                  </a:lnTo>
                  <a:lnTo>
                    <a:pt x="616" y="137"/>
                  </a:lnTo>
                  <a:lnTo>
                    <a:pt x="611" y="147"/>
                  </a:lnTo>
                  <a:lnTo>
                    <a:pt x="607" y="162"/>
                  </a:lnTo>
                  <a:lnTo>
                    <a:pt x="611" y="172"/>
                  </a:lnTo>
                  <a:lnTo>
                    <a:pt x="618" y="173"/>
                  </a:lnTo>
                  <a:lnTo>
                    <a:pt x="626" y="168"/>
                  </a:lnTo>
                  <a:lnTo>
                    <a:pt x="637" y="160"/>
                  </a:lnTo>
                  <a:lnTo>
                    <a:pt x="643" y="154"/>
                  </a:lnTo>
                  <a:lnTo>
                    <a:pt x="649" y="147"/>
                  </a:lnTo>
                  <a:lnTo>
                    <a:pt x="656" y="141"/>
                  </a:lnTo>
                  <a:lnTo>
                    <a:pt x="664" y="132"/>
                  </a:lnTo>
                  <a:lnTo>
                    <a:pt x="670" y="124"/>
                  </a:lnTo>
                  <a:lnTo>
                    <a:pt x="677" y="115"/>
                  </a:lnTo>
                  <a:lnTo>
                    <a:pt x="681" y="111"/>
                  </a:lnTo>
                  <a:lnTo>
                    <a:pt x="685" y="105"/>
                  </a:lnTo>
                  <a:lnTo>
                    <a:pt x="690" y="101"/>
                  </a:lnTo>
                  <a:lnTo>
                    <a:pt x="694" y="97"/>
                  </a:lnTo>
                  <a:lnTo>
                    <a:pt x="698" y="92"/>
                  </a:lnTo>
                  <a:lnTo>
                    <a:pt x="702" y="88"/>
                  </a:lnTo>
                  <a:lnTo>
                    <a:pt x="706" y="82"/>
                  </a:lnTo>
                  <a:lnTo>
                    <a:pt x="709" y="78"/>
                  </a:lnTo>
                  <a:lnTo>
                    <a:pt x="717" y="69"/>
                  </a:lnTo>
                  <a:lnTo>
                    <a:pt x="723" y="65"/>
                  </a:lnTo>
                  <a:lnTo>
                    <a:pt x="727" y="59"/>
                  </a:lnTo>
                  <a:lnTo>
                    <a:pt x="730" y="56"/>
                  </a:lnTo>
                  <a:lnTo>
                    <a:pt x="734" y="52"/>
                  </a:lnTo>
                  <a:lnTo>
                    <a:pt x="742" y="42"/>
                  </a:lnTo>
                  <a:lnTo>
                    <a:pt x="749" y="35"/>
                  </a:lnTo>
                  <a:lnTo>
                    <a:pt x="757" y="27"/>
                  </a:lnTo>
                  <a:lnTo>
                    <a:pt x="772" y="16"/>
                  </a:lnTo>
                  <a:lnTo>
                    <a:pt x="787" y="6"/>
                  </a:lnTo>
                  <a:lnTo>
                    <a:pt x="799" y="0"/>
                  </a:lnTo>
                  <a:lnTo>
                    <a:pt x="810" y="2"/>
                  </a:lnTo>
                  <a:lnTo>
                    <a:pt x="820" y="8"/>
                  </a:lnTo>
                  <a:lnTo>
                    <a:pt x="827" y="29"/>
                  </a:lnTo>
                  <a:lnTo>
                    <a:pt x="824" y="50"/>
                  </a:lnTo>
                  <a:lnTo>
                    <a:pt x="818" y="59"/>
                  </a:lnTo>
                  <a:lnTo>
                    <a:pt x="810" y="71"/>
                  </a:lnTo>
                  <a:lnTo>
                    <a:pt x="801" y="80"/>
                  </a:lnTo>
                  <a:lnTo>
                    <a:pt x="795" y="86"/>
                  </a:lnTo>
                  <a:lnTo>
                    <a:pt x="791" y="92"/>
                  </a:lnTo>
                  <a:lnTo>
                    <a:pt x="785" y="97"/>
                  </a:lnTo>
                  <a:lnTo>
                    <a:pt x="780" y="101"/>
                  </a:lnTo>
                  <a:lnTo>
                    <a:pt x="774" y="107"/>
                  </a:lnTo>
                  <a:lnTo>
                    <a:pt x="768" y="111"/>
                  </a:lnTo>
                  <a:lnTo>
                    <a:pt x="747" y="130"/>
                  </a:lnTo>
                  <a:lnTo>
                    <a:pt x="742" y="134"/>
                  </a:lnTo>
                  <a:lnTo>
                    <a:pt x="738" y="139"/>
                  </a:lnTo>
                  <a:lnTo>
                    <a:pt x="732" y="143"/>
                  </a:lnTo>
                  <a:lnTo>
                    <a:pt x="730" y="147"/>
                  </a:lnTo>
                  <a:lnTo>
                    <a:pt x="723" y="154"/>
                  </a:lnTo>
                  <a:lnTo>
                    <a:pt x="719" y="160"/>
                  </a:lnTo>
                  <a:lnTo>
                    <a:pt x="719" y="164"/>
                  </a:lnTo>
                  <a:lnTo>
                    <a:pt x="723" y="162"/>
                  </a:lnTo>
                  <a:lnTo>
                    <a:pt x="730" y="158"/>
                  </a:lnTo>
                  <a:lnTo>
                    <a:pt x="753" y="143"/>
                  </a:lnTo>
                  <a:lnTo>
                    <a:pt x="782" y="122"/>
                  </a:lnTo>
                  <a:lnTo>
                    <a:pt x="812" y="103"/>
                  </a:lnTo>
                  <a:lnTo>
                    <a:pt x="844" y="88"/>
                  </a:lnTo>
                  <a:lnTo>
                    <a:pt x="860" y="80"/>
                  </a:lnTo>
                  <a:lnTo>
                    <a:pt x="873" y="78"/>
                  </a:lnTo>
                  <a:lnTo>
                    <a:pt x="881" y="78"/>
                  </a:lnTo>
                  <a:lnTo>
                    <a:pt x="886" y="78"/>
                  </a:lnTo>
                  <a:lnTo>
                    <a:pt x="896" y="80"/>
                  </a:lnTo>
                  <a:lnTo>
                    <a:pt x="905" y="86"/>
                  </a:lnTo>
                  <a:lnTo>
                    <a:pt x="913" y="90"/>
                  </a:lnTo>
                  <a:lnTo>
                    <a:pt x="922" y="101"/>
                  </a:lnTo>
                  <a:lnTo>
                    <a:pt x="930" y="120"/>
                  </a:lnTo>
                  <a:lnTo>
                    <a:pt x="926" y="130"/>
                  </a:lnTo>
                  <a:lnTo>
                    <a:pt x="920" y="139"/>
                  </a:lnTo>
                  <a:lnTo>
                    <a:pt x="911" y="145"/>
                  </a:lnTo>
                  <a:lnTo>
                    <a:pt x="901" y="149"/>
                  </a:lnTo>
                  <a:lnTo>
                    <a:pt x="894" y="151"/>
                  </a:lnTo>
                  <a:lnTo>
                    <a:pt x="888" y="151"/>
                  </a:lnTo>
                  <a:lnTo>
                    <a:pt x="877" y="153"/>
                  </a:lnTo>
                  <a:lnTo>
                    <a:pt x="871" y="154"/>
                  </a:lnTo>
                  <a:lnTo>
                    <a:pt x="865" y="154"/>
                  </a:lnTo>
                  <a:lnTo>
                    <a:pt x="854" y="156"/>
                  </a:lnTo>
                  <a:lnTo>
                    <a:pt x="841" y="162"/>
                  </a:lnTo>
                  <a:lnTo>
                    <a:pt x="841" y="166"/>
                  </a:lnTo>
                  <a:lnTo>
                    <a:pt x="843" y="172"/>
                  </a:lnTo>
                  <a:lnTo>
                    <a:pt x="858" y="191"/>
                  </a:lnTo>
                  <a:lnTo>
                    <a:pt x="875" y="219"/>
                  </a:lnTo>
                  <a:lnTo>
                    <a:pt x="881" y="242"/>
                  </a:lnTo>
                  <a:lnTo>
                    <a:pt x="879" y="246"/>
                  </a:lnTo>
                  <a:lnTo>
                    <a:pt x="877" y="248"/>
                  </a:lnTo>
                  <a:lnTo>
                    <a:pt x="871" y="249"/>
                  </a:lnTo>
                  <a:lnTo>
                    <a:pt x="862" y="248"/>
                  </a:lnTo>
                  <a:lnTo>
                    <a:pt x="854" y="246"/>
                  </a:lnTo>
                  <a:lnTo>
                    <a:pt x="844" y="244"/>
                  </a:lnTo>
                  <a:lnTo>
                    <a:pt x="837" y="240"/>
                  </a:lnTo>
                  <a:lnTo>
                    <a:pt x="827" y="236"/>
                  </a:lnTo>
                  <a:lnTo>
                    <a:pt x="812" y="227"/>
                  </a:lnTo>
                  <a:lnTo>
                    <a:pt x="797" y="217"/>
                  </a:lnTo>
                  <a:lnTo>
                    <a:pt x="784" y="210"/>
                  </a:lnTo>
                  <a:lnTo>
                    <a:pt x="770" y="206"/>
                  </a:lnTo>
                  <a:lnTo>
                    <a:pt x="759" y="204"/>
                  </a:lnTo>
                  <a:lnTo>
                    <a:pt x="751" y="210"/>
                  </a:lnTo>
                  <a:lnTo>
                    <a:pt x="747" y="215"/>
                  </a:lnTo>
                  <a:lnTo>
                    <a:pt x="747" y="223"/>
                  </a:lnTo>
                  <a:lnTo>
                    <a:pt x="753" y="240"/>
                  </a:lnTo>
                  <a:lnTo>
                    <a:pt x="776" y="282"/>
                  </a:lnTo>
                  <a:lnTo>
                    <a:pt x="795" y="322"/>
                  </a:lnTo>
                  <a:lnTo>
                    <a:pt x="795" y="337"/>
                  </a:lnTo>
                  <a:lnTo>
                    <a:pt x="793" y="343"/>
                  </a:lnTo>
                  <a:lnTo>
                    <a:pt x="787" y="345"/>
                  </a:lnTo>
                  <a:lnTo>
                    <a:pt x="778" y="346"/>
                  </a:lnTo>
                  <a:lnTo>
                    <a:pt x="770" y="346"/>
                  </a:lnTo>
                  <a:lnTo>
                    <a:pt x="763" y="343"/>
                  </a:lnTo>
                  <a:lnTo>
                    <a:pt x="755" y="339"/>
                  </a:lnTo>
                  <a:lnTo>
                    <a:pt x="740" y="327"/>
                  </a:lnTo>
                  <a:lnTo>
                    <a:pt x="725" y="314"/>
                  </a:lnTo>
                  <a:lnTo>
                    <a:pt x="708" y="299"/>
                  </a:lnTo>
                  <a:lnTo>
                    <a:pt x="692" y="286"/>
                  </a:lnTo>
                  <a:lnTo>
                    <a:pt x="660" y="268"/>
                  </a:lnTo>
                  <a:lnTo>
                    <a:pt x="647" y="268"/>
                  </a:lnTo>
                  <a:lnTo>
                    <a:pt x="635" y="270"/>
                  </a:lnTo>
                  <a:lnTo>
                    <a:pt x="626" y="276"/>
                  </a:lnTo>
                  <a:lnTo>
                    <a:pt x="624" y="280"/>
                  </a:lnTo>
                  <a:lnTo>
                    <a:pt x="622" y="284"/>
                  </a:lnTo>
                  <a:lnTo>
                    <a:pt x="618" y="291"/>
                  </a:lnTo>
                  <a:lnTo>
                    <a:pt x="620" y="303"/>
                  </a:lnTo>
                  <a:lnTo>
                    <a:pt x="637" y="327"/>
                  </a:lnTo>
                  <a:lnTo>
                    <a:pt x="660" y="346"/>
                  </a:lnTo>
                  <a:lnTo>
                    <a:pt x="673" y="352"/>
                  </a:lnTo>
                  <a:lnTo>
                    <a:pt x="683" y="358"/>
                  </a:lnTo>
                  <a:lnTo>
                    <a:pt x="694" y="365"/>
                  </a:lnTo>
                  <a:lnTo>
                    <a:pt x="704" y="371"/>
                  </a:lnTo>
                  <a:lnTo>
                    <a:pt x="719" y="394"/>
                  </a:lnTo>
                  <a:lnTo>
                    <a:pt x="723" y="409"/>
                  </a:lnTo>
                  <a:lnTo>
                    <a:pt x="717" y="424"/>
                  </a:lnTo>
                  <a:lnTo>
                    <a:pt x="706" y="436"/>
                  </a:lnTo>
                  <a:lnTo>
                    <a:pt x="690" y="443"/>
                  </a:lnTo>
                  <a:lnTo>
                    <a:pt x="681" y="447"/>
                  </a:lnTo>
                  <a:lnTo>
                    <a:pt x="671" y="449"/>
                  </a:lnTo>
                  <a:lnTo>
                    <a:pt x="662" y="451"/>
                  </a:lnTo>
                  <a:lnTo>
                    <a:pt x="652" y="451"/>
                  </a:lnTo>
                  <a:lnTo>
                    <a:pt x="643" y="449"/>
                  </a:lnTo>
                  <a:lnTo>
                    <a:pt x="633" y="447"/>
                  </a:lnTo>
                  <a:lnTo>
                    <a:pt x="626" y="443"/>
                  </a:lnTo>
                  <a:lnTo>
                    <a:pt x="618" y="436"/>
                  </a:lnTo>
                  <a:lnTo>
                    <a:pt x="603" y="421"/>
                  </a:lnTo>
                  <a:lnTo>
                    <a:pt x="588" y="402"/>
                  </a:lnTo>
                  <a:lnTo>
                    <a:pt x="557" y="358"/>
                  </a:lnTo>
                  <a:lnTo>
                    <a:pt x="529" y="326"/>
                  </a:lnTo>
                  <a:lnTo>
                    <a:pt x="516" y="318"/>
                  </a:lnTo>
                  <a:lnTo>
                    <a:pt x="504" y="320"/>
                  </a:lnTo>
                  <a:lnTo>
                    <a:pt x="500" y="324"/>
                  </a:lnTo>
                  <a:lnTo>
                    <a:pt x="500" y="329"/>
                  </a:lnTo>
                  <a:lnTo>
                    <a:pt x="504" y="341"/>
                  </a:lnTo>
                  <a:lnTo>
                    <a:pt x="529" y="373"/>
                  </a:lnTo>
                  <a:lnTo>
                    <a:pt x="544" y="390"/>
                  </a:lnTo>
                  <a:lnTo>
                    <a:pt x="555" y="405"/>
                  </a:lnTo>
                  <a:lnTo>
                    <a:pt x="561" y="421"/>
                  </a:lnTo>
                  <a:lnTo>
                    <a:pt x="557" y="434"/>
                  </a:lnTo>
                  <a:lnTo>
                    <a:pt x="552" y="440"/>
                  </a:lnTo>
                  <a:lnTo>
                    <a:pt x="542" y="445"/>
                  </a:lnTo>
                  <a:lnTo>
                    <a:pt x="531" y="449"/>
                  </a:lnTo>
                  <a:lnTo>
                    <a:pt x="525" y="451"/>
                  </a:lnTo>
                  <a:lnTo>
                    <a:pt x="517" y="453"/>
                  </a:lnTo>
                  <a:lnTo>
                    <a:pt x="510" y="455"/>
                  </a:lnTo>
                  <a:lnTo>
                    <a:pt x="502" y="457"/>
                  </a:lnTo>
                  <a:lnTo>
                    <a:pt x="493" y="459"/>
                  </a:lnTo>
                  <a:lnTo>
                    <a:pt x="485" y="459"/>
                  </a:lnTo>
                  <a:lnTo>
                    <a:pt x="476" y="460"/>
                  </a:lnTo>
                  <a:lnTo>
                    <a:pt x="466" y="460"/>
                  </a:lnTo>
                  <a:lnTo>
                    <a:pt x="457" y="460"/>
                  </a:lnTo>
                  <a:lnTo>
                    <a:pt x="447" y="460"/>
                  </a:lnTo>
                  <a:lnTo>
                    <a:pt x="438" y="460"/>
                  </a:lnTo>
                  <a:lnTo>
                    <a:pt x="428" y="460"/>
                  </a:lnTo>
                  <a:lnTo>
                    <a:pt x="419" y="459"/>
                  </a:lnTo>
                  <a:lnTo>
                    <a:pt x="411" y="459"/>
                  </a:lnTo>
                  <a:lnTo>
                    <a:pt x="401" y="457"/>
                  </a:lnTo>
                  <a:lnTo>
                    <a:pt x="392" y="455"/>
                  </a:lnTo>
                  <a:lnTo>
                    <a:pt x="382" y="453"/>
                  </a:lnTo>
                  <a:lnTo>
                    <a:pt x="375" y="451"/>
                  </a:lnTo>
                  <a:lnTo>
                    <a:pt x="367" y="449"/>
                  </a:lnTo>
                  <a:lnTo>
                    <a:pt x="360" y="445"/>
                  </a:lnTo>
                  <a:lnTo>
                    <a:pt x="344" y="438"/>
                  </a:lnTo>
                  <a:lnTo>
                    <a:pt x="333" y="430"/>
                  </a:lnTo>
                  <a:lnTo>
                    <a:pt x="323" y="419"/>
                  </a:lnTo>
                  <a:lnTo>
                    <a:pt x="306" y="402"/>
                  </a:lnTo>
                  <a:lnTo>
                    <a:pt x="287" y="386"/>
                  </a:lnTo>
                  <a:lnTo>
                    <a:pt x="266" y="379"/>
                  </a:lnTo>
                  <a:lnTo>
                    <a:pt x="257" y="375"/>
                  </a:lnTo>
                  <a:lnTo>
                    <a:pt x="247" y="373"/>
                  </a:lnTo>
                  <a:lnTo>
                    <a:pt x="240" y="371"/>
                  </a:lnTo>
                  <a:lnTo>
                    <a:pt x="230" y="371"/>
                  </a:lnTo>
                  <a:lnTo>
                    <a:pt x="217" y="369"/>
                  </a:lnTo>
                  <a:lnTo>
                    <a:pt x="208" y="369"/>
                  </a:lnTo>
                  <a:lnTo>
                    <a:pt x="204" y="369"/>
                  </a:lnTo>
                  <a:lnTo>
                    <a:pt x="335" y="331"/>
                  </a:lnTo>
                  <a:lnTo>
                    <a:pt x="508" y="419"/>
                  </a:lnTo>
                  <a:lnTo>
                    <a:pt x="375" y="316"/>
                  </a:lnTo>
                  <a:lnTo>
                    <a:pt x="531" y="272"/>
                  </a:lnTo>
                  <a:lnTo>
                    <a:pt x="656" y="409"/>
                  </a:lnTo>
                  <a:lnTo>
                    <a:pt x="561" y="259"/>
                  </a:lnTo>
                  <a:lnTo>
                    <a:pt x="664" y="227"/>
                  </a:lnTo>
                  <a:lnTo>
                    <a:pt x="763" y="314"/>
                  </a:lnTo>
                  <a:lnTo>
                    <a:pt x="690" y="217"/>
                  </a:lnTo>
                  <a:lnTo>
                    <a:pt x="772" y="183"/>
                  </a:lnTo>
                  <a:lnTo>
                    <a:pt x="844" y="215"/>
                  </a:lnTo>
                  <a:lnTo>
                    <a:pt x="789" y="168"/>
                  </a:lnTo>
                  <a:lnTo>
                    <a:pt x="890" y="107"/>
                  </a:lnTo>
                  <a:lnTo>
                    <a:pt x="753" y="170"/>
                  </a:lnTo>
                  <a:lnTo>
                    <a:pt x="647" y="210"/>
                  </a:lnTo>
                  <a:lnTo>
                    <a:pt x="795" y="44"/>
                  </a:lnTo>
                  <a:lnTo>
                    <a:pt x="605" y="219"/>
                  </a:lnTo>
                  <a:lnTo>
                    <a:pt x="521" y="242"/>
                  </a:lnTo>
                  <a:lnTo>
                    <a:pt x="624" y="69"/>
                  </a:lnTo>
                  <a:lnTo>
                    <a:pt x="481" y="249"/>
                  </a:lnTo>
                  <a:lnTo>
                    <a:pt x="358" y="287"/>
                  </a:lnTo>
                  <a:lnTo>
                    <a:pt x="413" y="126"/>
                  </a:lnTo>
                  <a:lnTo>
                    <a:pt x="322" y="299"/>
                  </a:lnTo>
                  <a:lnTo>
                    <a:pt x="306" y="307"/>
                  </a:lnTo>
                  <a:lnTo>
                    <a:pt x="289" y="312"/>
                  </a:lnTo>
                  <a:lnTo>
                    <a:pt x="268" y="322"/>
                  </a:lnTo>
                  <a:lnTo>
                    <a:pt x="246" y="331"/>
                  </a:lnTo>
                  <a:lnTo>
                    <a:pt x="223" y="339"/>
                  </a:lnTo>
                  <a:lnTo>
                    <a:pt x="217" y="341"/>
                  </a:lnTo>
                  <a:lnTo>
                    <a:pt x="211" y="343"/>
                  </a:lnTo>
                  <a:lnTo>
                    <a:pt x="206" y="345"/>
                  </a:lnTo>
                  <a:lnTo>
                    <a:pt x="200" y="346"/>
                  </a:lnTo>
                  <a:lnTo>
                    <a:pt x="194" y="348"/>
                  </a:lnTo>
                  <a:lnTo>
                    <a:pt x="190" y="348"/>
                  </a:lnTo>
                  <a:lnTo>
                    <a:pt x="181" y="350"/>
                  </a:lnTo>
                  <a:lnTo>
                    <a:pt x="171" y="352"/>
                  </a:lnTo>
                  <a:lnTo>
                    <a:pt x="166" y="352"/>
                  </a:lnTo>
                  <a:lnTo>
                    <a:pt x="160" y="352"/>
                  </a:lnTo>
                  <a:lnTo>
                    <a:pt x="154" y="352"/>
                  </a:lnTo>
                  <a:lnTo>
                    <a:pt x="147" y="352"/>
                  </a:lnTo>
                  <a:lnTo>
                    <a:pt x="141" y="352"/>
                  </a:lnTo>
                  <a:lnTo>
                    <a:pt x="133" y="350"/>
                  </a:lnTo>
                  <a:lnTo>
                    <a:pt x="126" y="350"/>
                  </a:lnTo>
                  <a:lnTo>
                    <a:pt x="118" y="350"/>
                  </a:lnTo>
                  <a:lnTo>
                    <a:pt x="111" y="348"/>
                  </a:lnTo>
                  <a:lnTo>
                    <a:pt x="103" y="348"/>
                  </a:lnTo>
                  <a:lnTo>
                    <a:pt x="95" y="348"/>
                  </a:lnTo>
                  <a:lnTo>
                    <a:pt x="88" y="346"/>
                  </a:lnTo>
                  <a:lnTo>
                    <a:pt x="80" y="346"/>
                  </a:lnTo>
                  <a:lnTo>
                    <a:pt x="73" y="345"/>
                  </a:lnTo>
                  <a:lnTo>
                    <a:pt x="59" y="343"/>
                  </a:lnTo>
                  <a:lnTo>
                    <a:pt x="52" y="343"/>
                  </a:lnTo>
                  <a:lnTo>
                    <a:pt x="44" y="341"/>
                  </a:lnTo>
                  <a:lnTo>
                    <a:pt x="33" y="339"/>
                  </a:lnTo>
                  <a:lnTo>
                    <a:pt x="21" y="337"/>
                  </a:lnTo>
                  <a:lnTo>
                    <a:pt x="12" y="337"/>
                  </a:lnTo>
                  <a:lnTo>
                    <a:pt x="6" y="335"/>
                  </a:lnTo>
                  <a:lnTo>
                    <a:pt x="0" y="333"/>
                  </a:lnTo>
                  <a:lnTo>
                    <a:pt x="103" y="274"/>
                  </a:lnTo>
                  <a:lnTo>
                    <a:pt x="105" y="282"/>
                  </a:lnTo>
                  <a:lnTo>
                    <a:pt x="122" y="299"/>
                  </a:lnTo>
                  <a:lnTo>
                    <a:pt x="149" y="316"/>
                  </a:lnTo>
                  <a:close/>
                </a:path>
              </a:pathLst>
            </a:custGeom>
            <a:solidFill>
              <a:srgbClr val="FF6600"/>
            </a:solidFill>
            <a:ln w="9525">
              <a:noFill/>
              <a:round/>
              <a:headEnd/>
              <a:tailEnd/>
            </a:ln>
          </p:spPr>
          <p:txBody>
            <a:bodyPr/>
            <a:lstStyle/>
            <a:p>
              <a:endParaRPr lang="vi-VN"/>
            </a:p>
          </p:txBody>
        </p:sp>
        <p:sp>
          <p:nvSpPr>
            <p:cNvPr id="1086" name="Freeform 19"/>
            <p:cNvSpPr>
              <a:spLocks/>
            </p:cNvSpPr>
            <p:nvPr/>
          </p:nvSpPr>
          <p:spPr bwMode="auto">
            <a:xfrm rot="-6204866">
              <a:off x="1527" y="-513"/>
              <a:ext cx="360" cy="1770"/>
            </a:xfrm>
            <a:custGeom>
              <a:avLst/>
              <a:gdLst>
                <a:gd name="T0" fmla="*/ 703 w 884"/>
                <a:gd name="T1" fmla="*/ 331 h 1781"/>
                <a:gd name="T2" fmla="*/ 699 w 884"/>
                <a:gd name="T3" fmla="*/ 488 h 1781"/>
                <a:gd name="T4" fmla="*/ 737 w 884"/>
                <a:gd name="T5" fmla="*/ 576 h 1781"/>
                <a:gd name="T6" fmla="*/ 783 w 884"/>
                <a:gd name="T7" fmla="*/ 656 h 1781"/>
                <a:gd name="T8" fmla="*/ 838 w 884"/>
                <a:gd name="T9" fmla="*/ 745 h 1781"/>
                <a:gd name="T10" fmla="*/ 882 w 884"/>
                <a:gd name="T11" fmla="*/ 914 h 1781"/>
                <a:gd name="T12" fmla="*/ 855 w 884"/>
                <a:gd name="T13" fmla="*/ 1011 h 1781"/>
                <a:gd name="T14" fmla="*/ 810 w 884"/>
                <a:gd name="T15" fmla="*/ 1093 h 1781"/>
                <a:gd name="T16" fmla="*/ 783 w 884"/>
                <a:gd name="T17" fmla="*/ 1040 h 1781"/>
                <a:gd name="T18" fmla="*/ 741 w 884"/>
                <a:gd name="T19" fmla="*/ 952 h 1781"/>
                <a:gd name="T20" fmla="*/ 650 w 884"/>
                <a:gd name="T21" fmla="*/ 971 h 1781"/>
                <a:gd name="T22" fmla="*/ 669 w 884"/>
                <a:gd name="T23" fmla="*/ 1099 h 1781"/>
                <a:gd name="T24" fmla="*/ 739 w 884"/>
                <a:gd name="T25" fmla="*/ 1215 h 1781"/>
                <a:gd name="T26" fmla="*/ 764 w 884"/>
                <a:gd name="T27" fmla="*/ 1342 h 1781"/>
                <a:gd name="T28" fmla="*/ 650 w 884"/>
                <a:gd name="T29" fmla="*/ 1348 h 1781"/>
                <a:gd name="T30" fmla="*/ 585 w 884"/>
                <a:gd name="T31" fmla="*/ 1228 h 1781"/>
                <a:gd name="T32" fmla="*/ 528 w 884"/>
                <a:gd name="T33" fmla="*/ 1241 h 1781"/>
                <a:gd name="T34" fmla="*/ 564 w 884"/>
                <a:gd name="T35" fmla="*/ 1353 h 1781"/>
                <a:gd name="T36" fmla="*/ 589 w 884"/>
                <a:gd name="T37" fmla="*/ 1420 h 1781"/>
                <a:gd name="T38" fmla="*/ 616 w 884"/>
                <a:gd name="T39" fmla="*/ 1498 h 1781"/>
                <a:gd name="T40" fmla="*/ 644 w 884"/>
                <a:gd name="T41" fmla="*/ 1640 h 1781"/>
                <a:gd name="T42" fmla="*/ 524 w 884"/>
                <a:gd name="T43" fmla="*/ 1642 h 1781"/>
                <a:gd name="T44" fmla="*/ 490 w 884"/>
                <a:gd name="T45" fmla="*/ 1538 h 1781"/>
                <a:gd name="T46" fmla="*/ 466 w 884"/>
                <a:gd name="T47" fmla="*/ 1420 h 1781"/>
                <a:gd name="T48" fmla="*/ 443 w 884"/>
                <a:gd name="T49" fmla="*/ 1403 h 1781"/>
                <a:gd name="T50" fmla="*/ 441 w 884"/>
                <a:gd name="T51" fmla="*/ 1718 h 1781"/>
                <a:gd name="T52" fmla="*/ 355 w 884"/>
                <a:gd name="T53" fmla="*/ 1781 h 1781"/>
                <a:gd name="T54" fmla="*/ 298 w 884"/>
                <a:gd name="T55" fmla="*/ 1686 h 1781"/>
                <a:gd name="T56" fmla="*/ 331 w 884"/>
                <a:gd name="T57" fmla="*/ 1583 h 1781"/>
                <a:gd name="T58" fmla="*/ 154 w 884"/>
                <a:gd name="T59" fmla="*/ 1568 h 1781"/>
                <a:gd name="T60" fmla="*/ 203 w 884"/>
                <a:gd name="T61" fmla="*/ 1502 h 1781"/>
                <a:gd name="T62" fmla="*/ 336 w 884"/>
                <a:gd name="T63" fmla="*/ 1405 h 1781"/>
                <a:gd name="T64" fmla="*/ 104 w 884"/>
                <a:gd name="T65" fmla="*/ 1353 h 1781"/>
                <a:gd name="T66" fmla="*/ 99 w 884"/>
                <a:gd name="T67" fmla="*/ 1279 h 1781"/>
                <a:gd name="T68" fmla="*/ 323 w 884"/>
                <a:gd name="T69" fmla="*/ 1177 h 1781"/>
                <a:gd name="T70" fmla="*/ 323 w 884"/>
                <a:gd name="T71" fmla="*/ 1085 h 1781"/>
                <a:gd name="T72" fmla="*/ 129 w 884"/>
                <a:gd name="T73" fmla="*/ 1142 h 1781"/>
                <a:gd name="T74" fmla="*/ 0 w 884"/>
                <a:gd name="T75" fmla="*/ 1059 h 1781"/>
                <a:gd name="T76" fmla="*/ 49 w 884"/>
                <a:gd name="T77" fmla="*/ 962 h 1781"/>
                <a:gd name="T78" fmla="*/ 353 w 884"/>
                <a:gd name="T79" fmla="*/ 901 h 1781"/>
                <a:gd name="T80" fmla="*/ 273 w 884"/>
                <a:gd name="T81" fmla="*/ 855 h 1781"/>
                <a:gd name="T82" fmla="*/ 138 w 884"/>
                <a:gd name="T83" fmla="*/ 810 h 1781"/>
                <a:gd name="T84" fmla="*/ 165 w 884"/>
                <a:gd name="T85" fmla="*/ 713 h 1781"/>
                <a:gd name="T86" fmla="*/ 213 w 884"/>
                <a:gd name="T87" fmla="*/ 618 h 1781"/>
                <a:gd name="T88" fmla="*/ 277 w 884"/>
                <a:gd name="T89" fmla="*/ 532 h 1781"/>
                <a:gd name="T90" fmla="*/ 391 w 884"/>
                <a:gd name="T91" fmla="*/ 464 h 1781"/>
                <a:gd name="T92" fmla="*/ 553 w 884"/>
                <a:gd name="T93" fmla="*/ 367 h 1781"/>
                <a:gd name="T94" fmla="*/ 216 w 884"/>
                <a:gd name="T95" fmla="*/ 777 h 1781"/>
                <a:gd name="T96" fmla="*/ 148 w 884"/>
                <a:gd name="T97" fmla="*/ 1308 h 1781"/>
                <a:gd name="T98" fmla="*/ 403 w 884"/>
                <a:gd name="T99" fmla="*/ 1429 h 1781"/>
                <a:gd name="T100" fmla="*/ 526 w 884"/>
                <a:gd name="T101" fmla="*/ 893 h 1781"/>
                <a:gd name="T102" fmla="*/ 608 w 884"/>
                <a:gd name="T103" fmla="*/ 466 h 1781"/>
                <a:gd name="T104" fmla="*/ 635 w 884"/>
                <a:gd name="T105" fmla="*/ 327 h 1781"/>
                <a:gd name="T106" fmla="*/ 661 w 884"/>
                <a:gd name="T107" fmla="*/ 253 h 1781"/>
                <a:gd name="T108" fmla="*/ 705 w 884"/>
                <a:gd name="T109" fmla="*/ 184 h 1781"/>
                <a:gd name="T110" fmla="*/ 756 w 884"/>
                <a:gd name="T111" fmla="*/ 112 h 1781"/>
                <a:gd name="T112" fmla="*/ 831 w 884"/>
                <a:gd name="T113" fmla="*/ 19 h 1781"/>
                <a:gd name="T114" fmla="*/ 734 w 884"/>
                <a:gd name="T115" fmla="*/ 268 h 178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84"/>
                <a:gd name="T175" fmla="*/ 0 h 1781"/>
                <a:gd name="T176" fmla="*/ 884 w 884"/>
                <a:gd name="T177" fmla="*/ 1781 h 178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close/>
                </a:path>
              </a:pathLst>
            </a:custGeom>
            <a:solidFill>
              <a:srgbClr val="FF6600"/>
            </a:solidFill>
            <a:ln w="9525">
              <a:noFill/>
              <a:round/>
              <a:headEnd/>
              <a:tailEnd/>
            </a:ln>
          </p:spPr>
          <p:txBody>
            <a:bodyPr/>
            <a:lstStyle/>
            <a:p>
              <a:endParaRPr lang="vi-VN"/>
            </a:p>
          </p:txBody>
        </p:sp>
      </p:grpSp>
      <p:pic>
        <p:nvPicPr>
          <p:cNvPr id="1031" name="Picture 20" descr="Dove-02-june"/>
          <p:cNvPicPr>
            <a:picLocks noChangeAspect="1" noChangeArrowheads="1" noCrop="1"/>
          </p:cNvPicPr>
          <p:nvPr/>
        </p:nvPicPr>
        <p:blipFill>
          <a:blip r:embed="rId6"/>
          <a:srcRect/>
          <a:stretch>
            <a:fillRect/>
          </a:stretch>
        </p:blipFill>
        <p:spPr bwMode="auto">
          <a:xfrm>
            <a:off x="1371600" y="1905000"/>
            <a:ext cx="1276350" cy="942975"/>
          </a:xfrm>
          <a:prstGeom prst="rect">
            <a:avLst/>
          </a:prstGeom>
          <a:noFill/>
          <a:ln w="9525">
            <a:noFill/>
            <a:miter lim="800000"/>
            <a:headEnd/>
            <a:tailEnd/>
          </a:ln>
        </p:spPr>
      </p:pic>
      <p:grpSp>
        <p:nvGrpSpPr>
          <p:cNvPr id="4" name="Group 21"/>
          <p:cNvGrpSpPr>
            <a:grpSpLocks/>
          </p:cNvGrpSpPr>
          <p:nvPr/>
        </p:nvGrpSpPr>
        <p:grpSpPr bwMode="auto">
          <a:xfrm>
            <a:off x="784688" y="3574072"/>
            <a:ext cx="2424114" cy="2855324"/>
            <a:chOff x="1008" y="2592"/>
            <a:chExt cx="1259" cy="1379"/>
          </a:xfrm>
        </p:grpSpPr>
        <p:grpSp>
          <p:nvGrpSpPr>
            <p:cNvPr id="5" name="Group 22"/>
            <p:cNvGrpSpPr>
              <a:grpSpLocks/>
            </p:cNvGrpSpPr>
            <p:nvPr/>
          </p:nvGrpSpPr>
          <p:grpSpPr bwMode="auto">
            <a:xfrm>
              <a:off x="1008" y="2592"/>
              <a:ext cx="1259" cy="1379"/>
              <a:chOff x="816" y="2544"/>
              <a:chExt cx="1632" cy="1632"/>
            </a:xfrm>
          </p:grpSpPr>
          <p:grpSp>
            <p:nvGrpSpPr>
              <p:cNvPr id="6" name="Group 23"/>
              <p:cNvGrpSpPr>
                <a:grpSpLocks/>
              </p:cNvGrpSpPr>
              <p:nvPr/>
            </p:nvGrpSpPr>
            <p:grpSpPr bwMode="auto">
              <a:xfrm>
                <a:off x="816" y="2544"/>
                <a:ext cx="1632" cy="1632"/>
                <a:chOff x="720" y="2496"/>
                <a:chExt cx="1632" cy="1632"/>
              </a:xfrm>
            </p:grpSpPr>
            <p:sp>
              <p:nvSpPr>
                <p:cNvPr id="1078" name="AutoShape 24"/>
                <p:cNvSpPr>
                  <a:spLocks noChangeArrowheads="1"/>
                </p:cNvSpPr>
                <p:nvPr/>
              </p:nvSpPr>
              <p:spPr bwMode="auto">
                <a:xfrm>
                  <a:off x="1056" y="2496"/>
                  <a:ext cx="1008" cy="672"/>
                </a:xfrm>
                <a:custGeom>
                  <a:avLst/>
                  <a:gdLst>
                    <a:gd name="T0" fmla="*/ 507 w 21600"/>
                    <a:gd name="T1" fmla="*/ 68 h 21600"/>
                    <a:gd name="T2" fmla="*/ 137 w 21600"/>
                    <a:gd name="T3" fmla="*/ 336 h 21600"/>
                    <a:gd name="T4" fmla="*/ 507 w 21600"/>
                    <a:gd name="T5" fmla="*/ 672 h 21600"/>
                    <a:gd name="T6" fmla="*/ 871 w 21600"/>
                    <a:gd name="T7" fmla="*/ 336 h 21600"/>
                    <a:gd name="T8" fmla="*/ 17694720 60000 65536"/>
                    <a:gd name="T9" fmla="*/ 11796480 60000 65536"/>
                    <a:gd name="T10" fmla="*/ 5898240 60000 65536"/>
                    <a:gd name="T11" fmla="*/ 0 60000 65536"/>
                    <a:gd name="T12" fmla="*/ 5036 w 21600"/>
                    <a:gd name="T13" fmla="*/ 2282 h 21600"/>
                    <a:gd name="T14" fmla="*/ 16564 w 21600"/>
                    <a:gd name="T15" fmla="*/ 13693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3300"/>
                </a:solidFill>
                <a:ln w="9525" algn="ctr">
                  <a:solidFill>
                    <a:srgbClr val="FF99FF"/>
                  </a:solidFill>
                  <a:miter lim="800000"/>
                  <a:headEnd/>
                  <a:tailEnd/>
                </a:ln>
              </p:spPr>
              <p:txBody>
                <a:bodyPr wrap="none" anchor="ctr"/>
                <a:lstStyle/>
                <a:p>
                  <a:endParaRPr lang="vi-VN"/>
                </a:p>
              </p:txBody>
            </p:sp>
            <p:pic>
              <p:nvPicPr>
                <p:cNvPr id="1079" name="Picture 25" descr="happymom8b"/>
                <p:cNvPicPr>
                  <a:picLocks noChangeAspect="1" noChangeArrowheads="1" noCrop="1"/>
                </p:cNvPicPr>
                <p:nvPr/>
              </p:nvPicPr>
              <p:blipFill>
                <a:blip r:embed="rId7"/>
                <a:srcRect/>
                <a:stretch>
                  <a:fillRect/>
                </a:stretch>
              </p:blipFill>
              <p:spPr bwMode="auto">
                <a:xfrm>
                  <a:off x="720" y="2640"/>
                  <a:ext cx="1632" cy="1488"/>
                </a:xfrm>
                <a:prstGeom prst="rect">
                  <a:avLst/>
                </a:prstGeom>
                <a:noFill/>
                <a:ln w="9525">
                  <a:noFill/>
                  <a:miter lim="800000"/>
                  <a:headEnd/>
                  <a:tailEnd/>
                </a:ln>
              </p:spPr>
            </p:pic>
          </p:grpSp>
          <p:sp>
            <p:nvSpPr>
              <p:cNvPr id="1077" name="AutoShape 26"/>
              <p:cNvSpPr>
                <a:spLocks noChangeArrowheads="1"/>
              </p:cNvSpPr>
              <p:nvPr/>
            </p:nvSpPr>
            <p:spPr bwMode="auto">
              <a:xfrm rot="-554298">
                <a:off x="1152" y="3024"/>
                <a:ext cx="576" cy="432"/>
              </a:xfrm>
              <a:custGeom>
                <a:avLst/>
                <a:gdLst>
                  <a:gd name="T0" fmla="*/ 290 w 21600"/>
                  <a:gd name="T1" fmla="*/ 44 h 21600"/>
                  <a:gd name="T2" fmla="*/ 78 w 21600"/>
                  <a:gd name="T3" fmla="*/ 216 h 21600"/>
                  <a:gd name="T4" fmla="*/ 290 w 21600"/>
                  <a:gd name="T5" fmla="*/ 432 h 21600"/>
                  <a:gd name="T6" fmla="*/ 498 w 21600"/>
                  <a:gd name="T7" fmla="*/ 216 h 21600"/>
                  <a:gd name="T8" fmla="*/ 17694720 60000 65536"/>
                  <a:gd name="T9" fmla="*/ 11796480 60000 65536"/>
                  <a:gd name="T10" fmla="*/ 5898240 60000 65536"/>
                  <a:gd name="T11" fmla="*/ 0 60000 65536"/>
                  <a:gd name="T12" fmla="*/ 5025 w 21600"/>
                  <a:gd name="T13" fmla="*/ 2300 h 21600"/>
                  <a:gd name="T14" fmla="*/ 16575 w 21600"/>
                  <a:gd name="T15" fmla="*/ 13700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33CC"/>
              </a:solidFill>
              <a:ln w="9525" algn="ctr">
                <a:noFill/>
                <a:miter lim="800000"/>
                <a:headEnd/>
                <a:tailEnd/>
              </a:ln>
            </p:spPr>
            <p:txBody>
              <a:bodyPr wrap="none" anchor="ctr"/>
              <a:lstStyle/>
              <a:p>
                <a:endParaRPr lang="vi-VN"/>
              </a:p>
            </p:txBody>
          </p:sp>
        </p:grpSp>
        <p:sp>
          <p:nvSpPr>
            <p:cNvPr id="1075" name="Text Box 27"/>
            <p:cNvSpPr txBox="1">
              <a:spLocks noChangeArrowheads="1"/>
            </p:cNvSpPr>
            <p:nvPr/>
          </p:nvSpPr>
          <p:spPr bwMode="auto">
            <a:xfrm>
              <a:off x="1200" y="2637"/>
              <a:ext cx="816" cy="517"/>
            </a:xfrm>
            <a:prstGeom prst="rect">
              <a:avLst/>
            </a:prstGeom>
            <a:noFill/>
            <a:ln w="9525" algn="ctr">
              <a:noFill/>
              <a:miter lim="800000"/>
              <a:headEnd/>
              <a:tailEnd/>
            </a:ln>
          </p:spPr>
          <p:txBody>
            <a:bodyPr>
              <a:spAutoFit/>
            </a:bodyPr>
            <a:lstStyle/>
            <a:p>
              <a:pPr algn="ctr">
                <a:spcBef>
                  <a:spcPct val="50000"/>
                </a:spcBef>
              </a:pPr>
              <a:r>
                <a:rPr lang="en-US" sz="2000" b="1">
                  <a:solidFill>
                    <a:srgbClr val="FFFF66"/>
                  </a:solidFill>
                  <a:latin typeface=".VnTimeH" pitchFamily="34" charset="0"/>
                </a:rPr>
                <a:t>Ch¨m</a:t>
              </a:r>
            </a:p>
          </p:txBody>
        </p:sp>
      </p:grpSp>
      <p:grpSp>
        <p:nvGrpSpPr>
          <p:cNvPr id="7" name="Group 28"/>
          <p:cNvGrpSpPr>
            <a:grpSpLocks/>
          </p:cNvGrpSpPr>
          <p:nvPr/>
        </p:nvGrpSpPr>
        <p:grpSpPr bwMode="auto">
          <a:xfrm>
            <a:off x="2590800" y="3581400"/>
            <a:ext cx="2209800" cy="2667000"/>
            <a:chOff x="1008" y="2592"/>
            <a:chExt cx="1259" cy="1379"/>
          </a:xfrm>
        </p:grpSpPr>
        <p:grpSp>
          <p:nvGrpSpPr>
            <p:cNvPr id="8" name="Group 29"/>
            <p:cNvGrpSpPr>
              <a:grpSpLocks/>
            </p:cNvGrpSpPr>
            <p:nvPr/>
          </p:nvGrpSpPr>
          <p:grpSpPr bwMode="auto">
            <a:xfrm>
              <a:off x="1008" y="2592"/>
              <a:ext cx="1259" cy="1379"/>
              <a:chOff x="816" y="2544"/>
              <a:chExt cx="1632" cy="1632"/>
            </a:xfrm>
          </p:grpSpPr>
          <p:grpSp>
            <p:nvGrpSpPr>
              <p:cNvPr id="9" name="Group 30"/>
              <p:cNvGrpSpPr>
                <a:grpSpLocks/>
              </p:cNvGrpSpPr>
              <p:nvPr/>
            </p:nvGrpSpPr>
            <p:grpSpPr bwMode="auto">
              <a:xfrm>
                <a:off x="816" y="2544"/>
                <a:ext cx="1632" cy="1632"/>
                <a:chOff x="720" y="2496"/>
                <a:chExt cx="1632" cy="1632"/>
              </a:xfrm>
            </p:grpSpPr>
            <p:sp>
              <p:nvSpPr>
                <p:cNvPr id="1072" name="AutoShape 31"/>
                <p:cNvSpPr>
                  <a:spLocks noChangeArrowheads="1"/>
                </p:cNvSpPr>
                <p:nvPr/>
              </p:nvSpPr>
              <p:spPr bwMode="auto">
                <a:xfrm>
                  <a:off x="1056" y="2496"/>
                  <a:ext cx="1008" cy="672"/>
                </a:xfrm>
                <a:custGeom>
                  <a:avLst/>
                  <a:gdLst>
                    <a:gd name="T0" fmla="*/ 507 w 21600"/>
                    <a:gd name="T1" fmla="*/ 68 h 21600"/>
                    <a:gd name="T2" fmla="*/ 137 w 21600"/>
                    <a:gd name="T3" fmla="*/ 336 h 21600"/>
                    <a:gd name="T4" fmla="*/ 507 w 21600"/>
                    <a:gd name="T5" fmla="*/ 672 h 21600"/>
                    <a:gd name="T6" fmla="*/ 871 w 21600"/>
                    <a:gd name="T7" fmla="*/ 336 h 21600"/>
                    <a:gd name="T8" fmla="*/ 17694720 60000 65536"/>
                    <a:gd name="T9" fmla="*/ 11796480 60000 65536"/>
                    <a:gd name="T10" fmla="*/ 5898240 60000 65536"/>
                    <a:gd name="T11" fmla="*/ 0 60000 65536"/>
                    <a:gd name="T12" fmla="*/ 5036 w 21600"/>
                    <a:gd name="T13" fmla="*/ 2282 h 21600"/>
                    <a:gd name="T14" fmla="*/ 16564 w 21600"/>
                    <a:gd name="T15" fmla="*/ 13693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3300"/>
                </a:solidFill>
                <a:ln w="9525" algn="ctr">
                  <a:solidFill>
                    <a:srgbClr val="FF99FF"/>
                  </a:solidFill>
                  <a:miter lim="800000"/>
                  <a:headEnd/>
                  <a:tailEnd/>
                </a:ln>
              </p:spPr>
              <p:txBody>
                <a:bodyPr wrap="none" anchor="ctr"/>
                <a:lstStyle/>
                <a:p>
                  <a:endParaRPr lang="vi-VN"/>
                </a:p>
              </p:txBody>
            </p:sp>
            <p:pic>
              <p:nvPicPr>
                <p:cNvPr id="1073" name="Picture 32" descr="happymom8b"/>
                <p:cNvPicPr>
                  <a:picLocks noChangeAspect="1" noChangeArrowheads="1" noCrop="1"/>
                </p:cNvPicPr>
                <p:nvPr/>
              </p:nvPicPr>
              <p:blipFill>
                <a:blip r:embed="rId7"/>
                <a:srcRect/>
                <a:stretch>
                  <a:fillRect/>
                </a:stretch>
              </p:blipFill>
              <p:spPr bwMode="auto">
                <a:xfrm>
                  <a:off x="720" y="2640"/>
                  <a:ext cx="1632" cy="1488"/>
                </a:xfrm>
                <a:prstGeom prst="rect">
                  <a:avLst/>
                </a:prstGeom>
                <a:noFill/>
                <a:ln w="9525">
                  <a:noFill/>
                  <a:miter lim="800000"/>
                  <a:headEnd/>
                  <a:tailEnd/>
                </a:ln>
              </p:spPr>
            </p:pic>
          </p:grpSp>
          <p:sp>
            <p:nvSpPr>
              <p:cNvPr id="1071" name="AutoShape 33"/>
              <p:cNvSpPr>
                <a:spLocks noChangeArrowheads="1"/>
              </p:cNvSpPr>
              <p:nvPr/>
            </p:nvSpPr>
            <p:spPr bwMode="auto">
              <a:xfrm rot="-554298">
                <a:off x="1152" y="3024"/>
                <a:ext cx="576" cy="432"/>
              </a:xfrm>
              <a:custGeom>
                <a:avLst/>
                <a:gdLst>
                  <a:gd name="T0" fmla="*/ 290 w 21600"/>
                  <a:gd name="T1" fmla="*/ 44 h 21600"/>
                  <a:gd name="T2" fmla="*/ 78 w 21600"/>
                  <a:gd name="T3" fmla="*/ 216 h 21600"/>
                  <a:gd name="T4" fmla="*/ 290 w 21600"/>
                  <a:gd name="T5" fmla="*/ 432 h 21600"/>
                  <a:gd name="T6" fmla="*/ 498 w 21600"/>
                  <a:gd name="T7" fmla="*/ 216 h 21600"/>
                  <a:gd name="T8" fmla="*/ 17694720 60000 65536"/>
                  <a:gd name="T9" fmla="*/ 11796480 60000 65536"/>
                  <a:gd name="T10" fmla="*/ 5898240 60000 65536"/>
                  <a:gd name="T11" fmla="*/ 0 60000 65536"/>
                  <a:gd name="T12" fmla="*/ 5025 w 21600"/>
                  <a:gd name="T13" fmla="*/ 2300 h 21600"/>
                  <a:gd name="T14" fmla="*/ 16575 w 21600"/>
                  <a:gd name="T15" fmla="*/ 13700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33CC"/>
              </a:solidFill>
              <a:ln w="9525" algn="ctr">
                <a:noFill/>
                <a:miter lim="800000"/>
                <a:headEnd/>
                <a:tailEnd/>
              </a:ln>
            </p:spPr>
            <p:txBody>
              <a:bodyPr wrap="none" anchor="ctr"/>
              <a:lstStyle/>
              <a:p>
                <a:endParaRPr lang="vi-VN"/>
              </a:p>
            </p:txBody>
          </p:sp>
        </p:grpSp>
        <p:sp>
          <p:nvSpPr>
            <p:cNvPr id="1069" name="Text Box 34"/>
            <p:cNvSpPr txBox="1">
              <a:spLocks noChangeArrowheads="1"/>
            </p:cNvSpPr>
            <p:nvPr/>
          </p:nvSpPr>
          <p:spPr bwMode="auto">
            <a:xfrm>
              <a:off x="1200" y="2640"/>
              <a:ext cx="816" cy="236"/>
            </a:xfrm>
            <a:prstGeom prst="rect">
              <a:avLst/>
            </a:prstGeom>
            <a:noFill/>
            <a:ln w="9525" algn="ctr">
              <a:noFill/>
              <a:miter lim="800000"/>
              <a:headEnd/>
              <a:tailEnd/>
            </a:ln>
          </p:spPr>
          <p:txBody>
            <a:bodyPr>
              <a:spAutoFit/>
            </a:bodyPr>
            <a:lstStyle/>
            <a:p>
              <a:pPr algn="ctr">
                <a:spcBef>
                  <a:spcPct val="50000"/>
                </a:spcBef>
              </a:pPr>
              <a:r>
                <a:rPr lang="en-US" sz="2400" b="1">
                  <a:solidFill>
                    <a:srgbClr val="FFFF66"/>
                  </a:solidFill>
                  <a:latin typeface=".VnTimeH" pitchFamily="34" charset="0"/>
                </a:rPr>
                <a:t>Ngoan</a:t>
              </a:r>
            </a:p>
          </p:txBody>
        </p:sp>
      </p:grpSp>
      <p:grpSp>
        <p:nvGrpSpPr>
          <p:cNvPr id="10" name="Group 35"/>
          <p:cNvGrpSpPr>
            <a:grpSpLocks/>
          </p:cNvGrpSpPr>
          <p:nvPr/>
        </p:nvGrpSpPr>
        <p:grpSpPr bwMode="auto">
          <a:xfrm>
            <a:off x="4267200" y="3581400"/>
            <a:ext cx="2209800" cy="2667000"/>
            <a:chOff x="1008" y="2592"/>
            <a:chExt cx="1259" cy="1379"/>
          </a:xfrm>
        </p:grpSpPr>
        <p:grpSp>
          <p:nvGrpSpPr>
            <p:cNvPr id="11" name="Group 36"/>
            <p:cNvGrpSpPr>
              <a:grpSpLocks/>
            </p:cNvGrpSpPr>
            <p:nvPr/>
          </p:nvGrpSpPr>
          <p:grpSpPr bwMode="auto">
            <a:xfrm>
              <a:off x="1008" y="2592"/>
              <a:ext cx="1259" cy="1379"/>
              <a:chOff x="816" y="2544"/>
              <a:chExt cx="1632" cy="1632"/>
            </a:xfrm>
          </p:grpSpPr>
          <p:grpSp>
            <p:nvGrpSpPr>
              <p:cNvPr id="12" name="Group 37"/>
              <p:cNvGrpSpPr>
                <a:grpSpLocks/>
              </p:cNvGrpSpPr>
              <p:nvPr/>
            </p:nvGrpSpPr>
            <p:grpSpPr bwMode="auto">
              <a:xfrm>
                <a:off x="816" y="2544"/>
                <a:ext cx="1632" cy="1632"/>
                <a:chOff x="720" y="2496"/>
                <a:chExt cx="1632" cy="1632"/>
              </a:xfrm>
            </p:grpSpPr>
            <p:sp>
              <p:nvSpPr>
                <p:cNvPr id="1066" name="AutoShape 38"/>
                <p:cNvSpPr>
                  <a:spLocks noChangeArrowheads="1"/>
                </p:cNvSpPr>
                <p:nvPr/>
              </p:nvSpPr>
              <p:spPr bwMode="auto">
                <a:xfrm>
                  <a:off x="1056" y="2496"/>
                  <a:ext cx="1008" cy="672"/>
                </a:xfrm>
                <a:custGeom>
                  <a:avLst/>
                  <a:gdLst>
                    <a:gd name="T0" fmla="*/ 507 w 21600"/>
                    <a:gd name="T1" fmla="*/ 68 h 21600"/>
                    <a:gd name="T2" fmla="*/ 137 w 21600"/>
                    <a:gd name="T3" fmla="*/ 336 h 21600"/>
                    <a:gd name="T4" fmla="*/ 507 w 21600"/>
                    <a:gd name="T5" fmla="*/ 672 h 21600"/>
                    <a:gd name="T6" fmla="*/ 871 w 21600"/>
                    <a:gd name="T7" fmla="*/ 336 h 21600"/>
                    <a:gd name="T8" fmla="*/ 17694720 60000 65536"/>
                    <a:gd name="T9" fmla="*/ 11796480 60000 65536"/>
                    <a:gd name="T10" fmla="*/ 5898240 60000 65536"/>
                    <a:gd name="T11" fmla="*/ 0 60000 65536"/>
                    <a:gd name="T12" fmla="*/ 5036 w 21600"/>
                    <a:gd name="T13" fmla="*/ 2282 h 21600"/>
                    <a:gd name="T14" fmla="*/ 16564 w 21600"/>
                    <a:gd name="T15" fmla="*/ 13693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3300"/>
                </a:solidFill>
                <a:ln w="9525" algn="ctr">
                  <a:solidFill>
                    <a:srgbClr val="FF99FF"/>
                  </a:solidFill>
                  <a:miter lim="800000"/>
                  <a:headEnd/>
                  <a:tailEnd/>
                </a:ln>
              </p:spPr>
              <p:txBody>
                <a:bodyPr wrap="none" anchor="ctr"/>
                <a:lstStyle/>
                <a:p>
                  <a:endParaRPr lang="vi-VN"/>
                </a:p>
              </p:txBody>
            </p:sp>
            <p:pic>
              <p:nvPicPr>
                <p:cNvPr id="1067" name="Picture 39" descr="happymom8b"/>
                <p:cNvPicPr>
                  <a:picLocks noChangeAspect="1" noChangeArrowheads="1" noCrop="1"/>
                </p:cNvPicPr>
                <p:nvPr/>
              </p:nvPicPr>
              <p:blipFill>
                <a:blip r:embed="rId7"/>
                <a:srcRect/>
                <a:stretch>
                  <a:fillRect/>
                </a:stretch>
              </p:blipFill>
              <p:spPr bwMode="auto">
                <a:xfrm>
                  <a:off x="720" y="2640"/>
                  <a:ext cx="1632" cy="1488"/>
                </a:xfrm>
                <a:prstGeom prst="rect">
                  <a:avLst/>
                </a:prstGeom>
                <a:noFill/>
                <a:ln w="9525">
                  <a:noFill/>
                  <a:miter lim="800000"/>
                  <a:headEnd/>
                  <a:tailEnd/>
                </a:ln>
              </p:spPr>
            </p:pic>
          </p:grpSp>
          <p:sp>
            <p:nvSpPr>
              <p:cNvPr id="1065" name="AutoShape 40"/>
              <p:cNvSpPr>
                <a:spLocks noChangeArrowheads="1"/>
              </p:cNvSpPr>
              <p:nvPr/>
            </p:nvSpPr>
            <p:spPr bwMode="auto">
              <a:xfrm rot="-554298">
                <a:off x="1152" y="3024"/>
                <a:ext cx="576" cy="432"/>
              </a:xfrm>
              <a:custGeom>
                <a:avLst/>
                <a:gdLst>
                  <a:gd name="T0" fmla="*/ 290 w 21600"/>
                  <a:gd name="T1" fmla="*/ 44 h 21600"/>
                  <a:gd name="T2" fmla="*/ 78 w 21600"/>
                  <a:gd name="T3" fmla="*/ 216 h 21600"/>
                  <a:gd name="T4" fmla="*/ 290 w 21600"/>
                  <a:gd name="T5" fmla="*/ 432 h 21600"/>
                  <a:gd name="T6" fmla="*/ 498 w 21600"/>
                  <a:gd name="T7" fmla="*/ 216 h 21600"/>
                  <a:gd name="T8" fmla="*/ 17694720 60000 65536"/>
                  <a:gd name="T9" fmla="*/ 11796480 60000 65536"/>
                  <a:gd name="T10" fmla="*/ 5898240 60000 65536"/>
                  <a:gd name="T11" fmla="*/ 0 60000 65536"/>
                  <a:gd name="T12" fmla="*/ 5025 w 21600"/>
                  <a:gd name="T13" fmla="*/ 2300 h 21600"/>
                  <a:gd name="T14" fmla="*/ 16575 w 21600"/>
                  <a:gd name="T15" fmla="*/ 13700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33CC"/>
              </a:solidFill>
              <a:ln w="9525" algn="ctr">
                <a:noFill/>
                <a:miter lim="800000"/>
                <a:headEnd/>
                <a:tailEnd/>
              </a:ln>
            </p:spPr>
            <p:txBody>
              <a:bodyPr wrap="none" anchor="ctr"/>
              <a:lstStyle/>
              <a:p>
                <a:endParaRPr lang="vi-VN"/>
              </a:p>
            </p:txBody>
          </p:sp>
        </p:grpSp>
        <p:sp>
          <p:nvSpPr>
            <p:cNvPr id="1063" name="Text Box 41"/>
            <p:cNvSpPr txBox="1">
              <a:spLocks noChangeArrowheads="1"/>
            </p:cNvSpPr>
            <p:nvPr/>
          </p:nvSpPr>
          <p:spPr bwMode="auto">
            <a:xfrm>
              <a:off x="1200" y="2640"/>
              <a:ext cx="816" cy="236"/>
            </a:xfrm>
            <a:prstGeom prst="rect">
              <a:avLst/>
            </a:prstGeom>
            <a:noFill/>
            <a:ln w="9525" algn="ctr">
              <a:noFill/>
              <a:miter lim="800000"/>
              <a:headEnd/>
              <a:tailEnd/>
            </a:ln>
          </p:spPr>
          <p:txBody>
            <a:bodyPr>
              <a:spAutoFit/>
            </a:bodyPr>
            <a:lstStyle/>
            <a:p>
              <a:pPr algn="ctr">
                <a:spcBef>
                  <a:spcPct val="50000"/>
                </a:spcBef>
              </a:pPr>
              <a:r>
                <a:rPr lang="en-US" sz="2400" b="1">
                  <a:solidFill>
                    <a:srgbClr val="FFFF66"/>
                  </a:solidFill>
                  <a:latin typeface=".VnTimeH" pitchFamily="34" charset="0"/>
                </a:rPr>
                <a:t>Häc</a:t>
              </a:r>
            </a:p>
          </p:txBody>
        </p:sp>
      </p:grpSp>
      <p:grpSp>
        <p:nvGrpSpPr>
          <p:cNvPr id="13" name="Group 42"/>
          <p:cNvGrpSpPr>
            <a:grpSpLocks/>
          </p:cNvGrpSpPr>
          <p:nvPr/>
        </p:nvGrpSpPr>
        <p:grpSpPr bwMode="auto">
          <a:xfrm>
            <a:off x="5867400" y="3581400"/>
            <a:ext cx="2209800" cy="2667000"/>
            <a:chOff x="1008" y="2592"/>
            <a:chExt cx="1259" cy="1379"/>
          </a:xfrm>
        </p:grpSpPr>
        <p:grpSp>
          <p:nvGrpSpPr>
            <p:cNvPr id="14" name="Group 43"/>
            <p:cNvGrpSpPr>
              <a:grpSpLocks/>
            </p:cNvGrpSpPr>
            <p:nvPr/>
          </p:nvGrpSpPr>
          <p:grpSpPr bwMode="auto">
            <a:xfrm>
              <a:off x="1008" y="2592"/>
              <a:ext cx="1259" cy="1379"/>
              <a:chOff x="816" y="2544"/>
              <a:chExt cx="1632" cy="1632"/>
            </a:xfrm>
          </p:grpSpPr>
          <p:grpSp>
            <p:nvGrpSpPr>
              <p:cNvPr id="15" name="Group 44"/>
              <p:cNvGrpSpPr>
                <a:grpSpLocks/>
              </p:cNvGrpSpPr>
              <p:nvPr/>
            </p:nvGrpSpPr>
            <p:grpSpPr bwMode="auto">
              <a:xfrm>
                <a:off x="816" y="2544"/>
                <a:ext cx="1632" cy="1632"/>
                <a:chOff x="720" y="2496"/>
                <a:chExt cx="1632" cy="1632"/>
              </a:xfrm>
            </p:grpSpPr>
            <p:sp>
              <p:nvSpPr>
                <p:cNvPr id="1060" name="AutoShape 45"/>
                <p:cNvSpPr>
                  <a:spLocks noChangeArrowheads="1"/>
                </p:cNvSpPr>
                <p:nvPr/>
              </p:nvSpPr>
              <p:spPr bwMode="auto">
                <a:xfrm>
                  <a:off x="1056" y="2496"/>
                  <a:ext cx="1008" cy="672"/>
                </a:xfrm>
                <a:custGeom>
                  <a:avLst/>
                  <a:gdLst>
                    <a:gd name="T0" fmla="*/ 507 w 21600"/>
                    <a:gd name="T1" fmla="*/ 68 h 21600"/>
                    <a:gd name="T2" fmla="*/ 137 w 21600"/>
                    <a:gd name="T3" fmla="*/ 336 h 21600"/>
                    <a:gd name="T4" fmla="*/ 507 w 21600"/>
                    <a:gd name="T5" fmla="*/ 672 h 21600"/>
                    <a:gd name="T6" fmla="*/ 871 w 21600"/>
                    <a:gd name="T7" fmla="*/ 336 h 21600"/>
                    <a:gd name="T8" fmla="*/ 17694720 60000 65536"/>
                    <a:gd name="T9" fmla="*/ 11796480 60000 65536"/>
                    <a:gd name="T10" fmla="*/ 5898240 60000 65536"/>
                    <a:gd name="T11" fmla="*/ 0 60000 65536"/>
                    <a:gd name="T12" fmla="*/ 5036 w 21600"/>
                    <a:gd name="T13" fmla="*/ 2282 h 21600"/>
                    <a:gd name="T14" fmla="*/ 16564 w 21600"/>
                    <a:gd name="T15" fmla="*/ 13693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3300"/>
                </a:solidFill>
                <a:ln w="9525" algn="ctr">
                  <a:solidFill>
                    <a:srgbClr val="FF99FF"/>
                  </a:solidFill>
                  <a:miter lim="800000"/>
                  <a:headEnd/>
                  <a:tailEnd/>
                </a:ln>
              </p:spPr>
              <p:txBody>
                <a:bodyPr wrap="none" anchor="ctr"/>
                <a:lstStyle/>
                <a:p>
                  <a:endParaRPr lang="vi-VN"/>
                </a:p>
              </p:txBody>
            </p:sp>
            <p:pic>
              <p:nvPicPr>
                <p:cNvPr id="1061" name="Picture 46" descr="happymom8b"/>
                <p:cNvPicPr>
                  <a:picLocks noChangeAspect="1" noChangeArrowheads="1" noCrop="1"/>
                </p:cNvPicPr>
                <p:nvPr/>
              </p:nvPicPr>
              <p:blipFill>
                <a:blip r:embed="rId7"/>
                <a:srcRect/>
                <a:stretch>
                  <a:fillRect/>
                </a:stretch>
              </p:blipFill>
              <p:spPr bwMode="auto">
                <a:xfrm>
                  <a:off x="720" y="2640"/>
                  <a:ext cx="1632" cy="1488"/>
                </a:xfrm>
                <a:prstGeom prst="rect">
                  <a:avLst/>
                </a:prstGeom>
                <a:noFill/>
                <a:ln w="9525">
                  <a:noFill/>
                  <a:miter lim="800000"/>
                  <a:headEnd/>
                  <a:tailEnd/>
                </a:ln>
              </p:spPr>
            </p:pic>
          </p:grpSp>
          <p:sp>
            <p:nvSpPr>
              <p:cNvPr id="1059" name="AutoShape 47"/>
              <p:cNvSpPr>
                <a:spLocks noChangeArrowheads="1"/>
              </p:cNvSpPr>
              <p:nvPr/>
            </p:nvSpPr>
            <p:spPr bwMode="auto">
              <a:xfrm rot="-554298">
                <a:off x="1152" y="3024"/>
                <a:ext cx="576" cy="432"/>
              </a:xfrm>
              <a:custGeom>
                <a:avLst/>
                <a:gdLst>
                  <a:gd name="T0" fmla="*/ 290 w 21600"/>
                  <a:gd name="T1" fmla="*/ 44 h 21600"/>
                  <a:gd name="T2" fmla="*/ 78 w 21600"/>
                  <a:gd name="T3" fmla="*/ 216 h 21600"/>
                  <a:gd name="T4" fmla="*/ 290 w 21600"/>
                  <a:gd name="T5" fmla="*/ 432 h 21600"/>
                  <a:gd name="T6" fmla="*/ 498 w 21600"/>
                  <a:gd name="T7" fmla="*/ 216 h 21600"/>
                  <a:gd name="T8" fmla="*/ 17694720 60000 65536"/>
                  <a:gd name="T9" fmla="*/ 11796480 60000 65536"/>
                  <a:gd name="T10" fmla="*/ 5898240 60000 65536"/>
                  <a:gd name="T11" fmla="*/ 0 60000 65536"/>
                  <a:gd name="T12" fmla="*/ 5025 w 21600"/>
                  <a:gd name="T13" fmla="*/ 2300 h 21600"/>
                  <a:gd name="T14" fmla="*/ 16575 w 21600"/>
                  <a:gd name="T15" fmla="*/ 13700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33CC"/>
              </a:solidFill>
              <a:ln w="9525" algn="ctr">
                <a:noFill/>
                <a:miter lim="800000"/>
                <a:headEnd/>
                <a:tailEnd/>
              </a:ln>
            </p:spPr>
            <p:txBody>
              <a:bodyPr wrap="none" anchor="ctr"/>
              <a:lstStyle/>
              <a:p>
                <a:endParaRPr lang="vi-VN"/>
              </a:p>
            </p:txBody>
          </p:sp>
        </p:grpSp>
        <p:sp>
          <p:nvSpPr>
            <p:cNvPr id="1057" name="Text Box 48"/>
            <p:cNvSpPr txBox="1">
              <a:spLocks noChangeArrowheads="1"/>
            </p:cNvSpPr>
            <p:nvPr/>
          </p:nvSpPr>
          <p:spPr bwMode="auto">
            <a:xfrm>
              <a:off x="1200" y="2640"/>
              <a:ext cx="816" cy="236"/>
            </a:xfrm>
            <a:prstGeom prst="rect">
              <a:avLst/>
            </a:prstGeom>
            <a:noFill/>
            <a:ln w="9525" algn="ctr">
              <a:noFill/>
              <a:miter lim="800000"/>
              <a:headEnd/>
              <a:tailEnd/>
            </a:ln>
          </p:spPr>
          <p:txBody>
            <a:bodyPr>
              <a:spAutoFit/>
            </a:bodyPr>
            <a:lstStyle/>
            <a:p>
              <a:pPr algn="ctr">
                <a:spcBef>
                  <a:spcPct val="50000"/>
                </a:spcBef>
              </a:pPr>
              <a:r>
                <a:rPr lang="en-US" sz="2400">
                  <a:solidFill>
                    <a:srgbClr val="FFFF66"/>
                  </a:solidFill>
                  <a:latin typeface=".VnTimeH" pitchFamily="34" charset="0"/>
                </a:rPr>
                <a:t>Giái</a:t>
              </a:r>
            </a:p>
          </p:txBody>
        </p:sp>
      </p:grpSp>
      <p:pic>
        <p:nvPicPr>
          <p:cNvPr id="1036" name="Picture 49" descr="17"/>
          <p:cNvPicPr>
            <a:picLocks noChangeAspect="1" noChangeArrowheads="1" noCrop="1"/>
          </p:cNvPicPr>
          <p:nvPr/>
        </p:nvPicPr>
        <p:blipFill>
          <a:blip r:embed="rId8"/>
          <a:srcRect/>
          <a:stretch>
            <a:fillRect/>
          </a:stretch>
        </p:blipFill>
        <p:spPr bwMode="auto">
          <a:xfrm rot="2099535">
            <a:off x="6877050" y="1981200"/>
            <a:ext cx="895350" cy="895350"/>
          </a:xfrm>
          <a:prstGeom prst="rect">
            <a:avLst/>
          </a:prstGeom>
          <a:noFill/>
          <a:ln w="9525">
            <a:noFill/>
            <a:miter lim="800000"/>
            <a:headEnd/>
            <a:tailEnd/>
          </a:ln>
        </p:spPr>
      </p:pic>
      <p:grpSp>
        <p:nvGrpSpPr>
          <p:cNvPr id="16" name="Group 50"/>
          <p:cNvGrpSpPr>
            <a:grpSpLocks/>
          </p:cNvGrpSpPr>
          <p:nvPr/>
        </p:nvGrpSpPr>
        <p:grpSpPr bwMode="auto">
          <a:xfrm>
            <a:off x="1752600" y="609600"/>
            <a:ext cx="5695950" cy="666750"/>
            <a:chOff x="1248" y="3792"/>
            <a:chExt cx="3588" cy="420"/>
          </a:xfrm>
        </p:grpSpPr>
        <p:pic>
          <p:nvPicPr>
            <p:cNvPr id="1054" name="Picture 51" descr="17"/>
            <p:cNvPicPr>
              <a:picLocks noChangeAspect="1" noChangeArrowheads="1" noCrop="1"/>
            </p:cNvPicPr>
            <p:nvPr/>
          </p:nvPicPr>
          <p:blipFill>
            <a:blip r:embed="rId9"/>
            <a:srcRect/>
            <a:stretch>
              <a:fillRect/>
            </a:stretch>
          </p:blipFill>
          <p:spPr bwMode="auto">
            <a:xfrm rot="3716212">
              <a:off x="4464" y="3840"/>
              <a:ext cx="372" cy="372"/>
            </a:xfrm>
            <a:prstGeom prst="rect">
              <a:avLst/>
            </a:prstGeom>
            <a:noFill/>
            <a:ln w="9525">
              <a:noFill/>
              <a:miter lim="800000"/>
              <a:headEnd/>
              <a:tailEnd/>
            </a:ln>
          </p:spPr>
        </p:pic>
        <p:pic>
          <p:nvPicPr>
            <p:cNvPr id="1055" name="Picture 52" descr="17"/>
            <p:cNvPicPr>
              <a:picLocks noChangeAspect="1" noChangeArrowheads="1" noCrop="1"/>
            </p:cNvPicPr>
            <p:nvPr/>
          </p:nvPicPr>
          <p:blipFill>
            <a:blip r:embed="rId9"/>
            <a:srcRect/>
            <a:stretch>
              <a:fillRect/>
            </a:stretch>
          </p:blipFill>
          <p:spPr bwMode="auto">
            <a:xfrm rot="-9750735">
              <a:off x="1248" y="3792"/>
              <a:ext cx="372" cy="372"/>
            </a:xfrm>
            <a:prstGeom prst="rect">
              <a:avLst/>
            </a:prstGeom>
            <a:noFill/>
            <a:ln w="9525">
              <a:noFill/>
              <a:miter lim="800000"/>
              <a:headEnd/>
              <a:tailEnd/>
            </a:ln>
          </p:spPr>
        </p:pic>
      </p:grpSp>
      <p:pic>
        <p:nvPicPr>
          <p:cNvPr id="25653" name="Em yeu truong em.wav">
            <a:hlinkClick r:id="" action="ppaction://media"/>
          </p:cNvPr>
          <p:cNvPicPr>
            <a:picLocks noRot="1" noChangeAspect="1" noChangeArrowheads="1"/>
          </p:cNvPicPr>
          <p:nvPr>
            <a:audioFile r:link="rId2"/>
          </p:nvPr>
        </p:nvPicPr>
        <p:blipFill>
          <a:blip r:embed="rId10"/>
          <a:srcRect/>
          <a:stretch>
            <a:fillRect/>
          </a:stretch>
        </p:blipFill>
        <p:spPr bwMode="auto">
          <a:xfrm>
            <a:off x="228600" y="6324600"/>
            <a:ext cx="304800" cy="304800"/>
          </a:xfrm>
          <a:prstGeom prst="rect">
            <a:avLst/>
          </a:prstGeom>
          <a:noFill/>
          <a:ln w="9525">
            <a:noFill/>
            <a:miter lim="800000"/>
            <a:headEnd/>
            <a:tailEnd/>
          </a:ln>
        </p:spPr>
      </p:pic>
      <p:pic>
        <p:nvPicPr>
          <p:cNvPr id="1039" name="Picture 54" descr="xmaslights"/>
          <p:cNvPicPr>
            <a:picLocks noChangeAspect="1" noChangeArrowheads="1" noCrop="1"/>
          </p:cNvPicPr>
          <p:nvPr/>
        </p:nvPicPr>
        <p:blipFill>
          <a:blip r:embed="rId11"/>
          <a:srcRect/>
          <a:stretch>
            <a:fillRect/>
          </a:stretch>
        </p:blipFill>
        <p:spPr bwMode="auto">
          <a:xfrm>
            <a:off x="228600" y="0"/>
            <a:ext cx="9144000" cy="501650"/>
          </a:xfrm>
          <a:prstGeom prst="rect">
            <a:avLst/>
          </a:prstGeom>
          <a:noFill/>
          <a:ln w="9525">
            <a:noFill/>
            <a:miter lim="800000"/>
            <a:headEnd/>
            <a:tailEnd/>
          </a:ln>
        </p:spPr>
      </p:pic>
      <p:graphicFrame>
        <p:nvGraphicFramePr>
          <p:cNvPr id="1026" name="Object 12"/>
          <p:cNvGraphicFramePr>
            <a:graphicFrameLocks noChangeAspect="1"/>
          </p:cNvGraphicFramePr>
          <p:nvPr/>
        </p:nvGraphicFramePr>
        <p:xfrm>
          <a:off x="0" y="4572000"/>
          <a:ext cx="1766888" cy="2222500"/>
        </p:xfrm>
        <a:graphic>
          <a:graphicData uri="http://schemas.openxmlformats.org/presentationml/2006/ole">
            <p:oleObj spid="_x0000_s1026" name="Clip" r:id="rId12" imgW="1060704" imgH="1335024" progId="">
              <p:embed/>
            </p:oleObj>
          </a:graphicData>
        </a:graphic>
      </p:graphicFrame>
      <p:pic>
        <p:nvPicPr>
          <p:cNvPr id="1040" name="Picture 9" descr="dandelions_butterfly_hb"/>
          <p:cNvPicPr>
            <a:picLocks noChangeAspect="1" noChangeArrowheads="1" noCrop="1"/>
          </p:cNvPicPr>
          <p:nvPr/>
        </p:nvPicPr>
        <p:blipFill>
          <a:blip r:embed="rId13"/>
          <a:srcRect/>
          <a:stretch>
            <a:fillRect/>
          </a:stretch>
        </p:blipFill>
        <p:spPr bwMode="auto">
          <a:xfrm rot="-343774">
            <a:off x="7543800" y="5105400"/>
            <a:ext cx="1905000" cy="1905000"/>
          </a:xfrm>
          <a:prstGeom prst="rect">
            <a:avLst/>
          </a:prstGeom>
          <a:noFill/>
          <a:ln w="9525">
            <a:noFill/>
            <a:miter lim="800000"/>
            <a:headEnd/>
            <a:tailEnd/>
          </a:ln>
        </p:spPr>
      </p:pic>
      <p:pic>
        <p:nvPicPr>
          <p:cNvPr id="1041" name="Picture 5" descr="39c80f222d714274a1bd6ddqh3"/>
          <p:cNvPicPr>
            <a:picLocks noChangeAspect="1" noChangeArrowheads="1" noCrop="1"/>
          </p:cNvPicPr>
          <p:nvPr/>
        </p:nvPicPr>
        <p:blipFill>
          <a:blip r:embed="rId14"/>
          <a:srcRect/>
          <a:stretch>
            <a:fillRect/>
          </a:stretch>
        </p:blipFill>
        <p:spPr bwMode="auto">
          <a:xfrm>
            <a:off x="304800" y="457200"/>
            <a:ext cx="1149350" cy="2286000"/>
          </a:xfrm>
          <a:prstGeom prst="rect">
            <a:avLst/>
          </a:prstGeom>
          <a:noFill/>
          <a:ln w="9525">
            <a:noFill/>
            <a:miter lim="800000"/>
            <a:headEnd/>
            <a:tailEnd/>
          </a:ln>
        </p:spPr>
      </p:pic>
      <p:pic>
        <p:nvPicPr>
          <p:cNvPr id="1042" name="Picture 5" descr="39c80f222d714274a1bd6ddqh3"/>
          <p:cNvPicPr>
            <a:picLocks noChangeAspect="1" noChangeArrowheads="1" noCrop="1"/>
          </p:cNvPicPr>
          <p:nvPr/>
        </p:nvPicPr>
        <p:blipFill>
          <a:blip r:embed="rId14"/>
          <a:srcRect/>
          <a:stretch>
            <a:fillRect/>
          </a:stretch>
        </p:blipFill>
        <p:spPr bwMode="auto">
          <a:xfrm>
            <a:off x="7918450" y="381000"/>
            <a:ext cx="1149350" cy="2286000"/>
          </a:xfrm>
          <a:prstGeom prst="rect">
            <a:avLst/>
          </a:prstGeom>
          <a:noFill/>
          <a:ln w="9525">
            <a:noFill/>
            <a:miter lim="800000"/>
            <a:headEnd/>
            <a:tailEnd/>
          </a:ln>
        </p:spPr>
      </p:pic>
      <p:pic>
        <p:nvPicPr>
          <p:cNvPr id="1043" name="Picture 6" descr="56CEE190D2834983BE9B1882D8651F72"/>
          <p:cNvPicPr>
            <a:picLocks noChangeAspect="1" noChangeArrowheads="1" noCrop="1"/>
          </p:cNvPicPr>
          <p:nvPr/>
        </p:nvPicPr>
        <p:blipFill>
          <a:blip r:embed="rId15"/>
          <a:srcRect/>
          <a:stretch>
            <a:fillRect/>
          </a:stretch>
        </p:blipFill>
        <p:spPr bwMode="auto">
          <a:xfrm>
            <a:off x="8302625" y="2819400"/>
            <a:ext cx="993775" cy="2209800"/>
          </a:xfrm>
          <a:prstGeom prst="rect">
            <a:avLst/>
          </a:prstGeom>
          <a:noFill/>
          <a:ln w="9525">
            <a:noFill/>
            <a:miter lim="800000"/>
            <a:headEnd/>
            <a:tailEnd/>
          </a:ln>
        </p:spPr>
      </p:pic>
      <p:pic>
        <p:nvPicPr>
          <p:cNvPr id="1044" name="Picture 6" descr="56CEE190D2834983BE9B1882D8651F72"/>
          <p:cNvPicPr>
            <a:picLocks noChangeAspect="1" noChangeArrowheads="1" noCrop="1"/>
          </p:cNvPicPr>
          <p:nvPr/>
        </p:nvPicPr>
        <p:blipFill>
          <a:blip r:embed="rId15"/>
          <a:srcRect/>
          <a:stretch>
            <a:fillRect/>
          </a:stretch>
        </p:blipFill>
        <p:spPr bwMode="auto">
          <a:xfrm>
            <a:off x="-152400" y="2514600"/>
            <a:ext cx="993775" cy="2209800"/>
          </a:xfrm>
          <a:prstGeom prst="rect">
            <a:avLst/>
          </a:prstGeom>
          <a:noFill/>
          <a:ln w="9525">
            <a:noFill/>
            <a:miter lim="800000"/>
            <a:headEnd/>
            <a:tailEnd/>
          </a:ln>
        </p:spPr>
      </p:pic>
      <p:pic>
        <p:nvPicPr>
          <p:cNvPr id="1045" name="Picture 9" descr="0418_1j_s"/>
          <p:cNvPicPr>
            <a:picLocks noChangeAspect="1" noChangeArrowheads="1" noCrop="1"/>
          </p:cNvPicPr>
          <p:nvPr/>
        </p:nvPicPr>
        <p:blipFill>
          <a:blip r:embed="rId16"/>
          <a:srcRect/>
          <a:stretch>
            <a:fillRect/>
          </a:stretch>
        </p:blipFill>
        <p:spPr bwMode="auto">
          <a:xfrm>
            <a:off x="2209800" y="-76200"/>
            <a:ext cx="762000" cy="2676525"/>
          </a:xfrm>
          <a:prstGeom prst="rect">
            <a:avLst/>
          </a:prstGeom>
          <a:noFill/>
          <a:ln w="9525">
            <a:noFill/>
            <a:miter lim="800000"/>
            <a:headEnd/>
            <a:tailEnd/>
          </a:ln>
        </p:spPr>
      </p:pic>
      <p:pic>
        <p:nvPicPr>
          <p:cNvPr id="1046" name="Picture 9" descr="0418_1j_s"/>
          <p:cNvPicPr>
            <a:picLocks noChangeAspect="1" noChangeArrowheads="1" noCrop="1"/>
          </p:cNvPicPr>
          <p:nvPr/>
        </p:nvPicPr>
        <p:blipFill>
          <a:blip r:embed="rId16"/>
          <a:srcRect/>
          <a:stretch>
            <a:fillRect/>
          </a:stretch>
        </p:blipFill>
        <p:spPr bwMode="auto">
          <a:xfrm>
            <a:off x="6096000" y="-76200"/>
            <a:ext cx="762000" cy="2676525"/>
          </a:xfrm>
          <a:prstGeom prst="rect">
            <a:avLst/>
          </a:prstGeom>
          <a:noFill/>
          <a:ln w="9525">
            <a:noFill/>
            <a:miter lim="800000"/>
            <a:headEnd/>
            <a:tailEnd/>
          </a:ln>
        </p:spPr>
      </p:pic>
      <p:sp>
        <p:nvSpPr>
          <p:cNvPr id="1047" name="WordArt 63"/>
          <p:cNvSpPr>
            <a:spLocks noChangeArrowheads="1" noChangeShapeType="1" noTextEdit="1"/>
          </p:cNvSpPr>
          <p:nvPr/>
        </p:nvSpPr>
        <p:spPr bwMode="auto">
          <a:xfrm>
            <a:off x="1371600" y="2857500"/>
            <a:ext cx="6324600" cy="647700"/>
          </a:xfrm>
          <a:prstGeom prst="rect">
            <a:avLst/>
          </a:prstGeom>
        </p:spPr>
        <p:txBody>
          <a:bodyPr spcFirstLastPara="1" wrap="none" fromWordArt="1">
            <a:prstTxWarp prst="textArchUp">
              <a:avLst>
                <a:gd name="adj" fmla="val 10800004"/>
              </a:avLst>
            </a:prstTxWarp>
          </a:bodyPr>
          <a:lstStyle/>
          <a:p>
            <a:pPr algn="ctr"/>
            <a:r>
              <a:rPr lang="vi-VN" sz="3600" kern="10">
                <a:ln w="9525">
                  <a:solidFill>
                    <a:srgbClr val="FF0000"/>
                  </a:solidFill>
                  <a:round/>
                  <a:headEnd/>
                  <a:tailEnd/>
                </a:ln>
                <a:solidFill>
                  <a:srgbClr val="00FF00"/>
                </a:solidFill>
                <a:latin typeface="Arial"/>
                <a:cs typeface="Arial"/>
              </a:rPr>
              <a:t>CHÚC CÁC EM</a:t>
            </a:r>
          </a:p>
        </p:txBody>
      </p:sp>
      <p:pic>
        <p:nvPicPr>
          <p:cNvPr id="1048" name="Picture 11" descr="!dk8_1la"/>
          <p:cNvPicPr>
            <a:picLocks noChangeAspect="1" noChangeArrowheads="1" noCrop="1"/>
          </p:cNvPicPr>
          <p:nvPr/>
        </p:nvPicPr>
        <p:blipFill>
          <a:blip r:embed="rId17"/>
          <a:srcRect/>
          <a:stretch>
            <a:fillRect/>
          </a:stretch>
        </p:blipFill>
        <p:spPr bwMode="auto">
          <a:xfrm>
            <a:off x="7620000" y="6121400"/>
            <a:ext cx="914400" cy="812800"/>
          </a:xfrm>
          <a:prstGeom prst="rect">
            <a:avLst/>
          </a:prstGeom>
          <a:noFill/>
          <a:ln w="9525">
            <a:noFill/>
            <a:miter lim="800000"/>
            <a:headEnd/>
            <a:tailEnd/>
          </a:ln>
        </p:spPr>
      </p:pic>
      <p:pic>
        <p:nvPicPr>
          <p:cNvPr id="1049" name="Picture 11" descr="!dk8_1la"/>
          <p:cNvPicPr>
            <a:picLocks noChangeAspect="1" noChangeArrowheads="1" noCrop="1"/>
          </p:cNvPicPr>
          <p:nvPr/>
        </p:nvPicPr>
        <p:blipFill>
          <a:blip r:embed="rId17"/>
          <a:srcRect/>
          <a:stretch>
            <a:fillRect/>
          </a:stretch>
        </p:blipFill>
        <p:spPr bwMode="auto">
          <a:xfrm>
            <a:off x="-76200" y="6096000"/>
            <a:ext cx="914400" cy="812800"/>
          </a:xfrm>
          <a:prstGeom prst="rect">
            <a:avLst/>
          </a:prstGeom>
          <a:noFill/>
          <a:ln w="9525">
            <a:noFill/>
            <a:miter lim="800000"/>
            <a:headEnd/>
            <a:tailEnd/>
          </a:ln>
        </p:spPr>
      </p:pic>
      <p:pic>
        <p:nvPicPr>
          <p:cNvPr id="1050" name="Picture 11" descr="!dk8_1la"/>
          <p:cNvPicPr>
            <a:picLocks noChangeAspect="1" noChangeArrowheads="1" noCrop="1"/>
          </p:cNvPicPr>
          <p:nvPr/>
        </p:nvPicPr>
        <p:blipFill>
          <a:blip r:embed="rId17"/>
          <a:srcRect/>
          <a:stretch>
            <a:fillRect/>
          </a:stretch>
        </p:blipFill>
        <p:spPr bwMode="auto">
          <a:xfrm>
            <a:off x="6248400" y="6121400"/>
            <a:ext cx="914400" cy="812800"/>
          </a:xfrm>
          <a:prstGeom prst="rect">
            <a:avLst/>
          </a:prstGeom>
          <a:noFill/>
          <a:ln w="9525">
            <a:noFill/>
            <a:miter lim="800000"/>
            <a:headEnd/>
            <a:tailEnd/>
          </a:ln>
        </p:spPr>
      </p:pic>
      <p:pic>
        <p:nvPicPr>
          <p:cNvPr id="1051" name="Picture 11" descr="!dk8_1la"/>
          <p:cNvPicPr>
            <a:picLocks noChangeAspect="1" noChangeArrowheads="1" noCrop="1"/>
          </p:cNvPicPr>
          <p:nvPr/>
        </p:nvPicPr>
        <p:blipFill>
          <a:blip r:embed="rId17"/>
          <a:srcRect/>
          <a:stretch>
            <a:fillRect/>
          </a:stretch>
        </p:blipFill>
        <p:spPr bwMode="auto">
          <a:xfrm>
            <a:off x="1143000" y="6019800"/>
            <a:ext cx="914400" cy="812800"/>
          </a:xfrm>
          <a:prstGeom prst="rect">
            <a:avLst/>
          </a:prstGeom>
          <a:noFill/>
          <a:ln w="9525">
            <a:noFill/>
            <a:miter lim="800000"/>
            <a:headEnd/>
            <a:tailEnd/>
          </a:ln>
        </p:spPr>
      </p:pic>
      <p:pic>
        <p:nvPicPr>
          <p:cNvPr id="1052" name="Picture 11" descr="!dk8_1la"/>
          <p:cNvPicPr>
            <a:picLocks noChangeAspect="1" noChangeArrowheads="1" noCrop="1"/>
          </p:cNvPicPr>
          <p:nvPr/>
        </p:nvPicPr>
        <p:blipFill>
          <a:blip r:embed="rId17"/>
          <a:srcRect/>
          <a:stretch>
            <a:fillRect/>
          </a:stretch>
        </p:blipFill>
        <p:spPr bwMode="auto">
          <a:xfrm>
            <a:off x="2667000" y="6019800"/>
            <a:ext cx="914400" cy="812800"/>
          </a:xfrm>
          <a:prstGeom prst="rect">
            <a:avLst/>
          </a:prstGeom>
          <a:noFill/>
          <a:ln w="9525">
            <a:noFill/>
            <a:miter lim="800000"/>
            <a:headEnd/>
            <a:tailEnd/>
          </a:ln>
        </p:spPr>
      </p:pic>
      <p:pic>
        <p:nvPicPr>
          <p:cNvPr id="1053" name="Picture 11" descr="!dk8_1la"/>
          <p:cNvPicPr>
            <a:picLocks noChangeAspect="1" noChangeArrowheads="1" noCrop="1"/>
          </p:cNvPicPr>
          <p:nvPr/>
        </p:nvPicPr>
        <p:blipFill>
          <a:blip r:embed="rId17"/>
          <a:srcRect/>
          <a:stretch>
            <a:fillRect/>
          </a:stretch>
        </p:blipFill>
        <p:spPr bwMode="auto">
          <a:xfrm>
            <a:off x="5181600" y="6096000"/>
            <a:ext cx="914400" cy="812800"/>
          </a:xfrm>
          <a:prstGeom prst="rect">
            <a:avLst/>
          </a:prstGeom>
          <a:noFill/>
          <a:ln w="9525">
            <a:noFill/>
            <a:miter lim="800000"/>
            <a:headEnd/>
            <a:tailEnd/>
          </a:ln>
        </p:spPr>
      </p:pic>
    </p:spTree>
  </p:cSld>
  <p:clrMapOvr>
    <a:masterClrMapping/>
  </p:clrMapOvr>
  <p:transition/>
  <p:timing>
    <p:tnLst>
      <p:par>
        <p:cTn id="1" dur="indefinite" restart="never" nodeType="tmRoot">
          <p:childTnLst>
            <p:audio>
              <p:cMediaNode showWhenStopped="0">
                <p:cTn id="2" fill="hold" display="0">
                  <p:stCondLst>
                    <p:cond delay="indefinite"/>
                  </p:stCondLst>
                  <p:endCondLst>
                    <p:cond evt="onNext" delay="0">
                      <p:tgtEl>
                        <p:sldTgt/>
                      </p:tgtEl>
                    </p:cond>
                    <p:cond evt="onPrev" delay="0">
                      <p:tgtEl>
                        <p:sldTgt/>
                      </p:tgtEl>
                    </p:cond>
                    <p:cond evt="onStopAudio" delay="0">
                      <p:tgtEl>
                        <p:sldTgt/>
                      </p:tgtEl>
                    </p:cond>
                  </p:endCondLst>
                </p:cTn>
                <p:tgtEl>
                  <p:spTgt spid="25653"/>
                </p:tgtEl>
              </p:cMediaNode>
            </p:audio>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 type=&quot;3&quot; unique_id=&quot;10031&quot;&gt;&lt;property id=&quot;20148&quot; value=&quot;5&quot;/&gt;&lt;property id=&quot;20300&quot; value=&quot;Slide 2&quot;/&gt;&lt;property id=&quot;20307&quot; value=&quot;258&quot;/&gt;&lt;/object&gt;&lt;object type=&quot;3&quot; unique_id=&quot;10370&quot;&gt;&lt;property id=&quot;20148&quot; value=&quot;5&quot;/&gt;&lt;property id=&quot;20300&quot; value=&quot;Slide 3&quot;/&gt;&lt;property id=&quot;20307&quot; value=&quot;260&quot;/&gt;&lt;/object&gt;&lt;object type=&quot;3&quot; unique_id=&quot;10371&quot;&gt;&lt;property id=&quot;20148&quot; value=&quot;5&quot;/&gt;&lt;property id=&quot;20300&quot; value=&quot;Slide 4&quot;/&gt;&lt;property id=&quot;20307&quot; value=&quot;261&quot;/&gt;&lt;/object&gt;&lt;object type=&quot;3&quot; unique_id=&quot;10372&quot;&gt;&lt;property id=&quot;20148&quot; value=&quot;5&quot;/&gt;&lt;property id=&quot;20300&quot; value=&quot;Slide 5&quot;/&gt;&lt;property id=&quot;20307&quot; value=&quot;262&quot;/&gt;&lt;/object&gt;&lt;object type=&quot;3&quot; unique_id=&quot;10373&quot;&gt;&lt;property id=&quot;20148&quot; value=&quot;5&quot;/&gt;&lt;property id=&quot;20300&quot; value=&quot;Slide 6&quot;/&gt;&lt;property id=&quot;20307&quot; value=&quot;263&quot;/&gt;&lt;/object&gt;&lt;object type=&quot;3&quot; unique_id=&quot;10374&quot;&gt;&lt;property id=&quot;20148&quot; value=&quot;5&quot;/&gt;&lt;property id=&quot;20300&quot; value=&quot;Slide 7&quot;/&gt;&lt;property id=&quot;20307&quot; value=&quot;264&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453</Words>
  <Application>Microsoft Office PowerPoint</Application>
  <PresentationFormat>On-screen Show (4:3)</PresentationFormat>
  <Paragraphs>48</Paragraphs>
  <Slides>7</Slides>
  <Notes>0</Notes>
  <HiddenSlides>0</HiddenSlides>
  <MMClips>1</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Office Theme</vt:lpstr>
      <vt:lpstr>Clip</vt:lpstr>
      <vt:lpstr>Slide 1</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16</cp:revision>
  <dcterms:created xsi:type="dcterms:W3CDTF">2015-05-17T07:43:31Z</dcterms:created>
  <dcterms:modified xsi:type="dcterms:W3CDTF">2015-05-18T09:15:11Z</dcterms:modified>
</cp:coreProperties>
</file>