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m4a" ContentType="audio/mp4"/>
  <Default Extension="rels" ContentType="application/vnd.openxmlformats-package.relationships+xml"/>
  <Default Extension="xml" ContentType="application/xml"/>
  <Default Extension="wav" ContentType="audio/x-wav"/>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6" r:id="rId2"/>
    <p:sldMasterId id="2147483744" r:id="rId3"/>
    <p:sldMasterId id="2147483783" r:id="rId4"/>
    <p:sldMasterId id="2147483796" r:id="rId5"/>
    <p:sldMasterId id="2147483811" r:id="rId6"/>
  </p:sldMasterIdLst>
  <p:notesMasterIdLst>
    <p:notesMasterId r:id="rId31"/>
  </p:notesMasterIdLst>
  <p:sldIdLst>
    <p:sldId id="348" r:id="rId7"/>
    <p:sldId id="540" r:id="rId8"/>
    <p:sldId id="286" r:id="rId9"/>
    <p:sldId id="521" r:id="rId10"/>
    <p:sldId id="274" r:id="rId11"/>
    <p:sldId id="272" r:id="rId12"/>
    <p:sldId id="269" r:id="rId13"/>
    <p:sldId id="279" r:id="rId14"/>
    <p:sldId id="534" r:id="rId15"/>
    <p:sldId id="533" r:id="rId16"/>
    <p:sldId id="526" r:id="rId17"/>
    <p:sldId id="278" r:id="rId18"/>
    <p:sldId id="271" r:id="rId19"/>
    <p:sldId id="527" r:id="rId20"/>
    <p:sldId id="531" r:id="rId21"/>
    <p:sldId id="530" r:id="rId22"/>
    <p:sldId id="280" r:id="rId23"/>
    <p:sldId id="532" r:id="rId24"/>
    <p:sldId id="535" r:id="rId25"/>
    <p:sldId id="528" r:id="rId26"/>
    <p:sldId id="302" r:id="rId27"/>
    <p:sldId id="538" r:id="rId28"/>
    <p:sldId id="287" r:id="rId29"/>
    <p:sldId id="539" r:id="rId30"/>
  </p:sldIdLst>
  <p:sldSz cx="12192000" cy="6858000"/>
  <p:notesSz cx="6858000" cy="91440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FF00"/>
    <a:srgbClr val="0000FF"/>
    <a:srgbClr val="800080"/>
    <a:srgbClr val="F83E80"/>
    <a:srgbClr val="996600"/>
    <a:srgbClr val="66FFFF"/>
    <a:srgbClr val="CC00CC"/>
    <a:srgbClr val="CCFFFF"/>
    <a:srgbClr val="3789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364" autoAdjust="0"/>
  </p:normalViewPr>
  <p:slideViewPr>
    <p:cSldViewPr snapToGrid="0">
      <p:cViewPr varScale="1">
        <p:scale>
          <a:sx n="65" d="100"/>
          <a:sy n="65" d="100"/>
        </p:scale>
        <p:origin x="66" y="1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2835E2-72DD-4662-8EC8-B3D7BE3A268C}" type="datetimeFigureOut">
              <a:rPr lang="en-US" smtClean="0"/>
              <a:t>15/09/2022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544EC2-FA8B-4246-BE7E-830089ED0BE9}" type="slidenum">
              <a:rPr lang="en-US" smtClean="0"/>
              <a:t>‹#›</a:t>
            </a:fld>
            <a:endParaRPr lang="en-US"/>
          </a:p>
        </p:txBody>
      </p:sp>
    </p:spTree>
    <p:extLst>
      <p:ext uri="{BB962C8B-B14F-4D97-AF65-F5344CB8AC3E}">
        <p14:creationId xmlns:p14="http://schemas.microsoft.com/office/powerpoint/2010/main" val="1289197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544EC2-FA8B-4246-BE7E-830089ED0BE9}" type="slidenum">
              <a:rPr lang="en-US" smtClean="0"/>
              <a:t>1</a:t>
            </a:fld>
            <a:endParaRPr lang="en-US"/>
          </a:p>
        </p:txBody>
      </p:sp>
    </p:spTree>
    <p:extLst>
      <p:ext uri="{BB962C8B-B14F-4D97-AF65-F5344CB8AC3E}">
        <p14:creationId xmlns:p14="http://schemas.microsoft.com/office/powerpoint/2010/main" val="4040415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544EC2-FA8B-4246-BE7E-830089ED0BE9}" type="slidenum">
              <a:rPr lang="en-US" smtClean="0"/>
              <a:t>10</a:t>
            </a:fld>
            <a:endParaRPr lang="en-US"/>
          </a:p>
        </p:txBody>
      </p:sp>
    </p:spTree>
    <p:extLst>
      <p:ext uri="{BB962C8B-B14F-4D97-AF65-F5344CB8AC3E}">
        <p14:creationId xmlns:p14="http://schemas.microsoft.com/office/powerpoint/2010/main" val="4057925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706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50000"/>
              </a:spcBef>
              <a:spcAft>
                <a:spcPct val="0"/>
              </a:spcAft>
              <a:buClrTx/>
              <a:buSzTx/>
              <a:buFontTx/>
              <a:buNone/>
              <a:tabLst/>
              <a:defRPr/>
            </a:pPr>
            <a:fld id="{DEAA1D86-EA1C-4FDD-A8E7-8754DE45A3E4}" type="slidenum">
              <a:rPr kumimoji="0" lang="en-US" sz="1200" b="0" i="0" u="none" strike="noStrike" kern="1200" cap="none" spc="0" normalizeH="0" baseline="0" noProof="0" smtClean="0">
                <a:ln>
                  <a:noFill/>
                </a:ln>
                <a:solidFill>
                  <a:srgbClr val="FF0066"/>
                </a:solidFill>
                <a:effectLst/>
                <a:uLnTx/>
                <a:uFillTx/>
                <a:latin typeface=".VnTime" pitchFamily="34" charset="0"/>
                <a:ea typeface="+mn-ea"/>
                <a:cs typeface="Arial" charset="0"/>
              </a:rPr>
              <a:pPr marL="0" marR="0" lvl="0" indent="0" algn="r" defTabSz="914400" rtl="0" eaLnBrk="1" fontAlgn="base" latinLnBrk="0" hangingPunct="1">
                <a:lnSpc>
                  <a:spcPct val="100000"/>
                </a:lnSpc>
                <a:spcBef>
                  <a:spcPct val="50000"/>
                </a:spcBef>
                <a:spcAft>
                  <a:spcPct val="0"/>
                </a:spcAft>
                <a:buClrTx/>
                <a:buSzTx/>
                <a:buFontTx/>
                <a:buNone/>
                <a:tabLst/>
                <a:defRPr/>
              </a:pPr>
              <a:t>11</a:t>
            </a:fld>
            <a:endParaRPr kumimoji="0" lang="en-US" sz="1200"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Tree>
    <p:extLst>
      <p:ext uri="{BB962C8B-B14F-4D97-AF65-F5344CB8AC3E}">
        <p14:creationId xmlns:p14="http://schemas.microsoft.com/office/powerpoint/2010/main" val="808134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544EC2-FA8B-4246-BE7E-830089ED0BE9}" type="slidenum">
              <a:rPr lang="en-US" smtClean="0"/>
              <a:t>12</a:t>
            </a:fld>
            <a:endParaRPr lang="en-US"/>
          </a:p>
        </p:txBody>
      </p:sp>
    </p:spTree>
    <p:extLst>
      <p:ext uri="{BB962C8B-B14F-4D97-AF65-F5344CB8AC3E}">
        <p14:creationId xmlns:p14="http://schemas.microsoft.com/office/powerpoint/2010/main" val="940110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544EC2-FA8B-4246-BE7E-830089ED0BE9}" type="slidenum">
              <a:rPr lang="en-US" smtClean="0"/>
              <a:t>13</a:t>
            </a:fld>
            <a:endParaRPr lang="en-US"/>
          </a:p>
        </p:txBody>
      </p:sp>
    </p:spTree>
    <p:extLst>
      <p:ext uri="{BB962C8B-B14F-4D97-AF65-F5344CB8AC3E}">
        <p14:creationId xmlns:p14="http://schemas.microsoft.com/office/powerpoint/2010/main" val="2453252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544EC2-FA8B-4246-BE7E-830089ED0BE9}" type="slidenum">
              <a:rPr lang="en-US" smtClean="0"/>
              <a:t>14</a:t>
            </a:fld>
            <a:endParaRPr lang="en-US"/>
          </a:p>
        </p:txBody>
      </p:sp>
    </p:spTree>
    <p:extLst>
      <p:ext uri="{BB962C8B-B14F-4D97-AF65-F5344CB8AC3E}">
        <p14:creationId xmlns:p14="http://schemas.microsoft.com/office/powerpoint/2010/main" val="4870351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544EC2-FA8B-4246-BE7E-830089ED0BE9}" type="slidenum">
              <a:rPr lang="en-US" smtClean="0"/>
              <a:t>15</a:t>
            </a:fld>
            <a:endParaRPr lang="en-US"/>
          </a:p>
        </p:txBody>
      </p:sp>
    </p:spTree>
    <p:extLst>
      <p:ext uri="{BB962C8B-B14F-4D97-AF65-F5344CB8AC3E}">
        <p14:creationId xmlns:p14="http://schemas.microsoft.com/office/powerpoint/2010/main" val="2897103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544EC2-FA8B-4246-BE7E-830089ED0BE9}" type="slidenum">
              <a:rPr lang="en-US" smtClean="0"/>
              <a:t>16</a:t>
            </a:fld>
            <a:endParaRPr lang="en-US"/>
          </a:p>
        </p:txBody>
      </p:sp>
    </p:spTree>
    <p:extLst>
      <p:ext uri="{BB962C8B-B14F-4D97-AF65-F5344CB8AC3E}">
        <p14:creationId xmlns:p14="http://schemas.microsoft.com/office/powerpoint/2010/main" val="2282129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544EC2-FA8B-4246-BE7E-830089ED0BE9}" type="slidenum">
              <a:rPr lang="en-US" smtClean="0"/>
              <a:t>17</a:t>
            </a:fld>
            <a:endParaRPr lang="en-US"/>
          </a:p>
        </p:txBody>
      </p:sp>
    </p:spTree>
    <p:extLst>
      <p:ext uri="{BB962C8B-B14F-4D97-AF65-F5344CB8AC3E}">
        <p14:creationId xmlns:p14="http://schemas.microsoft.com/office/powerpoint/2010/main" val="1974305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544EC2-FA8B-4246-BE7E-830089ED0BE9}" type="slidenum">
              <a:rPr lang="en-US" smtClean="0"/>
              <a:t>18</a:t>
            </a:fld>
            <a:endParaRPr lang="en-US"/>
          </a:p>
        </p:txBody>
      </p:sp>
    </p:spTree>
    <p:extLst>
      <p:ext uri="{BB962C8B-B14F-4D97-AF65-F5344CB8AC3E}">
        <p14:creationId xmlns:p14="http://schemas.microsoft.com/office/powerpoint/2010/main" val="10397602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544EC2-FA8B-4246-BE7E-830089ED0BE9}" type="slidenum">
              <a:rPr lang="en-US" smtClean="0"/>
              <a:t>19</a:t>
            </a:fld>
            <a:endParaRPr lang="en-US"/>
          </a:p>
        </p:txBody>
      </p:sp>
    </p:spTree>
    <p:extLst>
      <p:ext uri="{BB962C8B-B14F-4D97-AF65-F5344CB8AC3E}">
        <p14:creationId xmlns:p14="http://schemas.microsoft.com/office/powerpoint/2010/main" val="1096043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FB9121-CB7C-459E-A906-4EF28A0C6C1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130073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544EC2-FA8B-4246-BE7E-830089ED0BE9}" type="slidenum">
              <a:rPr lang="en-US" smtClean="0"/>
              <a:t>20</a:t>
            </a:fld>
            <a:endParaRPr lang="en-US"/>
          </a:p>
        </p:txBody>
      </p:sp>
    </p:spTree>
    <p:extLst>
      <p:ext uri="{BB962C8B-B14F-4D97-AF65-F5344CB8AC3E}">
        <p14:creationId xmlns:p14="http://schemas.microsoft.com/office/powerpoint/2010/main" val="107915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706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50000"/>
              </a:spcBef>
              <a:spcAft>
                <a:spcPct val="0"/>
              </a:spcAft>
              <a:buClrTx/>
              <a:buSzTx/>
              <a:buFontTx/>
              <a:buNone/>
              <a:tabLst/>
              <a:defRPr/>
            </a:pPr>
            <a:fld id="{DEAA1D86-EA1C-4FDD-A8E7-8754DE45A3E4}" type="slidenum">
              <a:rPr kumimoji="0" lang="en-US" sz="1200" b="0" i="0" u="none" strike="noStrike" kern="1200" cap="none" spc="0" normalizeH="0" baseline="0" noProof="0" smtClean="0">
                <a:ln>
                  <a:noFill/>
                </a:ln>
                <a:solidFill>
                  <a:srgbClr val="FF0066"/>
                </a:solidFill>
                <a:effectLst/>
                <a:uLnTx/>
                <a:uFillTx/>
                <a:latin typeface=".VnTime" pitchFamily="34" charset="0"/>
                <a:ea typeface="+mn-ea"/>
                <a:cs typeface="Arial" charset="0"/>
              </a:rPr>
              <a:pPr marL="0" marR="0" lvl="0" indent="0" algn="r" defTabSz="914400" rtl="0" eaLnBrk="1" fontAlgn="base" latinLnBrk="0" hangingPunct="1">
                <a:lnSpc>
                  <a:spcPct val="100000"/>
                </a:lnSpc>
                <a:spcBef>
                  <a:spcPct val="50000"/>
                </a:spcBef>
                <a:spcAft>
                  <a:spcPct val="0"/>
                </a:spcAft>
                <a:buClrTx/>
                <a:buSzTx/>
                <a:buFontTx/>
                <a:buNone/>
                <a:tabLst/>
                <a:defRPr/>
              </a:pPr>
              <a:t>21</a:t>
            </a:fld>
            <a:endParaRPr kumimoji="0" lang="en-US" sz="1200"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Tree>
    <p:extLst>
      <p:ext uri="{BB962C8B-B14F-4D97-AF65-F5344CB8AC3E}">
        <p14:creationId xmlns:p14="http://schemas.microsoft.com/office/powerpoint/2010/main" val="569531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DFB15-01DA-4A4E-BCCB-1C1075C565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12881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50000"/>
              </a:spcBef>
              <a:spcAft>
                <a:spcPct val="0"/>
              </a:spcAft>
              <a:buClrTx/>
              <a:buSzTx/>
              <a:buFontTx/>
              <a:buNone/>
              <a:tabLst/>
              <a:defRPr/>
            </a:pPr>
            <a:fld id="{13AA2DDB-9AD4-4595-B771-B96404857CBD}" type="slidenum">
              <a:rPr kumimoji="0" lang="en-US" sz="1200" b="0" i="0" u="none" strike="noStrike" kern="1200" cap="none" spc="0" normalizeH="0" baseline="0" noProof="0" smtClean="0">
                <a:ln>
                  <a:noFill/>
                </a:ln>
                <a:solidFill>
                  <a:srgbClr val="FF0066"/>
                </a:solidFill>
                <a:effectLst/>
                <a:uLnTx/>
                <a:uFillTx/>
                <a:latin typeface=".VnTime" pitchFamily="34" charset="0"/>
                <a:ea typeface="+mn-ea"/>
                <a:cs typeface="Arial" charset="0"/>
              </a:rPr>
              <a:pPr marL="0" marR="0" lvl="0" indent="0" algn="r" defTabSz="914400" rtl="0" eaLnBrk="1" fontAlgn="base" latinLnBrk="0" hangingPunct="1">
                <a:lnSpc>
                  <a:spcPct val="100000"/>
                </a:lnSpc>
                <a:spcBef>
                  <a:spcPct val="50000"/>
                </a:spcBef>
                <a:spcAft>
                  <a:spcPct val="0"/>
                </a:spcAft>
                <a:buClrTx/>
                <a:buSzTx/>
                <a:buFontTx/>
                <a:buNone/>
                <a:tabLst/>
                <a:defRPr/>
              </a:pPr>
              <a:t>23</a:t>
            </a:fld>
            <a:endParaRPr kumimoji="0" lang="en-US" sz="1200"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Tree>
    <p:extLst>
      <p:ext uri="{BB962C8B-B14F-4D97-AF65-F5344CB8AC3E}">
        <p14:creationId xmlns:p14="http://schemas.microsoft.com/office/powerpoint/2010/main" val="647796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err="1"/>
              <a:t>Đây</a:t>
            </a:r>
            <a:r>
              <a:rPr lang="en-US" altLang="en-US" baseline="0" dirty="0"/>
              <a:t> </a:t>
            </a:r>
            <a:r>
              <a:rPr lang="en-US" altLang="en-US" baseline="0" dirty="0" err="1"/>
              <a:t>là</a:t>
            </a:r>
            <a:r>
              <a:rPr lang="en-US" altLang="en-US" baseline="0" dirty="0"/>
              <a:t> </a:t>
            </a:r>
            <a:r>
              <a:rPr lang="en-US" altLang="en-US" baseline="0" dirty="0" err="1"/>
              <a:t>trang</a:t>
            </a:r>
            <a:r>
              <a:rPr lang="en-US" altLang="en-US" baseline="0" dirty="0"/>
              <a:t> </a:t>
            </a:r>
            <a:r>
              <a:rPr lang="en-US" altLang="en-US" baseline="0" dirty="0" err="1"/>
              <a:t>giới</a:t>
            </a:r>
            <a:r>
              <a:rPr lang="en-US" altLang="en-US" baseline="0" dirty="0"/>
              <a:t> </a:t>
            </a:r>
            <a:r>
              <a:rPr lang="en-US" altLang="en-US" baseline="0" dirty="0" err="1"/>
              <a:t>thiệu</a:t>
            </a:r>
            <a:r>
              <a:rPr lang="en-US" altLang="en-US" baseline="0" dirty="0"/>
              <a:t> </a:t>
            </a:r>
            <a:r>
              <a:rPr lang="en-US" altLang="en-US" baseline="0" dirty="0" err="1"/>
              <a:t>các</a:t>
            </a:r>
            <a:r>
              <a:rPr lang="en-US" altLang="en-US" baseline="0" dirty="0"/>
              <a:t> </a:t>
            </a:r>
            <a:r>
              <a:rPr lang="en-US" altLang="en-US" baseline="0" dirty="0" err="1"/>
              <a:t>tài</a:t>
            </a:r>
            <a:r>
              <a:rPr lang="en-US" altLang="en-US" baseline="0" dirty="0"/>
              <a:t> </a:t>
            </a:r>
            <a:r>
              <a:rPr lang="en-US" altLang="en-US" baseline="0" dirty="0" err="1"/>
              <a:t>liệu</a:t>
            </a:r>
            <a:r>
              <a:rPr lang="en-US" altLang="en-US" baseline="0" dirty="0"/>
              <a:t> </a:t>
            </a:r>
            <a:r>
              <a:rPr lang="en-US" altLang="en-US" baseline="0" dirty="0" err="1"/>
              <a:t>tham</a:t>
            </a:r>
            <a:r>
              <a:rPr lang="en-US" altLang="en-US" baseline="0" dirty="0"/>
              <a:t> </a:t>
            </a:r>
            <a:r>
              <a:rPr lang="en-US" altLang="en-US" baseline="0" dirty="0" err="1"/>
              <a:t>khảo</a:t>
            </a:r>
            <a:r>
              <a:rPr lang="en-US" altLang="en-US" baseline="0" dirty="0"/>
              <a:t> </a:t>
            </a:r>
            <a:r>
              <a:rPr lang="en-US" altLang="en-US" baseline="0" dirty="0" err="1"/>
              <a:t>để</a:t>
            </a:r>
            <a:r>
              <a:rPr lang="en-US" altLang="en-US" baseline="0" dirty="0"/>
              <a:t> </a:t>
            </a:r>
            <a:r>
              <a:rPr lang="en-US" altLang="en-US" baseline="0" dirty="0" err="1"/>
              <a:t>xây</a:t>
            </a:r>
            <a:r>
              <a:rPr lang="en-US" altLang="en-US" baseline="0" dirty="0"/>
              <a:t> </a:t>
            </a:r>
            <a:r>
              <a:rPr lang="en-US" altLang="en-US" baseline="0" dirty="0" err="1"/>
              <a:t>dựng</a:t>
            </a:r>
            <a:r>
              <a:rPr lang="en-US" altLang="en-US" baseline="0" dirty="0"/>
              <a:t> </a:t>
            </a:r>
            <a:r>
              <a:rPr lang="en-US" altLang="en-US" baseline="0" dirty="0" err="1"/>
              <a:t>bài</a:t>
            </a:r>
            <a:r>
              <a:rPr lang="en-US" altLang="en-US" baseline="0" dirty="0"/>
              <a:t> </a:t>
            </a:r>
            <a:r>
              <a:rPr lang="en-US" altLang="en-US" baseline="0" dirty="0" err="1"/>
              <a:t>giảng</a:t>
            </a:r>
            <a:r>
              <a:rPr lang="en-US" altLang="en-US" baseline="0" dirty="0"/>
              <a:t> E – learning </a:t>
            </a:r>
            <a:r>
              <a:rPr lang="en-US" altLang="en-US" baseline="0" dirty="0" err="1"/>
              <a:t>này</a:t>
            </a:r>
            <a:r>
              <a:rPr lang="en-US" altLang="en-US" baseline="0" dirty="0"/>
              <a:t>!</a:t>
            </a:r>
            <a:endParaRPr lang="en-US" alt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F05209-B680-4F02-9AC9-1F8C8509B51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101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50000"/>
              </a:spcBef>
              <a:spcAft>
                <a:spcPct val="0"/>
              </a:spcAft>
              <a:buClrTx/>
              <a:buSzTx/>
              <a:buFontTx/>
              <a:buNone/>
              <a:tabLst/>
              <a:defRPr/>
            </a:pPr>
            <a:fld id="{1509A5CB-2C8B-44DD-95C3-DC829E6937B8}" type="slidenum">
              <a:rPr kumimoji="0" lang="en-US" sz="1200" b="0" i="0" u="none" strike="noStrike" kern="1200" cap="none" spc="0" normalizeH="0" baseline="0" noProof="0" smtClean="0">
                <a:ln>
                  <a:noFill/>
                </a:ln>
                <a:solidFill>
                  <a:srgbClr val="FF0066"/>
                </a:solidFill>
                <a:effectLst/>
                <a:uLnTx/>
                <a:uFillTx/>
                <a:latin typeface=".VnTime" pitchFamily="34" charset="0"/>
                <a:ea typeface="+mn-ea"/>
                <a:cs typeface="Arial" charset="0"/>
              </a:rPr>
              <a:pPr marL="0" marR="0" lvl="0" indent="0" algn="r" defTabSz="914400" rtl="0" eaLnBrk="1" fontAlgn="base" latinLnBrk="0" hangingPunct="1">
                <a:lnSpc>
                  <a:spcPct val="100000"/>
                </a:lnSpc>
                <a:spcBef>
                  <a:spcPct val="50000"/>
                </a:spcBef>
                <a:spcAft>
                  <a:spcPct val="0"/>
                </a:spcAft>
                <a:buClrTx/>
                <a:buSzTx/>
                <a:buFontTx/>
                <a:buNone/>
                <a:tabLst/>
                <a:defRPr/>
              </a:pPr>
              <a:t>3</a:t>
            </a:fld>
            <a:endParaRPr kumimoji="0" lang="en-US" sz="1200"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Tree>
    <p:extLst>
      <p:ext uri="{BB962C8B-B14F-4D97-AF65-F5344CB8AC3E}">
        <p14:creationId xmlns:p14="http://schemas.microsoft.com/office/powerpoint/2010/main" val="93699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544EC2-FA8B-4246-BE7E-830089ED0BE9}" type="slidenum">
              <a:rPr lang="en-US" smtClean="0"/>
              <a:t>4</a:t>
            </a:fld>
            <a:endParaRPr lang="en-US"/>
          </a:p>
        </p:txBody>
      </p:sp>
    </p:spTree>
    <p:extLst>
      <p:ext uri="{BB962C8B-B14F-4D97-AF65-F5344CB8AC3E}">
        <p14:creationId xmlns:p14="http://schemas.microsoft.com/office/powerpoint/2010/main" val="742136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706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50000"/>
              </a:spcBef>
              <a:spcAft>
                <a:spcPct val="0"/>
              </a:spcAft>
              <a:buClrTx/>
              <a:buSzTx/>
              <a:buFontTx/>
              <a:buNone/>
              <a:tabLst/>
              <a:defRPr/>
            </a:pPr>
            <a:fld id="{DEAA1D86-EA1C-4FDD-A8E7-8754DE45A3E4}" type="slidenum">
              <a:rPr kumimoji="0" lang="en-US" sz="1200" b="0" i="0" u="none" strike="noStrike" kern="1200" cap="none" spc="0" normalizeH="0" baseline="0" noProof="0" smtClean="0">
                <a:ln>
                  <a:noFill/>
                </a:ln>
                <a:solidFill>
                  <a:srgbClr val="FF0066"/>
                </a:solidFill>
                <a:effectLst/>
                <a:uLnTx/>
                <a:uFillTx/>
                <a:latin typeface=".VnTime" pitchFamily="34" charset="0"/>
                <a:ea typeface="+mn-ea"/>
                <a:cs typeface="Arial" charset="0"/>
              </a:rPr>
              <a:pPr marL="0" marR="0" lvl="0" indent="0" algn="r" defTabSz="914400" rtl="0" eaLnBrk="1" fontAlgn="base" latinLnBrk="0" hangingPunct="1">
                <a:lnSpc>
                  <a:spcPct val="100000"/>
                </a:lnSpc>
                <a:spcBef>
                  <a:spcPct val="50000"/>
                </a:spcBef>
                <a:spcAft>
                  <a:spcPct val="0"/>
                </a:spcAft>
                <a:buClrTx/>
                <a:buSzTx/>
                <a:buFontTx/>
                <a:buNone/>
                <a:tabLst/>
                <a:defRPr/>
              </a:pPr>
              <a:t>5</a:t>
            </a:fld>
            <a:endParaRPr kumimoji="0" lang="en-US" sz="1200"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Tree>
    <p:extLst>
      <p:ext uri="{BB962C8B-B14F-4D97-AF65-F5344CB8AC3E}">
        <p14:creationId xmlns:p14="http://schemas.microsoft.com/office/powerpoint/2010/main" val="2815781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544EC2-FA8B-4246-BE7E-830089ED0BE9}" type="slidenum">
              <a:rPr lang="en-US" smtClean="0"/>
              <a:t>6</a:t>
            </a:fld>
            <a:endParaRPr lang="en-US"/>
          </a:p>
        </p:txBody>
      </p:sp>
    </p:spTree>
    <p:extLst>
      <p:ext uri="{BB962C8B-B14F-4D97-AF65-F5344CB8AC3E}">
        <p14:creationId xmlns:p14="http://schemas.microsoft.com/office/powerpoint/2010/main" val="2744273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vi-VN">
              <a:latin typeface="Calibri" panose="020F0502020204030204" pitchFamily="34" charset="0"/>
            </a:endParaRP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D9452F-F52C-4A74-8460-18818DE53249}" type="slidenum">
              <a:rPr kumimoji="0" lang="en-US" alt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vi-VN"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41333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3544EC2-FA8B-4246-BE7E-830089ED0BE9}" type="slidenum">
              <a:rPr lang="en-US" smtClean="0"/>
              <a:t>8</a:t>
            </a:fld>
            <a:endParaRPr lang="en-US"/>
          </a:p>
        </p:txBody>
      </p:sp>
    </p:spTree>
    <p:extLst>
      <p:ext uri="{BB962C8B-B14F-4D97-AF65-F5344CB8AC3E}">
        <p14:creationId xmlns:p14="http://schemas.microsoft.com/office/powerpoint/2010/main" val="969558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706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50000"/>
              </a:spcBef>
              <a:spcAft>
                <a:spcPct val="0"/>
              </a:spcAft>
              <a:buClrTx/>
              <a:buSzTx/>
              <a:buFontTx/>
              <a:buNone/>
              <a:tabLst/>
              <a:defRPr/>
            </a:pPr>
            <a:fld id="{DEAA1D86-EA1C-4FDD-A8E7-8754DE45A3E4}" type="slidenum">
              <a:rPr kumimoji="0" lang="en-US" sz="1200" b="0" i="0" u="none" strike="noStrike" kern="1200" cap="none" spc="0" normalizeH="0" baseline="0" noProof="0" smtClean="0">
                <a:ln>
                  <a:noFill/>
                </a:ln>
                <a:solidFill>
                  <a:srgbClr val="FF0066"/>
                </a:solidFill>
                <a:effectLst/>
                <a:uLnTx/>
                <a:uFillTx/>
                <a:latin typeface=".VnTime" pitchFamily="34" charset="0"/>
                <a:ea typeface="+mn-ea"/>
                <a:cs typeface="Arial" charset="0"/>
              </a:rPr>
              <a:pPr marL="0" marR="0" lvl="0" indent="0" algn="r" defTabSz="914400" rtl="0" eaLnBrk="1" fontAlgn="base" latinLnBrk="0" hangingPunct="1">
                <a:lnSpc>
                  <a:spcPct val="100000"/>
                </a:lnSpc>
                <a:spcBef>
                  <a:spcPct val="50000"/>
                </a:spcBef>
                <a:spcAft>
                  <a:spcPct val="0"/>
                </a:spcAft>
                <a:buClrTx/>
                <a:buSzTx/>
                <a:buFontTx/>
                <a:buNone/>
                <a:tabLst/>
                <a:defRPr/>
              </a:pPr>
              <a:t>9</a:t>
            </a:fld>
            <a:endParaRPr kumimoji="0" lang="en-US" sz="1200"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Tree>
    <p:extLst>
      <p:ext uri="{BB962C8B-B14F-4D97-AF65-F5344CB8AC3E}">
        <p14:creationId xmlns:p14="http://schemas.microsoft.com/office/powerpoint/2010/main" val="42862778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vmlDrawing" Target="../drawings/vmlDrawing1.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1.bin"/></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vmlDrawing" Target="../drawings/vmlDrawing2.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2.bin"/></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slideMaster" Target="../slideMasters/slideMaster4.xml"/><Relationship Id="rId7"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vmlDrawing" Target="../drawings/vmlDrawing3.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3.bin"/></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3" Type="http://schemas.openxmlformats.org/officeDocument/2006/relationships/hyperlink" Target="https://www.flaticon.com/" TargetMode="External"/><Relationship Id="rId2" Type="http://schemas.openxmlformats.org/officeDocument/2006/relationships/hyperlink" Target="https://slidesgo.com/" TargetMode="External"/><Relationship Id="rId1" Type="http://schemas.openxmlformats.org/officeDocument/2006/relationships/slideMaster" Target="../slideMasters/slideMaster6.xml"/><Relationship Id="rId4" Type="http://schemas.openxmlformats.org/officeDocument/2006/relationships/hyperlink" Target="https://www.freepik.com/" TargetMode="Externa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E61A6CF0-04B3-4DA3-82E4-E8C7C512C5D0}"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1551276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B5935E64-761F-4CB9-A6E1-08E4D195D3A1}"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1551524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0B5E323D-53AF-4C48-B753-1810671D7602}"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24544584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F09447EC-D778-4044-84D1-0E7B0EDE0F5D}"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19575364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userDrawn="1">
  <p:cSld name="1_Title and Content">
    <p:spTree>
      <p:nvGrpSpPr>
        <p:cNvPr id="1" name=""/>
        <p:cNvGrpSpPr/>
        <p:nvPr/>
      </p:nvGrpSpPr>
      <p:grpSpPr>
        <a:xfrm>
          <a:off x="0" y="0"/>
          <a:ext cx="0" cy="0"/>
          <a:chOff x="0" y="0"/>
          <a:chExt cx="0" cy="0"/>
        </a:xfrm>
      </p:grpSpPr>
      <p:sp>
        <p:nvSpPr>
          <p:cNvPr id="3" name="Freeform 15"/>
          <p:cNvSpPr>
            <a:spLocks/>
          </p:cNvSpPr>
          <p:nvPr/>
        </p:nvSpPr>
        <p:spPr bwMode="gray">
          <a:xfrm>
            <a:off x="0" y="5445126"/>
            <a:ext cx="12192000" cy="1414463"/>
          </a:xfrm>
          <a:custGeom>
            <a:avLst/>
            <a:gdLst/>
            <a:ahLst/>
            <a:cxnLst>
              <a:cxn ang="0">
                <a:pos x="5760" y="885"/>
              </a:cxn>
              <a:cxn ang="0">
                <a:pos x="5760" y="0"/>
              </a:cxn>
              <a:cxn ang="0">
                <a:pos x="2832" y="626"/>
              </a:cxn>
              <a:cxn ang="0">
                <a:pos x="0" y="36"/>
              </a:cxn>
              <a:cxn ang="0">
                <a:pos x="0" y="891"/>
              </a:cxn>
              <a:cxn ang="0">
                <a:pos x="5760" y="885"/>
              </a:cxn>
            </a:cxnLst>
            <a:rect l="0" t="0" r="r" b="b"/>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gs>
              <a:gs pos="100000">
                <a:schemeClr val="accent1">
                  <a:gamma/>
                  <a:tint val="15294"/>
                  <a:invGamma/>
                </a:schemeClr>
              </a:gs>
            </a:gsLst>
            <a:lin ang="5400000" scaled="1"/>
          </a:gradFill>
          <a:ln w="9525">
            <a:noFill/>
            <a:round/>
            <a:headEnd/>
            <a:tailEnd/>
          </a:ln>
          <a:effectLst/>
        </p:spPr>
        <p:txBody>
          <a:body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panose="020B0604020202020204" pitchFamily="34" charset="0"/>
            </a:endParaRPr>
          </a:p>
        </p:txBody>
      </p:sp>
      <p:graphicFrame>
        <p:nvGraphicFramePr>
          <p:cNvPr id="4" name="Object 16"/>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1051" name="Image" r:id="rId4" imgW="7390476" imgH="913963" progId="">
                  <p:embed/>
                </p:oleObj>
              </mc:Choice>
              <mc:Fallback>
                <p:oleObj name="Image" r:id="rId4" imgW="7390476" imgH="913963" progId="">
                  <p:embed/>
                  <p:pic>
                    <p:nvPicPr>
                      <p:cNvPr id="4"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0" y="0"/>
                        <a:ext cx="12192000" cy="692150"/>
                      </a:xfrm>
                      <a:prstGeom prst="rect">
                        <a:avLst/>
                      </a:prstGeom>
                      <a:noFill/>
                      <a:ln>
                        <a:noFill/>
                      </a:ln>
                      <a:effectLst/>
                      <a:extLst>
                        <a:ext uri="{909E8E84-426E-40DD-AFC4-6F175D3DCCD1}">
                          <a14:hiddenFill xmlns:a14="http://schemas.microsoft.com/office/drawing/2010/main">
                            <a:solidFill>
                              <a:srgbClr val="48BDEC"/>
                            </a:solidFill>
                          </a14:hiddenFill>
                        </a:ext>
                        <a:ext uri="{91240B29-F687-4F45-9708-019B960494DF}">
                          <a14:hiddenLine xmlns:a14="http://schemas.microsoft.com/office/drawing/2010/main" w="9525">
                            <a:solidFill>
                              <a:srgbClr val="2B166E"/>
                            </a:solidFill>
                            <a:miter lim="800000"/>
                            <a:headEnd/>
                            <a:tailEnd/>
                          </a14:hiddenLine>
                        </a:ext>
                        <a:ext uri="{AF507438-7753-43E0-B8FC-AC1667EBCBE1}">
                          <a14:hiddenEffects xmlns:a14="http://schemas.microsoft.com/office/drawing/2010/main">
                            <a:effectLst>
                              <a:outerShdw dist="35921" dir="2700000" algn="ctr" rotWithShape="0">
                                <a:srgbClr val="B2B2B2"/>
                              </a:outerShdw>
                            </a:effectLst>
                          </a14:hiddenEffects>
                        </a:ext>
                      </a:extLst>
                    </p:spPr>
                  </p:pic>
                </p:oleObj>
              </mc:Fallback>
            </mc:AlternateContent>
          </a:graphicData>
        </a:graphic>
      </p:graphicFrame>
      <p:sp>
        <p:nvSpPr>
          <p:cNvPr id="5" name="Rectangle 17"/>
          <p:cNvSpPr>
            <a:spLocks noChangeArrowheads="1"/>
          </p:cNvSpPr>
          <p:nvPr/>
        </p:nvSpPr>
        <p:spPr bwMode="gray">
          <a:xfrm>
            <a:off x="0" y="6538914"/>
            <a:ext cx="12192000" cy="333375"/>
          </a:xfrm>
          <a:prstGeom prst="rect">
            <a:avLst/>
          </a:prstGeom>
          <a:gradFill rotWithShape="1">
            <a:gsLst>
              <a:gs pos="0">
                <a:schemeClr val="tx2"/>
              </a:gs>
              <a:gs pos="100000">
                <a:schemeClr val="accent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Rectangle 18"/>
          <p:cNvSpPr>
            <a:spLocks noChangeArrowheads="1"/>
          </p:cNvSpPr>
          <p:nvPr/>
        </p:nvSpPr>
        <p:spPr bwMode="gray">
          <a:xfrm>
            <a:off x="0" y="692151"/>
            <a:ext cx="12192000" cy="73025"/>
          </a:xfrm>
          <a:prstGeom prst="rect">
            <a:avLst/>
          </a:prstGeom>
          <a:gradFill rotWithShape="1">
            <a:gsLst>
              <a:gs pos="0">
                <a:schemeClr val="accent1"/>
              </a:gs>
              <a:gs pos="50000">
                <a:schemeClr val="accent1">
                  <a:gamma/>
                  <a:tint val="27451"/>
                  <a:invGamma/>
                </a:schemeClr>
              </a:gs>
              <a:gs pos="100000">
                <a:schemeClr val="accent1"/>
              </a:gs>
            </a:gsLst>
            <a:lin ang="0" scaled="1"/>
          </a:gradFill>
          <a:ln w="9525">
            <a:noFill/>
            <a:miter lim="800000"/>
            <a:headEnd/>
            <a:tailEnd/>
          </a:ln>
          <a:effectLst/>
        </p:spPr>
        <p:txBody>
          <a:bodyPr wrap="none" anchor="ct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panose="020B0604020202020204" pitchFamily="34" charset="0"/>
            </a:endParaRPr>
          </a:p>
        </p:txBody>
      </p:sp>
      <p:pic>
        <p:nvPicPr>
          <p:cNvPr id="7" name="Picture 10" descr="4923ca55_43137247ac136f1381b_resize.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1524001"/>
            <a:ext cx="12192000" cy="494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582009151656592.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762000"/>
            <a:ext cx="12192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9" name="Date Placeholder 3"/>
          <p:cNvSpPr>
            <a:spLocks noGrp="1"/>
          </p:cNvSpPr>
          <p:nvPr>
            <p:ph type="dt" sz="half" idx="10"/>
          </p:nvPr>
        </p:nvSpPr>
        <p:spPr/>
        <p:txBody>
          <a:bodyPr/>
          <a:lstStyle>
            <a:lvl1pPr>
              <a:defRPr/>
            </a:lvl1pPr>
          </a:lstStyle>
          <a:p>
            <a:pPr fontAlgn="base">
              <a:spcBef>
                <a:spcPct val="0"/>
              </a:spcBef>
              <a:spcAft>
                <a:spcPct val="0"/>
              </a:spcAft>
              <a:defRPr/>
            </a:pPr>
            <a:r>
              <a:rPr lang="en-US">
                <a:solidFill>
                  <a:srgbClr val="000000"/>
                </a:solidFill>
              </a:rPr>
              <a:t>Trường THCS Tây An</a:t>
            </a:r>
          </a:p>
        </p:txBody>
      </p:sp>
      <p:sp>
        <p:nvSpPr>
          <p:cNvPr id="10" name="Footer Placeholder 4"/>
          <p:cNvSpPr>
            <a:spLocks noGrp="1"/>
          </p:cNvSpPr>
          <p:nvPr>
            <p:ph type="ftr" sz="quarter" idx="11"/>
          </p:nvPr>
        </p:nvSpPr>
        <p:spPr/>
        <p:txBody>
          <a:bodyPr/>
          <a:lstStyle>
            <a:lvl1pPr>
              <a:defRPr/>
            </a:lvl1pPr>
          </a:lstStyle>
          <a:p>
            <a:pPr fontAlgn="base">
              <a:spcBef>
                <a:spcPct val="0"/>
              </a:spcBef>
              <a:spcAft>
                <a:spcPct val="0"/>
              </a:spcAft>
              <a:defRPr/>
            </a:pPr>
            <a:r>
              <a:rPr lang="en-US">
                <a:solidFill>
                  <a:srgbClr val="000000"/>
                </a:solidFill>
              </a:rPr>
              <a:t>Hội thi” Đố vui để học”</a:t>
            </a:r>
          </a:p>
        </p:txBody>
      </p:sp>
      <p:sp>
        <p:nvSpPr>
          <p:cNvPr id="11" name="Slide Number Placeholder 5"/>
          <p:cNvSpPr>
            <a:spLocks noGrp="1"/>
          </p:cNvSpPr>
          <p:nvPr>
            <p:ph type="sldNum" sz="quarter" idx="12"/>
          </p:nvPr>
        </p:nvSpPr>
        <p:spPr/>
        <p:txBody>
          <a:bodyPr/>
          <a:lstStyle>
            <a:lvl1pPr>
              <a:defRPr smtClean="0"/>
            </a:lvl1pPr>
          </a:lstStyle>
          <a:p>
            <a:pPr fontAlgn="base">
              <a:spcBef>
                <a:spcPct val="0"/>
              </a:spcBef>
              <a:spcAft>
                <a:spcPct val="0"/>
              </a:spcAft>
              <a:defRPr/>
            </a:pPr>
            <a:fld id="{F9C362D1-BB8E-4210-AD0C-FFFDC9635B25}" type="slidenum">
              <a:rPr lang="en-US" altLang="en-US" smtClean="0">
                <a:solidFill>
                  <a:srgbClr val="000000"/>
                </a:solidFill>
                <a:cs typeface="Arial" panose="020B0604020202020204" pitchFamily="34" charset="0"/>
              </a:rPr>
              <a:pPr fontAlgn="base">
                <a:spcBef>
                  <a:spcPct val="0"/>
                </a:spcBef>
                <a:spcAft>
                  <a:spcPct val="0"/>
                </a:spcAft>
                <a:defRPr/>
              </a:pPr>
              <a:t>‹#›</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137017589"/>
      </p:ext>
    </p:extLst>
  </p:cSld>
  <p:clrMapOvr>
    <a:masterClrMapping/>
  </p:clrMapOvr>
  <p:transition>
    <p:dissolve/>
    <p:sndAc>
      <p:stSnd>
        <p:snd r:embed="rId2" name="chimes.wav"/>
      </p:stSnd>
    </p:sndAc>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8FE2D1CE-36F1-4D71-B285-80039A571A52}"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42777664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C70E9584-B68F-4F96-BA7E-92E4FF32F3A9}"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403211802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F47F6D94-C0CD-4D78-811E-CC7F92471676}"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18298395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E2D1D230-47D9-4F97-88CC-33D6E3B94554}"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32709513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04A9C51B-31AD-4142-97DB-5184976E6BBE}"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7351121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D1DAEAA8-06C1-47C9-B82D-7ADA02330DD7}"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126065931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D41E0D1A-CA06-41D4-A8A6-FFC616E77AD0}"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391049809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3B3710BD-A59C-429F-9333-5314B28AB70D}"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28886681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8C403814-73D2-435B-9B5D-1ADE0B912FEF}"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1547756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171E504D-44F4-44C2-ABFC-85672886D288}"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39522728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F2A3A56B-F502-428D-A835-B5E9CDFD7D32}"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27441665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AA8B9EB1-2F11-4652-B504-A7DE5486292D}"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22073006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574C7B6D-A74C-475D-8079-BCD2539DE540}"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15029332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userDrawn="1">
  <p:cSld name="1_Title and Content">
    <p:spTree>
      <p:nvGrpSpPr>
        <p:cNvPr id="1" name=""/>
        <p:cNvGrpSpPr/>
        <p:nvPr/>
      </p:nvGrpSpPr>
      <p:grpSpPr>
        <a:xfrm>
          <a:off x="0" y="0"/>
          <a:ext cx="0" cy="0"/>
          <a:chOff x="0" y="0"/>
          <a:chExt cx="0" cy="0"/>
        </a:xfrm>
      </p:grpSpPr>
      <p:sp>
        <p:nvSpPr>
          <p:cNvPr id="3" name="Freeform 15"/>
          <p:cNvSpPr>
            <a:spLocks/>
          </p:cNvSpPr>
          <p:nvPr/>
        </p:nvSpPr>
        <p:spPr bwMode="gray">
          <a:xfrm>
            <a:off x="0" y="5445126"/>
            <a:ext cx="12192000" cy="1414463"/>
          </a:xfrm>
          <a:custGeom>
            <a:avLst/>
            <a:gdLst/>
            <a:ahLst/>
            <a:cxnLst>
              <a:cxn ang="0">
                <a:pos x="5760" y="885"/>
              </a:cxn>
              <a:cxn ang="0">
                <a:pos x="5760" y="0"/>
              </a:cxn>
              <a:cxn ang="0">
                <a:pos x="2832" y="626"/>
              </a:cxn>
              <a:cxn ang="0">
                <a:pos x="0" y="36"/>
              </a:cxn>
              <a:cxn ang="0">
                <a:pos x="0" y="891"/>
              </a:cxn>
              <a:cxn ang="0">
                <a:pos x="5760" y="885"/>
              </a:cxn>
            </a:cxnLst>
            <a:rect l="0" t="0" r="r" b="b"/>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gs>
              <a:gs pos="100000">
                <a:schemeClr val="accent1">
                  <a:gamma/>
                  <a:tint val="15294"/>
                  <a:invGamma/>
                </a:schemeClr>
              </a:gs>
            </a:gsLst>
            <a:lin ang="5400000" scaled="1"/>
          </a:gradFill>
          <a:ln w="9525">
            <a:noFill/>
            <a:round/>
            <a:headEnd/>
            <a:tailEnd/>
          </a:ln>
          <a:effectLst/>
        </p:spPr>
        <p:txBody>
          <a:body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panose="020B0604020202020204" pitchFamily="34" charset="0"/>
            </a:endParaRPr>
          </a:p>
        </p:txBody>
      </p:sp>
      <p:graphicFrame>
        <p:nvGraphicFramePr>
          <p:cNvPr id="4" name="Object 16"/>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2075" name="Image" r:id="rId4" imgW="7390476" imgH="913963" progId="">
                  <p:embed/>
                </p:oleObj>
              </mc:Choice>
              <mc:Fallback>
                <p:oleObj name="Image" r:id="rId4" imgW="7390476" imgH="913963" progId="">
                  <p:embed/>
                  <p:pic>
                    <p:nvPicPr>
                      <p:cNvPr id="4"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0" y="0"/>
                        <a:ext cx="12192000" cy="692150"/>
                      </a:xfrm>
                      <a:prstGeom prst="rect">
                        <a:avLst/>
                      </a:prstGeom>
                      <a:noFill/>
                      <a:ln>
                        <a:noFill/>
                      </a:ln>
                      <a:effectLst/>
                      <a:extLst>
                        <a:ext uri="{909E8E84-426E-40DD-AFC4-6F175D3DCCD1}">
                          <a14:hiddenFill xmlns:a14="http://schemas.microsoft.com/office/drawing/2010/main">
                            <a:solidFill>
                              <a:srgbClr val="48BDEC"/>
                            </a:solidFill>
                          </a14:hiddenFill>
                        </a:ext>
                        <a:ext uri="{91240B29-F687-4F45-9708-019B960494DF}">
                          <a14:hiddenLine xmlns:a14="http://schemas.microsoft.com/office/drawing/2010/main" w="9525">
                            <a:solidFill>
                              <a:srgbClr val="2B166E"/>
                            </a:solidFill>
                            <a:miter lim="800000"/>
                            <a:headEnd/>
                            <a:tailEnd/>
                          </a14:hiddenLine>
                        </a:ext>
                        <a:ext uri="{AF507438-7753-43E0-B8FC-AC1667EBCBE1}">
                          <a14:hiddenEffects xmlns:a14="http://schemas.microsoft.com/office/drawing/2010/main">
                            <a:effectLst>
                              <a:outerShdw dist="35921" dir="2700000" algn="ctr" rotWithShape="0">
                                <a:srgbClr val="B2B2B2"/>
                              </a:outerShdw>
                            </a:effectLst>
                          </a14:hiddenEffects>
                        </a:ext>
                      </a:extLst>
                    </p:spPr>
                  </p:pic>
                </p:oleObj>
              </mc:Fallback>
            </mc:AlternateContent>
          </a:graphicData>
        </a:graphic>
      </p:graphicFrame>
      <p:sp>
        <p:nvSpPr>
          <p:cNvPr id="5" name="Rectangle 17"/>
          <p:cNvSpPr>
            <a:spLocks noChangeArrowheads="1"/>
          </p:cNvSpPr>
          <p:nvPr/>
        </p:nvSpPr>
        <p:spPr bwMode="gray">
          <a:xfrm>
            <a:off x="0" y="6538914"/>
            <a:ext cx="12192000" cy="333375"/>
          </a:xfrm>
          <a:prstGeom prst="rect">
            <a:avLst/>
          </a:prstGeom>
          <a:gradFill rotWithShape="1">
            <a:gsLst>
              <a:gs pos="0">
                <a:schemeClr val="tx2"/>
              </a:gs>
              <a:gs pos="100000">
                <a:schemeClr val="accent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Rectangle 18"/>
          <p:cNvSpPr>
            <a:spLocks noChangeArrowheads="1"/>
          </p:cNvSpPr>
          <p:nvPr/>
        </p:nvSpPr>
        <p:spPr bwMode="gray">
          <a:xfrm>
            <a:off x="0" y="692151"/>
            <a:ext cx="12192000" cy="73025"/>
          </a:xfrm>
          <a:prstGeom prst="rect">
            <a:avLst/>
          </a:prstGeom>
          <a:gradFill rotWithShape="1">
            <a:gsLst>
              <a:gs pos="0">
                <a:schemeClr val="accent1"/>
              </a:gs>
              <a:gs pos="50000">
                <a:schemeClr val="accent1">
                  <a:gamma/>
                  <a:tint val="27451"/>
                  <a:invGamma/>
                </a:schemeClr>
              </a:gs>
              <a:gs pos="100000">
                <a:schemeClr val="accent1"/>
              </a:gs>
            </a:gsLst>
            <a:lin ang="0" scaled="1"/>
          </a:gradFill>
          <a:ln w="9525">
            <a:noFill/>
            <a:miter lim="800000"/>
            <a:headEnd/>
            <a:tailEnd/>
          </a:ln>
          <a:effectLst/>
        </p:spPr>
        <p:txBody>
          <a:bodyPr wrap="none" anchor="ct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panose="020B0604020202020204" pitchFamily="34" charset="0"/>
            </a:endParaRPr>
          </a:p>
        </p:txBody>
      </p:sp>
      <p:pic>
        <p:nvPicPr>
          <p:cNvPr id="7" name="Picture 10" descr="4923ca55_43137247ac136f1381b_resize.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1524001"/>
            <a:ext cx="12192000" cy="494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582009151656592.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762000"/>
            <a:ext cx="12192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9" name="Date Placeholder 3"/>
          <p:cNvSpPr>
            <a:spLocks noGrp="1"/>
          </p:cNvSpPr>
          <p:nvPr>
            <p:ph type="dt" sz="half" idx="10"/>
          </p:nvPr>
        </p:nvSpPr>
        <p:spPr/>
        <p:txBody>
          <a:bodyPr/>
          <a:lstStyle>
            <a:lvl1pPr>
              <a:defRPr/>
            </a:lvl1pPr>
          </a:lstStyle>
          <a:p>
            <a:pPr fontAlgn="base">
              <a:spcBef>
                <a:spcPct val="0"/>
              </a:spcBef>
              <a:spcAft>
                <a:spcPct val="0"/>
              </a:spcAft>
              <a:defRPr/>
            </a:pPr>
            <a:r>
              <a:rPr lang="en-US">
                <a:solidFill>
                  <a:srgbClr val="000000"/>
                </a:solidFill>
              </a:rPr>
              <a:t>Trường THCS Tây An</a:t>
            </a:r>
          </a:p>
        </p:txBody>
      </p:sp>
      <p:sp>
        <p:nvSpPr>
          <p:cNvPr id="10" name="Footer Placeholder 4"/>
          <p:cNvSpPr>
            <a:spLocks noGrp="1"/>
          </p:cNvSpPr>
          <p:nvPr>
            <p:ph type="ftr" sz="quarter" idx="11"/>
          </p:nvPr>
        </p:nvSpPr>
        <p:spPr/>
        <p:txBody>
          <a:bodyPr/>
          <a:lstStyle>
            <a:lvl1pPr>
              <a:defRPr/>
            </a:lvl1pPr>
          </a:lstStyle>
          <a:p>
            <a:pPr fontAlgn="base">
              <a:spcBef>
                <a:spcPct val="0"/>
              </a:spcBef>
              <a:spcAft>
                <a:spcPct val="0"/>
              </a:spcAft>
              <a:defRPr/>
            </a:pPr>
            <a:r>
              <a:rPr lang="en-US">
                <a:solidFill>
                  <a:srgbClr val="000000"/>
                </a:solidFill>
              </a:rPr>
              <a:t>Hội thi” Đố vui để học”</a:t>
            </a:r>
          </a:p>
        </p:txBody>
      </p:sp>
      <p:sp>
        <p:nvSpPr>
          <p:cNvPr id="11" name="Slide Number Placeholder 5"/>
          <p:cNvSpPr>
            <a:spLocks noGrp="1"/>
          </p:cNvSpPr>
          <p:nvPr>
            <p:ph type="sldNum" sz="quarter" idx="12"/>
          </p:nvPr>
        </p:nvSpPr>
        <p:spPr/>
        <p:txBody>
          <a:bodyPr/>
          <a:lstStyle>
            <a:lvl1pPr>
              <a:defRPr/>
            </a:lvl1pPr>
          </a:lstStyle>
          <a:p>
            <a:pPr fontAlgn="base">
              <a:spcBef>
                <a:spcPct val="0"/>
              </a:spcBef>
              <a:spcAft>
                <a:spcPct val="0"/>
              </a:spcAft>
            </a:pPr>
            <a:fld id="{8B84BFB2-B290-43EB-8752-E1448EB50D2C}" type="slidenum">
              <a:rPr lang="en-US" altLang="en-US" smtClean="0">
                <a:solidFill>
                  <a:srgbClr val="000000"/>
                </a:solidFill>
                <a:cs typeface="Arial" panose="020B0604020202020204" pitchFamily="34" charset="0"/>
              </a:rPr>
              <a:pPr fontAlgn="base">
                <a:spcBef>
                  <a:spcPct val="0"/>
                </a:spcBef>
                <a:spcAft>
                  <a:spcPct val="0"/>
                </a:spcAft>
              </a:pPr>
              <a:t>‹#›</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3190868875"/>
      </p:ext>
    </p:extLst>
  </p:cSld>
  <p:clrMapOvr>
    <a:masterClrMapping/>
  </p:clrMapOvr>
  <p:transition>
    <p:dissolve/>
    <p:sndAc>
      <p:stSnd>
        <p:snd r:embed="rId2" name="chimes.wav"/>
      </p:stSnd>
    </p:sndAc>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2"/>
            <a:ext cx="8534400" cy="1752599"/>
          </a:xfrm>
        </p:spPr>
        <p:txBody>
          <a:bodyPr/>
          <a:lstStyle>
            <a:lvl1pPr marL="0" indent="0" algn="ctr">
              <a:buNone/>
              <a:defRPr/>
            </a:lvl1pPr>
            <a:lvl2pPr marL="535775" indent="0" algn="ctr">
              <a:buNone/>
              <a:defRPr/>
            </a:lvl2pPr>
            <a:lvl3pPr marL="1071551" indent="0" algn="ctr">
              <a:buNone/>
              <a:defRPr/>
            </a:lvl3pPr>
            <a:lvl4pPr marL="1607328" indent="0" algn="ctr">
              <a:buNone/>
              <a:defRPr/>
            </a:lvl4pPr>
            <a:lvl5pPr marL="2143103" indent="0" algn="ctr">
              <a:buNone/>
              <a:defRPr/>
            </a:lvl5pPr>
            <a:lvl6pPr marL="2678879" indent="0" algn="ctr">
              <a:buNone/>
              <a:defRPr/>
            </a:lvl6pPr>
            <a:lvl7pPr marL="3214654" indent="0" algn="ctr">
              <a:buNone/>
              <a:defRPr/>
            </a:lvl7pPr>
            <a:lvl8pPr marL="3750430" indent="0" algn="ctr">
              <a:buNone/>
              <a:defRPr/>
            </a:lvl8pPr>
            <a:lvl9pPr marL="4286206"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45E91DD8-841A-409C-8FB4-F7E2CA1980ED}"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17058026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31252886-F84D-49C1-8135-65707B9FC02D}"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22926583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4688" b="1" cap="all"/>
            </a:lvl1pPr>
          </a:lstStyle>
          <a:p>
            <a:r>
              <a:rPr lang="en-US"/>
              <a:t>Click to edit Master title style</a:t>
            </a:r>
          </a:p>
        </p:txBody>
      </p:sp>
      <p:sp>
        <p:nvSpPr>
          <p:cNvPr id="3" name="Text Placeholder 2"/>
          <p:cNvSpPr>
            <a:spLocks noGrp="1"/>
          </p:cNvSpPr>
          <p:nvPr>
            <p:ph type="body" idx="1"/>
          </p:nvPr>
        </p:nvSpPr>
        <p:spPr>
          <a:xfrm>
            <a:off x="963084" y="2906714"/>
            <a:ext cx="10363200" cy="1500187"/>
          </a:xfrm>
        </p:spPr>
        <p:txBody>
          <a:bodyPr anchor="b"/>
          <a:lstStyle>
            <a:lvl1pPr marL="0" indent="0">
              <a:buNone/>
              <a:defRPr sz="2344"/>
            </a:lvl1pPr>
            <a:lvl2pPr marL="535775" indent="0">
              <a:buNone/>
              <a:defRPr sz="2110"/>
            </a:lvl2pPr>
            <a:lvl3pPr marL="1071551" indent="0">
              <a:buNone/>
              <a:defRPr sz="1875"/>
            </a:lvl3pPr>
            <a:lvl4pPr marL="1607328" indent="0">
              <a:buNone/>
              <a:defRPr sz="1641"/>
            </a:lvl4pPr>
            <a:lvl5pPr marL="2143103" indent="0">
              <a:buNone/>
              <a:defRPr sz="1641"/>
            </a:lvl5pPr>
            <a:lvl6pPr marL="2678879" indent="0">
              <a:buNone/>
              <a:defRPr sz="1641"/>
            </a:lvl6pPr>
            <a:lvl7pPr marL="3214654" indent="0">
              <a:buNone/>
              <a:defRPr sz="1641"/>
            </a:lvl7pPr>
            <a:lvl8pPr marL="3750430" indent="0">
              <a:buNone/>
              <a:defRPr sz="1641"/>
            </a:lvl8pPr>
            <a:lvl9pPr marL="4286206" indent="0">
              <a:buNone/>
              <a:defRPr sz="1641"/>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CB08FB0D-F3F6-4026-9A0A-8BEC21939A52}"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330951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0615BFA1-21D4-4501-BCD9-D644F1441536}"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27348874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3282"/>
            </a:lvl1pPr>
            <a:lvl2pPr>
              <a:defRPr sz="2813"/>
            </a:lvl2pPr>
            <a:lvl3pPr>
              <a:defRPr sz="2344"/>
            </a:lvl3pPr>
            <a:lvl4pPr>
              <a:defRPr sz="2110"/>
            </a:lvl4pPr>
            <a:lvl5pPr>
              <a:defRPr sz="2110"/>
            </a:lvl5pPr>
            <a:lvl6pPr>
              <a:defRPr sz="2110"/>
            </a:lvl6pPr>
            <a:lvl7pPr>
              <a:defRPr sz="2110"/>
            </a:lvl7pPr>
            <a:lvl8pPr>
              <a:defRPr sz="2110"/>
            </a:lvl8pPr>
            <a:lvl9pPr>
              <a:defRPr sz="211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3282"/>
            </a:lvl1pPr>
            <a:lvl2pPr>
              <a:defRPr sz="2813"/>
            </a:lvl2pPr>
            <a:lvl3pPr>
              <a:defRPr sz="2344"/>
            </a:lvl3pPr>
            <a:lvl4pPr>
              <a:defRPr sz="2110"/>
            </a:lvl4pPr>
            <a:lvl5pPr>
              <a:defRPr sz="2110"/>
            </a:lvl5pPr>
            <a:lvl6pPr>
              <a:defRPr sz="2110"/>
            </a:lvl6pPr>
            <a:lvl7pPr>
              <a:defRPr sz="2110"/>
            </a:lvl7pPr>
            <a:lvl8pPr>
              <a:defRPr sz="2110"/>
            </a:lvl8pPr>
            <a:lvl9pPr>
              <a:defRPr sz="211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1F2FA160-F1D8-46F5-9EFA-64FE1861BF4A}"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1320743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4"/>
            <a:ext cx="5386917" cy="639762"/>
          </a:xfrm>
        </p:spPr>
        <p:txBody>
          <a:bodyPr anchor="b"/>
          <a:lstStyle>
            <a:lvl1pPr marL="0" indent="0">
              <a:buNone/>
              <a:defRPr sz="2813" b="1"/>
            </a:lvl1pPr>
            <a:lvl2pPr marL="535775" indent="0">
              <a:buNone/>
              <a:defRPr sz="2344" b="1"/>
            </a:lvl2pPr>
            <a:lvl3pPr marL="1071551" indent="0">
              <a:buNone/>
              <a:defRPr sz="2110" b="1"/>
            </a:lvl3pPr>
            <a:lvl4pPr marL="1607328" indent="0">
              <a:buNone/>
              <a:defRPr sz="1875" b="1"/>
            </a:lvl4pPr>
            <a:lvl5pPr marL="2143103" indent="0">
              <a:buNone/>
              <a:defRPr sz="1875" b="1"/>
            </a:lvl5pPr>
            <a:lvl6pPr marL="2678879" indent="0">
              <a:buNone/>
              <a:defRPr sz="1875" b="1"/>
            </a:lvl6pPr>
            <a:lvl7pPr marL="3214654" indent="0">
              <a:buNone/>
              <a:defRPr sz="1875" b="1"/>
            </a:lvl7pPr>
            <a:lvl8pPr marL="3750430" indent="0">
              <a:buNone/>
              <a:defRPr sz="1875" b="1"/>
            </a:lvl8pPr>
            <a:lvl9pPr marL="4286206" indent="0">
              <a:buNone/>
              <a:defRPr sz="1875" b="1"/>
            </a:lvl9pPr>
          </a:lstStyle>
          <a:p>
            <a:pPr lvl="0"/>
            <a:r>
              <a:rPr lang="en-US"/>
              <a:t>Click to edit Master text styles</a:t>
            </a:r>
          </a:p>
        </p:txBody>
      </p:sp>
      <p:sp>
        <p:nvSpPr>
          <p:cNvPr id="4" name="Content Placeholder 3"/>
          <p:cNvSpPr>
            <a:spLocks noGrp="1"/>
          </p:cNvSpPr>
          <p:nvPr>
            <p:ph sz="half" idx="2"/>
          </p:nvPr>
        </p:nvSpPr>
        <p:spPr>
          <a:xfrm>
            <a:off x="609602" y="2174876"/>
            <a:ext cx="5386917" cy="3951288"/>
          </a:xfrm>
        </p:spPr>
        <p:txBody>
          <a:bodyPr/>
          <a:lstStyle>
            <a:lvl1pPr>
              <a:defRPr sz="2813"/>
            </a:lvl1pPr>
            <a:lvl2pPr>
              <a:defRPr sz="2344"/>
            </a:lvl2pPr>
            <a:lvl3pPr>
              <a:defRPr sz="211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2" y="1535114"/>
            <a:ext cx="5389033" cy="639762"/>
          </a:xfrm>
        </p:spPr>
        <p:txBody>
          <a:bodyPr anchor="b"/>
          <a:lstStyle>
            <a:lvl1pPr marL="0" indent="0">
              <a:buNone/>
              <a:defRPr sz="2813" b="1"/>
            </a:lvl1pPr>
            <a:lvl2pPr marL="535775" indent="0">
              <a:buNone/>
              <a:defRPr sz="2344" b="1"/>
            </a:lvl2pPr>
            <a:lvl3pPr marL="1071551" indent="0">
              <a:buNone/>
              <a:defRPr sz="2110" b="1"/>
            </a:lvl3pPr>
            <a:lvl4pPr marL="1607328" indent="0">
              <a:buNone/>
              <a:defRPr sz="1875" b="1"/>
            </a:lvl4pPr>
            <a:lvl5pPr marL="2143103" indent="0">
              <a:buNone/>
              <a:defRPr sz="1875" b="1"/>
            </a:lvl5pPr>
            <a:lvl6pPr marL="2678879" indent="0">
              <a:buNone/>
              <a:defRPr sz="1875" b="1"/>
            </a:lvl6pPr>
            <a:lvl7pPr marL="3214654" indent="0">
              <a:buNone/>
              <a:defRPr sz="1875" b="1"/>
            </a:lvl7pPr>
            <a:lvl8pPr marL="3750430" indent="0">
              <a:buNone/>
              <a:defRPr sz="1875" b="1"/>
            </a:lvl8pPr>
            <a:lvl9pPr marL="4286206" indent="0">
              <a:buNone/>
              <a:defRPr sz="1875" b="1"/>
            </a:lvl9pPr>
          </a:lstStyle>
          <a:p>
            <a:pPr lvl="0"/>
            <a:r>
              <a:rPr lang="en-US"/>
              <a:t>Click to edit Master text styles</a:t>
            </a:r>
          </a:p>
        </p:txBody>
      </p:sp>
      <p:sp>
        <p:nvSpPr>
          <p:cNvPr id="6" name="Content Placeholder 5"/>
          <p:cNvSpPr>
            <a:spLocks noGrp="1"/>
          </p:cNvSpPr>
          <p:nvPr>
            <p:ph sz="quarter" idx="4"/>
          </p:nvPr>
        </p:nvSpPr>
        <p:spPr>
          <a:xfrm>
            <a:off x="6193372" y="2174876"/>
            <a:ext cx="5389033" cy="3951288"/>
          </a:xfrm>
        </p:spPr>
        <p:txBody>
          <a:bodyPr/>
          <a:lstStyle>
            <a:lvl1pPr>
              <a:defRPr sz="2813"/>
            </a:lvl1pPr>
            <a:lvl2pPr>
              <a:defRPr sz="2344"/>
            </a:lvl2pPr>
            <a:lvl3pPr>
              <a:defRPr sz="211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8"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9"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89F90F57-45FC-4173-8FAC-9288A905CB6B}"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5965079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4"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A2C6D9FA-0426-425D-93BE-2CA761B93D4E}"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149507035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3"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4"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A60DAF82-DF07-4F34-A5B8-E20FD5CD028A}"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23917122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5" y="273050"/>
            <a:ext cx="4011084" cy="1162051"/>
          </a:xfrm>
        </p:spPr>
        <p:txBody>
          <a:bodyPr anchor="b"/>
          <a:lstStyle>
            <a:lvl1pPr algn="l">
              <a:defRPr sz="2344" b="1"/>
            </a:lvl1pPr>
          </a:lstStyle>
          <a:p>
            <a:r>
              <a:rPr lang="en-US"/>
              <a:t>Click to edit Master title style</a:t>
            </a:r>
          </a:p>
        </p:txBody>
      </p:sp>
      <p:sp>
        <p:nvSpPr>
          <p:cNvPr id="3" name="Content Placeholder 2"/>
          <p:cNvSpPr>
            <a:spLocks noGrp="1"/>
          </p:cNvSpPr>
          <p:nvPr>
            <p:ph idx="1"/>
          </p:nvPr>
        </p:nvSpPr>
        <p:spPr>
          <a:xfrm>
            <a:off x="4766733" y="273051"/>
            <a:ext cx="6815667" cy="5853114"/>
          </a:xfrm>
        </p:spPr>
        <p:txBody>
          <a:bodyPr/>
          <a:lstStyle>
            <a:lvl1pPr>
              <a:defRPr sz="3750"/>
            </a:lvl1pPr>
            <a:lvl2pPr>
              <a:defRPr sz="3282"/>
            </a:lvl2pPr>
            <a:lvl3pPr>
              <a:defRPr sz="2813"/>
            </a:lvl3pPr>
            <a:lvl4pPr>
              <a:defRPr sz="2344"/>
            </a:lvl4pPr>
            <a:lvl5pPr>
              <a:defRPr sz="2344"/>
            </a:lvl5pPr>
            <a:lvl6pPr>
              <a:defRPr sz="2344"/>
            </a:lvl6pPr>
            <a:lvl7pPr>
              <a:defRPr sz="2344"/>
            </a:lvl7pPr>
            <a:lvl8pPr>
              <a:defRPr sz="2344"/>
            </a:lvl8pPr>
            <a:lvl9pPr>
              <a:defRPr sz="234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5" y="1435101"/>
            <a:ext cx="4011084" cy="4691063"/>
          </a:xfrm>
        </p:spPr>
        <p:txBody>
          <a:bodyPr/>
          <a:lstStyle>
            <a:lvl1pPr marL="0" indent="0">
              <a:buNone/>
              <a:defRPr sz="1641"/>
            </a:lvl1pPr>
            <a:lvl2pPr marL="535775" indent="0">
              <a:buNone/>
              <a:defRPr sz="1406"/>
            </a:lvl2pPr>
            <a:lvl3pPr marL="1071551" indent="0">
              <a:buNone/>
              <a:defRPr sz="1172"/>
            </a:lvl3pPr>
            <a:lvl4pPr marL="1607328" indent="0">
              <a:buNone/>
              <a:defRPr sz="1055"/>
            </a:lvl4pPr>
            <a:lvl5pPr marL="2143103" indent="0">
              <a:buNone/>
              <a:defRPr sz="1055"/>
            </a:lvl5pPr>
            <a:lvl6pPr marL="2678879" indent="0">
              <a:buNone/>
              <a:defRPr sz="1055"/>
            </a:lvl6pPr>
            <a:lvl7pPr marL="3214654" indent="0">
              <a:buNone/>
              <a:defRPr sz="1055"/>
            </a:lvl7pPr>
            <a:lvl8pPr marL="3750430" indent="0">
              <a:buNone/>
              <a:defRPr sz="1055"/>
            </a:lvl8pPr>
            <a:lvl9pPr marL="4286206" indent="0">
              <a:buNone/>
              <a:defRPr sz="105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E41FCB4D-7240-42D3-A2A3-473162A17EBC}"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110020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2344" b="1"/>
            </a:lvl1pPr>
          </a:lstStyle>
          <a:p>
            <a:r>
              <a:rPr lang="en-US"/>
              <a:t>Click to edit Master title style</a:t>
            </a:r>
          </a:p>
        </p:txBody>
      </p:sp>
      <p:sp>
        <p:nvSpPr>
          <p:cNvPr id="3" name="Picture Placeholder 2"/>
          <p:cNvSpPr>
            <a:spLocks noGrp="1"/>
          </p:cNvSpPr>
          <p:nvPr>
            <p:ph type="pic" idx="1"/>
          </p:nvPr>
        </p:nvSpPr>
        <p:spPr>
          <a:xfrm>
            <a:off x="2389717" y="612776"/>
            <a:ext cx="7315200" cy="4114800"/>
          </a:xfrm>
        </p:spPr>
        <p:txBody>
          <a:bodyPr/>
          <a:lstStyle>
            <a:lvl1pPr marL="0" indent="0">
              <a:buNone/>
              <a:defRPr sz="3750"/>
            </a:lvl1pPr>
            <a:lvl2pPr marL="535775" indent="0">
              <a:buNone/>
              <a:defRPr sz="3282"/>
            </a:lvl2pPr>
            <a:lvl3pPr marL="1071551" indent="0">
              <a:buNone/>
              <a:defRPr sz="2813"/>
            </a:lvl3pPr>
            <a:lvl4pPr marL="1607328" indent="0">
              <a:buNone/>
              <a:defRPr sz="2344"/>
            </a:lvl4pPr>
            <a:lvl5pPr marL="2143103" indent="0">
              <a:buNone/>
              <a:defRPr sz="2344"/>
            </a:lvl5pPr>
            <a:lvl6pPr marL="2678879" indent="0">
              <a:buNone/>
              <a:defRPr sz="2344"/>
            </a:lvl6pPr>
            <a:lvl7pPr marL="3214654" indent="0">
              <a:buNone/>
              <a:defRPr sz="2344"/>
            </a:lvl7pPr>
            <a:lvl8pPr marL="3750430" indent="0">
              <a:buNone/>
              <a:defRPr sz="2344"/>
            </a:lvl8pPr>
            <a:lvl9pPr marL="4286206" indent="0">
              <a:buNone/>
              <a:defRPr sz="2344"/>
            </a:lvl9pPr>
          </a:lstStyle>
          <a:p>
            <a:pPr lvl="0"/>
            <a:endParaRPr lang="en-US" noProof="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641"/>
            </a:lvl1pPr>
            <a:lvl2pPr marL="535775" indent="0">
              <a:buNone/>
              <a:defRPr sz="1406"/>
            </a:lvl2pPr>
            <a:lvl3pPr marL="1071551" indent="0">
              <a:buNone/>
              <a:defRPr sz="1172"/>
            </a:lvl3pPr>
            <a:lvl4pPr marL="1607328" indent="0">
              <a:buNone/>
              <a:defRPr sz="1055"/>
            </a:lvl4pPr>
            <a:lvl5pPr marL="2143103" indent="0">
              <a:buNone/>
              <a:defRPr sz="1055"/>
            </a:lvl5pPr>
            <a:lvl6pPr marL="2678879" indent="0">
              <a:buNone/>
              <a:defRPr sz="1055"/>
            </a:lvl6pPr>
            <a:lvl7pPr marL="3214654" indent="0">
              <a:buNone/>
              <a:defRPr sz="1055"/>
            </a:lvl7pPr>
            <a:lvl8pPr marL="3750430" indent="0">
              <a:buNone/>
              <a:defRPr sz="1055"/>
            </a:lvl8pPr>
            <a:lvl9pPr marL="4286206" indent="0">
              <a:buNone/>
              <a:defRPr sz="105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F6B221F1-8C56-4734-BE04-A56368050741}"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19738684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68E23A4A-C4AD-407A-BDE9-2C73FA7CEEF5}"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12004854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B0C2D84D-37BA-4D93-8EF8-BD343A8167B6}"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14535383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41"/>
            <a:ext cx="10972800" cy="58515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4"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7F9EF51D-24AB-4E11-9913-E33F31AD13FA}"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40723753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2"/>
            <a:ext cx="8534400" cy="1752599"/>
          </a:xfrm>
        </p:spPr>
        <p:txBody>
          <a:bodyPr/>
          <a:lstStyle>
            <a:lvl1pPr marL="0" indent="0" algn="ctr">
              <a:buNone/>
              <a:defRPr/>
            </a:lvl1pPr>
            <a:lvl2pPr marL="535775" indent="0" algn="ctr">
              <a:buNone/>
              <a:defRPr/>
            </a:lvl2pPr>
            <a:lvl3pPr marL="1071551" indent="0" algn="ctr">
              <a:buNone/>
              <a:defRPr/>
            </a:lvl3pPr>
            <a:lvl4pPr marL="1607328" indent="0" algn="ctr">
              <a:buNone/>
              <a:defRPr/>
            </a:lvl4pPr>
            <a:lvl5pPr marL="2143103" indent="0" algn="ctr">
              <a:buNone/>
              <a:defRPr/>
            </a:lvl5pPr>
            <a:lvl6pPr marL="2678879" indent="0" algn="ctr">
              <a:buNone/>
              <a:defRPr/>
            </a:lvl6pPr>
            <a:lvl7pPr marL="3214654" indent="0" algn="ctr">
              <a:buNone/>
              <a:defRPr/>
            </a:lvl7pPr>
            <a:lvl8pPr marL="3750430" indent="0" algn="ctr">
              <a:buNone/>
              <a:defRPr/>
            </a:lvl8pPr>
            <a:lvl9pPr marL="4286206"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45E91DD8-841A-409C-8FB4-F7E2CA1980ED}"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76219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EAF502C2-7331-48C9-80BE-6D32007AF2F4}"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28044688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31252886-F84D-49C1-8135-65707B9FC02D}"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2376520955"/>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4688" b="1" cap="all"/>
            </a:lvl1pPr>
          </a:lstStyle>
          <a:p>
            <a:r>
              <a:rPr lang="en-US"/>
              <a:t>Click to edit Master title style</a:t>
            </a:r>
          </a:p>
        </p:txBody>
      </p:sp>
      <p:sp>
        <p:nvSpPr>
          <p:cNvPr id="3" name="Text Placeholder 2"/>
          <p:cNvSpPr>
            <a:spLocks noGrp="1"/>
          </p:cNvSpPr>
          <p:nvPr>
            <p:ph type="body" idx="1"/>
          </p:nvPr>
        </p:nvSpPr>
        <p:spPr>
          <a:xfrm>
            <a:off x="963084" y="2906714"/>
            <a:ext cx="10363200" cy="1500187"/>
          </a:xfrm>
        </p:spPr>
        <p:txBody>
          <a:bodyPr anchor="b"/>
          <a:lstStyle>
            <a:lvl1pPr marL="0" indent="0">
              <a:buNone/>
              <a:defRPr sz="2344"/>
            </a:lvl1pPr>
            <a:lvl2pPr marL="535775" indent="0">
              <a:buNone/>
              <a:defRPr sz="2110"/>
            </a:lvl2pPr>
            <a:lvl3pPr marL="1071551" indent="0">
              <a:buNone/>
              <a:defRPr sz="1875"/>
            </a:lvl3pPr>
            <a:lvl4pPr marL="1607328" indent="0">
              <a:buNone/>
              <a:defRPr sz="1641"/>
            </a:lvl4pPr>
            <a:lvl5pPr marL="2143103" indent="0">
              <a:buNone/>
              <a:defRPr sz="1641"/>
            </a:lvl5pPr>
            <a:lvl6pPr marL="2678879" indent="0">
              <a:buNone/>
              <a:defRPr sz="1641"/>
            </a:lvl6pPr>
            <a:lvl7pPr marL="3214654" indent="0">
              <a:buNone/>
              <a:defRPr sz="1641"/>
            </a:lvl7pPr>
            <a:lvl8pPr marL="3750430" indent="0">
              <a:buNone/>
              <a:defRPr sz="1641"/>
            </a:lvl8pPr>
            <a:lvl9pPr marL="4286206" indent="0">
              <a:buNone/>
              <a:defRPr sz="1641"/>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CB08FB0D-F3F6-4026-9A0A-8BEC21939A52}"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9940874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3282"/>
            </a:lvl1pPr>
            <a:lvl2pPr>
              <a:defRPr sz="2813"/>
            </a:lvl2pPr>
            <a:lvl3pPr>
              <a:defRPr sz="2344"/>
            </a:lvl3pPr>
            <a:lvl4pPr>
              <a:defRPr sz="2110"/>
            </a:lvl4pPr>
            <a:lvl5pPr>
              <a:defRPr sz="2110"/>
            </a:lvl5pPr>
            <a:lvl6pPr>
              <a:defRPr sz="2110"/>
            </a:lvl6pPr>
            <a:lvl7pPr>
              <a:defRPr sz="2110"/>
            </a:lvl7pPr>
            <a:lvl8pPr>
              <a:defRPr sz="2110"/>
            </a:lvl8pPr>
            <a:lvl9pPr>
              <a:defRPr sz="211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3282"/>
            </a:lvl1pPr>
            <a:lvl2pPr>
              <a:defRPr sz="2813"/>
            </a:lvl2pPr>
            <a:lvl3pPr>
              <a:defRPr sz="2344"/>
            </a:lvl3pPr>
            <a:lvl4pPr>
              <a:defRPr sz="2110"/>
            </a:lvl4pPr>
            <a:lvl5pPr>
              <a:defRPr sz="2110"/>
            </a:lvl5pPr>
            <a:lvl6pPr>
              <a:defRPr sz="2110"/>
            </a:lvl6pPr>
            <a:lvl7pPr>
              <a:defRPr sz="2110"/>
            </a:lvl7pPr>
            <a:lvl8pPr>
              <a:defRPr sz="2110"/>
            </a:lvl8pPr>
            <a:lvl9pPr>
              <a:defRPr sz="211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1F2FA160-F1D8-46F5-9EFA-64FE1861BF4A}"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49394364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4"/>
            <a:ext cx="5386917" cy="639762"/>
          </a:xfrm>
        </p:spPr>
        <p:txBody>
          <a:bodyPr anchor="b"/>
          <a:lstStyle>
            <a:lvl1pPr marL="0" indent="0">
              <a:buNone/>
              <a:defRPr sz="2813" b="1"/>
            </a:lvl1pPr>
            <a:lvl2pPr marL="535775" indent="0">
              <a:buNone/>
              <a:defRPr sz="2344" b="1"/>
            </a:lvl2pPr>
            <a:lvl3pPr marL="1071551" indent="0">
              <a:buNone/>
              <a:defRPr sz="2110" b="1"/>
            </a:lvl3pPr>
            <a:lvl4pPr marL="1607328" indent="0">
              <a:buNone/>
              <a:defRPr sz="1875" b="1"/>
            </a:lvl4pPr>
            <a:lvl5pPr marL="2143103" indent="0">
              <a:buNone/>
              <a:defRPr sz="1875" b="1"/>
            </a:lvl5pPr>
            <a:lvl6pPr marL="2678879" indent="0">
              <a:buNone/>
              <a:defRPr sz="1875" b="1"/>
            </a:lvl6pPr>
            <a:lvl7pPr marL="3214654" indent="0">
              <a:buNone/>
              <a:defRPr sz="1875" b="1"/>
            </a:lvl7pPr>
            <a:lvl8pPr marL="3750430" indent="0">
              <a:buNone/>
              <a:defRPr sz="1875" b="1"/>
            </a:lvl8pPr>
            <a:lvl9pPr marL="4286206" indent="0">
              <a:buNone/>
              <a:defRPr sz="1875" b="1"/>
            </a:lvl9pPr>
          </a:lstStyle>
          <a:p>
            <a:pPr lvl="0"/>
            <a:r>
              <a:rPr lang="en-US"/>
              <a:t>Click to edit Master text styles</a:t>
            </a:r>
          </a:p>
        </p:txBody>
      </p:sp>
      <p:sp>
        <p:nvSpPr>
          <p:cNvPr id="4" name="Content Placeholder 3"/>
          <p:cNvSpPr>
            <a:spLocks noGrp="1"/>
          </p:cNvSpPr>
          <p:nvPr>
            <p:ph sz="half" idx="2"/>
          </p:nvPr>
        </p:nvSpPr>
        <p:spPr>
          <a:xfrm>
            <a:off x="609602" y="2174876"/>
            <a:ext cx="5386917" cy="3951288"/>
          </a:xfrm>
        </p:spPr>
        <p:txBody>
          <a:bodyPr/>
          <a:lstStyle>
            <a:lvl1pPr>
              <a:defRPr sz="2813"/>
            </a:lvl1pPr>
            <a:lvl2pPr>
              <a:defRPr sz="2344"/>
            </a:lvl2pPr>
            <a:lvl3pPr>
              <a:defRPr sz="211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2" y="1535114"/>
            <a:ext cx="5389033" cy="639762"/>
          </a:xfrm>
        </p:spPr>
        <p:txBody>
          <a:bodyPr anchor="b"/>
          <a:lstStyle>
            <a:lvl1pPr marL="0" indent="0">
              <a:buNone/>
              <a:defRPr sz="2813" b="1"/>
            </a:lvl1pPr>
            <a:lvl2pPr marL="535775" indent="0">
              <a:buNone/>
              <a:defRPr sz="2344" b="1"/>
            </a:lvl2pPr>
            <a:lvl3pPr marL="1071551" indent="0">
              <a:buNone/>
              <a:defRPr sz="2110" b="1"/>
            </a:lvl3pPr>
            <a:lvl4pPr marL="1607328" indent="0">
              <a:buNone/>
              <a:defRPr sz="1875" b="1"/>
            </a:lvl4pPr>
            <a:lvl5pPr marL="2143103" indent="0">
              <a:buNone/>
              <a:defRPr sz="1875" b="1"/>
            </a:lvl5pPr>
            <a:lvl6pPr marL="2678879" indent="0">
              <a:buNone/>
              <a:defRPr sz="1875" b="1"/>
            </a:lvl6pPr>
            <a:lvl7pPr marL="3214654" indent="0">
              <a:buNone/>
              <a:defRPr sz="1875" b="1"/>
            </a:lvl7pPr>
            <a:lvl8pPr marL="3750430" indent="0">
              <a:buNone/>
              <a:defRPr sz="1875" b="1"/>
            </a:lvl8pPr>
            <a:lvl9pPr marL="4286206" indent="0">
              <a:buNone/>
              <a:defRPr sz="1875" b="1"/>
            </a:lvl9pPr>
          </a:lstStyle>
          <a:p>
            <a:pPr lvl="0"/>
            <a:r>
              <a:rPr lang="en-US"/>
              <a:t>Click to edit Master text styles</a:t>
            </a:r>
          </a:p>
        </p:txBody>
      </p:sp>
      <p:sp>
        <p:nvSpPr>
          <p:cNvPr id="6" name="Content Placeholder 5"/>
          <p:cNvSpPr>
            <a:spLocks noGrp="1"/>
          </p:cNvSpPr>
          <p:nvPr>
            <p:ph sz="quarter" idx="4"/>
          </p:nvPr>
        </p:nvSpPr>
        <p:spPr>
          <a:xfrm>
            <a:off x="6193372" y="2174876"/>
            <a:ext cx="5389033" cy="3951288"/>
          </a:xfrm>
        </p:spPr>
        <p:txBody>
          <a:bodyPr/>
          <a:lstStyle>
            <a:lvl1pPr>
              <a:defRPr sz="2813"/>
            </a:lvl1pPr>
            <a:lvl2pPr>
              <a:defRPr sz="2344"/>
            </a:lvl2pPr>
            <a:lvl3pPr>
              <a:defRPr sz="211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8"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9"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89F90F57-45FC-4173-8FAC-9288A905CB6B}"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137286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4"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A2C6D9FA-0426-425D-93BE-2CA761B93D4E}"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723381699"/>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3"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4"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A60DAF82-DF07-4F34-A5B8-E20FD5CD028A}"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381174710"/>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5" y="273050"/>
            <a:ext cx="4011084" cy="1162051"/>
          </a:xfrm>
        </p:spPr>
        <p:txBody>
          <a:bodyPr anchor="b"/>
          <a:lstStyle>
            <a:lvl1pPr algn="l">
              <a:defRPr sz="2344" b="1"/>
            </a:lvl1pPr>
          </a:lstStyle>
          <a:p>
            <a:r>
              <a:rPr lang="en-US"/>
              <a:t>Click to edit Master title style</a:t>
            </a:r>
          </a:p>
        </p:txBody>
      </p:sp>
      <p:sp>
        <p:nvSpPr>
          <p:cNvPr id="3" name="Content Placeholder 2"/>
          <p:cNvSpPr>
            <a:spLocks noGrp="1"/>
          </p:cNvSpPr>
          <p:nvPr>
            <p:ph idx="1"/>
          </p:nvPr>
        </p:nvSpPr>
        <p:spPr>
          <a:xfrm>
            <a:off x="4766733" y="273051"/>
            <a:ext cx="6815667" cy="5853114"/>
          </a:xfrm>
        </p:spPr>
        <p:txBody>
          <a:bodyPr/>
          <a:lstStyle>
            <a:lvl1pPr>
              <a:defRPr sz="3750"/>
            </a:lvl1pPr>
            <a:lvl2pPr>
              <a:defRPr sz="3282"/>
            </a:lvl2pPr>
            <a:lvl3pPr>
              <a:defRPr sz="2813"/>
            </a:lvl3pPr>
            <a:lvl4pPr>
              <a:defRPr sz="2344"/>
            </a:lvl4pPr>
            <a:lvl5pPr>
              <a:defRPr sz="2344"/>
            </a:lvl5pPr>
            <a:lvl6pPr>
              <a:defRPr sz="2344"/>
            </a:lvl6pPr>
            <a:lvl7pPr>
              <a:defRPr sz="2344"/>
            </a:lvl7pPr>
            <a:lvl8pPr>
              <a:defRPr sz="2344"/>
            </a:lvl8pPr>
            <a:lvl9pPr>
              <a:defRPr sz="234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5" y="1435101"/>
            <a:ext cx="4011084" cy="4691063"/>
          </a:xfrm>
        </p:spPr>
        <p:txBody>
          <a:bodyPr/>
          <a:lstStyle>
            <a:lvl1pPr marL="0" indent="0">
              <a:buNone/>
              <a:defRPr sz="1641"/>
            </a:lvl1pPr>
            <a:lvl2pPr marL="535775" indent="0">
              <a:buNone/>
              <a:defRPr sz="1406"/>
            </a:lvl2pPr>
            <a:lvl3pPr marL="1071551" indent="0">
              <a:buNone/>
              <a:defRPr sz="1172"/>
            </a:lvl3pPr>
            <a:lvl4pPr marL="1607328" indent="0">
              <a:buNone/>
              <a:defRPr sz="1055"/>
            </a:lvl4pPr>
            <a:lvl5pPr marL="2143103" indent="0">
              <a:buNone/>
              <a:defRPr sz="1055"/>
            </a:lvl5pPr>
            <a:lvl6pPr marL="2678879" indent="0">
              <a:buNone/>
              <a:defRPr sz="1055"/>
            </a:lvl6pPr>
            <a:lvl7pPr marL="3214654" indent="0">
              <a:buNone/>
              <a:defRPr sz="1055"/>
            </a:lvl7pPr>
            <a:lvl8pPr marL="3750430" indent="0">
              <a:buNone/>
              <a:defRPr sz="1055"/>
            </a:lvl8pPr>
            <a:lvl9pPr marL="4286206" indent="0">
              <a:buNone/>
              <a:defRPr sz="105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E41FCB4D-7240-42D3-A2A3-473162A17EBC}"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0033682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2344" b="1"/>
            </a:lvl1pPr>
          </a:lstStyle>
          <a:p>
            <a:r>
              <a:rPr lang="en-US"/>
              <a:t>Click to edit Master title style</a:t>
            </a:r>
          </a:p>
        </p:txBody>
      </p:sp>
      <p:sp>
        <p:nvSpPr>
          <p:cNvPr id="3" name="Picture Placeholder 2"/>
          <p:cNvSpPr>
            <a:spLocks noGrp="1"/>
          </p:cNvSpPr>
          <p:nvPr>
            <p:ph type="pic" idx="1"/>
          </p:nvPr>
        </p:nvSpPr>
        <p:spPr>
          <a:xfrm>
            <a:off x="2389717" y="612776"/>
            <a:ext cx="7315200" cy="4114800"/>
          </a:xfrm>
        </p:spPr>
        <p:txBody>
          <a:bodyPr/>
          <a:lstStyle>
            <a:lvl1pPr marL="0" indent="0">
              <a:buNone/>
              <a:defRPr sz="3750"/>
            </a:lvl1pPr>
            <a:lvl2pPr marL="535775" indent="0">
              <a:buNone/>
              <a:defRPr sz="3282"/>
            </a:lvl2pPr>
            <a:lvl3pPr marL="1071551" indent="0">
              <a:buNone/>
              <a:defRPr sz="2813"/>
            </a:lvl3pPr>
            <a:lvl4pPr marL="1607328" indent="0">
              <a:buNone/>
              <a:defRPr sz="2344"/>
            </a:lvl4pPr>
            <a:lvl5pPr marL="2143103" indent="0">
              <a:buNone/>
              <a:defRPr sz="2344"/>
            </a:lvl5pPr>
            <a:lvl6pPr marL="2678879" indent="0">
              <a:buNone/>
              <a:defRPr sz="2344"/>
            </a:lvl6pPr>
            <a:lvl7pPr marL="3214654" indent="0">
              <a:buNone/>
              <a:defRPr sz="2344"/>
            </a:lvl7pPr>
            <a:lvl8pPr marL="3750430" indent="0">
              <a:buNone/>
              <a:defRPr sz="2344"/>
            </a:lvl8pPr>
            <a:lvl9pPr marL="4286206" indent="0">
              <a:buNone/>
              <a:defRPr sz="2344"/>
            </a:lvl9pPr>
          </a:lstStyle>
          <a:p>
            <a:pPr lvl="0"/>
            <a:endParaRPr lang="en-US" noProof="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641"/>
            </a:lvl1pPr>
            <a:lvl2pPr marL="535775" indent="0">
              <a:buNone/>
              <a:defRPr sz="1406"/>
            </a:lvl2pPr>
            <a:lvl3pPr marL="1071551" indent="0">
              <a:buNone/>
              <a:defRPr sz="1172"/>
            </a:lvl3pPr>
            <a:lvl4pPr marL="1607328" indent="0">
              <a:buNone/>
              <a:defRPr sz="1055"/>
            </a:lvl4pPr>
            <a:lvl5pPr marL="2143103" indent="0">
              <a:buNone/>
              <a:defRPr sz="1055"/>
            </a:lvl5pPr>
            <a:lvl6pPr marL="2678879" indent="0">
              <a:buNone/>
              <a:defRPr sz="1055"/>
            </a:lvl6pPr>
            <a:lvl7pPr marL="3214654" indent="0">
              <a:buNone/>
              <a:defRPr sz="1055"/>
            </a:lvl7pPr>
            <a:lvl8pPr marL="3750430" indent="0">
              <a:buNone/>
              <a:defRPr sz="1055"/>
            </a:lvl8pPr>
            <a:lvl9pPr marL="4286206" indent="0">
              <a:buNone/>
              <a:defRPr sz="105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F6B221F1-8C56-4734-BE04-A56368050741}"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0040339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68E23A4A-C4AD-407A-BDE9-2C73FA7CEEF5}"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3621885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B0C2D84D-37BA-4D93-8EF8-BD343A8167B6}"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1886335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FC91E366-7465-46AE-B536-6696F07D29B0}"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2060344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41"/>
            <a:ext cx="10972800" cy="58515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4"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7F9EF51D-24AB-4E11-9913-E33F31AD13FA}"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8642889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PhAnim="0" userDrawn="1">
  <p:cSld name="1_Title and Content">
    <p:spTree>
      <p:nvGrpSpPr>
        <p:cNvPr id="1" name=""/>
        <p:cNvGrpSpPr/>
        <p:nvPr/>
      </p:nvGrpSpPr>
      <p:grpSpPr>
        <a:xfrm>
          <a:off x="0" y="0"/>
          <a:ext cx="0" cy="0"/>
          <a:chOff x="0" y="0"/>
          <a:chExt cx="0" cy="0"/>
        </a:xfrm>
      </p:grpSpPr>
      <p:sp>
        <p:nvSpPr>
          <p:cNvPr id="3" name="Freeform 15"/>
          <p:cNvSpPr>
            <a:spLocks/>
          </p:cNvSpPr>
          <p:nvPr/>
        </p:nvSpPr>
        <p:spPr bwMode="gray">
          <a:xfrm>
            <a:off x="0" y="5445126"/>
            <a:ext cx="12192000" cy="1414463"/>
          </a:xfrm>
          <a:custGeom>
            <a:avLst/>
            <a:gdLst/>
            <a:ahLst/>
            <a:cxnLst>
              <a:cxn ang="0">
                <a:pos x="5760" y="885"/>
              </a:cxn>
              <a:cxn ang="0">
                <a:pos x="5760" y="0"/>
              </a:cxn>
              <a:cxn ang="0">
                <a:pos x="2832" y="626"/>
              </a:cxn>
              <a:cxn ang="0">
                <a:pos x="0" y="36"/>
              </a:cxn>
              <a:cxn ang="0">
                <a:pos x="0" y="891"/>
              </a:cxn>
              <a:cxn ang="0">
                <a:pos x="5760" y="885"/>
              </a:cxn>
            </a:cxnLst>
            <a:rect l="0" t="0" r="r" b="b"/>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gs>
              <a:gs pos="100000">
                <a:schemeClr val="accent1">
                  <a:gamma/>
                  <a:tint val="15294"/>
                  <a:invGamma/>
                </a:schemeClr>
              </a:gs>
            </a:gsLst>
            <a:lin ang="5400000" scaled="1"/>
          </a:gradFill>
          <a:ln w="9525">
            <a:noFill/>
            <a:round/>
            <a:headEnd/>
            <a:tailEnd/>
          </a:ln>
          <a:effectLst/>
        </p:spPr>
        <p:txBody>
          <a:body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panose="020B0604020202020204" pitchFamily="34" charset="0"/>
            </a:endParaRPr>
          </a:p>
        </p:txBody>
      </p:sp>
      <p:graphicFrame>
        <p:nvGraphicFramePr>
          <p:cNvPr id="4" name="Object 16"/>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4123" name="Image" r:id="rId4" imgW="7390476" imgH="913963" progId="">
                  <p:embed/>
                </p:oleObj>
              </mc:Choice>
              <mc:Fallback>
                <p:oleObj name="Image" r:id="rId4" imgW="7390476" imgH="913963" progId="">
                  <p:embed/>
                  <p:pic>
                    <p:nvPicPr>
                      <p:cNvPr id="4"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0" y="0"/>
                        <a:ext cx="12192000" cy="692150"/>
                      </a:xfrm>
                      <a:prstGeom prst="rect">
                        <a:avLst/>
                      </a:prstGeom>
                      <a:noFill/>
                      <a:ln>
                        <a:noFill/>
                      </a:ln>
                      <a:effectLst/>
                      <a:extLst>
                        <a:ext uri="{909E8E84-426E-40DD-AFC4-6F175D3DCCD1}">
                          <a14:hiddenFill xmlns:a14="http://schemas.microsoft.com/office/drawing/2010/main">
                            <a:solidFill>
                              <a:srgbClr val="48BDEC"/>
                            </a:solidFill>
                          </a14:hiddenFill>
                        </a:ext>
                        <a:ext uri="{91240B29-F687-4F45-9708-019B960494DF}">
                          <a14:hiddenLine xmlns:a14="http://schemas.microsoft.com/office/drawing/2010/main" w="9525">
                            <a:solidFill>
                              <a:srgbClr val="2B166E"/>
                            </a:solidFill>
                            <a:miter lim="800000"/>
                            <a:headEnd/>
                            <a:tailEnd/>
                          </a14:hiddenLine>
                        </a:ext>
                        <a:ext uri="{AF507438-7753-43E0-B8FC-AC1667EBCBE1}">
                          <a14:hiddenEffects xmlns:a14="http://schemas.microsoft.com/office/drawing/2010/main">
                            <a:effectLst>
                              <a:outerShdw dist="35921" dir="2700000" algn="ctr" rotWithShape="0">
                                <a:srgbClr val="B2B2B2"/>
                              </a:outerShdw>
                            </a:effectLst>
                          </a14:hiddenEffects>
                        </a:ext>
                      </a:extLst>
                    </p:spPr>
                  </p:pic>
                </p:oleObj>
              </mc:Fallback>
            </mc:AlternateContent>
          </a:graphicData>
        </a:graphic>
      </p:graphicFrame>
      <p:sp>
        <p:nvSpPr>
          <p:cNvPr id="5" name="Rectangle 17"/>
          <p:cNvSpPr>
            <a:spLocks noChangeArrowheads="1"/>
          </p:cNvSpPr>
          <p:nvPr/>
        </p:nvSpPr>
        <p:spPr bwMode="gray">
          <a:xfrm>
            <a:off x="0" y="6538914"/>
            <a:ext cx="12192000" cy="333375"/>
          </a:xfrm>
          <a:prstGeom prst="rect">
            <a:avLst/>
          </a:prstGeom>
          <a:gradFill rotWithShape="1">
            <a:gsLst>
              <a:gs pos="0">
                <a:schemeClr val="tx2"/>
              </a:gs>
              <a:gs pos="100000">
                <a:schemeClr val="accent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Rectangle 18"/>
          <p:cNvSpPr>
            <a:spLocks noChangeArrowheads="1"/>
          </p:cNvSpPr>
          <p:nvPr/>
        </p:nvSpPr>
        <p:spPr bwMode="gray">
          <a:xfrm>
            <a:off x="0" y="692151"/>
            <a:ext cx="12192000" cy="73025"/>
          </a:xfrm>
          <a:prstGeom prst="rect">
            <a:avLst/>
          </a:prstGeom>
          <a:gradFill rotWithShape="1">
            <a:gsLst>
              <a:gs pos="0">
                <a:schemeClr val="accent1"/>
              </a:gs>
              <a:gs pos="50000">
                <a:schemeClr val="accent1">
                  <a:gamma/>
                  <a:tint val="27451"/>
                  <a:invGamma/>
                </a:schemeClr>
              </a:gs>
              <a:gs pos="100000">
                <a:schemeClr val="accent1"/>
              </a:gs>
            </a:gsLst>
            <a:lin ang="0" scaled="1"/>
          </a:gradFill>
          <a:ln w="9525">
            <a:noFill/>
            <a:miter lim="800000"/>
            <a:headEnd/>
            <a:tailEnd/>
          </a:ln>
          <a:effectLst/>
        </p:spPr>
        <p:txBody>
          <a:bodyPr wrap="none" anchor="ct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panose="020B0604020202020204" pitchFamily="34" charset="0"/>
            </a:endParaRPr>
          </a:p>
        </p:txBody>
      </p:sp>
      <p:pic>
        <p:nvPicPr>
          <p:cNvPr id="7" name="Picture 10" descr="4923ca55_43137247ac136f1381b_resize.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1524001"/>
            <a:ext cx="12192000" cy="494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582009151656592.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762000"/>
            <a:ext cx="12192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9" name="Date Placeholder 3"/>
          <p:cNvSpPr>
            <a:spLocks noGrp="1"/>
          </p:cNvSpPr>
          <p:nvPr>
            <p:ph type="dt" sz="half" idx="10"/>
          </p:nvPr>
        </p:nvSpPr>
        <p:spPr/>
        <p:txBody>
          <a:bodyPr/>
          <a:lstStyle>
            <a:lvl1pPr>
              <a:defRPr/>
            </a:lvl1pPr>
          </a:lstStyle>
          <a:p>
            <a:pPr fontAlgn="base">
              <a:spcBef>
                <a:spcPct val="0"/>
              </a:spcBef>
              <a:spcAft>
                <a:spcPct val="0"/>
              </a:spcAft>
              <a:defRPr/>
            </a:pPr>
            <a:r>
              <a:rPr lang="en-US">
                <a:solidFill>
                  <a:srgbClr val="000000"/>
                </a:solidFill>
              </a:rPr>
              <a:t>Trường THCS Tây An</a:t>
            </a:r>
          </a:p>
        </p:txBody>
      </p:sp>
      <p:sp>
        <p:nvSpPr>
          <p:cNvPr id="10" name="Footer Placeholder 4"/>
          <p:cNvSpPr>
            <a:spLocks noGrp="1"/>
          </p:cNvSpPr>
          <p:nvPr>
            <p:ph type="ftr" sz="quarter" idx="11"/>
          </p:nvPr>
        </p:nvSpPr>
        <p:spPr/>
        <p:txBody>
          <a:bodyPr/>
          <a:lstStyle>
            <a:lvl1pPr>
              <a:defRPr/>
            </a:lvl1pPr>
          </a:lstStyle>
          <a:p>
            <a:pPr fontAlgn="base">
              <a:spcBef>
                <a:spcPct val="0"/>
              </a:spcBef>
              <a:spcAft>
                <a:spcPct val="0"/>
              </a:spcAft>
              <a:defRPr/>
            </a:pPr>
            <a:r>
              <a:rPr lang="en-US">
                <a:solidFill>
                  <a:srgbClr val="000000"/>
                </a:solidFill>
              </a:rPr>
              <a:t>Hội thi” Đố vui để học”</a:t>
            </a:r>
          </a:p>
        </p:txBody>
      </p:sp>
      <p:sp>
        <p:nvSpPr>
          <p:cNvPr id="11" name="Slide Number Placeholder 5"/>
          <p:cNvSpPr>
            <a:spLocks noGrp="1"/>
          </p:cNvSpPr>
          <p:nvPr>
            <p:ph type="sldNum" sz="quarter" idx="12"/>
          </p:nvPr>
        </p:nvSpPr>
        <p:spPr/>
        <p:txBody>
          <a:bodyPr/>
          <a:lstStyle>
            <a:lvl1pPr>
              <a:defRPr smtClean="0"/>
            </a:lvl1pPr>
          </a:lstStyle>
          <a:p>
            <a:pPr fontAlgn="base">
              <a:spcBef>
                <a:spcPct val="0"/>
              </a:spcBef>
              <a:spcAft>
                <a:spcPct val="0"/>
              </a:spcAft>
              <a:defRPr/>
            </a:pPr>
            <a:fld id="{F9C362D1-BB8E-4210-AD0C-FFFDC9635B25}" type="slidenum">
              <a:rPr lang="en-US" altLang="en-US" smtClean="0">
                <a:solidFill>
                  <a:srgbClr val="000000"/>
                </a:solidFill>
                <a:cs typeface="Arial" panose="020B0604020202020204" pitchFamily="34" charset="0"/>
              </a:rPr>
              <a:pPr fontAlgn="base">
                <a:spcBef>
                  <a:spcPct val="0"/>
                </a:spcBef>
                <a:spcAft>
                  <a:spcPct val="0"/>
                </a:spcAft>
                <a:defRPr/>
              </a:pPr>
              <a:t>‹#›</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1213423722"/>
      </p:ext>
    </p:extLst>
  </p:cSld>
  <p:clrMapOvr>
    <a:masterClrMapping/>
  </p:clrMapOvr>
  <p:transition>
    <p:dissolve/>
    <p:sndAc>
      <p:stSnd>
        <p:snd r:embed="rId2" name="chimes.wav"/>
      </p:stSnd>
    </p:sndAc>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2"/>
            <a:ext cx="8534400" cy="1752599"/>
          </a:xfrm>
        </p:spPr>
        <p:txBody>
          <a:bodyPr/>
          <a:lstStyle>
            <a:lvl1pPr marL="0" indent="0" algn="ctr">
              <a:buNone/>
              <a:defRPr/>
            </a:lvl1pPr>
            <a:lvl2pPr marL="535775" indent="0" algn="ctr">
              <a:buNone/>
              <a:defRPr/>
            </a:lvl2pPr>
            <a:lvl3pPr marL="1071551" indent="0" algn="ctr">
              <a:buNone/>
              <a:defRPr/>
            </a:lvl3pPr>
            <a:lvl4pPr marL="1607328" indent="0" algn="ctr">
              <a:buNone/>
              <a:defRPr/>
            </a:lvl4pPr>
            <a:lvl5pPr marL="2143103" indent="0" algn="ctr">
              <a:buNone/>
              <a:defRPr/>
            </a:lvl5pPr>
            <a:lvl6pPr marL="2678879" indent="0" algn="ctr">
              <a:buNone/>
              <a:defRPr/>
            </a:lvl6pPr>
            <a:lvl7pPr marL="3214654" indent="0" algn="ctr">
              <a:buNone/>
              <a:defRPr/>
            </a:lvl7pPr>
            <a:lvl8pPr marL="3750430" indent="0" algn="ctr">
              <a:buNone/>
              <a:defRPr/>
            </a:lvl8pPr>
            <a:lvl9pPr marL="4286206"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45E91DD8-841A-409C-8FB4-F7E2CA1980ED}"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29617037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31252886-F84D-49C1-8135-65707B9FC02D}"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196072924"/>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4688" b="1" cap="all"/>
            </a:lvl1pPr>
          </a:lstStyle>
          <a:p>
            <a:r>
              <a:rPr lang="en-US"/>
              <a:t>Click to edit Master title style</a:t>
            </a:r>
          </a:p>
        </p:txBody>
      </p:sp>
      <p:sp>
        <p:nvSpPr>
          <p:cNvPr id="3" name="Text Placeholder 2"/>
          <p:cNvSpPr>
            <a:spLocks noGrp="1"/>
          </p:cNvSpPr>
          <p:nvPr>
            <p:ph type="body" idx="1"/>
          </p:nvPr>
        </p:nvSpPr>
        <p:spPr>
          <a:xfrm>
            <a:off x="963084" y="2906714"/>
            <a:ext cx="10363200" cy="1500187"/>
          </a:xfrm>
        </p:spPr>
        <p:txBody>
          <a:bodyPr anchor="b"/>
          <a:lstStyle>
            <a:lvl1pPr marL="0" indent="0">
              <a:buNone/>
              <a:defRPr sz="2344"/>
            </a:lvl1pPr>
            <a:lvl2pPr marL="535775" indent="0">
              <a:buNone/>
              <a:defRPr sz="2110"/>
            </a:lvl2pPr>
            <a:lvl3pPr marL="1071551" indent="0">
              <a:buNone/>
              <a:defRPr sz="1875"/>
            </a:lvl3pPr>
            <a:lvl4pPr marL="1607328" indent="0">
              <a:buNone/>
              <a:defRPr sz="1641"/>
            </a:lvl4pPr>
            <a:lvl5pPr marL="2143103" indent="0">
              <a:buNone/>
              <a:defRPr sz="1641"/>
            </a:lvl5pPr>
            <a:lvl6pPr marL="2678879" indent="0">
              <a:buNone/>
              <a:defRPr sz="1641"/>
            </a:lvl6pPr>
            <a:lvl7pPr marL="3214654" indent="0">
              <a:buNone/>
              <a:defRPr sz="1641"/>
            </a:lvl7pPr>
            <a:lvl8pPr marL="3750430" indent="0">
              <a:buNone/>
              <a:defRPr sz="1641"/>
            </a:lvl8pPr>
            <a:lvl9pPr marL="4286206" indent="0">
              <a:buNone/>
              <a:defRPr sz="1641"/>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CB08FB0D-F3F6-4026-9A0A-8BEC21939A52}"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1170599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3282"/>
            </a:lvl1pPr>
            <a:lvl2pPr>
              <a:defRPr sz="2813"/>
            </a:lvl2pPr>
            <a:lvl3pPr>
              <a:defRPr sz="2344"/>
            </a:lvl3pPr>
            <a:lvl4pPr>
              <a:defRPr sz="2110"/>
            </a:lvl4pPr>
            <a:lvl5pPr>
              <a:defRPr sz="2110"/>
            </a:lvl5pPr>
            <a:lvl6pPr>
              <a:defRPr sz="2110"/>
            </a:lvl6pPr>
            <a:lvl7pPr>
              <a:defRPr sz="2110"/>
            </a:lvl7pPr>
            <a:lvl8pPr>
              <a:defRPr sz="2110"/>
            </a:lvl8pPr>
            <a:lvl9pPr>
              <a:defRPr sz="211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3282"/>
            </a:lvl1pPr>
            <a:lvl2pPr>
              <a:defRPr sz="2813"/>
            </a:lvl2pPr>
            <a:lvl3pPr>
              <a:defRPr sz="2344"/>
            </a:lvl3pPr>
            <a:lvl4pPr>
              <a:defRPr sz="2110"/>
            </a:lvl4pPr>
            <a:lvl5pPr>
              <a:defRPr sz="2110"/>
            </a:lvl5pPr>
            <a:lvl6pPr>
              <a:defRPr sz="2110"/>
            </a:lvl6pPr>
            <a:lvl7pPr>
              <a:defRPr sz="2110"/>
            </a:lvl7pPr>
            <a:lvl8pPr>
              <a:defRPr sz="2110"/>
            </a:lvl8pPr>
            <a:lvl9pPr>
              <a:defRPr sz="211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1F2FA160-F1D8-46F5-9EFA-64FE1861BF4A}"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3451755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4"/>
            <a:ext cx="5386917" cy="639762"/>
          </a:xfrm>
        </p:spPr>
        <p:txBody>
          <a:bodyPr anchor="b"/>
          <a:lstStyle>
            <a:lvl1pPr marL="0" indent="0">
              <a:buNone/>
              <a:defRPr sz="2813" b="1"/>
            </a:lvl1pPr>
            <a:lvl2pPr marL="535775" indent="0">
              <a:buNone/>
              <a:defRPr sz="2344" b="1"/>
            </a:lvl2pPr>
            <a:lvl3pPr marL="1071551" indent="0">
              <a:buNone/>
              <a:defRPr sz="2110" b="1"/>
            </a:lvl3pPr>
            <a:lvl4pPr marL="1607328" indent="0">
              <a:buNone/>
              <a:defRPr sz="1875" b="1"/>
            </a:lvl4pPr>
            <a:lvl5pPr marL="2143103" indent="0">
              <a:buNone/>
              <a:defRPr sz="1875" b="1"/>
            </a:lvl5pPr>
            <a:lvl6pPr marL="2678879" indent="0">
              <a:buNone/>
              <a:defRPr sz="1875" b="1"/>
            </a:lvl6pPr>
            <a:lvl7pPr marL="3214654" indent="0">
              <a:buNone/>
              <a:defRPr sz="1875" b="1"/>
            </a:lvl7pPr>
            <a:lvl8pPr marL="3750430" indent="0">
              <a:buNone/>
              <a:defRPr sz="1875" b="1"/>
            </a:lvl8pPr>
            <a:lvl9pPr marL="4286206" indent="0">
              <a:buNone/>
              <a:defRPr sz="1875" b="1"/>
            </a:lvl9pPr>
          </a:lstStyle>
          <a:p>
            <a:pPr lvl="0"/>
            <a:r>
              <a:rPr lang="en-US"/>
              <a:t>Click to edit Master text styles</a:t>
            </a:r>
          </a:p>
        </p:txBody>
      </p:sp>
      <p:sp>
        <p:nvSpPr>
          <p:cNvPr id="4" name="Content Placeholder 3"/>
          <p:cNvSpPr>
            <a:spLocks noGrp="1"/>
          </p:cNvSpPr>
          <p:nvPr>
            <p:ph sz="half" idx="2"/>
          </p:nvPr>
        </p:nvSpPr>
        <p:spPr>
          <a:xfrm>
            <a:off x="609602" y="2174876"/>
            <a:ext cx="5386917" cy="3951288"/>
          </a:xfrm>
        </p:spPr>
        <p:txBody>
          <a:bodyPr/>
          <a:lstStyle>
            <a:lvl1pPr>
              <a:defRPr sz="2813"/>
            </a:lvl1pPr>
            <a:lvl2pPr>
              <a:defRPr sz="2344"/>
            </a:lvl2pPr>
            <a:lvl3pPr>
              <a:defRPr sz="211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2" y="1535114"/>
            <a:ext cx="5389033" cy="639762"/>
          </a:xfrm>
        </p:spPr>
        <p:txBody>
          <a:bodyPr anchor="b"/>
          <a:lstStyle>
            <a:lvl1pPr marL="0" indent="0">
              <a:buNone/>
              <a:defRPr sz="2813" b="1"/>
            </a:lvl1pPr>
            <a:lvl2pPr marL="535775" indent="0">
              <a:buNone/>
              <a:defRPr sz="2344" b="1"/>
            </a:lvl2pPr>
            <a:lvl3pPr marL="1071551" indent="0">
              <a:buNone/>
              <a:defRPr sz="2110" b="1"/>
            </a:lvl3pPr>
            <a:lvl4pPr marL="1607328" indent="0">
              <a:buNone/>
              <a:defRPr sz="1875" b="1"/>
            </a:lvl4pPr>
            <a:lvl5pPr marL="2143103" indent="0">
              <a:buNone/>
              <a:defRPr sz="1875" b="1"/>
            </a:lvl5pPr>
            <a:lvl6pPr marL="2678879" indent="0">
              <a:buNone/>
              <a:defRPr sz="1875" b="1"/>
            </a:lvl6pPr>
            <a:lvl7pPr marL="3214654" indent="0">
              <a:buNone/>
              <a:defRPr sz="1875" b="1"/>
            </a:lvl7pPr>
            <a:lvl8pPr marL="3750430" indent="0">
              <a:buNone/>
              <a:defRPr sz="1875" b="1"/>
            </a:lvl8pPr>
            <a:lvl9pPr marL="4286206" indent="0">
              <a:buNone/>
              <a:defRPr sz="1875" b="1"/>
            </a:lvl9pPr>
          </a:lstStyle>
          <a:p>
            <a:pPr lvl="0"/>
            <a:r>
              <a:rPr lang="en-US"/>
              <a:t>Click to edit Master text styles</a:t>
            </a:r>
          </a:p>
        </p:txBody>
      </p:sp>
      <p:sp>
        <p:nvSpPr>
          <p:cNvPr id="6" name="Content Placeholder 5"/>
          <p:cNvSpPr>
            <a:spLocks noGrp="1"/>
          </p:cNvSpPr>
          <p:nvPr>
            <p:ph sz="quarter" idx="4"/>
          </p:nvPr>
        </p:nvSpPr>
        <p:spPr>
          <a:xfrm>
            <a:off x="6193372" y="2174876"/>
            <a:ext cx="5389033" cy="3951288"/>
          </a:xfrm>
        </p:spPr>
        <p:txBody>
          <a:bodyPr/>
          <a:lstStyle>
            <a:lvl1pPr>
              <a:defRPr sz="2813"/>
            </a:lvl1pPr>
            <a:lvl2pPr>
              <a:defRPr sz="2344"/>
            </a:lvl2pPr>
            <a:lvl3pPr>
              <a:defRPr sz="211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8"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9"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89F90F57-45FC-4173-8FAC-9288A905CB6B}"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645839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4"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A2C6D9FA-0426-425D-93BE-2CA761B93D4E}"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69402341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3"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4"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A60DAF82-DF07-4F34-A5B8-E20FD5CD028A}"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7529595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5" y="273050"/>
            <a:ext cx="4011084" cy="1162051"/>
          </a:xfrm>
        </p:spPr>
        <p:txBody>
          <a:bodyPr anchor="b"/>
          <a:lstStyle>
            <a:lvl1pPr algn="l">
              <a:defRPr sz="2344" b="1"/>
            </a:lvl1pPr>
          </a:lstStyle>
          <a:p>
            <a:r>
              <a:rPr lang="en-US"/>
              <a:t>Click to edit Master title style</a:t>
            </a:r>
          </a:p>
        </p:txBody>
      </p:sp>
      <p:sp>
        <p:nvSpPr>
          <p:cNvPr id="3" name="Content Placeholder 2"/>
          <p:cNvSpPr>
            <a:spLocks noGrp="1"/>
          </p:cNvSpPr>
          <p:nvPr>
            <p:ph idx="1"/>
          </p:nvPr>
        </p:nvSpPr>
        <p:spPr>
          <a:xfrm>
            <a:off x="4766733" y="273051"/>
            <a:ext cx="6815667" cy="5853114"/>
          </a:xfrm>
        </p:spPr>
        <p:txBody>
          <a:bodyPr/>
          <a:lstStyle>
            <a:lvl1pPr>
              <a:defRPr sz="3750"/>
            </a:lvl1pPr>
            <a:lvl2pPr>
              <a:defRPr sz="3282"/>
            </a:lvl2pPr>
            <a:lvl3pPr>
              <a:defRPr sz="2813"/>
            </a:lvl3pPr>
            <a:lvl4pPr>
              <a:defRPr sz="2344"/>
            </a:lvl4pPr>
            <a:lvl5pPr>
              <a:defRPr sz="2344"/>
            </a:lvl5pPr>
            <a:lvl6pPr>
              <a:defRPr sz="2344"/>
            </a:lvl6pPr>
            <a:lvl7pPr>
              <a:defRPr sz="2344"/>
            </a:lvl7pPr>
            <a:lvl8pPr>
              <a:defRPr sz="2344"/>
            </a:lvl8pPr>
            <a:lvl9pPr>
              <a:defRPr sz="234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5" y="1435101"/>
            <a:ext cx="4011084" cy="4691063"/>
          </a:xfrm>
        </p:spPr>
        <p:txBody>
          <a:bodyPr/>
          <a:lstStyle>
            <a:lvl1pPr marL="0" indent="0">
              <a:buNone/>
              <a:defRPr sz="1641"/>
            </a:lvl1pPr>
            <a:lvl2pPr marL="535775" indent="0">
              <a:buNone/>
              <a:defRPr sz="1406"/>
            </a:lvl2pPr>
            <a:lvl3pPr marL="1071551" indent="0">
              <a:buNone/>
              <a:defRPr sz="1172"/>
            </a:lvl3pPr>
            <a:lvl4pPr marL="1607328" indent="0">
              <a:buNone/>
              <a:defRPr sz="1055"/>
            </a:lvl4pPr>
            <a:lvl5pPr marL="2143103" indent="0">
              <a:buNone/>
              <a:defRPr sz="1055"/>
            </a:lvl5pPr>
            <a:lvl6pPr marL="2678879" indent="0">
              <a:buNone/>
              <a:defRPr sz="1055"/>
            </a:lvl6pPr>
            <a:lvl7pPr marL="3214654" indent="0">
              <a:buNone/>
              <a:defRPr sz="1055"/>
            </a:lvl7pPr>
            <a:lvl8pPr marL="3750430" indent="0">
              <a:buNone/>
              <a:defRPr sz="1055"/>
            </a:lvl8pPr>
            <a:lvl9pPr marL="4286206" indent="0">
              <a:buNone/>
              <a:defRPr sz="105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E41FCB4D-7240-42D3-A2A3-473162A17EBC}"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277372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2A9C6E5F-1A07-40A6-A411-617158E86144}"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29154788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2344" b="1"/>
            </a:lvl1pPr>
          </a:lstStyle>
          <a:p>
            <a:r>
              <a:rPr lang="en-US"/>
              <a:t>Click to edit Master title style</a:t>
            </a:r>
          </a:p>
        </p:txBody>
      </p:sp>
      <p:sp>
        <p:nvSpPr>
          <p:cNvPr id="3" name="Picture Placeholder 2"/>
          <p:cNvSpPr>
            <a:spLocks noGrp="1"/>
          </p:cNvSpPr>
          <p:nvPr>
            <p:ph type="pic" idx="1"/>
          </p:nvPr>
        </p:nvSpPr>
        <p:spPr>
          <a:xfrm>
            <a:off x="2389717" y="612776"/>
            <a:ext cx="7315200" cy="4114800"/>
          </a:xfrm>
        </p:spPr>
        <p:txBody>
          <a:bodyPr/>
          <a:lstStyle>
            <a:lvl1pPr marL="0" indent="0">
              <a:buNone/>
              <a:defRPr sz="3750"/>
            </a:lvl1pPr>
            <a:lvl2pPr marL="535775" indent="0">
              <a:buNone/>
              <a:defRPr sz="3282"/>
            </a:lvl2pPr>
            <a:lvl3pPr marL="1071551" indent="0">
              <a:buNone/>
              <a:defRPr sz="2813"/>
            </a:lvl3pPr>
            <a:lvl4pPr marL="1607328" indent="0">
              <a:buNone/>
              <a:defRPr sz="2344"/>
            </a:lvl4pPr>
            <a:lvl5pPr marL="2143103" indent="0">
              <a:buNone/>
              <a:defRPr sz="2344"/>
            </a:lvl5pPr>
            <a:lvl6pPr marL="2678879" indent="0">
              <a:buNone/>
              <a:defRPr sz="2344"/>
            </a:lvl6pPr>
            <a:lvl7pPr marL="3214654" indent="0">
              <a:buNone/>
              <a:defRPr sz="2344"/>
            </a:lvl7pPr>
            <a:lvl8pPr marL="3750430" indent="0">
              <a:buNone/>
              <a:defRPr sz="2344"/>
            </a:lvl8pPr>
            <a:lvl9pPr marL="4286206" indent="0">
              <a:buNone/>
              <a:defRPr sz="2344"/>
            </a:lvl9pPr>
          </a:lstStyle>
          <a:p>
            <a:pPr lvl="0"/>
            <a:endParaRPr lang="en-US" noProof="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641"/>
            </a:lvl1pPr>
            <a:lvl2pPr marL="535775" indent="0">
              <a:buNone/>
              <a:defRPr sz="1406"/>
            </a:lvl2pPr>
            <a:lvl3pPr marL="1071551" indent="0">
              <a:buNone/>
              <a:defRPr sz="1172"/>
            </a:lvl3pPr>
            <a:lvl4pPr marL="1607328" indent="0">
              <a:buNone/>
              <a:defRPr sz="1055"/>
            </a:lvl4pPr>
            <a:lvl5pPr marL="2143103" indent="0">
              <a:buNone/>
              <a:defRPr sz="1055"/>
            </a:lvl5pPr>
            <a:lvl6pPr marL="2678879" indent="0">
              <a:buNone/>
              <a:defRPr sz="1055"/>
            </a:lvl6pPr>
            <a:lvl7pPr marL="3214654" indent="0">
              <a:buNone/>
              <a:defRPr sz="1055"/>
            </a:lvl7pPr>
            <a:lvl8pPr marL="3750430" indent="0">
              <a:buNone/>
              <a:defRPr sz="1055"/>
            </a:lvl8pPr>
            <a:lvl9pPr marL="4286206" indent="0">
              <a:buNone/>
              <a:defRPr sz="105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F6B221F1-8C56-4734-BE04-A56368050741}"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28794458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68E23A4A-C4AD-407A-BDE9-2C73FA7CEEF5}"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242939583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6"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B0C2D84D-37BA-4D93-8EF8-BD343A8167B6}"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2826659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41"/>
            <a:ext cx="10972800" cy="58515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4" name="Rectangle 5"/>
          <p:cNvSpPr>
            <a:spLocks noGrp="1" noChangeArrowheads="1"/>
          </p:cNvSpPr>
          <p:nvPr>
            <p:ph type="ftr" sz="quarter" idx="11"/>
          </p:nvPr>
        </p:nvSpPr>
        <p:spPr>
          <a:ln/>
        </p:spPr>
        <p:txBody>
          <a:bodyPr/>
          <a:lstStyle>
            <a:lvl1pPr>
              <a:defRPr/>
            </a:lvl1pPr>
          </a:lstStyle>
          <a:p>
            <a:pPr defTabSz="1071677" fontAlgn="base">
              <a:spcAft>
                <a:spcPct val="0"/>
              </a:spcAft>
              <a:defRPr/>
            </a:pPr>
            <a:endParaRPr lang="en-US">
              <a:solidFill>
                <a:srgbClr val="000000"/>
              </a:solidFill>
              <a:latin typeface=".VnTime" pitchFamily="34" charset="0"/>
            </a:endParaRPr>
          </a:p>
        </p:txBody>
      </p:sp>
      <p:sp>
        <p:nvSpPr>
          <p:cNvPr id="5" name="Rectangle 6"/>
          <p:cNvSpPr>
            <a:spLocks noGrp="1" noChangeArrowheads="1"/>
          </p:cNvSpPr>
          <p:nvPr>
            <p:ph type="sldNum" sz="quarter" idx="12"/>
          </p:nvPr>
        </p:nvSpPr>
        <p:spPr>
          <a:ln/>
        </p:spPr>
        <p:txBody>
          <a:bodyPr/>
          <a:lstStyle>
            <a:lvl1pPr>
              <a:defRPr/>
            </a:lvl1pPr>
          </a:lstStyle>
          <a:p>
            <a:pPr defTabSz="1071677" fontAlgn="base">
              <a:spcAft>
                <a:spcPct val="0"/>
              </a:spcAft>
              <a:defRPr/>
            </a:pPr>
            <a:fld id="{7F9EF51D-24AB-4E11-9913-E33F31AD13FA}"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06691886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rgbClr val="F4EAD7"/>
        </a:solidFill>
        <a:effectLst/>
      </p:bgPr>
    </p:bg>
    <p:spTree>
      <p:nvGrpSpPr>
        <p:cNvPr id="1" name="Shape 8"/>
        <p:cNvGrpSpPr/>
        <p:nvPr/>
      </p:nvGrpSpPr>
      <p:grpSpPr>
        <a:xfrm>
          <a:off x="0" y="0"/>
          <a:ext cx="0" cy="0"/>
          <a:chOff x="0" y="0"/>
          <a:chExt cx="0" cy="0"/>
        </a:xfrm>
      </p:grpSpPr>
      <p:sp>
        <p:nvSpPr>
          <p:cNvPr id="9" name="Google Shape;9;p2"/>
          <p:cNvSpPr/>
          <p:nvPr/>
        </p:nvSpPr>
        <p:spPr>
          <a:xfrm>
            <a:off x="9925028" y="419800"/>
            <a:ext cx="2271437" cy="1371003"/>
          </a:xfrm>
          <a:custGeom>
            <a:avLst/>
            <a:gdLst/>
            <a:ahLst/>
            <a:cxnLst/>
            <a:rect l="l" t="t" r="r" b="b"/>
            <a:pathLst>
              <a:path w="63113" h="38094" extrusionOk="0">
                <a:moveTo>
                  <a:pt x="47921" y="1"/>
                </a:moveTo>
                <a:cubicBezTo>
                  <a:pt x="41395" y="1"/>
                  <a:pt x="37275" y="6989"/>
                  <a:pt x="34809" y="12210"/>
                </a:cubicBezTo>
                <a:cubicBezTo>
                  <a:pt x="31453" y="8175"/>
                  <a:pt x="26770" y="3749"/>
                  <a:pt x="21361" y="3749"/>
                </a:cubicBezTo>
                <a:cubicBezTo>
                  <a:pt x="19855" y="3749"/>
                  <a:pt x="18292" y="4093"/>
                  <a:pt x="16686" y="4883"/>
                </a:cubicBezTo>
                <a:cubicBezTo>
                  <a:pt x="8469" y="8764"/>
                  <a:pt x="10957" y="16661"/>
                  <a:pt x="12966" y="23143"/>
                </a:cubicBezTo>
                <a:cubicBezTo>
                  <a:pt x="8195" y="24079"/>
                  <a:pt x="1" y="26864"/>
                  <a:pt x="3402" y="33392"/>
                </a:cubicBezTo>
                <a:cubicBezTo>
                  <a:pt x="5753" y="37660"/>
                  <a:pt x="12715" y="37911"/>
                  <a:pt x="16892" y="38048"/>
                </a:cubicBezTo>
                <a:cubicBezTo>
                  <a:pt x="19816" y="38069"/>
                  <a:pt x="23341" y="38085"/>
                  <a:pt x="27109" y="38085"/>
                </a:cubicBezTo>
                <a:cubicBezTo>
                  <a:pt x="35899" y="38085"/>
                  <a:pt x="46003" y="37996"/>
                  <a:pt x="52841" y="37660"/>
                </a:cubicBezTo>
                <a:cubicBezTo>
                  <a:pt x="54941" y="37843"/>
                  <a:pt x="58822" y="38071"/>
                  <a:pt x="63113" y="38094"/>
                </a:cubicBezTo>
                <a:lnTo>
                  <a:pt x="63113" y="12735"/>
                </a:lnTo>
                <a:cubicBezTo>
                  <a:pt x="61173" y="13739"/>
                  <a:pt x="59347" y="15314"/>
                  <a:pt x="57772" y="16661"/>
                </a:cubicBezTo>
                <a:cubicBezTo>
                  <a:pt x="58000" y="10544"/>
                  <a:pt x="57178" y="1870"/>
                  <a:pt x="49988" y="227"/>
                </a:cubicBezTo>
                <a:cubicBezTo>
                  <a:pt x="49274" y="73"/>
                  <a:pt x="48585" y="1"/>
                  <a:pt x="47921"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0" name="Google Shape;10;p2"/>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1" name="Google Shape;11;p2"/>
          <p:cNvSpPr/>
          <p:nvPr/>
        </p:nvSpPr>
        <p:spPr>
          <a:xfrm>
            <a:off x="-11" y="253059"/>
            <a:ext cx="1561643" cy="1086539"/>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2" name="Google Shape;12;p2"/>
          <p:cNvSpPr/>
          <p:nvPr/>
        </p:nvSpPr>
        <p:spPr>
          <a:xfrm>
            <a:off x="9066662" y="2528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3" name="Google Shape;13;p2"/>
          <p:cNvSpPr/>
          <p:nvPr/>
        </p:nvSpPr>
        <p:spPr>
          <a:xfrm>
            <a:off x="11040900" y="1661601"/>
            <a:ext cx="315453" cy="299804"/>
          </a:xfrm>
          <a:custGeom>
            <a:avLst/>
            <a:gdLst/>
            <a:ahLst/>
            <a:cxnLst/>
            <a:rect l="l" t="t" r="r" b="b"/>
            <a:pathLst>
              <a:path w="6894" h="6552" extrusionOk="0">
                <a:moveTo>
                  <a:pt x="3447" y="1"/>
                </a:moveTo>
                <a:lnTo>
                  <a:pt x="2374" y="2146"/>
                </a:lnTo>
                <a:lnTo>
                  <a:pt x="1" y="2489"/>
                </a:lnTo>
                <a:lnTo>
                  <a:pt x="1735" y="4178"/>
                </a:lnTo>
                <a:lnTo>
                  <a:pt x="1325" y="6552"/>
                </a:lnTo>
                <a:lnTo>
                  <a:pt x="3447" y="5433"/>
                </a:lnTo>
                <a:lnTo>
                  <a:pt x="5570" y="6552"/>
                </a:lnTo>
                <a:lnTo>
                  <a:pt x="5159" y="4178"/>
                </a:lnTo>
                <a:lnTo>
                  <a:pt x="6894" y="2489"/>
                </a:lnTo>
                <a:lnTo>
                  <a:pt x="4520" y="2146"/>
                </a:lnTo>
                <a:lnTo>
                  <a:pt x="344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4" name="Google Shape;14;p2"/>
          <p:cNvSpPr/>
          <p:nvPr/>
        </p:nvSpPr>
        <p:spPr>
          <a:xfrm>
            <a:off x="9150675" y="4155715"/>
            <a:ext cx="315453" cy="299804"/>
          </a:xfrm>
          <a:custGeom>
            <a:avLst/>
            <a:gdLst/>
            <a:ahLst/>
            <a:cxnLst/>
            <a:rect l="l" t="t" r="r" b="b"/>
            <a:pathLst>
              <a:path w="6894" h="6552" extrusionOk="0">
                <a:moveTo>
                  <a:pt x="3447" y="1"/>
                </a:moveTo>
                <a:lnTo>
                  <a:pt x="2397" y="2169"/>
                </a:lnTo>
                <a:lnTo>
                  <a:pt x="1" y="2511"/>
                </a:lnTo>
                <a:lnTo>
                  <a:pt x="1735" y="4200"/>
                </a:lnTo>
                <a:lnTo>
                  <a:pt x="1325" y="6551"/>
                </a:lnTo>
                <a:lnTo>
                  <a:pt x="1325" y="6551"/>
                </a:lnTo>
                <a:lnTo>
                  <a:pt x="3447" y="5433"/>
                </a:lnTo>
                <a:lnTo>
                  <a:pt x="5570" y="6551"/>
                </a:lnTo>
                <a:lnTo>
                  <a:pt x="5182" y="4200"/>
                </a:lnTo>
                <a:lnTo>
                  <a:pt x="6894" y="2511"/>
                </a:lnTo>
                <a:lnTo>
                  <a:pt x="4520" y="2169"/>
                </a:lnTo>
                <a:lnTo>
                  <a:pt x="344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5" name="Google Shape;15;p2"/>
          <p:cNvSpPr/>
          <p:nvPr/>
        </p:nvSpPr>
        <p:spPr>
          <a:xfrm>
            <a:off x="8812296" y="5423661"/>
            <a:ext cx="193235" cy="183855"/>
          </a:xfrm>
          <a:custGeom>
            <a:avLst/>
            <a:gdLst/>
            <a:ahLst/>
            <a:cxnLst/>
            <a:rect l="l" t="t" r="r" b="b"/>
            <a:pathLst>
              <a:path w="4223" h="4018" extrusionOk="0">
                <a:moveTo>
                  <a:pt x="2123" y="0"/>
                </a:moveTo>
                <a:lnTo>
                  <a:pt x="1461" y="1324"/>
                </a:lnTo>
                <a:lnTo>
                  <a:pt x="0" y="1530"/>
                </a:lnTo>
                <a:lnTo>
                  <a:pt x="1050" y="2557"/>
                </a:lnTo>
                <a:lnTo>
                  <a:pt x="799" y="4018"/>
                </a:lnTo>
                <a:lnTo>
                  <a:pt x="2123" y="3333"/>
                </a:lnTo>
                <a:lnTo>
                  <a:pt x="3424" y="4018"/>
                </a:lnTo>
                <a:lnTo>
                  <a:pt x="3173" y="2557"/>
                </a:lnTo>
                <a:lnTo>
                  <a:pt x="4223" y="1530"/>
                </a:lnTo>
                <a:lnTo>
                  <a:pt x="2762" y="1324"/>
                </a:lnTo>
                <a:lnTo>
                  <a:pt x="2123" y="0"/>
                </a:ln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6" name="Google Shape;16;p2"/>
          <p:cNvSpPr/>
          <p:nvPr/>
        </p:nvSpPr>
        <p:spPr>
          <a:xfrm>
            <a:off x="7487781" y="720389"/>
            <a:ext cx="62479" cy="48515"/>
          </a:xfrm>
          <a:custGeom>
            <a:avLst/>
            <a:gdLst/>
            <a:ahLst/>
            <a:cxnLst/>
            <a:rect l="l" t="t" r="r" b="b"/>
            <a:pathLst>
              <a:path w="1736" h="1348" extrusionOk="0">
                <a:moveTo>
                  <a:pt x="868" y="1"/>
                </a:moveTo>
                <a:cubicBezTo>
                  <a:pt x="1" y="1"/>
                  <a:pt x="1" y="1347"/>
                  <a:pt x="868" y="1347"/>
                </a:cubicBezTo>
                <a:cubicBezTo>
                  <a:pt x="1735" y="1347"/>
                  <a:pt x="1735" y="1"/>
                  <a:pt x="868"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7" name="Google Shape;17;p2"/>
          <p:cNvSpPr/>
          <p:nvPr/>
        </p:nvSpPr>
        <p:spPr>
          <a:xfrm>
            <a:off x="7536259" y="624297"/>
            <a:ext cx="62479" cy="47687"/>
          </a:xfrm>
          <a:custGeom>
            <a:avLst/>
            <a:gdLst/>
            <a:ahLst/>
            <a:cxnLst/>
            <a:rect l="l" t="t" r="r" b="b"/>
            <a:pathLst>
              <a:path w="1736" h="1325" extrusionOk="0">
                <a:moveTo>
                  <a:pt x="868" y="0"/>
                </a:moveTo>
                <a:cubicBezTo>
                  <a:pt x="0" y="0"/>
                  <a:pt x="0" y="1324"/>
                  <a:pt x="868" y="1324"/>
                </a:cubicBezTo>
                <a:cubicBezTo>
                  <a:pt x="1735" y="1324"/>
                  <a:pt x="1735" y="0"/>
                  <a:pt x="868"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8" name="Google Shape;18;p2"/>
          <p:cNvSpPr/>
          <p:nvPr/>
        </p:nvSpPr>
        <p:spPr>
          <a:xfrm>
            <a:off x="7584737" y="720389"/>
            <a:ext cx="62443" cy="48515"/>
          </a:xfrm>
          <a:custGeom>
            <a:avLst/>
            <a:gdLst/>
            <a:ahLst/>
            <a:cxnLst/>
            <a:rect l="l" t="t" r="r" b="b"/>
            <a:pathLst>
              <a:path w="1735" h="1348" extrusionOk="0">
                <a:moveTo>
                  <a:pt x="867" y="1"/>
                </a:moveTo>
                <a:cubicBezTo>
                  <a:pt x="0" y="1"/>
                  <a:pt x="0" y="1347"/>
                  <a:pt x="867" y="1347"/>
                </a:cubicBezTo>
                <a:cubicBezTo>
                  <a:pt x="1735" y="1347"/>
                  <a:pt x="1735" y="1"/>
                  <a:pt x="867"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9" name="Google Shape;19;p2"/>
          <p:cNvSpPr/>
          <p:nvPr/>
        </p:nvSpPr>
        <p:spPr>
          <a:xfrm>
            <a:off x="3567777" y="5478343"/>
            <a:ext cx="194287" cy="184907"/>
          </a:xfrm>
          <a:custGeom>
            <a:avLst/>
            <a:gdLst/>
            <a:ahLst/>
            <a:cxnLst/>
            <a:rect l="l" t="t" r="r" b="b"/>
            <a:pathLst>
              <a:path w="4246" h="4041" extrusionOk="0">
                <a:moveTo>
                  <a:pt x="2123" y="1"/>
                </a:moveTo>
                <a:lnTo>
                  <a:pt x="1461" y="1325"/>
                </a:lnTo>
                <a:lnTo>
                  <a:pt x="0" y="1530"/>
                </a:lnTo>
                <a:lnTo>
                  <a:pt x="1073" y="2580"/>
                </a:lnTo>
                <a:lnTo>
                  <a:pt x="822" y="4041"/>
                </a:lnTo>
                <a:lnTo>
                  <a:pt x="822" y="4041"/>
                </a:lnTo>
                <a:lnTo>
                  <a:pt x="2123" y="3333"/>
                </a:lnTo>
                <a:lnTo>
                  <a:pt x="3424" y="4041"/>
                </a:lnTo>
                <a:lnTo>
                  <a:pt x="3173" y="2580"/>
                </a:lnTo>
                <a:lnTo>
                  <a:pt x="4246" y="1530"/>
                </a:lnTo>
                <a:lnTo>
                  <a:pt x="2785" y="1325"/>
                </a:lnTo>
                <a:lnTo>
                  <a:pt x="2123" y="1"/>
                </a:ln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0" name="Google Shape;20;p2"/>
          <p:cNvSpPr/>
          <p:nvPr/>
        </p:nvSpPr>
        <p:spPr>
          <a:xfrm>
            <a:off x="2500341" y="4777565"/>
            <a:ext cx="79436" cy="61636"/>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1" name="Google Shape;21;p2"/>
          <p:cNvSpPr/>
          <p:nvPr/>
        </p:nvSpPr>
        <p:spPr>
          <a:xfrm>
            <a:off x="2561977" y="4655346"/>
            <a:ext cx="78383" cy="60629"/>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2" name="Google Shape;22;p2"/>
          <p:cNvSpPr/>
          <p:nvPr/>
        </p:nvSpPr>
        <p:spPr>
          <a:xfrm>
            <a:off x="2622559" y="4777565"/>
            <a:ext cx="79436" cy="61636"/>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3" name="Google Shape;23;p2"/>
          <p:cNvSpPr/>
          <p:nvPr/>
        </p:nvSpPr>
        <p:spPr>
          <a:xfrm>
            <a:off x="2133368" y="709701"/>
            <a:ext cx="96957" cy="74823"/>
          </a:xfrm>
          <a:custGeom>
            <a:avLst/>
            <a:gdLst/>
            <a:ahLst/>
            <a:cxnLst/>
            <a:rect l="l" t="t" r="r" b="b"/>
            <a:pathLst>
              <a:path w="2694" h="2079" extrusionOk="0">
                <a:moveTo>
                  <a:pt x="1347" y="1"/>
                </a:moveTo>
                <a:cubicBezTo>
                  <a:pt x="0" y="1"/>
                  <a:pt x="0" y="2078"/>
                  <a:pt x="1347" y="2078"/>
                </a:cubicBezTo>
                <a:cubicBezTo>
                  <a:pt x="2694" y="2078"/>
                  <a:pt x="2694" y="1"/>
                  <a:pt x="1347"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4" name="Google Shape;24;p2"/>
          <p:cNvSpPr/>
          <p:nvPr/>
        </p:nvSpPr>
        <p:spPr>
          <a:xfrm>
            <a:off x="2208949" y="559370"/>
            <a:ext cx="96129" cy="75615"/>
          </a:xfrm>
          <a:custGeom>
            <a:avLst/>
            <a:gdLst/>
            <a:ahLst/>
            <a:cxnLst/>
            <a:rect l="l" t="t" r="r" b="b"/>
            <a:pathLst>
              <a:path w="2671" h="2101" extrusionOk="0">
                <a:moveTo>
                  <a:pt x="1324" y="1"/>
                </a:moveTo>
                <a:cubicBezTo>
                  <a:pt x="0" y="1"/>
                  <a:pt x="0" y="2101"/>
                  <a:pt x="1324" y="2101"/>
                </a:cubicBezTo>
                <a:cubicBezTo>
                  <a:pt x="2671" y="2101"/>
                  <a:pt x="2671" y="1"/>
                  <a:pt x="1324"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5" name="Google Shape;25;p2"/>
          <p:cNvSpPr/>
          <p:nvPr/>
        </p:nvSpPr>
        <p:spPr>
          <a:xfrm>
            <a:off x="2283699" y="709701"/>
            <a:ext cx="96957" cy="74823"/>
          </a:xfrm>
          <a:custGeom>
            <a:avLst/>
            <a:gdLst/>
            <a:ahLst/>
            <a:cxnLst/>
            <a:rect l="l" t="t" r="r" b="b"/>
            <a:pathLst>
              <a:path w="2694" h="2079" extrusionOk="0">
                <a:moveTo>
                  <a:pt x="1347" y="1"/>
                </a:moveTo>
                <a:cubicBezTo>
                  <a:pt x="0" y="1"/>
                  <a:pt x="0" y="2078"/>
                  <a:pt x="1347" y="2078"/>
                </a:cubicBezTo>
                <a:cubicBezTo>
                  <a:pt x="2694" y="2078"/>
                  <a:pt x="2694" y="1"/>
                  <a:pt x="1347"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6" name="Google Shape;26;p2"/>
          <p:cNvSpPr txBox="1">
            <a:spLocks noGrp="1"/>
          </p:cNvSpPr>
          <p:nvPr>
            <p:ph type="subTitle" idx="1"/>
          </p:nvPr>
        </p:nvSpPr>
        <p:spPr>
          <a:xfrm>
            <a:off x="2043000" y="4135229"/>
            <a:ext cx="8106000" cy="66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2800"/>
              <a:buNone/>
              <a:defRPr sz="2667">
                <a:solidFill>
                  <a:schemeClr val="dk2"/>
                </a:solidFill>
                <a:latin typeface="Barlow Medium"/>
                <a:ea typeface="Barlow Medium"/>
                <a:cs typeface="Barlow Medium"/>
                <a:sym typeface="Barlow Medium"/>
              </a:defRPr>
            </a:lvl1pPr>
            <a:lvl2pPr lvl="1" algn="ctr" rtl="0">
              <a:lnSpc>
                <a:spcPct val="100000"/>
              </a:lnSpc>
              <a:spcBef>
                <a:spcPts val="0"/>
              </a:spcBef>
              <a:spcAft>
                <a:spcPts val="0"/>
              </a:spcAft>
              <a:buClr>
                <a:schemeClr val="dk2"/>
              </a:buClr>
              <a:buSzPts val="2800"/>
              <a:buNone/>
              <a:defRPr sz="3733">
                <a:solidFill>
                  <a:schemeClr val="dk2"/>
                </a:solidFill>
              </a:defRPr>
            </a:lvl2pPr>
            <a:lvl3pPr lvl="2" algn="ctr" rtl="0">
              <a:lnSpc>
                <a:spcPct val="100000"/>
              </a:lnSpc>
              <a:spcBef>
                <a:spcPts val="0"/>
              </a:spcBef>
              <a:spcAft>
                <a:spcPts val="0"/>
              </a:spcAft>
              <a:buClr>
                <a:schemeClr val="dk2"/>
              </a:buClr>
              <a:buSzPts val="2800"/>
              <a:buNone/>
              <a:defRPr sz="3733">
                <a:solidFill>
                  <a:schemeClr val="dk2"/>
                </a:solidFill>
              </a:defRPr>
            </a:lvl3pPr>
            <a:lvl4pPr lvl="3" algn="ctr" rtl="0">
              <a:lnSpc>
                <a:spcPct val="100000"/>
              </a:lnSpc>
              <a:spcBef>
                <a:spcPts val="0"/>
              </a:spcBef>
              <a:spcAft>
                <a:spcPts val="0"/>
              </a:spcAft>
              <a:buClr>
                <a:schemeClr val="dk2"/>
              </a:buClr>
              <a:buSzPts val="2800"/>
              <a:buNone/>
              <a:defRPr sz="3733">
                <a:solidFill>
                  <a:schemeClr val="dk2"/>
                </a:solidFill>
              </a:defRPr>
            </a:lvl4pPr>
            <a:lvl5pPr lvl="4" algn="ctr" rtl="0">
              <a:lnSpc>
                <a:spcPct val="100000"/>
              </a:lnSpc>
              <a:spcBef>
                <a:spcPts val="0"/>
              </a:spcBef>
              <a:spcAft>
                <a:spcPts val="0"/>
              </a:spcAft>
              <a:buClr>
                <a:schemeClr val="dk2"/>
              </a:buClr>
              <a:buSzPts val="2800"/>
              <a:buNone/>
              <a:defRPr sz="3733">
                <a:solidFill>
                  <a:schemeClr val="dk2"/>
                </a:solidFill>
              </a:defRPr>
            </a:lvl5pPr>
            <a:lvl6pPr lvl="5" algn="ctr" rtl="0">
              <a:lnSpc>
                <a:spcPct val="100000"/>
              </a:lnSpc>
              <a:spcBef>
                <a:spcPts val="0"/>
              </a:spcBef>
              <a:spcAft>
                <a:spcPts val="0"/>
              </a:spcAft>
              <a:buClr>
                <a:schemeClr val="dk2"/>
              </a:buClr>
              <a:buSzPts val="2800"/>
              <a:buNone/>
              <a:defRPr sz="3733">
                <a:solidFill>
                  <a:schemeClr val="dk2"/>
                </a:solidFill>
              </a:defRPr>
            </a:lvl6pPr>
            <a:lvl7pPr lvl="6" algn="ctr" rtl="0">
              <a:lnSpc>
                <a:spcPct val="100000"/>
              </a:lnSpc>
              <a:spcBef>
                <a:spcPts val="0"/>
              </a:spcBef>
              <a:spcAft>
                <a:spcPts val="0"/>
              </a:spcAft>
              <a:buClr>
                <a:schemeClr val="dk2"/>
              </a:buClr>
              <a:buSzPts val="2800"/>
              <a:buNone/>
              <a:defRPr sz="3733">
                <a:solidFill>
                  <a:schemeClr val="dk2"/>
                </a:solidFill>
              </a:defRPr>
            </a:lvl7pPr>
            <a:lvl8pPr lvl="7" algn="ctr" rtl="0">
              <a:lnSpc>
                <a:spcPct val="100000"/>
              </a:lnSpc>
              <a:spcBef>
                <a:spcPts val="0"/>
              </a:spcBef>
              <a:spcAft>
                <a:spcPts val="0"/>
              </a:spcAft>
              <a:buClr>
                <a:schemeClr val="dk2"/>
              </a:buClr>
              <a:buSzPts val="2800"/>
              <a:buNone/>
              <a:defRPr sz="3733">
                <a:solidFill>
                  <a:schemeClr val="dk2"/>
                </a:solidFill>
              </a:defRPr>
            </a:lvl8pPr>
            <a:lvl9pPr lvl="8" algn="ctr" rtl="0">
              <a:lnSpc>
                <a:spcPct val="100000"/>
              </a:lnSpc>
              <a:spcBef>
                <a:spcPts val="0"/>
              </a:spcBef>
              <a:spcAft>
                <a:spcPts val="0"/>
              </a:spcAft>
              <a:buClr>
                <a:schemeClr val="dk2"/>
              </a:buClr>
              <a:buSzPts val="2800"/>
              <a:buNone/>
              <a:defRPr sz="3733">
                <a:solidFill>
                  <a:schemeClr val="dk2"/>
                </a:solidFill>
              </a:defRPr>
            </a:lvl9pPr>
          </a:lstStyle>
          <a:p>
            <a:endParaRPr/>
          </a:p>
        </p:txBody>
      </p:sp>
      <p:sp>
        <p:nvSpPr>
          <p:cNvPr id="27" name="Google Shape;27;p2"/>
          <p:cNvSpPr txBox="1">
            <a:spLocks noGrp="1"/>
          </p:cNvSpPr>
          <p:nvPr>
            <p:ph type="ctrTitle"/>
          </p:nvPr>
        </p:nvSpPr>
        <p:spPr>
          <a:xfrm>
            <a:off x="2106633" y="1136800"/>
            <a:ext cx="7978800" cy="2736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5200"/>
              <a:buFont typeface="Sriracha"/>
              <a:buNone/>
              <a:defRPr sz="10400">
                <a:solidFill>
                  <a:schemeClr val="dk2"/>
                </a:solidFill>
                <a:latin typeface="Sriracha"/>
                <a:ea typeface="Sriracha"/>
                <a:cs typeface="Sriracha"/>
                <a:sym typeface="Sriracha"/>
              </a:defRPr>
            </a:lvl1pPr>
            <a:lvl2pPr lvl="1" algn="ctr" rtl="0">
              <a:spcBef>
                <a:spcPts val="0"/>
              </a:spcBef>
              <a:spcAft>
                <a:spcPts val="0"/>
              </a:spcAft>
              <a:buClr>
                <a:schemeClr val="dk2"/>
              </a:buClr>
              <a:buSzPts val="5200"/>
              <a:buFont typeface="Sriracha"/>
              <a:buNone/>
              <a:defRPr sz="6933">
                <a:solidFill>
                  <a:schemeClr val="dk2"/>
                </a:solidFill>
                <a:latin typeface="Sriracha"/>
                <a:ea typeface="Sriracha"/>
                <a:cs typeface="Sriracha"/>
                <a:sym typeface="Sriracha"/>
              </a:defRPr>
            </a:lvl2pPr>
            <a:lvl3pPr lvl="2" algn="ctr" rtl="0">
              <a:spcBef>
                <a:spcPts val="0"/>
              </a:spcBef>
              <a:spcAft>
                <a:spcPts val="0"/>
              </a:spcAft>
              <a:buClr>
                <a:schemeClr val="dk2"/>
              </a:buClr>
              <a:buSzPts val="5200"/>
              <a:buFont typeface="Sriracha"/>
              <a:buNone/>
              <a:defRPr sz="6933">
                <a:solidFill>
                  <a:schemeClr val="dk2"/>
                </a:solidFill>
                <a:latin typeface="Sriracha"/>
                <a:ea typeface="Sriracha"/>
                <a:cs typeface="Sriracha"/>
                <a:sym typeface="Sriracha"/>
              </a:defRPr>
            </a:lvl3pPr>
            <a:lvl4pPr lvl="3" algn="ctr" rtl="0">
              <a:spcBef>
                <a:spcPts val="0"/>
              </a:spcBef>
              <a:spcAft>
                <a:spcPts val="0"/>
              </a:spcAft>
              <a:buClr>
                <a:schemeClr val="dk2"/>
              </a:buClr>
              <a:buSzPts val="5200"/>
              <a:buFont typeface="Sriracha"/>
              <a:buNone/>
              <a:defRPr sz="6933">
                <a:solidFill>
                  <a:schemeClr val="dk2"/>
                </a:solidFill>
                <a:latin typeface="Sriracha"/>
                <a:ea typeface="Sriracha"/>
                <a:cs typeface="Sriracha"/>
                <a:sym typeface="Sriracha"/>
              </a:defRPr>
            </a:lvl4pPr>
            <a:lvl5pPr lvl="4" algn="ctr" rtl="0">
              <a:spcBef>
                <a:spcPts val="0"/>
              </a:spcBef>
              <a:spcAft>
                <a:spcPts val="0"/>
              </a:spcAft>
              <a:buClr>
                <a:schemeClr val="dk2"/>
              </a:buClr>
              <a:buSzPts val="5200"/>
              <a:buFont typeface="Sriracha"/>
              <a:buNone/>
              <a:defRPr sz="6933">
                <a:solidFill>
                  <a:schemeClr val="dk2"/>
                </a:solidFill>
                <a:latin typeface="Sriracha"/>
                <a:ea typeface="Sriracha"/>
                <a:cs typeface="Sriracha"/>
                <a:sym typeface="Sriracha"/>
              </a:defRPr>
            </a:lvl5pPr>
            <a:lvl6pPr lvl="5" algn="ctr" rtl="0">
              <a:spcBef>
                <a:spcPts val="0"/>
              </a:spcBef>
              <a:spcAft>
                <a:spcPts val="0"/>
              </a:spcAft>
              <a:buClr>
                <a:schemeClr val="dk2"/>
              </a:buClr>
              <a:buSzPts val="5200"/>
              <a:buFont typeface="Sriracha"/>
              <a:buNone/>
              <a:defRPr sz="6933">
                <a:solidFill>
                  <a:schemeClr val="dk2"/>
                </a:solidFill>
                <a:latin typeface="Sriracha"/>
                <a:ea typeface="Sriracha"/>
                <a:cs typeface="Sriracha"/>
                <a:sym typeface="Sriracha"/>
              </a:defRPr>
            </a:lvl6pPr>
            <a:lvl7pPr lvl="6" algn="ctr" rtl="0">
              <a:spcBef>
                <a:spcPts val="0"/>
              </a:spcBef>
              <a:spcAft>
                <a:spcPts val="0"/>
              </a:spcAft>
              <a:buClr>
                <a:schemeClr val="dk2"/>
              </a:buClr>
              <a:buSzPts val="5200"/>
              <a:buFont typeface="Sriracha"/>
              <a:buNone/>
              <a:defRPr sz="6933">
                <a:solidFill>
                  <a:schemeClr val="dk2"/>
                </a:solidFill>
                <a:latin typeface="Sriracha"/>
                <a:ea typeface="Sriracha"/>
                <a:cs typeface="Sriracha"/>
                <a:sym typeface="Sriracha"/>
              </a:defRPr>
            </a:lvl7pPr>
            <a:lvl8pPr lvl="7" algn="ctr" rtl="0">
              <a:spcBef>
                <a:spcPts val="0"/>
              </a:spcBef>
              <a:spcAft>
                <a:spcPts val="0"/>
              </a:spcAft>
              <a:buClr>
                <a:schemeClr val="dk2"/>
              </a:buClr>
              <a:buSzPts val="5200"/>
              <a:buFont typeface="Sriracha"/>
              <a:buNone/>
              <a:defRPr sz="6933">
                <a:solidFill>
                  <a:schemeClr val="dk2"/>
                </a:solidFill>
                <a:latin typeface="Sriracha"/>
                <a:ea typeface="Sriracha"/>
                <a:cs typeface="Sriracha"/>
                <a:sym typeface="Sriracha"/>
              </a:defRPr>
            </a:lvl8pPr>
            <a:lvl9pPr lvl="8" algn="ctr" rtl="0">
              <a:spcBef>
                <a:spcPts val="0"/>
              </a:spcBef>
              <a:spcAft>
                <a:spcPts val="0"/>
              </a:spcAft>
              <a:buClr>
                <a:schemeClr val="dk2"/>
              </a:buClr>
              <a:buSzPts val="5200"/>
              <a:buFont typeface="Sriracha"/>
              <a:buNone/>
              <a:defRPr sz="6933">
                <a:solidFill>
                  <a:schemeClr val="dk2"/>
                </a:solidFill>
                <a:latin typeface="Sriracha"/>
                <a:ea typeface="Sriracha"/>
                <a:cs typeface="Sriracha"/>
                <a:sym typeface="Sriracha"/>
              </a:defRPr>
            </a:lvl9pPr>
          </a:lstStyle>
          <a:p>
            <a:endParaRPr/>
          </a:p>
        </p:txBody>
      </p:sp>
      <p:sp>
        <p:nvSpPr>
          <p:cNvPr id="28" name="Google Shape;28;p2"/>
          <p:cNvSpPr/>
          <p:nvPr/>
        </p:nvSpPr>
        <p:spPr>
          <a:xfrm>
            <a:off x="1950179" y="2643479"/>
            <a:ext cx="152813" cy="145436"/>
          </a:xfrm>
          <a:custGeom>
            <a:avLst/>
            <a:gdLst/>
            <a:ahLst/>
            <a:cxnLst/>
            <a:rect l="l" t="t" r="r" b="b"/>
            <a:pathLst>
              <a:path w="4246" h="4041" extrusionOk="0">
                <a:moveTo>
                  <a:pt x="2123" y="1"/>
                </a:moveTo>
                <a:lnTo>
                  <a:pt x="1461" y="1324"/>
                </a:lnTo>
                <a:lnTo>
                  <a:pt x="0" y="1553"/>
                </a:lnTo>
                <a:lnTo>
                  <a:pt x="1050" y="2580"/>
                </a:lnTo>
                <a:lnTo>
                  <a:pt x="799" y="4041"/>
                </a:lnTo>
                <a:lnTo>
                  <a:pt x="2123" y="3356"/>
                </a:lnTo>
                <a:lnTo>
                  <a:pt x="3424" y="4041"/>
                </a:lnTo>
                <a:lnTo>
                  <a:pt x="3173" y="2580"/>
                </a:lnTo>
                <a:lnTo>
                  <a:pt x="4246" y="1553"/>
                </a:lnTo>
                <a:lnTo>
                  <a:pt x="2762" y="1324"/>
                </a:lnTo>
                <a:lnTo>
                  <a:pt x="2123" y="1"/>
                </a:ln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2"/>
          <p:cNvSpPr/>
          <p:nvPr/>
        </p:nvSpPr>
        <p:spPr>
          <a:xfrm>
            <a:off x="2289397" y="3550343"/>
            <a:ext cx="314395" cy="299797"/>
          </a:xfrm>
          <a:custGeom>
            <a:avLst/>
            <a:gdLst/>
            <a:ahLst/>
            <a:cxnLst/>
            <a:rect l="l" t="t" r="r" b="b"/>
            <a:pathLst>
              <a:path w="6871" h="6552" extrusionOk="0">
                <a:moveTo>
                  <a:pt x="3424" y="1"/>
                </a:moveTo>
                <a:lnTo>
                  <a:pt x="2374" y="2146"/>
                </a:lnTo>
                <a:lnTo>
                  <a:pt x="0" y="2488"/>
                </a:lnTo>
                <a:lnTo>
                  <a:pt x="1712" y="4178"/>
                </a:lnTo>
                <a:lnTo>
                  <a:pt x="1301" y="6551"/>
                </a:lnTo>
                <a:lnTo>
                  <a:pt x="3424" y="5433"/>
                </a:lnTo>
                <a:lnTo>
                  <a:pt x="5569" y="6551"/>
                </a:lnTo>
                <a:lnTo>
                  <a:pt x="5159" y="4178"/>
                </a:lnTo>
                <a:lnTo>
                  <a:pt x="6870" y="2488"/>
                </a:lnTo>
                <a:lnTo>
                  <a:pt x="4497" y="2146"/>
                </a:lnTo>
                <a:lnTo>
                  <a:pt x="342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0" name="Google Shape;30;p2"/>
          <p:cNvSpPr/>
          <p:nvPr/>
        </p:nvSpPr>
        <p:spPr>
          <a:xfrm>
            <a:off x="9150651" y="2788906"/>
            <a:ext cx="194328" cy="184903"/>
          </a:xfrm>
          <a:custGeom>
            <a:avLst/>
            <a:gdLst/>
            <a:ahLst/>
            <a:cxnLst/>
            <a:rect l="l" t="t" r="r" b="b"/>
            <a:pathLst>
              <a:path w="4247" h="4041" extrusionOk="0">
                <a:moveTo>
                  <a:pt x="2123" y="1"/>
                </a:moveTo>
                <a:lnTo>
                  <a:pt x="1461" y="1325"/>
                </a:lnTo>
                <a:lnTo>
                  <a:pt x="1" y="1530"/>
                </a:lnTo>
                <a:lnTo>
                  <a:pt x="1073" y="2580"/>
                </a:lnTo>
                <a:lnTo>
                  <a:pt x="822" y="4041"/>
                </a:lnTo>
                <a:lnTo>
                  <a:pt x="2123" y="3333"/>
                </a:lnTo>
                <a:lnTo>
                  <a:pt x="3424" y="4041"/>
                </a:lnTo>
                <a:lnTo>
                  <a:pt x="3196" y="2580"/>
                </a:lnTo>
                <a:lnTo>
                  <a:pt x="4246" y="1530"/>
                </a:lnTo>
                <a:lnTo>
                  <a:pt x="2785" y="1325"/>
                </a:lnTo>
                <a:lnTo>
                  <a:pt x="2123" y="1"/>
                </a:ln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724674632"/>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1"/>
        <p:cNvGrpSpPr/>
        <p:nvPr/>
      </p:nvGrpSpPr>
      <p:grpSpPr>
        <a:xfrm>
          <a:off x="0" y="0"/>
          <a:ext cx="0" cy="0"/>
          <a:chOff x="0" y="0"/>
          <a:chExt cx="0" cy="0"/>
        </a:xfrm>
      </p:grpSpPr>
      <p:sp>
        <p:nvSpPr>
          <p:cNvPr id="32" name="Google Shape;32;p3"/>
          <p:cNvSpPr/>
          <p:nvPr/>
        </p:nvSpPr>
        <p:spPr>
          <a:xfrm>
            <a:off x="1640498" y="2872107"/>
            <a:ext cx="1856996" cy="831372"/>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3" name="Google Shape;33;p3"/>
          <p:cNvSpPr/>
          <p:nvPr/>
        </p:nvSpPr>
        <p:spPr>
          <a:xfrm>
            <a:off x="5" y="562770"/>
            <a:ext cx="2126015" cy="1479209"/>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4" name="Google Shape;34;p3"/>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5" name="Google Shape;35;p3"/>
          <p:cNvSpPr/>
          <p:nvPr/>
        </p:nvSpPr>
        <p:spPr>
          <a:xfrm>
            <a:off x="327629" y="24694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36" name="Google Shape;36;p3"/>
          <p:cNvGrpSpPr/>
          <p:nvPr/>
        </p:nvGrpSpPr>
        <p:grpSpPr>
          <a:xfrm>
            <a:off x="2160058" y="872879"/>
            <a:ext cx="201655" cy="183855"/>
            <a:chOff x="1474943" y="3859420"/>
            <a:chExt cx="118956" cy="108456"/>
          </a:xfrm>
        </p:grpSpPr>
        <p:sp>
          <p:nvSpPr>
            <p:cNvPr id="37" name="Google Shape;37;p3"/>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8" name="Google Shape;38;p3"/>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9" name="Google Shape;39;p3"/>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40" name="Google Shape;40;p3"/>
          <p:cNvSpPr/>
          <p:nvPr/>
        </p:nvSpPr>
        <p:spPr>
          <a:xfrm flipH="1">
            <a:off x="10065971" y="2872104"/>
            <a:ext cx="2126015" cy="1479209"/>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41" name="Google Shape;41;p3"/>
          <p:cNvSpPr/>
          <p:nvPr/>
        </p:nvSpPr>
        <p:spPr>
          <a:xfrm>
            <a:off x="8353531" y="935874"/>
            <a:ext cx="1856996" cy="831372"/>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42" name="Google Shape;42;p3"/>
          <p:cNvGrpSpPr/>
          <p:nvPr/>
        </p:nvGrpSpPr>
        <p:grpSpPr>
          <a:xfrm>
            <a:off x="11372141" y="4624413"/>
            <a:ext cx="201655" cy="183855"/>
            <a:chOff x="1474943" y="3859420"/>
            <a:chExt cx="118956" cy="108456"/>
          </a:xfrm>
        </p:grpSpPr>
        <p:sp>
          <p:nvSpPr>
            <p:cNvPr id="43" name="Google Shape;43;p3"/>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44" name="Google Shape;44;p3"/>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45" name="Google Shape;45;p3"/>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46" name="Google Shape;46;p3"/>
          <p:cNvSpPr/>
          <p:nvPr/>
        </p:nvSpPr>
        <p:spPr>
          <a:xfrm>
            <a:off x="11515995" y="11182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47" name="Google Shape;47;p3"/>
          <p:cNvSpPr/>
          <p:nvPr/>
        </p:nvSpPr>
        <p:spPr>
          <a:xfrm>
            <a:off x="9221213" y="2991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48" name="Google Shape;48;p3"/>
          <p:cNvSpPr/>
          <p:nvPr/>
        </p:nvSpPr>
        <p:spPr>
          <a:xfrm>
            <a:off x="2200062" y="4386790"/>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49" name="Google Shape;49;p3"/>
          <p:cNvSpPr/>
          <p:nvPr/>
        </p:nvSpPr>
        <p:spPr>
          <a:xfrm>
            <a:off x="1079362" y="35567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50" name="Google Shape;50;p3"/>
          <p:cNvSpPr txBox="1">
            <a:spLocks noGrp="1"/>
          </p:cNvSpPr>
          <p:nvPr>
            <p:ph type="title"/>
          </p:nvPr>
        </p:nvSpPr>
        <p:spPr>
          <a:xfrm>
            <a:off x="848033" y="1568967"/>
            <a:ext cx="4661200" cy="35228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6933"/>
            </a:lvl1pPr>
            <a:lvl2pPr lvl="1" algn="l">
              <a:spcBef>
                <a:spcPts val="0"/>
              </a:spcBef>
              <a:spcAft>
                <a:spcPts val="0"/>
              </a:spcAft>
              <a:buSzPts val="3600"/>
              <a:buNone/>
              <a:defRPr sz="4800"/>
            </a:lvl2pPr>
            <a:lvl3pPr lvl="2" algn="l">
              <a:spcBef>
                <a:spcPts val="0"/>
              </a:spcBef>
              <a:spcAft>
                <a:spcPts val="0"/>
              </a:spcAft>
              <a:buSzPts val="3600"/>
              <a:buNone/>
              <a:defRPr sz="4800"/>
            </a:lvl3pPr>
            <a:lvl4pPr lvl="3" algn="l">
              <a:spcBef>
                <a:spcPts val="0"/>
              </a:spcBef>
              <a:spcAft>
                <a:spcPts val="0"/>
              </a:spcAft>
              <a:buSzPts val="3600"/>
              <a:buNone/>
              <a:defRPr sz="4800"/>
            </a:lvl4pPr>
            <a:lvl5pPr lvl="4" algn="l">
              <a:spcBef>
                <a:spcPts val="0"/>
              </a:spcBef>
              <a:spcAft>
                <a:spcPts val="0"/>
              </a:spcAft>
              <a:buSzPts val="3600"/>
              <a:buNone/>
              <a:defRPr sz="4800"/>
            </a:lvl5pPr>
            <a:lvl6pPr lvl="5" algn="l">
              <a:spcBef>
                <a:spcPts val="0"/>
              </a:spcBef>
              <a:spcAft>
                <a:spcPts val="0"/>
              </a:spcAft>
              <a:buSzPts val="3600"/>
              <a:buNone/>
              <a:defRPr sz="4800"/>
            </a:lvl6pPr>
            <a:lvl7pPr lvl="6" algn="l">
              <a:spcBef>
                <a:spcPts val="0"/>
              </a:spcBef>
              <a:spcAft>
                <a:spcPts val="0"/>
              </a:spcAft>
              <a:buSzPts val="3600"/>
              <a:buNone/>
              <a:defRPr sz="4800"/>
            </a:lvl7pPr>
            <a:lvl8pPr lvl="7" algn="l">
              <a:spcBef>
                <a:spcPts val="0"/>
              </a:spcBef>
              <a:spcAft>
                <a:spcPts val="0"/>
              </a:spcAft>
              <a:buSzPts val="3600"/>
              <a:buNone/>
              <a:defRPr sz="4800"/>
            </a:lvl8pPr>
            <a:lvl9pPr lvl="8" algn="l">
              <a:spcBef>
                <a:spcPts val="0"/>
              </a:spcBef>
              <a:spcAft>
                <a:spcPts val="0"/>
              </a:spcAft>
              <a:buSzPts val="3600"/>
              <a:buNone/>
              <a:defRPr sz="4800"/>
            </a:lvl9pPr>
          </a:lstStyle>
          <a:p>
            <a:endParaRPr/>
          </a:p>
        </p:txBody>
      </p:sp>
      <p:sp>
        <p:nvSpPr>
          <p:cNvPr id="51" name="Google Shape;51;p3"/>
          <p:cNvSpPr txBox="1">
            <a:spLocks noGrp="1"/>
          </p:cNvSpPr>
          <p:nvPr>
            <p:ph type="subTitle" idx="1"/>
          </p:nvPr>
        </p:nvSpPr>
        <p:spPr>
          <a:xfrm>
            <a:off x="6582633" y="1568967"/>
            <a:ext cx="3442800" cy="1744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Font typeface="Barlow Medium"/>
              <a:buNone/>
              <a:defRPr sz="2133">
                <a:latin typeface="Barlow Medium"/>
                <a:ea typeface="Barlow Medium"/>
                <a:cs typeface="Barlow Medium"/>
                <a:sym typeface="Barlow Medium"/>
              </a:defRPr>
            </a:lvl1pPr>
            <a:lvl2pPr lvl="1" rtl="0">
              <a:spcBef>
                <a:spcPts val="0"/>
              </a:spcBef>
              <a:spcAft>
                <a:spcPts val="0"/>
              </a:spcAft>
              <a:buSzPts val="1400"/>
              <a:buFont typeface="Barlow Medium"/>
              <a:buNone/>
              <a:defRPr>
                <a:latin typeface="Barlow Medium"/>
                <a:ea typeface="Barlow Medium"/>
                <a:cs typeface="Barlow Medium"/>
                <a:sym typeface="Barlow Medium"/>
              </a:defRPr>
            </a:lvl2pPr>
            <a:lvl3pPr lvl="2" rtl="0">
              <a:spcBef>
                <a:spcPts val="2133"/>
              </a:spcBef>
              <a:spcAft>
                <a:spcPts val="0"/>
              </a:spcAft>
              <a:buSzPts val="1400"/>
              <a:buFont typeface="Barlow Medium"/>
              <a:buNone/>
              <a:defRPr>
                <a:latin typeface="Barlow Medium"/>
                <a:ea typeface="Barlow Medium"/>
                <a:cs typeface="Barlow Medium"/>
                <a:sym typeface="Barlow Medium"/>
              </a:defRPr>
            </a:lvl3pPr>
            <a:lvl4pPr lvl="3" rtl="0">
              <a:spcBef>
                <a:spcPts val="2133"/>
              </a:spcBef>
              <a:spcAft>
                <a:spcPts val="0"/>
              </a:spcAft>
              <a:buSzPts val="1400"/>
              <a:buFont typeface="Barlow Medium"/>
              <a:buNone/>
              <a:defRPr>
                <a:latin typeface="Barlow Medium"/>
                <a:ea typeface="Barlow Medium"/>
                <a:cs typeface="Barlow Medium"/>
                <a:sym typeface="Barlow Medium"/>
              </a:defRPr>
            </a:lvl4pPr>
            <a:lvl5pPr lvl="4" rtl="0">
              <a:spcBef>
                <a:spcPts val="2133"/>
              </a:spcBef>
              <a:spcAft>
                <a:spcPts val="0"/>
              </a:spcAft>
              <a:buSzPts val="1400"/>
              <a:buFont typeface="Barlow Medium"/>
              <a:buNone/>
              <a:defRPr>
                <a:latin typeface="Barlow Medium"/>
                <a:ea typeface="Barlow Medium"/>
                <a:cs typeface="Barlow Medium"/>
                <a:sym typeface="Barlow Medium"/>
              </a:defRPr>
            </a:lvl5pPr>
            <a:lvl6pPr lvl="5" rtl="0">
              <a:spcBef>
                <a:spcPts val="2133"/>
              </a:spcBef>
              <a:spcAft>
                <a:spcPts val="0"/>
              </a:spcAft>
              <a:buSzPts val="1400"/>
              <a:buFont typeface="Barlow Medium"/>
              <a:buNone/>
              <a:defRPr>
                <a:latin typeface="Barlow Medium"/>
                <a:ea typeface="Barlow Medium"/>
                <a:cs typeface="Barlow Medium"/>
                <a:sym typeface="Barlow Medium"/>
              </a:defRPr>
            </a:lvl6pPr>
            <a:lvl7pPr lvl="6" rtl="0">
              <a:spcBef>
                <a:spcPts val="2133"/>
              </a:spcBef>
              <a:spcAft>
                <a:spcPts val="0"/>
              </a:spcAft>
              <a:buSzPts val="1400"/>
              <a:buFont typeface="Barlow Medium"/>
              <a:buNone/>
              <a:defRPr>
                <a:latin typeface="Barlow Medium"/>
                <a:ea typeface="Barlow Medium"/>
                <a:cs typeface="Barlow Medium"/>
                <a:sym typeface="Barlow Medium"/>
              </a:defRPr>
            </a:lvl7pPr>
            <a:lvl8pPr lvl="7" rtl="0">
              <a:spcBef>
                <a:spcPts val="2133"/>
              </a:spcBef>
              <a:spcAft>
                <a:spcPts val="0"/>
              </a:spcAft>
              <a:buSzPts val="1400"/>
              <a:buFont typeface="Barlow Medium"/>
              <a:buNone/>
              <a:defRPr>
                <a:latin typeface="Barlow Medium"/>
                <a:ea typeface="Barlow Medium"/>
                <a:cs typeface="Barlow Medium"/>
                <a:sym typeface="Barlow Medium"/>
              </a:defRPr>
            </a:lvl8pPr>
            <a:lvl9pPr lvl="8" rtl="0">
              <a:spcBef>
                <a:spcPts val="2133"/>
              </a:spcBef>
              <a:spcAft>
                <a:spcPts val="2133"/>
              </a:spcAft>
              <a:buSzPts val="1400"/>
              <a:buFont typeface="Barlow Medium"/>
              <a:buNone/>
              <a:defRPr>
                <a:latin typeface="Barlow Medium"/>
                <a:ea typeface="Barlow Medium"/>
                <a:cs typeface="Barlow Medium"/>
                <a:sym typeface="Barlow Medium"/>
              </a:defRPr>
            </a:lvl9pPr>
          </a:lstStyle>
          <a:p>
            <a:endParaRPr/>
          </a:p>
        </p:txBody>
      </p:sp>
      <p:sp>
        <p:nvSpPr>
          <p:cNvPr id="52" name="Google Shape;52;p3"/>
          <p:cNvSpPr txBox="1">
            <a:spLocks noGrp="1"/>
          </p:cNvSpPr>
          <p:nvPr>
            <p:ph type="title" idx="2" hasCustomPrompt="1"/>
          </p:nvPr>
        </p:nvSpPr>
        <p:spPr>
          <a:xfrm>
            <a:off x="848037" y="927567"/>
            <a:ext cx="4380000" cy="856400"/>
          </a:xfrm>
          <a:prstGeom prst="rect">
            <a:avLst/>
          </a:prstGeom>
        </p:spPr>
        <p:txBody>
          <a:bodyPr spcFirstLastPara="1" wrap="square" lIns="91425" tIns="91425" rIns="91425" bIns="91425" anchor="b" anchorCtr="0">
            <a:noAutofit/>
          </a:bodyPr>
          <a:lstStyle>
            <a:lvl1pPr lvl="0" algn="l" rtl="0">
              <a:spcBef>
                <a:spcPts val="0"/>
              </a:spcBef>
              <a:spcAft>
                <a:spcPts val="0"/>
              </a:spcAft>
              <a:buSzPts val="3000"/>
              <a:buNone/>
              <a:defRPr sz="4000">
                <a:solidFill>
                  <a:schemeClr val="accent3"/>
                </a:solidFill>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r>
              <a:t>xx%</a:t>
            </a:r>
          </a:p>
        </p:txBody>
      </p:sp>
    </p:spTree>
    <p:extLst>
      <p:ext uri="{BB962C8B-B14F-4D97-AF65-F5344CB8AC3E}">
        <p14:creationId xmlns:p14="http://schemas.microsoft.com/office/powerpoint/2010/main" val="446898950"/>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53"/>
        <p:cNvGrpSpPr/>
        <p:nvPr/>
      </p:nvGrpSpPr>
      <p:grpSpPr>
        <a:xfrm>
          <a:off x="0" y="0"/>
          <a:ext cx="0" cy="0"/>
          <a:chOff x="0" y="0"/>
          <a:chExt cx="0" cy="0"/>
        </a:xfrm>
      </p:grpSpPr>
      <p:sp>
        <p:nvSpPr>
          <p:cNvPr id="54" name="Google Shape;54;p4"/>
          <p:cNvSpPr txBox="1">
            <a:spLocks noGrp="1"/>
          </p:cNvSpPr>
          <p:nvPr>
            <p:ph type="title"/>
          </p:nvPr>
        </p:nvSpPr>
        <p:spPr>
          <a:xfrm>
            <a:off x="415600" y="486979"/>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55" name="Google Shape;55;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1668820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56"/>
        <p:cNvGrpSpPr/>
        <p:nvPr/>
      </p:nvGrpSpPr>
      <p:grpSpPr>
        <a:xfrm>
          <a:off x="0" y="0"/>
          <a:ext cx="0" cy="0"/>
          <a:chOff x="0" y="0"/>
          <a:chExt cx="0" cy="0"/>
        </a:xfrm>
      </p:grpSpPr>
      <p:sp>
        <p:nvSpPr>
          <p:cNvPr id="57" name="Google Shape;57;p5"/>
          <p:cNvSpPr txBox="1">
            <a:spLocks noGrp="1"/>
          </p:cNvSpPr>
          <p:nvPr>
            <p:ph type="title"/>
          </p:nvPr>
        </p:nvSpPr>
        <p:spPr>
          <a:xfrm>
            <a:off x="415600" y="486979"/>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58" name="Google Shape;5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59" name="Google Shape;5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Tree>
    <p:extLst>
      <p:ext uri="{BB962C8B-B14F-4D97-AF65-F5344CB8AC3E}">
        <p14:creationId xmlns:p14="http://schemas.microsoft.com/office/powerpoint/2010/main" val="40639012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0"/>
        <p:cNvGrpSpPr/>
        <p:nvPr/>
      </p:nvGrpSpPr>
      <p:grpSpPr>
        <a:xfrm>
          <a:off x="0" y="0"/>
          <a:ext cx="0" cy="0"/>
          <a:chOff x="0" y="0"/>
          <a:chExt cx="0" cy="0"/>
        </a:xfrm>
      </p:grpSpPr>
      <p:sp>
        <p:nvSpPr>
          <p:cNvPr id="61" name="Google Shape;61;p6"/>
          <p:cNvSpPr/>
          <p:nvPr/>
        </p:nvSpPr>
        <p:spPr>
          <a:xfrm>
            <a:off x="6712232" y="600199"/>
            <a:ext cx="4922987" cy="2204111"/>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62" name="Google Shape;62;p6"/>
          <p:cNvSpPr txBox="1">
            <a:spLocks noGrp="1"/>
          </p:cNvSpPr>
          <p:nvPr>
            <p:ph type="title"/>
          </p:nvPr>
        </p:nvSpPr>
        <p:spPr>
          <a:xfrm>
            <a:off x="415600" y="486979"/>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3" name="Google Shape;63;p6"/>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64" name="Google Shape;64;p6"/>
          <p:cNvSpPr/>
          <p:nvPr/>
        </p:nvSpPr>
        <p:spPr>
          <a:xfrm>
            <a:off x="-10638" y="3599569"/>
            <a:ext cx="1458227" cy="1014585"/>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65" name="Google Shape;65;p6"/>
          <p:cNvSpPr/>
          <p:nvPr/>
        </p:nvSpPr>
        <p:spPr>
          <a:xfrm>
            <a:off x="1561729" y="8137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66" name="Google Shape;66;p6"/>
          <p:cNvGrpSpPr/>
          <p:nvPr/>
        </p:nvGrpSpPr>
        <p:grpSpPr>
          <a:xfrm>
            <a:off x="574207" y="2896646"/>
            <a:ext cx="201655" cy="183855"/>
            <a:chOff x="1474943" y="3859420"/>
            <a:chExt cx="118956" cy="108456"/>
          </a:xfrm>
        </p:grpSpPr>
        <p:sp>
          <p:nvSpPr>
            <p:cNvPr id="67" name="Google Shape;67;p6"/>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68" name="Google Shape;68;p6"/>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69" name="Google Shape;69;p6"/>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70" name="Google Shape;70;p6"/>
          <p:cNvSpPr/>
          <p:nvPr/>
        </p:nvSpPr>
        <p:spPr>
          <a:xfrm>
            <a:off x="10840240" y="584475"/>
            <a:ext cx="253601" cy="229301"/>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71" name="Google Shape;71;p6"/>
          <p:cNvGrpSpPr/>
          <p:nvPr/>
        </p:nvGrpSpPr>
        <p:grpSpPr>
          <a:xfrm>
            <a:off x="11241041" y="2896646"/>
            <a:ext cx="201655" cy="183855"/>
            <a:chOff x="1474943" y="3859420"/>
            <a:chExt cx="118956" cy="108456"/>
          </a:xfrm>
        </p:grpSpPr>
        <p:sp>
          <p:nvSpPr>
            <p:cNvPr id="72" name="Google Shape;72;p6"/>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73" name="Google Shape;73;p6"/>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74" name="Google Shape;74;p6"/>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75" name="Google Shape;75;p6"/>
          <p:cNvSpPr/>
          <p:nvPr/>
        </p:nvSpPr>
        <p:spPr>
          <a:xfrm>
            <a:off x="10086462" y="4316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76" name="Google Shape;76;p6"/>
          <p:cNvGrpSpPr/>
          <p:nvPr/>
        </p:nvGrpSpPr>
        <p:grpSpPr>
          <a:xfrm>
            <a:off x="617658" y="607195"/>
            <a:ext cx="201655" cy="183855"/>
            <a:chOff x="1474943" y="3859420"/>
            <a:chExt cx="118956" cy="108456"/>
          </a:xfrm>
        </p:grpSpPr>
        <p:sp>
          <p:nvSpPr>
            <p:cNvPr id="77" name="Google Shape;77;p6"/>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78" name="Google Shape;78;p6"/>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79" name="Google Shape;79;p6"/>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80" name="Google Shape;80;p6"/>
          <p:cNvSpPr/>
          <p:nvPr/>
        </p:nvSpPr>
        <p:spPr>
          <a:xfrm>
            <a:off x="11833079" y="44552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81" name="Google Shape;81;p6"/>
          <p:cNvGrpSpPr/>
          <p:nvPr/>
        </p:nvGrpSpPr>
        <p:grpSpPr>
          <a:xfrm>
            <a:off x="1113307" y="5793413"/>
            <a:ext cx="201655" cy="183855"/>
            <a:chOff x="1474943" y="3859420"/>
            <a:chExt cx="118956" cy="108456"/>
          </a:xfrm>
        </p:grpSpPr>
        <p:sp>
          <p:nvSpPr>
            <p:cNvPr id="82" name="Google Shape;82;p6"/>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83" name="Google Shape;83;p6"/>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84" name="Google Shape;84;p6"/>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Tree>
    <p:extLst>
      <p:ext uri="{BB962C8B-B14F-4D97-AF65-F5344CB8AC3E}">
        <p14:creationId xmlns:p14="http://schemas.microsoft.com/office/powerpoint/2010/main" val="692062070"/>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solidFill>
          <a:srgbClr val="F4EAD7"/>
        </a:solidFill>
        <a:effectLst/>
      </p:bgPr>
    </p:bg>
    <p:spTree>
      <p:nvGrpSpPr>
        <p:cNvPr id="1" name="Shape 85"/>
        <p:cNvGrpSpPr/>
        <p:nvPr/>
      </p:nvGrpSpPr>
      <p:grpSpPr>
        <a:xfrm>
          <a:off x="0" y="0"/>
          <a:ext cx="0" cy="0"/>
          <a:chOff x="0" y="0"/>
          <a:chExt cx="0" cy="0"/>
        </a:xfrm>
      </p:grpSpPr>
      <p:sp>
        <p:nvSpPr>
          <p:cNvPr id="86" name="Google Shape;86;p7"/>
          <p:cNvSpPr/>
          <p:nvPr/>
        </p:nvSpPr>
        <p:spPr>
          <a:xfrm>
            <a:off x="1605908" y="157276"/>
            <a:ext cx="4228089" cy="1892955"/>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87" name="Google Shape;87;p7"/>
          <p:cNvSpPr txBox="1">
            <a:spLocks noGrp="1"/>
          </p:cNvSpPr>
          <p:nvPr>
            <p:ph type="title"/>
          </p:nvPr>
        </p:nvSpPr>
        <p:spPr>
          <a:xfrm>
            <a:off x="950967" y="486967"/>
            <a:ext cx="10290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Font typeface="Sriracha"/>
              <a:buNone/>
              <a:defRPr sz="3733">
                <a:solidFill>
                  <a:schemeClr val="dk2"/>
                </a:solidFill>
                <a:latin typeface="Sriracha"/>
                <a:ea typeface="Sriracha"/>
                <a:cs typeface="Sriracha"/>
                <a:sym typeface="Sriracha"/>
              </a:defRPr>
            </a:lvl1pPr>
            <a:lvl2pPr lvl="1"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2pPr>
            <a:lvl3pPr lvl="2"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3pPr>
            <a:lvl4pPr lvl="3"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4pPr>
            <a:lvl5pPr lvl="4"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5pPr>
            <a:lvl6pPr lvl="5"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6pPr>
            <a:lvl7pPr lvl="6"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7pPr>
            <a:lvl8pPr lvl="7"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8pPr>
            <a:lvl9pPr lvl="8"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9pPr>
          </a:lstStyle>
          <a:p>
            <a:endParaRPr/>
          </a:p>
        </p:txBody>
      </p:sp>
      <p:sp>
        <p:nvSpPr>
          <p:cNvPr id="88" name="Google Shape;88;p7"/>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89" name="Google Shape;89;p7"/>
          <p:cNvSpPr/>
          <p:nvPr/>
        </p:nvSpPr>
        <p:spPr>
          <a:xfrm flipH="1">
            <a:off x="10733768" y="361469"/>
            <a:ext cx="1458227" cy="1014585"/>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90" name="Google Shape;90;p7"/>
          <p:cNvSpPr/>
          <p:nvPr/>
        </p:nvSpPr>
        <p:spPr>
          <a:xfrm>
            <a:off x="-10638" y="3599569"/>
            <a:ext cx="1458227" cy="1014585"/>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91" name="Google Shape;91;p7"/>
          <p:cNvSpPr/>
          <p:nvPr/>
        </p:nvSpPr>
        <p:spPr>
          <a:xfrm>
            <a:off x="1561729" y="8137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92" name="Google Shape;92;p7"/>
          <p:cNvSpPr/>
          <p:nvPr/>
        </p:nvSpPr>
        <p:spPr>
          <a:xfrm>
            <a:off x="11654762" y="1940241"/>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93" name="Google Shape;93;p7"/>
          <p:cNvGrpSpPr/>
          <p:nvPr/>
        </p:nvGrpSpPr>
        <p:grpSpPr>
          <a:xfrm>
            <a:off x="9521407" y="361479"/>
            <a:ext cx="201655" cy="183855"/>
            <a:chOff x="1474943" y="3859420"/>
            <a:chExt cx="118956" cy="108456"/>
          </a:xfrm>
        </p:grpSpPr>
        <p:sp>
          <p:nvSpPr>
            <p:cNvPr id="94" name="Google Shape;94;p7"/>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95" name="Google Shape;95;p7"/>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96" name="Google Shape;96;p7"/>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grpSp>
        <p:nvGrpSpPr>
          <p:cNvPr id="97" name="Google Shape;97;p7"/>
          <p:cNvGrpSpPr/>
          <p:nvPr/>
        </p:nvGrpSpPr>
        <p:grpSpPr>
          <a:xfrm>
            <a:off x="11574741" y="3744579"/>
            <a:ext cx="201655" cy="183855"/>
            <a:chOff x="1474943" y="3859420"/>
            <a:chExt cx="118956" cy="108456"/>
          </a:xfrm>
        </p:grpSpPr>
        <p:sp>
          <p:nvSpPr>
            <p:cNvPr id="98" name="Google Shape;98;p7"/>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99" name="Google Shape;99;p7"/>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00" name="Google Shape;100;p7"/>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101" name="Google Shape;101;p7"/>
          <p:cNvSpPr/>
          <p:nvPr/>
        </p:nvSpPr>
        <p:spPr>
          <a:xfrm>
            <a:off x="10207862" y="30169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02" name="Google Shape;102;p7"/>
          <p:cNvSpPr/>
          <p:nvPr/>
        </p:nvSpPr>
        <p:spPr>
          <a:xfrm>
            <a:off x="2675629" y="3928441"/>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03" name="Google Shape;103;p7"/>
          <p:cNvSpPr txBox="1">
            <a:spLocks noGrp="1"/>
          </p:cNvSpPr>
          <p:nvPr>
            <p:ph type="subTitle" idx="1"/>
          </p:nvPr>
        </p:nvSpPr>
        <p:spPr>
          <a:xfrm>
            <a:off x="2482000" y="1716953"/>
            <a:ext cx="7228000" cy="2524800"/>
          </a:xfrm>
          <a:prstGeom prst="rect">
            <a:avLst/>
          </a:prstGeom>
        </p:spPr>
        <p:txBody>
          <a:bodyPr spcFirstLastPara="1" wrap="square" lIns="91425" tIns="91425" rIns="91425" bIns="91425" anchor="t" anchorCtr="0">
            <a:noAutofit/>
          </a:bodyPr>
          <a:lstStyle>
            <a:lvl1pPr lvl="0" algn="ctr" rtl="0">
              <a:lnSpc>
                <a:spcPct val="150000"/>
              </a:lnSpc>
              <a:spcBef>
                <a:spcPts val="0"/>
              </a:spcBef>
              <a:spcAft>
                <a:spcPts val="0"/>
              </a:spcAft>
              <a:buSzPts val="1600"/>
              <a:buFont typeface="Barlow Medium"/>
              <a:buNone/>
              <a:defRPr sz="2133">
                <a:latin typeface="Barlow Medium"/>
                <a:ea typeface="Barlow Medium"/>
                <a:cs typeface="Barlow Medium"/>
                <a:sym typeface="Barlow Medium"/>
              </a:defRPr>
            </a:lvl1pPr>
            <a:lvl2pPr lvl="1" rtl="0">
              <a:spcBef>
                <a:spcPts val="0"/>
              </a:spcBef>
              <a:spcAft>
                <a:spcPts val="0"/>
              </a:spcAft>
              <a:buSzPts val="1400"/>
              <a:buFont typeface="Barlow Medium"/>
              <a:buNone/>
              <a:defRPr>
                <a:latin typeface="Barlow Medium"/>
                <a:ea typeface="Barlow Medium"/>
                <a:cs typeface="Barlow Medium"/>
                <a:sym typeface="Barlow Medium"/>
              </a:defRPr>
            </a:lvl2pPr>
            <a:lvl3pPr lvl="2" rtl="0">
              <a:spcBef>
                <a:spcPts val="2133"/>
              </a:spcBef>
              <a:spcAft>
                <a:spcPts val="0"/>
              </a:spcAft>
              <a:buSzPts val="1400"/>
              <a:buFont typeface="Barlow Medium"/>
              <a:buNone/>
              <a:defRPr>
                <a:latin typeface="Barlow Medium"/>
                <a:ea typeface="Barlow Medium"/>
                <a:cs typeface="Barlow Medium"/>
                <a:sym typeface="Barlow Medium"/>
              </a:defRPr>
            </a:lvl3pPr>
            <a:lvl4pPr lvl="3" rtl="0">
              <a:spcBef>
                <a:spcPts val="2133"/>
              </a:spcBef>
              <a:spcAft>
                <a:spcPts val="0"/>
              </a:spcAft>
              <a:buSzPts val="1400"/>
              <a:buFont typeface="Barlow Medium"/>
              <a:buNone/>
              <a:defRPr>
                <a:latin typeface="Barlow Medium"/>
                <a:ea typeface="Barlow Medium"/>
                <a:cs typeface="Barlow Medium"/>
                <a:sym typeface="Barlow Medium"/>
              </a:defRPr>
            </a:lvl4pPr>
            <a:lvl5pPr lvl="4" rtl="0">
              <a:spcBef>
                <a:spcPts val="2133"/>
              </a:spcBef>
              <a:spcAft>
                <a:spcPts val="0"/>
              </a:spcAft>
              <a:buSzPts val="1400"/>
              <a:buFont typeface="Barlow Medium"/>
              <a:buNone/>
              <a:defRPr>
                <a:latin typeface="Barlow Medium"/>
                <a:ea typeface="Barlow Medium"/>
                <a:cs typeface="Barlow Medium"/>
                <a:sym typeface="Barlow Medium"/>
              </a:defRPr>
            </a:lvl5pPr>
            <a:lvl6pPr lvl="5" rtl="0">
              <a:spcBef>
                <a:spcPts val="2133"/>
              </a:spcBef>
              <a:spcAft>
                <a:spcPts val="0"/>
              </a:spcAft>
              <a:buSzPts val="1400"/>
              <a:buFont typeface="Barlow Medium"/>
              <a:buNone/>
              <a:defRPr>
                <a:latin typeface="Barlow Medium"/>
                <a:ea typeface="Barlow Medium"/>
                <a:cs typeface="Barlow Medium"/>
                <a:sym typeface="Barlow Medium"/>
              </a:defRPr>
            </a:lvl6pPr>
            <a:lvl7pPr lvl="6" rtl="0">
              <a:spcBef>
                <a:spcPts val="2133"/>
              </a:spcBef>
              <a:spcAft>
                <a:spcPts val="0"/>
              </a:spcAft>
              <a:buSzPts val="1400"/>
              <a:buFont typeface="Barlow Medium"/>
              <a:buNone/>
              <a:defRPr>
                <a:latin typeface="Barlow Medium"/>
                <a:ea typeface="Barlow Medium"/>
                <a:cs typeface="Barlow Medium"/>
                <a:sym typeface="Barlow Medium"/>
              </a:defRPr>
            </a:lvl7pPr>
            <a:lvl8pPr lvl="7" rtl="0">
              <a:spcBef>
                <a:spcPts val="2133"/>
              </a:spcBef>
              <a:spcAft>
                <a:spcPts val="0"/>
              </a:spcAft>
              <a:buSzPts val="1400"/>
              <a:buFont typeface="Barlow Medium"/>
              <a:buNone/>
              <a:defRPr>
                <a:latin typeface="Barlow Medium"/>
                <a:ea typeface="Barlow Medium"/>
                <a:cs typeface="Barlow Medium"/>
                <a:sym typeface="Barlow Medium"/>
              </a:defRPr>
            </a:lvl8pPr>
            <a:lvl9pPr lvl="8" rtl="0">
              <a:spcBef>
                <a:spcPts val="2133"/>
              </a:spcBef>
              <a:spcAft>
                <a:spcPts val="2133"/>
              </a:spcAft>
              <a:buSzPts val="1400"/>
              <a:buFont typeface="Barlow Medium"/>
              <a:buNone/>
              <a:defRPr>
                <a:latin typeface="Barlow Medium"/>
                <a:ea typeface="Barlow Medium"/>
                <a:cs typeface="Barlow Medium"/>
                <a:sym typeface="Barlow Medium"/>
              </a:defRPr>
            </a:lvl9pPr>
          </a:lstStyle>
          <a:p>
            <a:endParaRPr/>
          </a:p>
        </p:txBody>
      </p:sp>
    </p:spTree>
    <p:extLst>
      <p:ext uri="{BB962C8B-B14F-4D97-AF65-F5344CB8AC3E}">
        <p14:creationId xmlns:p14="http://schemas.microsoft.com/office/powerpoint/2010/main" val="3530513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51BDCFAB-0A37-417F-B063-A606E83EC283}"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417153310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rgbClr val="F4EAD7"/>
        </a:solidFill>
        <a:effectLst/>
      </p:bgPr>
    </p:bg>
    <p:spTree>
      <p:nvGrpSpPr>
        <p:cNvPr id="1" name="Shape 104"/>
        <p:cNvGrpSpPr/>
        <p:nvPr/>
      </p:nvGrpSpPr>
      <p:grpSpPr>
        <a:xfrm>
          <a:off x="0" y="0"/>
          <a:ext cx="0" cy="0"/>
          <a:chOff x="0" y="0"/>
          <a:chExt cx="0" cy="0"/>
        </a:xfrm>
      </p:grpSpPr>
      <p:sp>
        <p:nvSpPr>
          <p:cNvPr id="105" name="Google Shape;105;p8"/>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06" name="Google Shape;106;p8"/>
          <p:cNvSpPr txBox="1">
            <a:spLocks noGrp="1"/>
          </p:cNvSpPr>
          <p:nvPr>
            <p:ph type="title"/>
          </p:nvPr>
        </p:nvSpPr>
        <p:spPr>
          <a:xfrm>
            <a:off x="1307725" y="3991833"/>
            <a:ext cx="4793600" cy="594400"/>
          </a:xfrm>
          <a:prstGeom prst="rect">
            <a:avLst/>
          </a:prstGeom>
        </p:spPr>
        <p:txBody>
          <a:bodyPr spcFirstLastPara="1" wrap="square" lIns="91425" tIns="91425" rIns="91425" bIns="91425" anchor="ctr" anchorCtr="0">
            <a:noAutofit/>
          </a:bodyPr>
          <a:lstStyle>
            <a:lvl1pPr lvl="0" algn="r">
              <a:spcBef>
                <a:spcPts val="0"/>
              </a:spcBef>
              <a:spcAft>
                <a:spcPts val="0"/>
              </a:spcAft>
              <a:buSzPts val="1400"/>
              <a:buNone/>
              <a:defRPr sz="2400"/>
            </a:lvl1pPr>
            <a:lvl2pPr lvl="1">
              <a:spcBef>
                <a:spcPts val="0"/>
              </a:spcBef>
              <a:spcAft>
                <a:spcPts val="0"/>
              </a:spcAft>
              <a:buSzPts val="1400"/>
              <a:buNone/>
              <a:defRPr sz="1867"/>
            </a:lvl2pPr>
            <a:lvl3pPr lvl="2">
              <a:spcBef>
                <a:spcPts val="0"/>
              </a:spcBef>
              <a:spcAft>
                <a:spcPts val="0"/>
              </a:spcAft>
              <a:buSzPts val="1400"/>
              <a:buNone/>
              <a:defRPr sz="1867"/>
            </a:lvl3pPr>
            <a:lvl4pPr lvl="3">
              <a:spcBef>
                <a:spcPts val="0"/>
              </a:spcBef>
              <a:spcAft>
                <a:spcPts val="0"/>
              </a:spcAft>
              <a:buSzPts val="1400"/>
              <a:buNone/>
              <a:defRPr sz="1867"/>
            </a:lvl4pPr>
            <a:lvl5pPr lvl="4">
              <a:spcBef>
                <a:spcPts val="0"/>
              </a:spcBef>
              <a:spcAft>
                <a:spcPts val="0"/>
              </a:spcAft>
              <a:buSzPts val="1400"/>
              <a:buNone/>
              <a:defRPr sz="1867"/>
            </a:lvl5pPr>
            <a:lvl6pPr lvl="5">
              <a:spcBef>
                <a:spcPts val="0"/>
              </a:spcBef>
              <a:spcAft>
                <a:spcPts val="0"/>
              </a:spcAft>
              <a:buSzPts val="1400"/>
              <a:buNone/>
              <a:defRPr sz="1867"/>
            </a:lvl6pPr>
            <a:lvl7pPr lvl="6">
              <a:spcBef>
                <a:spcPts val="0"/>
              </a:spcBef>
              <a:spcAft>
                <a:spcPts val="0"/>
              </a:spcAft>
              <a:buSzPts val="1400"/>
              <a:buNone/>
              <a:defRPr sz="1867"/>
            </a:lvl7pPr>
            <a:lvl8pPr lvl="7">
              <a:spcBef>
                <a:spcPts val="0"/>
              </a:spcBef>
              <a:spcAft>
                <a:spcPts val="0"/>
              </a:spcAft>
              <a:buSzPts val="1400"/>
              <a:buNone/>
              <a:defRPr sz="1867"/>
            </a:lvl8pPr>
            <a:lvl9pPr lvl="8">
              <a:spcBef>
                <a:spcPts val="0"/>
              </a:spcBef>
              <a:spcAft>
                <a:spcPts val="0"/>
              </a:spcAft>
              <a:buSzPts val="1400"/>
              <a:buNone/>
              <a:defRPr sz="1867"/>
            </a:lvl9pPr>
          </a:lstStyle>
          <a:p>
            <a:endParaRPr/>
          </a:p>
        </p:txBody>
      </p:sp>
      <p:sp>
        <p:nvSpPr>
          <p:cNvPr id="107" name="Google Shape;107;p8"/>
          <p:cNvSpPr/>
          <p:nvPr/>
        </p:nvSpPr>
        <p:spPr>
          <a:xfrm>
            <a:off x="6712232" y="600199"/>
            <a:ext cx="4922987" cy="2204111"/>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08" name="Google Shape;108;p8"/>
          <p:cNvSpPr/>
          <p:nvPr/>
        </p:nvSpPr>
        <p:spPr>
          <a:xfrm>
            <a:off x="-10638" y="3599569"/>
            <a:ext cx="1458227" cy="1014585"/>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09" name="Google Shape;109;p8"/>
          <p:cNvSpPr/>
          <p:nvPr/>
        </p:nvSpPr>
        <p:spPr>
          <a:xfrm>
            <a:off x="1561729" y="8137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110" name="Google Shape;110;p8"/>
          <p:cNvGrpSpPr/>
          <p:nvPr/>
        </p:nvGrpSpPr>
        <p:grpSpPr>
          <a:xfrm>
            <a:off x="574207" y="2896646"/>
            <a:ext cx="201655" cy="183855"/>
            <a:chOff x="1474943" y="3859420"/>
            <a:chExt cx="118956" cy="108456"/>
          </a:xfrm>
        </p:grpSpPr>
        <p:sp>
          <p:nvSpPr>
            <p:cNvPr id="111" name="Google Shape;111;p8"/>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12" name="Google Shape;112;p8"/>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13" name="Google Shape;113;p8"/>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114" name="Google Shape;114;p8"/>
          <p:cNvSpPr/>
          <p:nvPr/>
        </p:nvSpPr>
        <p:spPr>
          <a:xfrm>
            <a:off x="10840240" y="584475"/>
            <a:ext cx="253601" cy="229301"/>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115" name="Google Shape;115;p8"/>
          <p:cNvGrpSpPr/>
          <p:nvPr/>
        </p:nvGrpSpPr>
        <p:grpSpPr>
          <a:xfrm>
            <a:off x="11241041" y="2896646"/>
            <a:ext cx="201655" cy="183855"/>
            <a:chOff x="1474943" y="3859420"/>
            <a:chExt cx="118956" cy="108456"/>
          </a:xfrm>
        </p:grpSpPr>
        <p:sp>
          <p:nvSpPr>
            <p:cNvPr id="116" name="Google Shape;116;p8"/>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17" name="Google Shape;117;p8"/>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18" name="Google Shape;118;p8"/>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119" name="Google Shape;119;p8"/>
          <p:cNvSpPr/>
          <p:nvPr/>
        </p:nvSpPr>
        <p:spPr>
          <a:xfrm>
            <a:off x="10086462" y="4316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120" name="Google Shape;120;p8"/>
          <p:cNvGrpSpPr/>
          <p:nvPr/>
        </p:nvGrpSpPr>
        <p:grpSpPr>
          <a:xfrm>
            <a:off x="617658" y="607195"/>
            <a:ext cx="201655" cy="183855"/>
            <a:chOff x="1474943" y="3859420"/>
            <a:chExt cx="118956" cy="108456"/>
          </a:xfrm>
        </p:grpSpPr>
        <p:sp>
          <p:nvSpPr>
            <p:cNvPr id="121" name="Google Shape;121;p8"/>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22" name="Google Shape;122;p8"/>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23" name="Google Shape;123;p8"/>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124" name="Google Shape;124;p8"/>
          <p:cNvSpPr/>
          <p:nvPr/>
        </p:nvSpPr>
        <p:spPr>
          <a:xfrm>
            <a:off x="11833079" y="44552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125" name="Google Shape;125;p8"/>
          <p:cNvGrpSpPr/>
          <p:nvPr/>
        </p:nvGrpSpPr>
        <p:grpSpPr>
          <a:xfrm>
            <a:off x="1113307" y="5793413"/>
            <a:ext cx="201655" cy="183855"/>
            <a:chOff x="1474943" y="3859420"/>
            <a:chExt cx="118956" cy="108456"/>
          </a:xfrm>
        </p:grpSpPr>
        <p:sp>
          <p:nvSpPr>
            <p:cNvPr id="126" name="Google Shape;126;p8"/>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27" name="Google Shape;127;p8"/>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28" name="Google Shape;128;p8"/>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129" name="Google Shape;129;p8"/>
          <p:cNvSpPr txBox="1">
            <a:spLocks noGrp="1"/>
          </p:cNvSpPr>
          <p:nvPr>
            <p:ph type="subTitle" idx="1"/>
          </p:nvPr>
        </p:nvSpPr>
        <p:spPr>
          <a:xfrm>
            <a:off x="1307725" y="2133833"/>
            <a:ext cx="4793600" cy="1858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Font typeface="Barlow Medium"/>
              <a:buNone/>
              <a:defRPr sz="2667">
                <a:latin typeface="Barlow Medium"/>
                <a:ea typeface="Barlow Medium"/>
                <a:cs typeface="Barlow Medium"/>
                <a:sym typeface="Barlow Medium"/>
              </a:defRPr>
            </a:lvl1pPr>
            <a:lvl2pPr lvl="1" rtl="0">
              <a:spcBef>
                <a:spcPts val="2133"/>
              </a:spcBef>
              <a:spcAft>
                <a:spcPts val="0"/>
              </a:spcAft>
              <a:buSzPts val="1400"/>
              <a:buFont typeface="Barlow Medium"/>
              <a:buNone/>
              <a:defRPr>
                <a:latin typeface="Barlow Medium"/>
                <a:ea typeface="Barlow Medium"/>
                <a:cs typeface="Barlow Medium"/>
                <a:sym typeface="Barlow Medium"/>
              </a:defRPr>
            </a:lvl2pPr>
            <a:lvl3pPr lvl="2" rtl="0">
              <a:spcBef>
                <a:spcPts val="2133"/>
              </a:spcBef>
              <a:spcAft>
                <a:spcPts val="0"/>
              </a:spcAft>
              <a:buSzPts val="1400"/>
              <a:buFont typeface="Barlow Medium"/>
              <a:buNone/>
              <a:defRPr>
                <a:latin typeface="Barlow Medium"/>
                <a:ea typeface="Barlow Medium"/>
                <a:cs typeface="Barlow Medium"/>
                <a:sym typeface="Barlow Medium"/>
              </a:defRPr>
            </a:lvl3pPr>
            <a:lvl4pPr lvl="3" rtl="0">
              <a:spcBef>
                <a:spcPts val="2133"/>
              </a:spcBef>
              <a:spcAft>
                <a:spcPts val="0"/>
              </a:spcAft>
              <a:buSzPts val="1400"/>
              <a:buFont typeface="Barlow Medium"/>
              <a:buNone/>
              <a:defRPr>
                <a:latin typeface="Barlow Medium"/>
                <a:ea typeface="Barlow Medium"/>
                <a:cs typeface="Barlow Medium"/>
                <a:sym typeface="Barlow Medium"/>
              </a:defRPr>
            </a:lvl4pPr>
            <a:lvl5pPr lvl="4" rtl="0">
              <a:spcBef>
                <a:spcPts val="2133"/>
              </a:spcBef>
              <a:spcAft>
                <a:spcPts val="0"/>
              </a:spcAft>
              <a:buSzPts val="1400"/>
              <a:buFont typeface="Barlow Medium"/>
              <a:buNone/>
              <a:defRPr>
                <a:latin typeface="Barlow Medium"/>
                <a:ea typeface="Barlow Medium"/>
                <a:cs typeface="Barlow Medium"/>
                <a:sym typeface="Barlow Medium"/>
              </a:defRPr>
            </a:lvl5pPr>
            <a:lvl6pPr lvl="5" rtl="0">
              <a:spcBef>
                <a:spcPts val="2133"/>
              </a:spcBef>
              <a:spcAft>
                <a:spcPts val="0"/>
              </a:spcAft>
              <a:buSzPts val="1400"/>
              <a:buFont typeface="Barlow Medium"/>
              <a:buNone/>
              <a:defRPr>
                <a:latin typeface="Barlow Medium"/>
                <a:ea typeface="Barlow Medium"/>
                <a:cs typeface="Barlow Medium"/>
                <a:sym typeface="Barlow Medium"/>
              </a:defRPr>
            </a:lvl6pPr>
            <a:lvl7pPr lvl="6" rtl="0">
              <a:spcBef>
                <a:spcPts val="2133"/>
              </a:spcBef>
              <a:spcAft>
                <a:spcPts val="0"/>
              </a:spcAft>
              <a:buSzPts val="1400"/>
              <a:buFont typeface="Barlow Medium"/>
              <a:buNone/>
              <a:defRPr>
                <a:latin typeface="Barlow Medium"/>
                <a:ea typeface="Barlow Medium"/>
                <a:cs typeface="Barlow Medium"/>
                <a:sym typeface="Barlow Medium"/>
              </a:defRPr>
            </a:lvl7pPr>
            <a:lvl8pPr lvl="7" rtl="0">
              <a:spcBef>
                <a:spcPts val="2133"/>
              </a:spcBef>
              <a:spcAft>
                <a:spcPts val="0"/>
              </a:spcAft>
              <a:buSzPts val="1400"/>
              <a:buFont typeface="Barlow Medium"/>
              <a:buNone/>
              <a:defRPr>
                <a:latin typeface="Barlow Medium"/>
                <a:ea typeface="Barlow Medium"/>
                <a:cs typeface="Barlow Medium"/>
                <a:sym typeface="Barlow Medium"/>
              </a:defRPr>
            </a:lvl8pPr>
            <a:lvl9pPr lvl="8" rtl="0">
              <a:spcBef>
                <a:spcPts val="2133"/>
              </a:spcBef>
              <a:spcAft>
                <a:spcPts val="2133"/>
              </a:spcAft>
              <a:buSzPts val="1400"/>
              <a:buFont typeface="Barlow Medium"/>
              <a:buNone/>
              <a:defRPr>
                <a:latin typeface="Barlow Medium"/>
                <a:ea typeface="Barlow Medium"/>
                <a:cs typeface="Barlow Medium"/>
                <a:sym typeface="Barlow Medium"/>
              </a:defRPr>
            </a:lvl9pPr>
          </a:lstStyle>
          <a:p>
            <a:endParaRPr/>
          </a:p>
        </p:txBody>
      </p:sp>
    </p:spTree>
    <p:extLst>
      <p:ext uri="{BB962C8B-B14F-4D97-AF65-F5344CB8AC3E}">
        <p14:creationId xmlns:p14="http://schemas.microsoft.com/office/powerpoint/2010/main" val="81878683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30"/>
        <p:cNvGrpSpPr/>
        <p:nvPr/>
      </p:nvGrpSpPr>
      <p:grpSpPr>
        <a:xfrm>
          <a:off x="0" y="0"/>
          <a:ext cx="0" cy="0"/>
          <a:chOff x="0" y="0"/>
          <a:chExt cx="0" cy="0"/>
        </a:xfrm>
      </p:grpSpPr>
      <p:sp>
        <p:nvSpPr>
          <p:cNvPr id="131" name="Google Shape;131;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132" name="Google Shape;132;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133" name="Google Shape;133;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23323">
              <a:spcBef>
                <a:spcPts val="0"/>
              </a:spcBef>
              <a:spcAft>
                <a:spcPts val="0"/>
              </a:spcAft>
              <a:buSzPts val="14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30014541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34"/>
        <p:cNvGrpSpPr/>
        <p:nvPr/>
      </p:nvGrpSpPr>
      <p:grpSpPr>
        <a:xfrm>
          <a:off x="0" y="0"/>
          <a:ext cx="0" cy="0"/>
          <a:chOff x="0" y="0"/>
          <a:chExt cx="0" cy="0"/>
        </a:xfrm>
      </p:grpSpPr>
      <p:sp>
        <p:nvSpPr>
          <p:cNvPr id="135" name="Google Shape;135;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400"/>
              <a:buNone/>
              <a:defRPr/>
            </a:lvl1pPr>
          </a:lstStyle>
          <a:p>
            <a:endParaRPr/>
          </a:p>
        </p:txBody>
      </p:sp>
    </p:spTree>
    <p:extLst>
      <p:ext uri="{BB962C8B-B14F-4D97-AF65-F5344CB8AC3E}">
        <p14:creationId xmlns:p14="http://schemas.microsoft.com/office/powerpoint/2010/main" val="221266543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36"/>
        <p:cNvGrpSpPr/>
        <p:nvPr/>
      </p:nvGrpSpPr>
      <p:grpSpPr>
        <a:xfrm>
          <a:off x="0" y="0"/>
          <a:ext cx="0" cy="0"/>
          <a:chOff x="0" y="0"/>
          <a:chExt cx="0" cy="0"/>
        </a:xfrm>
      </p:grpSpPr>
      <p:sp>
        <p:nvSpPr>
          <p:cNvPr id="137" name="Google Shape;137;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138" name="Google Shape;138;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23323" algn="ctr">
              <a:spcBef>
                <a:spcPts val="0"/>
              </a:spcBef>
              <a:spcAft>
                <a:spcPts val="0"/>
              </a:spcAft>
              <a:buSzPts val="14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26112229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rgbClr val="F4EAD7"/>
        </a:solidFill>
        <a:effectLst/>
      </p:bgPr>
    </p:bg>
    <p:spTree>
      <p:nvGrpSpPr>
        <p:cNvPr id="1" name="Shape 140"/>
        <p:cNvGrpSpPr/>
        <p:nvPr/>
      </p:nvGrpSpPr>
      <p:grpSpPr>
        <a:xfrm>
          <a:off x="0" y="0"/>
          <a:ext cx="0" cy="0"/>
          <a:chOff x="0" y="0"/>
          <a:chExt cx="0" cy="0"/>
        </a:xfrm>
      </p:grpSpPr>
      <p:sp>
        <p:nvSpPr>
          <p:cNvPr id="141" name="Google Shape;141;p13"/>
          <p:cNvSpPr/>
          <p:nvPr/>
        </p:nvSpPr>
        <p:spPr>
          <a:xfrm>
            <a:off x="1640498" y="2872107"/>
            <a:ext cx="1856996" cy="831372"/>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42" name="Google Shape;142;p13"/>
          <p:cNvSpPr/>
          <p:nvPr/>
        </p:nvSpPr>
        <p:spPr>
          <a:xfrm>
            <a:off x="5" y="562770"/>
            <a:ext cx="2126015" cy="1479209"/>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43" name="Google Shape;143;p13"/>
          <p:cNvSpPr/>
          <p:nvPr/>
        </p:nvSpPr>
        <p:spPr>
          <a:xfrm>
            <a:off x="8400536" y="1028656"/>
            <a:ext cx="3463843" cy="1550752"/>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44" name="Google Shape;144;p13"/>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45" name="Google Shape;145;p13"/>
          <p:cNvSpPr txBox="1">
            <a:spLocks noGrp="1"/>
          </p:cNvSpPr>
          <p:nvPr>
            <p:ph type="title"/>
          </p:nvPr>
        </p:nvSpPr>
        <p:spPr>
          <a:xfrm>
            <a:off x="950967" y="486880"/>
            <a:ext cx="10290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46" name="Google Shape;146;p13"/>
          <p:cNvSpPr txBox="1">
            <a:spLocks noGrp="1"/>
          </p:cNvSpPr>
          <p:nvPr>
            <p:ph type="title" idx="2" hasCustomPrompt="1"/>
          </p:nvPr>
        </p:nvSpPr>
        <p:spPr>
          <a:xfrm>
            <a:off x="3264224" y="1738533"/>
            <a:ext cx="33196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4000">
                <a:solidFill>
                  <a:srgbClr val="459B97"/>
                </a:solidFill>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r>
              <a:t>xx%</a:t>
            </a:r>
          </a:p>
        </p:txBody>
      </p:sp>
      <p:sp>
        <p:nvSpPr>
          <p:cNvPr id="147" name="Google Shape;147;p13">
            <a:hlinkClick r:id="rId2" action="ppaction://hlinksldjump"/>
          </p:cNvPr>
          <p:cNvSpPr txBox="1">
            <a:spLocks noGrp="1"/>
          </p:cNvSpPr>
          <p:nvPr>
            <p:ph type="title" idx="3"/>
          </p:nvPr>
        </p:nvSpPr>
        <p:spPr>
          <a:xfrm>
            <a:off x="3109800" y="2267600"/>
            <a:ext cx="3628400" cy="54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400"/>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148" name="Google Shape;148;p13"/>
          <p:cNvSpPr txBox="1">
            <a:spLocks noGrp="1"/>
          </p:cNvSpPr>
          <p:nvPr>
            <p:ph type="subTitle" idx="1"/>
          </p:nvPr>
        </p:nvSpPr>
        <p:spPr>
          <a:xfrm>
            <a:off x="3109881" y="2715800"/>
            <a:ext cx="3628400" cy="90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2133"/>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49" name="Google Shape;149;p13"/>
          <p:cNvSpPr txBox="1">
            <a:spLocks noGrp="1"/>
          </p:cNvSpPr>
          <p:nvPr>
            <p:ph type="title" idx="4" hasCustomPrompt="1"/>
          </p:nvPr>
        </p:nvSpPr>
        <p:spPr>
          <a:xfrm>
            <a:off x="7103889" y="1738533"/>
            <a:ext cx="33196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4000">
                <a:solidFill>
                  <a:srgbClr val="459B97"/>
                </a:solidFill>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r>
              <a:t>xx%</a:t>
            </a:r>
          </a:p>
        </p:txBody>
      </p:sp>
      <p:sp>
        <p:nvSpPr>
          <p:cNvPr id="150" name="Google Shape;150;p13">
            <a:hlinkClick r:id="" action="ppaction://noaction"/>
          </p:cNvPr>
          <p:cNvSpPr txBox="1">
            <a:spLocks noGrp="1"/>
          </p:cNvSpPr>
          <p:nvPr>
            <p:ph type="title" idx="5"/>
          </p:nvPr>
        </p:nvSpPr>
        <p:spPr>
          <a:xfrm>
            <a:off x="6949700" y="2267600"/>
            <a:ext cx="3628400" cy="54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400"/>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151" name="Google Shape;151;p13"/>
          <p:cNvSpPr txBox="1">
            <a:spLocks noGrp="1"/>
          </p:cNvSpPr>
          <p:nvPr>
            <p:ph type="subTitle" idx="6"/>
          </p:nvPr>
        </p:nvSpPr>
        <p:spPr>
          <a:xfrm>
            <a:off x="6949448" y="2715800"/>
            <a:ext cx="3628400" cy="90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2133"/>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52" name="Google Shape;152;p13"/>
          <p:cNvSpPr txBox="1">
            <a:spLocks noGrp="1"/>
          </p:cNvSpPr>
          <p:nvPr>
            <p:ph type="title" idx="7" hasCustomPrompt="1"/>
          </p:nvPr>
        </p:nvSpPr>
        <p:spPr>
          <a:xfrm>
            <a:off x="3264089" y="3811883"/>
            <a:ext cx="33196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4000">
                <a:solidFill>
                  <a:srgbClr val="459B97"/>
                </a:solidFill>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r>
              <a:t>xx%</a:t>
            </a:r>
          </a:p>
        </p:txBody>
      </p:sp>
      <p:sp>
        <p:nvSpPr>
          <p:cNvPr id="153" name="Google Shape;153;p13">
            <a:hlinkClick r:id="" action="ppaction://noaction"/>
          </p:cNvPr>
          <p:cNvSpPr txBox="1">
            <a:spLocks noGrp="1"/>
          </p:cNvSpPr>
          <p:nvPr>
            <p:ph type="title" idx="8"/>
          </p:nvPr>
        </p:nvSpPr>
        <p:spPr>
          <a:xfrm>
            <a:off x="3109667" y="4341000"/>
            <a:ext cx="3628400" cy="54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400"/>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154" name="Google Shape;154;p13"/>
          <p:cNvSpPr txBox="1">
            <a:spLocks noGrp="1"/>
          </p:cNvSpPr>
          <p:nvPr>
            <p:ph type="subTitle" idx="9"/>
          </p:nvPr>
        </p:nvSpPr>
        <p:spPr>
          <a:xfrm>
            <a:off x="3109733" y="4789203"/>
            <a:ext cx="3628400" cy="90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2133"/>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55" name="Google Shape;155;p13"/>
          <p:cNvSpPr txBox="1">
            <a:spLocks noGrp="1"/>
          </p:cNvSpPr>
          <p:nvPr>
            <p:ph type="title" idx="13" hasCustomPrompt="1"/>
          </p:nvPr>
        </p:nvSpPr>
        <p:spPr>
          <a:xfrm>
            <a:off x="7103753" y="3811883"/>
            <a:ext cx="33196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4000">
                <a:solidFill>
                  <a:srgbClr val="459B97"/>
                </a:solidFill>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r>
              <a:t>xx%</a:t>
            </a:r>
          </a:p>
        </p:txBody>
      </p:sp>
      <p:sp>
        <p:nvSpPr>
          <p:cNvPr id="156" name="Google Shape;156;p13"/>
          <p:cNvSpPr txBox="1">
            <a:spLocks noGrp="1"/>
          </p:cNvSpPr>
          <p:nvPr>
            <p:ph type="title" idx="14"/>
          </p:nvPr>
        </p:nvSpPr>
        <p:spPr>
          <a:xfrm>
            <a:off x="6949500" y="4341000"/>
            <a:ext cx="3628400" cy="54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400"/>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157" name="Google Shape;157;p13"/>
          <p:cNvSpPr txBox="1">
            <a:spLocks noGrp="1"/>
          </p:cNvSpPr>
          <p:nvPr>
            <p:ph type="subTitle" idx="15"/>
          </p:nvPr>
        </p:nvSpPr>
        <p:spPr>
          <a:xfrm>
            <a:off x="6949300" y="4789203"/>
            <a:ext cx="3628400" cy="90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2133"/>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58" name="Google Shape;158;p13"/>
          <p:cNvSpPr/>
          <p:nvPr/>
        </p:nvSpPr>
        <p:spPr>
          <a:xfrm>
            <a:off x="11476762" y="1046141"/>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59" name="Google Shape;159;p13"/>
          <p:cNvSpPr/>
          <p:nvPr/>
        </p:nvSpPr>
        <p:spPr>
          <a:xfrm>
            <a:off x="9967995" y="4653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60" name="Google Shape;160;p13"/>
          <p:cNvSpPr/>
          <p:nvPr/>
        </p:nvSpPr>
        <p:spPr>
          <a:xfrm>
            <a:off x="1895162" y="825141"/>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61" name="Google Shape;161;p13"/>
          <p:cNvSpPr/>
          <p:nvPr/>
        </p:nvSpPr>
        <p:spPr>
          <a:xfrm>
            <a:off x="327629" y="24694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162" name="Google Shape;162;p13"/>
          <p:cNvGrpSpPr/>
          <p:nvPr/>
        </p:nvGrpSpPr>
        <p:grpSpPr>
          <a:xfrm>
            <a:off x="648674" y="3107013"/>
            <a:ext cx="201655" cy="183855"/>
            <a:chOff x="1474943" y="3859420"/>
            <a:chExt cx="118956" cy="108456"/>
          </a:xfrm>
        </p:grpSpPr>
        <p:sp>
          <p:nvSpPr>
            <p:cNvPr id="163" name="Google Shape;163;p13"/>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64" name="Google Shape;164;p13"/>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65" name="Google Shape;165;p13"/>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grpSp>
        <p:nvGrpSpPr>
          <p:cNvPr id="166" name="Google Shape;166;p13"/>
          <p:cNvGrpSpPr/>
          <p:nvPr/>
        </p:nvGrpSpPr>
        <p:grpSpPr>
          <a:xfrm>
            <a:off x="11533307" y="3107013"/>
            <a:ext cx="201655" cy="183855"/>
            <a:chOff x="1474943" y="3859420"/>
            <a:chExt cx="118956" cy="108456"/>
          </a:xfrm>
        </p:grpSpPr>
        <p:sp>
          <p:nvSpPr>
            <p:cNvPr id="167" name="Google Shape;167;p13"/>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68" name="Google Shape;168;p13"/>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69" name="Google Shape;169;p13"/>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grpSp>
        <p:nvGrpSpPr>
          <p:cNvPr id="170" name="Google Shape;170;p13"/>
          <p:cNvGrpSpPr/>
          <p:nvPr/>
        </p:nvGrpSpPr>
        <p:grpSpPr>
          <a:xfrm>
            <a:off x="3989507" y="292479"/>
            <a:ext cx="201655" cy="183855"/>
            <a:chOff x="1474943" y="3859420"/>
            <a:chExt cx="118956" cy="108456"/>
          </a:xfrm>
        </p:grpSpPr>
        <p:sp>
          <p:nvSpPr>
            <p:cNvPr id="171" name="Google Shape;171;p13"/>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72" name="Google Shape;172;p13"/>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73" name="Google Shape;173;p13"/>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Tree>
    <p:extLst>
      <p:ext uri="{BB962C8B-B14F-4D97-AF65-F5344CB8AC3E}">
        <p14:creationId xmlns:p14="http://schemas.microsoft.com/office/powerpoint/2010/main" val="189631622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and body 2">
  <p:cSld name="Title and body 2">
    <p:bg>
      <p:bgPr>
        <a:solidFill>
          <a:srgbClr val="F4EAD7"/>
        </a:solidFill>
        <a:effectLst/>
      </p:bgPr>
    </p:bg>
    <p:spTree>
      <p:nvGrpSpPr>
        <p:cNvPr id="1" name="Shape 174"/>
        <p:cNvGrpSpPr/>
        <p:nvPr/>
      </p:nvGrpSpPr>
      <p:grpSpPr>
        <a:xfrm>
          <a:off x="0" y="0"/>
          <a:ext cx="0" cy="0"/>
          <a:chOff x="0" y="0"/>
          <a:chExt cx="0" cy="0"/>
        </a:xfrm>
      </p:grpSpPr>
      <p:sp>
        <p:nvSpPr>
          <p:cNvPr id="175" name="Google Shape;175;p14"/>
          <p:cNvSpPr/>
          <p:nvPr/>
        </p:nvSpPr>
        <p:spPr>
          <a:xfrm>
            <a:off x="1669774" y="2625443"/>
            <a:ext cx="4228089" cy="1892955"/>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76" name="Google Shape;176;p14"/>
          <p:cNvSpPr/>
          <p:nvPr/>
        </p:nvSpPr>
        <p:spPr>
          <a:xfrm>
            <a:off x="1" y="562769"/>
            <a:ext cx="1458227" cy="1014585"/>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77" name="Google Shape;177;p14"/>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78" name="Google Shape;178;p14"/>
          <p:cNvSpPr/>
          <p:nvPr/>
        </p:nvSpPr>
        <p:spPr>
          <a:xfrm>
            <a:off x="11476762" y="1046141"/>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79" name="Google Shape;179;p14"/>
          <p:cNvSpPr/>
          <p:nvPr/>
        </p:nvSpPr>
        <p:spPr>
          <a:xfrm>
            <a:off x="9967995" y="4653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80" name="Google Shape;180;p14"/>
          <p:cNvSpPr/>
          <p:nvPr/>
        </p:nvSpPr>
        <p:spPr>
          <a:xfrm>
            <a:off x="1895162" y="825141"/>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81" name="Google Shape;181;p14"/>
          <p:cNvSpPr/>
          <p:nvPr/>
        </p:nvSpPr>
        <p:spPr>
          <a:xfrm>
            <a:off x="327629" y="24694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182" name="Google Shape;182;p14"/>
          <p:cNvGrpSpPr/>
          <p:nvPr/>
        </p:nvGrpSpPr>
        <p:grpSpPr>
          <a:xfrm>
            <a:off x="648674" y="3107013"/>
            <a:ext cx="201655" cy="183855"/>
            <a:chOff x="1474943" y="3859420"/>
            <a:chExt cx="118956" cy="108456"/>
          </a:xfrm>
        </p:grpSpPr>
        <p:sp>
          <p:nvSpPr>
            <p:cNvPr id="183" name="Google Shape;183;p14"/>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84" name="Google Shape;184;p14"/>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85" name="Google Shape;185;p14"/>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grpSp>
        <p:nvGrpSpPr>
          <p:cNvPr id="186" name="Google Shape;186;p14"/>
          <p:cNvGrpSpPr/>
          <p:nvPr/>
        </p:nvGrpSpPr>
        <p:grpSpPr>
          <a:xfrm>
            <a:off x="11533307" y="3107013"/>
            <a:ext cx="201655" cy="183855"/>
            <a:chOff x="1474943" y="3859420"/>
            <a:chExt cx="118956" cy="108456"/>
          </a:xfrm>
        </p:grpSpPr>
        <p:sp>
          <p:nvSpPr>
            <p:cNvPr id="187" name="Google Shape;187;p14"/>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88" name="Google Shape;188;p14"/>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89" name="Google Shape;189;p14"/>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grpSp>
        <p:nvGrpSpPr>
          <p:cNvPr id="190" name="Google Shape;190;p14"/>
          <p:cNvGrpSpPr/>
          <p:nvPr/>
        </p:nvGrpSpPr>
        <p:grpSpPr>
          <a:xfrm>
            <a:off x="3989507" y="292479"/>
            <a:ext cx="201655" cy="183855"/>
            <a:chOff x="1474943" y="3859420"/>
            <a:chExt cx="118956" cy="108456"/>
          </a:xfrm>
        </p:grpSpPr>
        <p:sp>
          <p:nvSpPr>
            <p:cNvPr id="191" name="Google Shape;191;p14"/>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92" name="Google Shape;192;p14"/>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93" name="Google Shape;193;p14"/>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194" name="Google Shape;194;p14"/>
          <p:cNvSpPr txBox="1">
            <a:spLocks noGrp="1"/>
          </p:cNvSpPr>
          <p:nvPr>
            <p:ph type="title"/>
          </p:nvPr>
        </p:nvSpPr>
        <p:spPr>
          <a:xfrm>
            <a:off x="950967" y="486967"/>
            <a:ext cx="10290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Font typeface="Sriracha"/>
              <a:buNone/>
              <a:defRPr sz="3733">
                <a:solidFill>
                  <a:schemeClr val="dk2"/>
                </a:solidFill>
                <a:latin typeface="Sriracha"/>
                <a:ea typeface="Sriracha"/>
                <a:cs typeface="Sriracha"/>
                <a:sym typeface="Sriracha"/>
              </a:defRPr>
            </a:lvl1pPr>
            <a:lvl2pPr lvl="1"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2pPr>
            <a:lvl3pPr lvl="2"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3pPr>
            <a:lvl4pPr lvl="3"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4pPr>
            <a:lvl5pPr lvl="4"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5pPr>
            <a:lvl6pPr lvl="5"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6pPr>
            <a:lvl7pPr lvl="6"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7pPr>
            <a:lvl8pPr lvl="7"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8pPr>
            <a:lvl9pPr lvl="8"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9pPr>
          </a:lstStyle>
          <a:p>
            <a:endParaRPr/>
          </a:p>
        </p:txBody>
      </p:sp>
      <p:sp>
        <p:nvSpPr>
          <p:cNvPr id="195" name="Google Shape;195;p14"/>
          <p:cNvSpPr/>
          <p:nvPr/>
        </p:nvSpPr>
        <p:spPr>
          <a:xfrm flipH="1">
            <a:off x="10733768" y="1788969"/>
            <a:ext cx="1458227" cy="1014585"/>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96" name="Google Shape;196;p14"/>
          <p:cNvSpPr txBox="1">
            <a:spLocks noGrp="1"/>
          </p:cNvSpPr>
          <p:nvPr>
            <p:ph type="body" idx="1"/>
          </p:nvPr>
        </p:nvSpPr>
        <p:spPr>
          <a:xfrm>
            <a:off x="958200" y="1623437"/>
            <a:ext cx="10275600" cy="45324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AutoNum type="arabicPeriod"/>
              <a:defRPr sz="1600"/>
            </a:lvl1pPr>
            <a:lvl2pPr marL="1219170" lvl="1" indent="-406390" rtl="0">
              <a:spcBef>
                <a:spcPts val="2133"/>
              </a:spcBef>
              <a:spcAft>
                <a:spcPts val="0"/>
              </a:spcAft>
              <a:buSzPts val="1200"/>
              <a:buFont typeface="Roboto Condensed Light"/>
              <a:buAutoNum type="alphaLcPeriod"/>
              <a:defRPr sz="1600"/>
            </a:lvl2pPr>
            <a:lvl3pPr marL="1828754" lvl="2" indent="-406390" rtl="0">
              <a:spcBef>
                <a:spcPts val="2133"/>
              </a:spcBef>
              <a:spcAft>
                <a:spcPts val="0"/>
              </a:spcAft>
              <a:buSzPts val="1200"/>
              <a:buFont typeface="Roboto Condensed Light"/>
              <a:buAutoNum type="romanLcPeriod"/>
              <a:defRPr sz="1600"/>
            </a:lvl3pPr>
            <a:lvl4pPr marL="2438339" lvl="3" indent="-406390" rtl="0">
              <a:spcBef>
                <a:spcPts val="2133"/>
              </a:spcBef>
              <a:spcAft>
                <a:spcPts val="0"/>
              </a:spcAft>
              <a:buSzPts val="1200"/>
              <a:buFont typeface="Roboto Condensed Light"/>
              <a:buAutoNum type="arabicPeriod"/>
              <a:defRPr sz="1600"/>
            </a:lvl4pPr>
            <a:lvl5pPr marL="3047924" lvl="4" indent="-406390" rtl="0">
              <a:spcBef>
                <a:spcPts val="2133"/>
              </a:spcBef>
              <a:spcAft>
                <a:spcPts val="0"/>
              </a:spcAft>
              <a:buSzPts val="1200"/>
              <a:buFont typeface="Roboto Condensed Light"/>
              <a:buAutoNum type="alphaLcPeriod"/>
              <a:defRPr sz="1600"/>
            </a:lvl5pPr>
            <a:lvl6pPr marL="3657509" lvl="5" indent="-406390" rtl="0">
              <a:spcBef>
                <a:spcPts val="2133"/>
              </a:spcBef>
              <a:spcAft>
                <a:spcPts val="0"/>
              </a:spcAft>
              <a:buSzPts val="1200"/>
              <a:buFont typeface="Roboto Condensed Light"/>
              <a:buAutoNum type="romanLcPeriod"/>
              <a:defRPr sz="1600"/>
            </a:lvl6pPr>
            <a:lvl7pPr marL="4267093" lvl="6" indent="-406390" rtl="0">
              <a:spcBef>
                <a:spcPts val="2133"/>
              </a:spcBef>
              <a:spcAft>
                <a:spcPts val="0"/>
              </a:spcAft>
              <a:buSzPts val="1200"/>
              <a:buFont typeface="Roboto Condensed Light"/>
              <a:buAutoNum type="arabicPeriod"/>
              <a:defRPr sz="1600"/>
            </a:lvl7pPr>
            <a:lvl8pPr marL="4876678" lvl="7" indent="-406390" rtl="0">
              <a:spcBef>
                <a:spcPts val="2133"/>
              </a:spcBef>
              <a:spcAft>
                <a:spcPts val="0"/>
              </a:spcAft>
              <a:buSzPts val="1200"/>
              <a:buFont typeface="Roboto Condensed Light"/>
              <a:buAutoNum type="alphaLcPeriod"/>
              <a:defRPr sz="1600"/>
            </a:lvl8pPr>
            <a:lvl9pPr marL="5486263" lvl="8" indent="-406390" rtl="0">
              <a:spcBef>
                <a:spcPts val="2133"/>
              </a:spcBef>
              <a:spcAft>
                <a:spcPts val="2133"/>
              </a:spcAft>
              <a:buSzPts val="1200"/>
              <a:buFont typeface="Roboto Condensed Light"/>
              <a:buAutoNum type="romanLcPeriod"/>
              <a:defRPr sz="1600"/>
            </a:lvl9pPr>
          </a:lstStyle>
          <a:p>
            <a:endParaRPr/>
          </a:p>
        </p:txBody>
      </p:sp>
    </p:spTree>
    <p:extLst>
      <p:ext uri="{BB962C8B-B14F-4D97-AF65-F5344CB8AC3E}">
        <p14:creationId xmlns:p14="http://schemas.microsoft.com/office/powerpoint/2010/main" val="107572997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only 2">
  <p:cSld name="Title only 2">
    <p:bg>
      <p:bgPr>
        <a:solidFill>
          <a:srgbClr val="F4EAD7"/>
        </a:solidFill>
        <a:effectLst/>
      </p:bgPr>
    </p:bg>
    <p:spTree>
      <p:nvGrpSpPr>
        <p:cNvPr id="1" name="Shape 197"/>
        <p:cNvGrpSpPr/>
        <p:nvPr/>
      </p:nvGrpSpPr>
      <p:grpSpPr>
        <a:xfrm>
          <a:off x="0" y="0"/>
          <a:ext cx="0" cy="0"/>
          <a:chOff x="0" y="0"/>
          <a:chExt cx="0" cy="0"/>
        </a:xfrm>
      </p:grpSpPr>
      <p:sp>
        <p:nvSpPr>
          <p:cNvPr id="198" name="Google Shape;198;p15"/>
          <p:cNvSpPr/>
          <p:nvPr/>
        </p:nvSpPr>
        <p:spPr>
          <a:xfrm>
            <a:off x="1605908" y="157276"/>
            <a:ext cx="4228089" cy="1892955"/>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199" name="Google Shape;199;p15"/>
          <p:cNvSpPr txBox="1">
            <a:spLocks noGrp="1"/>
          </p:cNvSpPr>
          <p:nvPr>
            <p:ph type="title"/>
          </p:nvPr>
        </p:nvSpPr>
        <p:spPr>
          <a:xfrm>
            <a:off x="950967" y="486967"/>
            <a:ext cx="10290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Font typeface="Sriracha"/>
              <a:buNone/>
              <a:defRPr sz="3733">
                <a:solidFill>
                  <a:schemeClr val="dk2"/>
                </a:solidFill>
                <a:latin typeface="Sriracha"/>
                <a:ea typeface="Sriracha"/>
                <a:cs typeface="Sriracha"/>
                <a:sym typeface="Sriracha"/>
              </a:defRPr>
            </a:lvl1pPr>
            <a:lvl2pPr lvl="1"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2pPr>
            <a:lvl3pPr lvl="2"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3pPr>
            <a:lvl4pPr lvl="3"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4pPr>
            <a:lvl5pPr lvl="4"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5pPr>
            <a:lvl6pPr lvl="5"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6pPr>
            <a:lvl7pPr lvl="6"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7pPr>
            <a:lvl8pPr lvl="7"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8pPr>
            <a:lvl9pPr lvl="8"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9pPr>
          </a:lstStyle>
          <a:p>
            <a:endParaRPr/>
          </a:p>
        </p:txBody>
      </p:sp>
      <p:sp>
        <p:nvSpPr>
          <p:cNvPr id="200" name="Google Shape;200;p15"/>
          <p:cNvSpPr/>
          <p:nvPr/>
        </p:nvSpPr>
        <p:spPr>
          <a:xfrm>
            <a:off x="1561729" y="8137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201" name="Google Shape;201;p15"/>
          <p:cNvGrpSpPr/>
          <p:nvPr/>
        </p:nvGrpSpPr>
        <p:grpSpPr>
          <a:xfrm>
            <a:off x="9521407" y="361479"/>
            <a:ext cx="201655" cy="183855"/>
            <a:chOff x="1474943" y="3859420"/>
            <a:chExt cx="118956" cy="108456"/>
          </a:xfrm>
        </p:grpSpPr>
        <p:sp>
          <p:nvSpPr>
            <p:cNvPr id="202" name="Google Shape;202;p15"/>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03" name="Google Shape;203;p15"/>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04" name="Google Shape;204;p15"/>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205" name="Google Shape;205;p15"/>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06" name="Google Shape;206;p15"/>
          <p:cNvSpPr/>
          <p:nvPr/>
        </p:nvSpPr>
        <p:spPr>
          <a:xfrm flipH="1">
            <a:off x="10733768" y="361469"/>
            <a:ext cx="1458227" cy="1014585"/>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07" name="Google Shape;207;p15"/>
          <p:cNvSpPr/>
          <p:nvPr/>
        </p:nvSpPr>
        <p:spPr>
          <a:xfrm>
            <a:off x="-10638" y="3599569"/>
            <a:ext cx="1458227" cy="1014585"/>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08" name="Google Shape;208;p15"/>
          <p:cNvSpPr/>
          <p:nvPr/>
        </p:nvSpPr>
        <p:spPr>
          <a:xfrm>
            <a:off x="11654762" y="1940241"/>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209" name="Google Shape;209;p15"/>
          <p:cNvGrpSpPr/>
          <p:nvPr/>
        </p:nvGrpSpPr>
        <p:grpSpPr>
          <a:xfrm>
            <a:off x="11574741" y="3744579"/>
            <a:ext cx="201655" cy="183855"/>
            <a:chOff x="1474943" y="3859420"/>
            <a:chExt cx="118956" cy="108456"/>
          </a:xfrm>
        </p:grpSpPr>
        <p:sp>
          <p:nvSpPr>
            <p:cNvPr id="210" name="Google Shape;210;p15"/>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11" name="Google Shape;211;p15"/>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12" name="Google Shape;212;p15"/>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213" name="Google Shape;213;p15"/>
          <p:cNvSpPr/>
          <p:nvPr/>
        </p:nvSpPr>
        <p:spPr>
          <a:xfrm>
            <a:off x="10207862" y="30169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14" name="Google Shape;214;p15"/>
          <p:cNvSpPr/>
          <p:nvPr/>
        </p:nvSpPr>
        <p:spPr>
          <a:xfrm>
            <a:off x="2675629" y="3928441"/>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27714487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and one column 2">
  <p:cSld name="Title and one column 2">
    <p:bg>
      <p:bgPr>
        <a:solidFill>
          <a:srgbClr val="F4EAD7"/>
        </a:solidFill>
        <a:effectLst/>
      </p:bgPr>
    </p:bg>
    <p:spTree>
      <p:nvGrpSpPr>
        <p:cNvPr id="1" name="Shape 235"/>
        <p:cNvGrpSpPr/>
        <p:nvPr/>
      </p:nvGrpSpPr>
      <p:grpSpPr>
        <a:xfrm>
          <a:off x="0" y="0"/>
          <a:ext cx="0" cy="0"/>
          <a:chOff x="0" y="0"/>
          <a:chExt cx="0" cy="0"/>
        </a:xfrm>
      </p:grpSpPr>
      <p:sp>
        <p:nvSpPr>
          <p:cNvPr id="236" name="Google Shape;236;p17"/>
          <p:cNvSpPr/>
          <p:nvPr/>
        </p:nvSpPr>
        <p:spPr>
          <a:xfrm>
            <a:off x="7919032" y="344995"/>
            <a:ext cx="2521721" cy="1129019"/>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37" name="Google Shape;237;p17"/>
          <p:cNvSpPr/>
          <p:nvPr/>
        </p:nvSpPr>
        <p:spPr>
          <a:xfrm>
            <a:off x="77869" y="668941"/>
            <a:ext cx="2266192" cy="1014620"/>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38" name="Google Shape;238;p17"/>
          <p:cNvSpPr txBox="1">
            <a:spLocks noGrp="1"/>
          </p:cNvSpPr>
          <p:nvPr>
            <p:ph type="title"/>
          </p:nvPr>
        </p:nvSpPr>
        <p:spPr>
          <a:xfrm>
            <a:off x="950967" y="486967"/>
            <a:ext cx="10290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Font typeface="Sriracha"/>
              <a:buNone/>
              <a:defRPr sz="3733">
                <a:solidFill>
                  <a:schemeClr val="dk2"/>
                </a:solidFill>
                <a:latin typeface="Sriracha"/>
                <a:ea typeface="Sriracha"/>
                <a:cs typeface="Sriracha"/>
                <a:sym typeface="Sriracha"/>
              </a:defRPr>
            </a:lvl1pPr>
            <a:lvl2pPr lvl="1"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2pPr>
            <a:lvl3pPr lvl="2"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3pPr>
            <a:lvl4pPr lvl="3"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4pPr>
            <a:lvl5pPr lvl="4"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5pPr>
            <a:lvl6pPr lvl="5"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6pPr>
            <a:lvl7pPr lvl="6"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7pPr>
            <a:lvl8pPr lvl="7"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8pPr>
            <a:lvl9pPr lvl="8"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9pPr>
          </a:lstStyle>
          <a:p>
            <a:endParaRPr/>
          </a:p>
        </p:txBody>
      </p:sp>
      <p:sp>
        <p:nvSpPr>
          <p:cNvPr id="239" name="Google Shape;239;p17"/>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40" name="Google Shape;240;p17"/>
          <p:cNvSpPr/>
          <p:nvPr/>
        </p:nvSpPr>
        <p:spPr>
          <a:xfrm>
            <a:off x="578829" y="4038441"/>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241" name="Google Shape;241;p17"/>
          <p:cNvGrpSpPr/>
          <p:nvPr/>
        </p:nvGrpSpPr>
        <p:grpSpPr>
          <a:xfrm>
            <a:off x="2861541" y="1929779"/>
            <a:ext cx="201655" cy="183855"/>
            <a:chOff x="1474943" y="3859420"/>
            <a:chExt cx="118956" cy="108456"/>
          </a:xfrm>
        </p:grpSpPr>
        <p:sp>
          <p:nvSpPr>
            <p:cNvPr id="242" name="Google Shape;242;p17"/>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43" name="Google Shape;243;p17"/>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44" name="Google Shape;244;p17"/>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grpSp>
        <p:nvGrpSpPr>
          <p:cNvPr id="245" name="Google Shape;245;p17"/>
          <p:cNvGrpSpPr/>
          <p:nvPr/>
        </p:nvGrpSpPr>
        <p:grpSpPr>
          <a:xfrm>
            <a:off x="10982041" y="3061679"/>
            <a:ext cx="201655" cy="183855"/>
            <a:chOff x="1474943" y="3859420"/>
            <a:chExt cx="118956" cy="108456"/>
          </a:xfrm>
        </p:grpSpPr>
        <p:sp>
          <p:nvSpPr>
            <p:cNvPr id="246" name="Google Shape;246;p17"/>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47" name="Google Shape;247;p17"/>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48" name="Google Shape;248;p17"/>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249" name="Google Shape;249;p17"/>
          <p:cNvSpPr/>
          <p:nvPr/>
        </p:nvSpPr>
        <p:spPr>
          <a:xfrm>
            <a:off x="1760695" y="49640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50" name="Google Shape;250;p17"/>
          <p:cNvSpPr/>
          <p:nvPr/>
        </p:nvSpPr>
        <p:spPr>
          <a:xfrm>
            <a:off x="9631836" y="3685174"/>
            <a:ext cx="2266192" cy="1014620"/>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51" name="Google Shape;251;p17"/>
          <p:cNvSpPr/>
          <p:nvPr/>
        </p:nvSpPr>
        <p:spPr>
          <a:xfrm>
            <a:off x="1344795" y="23951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52" name="Google Shape;252;p17"/>
          <p:cNvSpPr/>
          <p:nvPr/>
        </p:nvSpPr>
        <p:spPr>
          <a:xfrm>
            <a:off x="11776395" y="12505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53" name="Google Shape;253;p17"/>
          <p:cNvSpPr txBox="1">
            <a:spLocks noGrp="1"/>
          </p:cNvSpPr>
          <p:nvPr>
            <p:ph type="subTitle" idx="1"/>
          </p:nvPr>
        </p:nvSpPr>
        <p:spPr>
          <a:xfrm>
            <a:off x="4214165" y="2989092"/>
            <a:ext cx="3792400" cy="1412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Font typeface="Barlow Medium"/>
              <a:buNone/>
              <a:defRPr sz="3733">
                <a:latin typeface="Sriracha"/>
                <a:ea typeface="Sriracha"/>
                <a:cs typeface="Sriracha"/>
                <a:sym typeface="Sriracha"/>
              </a:defRPr>
            </a:lvl1pPr>
            <a:lvl2pPr lvl="1" rtl="0">
              <a:spcBef>
                <a:spcPts val="0"/>
              </a:spcBef>
              <a:spcAft>
                <a:spcPts val="0"/>
              </a:spcAft>
              <a:buSzPts val="1400"/>
              <a:buFont typeface="Barlow Medium"/>
              <a:buNone/>
              <a:defRPr>
                <a:latin typeface="Barlow Medium"/>
                <a:ea typeface="Barlow Medium"/>
                <a:cs typeface="Barlow Medium"/>
                <a:sym typeface="Barlow Medium"/>
              </a:defRPr>
            </a:lvl2pPr>
            <a:lvl3pPr lvl="2" rtl="0">
              <a:spcBef>
                <a:spcPts val="2133"/>
              </a:spcBef>
              <a:spcAft>
                <a:spcPts val="0"/>
              </a:spcAft>
              <a:buSzPts val="1400"/>
              <a:buFont typeface="Barlow Medium"/>
              <a:buNone/>
              <a:defRPr>
                <a:latin typeface="Barlow Medium"/>
                <a:ea typeface="Barlow Medium"/>
                <a:cs typeface="Barlow Medium"/>
                <a:sym typeface="Barlow Medium"/>
              </a:defRPr>
            </a:lvl3pPr>
            <a:lvl4pPr lvl="3" rtl="0">
              <a:spcBef>
                <a:spcPts val="2133"/>
              </a:spcBef>
              <a:spcAft>
                <a:spcPts val="0"/>
              </a:spcAft>
              <a:buSzPts val="1400"/>
              <a:buFont typeface="Barlow Medium"/>
              <a:buNone/>
              <a:defRPr>
                <a:latin typeface="Barlow Medium"/>
                <a:ea typeface="Barlow Medium"/>
                <a:cs typeface="Barlow Medium"/>
                <a:sym typeface="Barlow Medium"/>
              </a:defRPr>
            </a:lvl4pPr>
            <a:lvl5pPr lvl="4" rtl="0">
              <a:spcBef>
                <a:spcPts val="2133"/>
              </a:spcBef>
              <a:spcAft>
                <a:spcPts val="0"/>
              </a:spcAft>
              <a:buSzPts val="1400"/>
              <a:buFont typeface="Barlow Medium"/>
              <a:buNone/>
              <a:defRPr>
                <a:latin typeface="Barlow Medium"/>
                <a:ea typeface="Barlow Medium"/>
                <a:cs typeface="Barlow Medium"/>
                <a:sym typeface="Barlow Medium"/>
              </a:defRPr>
            </a:lvl5pPr>
            <a:lvl6pPr lvl="5" rtl="0">
              <a:spcBef>
                <a:spcPts val="2133"/>
              </a:spcBef>
              <a:spcAft>
                <a:spcPts val="0"/>
              </a:spcAft>
              <a:buSzPts val="1400"/>
              <a:buFont typeface="Barlow Medium"/>
              <a:buNone/>
              <a:defRPr>
                <a:latin typeface="Barlow Medium"/>
                <a:ea typeface="Barlow Medium"/>
                <a:cs typeface="Barlow Medium"/>
                <a:sym typeface="Barlow Medium"/>
              </a:defRPr>
            </a:lvl6pPr>
            <a:lvl7pPr lvl="6" rtl="0">
              <a:spcBef>
                <a:spcPts val="2133"/>
              </a:spcBef>
              <a:spcAft>
                <a:spcPts val="0"/>
              </a:spcAft>
              <a:buSzPts val="1400"/>
              <a:buFont typeface="Barlow Medium"/>
              <a:buNone/>
              <a:defRPr>
                <a:latin typeface="Barlow Medium"/>
                <a:ea typeface="Barlow Medium"/>
                <a:cs typeface="Barlow Medium"/>
                <a:sym typeface="Barlow Medium"/>
              </a:defRPr>
            </a:lvl7pPr>
            <a:lvl8pPr lvl="7" rtl="0">
              <a:spcBef>
                <a:spcPts val="2133"/>
              </a:spcBef>
              <a:spcAft>
                <a:spcPts val="0"/>
              </a:spcAft>
              <a:buSzPts val="1400"/>
              <a:buFont typeface="Barlow Medium"/>
              <a:buNone/>
              <a:defRPr>
                <a:latin typeface="Barlow Medium"/>
                <a:ea typeface="Barlow Medium"/>
                <a:cs typeface="Barlow Medium"/>
                <a:sym typeface="Barlow Medium"/>
              </a:defRPr>
            </a:lvl8pPr>
            <a:lvl9pPr lvl="8" rtl="0">
              <a:spcBef>
                <a:spcPts val="2133"/>
              </a:spcBef>
              <a:spcAft>
                <a:spcPts val="2133"/>
              </a:spcAft>
              <a:buSzPts val="1400"/>
              <a:buFont typeface="Barlow Medium"/>
              <a:buNone/>
              <a:defRPr>
                <a:latin typeface="Barlow Medium"/>
                <a:ea typeface="Barlow Medium"/>
                <a:cs typeface="Barlow Medium"/>
                <a:sym typeface="Barlow Medium"/>
              </a:defRPr>
            </a:lvl9pPr>
          </a:lstStyle>
          <a:p>
            <a:endParaRPr/>
          </a:p>
        </p:txBody>
      </p:sp>
      <p:sp>
        <p:nvSpPr>
          <p:cNvPr id="254" name="Google Shape;254;p17"/>
          <p:cNvSpPr/>
          <p:nvPr/>
        </p:nvSpPr>
        <p:spPr>
          <a:xfrm>
            <a:off x="10148662" y="14740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69452478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accent5"/>
        </a:solidFill>
        <a:effectLst/>
      </p:bgPr>
    </p:bg>
    <p:spTree>
      <p:nvGrpSpPr>
        <p:cNvPr id="1" name="Shape 255"/>
        <p:cNvGrpSpPr/>
        <p:nvPr/>
      </p:nvGrpSpPr>
      <p:grpSpPr>
        <a:xfrm>
          <a:off x="0" y="0"/>
          <a:ext cx="0" cy="0"/>
          <a:chOff x="0" y="0"/>
          <a:chExt cx="0" cy="0"/>
        </a:xfrm>
      </p:grpSpPr>
      <p:sp>
        <p:nvSpPr>
          <p:cNvPr id="256" name="Google Shape;256;p18"/>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257" name="Google Shape;257;p18"/>
          <p:cNvGrpSpPr/>
          <p:nvPr/>
        </p:nvGrpSpPr>
        <p:grpSpPr>
          <a:xfrm>
            <a:off x="10982041" y="3061679"/>
            <a:ext cx="201655" cy="183855"/>
            <a:chOff x="1474943" y="3859420"/>
            <a:chExt cx="118956" cy="108456"/>
          </a:xfrm>
        </p:grpSpPr>
        <p:sp>
          <p:nvSpPr>
            <p:cNvPr id="258" name="Google Shape;258;p18"/>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59" name="Google Shape;259;p18"/>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60" name="Google Shape;260;p18"/>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261" name="Google Shape;261;p18"/>
          <p:cNvSpPr/>
          <p:nvPr/>
        </p:nvSpPr>
        <p:spPr>
          <a:xfrm>
            <a:off x="9631836" y="3685174"/>
            <a:ext cx="2266192" cy="1014620"/>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62" name="Google Shape;262;p18"/>
          <p:cNvSpPr/>
          <p:nvPr/>
        </p:nvSpPr>
        <p:spPr>
          <a:xfrm>
            <a:off x="11776395" y="12505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63" name="Google Shape;263;p18"/>
          <p:cNvSpPr txBox="1">
            <a:spLocks noGrp="1"/>
          </p:cNvSpPr>
          <p:nvPr>
            <p:ph type="title"/>
          </p:nvPr>
        </p:nvSpPr>
        <p:spPr>
          <a:xfrm>
            <a:off x="5512667" y="363931"/>
            <a:ext cx="5188400" cy="14716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0800"/>
            </a:lvl1pPr>
            <a:lvl2pPr lvl="1" rtl="0">
              <a:spcBef>
                <a:spcPts val="0"/>
              </a:spcBef>
              <a:spcAft>
                <a:spcPts val="0"/>
              </a:spcAft>
              <a:buNone/>
              <a:defRPr sz="10800"/>
            </a:lvl2pPr>
            <a:lvl3pPr lvl="2" rtl="0">
              <a:spcBef>
                <a:spcPts val="0"/>
              </a:spcBef>
              <a:spcAft>
                <a:spcPts val="0"/>
              </a:spcAft>
              <a:buNone/>
              <a:defRPr sz="10800"/>
            </a:lvl3pPr>
            <a:lvl4pPr lvl="3" rtl="0">
              <a:spcBef>
                <a:spcPts val="0"/>
              </a:spcBef>
              <a:spcAft>
                <a:spcPts val="0"/>
              </a:spcAft>
              <a:buNone/>
              <a:defRPr sz="10800"/>
            </a:lvl4pPr>
            <a:lvl5pPr lvl="4" rtl="0">
              <a:spcBef>
                <a:spcPts val="0"/>
              </a:spcBef>
              <a:spcAft>
                <a:spcPts val="0"/>
              </a:spcAft>
              <a:buNone/>
              <a:defRPr sz="10800"/>
            </a:lvl5pPr>
            <a:lvl6pPr lvl="5" rtl="0">
              <a:spcBef>
                <a:spcPts val="0"/>
              </a:spcBef>
              <a:spcAft>
                <a:spcPts val="0"/>
              </a:spcAft>
              <a:buNone/>
              <a:defRPr sz="10800"/>
            </a:lvl6pPr>
            <a:lvl7pPr lvl="6" rtl="0">
              <a:spcBef>
                <a:spcPts val="0"/>
              </a:spcBef>
              <a:spcAft>
                <a:spcPts val="0"/>
              </a:spcAft>
              <a:buNone/>
              <a:defRPr sz="10800"/>
            </a:lvl7pPr>
            <a:lvl8pPr lvl="7" rtl="0">
              <a:spcBef>
                <a:spcPts val="0"/>
              </a:spcBef>
              <a:spcAft>
                <a:spcPts val="0"/>
              </a:spcAft>
              <a:buNone/>
              <a:defRPr sz="10800"/>
            </a:lvl8pPr>
            <a:lvl9pPr lvl="8" rtl="0">
              <a:spcBef>
                <a:spcPts val="0"/>
              </a:spcBef>
              <a:spcAft>
                <a:spcPts val="0"/>
              </a:spcAft>
              <a:buNone/>
              <a:defRPr sz="10800"/>
            </a:lvl9pPr>
          </a:lstStyle>
          <a:p>
            <a:endParaRPr/>
          </a:p>
        </p:txBody>
      </p:sp>
      <p:sp>
        <p:nvSpPr>
          <p:cNvPr id="264" name="Google Shape;264;p18"/>
          <p:cNvSpPr txBox="1">
            <a:spLocks noGrp="1"/>
          </p:cNvSpPr>
          <p:nvPr>
            <p:ph type="subTitle" idx="1"/>
          </p:nvPr>
        </p:nvSpPr>
        <p:spPr>
          <a:xfrm>
            <a:off x="5946467" y="2581000"/>
            <a:ext cx="4320800" cy="1696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atin typeface="Barlow Medium"/>
                <a:ea typeface="Barlow Medium"/>
                <a:cs typeface="Barlow Medium"/>
                <a:sym typeface="Barlow Medium"/>
              </a:defRPr>
            </a:lvl1pPr>
            <a:lvl2pPr lvl="1" algn="ctr" rtl="0">
              <a:spcBef>
                <a:spcPts val="2133"/>
              </a:spcBef>
              <a:spcAft>
                <a:spcPts val="0"/>
              </a:spcAft>
              <a:buNone/>
              <a:defRPr>
                <a:latin typeface="Barlow Medium"/>
                <a:ea typeface="Barlow Medium"/>
                <a:cs typeface="Barlow Medium"/>
                <a:sym typeface="Barlow Medium"/>
              </a:defRPr>
            </a:lvl2pPr>
            <a:lvl3pPr lvl="2" algn="ctr" rtl="0">
              <a:spcBef>
                <a:spcPts val="2133"/>
              </a:spcBef>
              <a:spcAft>
                <a:spcPts val="0"/>
              </a:spcAft>
              <a:buNone/>
              <a:defRPr>
                <a:latin typeface="Barlow Medium"/>
                <a:ea typeface="Barlow Medium"/>
                <a:cs typeface="Barlow Medium"/>
                <a:sym typeface="Barlow Medium"/>
              </a:defRPr>
            </a:lvl3pPr>
            <a:lvl4pPr lvl="3" algn="ctr" rtl="0">
              <a:spcBef>
                <a:spcPts val="2133"/>
              </a:spcBef>
              <a:spcAft>
                <a:spcPts val="0"/>
              </a:spcAft>
              <a:buNone/>
              <a:defRPr>
                <a:latin typeface="Barlow Medium"/>
                <a:ea typeface="Barlow Medium"/>
                <a:cs typeface="Barlow Medium"/>
                <a:sym typeface="Barlow Medium"/>
              </a:defRPr>
            </a:lvl4pPr>
            <a:lvl5pPr lvl="4" algn="ctr" rtl="0">
              <a:spcBef>
                <a:spcPts val="2133"/>
              </a:spcBef>
              <a:spcAft>
                <a:spcPts val="0"/>
              </a:spcAft>
              <a:buNone/>
              <a:defRPr>
                <a:latin typeface="Barlow Medium"/>
                <a:ea typeface="Barlow Medium"/>
                <a:cs typeface="Barlow Medium"/>
                <a:sym typeface="Barlow Medium"/>
              </a:defRPr>
            </a:lvl5pPr>
            <a:lvl6pPr lvl="5" algn="ctr" rtl="0">
              <a:spcBef>
                <a:spcPts val="2133"/>
              </a:spcBef>
              <a:spcAft>
                <a:spcPts val="0"/>
              </a:spcAft>
              <a:buNone/>
              <a:defRPr>
                <a:latin typeface="Barlow Medium"/>
                <a:ea typeface="Barlow Medium"/>
                <a:cs typeface="Barlow Medium"/>
                <a:sym typeface="Barlow Medium"/>
              </a:defRPr>
            </a:lvl6pPr>
            <a:lvl7pPr lvl="6" algn="ctr" rtl="0">
              <a:spcBef>
                <a:spcPts val="2133"/>
              </a:spcBef>
              <a:spcAft>
                <a:spcPts val="0"/>
              </a:spcAft>
              <a:buNone/>
              <a:defRPr>
                <a:latin typeface="Barlow Medium"/>
                <a:ea typeface="Barlow Medium"/>
                <a:cs typeface="Barlow Medium"/>
                <a:sym typeface="Barlow Medium"/>
              </a:defRPr>
            </a:lvl7pPr>
            <a:lvl8pPr lvl="7" algn="ctr" rtl="0">
              <a:spcBef>
                <a:spcPts val="2133"/>
              </a:spcBef>
              <a:spcAft>
                <a:spcPts val="0"/>
              </a:spcAft>
              <a:buNone/>
              <a:defRPr>
                <a:latin typeface="Barlow Medium"/>
                <a:ea typeface="Barlow Medium"/>
                <a:cs typeface="Barlow Medium"/>
                <a:sym typeface="Barlow Medium"/>
              </a:defRPr>
            </a:lvl8pPr>
            <a:lvl9pPr lvl="8" algn="ctr" rtl="0">
              <a:spcBef>
                <a:spcPts val="2133"/>
              </a:spcBef>
              <a:spcAft>
                <a:spcPts val="2133"/>
              </a:spcAft>
              <a:buNone/>
              <a:defRPr>
                <a:latin typeface="Barlow Medium"/>
                <a:ea typeface="Barlow Medium"/>
                <a:cs typeface="Barlow Medium"/>
                <a:sym typeface="Barlow Medium"/>
              </a:defRPr>
            </a:lvl9pPr>
          </a:lstStyle>
          <a:p>
            <a:endParaRPr/>
          </a:p>
        </p:txBody>
      </p:sp>
      <p:sp>
        <p:nvSpPr>
          <p:cNvPr id="265" name="Google Shape;265;p18"/>
          <p:cNvSpPr txBox="1"/>
          <p:nvPr/>
        </p:nvSpPr>
        <p:spPr>
          <a:xfrm>
            <a:off x="5676467" y="4737367"/>
            <a:ext cx="4860800" cy="763600"/>
          </a:xfrm>
          <a:prstGeom prst="rect">
            <a:avLst/>
          </a:prstGeom>
          <a:noFill/>
          <a:ln>
            <a:noFill/>
          </a:ln>
        </p:spPr>
        <p:txBody>
          <a:bodyPr spcFirstLastPara="1" wrap="square" lIns="121900" tIns="121900" rIns="121900" bIns="1219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1600" b="1" i="0" u="none" strike="noStrike" kern="1200" cap="none" spc="0" normalizeH="0" baseline="0" noProof="0">
                <a:ln>
                  <a:noFill/>
                </a:ln>
                <a:solidFill>
                  <a:srgbClr val="46AA9E"/>
                </a:solidFill>
                <a:effectLst/>
                <a:uLnTx/>
                <a:uFillTx/>
                <a:latin typeface="Barlow"/>
                <a:ea typeface="Barlow"/>
                <a:cs typeface="Barlow"/>
                <a:sym typeface="Barlow"/>
              </a:rPr>
              <a:t>CREDITS:</a:t>
            </a:r>
            <a:r>
              <a:rPr kumimoji="0" lang="en" sz="1600" b="1" i="0" u="none" strike="noStrike" kern="1200" cap="none" spc="0" normalizeH="0" baseline="0" noProof="0">
                <a:ln>
                  <a:noFill/>
                </a:ln>
                <a:solidFill>
                  <a:srgbClr val="000000"/>
                </a:solidFill>
                <a:effectLst/>
                <a:uLnTx/>
                <a:uFillTx/>
                <a:latin typeface="Barlow"/>
                <a:ea typeface="Barlow"/>
                <a:cs typeface="Barlow"/>
                <a:sym typeface="Barlow"/>
              </a:rPr>
              <a:t> </a:t>
            </a:r>
            <a:r>
              <a:rPr kumimoji="0" lang="en" sz="1600" b="0" i="0" u="none" strike="noStrike" kern="1200" cap="none" spc="0" normalizeH="0" baseline="0" noProof="0">
                <a:ln>
                  <a:noFill/>
                </a:ln>
                <a:solidFill>
                  <a:srgbClr val="595959"/>
                </a:solidFill>
                <a:effectLst/>
                <a:uLnTx/>
                <a:uFillTx/>
                <a:latin typeface="Barlow Medium"/>
                <a:ea typeface="Barlow Medium"/>
                <a:cs typeface="Barlow Medium"/>
                <a:sym typeface="Barlow Medium"/>
              </a:rPr>
              <a:t>This presentation template was created by</a:t>
            </a:r>
            <a:r>
              <a:rPr kumimoji="0" lang="en" sz="1600" b="0" i="0" u="none" strike="noStrike" kern="1200" cap="none" spc="0" normalizeH="0" baseline="0" noProof="0">
                <a:ln>
                  <a:noFill/>
                </a:ln>
                <a:solidFill>
                  <a:srgbClr val="000000"/>
                </a:solidFill>
                <a:effectLst/>
                <a:uLnTx/>
                <a:uFillTx/>
                <a:latin typeface="Barlow Medium"/>
                <a:ea typeface="Barlow Medium"/>
                <a:cs typeface="Barlow Medium"/>
                <a:sym typeface="Barlow Medium"/>
              </a:rPr>
              <a:t> </a:t>
            </a:r>
            <a:r>
              <a:rPr kumimoji="0" lang="en" sz="1600" b="1" i="0" u="none" strike="noStrike" kern="1200" cap="none" spc="0" normalizeH="0" baseline="0" noProof="0">
                <a:ln>
                  <a:noFill/>
                </a:ln>
                <a:solidFill>
                  <a:srgbClr val="46AA9E"/>
                </a:solidFill>
                <a:effectLst/>
                <a:uLnTx/>
                <a:uFill>
                  <a:noFill/>
                </a:uFill>
                <a:latin typeface="Barlow"/>
                <a:ea typeface="Barlow"/>
                <a:cs typeface="Barlow"/>
                <a:sym typeface="Barlow"/>
                <a:hlinkClick r:id="rId2">
                  <a:extLst>
                    <a:ext uri="{A12FA001-AC4F-418D-AE19-62706E023703}">
                      <ahyp:hlinkClr xmlns:ahyp="http://schemas.microsoft.com/office/drawing/2018/hyperlinkcolor" xmlns="" val="tx"/>
                    </a:ext>
                  </a:extLst>
                </a:hlinkClick>
              </a:rPr>
              <a:t>Slidesgo</a:t>
            </a:r>
            <a:r>
              <a:rPr kumimoji="0" lang="en" sz="1600" b="0" i="0" u="none" strike="noStrike" kern="1200" cap="none" spc="0" normalizeH="0" baseline="0" noProof="0">
                <a:ln>
                  <a:noFill/>
                </a:ln>
                <a:solidFill>
                  <a:srgbClr val="000000"/>
                </a:solidFill>
                <a:effectLst/>
                <a:uLnTx/>
                <a:uFillTx/>
                <a:latin typeface="Barlow Medium"/>
                <a:ea typeface="Barlow Medium"/>
                <a:cs typeface="Barlow Medium"/>
                <a:sym typeface="Barlow Medium"/>
              </a:rPr>
              <a:t>, </a:t>
            </a:r>
            <a:r>
              <a:rPr kumimoji="0" lang="en" sz="1600" b="0" i="0" u="none" strike="noStrike" kern="1200" cap="none" spc="0" normalizeH="0" baseline="0" noProof="0">
                <a:ln>
                  <a:noFill/>
                </a:ln>
                <a:solidFill>
                  <a:srgbClr val="595959"/>
                </a:solidFill>
                <a:effectLst/>
                <a:uLnTx/>
                <a:uFillTx/>
                <a:latin typeface="Barlow Medium"/>
                <a:ea typeface="Barlow Medium"/>
                <a:cs typeface="Barlow Medium"/>
                <a:sym typeface="Barlow Medium"/>
              </a:rPr>
              <a:t>including icon by</a:t>
            </a:r>
            <a:r>
              <a:rPr kumimoji="0" lang="en" sz="1600" b="0" i="0" u="none" strike="noStrike" kern="1200" cap="none" spc="0" normalizeH="0" baseline="0" noProof="0">
                <a:ln>
                  <a:noFill/>
                </a:ln>
                <a:solidFill>
                  <a:srgbClr val="000000"/>
                </a:solidFill>
                <a:effectLst/>
                <a:uLnTx/>
                <a:uFillTx/>
                <a:latin typeface="Barlow Medium"/>
                <a:ea typeface="Barlow Medium"/>
                <a:cs typeface="Barlow Medium"/>
                <a:sym typeface="Barlow Medium"/>
              </a:rPr>
              <a:t> </a:t>
            </a:r>
            <a:r>
              <a:rPr kumimoji="0" lang="en" sz="1600" b="1" i="0" u="none" strike="noStrike" kern="1200" cap="none" spc="0" normalizeH="0" baseline="0" noProof="0">
                <a:ln>
                  <a:noFill/>
                </a:ln>
                <a:solidFill>
                  <a:srgbClr val="46AA9E"/>
                </a:solidFill>
                <a:effectLst/>
                <a:uLnTx/>
                <a:uFill>
                  <a:noFill/>
                </a:uFill>
                <a:latin typeface="Barlow"/>
                <a:ea typeface="Barlow"/>
                <a:cs typeface="Barlow"/>
                <a:sym typeface="Barlow"/>
                <a:hlinkClick r:id="rId3">
                  <a:extLst>
                    <a:ext uri="{A12FA001-AC4F-418D-AE19-62706E023703}">
                      <ahyp:hlinkClr xmlns:ahyp="http://schemas.microsoft.com/office/drawing/2018/hyperlinkcolor" xmlns="" val="tx"/>
                    </a:ext>
                  </a:extLst>
                </a:hlinkClick>
              </a:rPr>
              <a:t>Flaticon</a:t>
            </a:r>
            <a:r>
              <a:rPr kumimoji="0" lang="en" sz="1600" b="0" i="0" u="none" strike="noStrike" kern="1200" cap="none" spc="0" normalizeH="0" baseline="0" noProof="0">
                <a:ln>
                  <a:noFill/>
                </a:ln>
                <a:solidFill>
                  <a:srgbClr val="000000"/>
                </a:solidFill>
                <a:effectLst/>
                <a:uLnTx/>
                <a:uFillTx/>
                <a:latin typeface="Barlow Medium"/>
                <a:ea typeface="Barlow Medium"/>
                <a:cs typeface="Barlow Medium"/>
                <a:sym typeface="Barlow Medium"/>
              </a:rPr>
              <a:t>, </a:t>
            </a:r>
            <a:r>
              <a:rPr kumimoji="0" lang="en" sz="1600" b="0" i="0" u="none" strike="noStrike" kern="1200" cap="none" spc="0" normalizeH="0" baseline="0" noProof="0">
                <a:ln>
                  <a:noFill/>
                </a:ln>
                <a:solidFill>
                  <a:srgbClr val="595959"/>
                </a:solidFill>
                <a:effectLst/>
                <a:uLnTx/>
                <a:uFillTx/>
                <a:latin typeface="Barlow Medium"/>
                <a:ea typeface="Barlow Medium"/>
                <a:cs typeface="Barlow Medium"/>
                <a:sym typeface="Barlow Medium"/>
              </a:rPr>
              <a:t>and infographics &amp; images from </a:t>
            </a:r>
            <a:r>
              <a:rPr kumimoji="0" lang="en" sz="1600" b="1" i="0" u="none" strike="noStrike" kern="1200" cap="none" spc="0" normalizeH="0" baseline="0" noProof="0">
                <a:ln>
                  <a:noFill/>
                </a:ln>
                <a:solidFill>
                  <a:srgbClr val="46AA9E"/>
                </a:solidFill>
                <a:effectLst/>
                <a:uLnTx/>
                <a:uFill>
                  <a:noFill/>
                </a:uFill>
                <a:latin typeface="Barlow"/>
                <a:ea typeface="Barlow"/>
                <a:cs typeface="Barlow"/>
                <a:sym typeface="Barlow"/>
                <a:hlinkClick r:id="rId4">
                  <a:extLst>
                    <a:ext uri="{A12FA001-AC4F-418D-AE19-62706E023703}">
                      <ahyp:hlinkClr xmlns:ahyp="http://schemas.microsoft.com/office/drawing/2018/hyperlinkcolor" xmlns="" val="tx"/>
                    </a:ext>
                  </a:extLst>
                </a:hlinkClick>
              </a:rPr>
              <a:t>Freepik</a:t>
            </a:r>
            <a:endParaRPr kumimoji="0" sz="1600" b="1" i="0" u="none" strike="noStrike" kern="1200" cap="none" spc="0" normalizeH="0" baseline="0" noProof="0">
              <a:ln>
                <a:noFill/>
              </a:ln>
              <a:solidFill>
                <a:srgbClr val="46AA9E"/>
              </a:solidFill>
              <a:effectLst/>
              <a:uLnTx/>
              <a:uFillTx/>
              <a:latin typeface="Barlow"/>
              <a:ea typeface="Barlow"/>
              <a:cs typeface="Barlow"/>
              <a:sym typeface="Barlow"/>
            </a:endParaRPr>
          </a:p>
        </p:txBody>
      </p:sp>
      <p:sp>
        <p:nvSpPr>
          <p:cNvPr id="266" name="Google Shape;266;p18"/>
          <p:cNvSpPr/>
          <p:nvPr/>
        </p:nvSpPr>
        <p:spPr>
          <a:xfrm>
            <a:off x="2844336" y="163741"/>
            <a:ext cx="2266192" cy="1014620"/>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67" name="Google Shape;267;p18"/>
          <p:cNvSpPr/>
          <p:nvPr/>
        </p:nvSpPr>
        <p:spPr>
          <a:xfrm>
            <a:off x="290896" y="2046988"/>
            <a:ext cx="4943336" cy="2213221"/>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61545571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68"/>
        <p:cNvGrpSpPr/>
        <p:nvPr/>
      </p:nvGrpSpPr>
      <p:grpSpPr>
        <a:xfrm>
          <a:off x="0" y="0"/>
          <a:ext cx="0" cy="0"/>
          <a:chOff x="0" y="0"/>
          <a:chExt cx="0" cy="0"/>
        </a:xfrm>
      </p:grpSpPr>
      <p:sp>
        <p:nvSpPr>
          <p:cNvPr id="269" name="Google Shape;269;p19"/>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270" name="Google Shape;270;p19"/>
          <p:cNvGrpSpPr/>
          <p:nvPr/>
        </p:nvGrpSpPr>
        <p:grpSpPr>
          <a:xfrm>
            <a:off x="10982041" y="3061679"/>
            <a:ext cx="201655" cy="183855"/>
            <a:chOff x="1474943" y="3859420"/>
            <a:chExt cx="118956" cy="108456"/>
          </a:xfrm>
        </p:grpSpPr>
        <p:sp>
          <p:nvSpPr>
            <p:cNvPr id="271" name="Google Shape;271;p19"/>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72" name="Google Shape;272;p19"/>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73" name="Google Shape;273;p19"/>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274" name="Google Shape;274;p19"/>
          <p:cNvSpPr/>
          <p:nvPr/>
        </p:nvSpPr>
        <p:spPr>
          <a:xfrm>
            <a:off x="9631836" y="3685174"/>
            <a:ext cx="2266192" cy="1014620"/>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75" name="Google Shape;275;p19"/>
          <p:cNvSpPr/>
          <p:nvPr/>
        </p:nvSpPr>
        <p:spPr>
          <a:xfrm>
            <a:off x="11776395" y="12505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76" name="Google Shape;276;p19"/>
          <p:cNvSpPr/>
          <p:nvPr/>
        </p:nvSpPr>
        <p:spPr>
          <a:xfrm>
            <a:off x="2844336" y="163741"/>
            <a:ext cx="2266192" cy="1014620"/>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77" name="Google Shape;277;p19"/>
          <p:cNvSpPr/>
          <p:nvPr/>
        </p:nvSpPr>
        <p:spPr>
          <a:xfrm>
            <a:off x="290896" y="2046988"/>
            <a:ext cx="4943336" cy="2213221"/>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278" name="Google Shape;278;p19"/>
          <p:cNvGrpSpPr/>
          <p:nvPr/>
        </p:nvGrpSpPr>
        <p:grpSpPr>
          <a:xfrm>
            <a:off x="5032574" y="4484862"/>
            <a:ext cx="201655" cy="183855"/>
            <a:chOff x="1474943" y="3859420"/>
            <a:chExt cx="118956" cy="108456"/>
          </a:xfrm>
        </p:grpSpPr>
        <p:sp>
          <p:nvSpPr>
            <p:cNvPr id="279" name="Google Shape;279;p19"/>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80" name="Google Shape;280;p19"/>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81" name="Google Shape;281;p19"/>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282" name="Google Shape;282;p19"/>
          <p:cNvSpPr/>
          <p:nvPr/>
        </p:nvSpPr>
        <p:spPr>
          <a:xfrm>
            <a:off x="4414362" y="19370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83" name="Google Shape;283;p19"/>
          <p:cNvSpPr/>
          <p:nvPr/>
        </p:nvSpPr>
        <p:spPr>
          <a:xfrm>
            <a:off x="478062" y="24102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84" name="Google Shape;284;p19"/>
          <p:cNvSpPr/>
          <p:nvPr/>
        </p:nvSpPr>
        <p:spPr>
          <a:xfrm>
            <a:off x="9031562" y="24102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285" name="Google Shape;285;p19"/>
          <p:cNvGrpSpPr/>
          <p:nvPr/>
        </p:nvGrpSpPr>
        <p:grpSpPr>
          <a:xfrm>
            <a:off x="1201941" y="994513"/>
            <a:ext cx="201655" cy="183855"/>
            <a:chOff x="1474943" y="3859420"/>
            <a:chExt cx="118956" cy="108456"/>
          </a:xfrm>
        </p:grpSpPr>
        <p:sp>
          <p:nvSpPr>
            <p:cNvPr id="286" name="Google Shape;286;p19"/>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87" name="Google Shape;287;p19"/>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88" name="Google Shape;288;p19"/>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289" name="Google Shape;289;p19"/>
          <p:cNvSpPr txBox="1">
            <a:spLocks noGrp="1"/>
          </p:cNvSpPr>
          <p:nvPr>
            <p:ph type="title"/>
          </p:nvPr>
        </p:nvSpPr>
        <p:spPr>
          <a:xfrm>
            <a:off x="950967" y="486967"/>
            <a:ext cx="10290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Font typeface="Sriracha"/>
              <a:buNone/>
              <a:defRPr sz="3733">
                <a:solidFill>
                  <a:schemeClr val="dk2"/>
                </a:solidFill>
                <a:latin typeface="Sriracha"/>
                <a:ea typeface="Sriracha"/>
                <a:cs typeface="Sriracha"/>
                <a:sym typeface="Sriracha"/>
              </a:defRPr>
            </a:lvl1pPr>
            <a:lvl2pPr lvl="1"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2pPr>
            <a:lvl3pPr lvl="2"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3pPr>
            <a:lvl4pPr lvl="3"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4pPr>
            <a:lvl5pPr lvl="4"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5pPr>
            <a:lvl6pPr lvl="5"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6pPr>
            <a:lvl7pPr lvl="6"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7pPr>
            <a:lvl8pPr lvl="7"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8pPr>
            <a:lvl9pPr lvl="8"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9pPr>
          </a:lstStyle>
          <a:p>
            <a:endParaRPr/>
          </a:p>
        </p:txBody>
      </p:sp>
    </p:spTree>
    <p:extLst>
      <p:ext uri="{BB962C8B-B14F-4D97-AF65-F5344CB8AC3E}">
        <p14:creationId xmlns:p14="http://schemas.microsoft.com/office/powerpoint/2010/main" val="2817722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CFF162A3-19C3-4E10-A812-54E8A66A09A6}"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418030346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90"/>
        <p:cNvGrpSpPr/>
        <p:nvPr/>
      </p:nvGrpSpPr>
      <p:grpSpPr>
        <a:xfrm>
          <a:off x="0" y="0"/>
          <a:ext cx="0" cy="0"/>
          <a:chOff x="0" y="0"/>
          <a:chExt cx="0" cy="0"/>
        </a:xfrm>
      </p:grpSpPr>
      <p:sp>
        <p:nvSpPr>
          <p:cNvPr id="291" name="Google Shape;291;p20"/>
          <p:cNvSpPr/>
          <p:nvPr/>
        </p:nvSpPr>
        <p:spPr>
          <a:xfrm>
            <a:off x="1605908" y="157276"/>
            <a:ext cx="4228089" cy="1892955"/>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92" name="Google Shape;292;p20"/>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93" name="Google Shape;293;p20"/>
          <p:cNvSpPr/>
          <p:nvPr/>
        </p:nvSpPr>
        <p:spPr>
          <a:xfrm flipH="1">
            <a:off x="10733768" y="361469"/>
            <a:ext cx="1458227" cy="1014585"/>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94" name="Google Shape;294;p20"/>
          <p:cNvSpPr/>
          <p:nvPr/>
        </p:nvSpPr>
        <p:spPr>
          <a:xfrm>
            <a:off x="-10638" y="3599569"/>
            <a:ext cx="1458227" cy="1014585"/>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95" name="Google Shape;295;p20"/>
          <p:cNvSpPr/>
          <p:nvPr/>
        </p:nvSpPr>
        <p:spPr>
          <a:xfrm>
            <a:off x="1561729" y="8137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96" name="Google Shape;296;p20"/>
          <p:cNvSpPr/>
          <p:nvPr/>
        </p:nvSpPr>
        <p:spPr>
          <a:xfrm>
            <a:off x="11654762" y="1940241"/>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297" name="Google Shape;297;p20"/>
          <p:cNvGrpSpPr/>
          <p:nvPr/>
        </p:nvGrpSpPr>
        <p:grpSpPr>
          <a:xfrm>
            <a:off x="9521407" y="361479"/>
            <a:ext cx="201655" cy="183855"/>
            <a:chOff x="1474943" y="3859420"/>
            <a:chExt cx="118956" cy="108456"/>
          </a:xfrm>
        </p:grpSpPr>
        <p:sp>
          <p:nvSpPr>
            <p:cNvPr id="298" name="Google Shape;298;p20"/>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299" name="Google Shape;299;p20"/>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00" name="Google Shape;300;p20"/>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grpSp>
        <p:nvGrpSpPr>
          <p:cNvPr id="301" name="Google Shape;301;p20"/>
          <p:cNvGrpSpPr/>
          <p:nvPr/>
        </p:nvGrpSpPr>
        <p:grpSpPr>
          <a:xfrm>
            <a:off x="11574741" y="3744579"/>
            <a:ext cx="201655" cy="183855"/>
            <a:chOff x="1474943" y="3859420"/>
            <a:chExt cx="118956" cy="108456"/>
          </a:xfrm>
        </p:grpSpPr>
        <p:sp>
          <p:nvSpPr>
            <p:cNvPr id="302" name="Google Shape;302;p20"/>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03" name="Google Shape;303;p20"/>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04" name="Google Shape;304;p20"/>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305" name="Google Shape;305;p20"/>
          <p:cNvSpPr/>
          <p:nvPr/>
        </p:nvSpPr>
        <p:spPr>
          <a:xfrm>
            <a:off x="10207862" y="30169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06" name="Google Shape;306;p20"/>
          <p:cNvSpPr/>
          <p:nvPr/>
        </p:nvSpPr>
        <p:spPr>
          <a:xfrm>
            <a:off x="2675629" y="3928441"/>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07" name="Google Shape;307;p20"/>
          <p:cNvSpPr txBox="1">
            <a:spLocks noGrp="1"/>
          </p:cNvSpPr>
          <p:nvPr>
            <p:ph type="title"/>
          </p:nvPr>
        </p:nvSpPr>
        <p:spPr>
          <a:xfrm>
            <a:off x="950967" y="486967"/>
            <a:ext cx="10290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Font typeface="Sriracha"/>
              <a:buNone/>
              <a:defRPr sz="3733">
                <a:solidFill>
                  <a:schemeClr val="dk2"/>
                </a:solidFill>
                <a:latin typeface="Sriracha"/>
                <a:ea typeface="Sriracha"/>
                <a:cs typeface="Sriracha"/>
                <a:sym typeface="Sriracha"/>
              </a:defRPr>
            </a:lvl1pPr>
            <a:lvl2pPr lvl="1"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2pPr>
            <a:lvl3pPr lvl="2"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3pPr>
            <a:lvl4pPr lvl="3"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4pPr>
            <a:lvl5pPr lvl="4"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5pPr>
            <a:lvl6pPr lvl="5"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6pPr>
            <a:lvl7pPr lvl="6"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7pPr>
            <a:lvl8pPr lvl="7"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8pPr>
            <a:lvl9pPr lvl="8"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9pPr>
          </a:lstStyle>
          <a:p>
            <a:endParaRPr/>
          </a:p>
        </p:txBody>
      </p:sp>
    </p:spTree>
    <p:extLst>
      <p:ext uri="{BB962C8B-B14F-4D97-AF65-F5344CB8AC3E}">
        <p14:creationId xmlns:p14="http://schemas.microsoft.com/office/powerpoint/2010/main" val="173704791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308"/>
        <p:cNvGrpSpPr/>
        <p:nvPr/>
      </p:nvGrpSpPr>
      <p:grpSpPr>
        <a:xfrm>
          <a:off x="0" y="0"/>
          <a:ext cx="0" cy="0"/>
          <a:chOff x="0" y="0"/>
          <a:chExt cx="0" cy="0"/>
        </a:xfrm>
      </p:grpSpPr>
      <p:sp>
        <p:nvSpPr>
          <p:cNvPr id="309" name="Google Shape;309;p21"/>
          <p:cNvSpPr/>
          <p:nvPr/>
        </p:nvSpPr>
        <p:spPr>
          <a:xfrm>
            <a:off x="1640498" y="2872107"/>
            <a:ext cx="1856996" cy="831372"/>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10" name="Google Shape;310;p21"/>
          <p:cNvSpPr/>
          <p:nvPr/>
        </p:nvSpPr>
        <p:spPr>
          <a:xfrm>
            <a:off x="5" y="562770"/>
            <a:ext cx="2126015" cy="1479209"/>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11" name="Google Shape;311;p21"/>
          <p:cNvSpPr/>
          <p:nvPr/>
        </p:nvSpPr>
        <p:spPr>
          <a:xfrm>
            <a:off x="0" y="4893367"/>
            <a:ext cx="12192016" cy="1983932"/>
          </a:xfrm>
          <a:custGeom>
            <a:avLst/>
            <a:gdLst/>
            <a:ahLst/>
            <a:cxnLst/>
            <a:rect l="l" t="t" r="r" b="b"/>
            <a:pathLst>
              <a:path w="284838" h="50589" extrusionOk="0">
                <a:moveTo>
                  <a:pt x="133359" y="0"/>
                </a:moveTo>
                <a:cubicBezTo>
                  <a:pt x="132063" y="0"/>
                  <a:pt x="130757" y="60"/>
                  <a:pt x="129443" y="190"/>
                </a:cubicBezTo>
                <a:cubicBezTo>
                  <a:pt x="121021" y="1012"/>
                  <a:pt x="114059" y="3979"/>
                  <a:pt x="107554" y="6810"/>
                </a:cubicBezTo>
                <a:cubicBezTo>
                  <a:pt x="99839" y="10165"/>
                  <a:pt x="91987" y="14411"/>
                  <a:pt x="81830" y="15209"/>
                </a:cubicBezTo>
                <a:cubicBezTo>
                  <a:pt x="80619" y="15306"/>
                  <a:pt x="79418" y="15351"/>
                  <a:pt x="78227" y="15351"/>
                </a:cubicBezTo>
                <a:cubicBezTo>
                  <a:pt x="70438" y="15351"/>
                  <a:pt x="63068" y="13440"/>
                  <a:pt x="56060" y="11717"/>
                </a:cubicBezTo>
                <a:cubicBezTo>
                  <a:pt x="47272" y="9572"/>
                  <a:pt x="38302" y="7449"/>
                  <a:pt x="28715" y="6696"/>
                </a:cubicBezTo>
                <a:cubicBezTo>
                  <a:pt x="26227" y="6492"/>
                  <a:pt x="23698" y="6384"/>
                  <a:pt x="21170" y="6384"/>
                </a:cubicBezTo>
                <a:cubicBezTo>
                  <a:pt x="15464" y="6384"/>
                  <a:pt x="9763" y="6937"/>
                  <a:pt x="4543" y="8202"/>
                </a:cubicBezTo>
                <a:cubicBezTo>
                  <a:pt x="2968" y="8567"/>
                  <a:pt x="1462" y="9001"/>
                  <a:pt x="1" y="9457"/>
                </a:cubicBezTo>
                <a:lnTo>
                  <a:pt x="1" y="50589"/>
                </a:lnTo>
                <a:lnTo>
                  <a:pt x="284838" y="50589"/>
                </a:lnTo>
                <a:lnTo>
                  <a:pt x="284838" y="13155"/>
                </a:lnTo>
                <a:cubicBezTo>
                  <a:pt x="283742" y="12744"/>
                  <a:pt x="282624" y="12333"/>
                  <a:pt x="281528" y="11900"/>
                </a:cubicBezTo>
                <a:cubicBezTo>
                  <a:pt x="273083" y="8704"/>
                  <a:pt x="264752" y="4664"/>
                  <a:pt x="254868" y="2838"/>
                </a:cubicBezTo>
                <a:cubicBezTo>
                  <a:pt x="251879" y="2285"/>
                  <a:pt x="248783" y="1967"/>
                  <a:pt x="245668" y="1967"/>
                </a:cubicBezTo>
                <a:cubicBezTo>
                  <a:pt x="244026" y="1967"/>
                  <a:pt x="242379" y="2056"/>
                  <a:pt x="240739" y="2245"/>
                </a:cubicBezTo>
                <a:cubicBezTo>
                  <a:pt x="236403" y="2770"/>
                  <a:pt x="232408" y="3751"/>
                  <a:pt x="228619" y="5007"/>
                </a:cubicBezTo>
                <a:cubicBezTo>
                  <a:pt x="220813" y="7563"/>
                  <a:pt x="213806" y="11010"/>
                  <a:pt x="205383" y="12973"/>
                </a:cubicBezTo>
                <a:cubicBezTo>
                  <a:pt x="201139" y="13960"/>
                  <a:pt x="196833" y="14451"/>
                  <a:pt x="192530" y="14451"/>
                </a:cubicBezTo>
                <a:cubicBezTo>
                  <a:pt x="188177" y="14451"/>
                  <a:pt x="183826" y="13948"/>
                  <a:pt x="179545" y="12950"/>
                </a:cubicBezTo>
                <a:cubicBezTo>
                  <a:pt x="171008" y="10964"/>
                  <a:pt x="163750" y="7723"/>
                  <a:pt x="156126" y="4892"/>
                </a:cubicBezTo>
                <a:cubicBezTo>
                  <a:pt x="149458" y="2446"/>
                  <a:pt x="141614" y="0"/>
                  <a:pt x="133359" y="0"/>
                </a:cubicBezTo>
                <a:close/>
              </a:path>
            </a:pathLst>
          </a:custGeom>
          <a:solidFill>
            <a:srgbClr val="EADBC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12" name="Google Shape;312;p21"/>
          <p:cNvSpPr/>
          <p:nvPr/>
        </p:nvSpPr>
        <p:spPr>
          <a:xfrm>
            <a:off x="327629" y="24694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313" name="Google Shape;313;p21"/>
          <p:cNvGrpSpPr/>
          <p:nvPr/>
        </p:nvGrpSpPr>
        <p:grpSpPr>
          <a:xfrm>
            <a:off x="2160058" y="872879"/>
            <a:ext cx="201655" cy="183855"/>
            <a:chOff x="1474943" y="3859420"/>
            <a:chExt cx="118956" cy="108456"/>
          </a:xfrm>
        </p:grpSpPr>
        <p:sp>
          <p:nvSpPr>
            <p:cNvPr id="314" name="Google Shape;314;p21"/>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15" name="Google Shape;315;p21"/>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16" name="Google Shape;316;p21"/>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317" name="Google Shape;317;p21"/>
          <p:cNvSpPr/>
          <p:nvPr/>
        </p:nvSpPr>
        <p:spPr>
          <a:xfrm flipH="1">
            <a:off x="10065971" y="2872104"/>
            <a:ext cx="2126015" cy="1479209"/>
          </a:xfrm>
          <a:custGeom>
            <a:avLst/>
            <a:gdLst/>
            <a:ahLst/>
            <a:cxnLst/>
            <a:rect l="l" t="t" r="r" b="b"/>
            <a:pathLst>
              <a:path w="43391" h="30190" extrusionOk="0">
                <a:moveTo>
                  <a:pt x="13854" y="1"/>
                </a:moveTo>
                <a:cubicBezTo>
                  <a:pt x="8679" y="1"/>
                  <a:pt x="5416" y="5534"/>
                  <a:pt x="3469" y="9676"/>
                </a:cubicBezTo>
                <a:cubicBezTo>
                  <a:pt x="2465" y="8466"/>
                  <a:pt x="1301" y="7188"/>
                  <a:pt x="0" y="6092"/>
                </a:cubicBezTo>
                <a:lnTo>
                  <a:pt x="0" y="30173"/>
                </a:lnTo>
                <a:cubicBezTo>
                  <a:pt x="6277" y="30150"/>
                  <a:pt x="13010" y="30059"/>
                  <a:pt x="17758" y="29831"/>
                </a:cubicBezTo>
                <a:cubicBezTo>
                  <a:pt x="19544" y="29981"/>
                  <a:pt x="22955" y="30190"/>
                  <a:pt x="26662" y="30190"/>
                </a:cubicBezTo>
                <a:cubicBezTo>
                  <a:pt x="32523" y="30190"/>
                  <a:pt x="39125" y="29668"/>
                  <a:pt x="41223" y="27571"/>
                </a:cubicBezTo>
                <a:cubicBezTo>
                  <a:pt x="43277" y="25448"/>
                  <a:pt x="43391" y="22801"/>
                  <a:pt x="41245" y="20952"/>
                </a:cubicBezTo>
                <a:cubicBezTo>
                  <a:pt x="40126" y="19961"/>
                  <a:pt x="38737" y="19706"/>
                  <a:pt x="37270" y="19706"/>
                </a:cubicBezTo>
                <a:cubicBezTo>
                  <a:pt x="35705" y="19706"/>
                  <a:pt x="34052" y="19997"/>
                  <a:pt x="32548" y="19997"/>
                </a:cubicBezTo>
                <a:cubicBezTo>
                  <a:pt x="32213" y="19997"/>
                  <a:pt x="31885" y="19983"/>
                  <a:pt x="31567" y="19947"/>
                </a:cubicBezTo>
                <a:cubicBezTo>
                  <a:pt x="33005" y="16683"/>
                  <a:pt x="36018" y="12826"/>
                  <a:pt x="31704" y="10018"/>
                </a:cubicBezTo>
                <a:cubicBezTo>
                  <a:pt x="30798" y="9444"/>
                  <a:pt x="29892" y="9204"/>
                  <a:pt x="29002" y="9204"/>
                </a:cubicBezTo>
                <a:cubicBezTo>
                  <a:pt x="26284" y="9204"/>
                  <a:pt x="23707" y="11437"/>
                  <a:pt x="21661" y="13191"/>
                </a:cubicBezTo>
                <a:cubicBezTo>
                  <a:pt x="21821" y="8352"/>
                  <a:pt x="21182" y="1482"/>
                  <a:pt x="15498" y="181"/>
                </a:cubicBezTo>
                <a:cubicBezTo>
                  <a:pt x="14930" y="58"/>
                  <a:pt x="14382" y="1"/>
                  <a:pt x="13854" y="1"/>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18" name="Google Shape;318;p21"/>
          <p:cNvSpPr/>
          <p:nvPr/>
        </p:nvSpPr>
        <p:spPr>
          <a:xfrm>
            <a:off x="8353531" y="935874"/>
            <a:ext cx="1856996" cy="831372"/>
          </a:xfrm>
          <a:custGeom>
            <a:avLst/>
            <a:gdLst/>
            <a:ahLst/>
            <a:cxnLst/>
            <a:rect l="l" t="t" r="r" b="b"/>
            <a:pathLst>
              <a:path w="35084" h="15707" extrusionOk="0">
                <a:moveTo>
                  <a:pt x="19722" y="0"/>
                </a:moveTo>
                <a:cubicBezTo>
                  <a:pt x="17040" y="0"/>
                  <a:pt x="15328" y="2890"/>
                  <a:pt x="14312" y="5046"/>
                </a:cubicBezTo>
                <a:cubicBezTo>
                  <a:pt x="12935" y="3382"/>
                  <a:pt x="10996" y="1550"/>
                  <a:pt x="8761" y="1550"/>
                </a:cubicBezTo>
                <a:cubicBezTo>
                  <a:pt x="8144" y="1550"/>
                  <a:pt x="7505" y="1689"/>
                  <a:pt x="6849" y="2010"/>
                </a:cubicBezTo>
                <a:cubicBezTo>
                  <a:pt x="3470" y="3630"/>
                  <a:pt x="4498" y="6872"/>
                  <a:pt x="5319" y="9542"/>
                </a:cubicBezTo>
                <a:cubicBezTo>
                  <a:pt x="3356" y="9930"/>
                  <a:pt x="1" y="11071"/>
                  <a:pt x="1393" y="13765"/>
                </a:cubicBezTo>
                <a:cubicBezTo>
                  <a:pt x="2352" y="15522"/>
                  <a:pt x="5228" y="15614"/>
                  <a:pt x="6940" y="15682"/>
                </a:cubicBezTo>
                <a:cubicBezTo>
                  <a:pt x="8210" y="15689"/>
                  <a:pt x="9757" y="15697"/>
                  <a:pt x="11405" y="15697"/>
                </a:cubicBezTo>
                <a:cubicBezTo>
                  <a:pt x="14968" y="15697"/>
                  <a:pt x="19007" y="15663"/>
                  <a:pt x="21753" y="15522"/>
                </a:cubicBezTo>
                <a:cubicBezTo>
                  <a:pt x="22672" y="15601"/>
                  <a:pt x="24416" y="15707"/>
                  <a:pt x="26317" y="15707"/>
                </a:cubicBezTo>
                <a:cubicBezTo>
                  <a:pt x="29376" y="15707"/>
                  <a:pt x="32844" y="15433"/>
                  <a:pt x="33942" y="14335"/>
                </a:cubicBezTo>
                <a:cubicBezTo>
                  <a:pt x="35015" y="13240"/>
                  <a:pt x="35083" y="11870"/>
                  <a:pt x="33965" y="10912"/>
                </a:cubicBezTo>
                <a:cubicBezTo>
                  <a:pt x="33378" y="10384"/>
                  <a:pt x="32652" y="10247"/>
                  <a:pt x="31886" y="10247"/>
                </a:cubicBezTo>
                <a:cubicBezTo>
                  <a:pt x="31057" y="10247"/>
                  <a:pt x="30181" y="10408"/>
                  <a:pt x="29382" y="10408"/>
                </a:cubicBezTo>
                <a:cubicBezTo>
                  <a:pt x="29225" y="10408"/>
                  <a:pt x="29071" y="10401"/>
                  <a:pt x="28921" y="10387"/>
                </a:cubicBezTo>
                <a:cubicBezTo>
                  <a:pt x="29674" y="8675"/>
                  <a:pt x="31249" y="6666"/>
                  <a:pt x="28989" y="5228"/>
                </a:cubicBezTo>
                <a:cubicBezTo>
                  <a:pt x="28519" y="4922"/>
                  <a:pt x="28048" y="4795"/>
                  <a:pt x="27585" y="4795"/>
                </a:cubicBezTo>
                <a:cubicBezTo>
                  <a:pt x="26183" y="4795"/>
                  <a:pt x="24849" y="5962"/>
                  <a:pt x="23785" y="6872"/>
                </a:cubicBezTo>
                <a:cubicBezTo>
                  <a:pt x="23876" y="4338"/>
                  <a:pt x="23534" y="777"/>
                  <a:pt x="20567" y="93"/>
                </a:cubicBezTo>
                <a:cubicBezTo>
                  <a:pt x="20275" y="30"/>
                  <a:pt x="19994" y="0"/>
                  <a:pt x="19722" y="0"/>
                </a:cubicBezTo>
                <a:close/>
              </a:path>
            </a:pathLst>
          </a:custGeom>
          <a:solidFill>
            <a:srgbClr val="F8F4E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nvGrpSpPr>
          <p:cNvPr id="319" name="Google Shape;319;p21"/>
          <p:cNvGrpSpPr/>
          <p:nvPr/>
        </p:nvGrpSpPr>
        <p:grpSpPr>
          <a:xfrm>
            <a:off x="11372141" y="4624413"/>
            <a:ext cx="201655" cy="183855"/>
            <a:chOff x="1474943" y="3859420"/>
            <a:chExt cx="118956" cy="108456"/>
          </a:xfrm>
        </p:grpSpPr>
        <p:sp>
          <p:nvSpPr>
            <p:cNvPr id="320" name="Google Shape;320;p21"/>
            <p:cNvSpPr/>
            <p:nvPr/>
          </p:nvSpPr>
          <p:spPr>
            <a:xfrm>
              <a:off x="1474943" y="3931517"/>
              <a:ext cx="46859" cy="36359"/>
            </a:xfrm>
            <a:custGeom>
              <a:avLst/>
              <a:gdLst/>
              <a:ahLst/>
              <a:cxnLst/>
              <a:rect l="l" t="t" r="r" b="b"/>
              <a:pathLst>
                <a:path w="1736" h="1347" extrusionOk="0">
                  <a:moveTo>
                    <a:pt x="868" y="0"/>
                  </a:moveTo>
                  <a:cubicBezTo>
                    <a:pt x="1" y="0"/>
                    <a:pt x="1" y="1347"/>
                    <a:pt x="868" y="1347"/>
                  </a:cubicBezTo>
                  <a:cubicBezTo>
                    <a:pt x="1736" y="1347"/>
                    <a:pt x="1736"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21" name="Google Shape;321;p21"/>
            <p:cNvSpPr/>
            <p:nvPr/>
          </p:nvSpPr>
          <p:spPr>
            <a:xfrm>
              <a:off x="1511302" y="3859420"/>
              <a:ext cx="46238" cy="35765"/>
            </a:xfrm>
            <a:custGeom>
              <a:avLst/>
              <a:gdLst/>
              <a:ahLst/>
              <a:cxnLst/>
              <a:rect l="l" t="t" r="r" b="b"/>
              <a:pathLst>
                <a:path w="1713" h="1325" extrusionOk="0">
                  <a:moveTo>
                    <a:pt x="868" y="1"/>
                  </a:moveTo>
                  <a:cubicBezTo>
                    <a:pt x="0" y="1"/>
                    <a:pt x="0" y="1324"/>
                    <a:pt x="868" y="1324"/>
                  </a:cubicBezTo>
                  <a:cubicBezTo>
                    <a:pt x="1712" y="1324"/>
                    <a:pt x="1712" y="1"/>
                    <a:pt x="86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22" name="Google Shape;322;p21"/>
            <p:cNvSpPr/>
            <p:nvPr/>
          </p:nvSpPr>
          <p:spPr>
            <a:xfrm>
              <a:off x="1547040" y="3931517"/>
              <a:ext cx="46859" cy="36359"/>
            </a:xfrm>
            <a:custGeom>
              <a:avLst/>
              <a:gdLst/>
              <a:ahLst/>
              <a:cxnLst/>
              <a:rect l="l" t="t" r="r" b="b"/>
              <a:pathLst>
                <a:path w="1736" h="1347" extrusionOk="0">
                  <a:moveTo>
                    <a:pt x="868" y="0"/>
                  </a:moveTo>
                  <a:cubicBezTo>
                    <a:pt x="0" y="0"/>
                    <a:pt x="0" y="1347"/>
                    <a:pt x="868" y="1347"/>
                  </a:cubicBezTo>
                  <a:cubicBezTo>
                    <a:pt x="1735" y="1347"/>
                    <a:pt x="1735" y="0"/>
                    <a:pt x="868"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grpSp>
      <p:sp>
        <p:nvSpPr>
          <p:cNvPr id="323" name="Google Shape;323;p21"/>
          <p:cNvSpPr/>
          <p:nvPr/>
        </p:nvSpPr>
        <p:spPr>
          <a:xfrm>
            <a:off x="11515995" y="1118274"/>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24" name="Google Shape;324;p21"/>
          <p:cNvSpPr/>
          <p:nvPr/>
        </p:nvSpPr>
        <p:spPr>
          <a:xfrm>
            <a:off x="9221213" y="2991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25" name="Google Shape;325;p21"/>
          <p:cNvSpPr/>
          <p:nvPr/>
        </p:nvSpPr>
        <p:spPr>
          <a:xfrm>
            <a:off x="2200062" y="4386790"/>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26" name="Google Shape;326;p21"/>
          <p:cNvSpPr/>
          <p:nvPr/>
        </p:nvSpPr>
        <p:spPr>
          <a:xfrm>
            <a:off x="1079362" y="3556708"/>
            <a:ext cx="121647" cy="109985"/>
          </a:xfrm>
          <a:custGeom>
            <a:avLst/>
            <a:gdLst/>
            <a:ahLst/>
            <a:cxnLst/>
            <a:rect l="l" t="t" r="r" b="b"/>
            <a:pathLst>
              <a:path w="3380" h="3056" extrusionOk="0">
                <a:moveTo>
                  <a:pt x="990" y="1"/>
                </a:moveTo>
                <a:cubicBezTo>
                  <a:pt x="898" y="1"/>
                  <a:pt x="774" y="66"/>
                  <a:pt x="754" y="165"/>
                </a:cubicBezTo>
                <a:cubicBezTo>
                  <a:pt x="708" y="507"/>
                  <a:pt x="731" y="850"/>
                  <a:pt x="800" y="1169"/>
                </a:cubicBezTo>
                <a:cubicBezTo>
                  <a:pt x="572" y="1329"/>
                  <a:pt x="366" y="1466"/>
                  <a:pt x="161" y="1649"/>
                </a:cubicBezTo>
                <a:cubicBezTo>
                  <a:pt x="1" y="1786"/>
                  <a:pt x="138" y="2014"/>
                  <a:pt x="298" y="2014"/>
                </a:cubicBezTo>
                <a:cubicBezTo>
                  <a:pt x="549" y="2037"/>
                  <a:pt x="777" y="2059"/>
                  <a:pt x="1028" y="2082"/>
                </a:cubicBezTo>
                <a:lnTo>
                  <a:pt x="1051" y="2128"/>
                </a:lnTo>
                <a:cubicBezTo>
                  <a:pt x="1074" y="2356"/>
                  <a:pt x="1119" y="2562"/>
                  <a:pt x="1211" y="2767"/>
                </a:cubicBezTo>
                <a:cubicBezTo>
                  <a:pt x="1233" y="2813"/>
                  <a:pt x="1233" y="2835"/>
                  <a:pt x="1279" y="2858"/>
                </a:cubicBezTo>
                <a:cubicBezTo>
                  <a:pt x="1302" y="2904"/>
                  <a:pt x="1325" y="2950"/>
                  <a:pt x="1348" y="2995"/>
                </a:cubicBezTo>
                <a:cubicBezTo>
                  <a:pt x="1382" y="3038"/>
                  <a:pt x="1429" y="3055"/>
                  <a:pt x="1477" y="3055"/>
                </a:cubicBezTo>
                <a:cubicBezTo>
                  <a:pt x="1559" y="3055"/>
                  <a:pt x="1647" y="3007"/>
                  <a:pt x="1690" y="2950"/>
                </a:cubicBezTo>
                <a:cubicBezTo>
                  <a:pt x="1850" y="2676"/>
                  <a:pt x="2010" y="2402"/>
                  <a:pt x="2146" y="2105"/>
                </a:cubicBezTo>
                <a:cubicBezTo>
                  <a:pt x="2443" y="2105"/>
                  <a:pt x="2763" y="2105"/>
                  <a:pt x="3060" y="2082"/>
                </a:cubicBezTo>
                <a:cubicBezTo>
                  <a:pt x="3242" y="2082"/>
                  <a:pt x="3379" y="1854"/>
                  <a:pt x="3219" y="1717"/>
                </a:cubicBezTo>
                <a:cubicBezTo>
                  <a:pt x="2991" y="1512"/>
                  <a:pt x="2763" y="1329"/>
                  <a:pt x="2535" y="1146"/>
                </a:cubicBezTo>
                <a:cubicBezTo>
                  <a:pt x="2649" y="873"/>
                  <a:pt x="2763" y="576"/>
                  <a:pt x="2877" y="302"/>
                </a:cubicBezTo>
                <a:cubicBezTo>
                  <a:pt x="2933" y="152"/>
                  <a:pt x="2774" y="33"/>
                  <a:pt x="2639" y="33"/>
                </a:cubicBezTo>
                <a:cubicBezTo>
                  <a:pt x="2610" y="33"/>
                  <a:pt x="2582" y="39"/>
                  <a:pt x="2557" y="51"/>
                </a:cubicBezTo>
                <a:cubicBezTo>
                  <a:pt x="2306" y="211"/>
                  <a:pt x="2055" y="370"/>
                  <a:pt x="1804" y="530"/>
                </a:cubicBezTo>
                <a:cubicBezTo>
                  <a:pt x="1576" y="325"/>
                  <a:pt x="1325" y="119"/>
                  <a:pt x="1028" y="5"/>
                </a:cubicBezTo>
                <a:cubicBezTo>
                  <a:pt x="1016" y="2"/>
                  <a:pt x="1003" y="1"/>
                  <a:pt x="99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27" name="Google Shape;327;p21"/>
          <p:cNvSpPr txBox="1">
            <a:spLocks noGrp="1"/>
          </p:cNvSpPr>
          <p:nvPr>
            <p:ph type="title"/>
          </p:nvPr>
        </p:nvSpPr>
        <p:spPr>
          <a:xfrm>
            <a:off x="950967" y="486967"/>
            <a:ext cx="10290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Font typeface="Sriracha"/>
              <a:buNone/>
              <a:defRPr sz="3733">
                <a:solidFill>
                  <a:schemeClr val="dk2"/>
                </a:solidFill>
                <a:latin typeface="Sriracha"/>
                <a:ea typeface="Sriracha"/>
                <a:cs typeface="Sriracha"/>
                <a:sym typeface="Sriracha"/>
              </a:defRPr>
            </a:lvl1pPr>
            <a:lvl2pPr lvl="1"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2pPr>
            <a:lvl3pPr lvl="2"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3pPr>
            <a:lvl4pPr lvl="3"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4pPr>
            <a:lvl5pPr lvl="4"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5pPr>
            <a:lvl6pPr lvl="5"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6pPr>
            <a:lvl7pPr lvl="6"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7pPr>
            <a:lvl8pPr lvl="7"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8pPr>
            <a:lvl9pPr lvl="8" algn="ctr" rtl="0">
              <a:spcBef>
                <a:spcPts val="0"/>
              </a:spcBef>
              <a:spcAft>
                <a:spcPts val="0"/>
              </a:spcAft>
              <a:buClr>
                <a:schemeClr val="dk1"/>
              </a:buClr>
              <a:buSzPts val="2800"/>
              <a:buFont typeface="Bangers"/>
              <a:buNone/>
              <a:defRPr sz="3733">
                <a:solidFill>
                  <a:schemeClr val="dk1"/>
                </a:solidFill>
                <a:latin typeface="Bangers"/>
                <a:ea typeface="Bangers"/>
                <a:cs typeface="Bangers"/>
                <a:sym typeface="Bangers"/>
              </a:defRPr>
            </a:lvl9pPr>
          </a:lstStyle>
          <a:p>
            <a:endParaRPr/>
          </a:p>
        </p:txBody>
      </p:sp>
    </p:spTree>
    <p:extLst>
      <p:ext uri="{BB962C8B-B14F-4D97-AF65-F5344CB8AC3E}">
        <p14:creationId xmlns:p14="http://schemas.microsoft.com/office/powerpoint/2010/main" val="173043216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B25581-BD34-4DD7-BA05-7E0E523F70F4}" type="datetimeFigureOut">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15/09/2022</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88FB759-D793-4350-8E69-9EFD18834F18}"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59903713"/>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5433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80AE18A1-F26D-429F-AEF1-6A7C13A33231}"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1064238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theme" Target="../theme/theme5.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3" Type="http://schemas.openxmlformats.org/officeDocument/2006/relationships/slideLayout" Target="../slideLayouts/slideLayout66.xml"/><Relationship Id="rId21" Type="http://schemas.openxmlformats.org/officeDocument/2006/relationships/theme" Target="../theme/theme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vi-VN"/>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cs typeface="+mn-cs"/>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cs typeface="+mn-cs"/>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fontAlgn="base">
              <a:spcBef>
                <a:spcPct val="0"/>
              </a:spcBef>
              <a:spcAft>
                <a:spcPct val="0"/>
              </a:spcAft>
              <a:defRPr/>
            </a:pPr>
            <a:fld id="{B24AE8D3-D741-403F-A537-F880F052D352}" type="slidenum">
              <a:rPr lang="en-US" altLang="vi-VN" smtClean="0">
                <a:solidFill>
                  <a:srgbClr val="000000"/>
                </a:solidFill>
                <a:cs typeface="Arial" panose="020B0604020202020204" pitchFamily="34" charset="0"/>
              </a:rPr>
              <a:pPr fontAlgn="base">
                <a:spcBef>
                  <a:spcPct val="0"/>
                </a:spcBef>
                <a:spcAft>
                  <a:spcPct val="0"/>
                </a:spcAft>
                <a:defRPr/>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392535757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vi-VN"/>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cs typeface="+mn-cs"/>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cs typeface="+mn-cs"/>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pPr>
            <a:fld id="{8090DA2E-3CD3-423D-A3DE-95F268D64733}" type="slidenum">
              <a:rPr lang="en-US" altLang="vi-VN" smtClean="0">
                <a:solidFill>
                  <a:srgbClr val="000000"/>
                </a:solidFill>
                <a:cs typeface="Arial" panose="020B0604020202020204" pitchFamily="34" charset="0"/>
              </a:rPr>
              <a:pPr fontAlgn="base">
                <a:spcBef>
                  <a:spcPct val="0"/>
                </a:spcBef>
                <a:spcAft>
                  <a:spcPct val="0"/>
                </a:spcAft>
              </a:pPr>
              <a:t>‹#›</a:t>
            </a:fld>
            <a:endParaRPr lang="en-US" altLang="vi-VN">
              <a:solidFill>
                <a:srgbClr val="000000"/>
              </a:solidFill>
              <a:cs typeface="Arial" panose="020B0604020202020204" pitchFamily="34" charset="0"/>
            </a:endParaRPr>
          </a:p>
        </p:txBody>
      </p:sp>
    </p:spTree>
    <p:extLst>
      <p:ext uri="{BB962C8B-B14F-4D97-AF65-F5344CB8AC3E}">
        <p14:creationId xmlns:p14="http://schemas.microsoft.com/office/powerpoint/2010/main" val="3287306385"/>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29" tIns="45714" rIns="91429" bIns="45714"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609600" y="1600203"/>
            <a:ext cx="10972800" cy="4525963"/>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600" y="6245226"/>
            <a:ext cx="2844800" cy="476250"/>
          </a:xfrm>
          <a:prstGeom prst="rect">
            <a:avLst/>
          </a:prstGeom>
          <a:noFill/>
          <a:ln>
            <a:noFill/>
          </a:ln>
          <a:effectLst/>
        </p:spPr>
        <p:txBody>
          <a:bodyPr vert="horz" wrap="square" lIns="91429" tIns="45714" rIns="91429" bIns="45714" numCol="1" anchor="t" anchorCtr="0" compatLnSpc="1">
            <a:prstTxWarp prst="textNoShape">
              <a:avLst/>
            </a:prstTxWarp>
          </a:bodyPr>
          <a:lstStyle>
            <a:lvl1pPr>
              <a:spcBef>
                <a:spcPct val="0"/>
              </a:spcBef>
              <a:defRPr sz="1641">
                <a:solidFill>
                  <a:schemeClr val="tx1"/>
                </a:solidFill>
                <a:cs typeface="Arial" pitchFamily="34" charset="0"/>
              </a:defRPr>
            </a:lvl1pPr>
          </a:lstStyle>
          <a:p>
            <a:pPr defTabSz="1071677" fontAlgn="base">
              <a:spcAft>
                <a:spcPct val="0"/>
              </a:spcAft>
              <a:defRPr/>
            </a:pPr>
            <a:endParaRPr lang="en-US">
              <a:solidFill>
                <a:srgbClr val="000000"/>
              </a:solidFill>
              <a:latin typeface=".VnTime" pitchFamily="34" charset="0"/>
            </a:endParaRPr>
          </a:p>
        </p:txBody>
      </p:sp>
      <p:sp>
        <p:nvSpPr>
          <p:cNvPr id="1029" name="Rectangle 5"/>
          <p:cNvSpPr>
            <a:spLocks noGrp="1" noChangeArrowheads="1"/>
          </p:cNvSpPr>
          <p:nvPr>
            <p:ph type="ftr" sz="quarter" idx="3"/>
          </p:nvPr>
        </p:nvSpPr>
        <p:spPr bwMode="auto">
          <a:xfrm>
            <a:off x="4165600" y="6245226"/>
            <a:ext cx="3860800" cy="476250"/>
          </a:xfrm>
          <a:prstGeom prst="rect">
            <a:avLst/>
          </a:prstGeom>
          <a:noFill/>
          <a:ln>
            <a:noFill/>
          </a:ln>
          <a:effectLst/>
        </p:spPr>
        <p:txBody>
          <a:bodyPr vert="horz" wrap="square" lIns="91429" tIns="45714" rIns="91429" bIns="45714" numCol="1" anchor="t" anchorCtr="0" compatLnSpc="1">
            <a:prstTxWarp prst="textNoShape">
              <a:avLst/>
            </a:prstTxWarp>
          </a:bodyPr>
          <a:lstStyle>
            <a:lvl1pPr algn="ctr">
              <a:spcBef>
                <a:spcPct val="0"/>
              </a:spcBef>
              <a:defRPr sz="1641">
                <a:solidFill>
                  <a:schemeClr val="tx1"/>
                </a:solidFill>
                <a:cs typeface="Arial" pitchFamily="34" charset="0"/>
              </a:defRPr>
            </a:lvl1pPr>
          </a:lstStyle>
          <a:p>
            <a:pPr defTabSz="1071677" fontAlgn="base">
              <a:spcAft>
                <a:spcPct val="0"/>
              </a:spcAft>
              <a:defRPr/>
            </a:pPr>
            <a:endParaRPr lang="en-US">
              <a:solidFill>
                <a:srgbClr val="000000"/>
              </a:solidFill>
              <a:latin typeface=".VnTime" pitchFamily="34" charset="0"/>
            </a:endParaRPr>
          </a:p>
        </p:txBody>
      </p:sp>
      <p:sp>
        <p:nvSpPr>
          <p:cNvPr id="1030" name="Rectangle 6"/>
          <p:cNvSpPr>
            <a:spLocks noGrp="1" noChangeArrowheads="1"/>
          </p:cNvSpPr>
          <p:nvPr>
            <p:ph type="sldNum" sz="quarter" idx="4"/>
          </p:nvPr>
        </p:nvSpPr>
        <p:spPr bwMode="auto">
          <a:xfrm>
            <a:off x="8737600" y="6245226"/>
            <a:ext cx="2844800" cy="476250"/>
          </a:xfrm>
          <a:prstGeom prst="rect">
            <a:avLst/>
          </a:prstGeom>
          <a:noFill/>
          <a:ln>
            <a:noFill/>
          </a:ln>
          <a:effectLst/>
        </p:spPr>
        <p:txBody>
          <a:bodyPr vert="horz" wrap="square" lIns="91429" tIns="45714" rIns="91429" bIns="45714" numCol="1" anchor="t" anchorCtr="0" compatLnSpc="1">
            <a:prstTxWarp prst="textNoShape">
              <a:avLst/>
            </a:prstTxWarp>
          </a:bodyPr>
          <a:lstStyle>
            <a:lvl1pPr algn="r">
              <a:spcBef>
                <a:spcPct val="0"/>
              </a:spcBef>
              <a:defRPr sz="1641">
                <a:solidFill>
                  <a:schemeClr val="tx1"/>
                </a:solidFill>
                <a:cs typeface="Arial" pitchFamily="34" charset="0"/>
              </a:defRPr>
            </a:lvl1pPr>
          </a:lstStyle>
          <a:p>
            <a:pPr defTabSz="1071677" fontAlgn="base">
              <a:spcAft>
                <a:spcPct val="0"/>
              </a:spcAft>
              <a:defRPr/>
            </a:pPr>
            <a:fld id="{D3836735-96BF-4173-A777-C2438E7857B6}"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314085763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timing>
    <p:tnLst>
      <p:par>
        <p:cTn id="1" dur="indefinite" restart="never" nodeType="tmRoot"/>
      </p:par>
    </p:tnLst>
  </p:timing>
  <p:txStyles>
    <p:titleStyle>
      <a:lvl1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1pPr>
      <a:lvl2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2pPr>
      <a:lvl3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3pPr>
      <a:lvl4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4pPr>
      <a:lvl5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5pPr>
      <a:lvl6pPr marL="535775" algn="ctr" rtl="0" fontAlgn="base">
        <a:spcBef>
          <a:spcPct val="0"/>
        </a:spcBef>
        <a:spcAft>
          <a:spcPct val="0"/>
        </a:spcAft>
        <a:defRPr sz="5157">
          <a:solidFill>
            <a:schemeClr val="tx2"/>
          </a:solidFill>
          <a:latin typeface="Arial" charset="0"/>
          <a:cs typeface="Arial" charset="0"/>
        </a:defRPr>
      </a:lvl6pPr>
      <a:lvl7pPr marL="1071551" algn="ctr" rtl="0" fontAlgn="base">
        <a:spcBef>
          <a:spcPct val="0"/>
        </a:spcBef>
        <a:spcAft>
          <a:spcPct val="0"/>
        </a:spcAft>
        <a:defRPr sz="5157">
          <a:solidFill>
            <a:schemeClr val="tx2"/>
          </a:solidFill>
          <a:latin typeface="Arial" charset="0"/>
          <a:cs typeface="Arial" charset="0"/>
        </a:defRPr>
      </a:lvl7pPr>
      <a:lvl8pPr marL="1607328" algn="ctr" rtl="0" fontAlgn="base">
        <a:spcBef>
          <a:spcPct val="0"/>
        </a:spcBef>
        <a:spcAft>
          <a:spcPct val="0"/>
        </a:spcAft>
        <a:defRPr sz="5157">
          <a:solidFill>
            <a:schemeClr val="tx2"/>
          </a:solidFill>
          <a:latin typeface="Arial" charset="0"/>
          <a:cs typeface="Arial" charset="0"/>
        </a:defRPr>
      </a:lvl8pPr>
      <a:lvl9pPr marL="2143103" algn="ctr" rtl="0" fontAlgn="base">
        <a:spcBef>
          <a:spcPct val="0"/>
        </a:spcBef>
        <a:spcAft>
          <a:spcPct val="0"/>
        </a:spcAft>
        <a:defRPr sz="5157">
          <a:solidFill>
            <a:schemeClr val="tx2"/>
          </a:solidFill>
          <a:latin typeface="Arial" charset="0"/>
          <a:cs typeface="Arial" charset="0"/>
        </a:defRPr>
      </a:lvl9pPr>
    </p:titleStyle>
    <p:bodyStyle>
      <a:lvl1pPr marL="401832" indent="-401832" algn="l" rtl="0" eaLnBrk="0" fontAlgn="base" hangingPunct="0">
        <a:spcBef>
          <a:spcPct val="20000"/>
        </a:spcBef>
        <a:spcAft>
          <a:spcPct val="0"/>
        </a:spcAft>
        <a:buChar char="•"/>
        <a:defRPr sz="3750">
          <a:solidFill>
            <a:schemeClr val="tx1"/>
          </a:solidFill>
          <a:latin typeface=".VnTime" pitchFamily="34" charset="0"/>
          <a:ea typeface=".VnTime" pitchFamily="34" charset="0"/>
          <a:cs typeface=".VnTime" pitchFamily="34" charset="0"/>
        </a:defRPr>
      </a:lvl1pPr>
      <a:lvl2pPr marL="870635" indent="-334860" algn="l" rtl="0" eaLnBrk="0" fontAlgn="base" hangingPunct="0">
        <a:spcBef>
          <a:spcPct val="20000"/>
        </a:spcBef>
        <a:spcAft>
          <a:spcPct val="0"/>
        </a:spcAft>
        <a:buChar char="–"/>
        <a:defRPr sz="3282">
          <a:solidFill>
            <a:schemeClr val="tx1"/>
          </a:solidFill>
          <a:latin typeface=".VnTime" pitchFamily="34" charset="0"/>
          <a:ea typeface=".VnTime" pitchFamily="34" charset="0"/>
          <a:cs typeface=".VnTime" pitchFamily="34" charset="0"/>
        </a:defRPr>
      </a:lvl2pPr>
      <a:lvl3pPr marL="1339440" indent="-267888" algn="l" rtl="0" eaLnBrk="0" fontAlgn="base" hangingPunct="0">
        <a:spcBef>
          <a:spcPct val="20000"/>
        </a:spcBef>
        <a:spcAft>
          <a:spcPct val="0"/>
        </a:spcAft>
        <a:buChar char="•"/>
        <a:defRPr sz="2813">
          <a:solidFill>
            <a:schemeClr val="tx1"/>
          </a:solidFill>
          <a:latin typeface=".VnTime" pitchFamily="34" charset="0"/>
          <a:ea typeface=".VnTime" pitchFamily="34" charset="0"/>
          <a:cs typeface=".VnTime" pitchFamily="34" charset="0"/>
        </a:defRPr>
      </a:lvl3pPr>
      <a:lvl4pPr marL="1875215" indent="-267888" algn="l" rtl="0" eaLnBrk="0" fontAlgn="base" hangingPunct="0">
        <a:spcBef>
          <a:spcPct val="20000"/>
        </a:spcBef>
        <a:spcAft>
          <a:spcPct val="0"/>
        </a:spcAft>
        <a:buChar char="–"/>
        <a:defRPr sz="2344">
          <a:solidFill>
            <a:schemeClr val="tx1"/>
          </a:solidFill>
          <a:latin typeface=".VnTime" pitchFamily="34" charset="0"/>
          <a:ea typeface=".VnTime" pitchFamily="34" charset="0"/>
          <a:cs typeface=".VnTime" pitchFamily="34" charset="0"/>
        </a:defRPr>
      </a:lvl4pPr>
      <a:lvl5pPr marL="2410990" indent="-267888" algn="l" rtl="0" eaLnBrk="0" fontAlgn="base" hangingPunct="0">
        <a:spcBef>
          <a:spcPct val="20000"/>
        </a:spcBef>
        <a:spcAft>
          <a:spcPct val="0"/>
        </a:spcAft>
        <a:buChar char="»"/>
        <a:defRPr sz="2344">
          <a:solidFill>
            <a:schemeClr val="tx1"/>
          </a:solidFill>
          <a:latin typeface=".VnTime" pitchFamily="34" charset="0"/>
          <a:ea typeface=".VnTime" pitchFamily="34" charset="0"/>
          <a:cs typeface=".VnTime" pitchFamily="34" charset="0"/>
        </a:defRPr>
      </a:lvl5pPr>
      <a:lvl6pPr marL="2946767" indent="-267888" algn="l" rtl="0" fontAlgn="base">
        <a:spcBef>
          <a:spcPct val="20000"/>
        </a:spcBef>
        <a:spcAft>
          <a:spcPct val="0"/>
        </a:spcAft>
        <a:buChar char="»"/>
        <a:defRPr sz="2344">
          <a:solidFill>
            <a:schemeClr val="tx1"/>
          </a:solidFill>
          <a:latin typeface="+mn-lt"/>
          <a:cs typeface="+mn-cs"/>
        </a:defRPr>
      </a:lvl6pPr>
      <a:lvl7pPr marL="3482543" indent="-267888" algn="l" rtl="0" fontAlgn="base">
        <a:spcBef>
          <a:spcPct val="20000"/>
        </a:spcBef>
        <a:spcAft>
          <a:spcPct val="0"/>
        </a:spcAft>
        <a:buChar char="»"/>
        <a:defRPr sz="2344">
          <a:solidFill>
            <a:schemeClr val="tx1"/>
          </a:solidFill>
          <a:latin typeface="+mn-lt"/>
          <a:cs typeface="+mn-cs"/>
        </a:defRPr>
      </a:lvl7pPr>
      <a:lvl8pPr marL="4018318" indent="-267888" algn="l" rtl="0" fontAlgn="base">
        <a:spcBef>
          <a:spcPct val="20000"/>
        </a:spcBef>
        <a:spcAft>
          <a:spcPct val="0"/>
        </a:spcAft>
        <a:buChar char="»"/>
        <a:defRPr sz="2344">
          <a:solidFill>
            <a:schemeClr val="tx1"/>
          </a:solidFill>
          <a:latin typeface="+mn-lt"/>
          <a:cs typeface="+mn-cs"/>
        </a:defRPr>
      </a:lvl8pPr>
      <a:lvl9pPr marL="4554094" indent="-267888" algn="l" rtl="0" fontAlgn="base">
        <a:spcBef>
          <a:spcPct val="20000"/>
        </a:spcBef>
        <a:spcAft>
          <a:spcPct val="0"/>
        </a:spcAft>
        <a:buChar char="»"/>
        <a:defRPr sz="2344">
          <a:solidFill>
            <a:schemeClr val="tx1"/>
          </a:solidFill>
          <a:latin typeface="+mn-lt"/>
          <a:cs typeface="+mn-cs"/>
        </a:defRPr>
      </a:lvl9pPr>
    </p:bodyStyle>
    <p:otherStyle>
      <a:defPPr>
        <a:defRPr lang="en-US"/>
      </a:defPPr>
      <a:lvl1pPr marL="0" algn="l" defTabSz="1071551" rtl="0" eaLnBrk="1" latinLnBrk="0" hangingPunct="1">
        <a:defRPr sz="2110" kern="1200">
          <a:solidFill>
            <a:schemeClr val="tx1"/>
          </a:solidFill>
          <a:latin typeface="+mn-lt"/>
          <a:ea typeface="+mn-ea"/>
          <a:cs typeface="+mn-cs"/>
        </a:defRPr>
      </a:lvl1pPr>
      <a:lvl2pPr marL="535775" algn="l" defTabSz="1071551" rtl="0" eaLnBrk="1" latinLnBrk="0" hangingPunct="1">
        <a:defRPr sz="2110" kern="1200">
          <a:solidFill>
            <a:schemeClr val="tx1"/>
          </a:solidFill>
          <a:latin typeface="+mn-lt"/>
          <a:ea typeface="+mn-ea"/>
          <a:cs typeface="+mn-cs"/>
        </a:defRPr>
      </a:lvl2pPr>
      <a:lvl3pPr marL="1071551" algn="l" defTabSz="1071551" rtl="0" eaLnBrk="1" latinLnBrk="0" hangingPunct="1">
        <a:defRPr sz="2110" kern="1200">
          <a:solidFill>
            <a:schemeClr val="tx1"/>
          </a:solidFill>
          <a:latin typeface="+mn-lt"/>
          <a:ea typeface="+mn-ea"/>
          <a:cs typeface="+mn-cs"/>
        </a:defRPr>
      </a:lvl3pPr>
      <a:lvl4pPr marL="1607328" algn="l" defTabSz="1071551" rtl="0" eaLnBrk="1" latinLnBrk="0" hangingPunct="1">
        <a:defRPr sz="2110" kern="1200">
          <a:solidFill>
            <a:schemeClr val="tx1"/>
          </a:solidFill>
          <a:latin typeface="+mn-lt"/>
          <a:ea typeface="+mn-ea"/>
          <a:cs typeface="+mn-cs"/>
        </a:defRPr>
      </a:lvl4pPr>
      <a:lvl5pPr marL="2143103" algn="l" defTabSz="1071551" rtl="0" eaLnBrk="1" latinLnBrk="0" hangingPunct="1">
        <a:defRPr sz="2110" kern="1200">
          <a:solidFill>
            <a:schemeClr val="tx1"/>
          </a:solidFill>
          <a:latin typeface="+mn-lt"/>
          <a:ea typeface="+mn-ea"/>
          <a:cs typeface="+mn-cs"/>
        </a:defRPr>
      </a:lvl5pPr>
      <a:lvl6pPr marL="2678879" algn="l" defTabSz="1071551" rtl="0" eaLnBrk="1" latinLnBrk="0" hangingPunct="1">
        <a:defRPr sz="2110" kern="1200">
          <a:solidFill>
            <a:schemeClr val="tx1"/>
          </a:solidFill>
          <a:latin typeface="+mn-lt"/>
          <a:ea typeface="+mn-ea"/>
          <a:cs typeface="+mn-cs"/>
        </a:defRPr>
      </a:lvl6pPr>
      <a:lvl7pPr marL="3214654" algn="l" defTabSz="1071551" rtl="0" eaLnBrk="1" latinLnBrk="0" hangingPunct="1">
        <a:defRPr sz="2110" kern="1200">
          <a:solidFill>
            <a:schemeClr val="tx1"/>
          </a:solidFill>
          <a:latin typeface="+mn-lt"/>
          <a:ea typeface="+mn-ea"/>
          <a:cs typeface="+mn-cs"/>
        </a:defRPr>
      </a:lvl7pPr>
      <a:lvl8pPr marL="3750430" algn="l" defTabSz="1071551" rtl="0" eaLnBrk="1" latinLnBrk="0" hangingPunct="1">
        <a:defRPr sz="2110" kern="1200">
          <a:solidFill>
            <a:schemeClr val="tx1"/>
          </a:solidFill>
          <a:latin typeface="+mn-lt"/>
          <a:ea typeface="+mn-ea"/>
          <a:cs typeface="+mn-cs"/>
        </a:defRPr>
      </a:lvl8pPr>
      <a:lvl9pPr marL="4286206" algn="l" defTabSz="1071551" rtl="0" eaLnBrk="1" latinLnBrk="0" hangingPunct="1">
        <a:defRPr sz="211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29" tIns="45714" rIns="91429" bIns="45714"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609600" y="1600203"/>
            <a:ext cx="10972800" cy="4525963"/>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600" y="6245226"/>
            <a:ext cx="2844800" cy="476250"/>
          </a:xfrm>
          <a:prstGeom prst="rect">
            <a:avLst/>
          </a:prstGeom>
          <a:noFill/>
          <a:ln>
            <a:noFill/>
          </a:ln>
          <a:effectLst/>
        </p:spPr>
        <p:txBody>
          <a:bodyPr vert="horz" wrap="square" lIns="91429" tIns="45714" rIns="91429" bIns="45714" numCol="1" anchor="t" anchorCtr="0" compatLnSpc="1">
            <a:prstTxWarp prst="textNoShape">
              <a:avLst/>
            </a:prstTxWarp>
          </a:bodyPr>
          <a:lstStyle>
            <a:lvl1pPr>
              <a:spcBef>
                <a:spcPct val="0"/>
              </a:spcBef>
              <a:defRPr sz="1641">
                <a:solidFill>
                  <a:schemeClr val="tx1"/>
                </a:solidFill>
                <a:cs typeface="Arial" pitchFamily="34" charset="0"/>
              </a:defRPr>
            </a:lvl1pPr>
          </a:lstStyle>
          <a:p>
            <a:pPr defTabSz="1071677" fontAlgn="base">
              <a:spcAft>
                <a:spcPct val="0"/>
              </a:spcAft>
              <a:defRPr/>
            </a:pPr>
            <a:endParaRPr lang="en-US">
              <a:solidFill>
                <a:srgbClr val="000000"/>
              </a:solidFill>
              <a:latin typeface=".VnTime" pitchFamily="34" charset="0"/>
            </a:endParaRPr>
          </a:p>
        </p:txBody>
      </p:sp>
      <p:sp>
        <p:nvSpPr>
          <p:cNvPr id="1029" name="Rectangle 5"/>
          <p:cNvSpPr>
            <a:spLocks noGrp="1" noChangeArrowheads="1"/>
          </p:cNvSpPr>
          <p:nvPr>
            <p:ph type="ftr" sz="quarter" idx="3"/>
          </p:nvPr>
        </p:nvSpPr>
        <p:spPr bwMode="auto">
          <a:xfrm>
            <a:off x="4165600" y="6245226"/>
            <a:ext cx="3860800" cy="476250"/>
          </a:xfrm>
          <a:prstGeom prst="rect">
            <a:avLst/>
          </a:prstGeom>
          <a:noFill/>
          <a:ln>
            <a:noFill/>
          </a:ln>
          <a:effectLst/>
        </p:spPr>
        <p:txBody>
          <a:bodyPr vert="horz" wrap="square" lIns="91429" tIns="45714" rIns="91429" bIns="45714" numCol="1" anchor="t" anchorCtr="0" compatLnSpc="1">
            <a:prstTxWarp prst="textNoShape">
              <a:avLst/>
            </a:prstTxWarp>
          </a:bodyPr>
          <a:lstStyle>
            <a:lvl1pPr algn="ctr">
              <a:spcBef>
                <a:spcPct val="0"/>
              </a:spcBef>
              <a:defRPr sz="1641">
                <a:solidFill>
                  <a:schemeClr val="tx1"/>
                </a:solidFill>
                <a:cs typeface="Arial" pitchFamily="34" charset="0"/>
              </a:defRPr>
            </a:lvl1pPr>
          </a:lstStyle>
          <a:p>
            <a:pPr defTabSz="1071677" fontAlgn="base">
              <a:spcAft>
                <a:spcPct val="0"/>
              </a:spcAft>
              <a:defRPr/>
            </a:pPr>
            <a:endParaRPr lang="en-US">
              <a:solidFill>
                <a:srgbClr val="000000"/>
              </a:solidFill>
              <a:latin typeface=".VnTime" pitchFamily="34" charset="0"/>
            </a:endParaRPr>
          </a:p>
        </p:txBody>
      </p:sp>
      <p:sp>
        <p:nvSpPr>
          <p:cNvPr id="1030" name="Rectangle 6"/>
          <p:cNvSpPr>
            <a:spLocks noGrp="1" noChangeArrowheads="1"/>
          </p:cNvSpPr>
          <p:nvPr>
            <p:ph type="sldNum" sz="quarter" idx="4"/>
          </p:nvPr>
        </p:nvSpPr>
        <p:spPr bwMode="auto">
          <a:xfrm>
            <a:off x="8737600" y="6245226"/>
            <a:ext cx="2844800" cy="476250"/>
          </a:xfrm>
          <a:prstGeom prst="rect">
            <a:avLst/>
          </a:prstGeom>
          <a:noFill/>
          <a:ln>
            <a:noFill/>
          </a:ln>
          <a:effectLst/>
        </p:spPr>
        <p:txBody>
          <a:bodyPr vert="horz" wrap="square" lIns="91429" tIns="45714" rIns="91429" bIns="45714" numCol="1" anchor="t" anchorCtr="0" compatLnSpc="1">
            <a:prstTxWarp prst="textNoShape">
              <a:avLst/>
            </a:prstTxWarp>
          </a:bodyPr>
          <a:lstStyle>
            <a:lvl1pPr algn="r">
              <a:spcBef>
                <a:spcPct val="0"/>
              </a:spcBef>
              <a:defRPr sz="1641">
                <a:solidFill>
                  <a:schemeClr val="tx1"/>
                </a:solidFill>
                <a:cs typeface="Arial" pitchFamily="34" charset="0"/>
              </a:defRPr>
            </a:lvl1pPr>
          </a:lstStyle>
          <a:p>
            <a:pPr defTabSz="1071677" fontAlgn="base">
              <a:spcAft>
                <a:spcPct val="0"/>
              </a:spcAft>
              <a:defRPr/>
            </a:pPr>
            <a:fld id="{D3836735-96BF-4173-A777-C2438E7857B6}"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252226225"/>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809" r:id="rId13"/>
  </p:sldLayoutIdLst>
  <p:timing>
    <p:tnLst>
      <p:par>
        <p:cTn id="1" dur="indefinite" restart="never" nodeType="tmRoot"/>
      </p:par>
    </p:tnLst>
  </p:timing>
  <p:txStyles>
    <p:titleStyle>
      <a:lvl1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1pPr>
      <a:lvl2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2pPr>
      <a:lvl3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3pPr>
      <a:lvl4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4pPr>
      <a:lvl5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5pPr>
      <a:lvl6pPr marL="535775" algn="ctr" rtl="0" fontAlgn="base">
        <a:spcBef>
          <a:spcPct val="0"/>
        </a:spcBef>
        <a:spcAft>
          <a:spcPct val="0"/>
        </a:spcAft>
        <a:defRPr sz="5157">
          <a:solidFill>
            <a:schemeClr val="tx2"/>
          </a:solidFill>
          <a:latin typeface="Arial" charset="0"/>
          <a:cs typeface="Arial" charset="0"/>
        </a:defRPr>
      </a:lvl6pPr>
      <a:lvl7pPr marL="1071551" algn="ctr" rtl="0" fontAlgn="base">
        <a:spcBef>
          <a:spcPct val="0"/>
        </a:spcBef>
        <a:spcAft>
          <a:spcPct val="0"/>
        </a:spcAft>
        <a:defRPr sz="5157">
          <a:solidFill>
            <a:schemeClr val="tx2"/>
          </a:solidFill>
          <a:latin typeface="Arial" charset="0"/>
          <a:cs typeface="Arial" charset="0"/>
        </a:defRPr>
      </a:lvl7pPr>
      <a:lvl8pPr marL="1607328" algn="ctr" rtl="0" fontAlgn="base">
        <a:spcBef>
          <a:spcPct val="0"/>
        </a:spcBef>
        <a:spcAft>
          <a:spcPct val="0"/>
        </a:spcAft>
        <a:defRPr sz="5157">
          <a:solidFill>
            <a:schemeClr val="tx2"/>
          </a:solidFill>
          <a:latin typeface="Arial" charset="0"/>
          <a:cs typeface="Arial" charset="0"/>
        </a:defRPr>
      </a:lvl8pPr>
      <a:lvl9pPr marL="2143103" algn="ctr" rtl="0" fontAlgn="base">
        <a:spcBef>
          <a:spcPct val="0"/>
        </a:spcBef>
        <a:spcAft>
          <a:spcPct val="0"/>
        </a:spcAft>
        <a:defRPr sz="5157">
          <a:solidFill>
            <a:schemeClr val="tx2"/>
          </a:solidFill>
          <a:latin typeface="Arial" charset="0"/>
          <a:cs typeface="Arial" charset="0"/>
        </a:defRPr>
      </a:lvl9pPr>
    </p:titleStyle>
    <p:bodyStyle>
      <a:lvl1pPr marL="401832" indent="-401832" algn="l" rtl="0" eaLnBrk="0" fontAlgn="base" hangingPunct="0">
        <a:spcBef>
          <a:spcPct val="20000"/>
        </a:spcBef>
        <a:spcAft>
          <a:spcPct val="0"/>
        </a:spcAft>
        <a:buChar char="•"/>
        <a:defRPr sz="3750">
          <a:solidFill>
            <a:schemeClr val="tx1"/>
          </a:solidFill>
          <a:latin typeface=".VnTime" pitchFamily="34" charset="0"/>
          <a:ea typeface=".VnTime" pitchFamily="34" charset="0"/>
          <a:cs typeface=".VnTime" pitchFamily="34" charset="0"/>
        </a:defRPr>
      </a:lvl1pPr>
      <a:lvl2pPr marL="870635" indent="-334860" algn="l" rtl="0" eaLnBrk="0" fontAlgn="base" hangingPunct="0">
        <a:spcBef>
          <a:spcPct val="20000"/>
        </a:spcBef>
        <a:spcAft>
          <a:spcPct val="0"/>
        </a:spcAft>
        <a:buChar char="–"/>
        <a:defRPr sz="3282">
          <a:solidFill>
            <a:schemeClr val="tx1"/>
          </a:solidFill>
          <a:latin typeface=".VnTime" pitchFamily="34" charset="0"/>
          <a:ea typeface=".VnTime" pitchFamily="34" charset="0"/>
          <a:cs typeface=".VnTime" pitchFamily="34" charset="0"/>
        </a:defRPr>
      </a:lvl2pPr>
      <a:lvl3pPr marL="1339440" indent="-267888" algn="l" rtl="0" eaLnBrk="0" fontAlgn="base" hangingPunct="0">
        <a:spcBef>
          <a:spcPct val="20000"/>
        </a:spcBef>
        <a:spcAft>
          <a:spcPct val="0"/>
        </a:spcAft>
        <a:buChar char="•"/>
        <a:defRPr sz="2813">
          <a:solidFill>
            <a:schemeClr val="tx1"/>
          </a:solidFill>
          <a:latin typeface=".VnTime" pitchFamily="34" charset="0"/>
          <a:ea typeface=".VnTime" pitchFamily="34" charset="0"/>
          <a:cs typeface=".VnTime" pitchFamily="34" charset="0"/>
        </a:defRPr>
      </a:lvl3pPr>
      <a:lvl4pPr marL="1875215" indent="-267888" algn="l" rtl="0" eaLnBrk="0" fontAlgn="base" hangingPunct="0">
        <a:spcBef>
          <a:spcPct val="20000"/>
        </a:spcBef>
        <a:spcAft>
          <a:spcPct val="0"/>
        </a:spcAft>
        <a:buChar char="–"/>
        <a:defRPr sz="2344">
          <a:solidFill>
            <a:schemeClr val="tx1"/>
          </a:solidFill>
          <a:latin typeface=".VnTime" pitchFamily="34" charset="0"/>
          <a:ea typeface=".VnTime" pitchFamily="34" charset="0"/>
          <a:cs typeface=".VnTime" pitchFamily="34" charset="0"/>
        </a:defRPr>
      </a:lvl4pPr>
      <a:lvl5pPr marL="2410990" indent="-267888" algn="l" rtl="0" eaLnBrk="0" fontAlgn="base" hangingPunct="0">
        <a:spcBef>
          <a:spcPct val="20000"/>
        </a:spcBef>
        <a:spcAft>
          <a:spcPct val="0"/>
        </a:spcAft>
        <a:buChar char="»"/>
        <a:defRPr sz="2344">
          <a:solidFill>
            <a:schemeClr val="tx1"/>
          </a:solidFill>
          <a:latin typeface=".VnTime" pitchFamily="34" charset="0"/>
          <a:ea typeface=".VnTime" pitchFamily="34" charset="0"/>
          <a:cs typeface=".VnTime" pitchFamily="34" charset="0"/>
        </a:defRPr>
      </a:lvl5pPr>
      <a:lvl6pPr marL="2946767" indent="-267888" algn="l" rtl="0" fontAlgn="base">
        <a:spcBef>
          <a:spcPct val="20000"/>
        </a:spcBef>
        <a:spcAft>
          <a:spcPct val="0"/>
        </a:spcAft>
        <a:buChar char="»"/>
        <a:defRPr sz="2344">
          <a:solidFill>
            <a:schemeClr val="tx1"/>
          </a:solidFill>
          <a:latin typeface="+mn-lt"/>
          <a:cs typeface="+mn-cs"/>
        </a:defRPr>
      </a:lvl6pPr>
      <a:lvl7pPr marL="3482543" indent="-267888" algn="l" rtl="0" fontAlgn="base">
        <a:spcBef>
          <a:spcPct val="20000"/>
        </a:spcBef>
        <a:spcAft>
          <a:spcPct val="0"/>
        </a:spcAft>
        <a:buChar char="»"/>
        <a:defRPr sz="2344">
          <a:solidFill>
            <a:schemeClr val="tx1"/>
          </a:solidFill>
          <a:latin typeface="+mn-lt"/>
          <a:cs typeface="+mn-cs"/>
        </a:defRPr>
      </a:lvl7pPr>
      <a:lvl8pPr marL="4018318" indent="-267888" algn="l" rtl="0" fontAlgn="base">
        <a:spcBef>
          <a:spcPct val="20000"/>
        </a:spcBef>
        <a:spcAft>
          <a:spcPct val="0"/>
        </a:spcAft>
        <a:buChar char="»"/>
        <a:defRPr sz="2344">
          <a:solidFill>
            <a:schemeClr val="tx1"/>
          </a:solidFill>
          <a:latin typeface="+mn-lt"/>
          <a:cs typeface="+mn-cs"/>
        </a:defRPr>
      </a:lvl8pPr>
      <a:lvl9pPr marL="4554094" indent="-267888" algn="l" rtl="0" fontAlgn="base">
        <a:spcBef>
          <a:spcPct val="20000"/>
        </a:spcBef>
        <a:spcAft>
          <a:spcPct val="0"/>
        </a:spcAft>
        <a:buChar char="»"/>
        <a:defRPr sz="2344">
          <a:solidFill>
            <a:schemeClr val="tx1"/>
          </a:solidFill>
          <a:latin typeface="+mn-lt"/>
          <a:cs typeface="+mn-cs"/>
        </a:defRPr>
      </a:lvl9pPr>
    </p:bodyStyle>
    <p:otherStyle>
      <a:defPPr>
        <a:defRPr lang="en-US"/>
      </a:defPPr>
      <a:lvl1pPr marL="0" algn="l" defTabSz="1071551" rtl="0" eaLnBrk="1" latinLnBrk="0" hangingPunct="1">
        <a:defRPr sz="2110" kern="1200">
          <a:solidFill>
            <a:schemeClr val="tx1"/>
          </a:solidFill>
          <a:latin typeface="+mn-lt"/>
          <a:ea typeface="+mn-ea"/>
          <a:cs typeface="+mn-cs"/>
        </a:defRPr>
      </a:lvl1pPr>
      <a:lvl2pPr marL="535775" algn="l" defTabSz="1071551" rtl="0" eaLnBrk="1" latinLnBrk="0" hangingPunct="1">
        <a:defRPr sz="2110" kern="1200">
          <a:solidFill>
            <a:schemeClr val="tx1"/>
          </a:solidFill>
          <a:latin typeface="+mn-lt"/>
          <a:ea typeface="+mn-ea"/>
          <a:cs typeface="+mn-cs"/>
        </a:defRPr>
      </a:lvl2pPr>
      <a:lvl3pPr marL="1071551" algn="l" defTabSz="1071551" rtl="0" eaLnBrk="1" latinLnBrk="0" hangingPunct="1">
        <a:defRPr sz="2110" kern="1200">
          <a:solidFill>
            <a:schemeClr val="tx1"/>
          </a:solidFill>
          <a:latin typeface="+mn-lt"/>
          <a:ea typeface="+mn-ea"/>
          <a:cs typeface="+mn-cs"/>
        </a:defRPr>
      </a:lvl3pPr>
      <a:lvl4pPr marL="1607328" algn="l" defTabSz="1071551" rtl="0" eaLnBrk="1" latinLnBrk="0" hangingPunct="1">
        <a:defRPr sz="2110" kern="1200">
          <a:solidFill>
            <a:schemeClr val="tx1"/>
          </a:solidFill>
          <a:latin typeface="+mn-lt"/>
          <a:ea typeface="+mn-ea"/>
          <a:cs typeface="+mn-cs"/>
        </a:defRPr>
      </a:lvl4pPr>
      <a:lvl5pPr marL="2143103" algn="l" defTabSz="1071551" rtl="0" eaLnBrk="1" latinLnBrk="0" hangingPunct="1">
        <a:defRPr sz="2110" kern="1200">
          <a:solidFill>
            <a:schemeClr val="tx1"/>
          </a:solidFill>
          <a:latin typeface="+mn-lt"/>
          <a:ea typeface="+mn-ea"/>
          <a:cs typeface="+mn-cs"/>
        </a:defRPr>
      </a:lvl5pPr>
      <a:lvl6pPr marL="2678879" algn="l" defTabSz="1071551" rtl="0" eaLnBrk="1" latinLnBrk="0" hangingPunct="1">
        <a:defRPr sz="2110" kern="1200">
          <a:solidFill>
            <a:schemeClr val="tx1"/>
          </a:solidFill>
          <a:latin typeface="+mn-lt"/>
          <a:ea typeface="+mn-ea"/>
          <a:cs typeface="+mn-cs"/>
        </a:defRPr>
      </a:lvl6pPr>
      <a:lvl7pPr marL="3214654" algn="l" defTabSz="1071551" rtl="0" eaLnBrk="1" latinLnBrk="0" hangingPunct="1">
        <a:defRPr sz="2110" kern="1200">
          <a:solidFill>
            <a:schemeClr val="tx1"/>
          </a:solidFill>
          <a:latin typeface="+mn-lt"/>
          <a:ea typeface="+mn-ea"/>
          <a:cs typeface="+mn-cs"/>
        </a:defRPr>
      </a:lvl7pPr>
      <a:lvl8pPr marL="3750430" algn="l" defTabSz="1071551" rtl="0" eaLnBrk="1" latinLnBrk="0" hangingPunct="1">
        <a:defRPr sz="2110" kern="1200">
          <a:solidFill>
            <a:schemeClr val="tx1"/>
          </a:solidFill>
          <a:latin typeface="+mn-lt"/>
          <a:ea typeface="+mn-ea"/>
          <a:cs typeface="+mn-cs"/>
        </a:defRPr>
      </a:lvl8pPr>
      <a:lvl9pPr marL="4286206" algn="l" defTabSz="1071551" rtl="0" eaLnBrk="1" latinLnBrk="0" hangingPunct="1">
        <a:defRPr sz="211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29" tIns="45714" rIns="91429" bIns="45714"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609600" y="1600203"/>
            <a:ext cx="10972800" cy="4525963"/>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600" y="6245226"/>
            <a:ext cx="2844800" cy="476250"/>
          </a:xfrm>
          <a:prstGeom prst="rect">
            <a:avLst/>
          </a:prstGeom>
          <a:noFill/>
          <a:ln>
            <a:noFill/>
          </a:ln>
          <a:effectLst/>
        </p:spPr>
        <p:txBody>
          <a:bodyPr vert="horz" wrap="square" lIns="91429" tIns="45714" rIns="91429" bIns="45714" numCol="1" anchor="t" anchorCtr="0" compatLnSpc="1">
            <a:prstTxWarp prst="textNoShape">
              <a:avLst/>
            </a:prstTxWarp>
          </a:bodyPr>
          <a:lstStyle>
            <a:lvl1pPr>
              <a:spcBef>
                <a:spcPct val="0"/>
              </a:spcBef>
              <a:defRPr sz="1641">
                <a:solidFill>
                  <a:schemeClr val="tx1"/>
                </a:solidFill>
                <a:cs typeface="Arial" pitchFamily="34" charset="0"/>
              </a:defRPr>
            </a:lvl1pPr>
          </a:lstStyle>
          <a:p>
            <a:pPr defTabSz="1071677" fontAlgn="base">
              <a:spcAft>
                <a:spcPct val="0"/>
              </a:spcAft>
              <a:defRPr/>
            </a:pPr>
            <a:endParaRPr lang="en-US">
              <a:solidFill>
                <a:srgbClr val="000000"/>
              </a:solidFill>
              <a:latin typeface=".VnTime" pitchFamily="34" charset="0"/>
            </a:endParaRPr>
          </a:p>
        </p:txBody>
      </p:sp>
      <p:sp>
        <p:nvSpPr>
          <p:cNvPr id="1029" name="Rectangle 5"/>
          <p:cNvSpPr>
            <a:spLocks noGrp="1" noChangeArrowheads="1"/>
          </p:cNvSpPr>
          <p:nvPr>
            <p:ph type="ftr" sz="quarter" idx="3"/>
          </p:nvPr>
        </p:nvSpPr>
        <p:spPr bwMode="auto">
          <a:xfrm>
            <a:off x="4165600" y="6245226"/>
            <a:ext cx="3860800" cy="476250"/>
          </a:xfrm>
          <a:prstGeom prst="rect">
            <a:avLst/>
          </a:prstGeom>
          <a:noFill/>
          <a:ln>
            <a:noFill/>
          </a:ln>
          <a:effectLst/>
        </p:spPr>
        <p:txBody>
          <a:bodyPr vert="horz" wrap="square" lIns="91429" tIns="45714" rIns="91429" bIns="45714" numCol="1" anchor="t" anchorCtr="0" compatLnSpc="1">
            <a:prstTxWarp prst="textNoShape">
              <a:avLst/>
            </a:prstTxWarp>
          </a:bodyPr>
          <a:lstStyle>
            <a:lvl1pPr algn="ctr">
              <a:spcBef>
                <a:spcPct val="0"/>
              </a:spcBef>
              <a:defRPr sz="1641">
                <a:solidFill>
                  <a:schemeClr val="tx1"/>
                </a:solidFill>
                <a:cs typeface="Arial" pitchFamily="34" charset="0"/>
              </a:defRPr>
            </a:lvl1pPr>
          </a:lstStyle>
          <a:p>
            <a:pPr defTabSz="1071677" fontAlgn="base">
              <a:spcAft>
                <a:spcPct val="0"/>
              </a:spcAft>
              <a:defRPr/>
            </a:pPr>
            <a:endParaRPr lang="en-US">
              <a:solidFill>
                <a:srgbClr val="000000"/>
              </a:solidFill>
              <a:latin typeface=".VnTime" pitchFamily="34" charset="0"/>
            </a:endParaRPr>
          </a:p>
        </p:txBody>
      </p:sp>
      <p:sp>
        <p:nvSpPr>
          <p:cNvPr id="1030" name="Rectangle 6"/>
          <p:cNvSpPr>
            <a:spLocks noGrp="1" noChangeArrowheads="1"/>
          </p:cNvSpPr>
          <p:nvPr>
            <p:ph type="sldNum" sz="quarter" idx="4"/>
          </p:nvPr>
        </p:nvSpPr>
        <p:spPr bwMode="auto">
          <a:xfrm>
            <a:off x="8737600" y="6245226"/>
            <a:ext cx="2844800" cy="476250"/>
          </a:xfrm>
          <a:prstGeom prst="rect">
            <a:avLst/>
          </a:prstGeom>
          <a:noFill/>
          <a:ln>
            <a:noFill/>
          </a:ln>
          <a:effectLst/>
        </p:spPr>
        <p:txBody>
          <a:bodyPr vert="horz" wrap="square" lIns="91429" tIns="45714" rIns="91429" bIns="45714" numCol="1" anchor="t" anchorCtr="0" compatLnSpc="1">
            <a:prstTxWarp prst="textNoShape">
              <a:avLst/>
            </a:prstTxWarp>
          </a:bodyPr>
          <a:lstStyle>
            <a:lvl1pPr algn="r">
              <a:spcBef>
                <a:spcPct val="0"/>
              </a:spcBef>
              <a:defRPr sz="1641">
                <a:solidFill>
                  <a:schemeClr val="tx1"/>
                </a:solidFill>
                <a:cs typeface="Arial" pitchFamily="34" charset="0"/>
              </a:defRPr>
            </a:lvl1pPr>
          </a:lstStyle>
          <a:p>
            <a:pPr defTabSz="1071677" fontAlgn="base">
              <a:spcAft>
                <a:spcPct val="0"/>
              </a:spcAft>
              <a:defRPr/>
            </a:pPr>
            <a:fld id="{D3836735-96BF-4173-A777-C2438E7857B6}" type="slidenum">
              <a:rPr lang="en-US" smtClean="0">
                <a:solidFill>
                  <a:srgbClr val="000000"/>
                </a:solidFill>
                <a:latin typeface=".VnTime" pitchFamily="34" charset="0"/>
              </a:rPr>
              <a:pPr defTabSz="1071677" fontAlgn="base">
                <a:spcAft>
                  <a:spcPct val="0"/>
                </a:spcAft>
                <a:defRPr/>
              </a:pPr>
              <a:t>‹#›</a:t>
            </a:fld>
            <a:endParaRPr lang="en-US">
              <a:solidFill>
                <a:srgbClr val="000000"/>
              </a:solidFill>
              <a:latin typeface=".VnTime" pitchFamily="34" charset="0"/>
            </a:endParaRPr>
          </a:p>
        </p:txBody>
      </p:sp>
    </p:spTree>
    <p:extLst>
      <p:ext uri="{BB962C8B-B14F-4D97-AF65-F5344CB8AC3E}">
        <p14:creationId xmlns:p14="http://schemas.microsoft.com/office/powerpoint/2010/main" val="1505763970"/>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Lst>
  <p:timing>
    <p:tnLst>
      <p:par>
        <p:cTn id="1" dur="indefinite" restart="never" nodeType="tmRoot"/>
      </p:par>
    </p:tnLst>
  </p:timing>
  <p:txStyles>
    <p:titleStyle>
      <a:lvl1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1pPr>
      <a:lvl2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2pPr>
      <a:lvl3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3pPr>
      <a:lvl4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4pPr>
      <a:lvl5pPr algn="ctr" rtl="0" eaLnBrk="0" fontAlgn="base" hangingPunct="0">
        <a:spcBef>
          <a:spcPct val="0"/>
        </a:spcBef>
        <a:spcAft>
          <a:spcPct val="0"/>
        </a:spcAft>
        <a:defRPr sz="5157">
          <a:solidFill>
            <a:schemeClr val="tx2"/>
          </a:solidFill>
          <a:latin typeface=".VnTime" pitchFamily="34" charset="0"/>
          <a:ea typeface=".VnTime" pitchFamily="34" charset="0"/>
          <a:cs typeface=".VnTime" pitchFamily="34" charset="0"/>
        </a:defRPr>
      </a:lvl5pPr>
      <a:lvl6pPr marL="535775" algn="ctr" rtl="0" fontAlgn="base">
        <a:spcBef>
          <a:spcPct val="0"/>
        </a:spcBef>
        <a:spcAft>
          <a:spcPct val="0"/>
        </a:spcAft>
        <a:defRPr sz="5157">
          <a:solidFill>
            <a:schemeClr val="tx2"/>
          </a:solidFill>
          <a:latin typeface="Arial" charset="0"/>
          <a:cs typeface="Arial" charset="0"/>
        </a:defRPr>
      </a:lvl6pPr>
      <a:lvl7pPr marL="1071551" algn="ctr" rtl="0" fontAlgn="base">
        <a:spcBef>
          <a:spcPct val="0"/>
        </a:spcBef>
        <a:spcAft>
          <a:spcPct val="0"/>
        </a:spcAft>
        <a:defRPr sz="5157">
          <a:solidFill>
            <a:schemeClr val="tx2"/>
          </a:solidFill>
          <a:latin typeface="Arial" charset="0"/>
          <a:cs typeface="Arial" charset="0"/>
        </a:defRPr>
      </a:lvl7pPr>
      <a:lvl8pPr marL="1607328" algn="ctr" rtl="0" fontAlgn="base">
        <a:spcBef>
          <a:spcPct val="0"/>
        </a:spcBef>
        <a:spcAft>
          <a:spcPct val="0"/>
        </a:spcAft>
        <a:defRPr sz="5157">
          <a:solidFill>
            <a:schemeClr val="tx2"/>
          </a:solidFill>
          <a:latin typeface="Arial" charset="0"/>
          <a:cs typeface="Arial" charset="0"/>
        </a:defRPr>
      </a:lvl8pPr>
      <a:lvl9pPr marL="2143103" algn="ctr" rtl="0" fontAlgn="base">
        <a:spcBef>
          <a:spcPct val="0"/>
        </a:spcBef>
        <a:spcAft>
          <a:spcPct val="0"/>
        </a:spcAft>
        <a:defRPr sz="5157">
          <a:solidFill>
            <a:schemeClr val="tx2"/>
          </a:solidFill>
          <a:latin typeface="Arial" charset="0"/>
          <a:cs typeface="Arial" charset="0"/>
        </a:defRPr>
      </a:lvl9pPr>
    </p:titleStyle>
    <p:bodyStyle>
      <a:lvl1pPr marL="401832" indent="-401832" algn="l" rtl="0" eaLnBrk="0" fontAlgn="base" hangingPunct="0">
        <a:spcBef>
          <a:spcPct val="20000"/>
        </a:spcBef>
        <a:spcAft>
          <a:spcPct val="0"/>
        </a:spcAft>
        <a:buChar char="•"/>
        <a:defRPr sz="3750">
          <a:solidFill>
            <a:schemeClr val="tx1"/>
          </a:solidFill>
          <a:latin typeface=".VnTime" pitchFamily="34" charset="0"/>
          <a:ea typeface=".VnTime" pitchFamily="34" charset="0"/>
          <a:cs typeface=".VnTime" pitchFamily="34" charset="0"/>
        </a:defRPr>
      </a:lvl1pPr>
      <a:lvl2pPr marL="870635" indent="-334860" algn="l" rtl="0" eaLnBrk="0" fontAlgn="base" hangingPunct="0">
        <a:spcBef>
          <a:spcPct val="20000"/>
        </a:spcBef>
        <a:spcAft>
          <a:spcPct val="0"/>
        </a:spcAft>
        <a:buChar char="–"/>
        <a:defRPr sz="3282">
          <a:solidFill>
            <a:schemeClr val="tx1"/>
          </a:solidFill>
          <a:latin typeface=".VnTime" pitchFamily="34" charset="0"/>
          <a:ea typeface=".VnTime" pitchFamily="34" charset="0"/>
          <a:cs typeface=".VnTime" pitchFamily="34" charset="0"/>
        </a:defRPr>
      </a:lvl2pPr>
      <a:lvl3pPr marL="1339440" indent="-267888" algn="l" rtl="0" eaLnBrk="0" fontAlgn="base" hangingPunct="0">
        <a:spcBef>
          <a:spcPct val="20000"/>
        </a:spcBef>
        <a:spcAft>
          <a:spcPct val="0"/>
        </a:spcAft>
        <a:buChar char="•"/>
        <a:defRPr sz="2813">
          <a:solidFill>
            <a:schemeClr val="tx1"/>
          </a:solidFill>
          <a:latin typeface=".VnTime" pitchFamily="34" charset="0"/>
          <a:ea typeface=".VnTime" pitchFamily="34" charset="0"/>
          <a:cs typeface=".VnTime" pitchFamily="34" charset="0"/>
        </a:defRPr>
      </a:lvl3pPr>
      <a:lvl4pPr marL="1875215" indent="-267888" algn="l" rtl="0" eaLnBrk="0" fontAlgn="base" hangingPunct="0">
        <a:spcBef>
          <a:spcPct val="20000"/>
        </a:spcBef>
        <a:spcAft>
          <a:spcPct val="0"/>
        </a:spcAft>
        <a:buChar char="–"/>
        <a:defRPr sz="2344">
          <a:solidFill>
            <a:schemeClr val="tx1"/>
          </a:solidFill>
          <a:latin typeface=".VnTime" pitchFamily="34" charset="0"/>
          <a:ea typeface=".VnTime" pitchFamily="34" charset="0"/>
          <a:cs typeface=".VnTime" pitchFamily="34" charset="0"/>
        </a:defRPr>
      </a:lvl4pPr>
      <a:lvl5pPr marL="2410990" indent="-267888" algn="l" rtl="0" eaLnBrk="0" fontAlgn="base" hangingPunct="0">
        <a:spcBef>
          <a:spcPct val="20000"/>
        </a:spcBef>
        <a:spcAft>
          <a:spcPct val="0"/>
        </a:spcAft>
        <a:buChar char="»"/>
        <a:defRPr sz="2344">
          <a:solidFill>
            <a:schemeClr val="tx1"/>
          </a:solidFill>
          <a:latin typeface=".VnTime" pitchFamily="34" charset="0"/>
          <a:ea typeface=".VnTime" pitchFamily="34" charset="0"/>
          <a:cs typeface=".VnTime" pitchFamily="34" charset="0"/>
        </a:defRPr>
      </a:lvl5pPr>
      <a:lvl6pPr marL="2946767" indent="-267888" algn="l" rtl="0" fontAlgn="base">
        <a:spcBef>
          <a:spcPct val="20000"/>
        </a:spcBef>
        <a:spcAft>
          <a:spcPct val="0"/>
        </a:spcAft>
        <a:buChar char="»"/>
        <a:defRPr sz="2344">
          <a:solidFill>
            <a:schemeClr val="tx1"/>
          </a:solidFill>
          <a:latin typeface="+mn-lt"/>
          <a:cs typeface="+mn-cs"/>
        </a:defRPr>
      </a:lvl6pPr>
      <a:lvl7pPr marL="3482543" indent="-267888" algn="l" rtl="0" fontAlgn="base">
        <a:spcBef>
          <a:spcPct val="20000"/>
        </a:spcBef>
        <a:spcAft>
          <a:spcPct val="0"/>
        </a:spcAft>
        <a:buChar char="»"/>
        <a:defRPr sz="2344">
          <a:solidFill>
            <a:schemeClr val="tx1"/>
          </a:solidFill>
          <a:latin typeface="+mn-lt"/>
          <a:cs typeface="+mn-cs"/>
        </a:defRPr>
      </a:lvl7pPr>
      <a:lvl8pPr marL="4018318" indent="-267888" algn="l" rtl="0" fontAlgn="base">
        <a:spcBef>
          <a:spcPct val="20000"/>
        </a:spcBef>
        <a:spcAft>
          <a:spcPct val="0"/>
        </a:spcAft>
        <a:buChar char="»"/>
        <a:defRPr sz="2344">
          <a:solidFill>
            <a:schemeClr val="tx1"/>
          </a:solidFill>
          <a:latin typeface="+mn-lt"/>
          <a:cs typeface="+mn-cs"/>
        </a:defRPr>
      </a:lvl8pPr>
      <a:lvl9pPr marL="4554094" indent="-267888" algn="l" rtl="0" fontAlgn="base">
        <a:spcBef>
          <a:spcPct val="20000"/>
        </a:spcBef>
        <a:spcAft>
          <a:spcPct val="0"/>
        </a:spcAft>
        <a:buChar char="»"/>
        <a:defRPr sz="2344">
          <a:solidFill>
            <a:schemeClr val="tx1"/>
          </a:solidFill>
          <a:latin typeface="+mn-lt"/>
          <a:cs typeface="+mn-cs"/>
        </a:defRPr>
      </a:lvl9pPr>
    </p:bodyStyle>
    <p:otherStyle>
      <a:defPPr>
        <a:defRPr lang="en-US"/>
      </a:defPPr>
      <a:lvl1pPr marL="0" algn="l" defTabSz="1071551" rtl="0" eaLnBrk="1" latinLnBrk="0" hangingPunct="1">
        <a:defRPr sz="2110" kern="1200">
          <a:solidFill>
            <a:schemeClr val="tx1"/>
          </a:solidFill>
          <a:latin typeface="+mn-lt"/>
          <a:ea typeface="+mn-ea"/>
          <a:cs typeface="+mn-cs"/>
        </a:defRPr>
      </a:lvl1pPr>
      <a:lvl2pPr marL="535775" algn="l" defTabSz="1071551" rtl="0" eaLnBrk="1" latinLnBrk="0" hangingPunct="1">
        <a:defRPr sz="2110" kern="1200">
          <a:solidFill>
            <a:schemeClr val="tx1"/>
          </a:solidFill>
          <a:latin typeface="+mn-lt"/>
          <a:ea typeface="+mn-ea"/>
          <a:cs typeface="+mn-cs"/>
        </a:defRPr>
      </a:lvl2pPr>
      <a:lvl3pPr marL="1071551" algn="l" defTabSz="1071551" rtl="0" eaLnBrk="1" latinLnBrk="0" hangingPunct="1">
        <a:defRPr sz="2110" kern="1200">
          <a:solidFill>
            <a:schemeClr val="tx1"/>
          </a:solidFill>
          <a:latin typeface="+mn-lt"/>
          <a:ea typeface="+mn-ea"/>
          <a:cs typeface="+mn-cs"/>
        </a:defRPr>
      </a:lvl3pPr>
      <a:lvl4pPr marL="1607328" algn="l" defTabSz="1071551" rtl="0" eaLnBrk="1" latinLnBrk="0" hangingPunct="1">
        <a:defRPr sz="2110" kern="1200">
          <a:solidFill>
            <a:schemeClr val="tx1"/>
          </a:solidFill>
          <a:latin typeface="+mn-lt"/>
          <a:ea typeface="+mn-ea"/>
          <a:cs typeface="+mn-cs"/>
        </a:defRPr>
      </a:lvl4pPr>
      <a:lvl5pPr marL="2143103" algn="l" defTabSz="1071551" rtl="0" eaLnBrk="1" latinLnBrk="0" hangingPunct="1">
        <a:defRPr sz="2110" kern="1200">
          <a:solidFill>
            <a:schemeClr val="tx1"/>
          </a:solidFill>
          <a:latin typeface="+mn-lt"/>
          <a:ea typeface="+mn-ea"/>
          <a:cs typeface="+mn-cs"/>
        </a:defRPr>
      </a:lvl5pPr>
      <a:lvl6pPr marL="2678879" algn="l" defTabSz="1071551" rtl="0" eaLnBrk="1" latinLnBrk="0" hangingPunct="1">
        <a:defRPr sz="2110" kern="1200">
          <a:solidFill>
            <a:schemeClr val="tx1"/>
          </a:solidFill>
          <a:latin typeface="+mn-lt"/>
          <a:ea typeface="+mn-ea"/>
          <a:cs typeface="+mn-cs"/>
        </a:defRPr>
      </a:lvl6pPr>
      <a:lvl7pPr marL="3214654" algn="l" defTabSz="1071551" rtl="0" eaLnBrk="1" latinLnBrk="0" hangingPunct="1">
        <a:defRPr sz="2110" kern="1200">
          <a:solidFill>
            <a:schemeClr val="tx1"/>
          </a:solidFill>
          <a:latin typeface="+mn-lt"/>
          <a:ea typeface="+mn-ea"/>
          <a:cs typeface="+mn-cs"/>
        </a:defRPr>
      </a:lvl7pPr>
      <a:lvl8pPr marL="3750430" algn="l" defTabSz="1071551" rtl="0" eaLnBrk="1" latinLnBrk="0" hangingPunct="1">
        <a:defRPr sz="2110" kern="1200">
          <a:solidFill>
            <a:schemeClr val="tx1"/>
          </a:solidFill>
          <a:latin typeface="+mn-lt"/>
          <a:ea typeface="+mn-ea"/>
          <a:cs typeface="+mn-cs"/>
        </a:defRPr>
      </a:lvl8pPr>
      <a:lvl9pPr marL="4286206" algn="l" defTabSz="1071551" rtl="0" eaLnBrk="1" latinLnBrk="0" hangingPunct="1">
        <a:defRPr sz="211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4EAD7"/>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486979"/>
            <a:ext cx="11360800" cy="7636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2"/>
              </a:buClr>
              <a:buSzPts val="2800"/>
              <a:buFont typeface="Sriracha"/>
              <a:buNone/>
              <a:defRPr sz="2800">
                <a:solidFill>
                  <a:schemeClr val="dk2"/>
                </a:solidFill>
                <a:latin typeface="Sriracha"/>
                <a:ea typeface="Sriracha"/>
                <a:cs typeface="Sriracha"/>
                <a:sym typeface="Sriracha"/>
              </a:defRPr>
            </a:lvl1pPr>
            <a:lvl2pPr lvl="1" algn="ctr">
              <a:spcBef>
                <a:spcPts val="0"/>
              </a:spcBef>
              <a:spcAft>
                <a:spcPts val="0"/>
              </a:spcAft>
              <a:buClr>
                <a:schemeClr val="dk1"/>
              </a:buClr>
              <a:buSzPts val="2800"/>
              <a:buFont typeface="Bangers"/>
              <a:buNone/>
              <a:defRPr sz="2800">
                <a:solidFill>
                  <a:schemeClr val="dk1"/>
                </a:solidFill>
                <a:latin typeface="Bangers"/>
                <a:ea typeface="Bangers"/>
                <a:cs typeface="Bangers"/>
                <a:sym typeface="Bangers"/>
              </a:defRPr>
            </a:lvl2pPr>
            <a:lvl3pPr lvl="2" algn="ctr">
              <a:spcBef>
                <a:spcPts val="0"/>
              </a:spcBef>
              <a:spcAft>
                <a:spcPts val="0"/>
              </a:spcAft>
              <a:buClr>
                <a:schemeClr val="dk1"/>
              </a:buClr>
              <a:buSzPts val="2800"/>
              <a:buFont typeface="Bangers"/>
              <a:buNone/>
              <a:defRPr sz="2800">
                <a:solidFill>
                  <a:schemeClr val="dk1"/>
                </a:solidFill>
                <a:latin typeface="Bangers"/>
                <a:ea typeface="Bangers"/>
                <a:cs typeface="Bangers"/>
                <a:sym typeface="Bangers"/>
              </a:defRPr>
            </a:lvl3pPr>
            <a:lvl4pPr lvl="3" algn="ctr">
              <a:spcBef>
                <a:spcPts val="0"/>
              </a:spcBef>
              <a:spcAft>
                <a:spcPts val="0"/>
              </a:spcAft>
              <a:buClr>
                <a:schemeClr val="dk1"/>
              </a:buClr>
              <a:buSzPts val="2800"/>
              <a:buFont typeface="Bangers"/>
              <a:buNone/>
              <a:defRPr sz="2800">
                <a:solidFill>
                  <a:schemeClr val="dk1"/>
                </a:solidFill>
                <a:latin typeface="Bangers"/>
                <a:ea typeface="Bangers"/>
                <a:cs typeface="Bangers"/>
                <a:sym typeface="Bangers"/>
              </a:defRPr>
            </a:lvl4pPr>
            <a:lvl5pPr lvl="4" algn="ctr">
              <a:spcBef>
                <a:spcPts val="0"/>
              </a:spcBef>
              <a:spcAft>
                <a:spcPts val="0"/>
              </a:spcAft>
              <a:buClr>
                <a:schemeClr val="dk1"/>
              </a:buClr>
              <a:buSzPts val="2800"/>
              <a:buFont typeface="Bangers"/>
              <a:buNone/>
              <a:defRPr sz="2800">
                <a:solidFill>
                  <a:schemeClr val="dk1"/>
                </a:solidFill>
                <a:latin typeface="Bangers"/>
                <a:ea typeface="Bangers"/>
                <a:cs typeface="Bangers"/>
                <a:sym typeface="Bangers"/>
              </a:defRPr>
            </a:lvl5pPr>
            <a:lvl6pPr lvl="5" algn="ctr">
              <a:spcBef>
                <a:spcPts val="0"/>
              </a:spcBef>
              <a:spcAft>
                <a:spcPts val="0"/>
              </a:spcAft>
              <a:buClr>
                <a:schemeClr val="dk1"/>
              </a:buClr>
              <a:buSzPts val="2800"/>
              <a:buFont typeface="Bangers"/>
              <a:buNone/>
              <a:defRPr sz="2800">
                <a:solidFill>
                  <a:schemeClr val="dk1"/>
                </a:solidFill>
                <a:latin typeface="Bangers"/>
                <a:ea typeface="Bangers"/>
                <a:cs typeface="Bangers"/>
                <a:sym typeface="Bangers"/>
              </a:defRPr>
            </a:lvl6pPr>
            <a:lvl7pPr lvl="6" algn="ctr">
              <a:spcBef>
                <a:spcPts val="0"/>
              </a:spcBef>
              <a:spcAft>
                <a:spcPts val="0"/>
              </a:spcAft>
              <a:buClr>
                <a:schemeClr val="dk1"/>
              </a:buClr>
              <a:buSzPts val="2800"/>
              <a:buFont typeface="Bangers"/>
              <a:buNone/>
              <a:defRPr sz="2800">
                <a:solidFill>
                  <a:schemeClr val="dk1"/>
                </a:solidFill>
                <a:latin typeface="Bangers"/>
                <a:ea typeface="Bangers"/>
                <a:cs typeface="Bangers"/>
                <a:sym typeface="Bangers"/>
              </a:defRPr>
            </a:lvl7pPr>
            <a:lvl8pPr lvl="7" algn="ctr">
              <a:spcBef>
                <a:spcPts val="0"/>
              </a:spcBef>
              <a:spcAft>
                <a:spcPts val="0"/>
              </a:spcAft>
              <a:buClr>
                <a:schemeClr val="dk1"/>
              </a:buClr>
              <a:buSzPts val="2800"/>
              <a:buFont typeface="Bangers"/>
              <a:buNone/>
              <a:defRPr sz="2800">
                <a:solidFill>
                  <a:schemeClr val="dk1"/>
                </a:solidFill>
                <a:latin typeface="Bangers"/>
                <a:ea typeface="Bangers"/>
                <a:cs typeface="Bangers"/>
                <a:sym typeface="Bangers"/>
              </a:defRPr>
            </a:lvl8pPr>
            <a:lvl9pPr lvl="8" algn="ctr">
              <a:spcBef>
                <a:spcPts val="0"/>
              </a:spcBef>
              <a:spcAft>
                <a:spcPts val="0"/>
              </a:spcAft>
              <a:buClr>
                <a:schemeClr val="dk1"/>
              </a:buClr>
              <a:buSzPts val="2800"/>
              <a:buFont typeface="Bangers"/>
              <a:buNone/>
              <a:defRPr sz="2800">
                <a:solidFill>
                  <a:schemeClr val="dk1"/>
                </a:solidFill>
                <a:latin typeface="Bangers"/>
                <a:ea typeface="Bangers"/>
                <a:cs typeface="Bangers"/>
                <a:sym typeface="Bangers"/>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2"/>
              </a:buClr>
              <a:buSzPts val="1400"/>
              <a:buFont typeface="Barlow"/>
              <a:buChar char="●"/>
              <a:defRPr>
                <a:solidFill>
                  <a:schemeClr val="dk2"/>
                </a:solidFill>
                <a:latin typeface="Barlow"/>
                <a:ea typeface="Barlow"/>
                <a:cs typeface="Barlow"/>
                <a:sym typeface="Barlow"/>
              </a:defRPr>
            </a:lvl1pPr>
            <a:lvl2pPr marL="914400" lvl="1" indent="-317500">
              <a:lnSpc>
                <a:spcPct val="100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2pPr>
            <a:lvl3pPr marL="1371600" lvl="2" indent="-317500">
              <a:lnSpc>
                <a:spcPct val="100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3pPr>
            <a:lvl4pPr marL="1828800" lvl="3" indent="-317500">
              <a:lnSpc>
                <a:spcPct val="100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4pPr>
            <a:lvl5pPr marL="2286000" lvl="4" indent="-317500">
              <a:lnSpc>
                <a:spcPct val="100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5pPr>
            <a:lvl6pPr marL="2743200" lvl="5" indent="-317500">
              <a:lnSpc>
                <a:spcPct val="100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6pPr>
            <a:lvl7pPr marL="3200400" lvl="6" indent="-317500">
              <a:lnSpc>
                <a:spcPct val="100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7pPr>
            <a:lvl8pPr marL="3657600" lvl="7" indent="-317500">
              <a:lnSpc>
                <a:spcPct val="100000"/>
              </a:lnSpc>
              <a:spcBef>
                <a:spcPts val="1600"/>
              </a:spcBef>
              <a:spcAft>
                <a:spcPts val="0"/>
              </a:spcAft>
              <a:buClr>
                <a:schemeClr val="dk2"/>
              </a:buClr>
              <a:buSzPts val="1400"/>
              <a:buFont typeface="Barlow"/>
              <a:buChar char="○"/>
              <a:defRPr>
                <a:solidFill>
                  <a:schemeClr val="dk2"/>
                </a:solidFill>
                <a:latin typeface="Barlow"/>
                <a:ea typeface="Barlow"/>
                <a:cs typeface="Barlow"/>
                <a:sym typeface="Barlow"/>
              </a:defRPr>
            </a:lvl8pPr>
            <a:lvl9pPr marL="4114800" lvl="8" indent="-317500">
              <a:lnSpc>
                <a:spcPct val="100000"/>
              </a:lnSpc>
              <a:spcBef>
                <a:spcPts val="1600"/>
              </a:spcBef>
              <a:spcAft>
                <a:spcPts val="1600"/>
              </a:spcAft>
              <a:buClr>
                <a:schemeClr val="dk2"/>
              </a:buClr>
              <a:buSzPts val="1400"/>
              <a:buFont typeface="Barlow"/>
              <a:buChar char="■"/>
              <a:defRPr>
                <a:solidFill>
                  <a:schemeClr val="dk2"/>
                </a:solidFill>
                <a:latin typeface="Barlow"/>
                <a:ea typeface="Barlow"/>
                <a:cs typeface="Barlow"/>
                <a:sym typeface="Barlow"/>
              </a:defRPr>
            </a:lvl9pPr>
          </a:lstStyle>
          <a:p>
            <a:endParaRPr/>
          </a:p>
        </p:txBody>
      </p:sp>
    </p:spTree>
    <p:extLst>
      <p:ext uri="{BB962C8B-B14F-4D97-AF65-F5344CB8AC3E}">
        <p14:creationId xmlns:p14="http://schemas.microsoft.com/office/powerpoint/2010/main" val="2000402109"/>
      </p:ext>
    </p:extLst>
  </p:cSld>
  <p:clrMap bg1="lt1" tx1="dk1" bg2="dk2" tx2="lt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 id="2147483828" r:id="rId17"/>
    <p:sldLayoutId id="2147483829" r:id="rId18"/>
    <p:sldLayoutId id="2147483830" r:id="rId19"/>
    <p:sldLayoutId id="2147483831" r:id="rId20"/>
  </p:sldLayoutIdLst>
  <p:timing>
    <p:tnLst>
      <p:par>
        <p:cTn id="1" dur="indefinite" restart="never" nodeType="tmRoot"/>
      </p:par>
    </p:tnLst>
  </p:timing>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tags" Target="../tags/tag4.xml"/><Relationship Id="rId7" Type="http://schemas.openxmlformats.org/officeDocument/2006/relationships/image" Target="../media/image4.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11" Type="http://schemas.openxmlformats.org/officeDocument/2006/relationships/image" Target="../media/image7.png"/><Relationship Id="rId5" Type="http://schemas.openxmlformats.org/officeDocument/2006/relationships/slideLayout" Target="../slideLayouts/slideLayout45.xml"/><Relationship Id="rId10" Type="http://schemas.openxmlformats.org/officeDocument/2006/relationships/hyperlink" Target="mailto:th.ta.ntthuy@dongtrieu.edu.vn" TargetMode="External"/><Relationship Id="rId4" Type="http://schemas.openxmlformats.org/officeDocument/2006/relationships/tags" Target="../tags/tag5.xml"/><Relationship Id="rId9" Type="http://schemas.openxmlformats.org/officeDocument/2006/relationships/image" Target="../media/image6.gif"/></Relationships>
</file>

<file path=ppt/slides/_rels/slide10.xml.rels><?xml version="1.0" encoding="UTF-8" standalone="yes"?>
<Relationships xmlns="http://schemas.openxmlformats.org/package/2006/relationships"><Relationship Id="rId3" Type="http://schemas.openxmlformats.org/officeDocument/2006/relationships/audio" Target="../media/media7.m4a"/><Relationship Id="rId7" Type="http://schemas.openxmlformats.org/officeDocument/2006/relationships/image" Target="../media/image12.png"/><Relationship Id="rId2" Type="http://schemas.microsoft.com/office/2007/relationships/media" Target="../media/media7.m4a"/><Relationship Id="rId1" Type="http://schemas.openxmlformats.org/officeDocument/2006/relationships/tags" Target="../tags/tag15.xml"/><Relationship Id="rId6" Type="http://schemas.openxmlformats.org/officeDocument/2006/relationships/image" Target="../media/image15.jpeg"/><Relationship Id="rId5" Type="http://schemas.openxmlformats.org/officeDocument/2006/relationships/notesSlide" Target="../notesSlides/notesSlide10.xml"/><Relationship Id="rId4"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audio" Target="../media/media8.m4a"/><Relationship Id="rId7" Type="http://schemas.openxmlformats.org/officeDocument/2006/relationships/image" Target="../media/image12.png"/><Relationship Id="rId2" Type="http://schemas.microsoft.com/office/2007/relationships/media" Target="../media/media8.m4a"/><Relationship Id="rId1" Type="http://schemas.openxmlformats.org/officeDocument/2006/relationships/tags" Target="../tags/tag16.xml"/><Relationship Id="rId6" Type="http://schemas.openxmlformats.org/officeDocument/2006/relationships/image" Target="../media/image14.png"/><Relationship Id="rId5" Type="http://schemas.openxmlformats.org/officeDocument/2006/relationships/notesSlide" Target="../notesSlides/notesSlide11.xml"/><Relationship Id="rId4"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audio" Target="../media/media9.m4a"/><Relationship Id="rId2" Type="http://schemas.microsoft.com/office/2007/relationships/media" Target="../media/media9.m4a"/><Relationship Id="rId1" Type="http://schemas.openxmlformats.org/officeDocument/2006/relationships/tags" Target="../tags/tag17.xml"/><Relationship Id="rId6" Type="http://schemas.openxmlformats.org/officeDocument/2006/relationships/image" Target="../media/image12.png"/><Relationship Id="rId5" Type="http://schemas.openxmlformats.org/officeDocument/2006/relationships/notesSlide" Target="../notesSlides/notesSlide12.xml"/><Relationship Id="rId4"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audio" Target="../media/media10.m4a"/><Relationship Id="rId7" Type="http://schemas.openxmlformats.org/officeDocument/2006/relationships/image" Target="../media/image12.png"/><Relationship Id="rId2" Type="http://schemas.microsoft.com/office/2007/relationships/media" Target="../media/media10.m4a"/><Relationship Id="rId1" Type="http://schemas.openxmlformats.org/officeDocument/2006/relationships/tags" Target="../tags/tag18.xml"/><Relationship Id="rId6" Type="http://schemas.openxmlformats.org/officeDocument/2006/relationships/image" Target="../media/image16.png"/><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media11.m4a"/><Relationship Id="rId2" Type="http://schemas.microsoft.com/office/2007/relationships/media" Target="../media/media11.m4a"/><Relationship Id="rId1" Type="http://schemas.openxmlformats.org/officeDocument/2006/relationships/tags" Target="../tags/tag19.xml"/><Relationship Id="rId6" Type="http://schemas.openxmlformats.org/officeDocument/2006/relationships/image" Target="../media/image12.png"/><Relationship Id="rId5" Type="http://schemas.openxmlformats.org/officeDocument/2006/relationships/notesSlide" Target="../notesSlides/notesSlide14.xml"/><Relationship Id="rId4"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audio" Target="../media/media12.m4a"/><Relationship Id="rId7" Type="http://schemas.openxmlformats.org/officeDocument/2006/relationships/image" Target="../media/image12.png"/><Relationship Id="rId2" Type="http://schemas.microsoft.com/office/2007/relationships/media" Target="../media/media12.m4a"/><Relationship Id="rId1" Type="http://schemas.openxmlformats.org/officeDocument/2006/relationships/tags" Target="../tags/tag20.xml"/><Relationship Id="rId6" Type="http://schemas.openxmlformats.org/officeDocument/2006/relationships/image" Target="../media/image16.png"/><Relationship Id="rId5" Type="http://schemas.openxmlformats.org/officeDocument/2006/relationships/notesSlide" Target="../notesSlides/notesSlide15.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media13.m4a"/><Relationship Id="rId2" Type="http://schemas.microsoft.com/office/2007/relationships/media" Target="../media/media13.m4a"/><Relationship Id="rId1" Type="http://schemas.openxmlformats.org/officeDocument/2006/relationships/tags" Target="../tags/tag21.xml"/><Relationship Id="rId6" Type="http://schemas.openxmlformats.org/officeDocument/2006/relationships/image" Target="../media/image12.png"/><Relationship Id="rId5" Type="http://schemas.openxmlformats.org/officeDocument/2006/relationships/notesSlide" Target="../notesSlides/notesSlide16.xml"/><Relationship Id="rId4"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audio" Target="../media/media14.m4a"/><Relationship Id="rId2" Type="http://schemas.microsoft.com/office/2007/relationships/media" Target="../media/media14.m4a"/><Relationship Id="rId1" Type="http://schemas.openxmlformats.org/officeDocument/2006/relationships/tags" Target="../tags/tag22.xml"/><Relationship Id="rId6" Type="http://schemas.openxmlformats.org/officeDocument/2006/relationships/image" Target="../media/image12.png"/><Relationship Id="rId5" Type="http://schemas.openxmlformats.org/officeDocument/2006/relationships/notesSlide" Target="../notesSlides/notesSlide17.xml"/><Relationship Id="rId4"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audio" Target="../media/audio3.wav"/></Relationships>
</file>

<file path=ppt/slides/_rels/slide19.xml.rels><?xml version="1.0" encoding="UTF-8" standalone="yes"?>
<Relationships xmlns="http://schemas.openxmlformats.org/package/2006/relationships"><Relationship Id="rId3" Type="http://schemas.openxmlformats.org/officeDocument/2006/relationships/audio" Target="../media/media15.m4a"/><Relationship Id="rId2" Type="http://schemas.microsoft.com/office/2007/relationships/media" Target="../media/media15.m4a"/><Relationship Id="rId1" Type="http://schemas.openxmlformats.org/officeDocument/2006/relationships/tags" Target="../tags/tag24.xml"/><Relationship Id="rId6" Type="http://schemas.openxmlformats.org/officeDocument/2006/relationships/image" Target="../media/image12.png"/><Relationship Id="rId5" Type="http://schemas.openxmlformats.org/officeDocument/2006/relationships/notesSlide" Target="../notesSlides/notesSlide19.xml"/><Relationship Id="rId4"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2.xml"/><Relationship Id="rId1" Type="http://schemas.openxmlformats.org/officeDocument/2006/relationships/tags" Target="../tags/tag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audio" Target="../media/media16.m4a"/><Relationship Id="rId2" Type="http://schemas.microsoft.com/office/2007/relationships/media" Target="../media/media16.m4a"/><Relationship Id="rId1" Type="http://schemas.openxmlformats.org/officeDocument/2006/relationships/tags" Target="../tags/tag25.xml"/><Relationship Id="rId6" Type="http://schemas.openxmlformats.org/officeDocument/2006/relationships/image" Target="../media/image12.png"/><Relationship Id="rId5" Type="http://schemas.openxmlformats.org/officeDocument/2006/relationships/notesSlide" Target="../notesSlides/notesSlide20.xml"/><Relationship Id="rId4"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audio" Target="../media/media17.m4a"/><Relationship Id="rId7" Type="http://schemas.openxmlformats.org/officeDocument/2006/relationships/image" Target="../media/image14.png"/><Relationship Id="rId2" Type="http://schemas.microsoft.com/office/2007/relationships/media" Target="../media/media17.m4a"/><Relationship Id="rId1" Type="http://schemas.openxmlformats.org/officeDocument/2006/relationships/tags" Target="../tags/tag26.xml"/><Relationship Id="rId6" Type="http://schemas.openxmlformats.org/officeDocument/2006/relationships/image" Target="../media/image13.jpeg"/><Relationship Id="rId5" Type="http://schemas.openxmlformats.org/officeDocument/2006/relationships/notesSlide" Target="../notesSlides/notesSlide21.xml"/><Relationship Id="rId4"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2.xml"/><Relationship Id="rId1" Type="http://schemas.openxmlformats.org/officeDocument/2006/relationships/tags" Target="../tags/tag27.xml"/><Relationship Id="rId5" Type="http://schemas.openxmlformats.org/officeDocument/2006/relationships/image" Target="../media/image19.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audio" Target="../media/media18.m4a"/><Relationship Id="rId7" Type="http://schemas.openxmlformats.org/officeDocument/2006/relationships/image" Target="../media/image12.png"/><Relationship Id="rId2" Type="http://schemas.microsoft.com/office/2007/relationships/media" Target="../media/media18.m4a"/><Relationship Id="rId1" Type="http://schemas.openxmlformats.org/officeDocument/2006/relationships/tags" Target="../tags/tag28.xml"/><Relationship Id="rId6" Type="http://schemas.openxmlformats.org/officeDocument/2006/relationships/image" Target="../media/image20.jpeg"/><Relationship Id="rId5" Type="http://schemas.openxmlformats.org/officeDocument/2006/relationships/notesSlide" Target="../notesSlides/notesSlide23.xml"/><Relationship Id="rId4" Type="http://schemas.openxmlformats.org/officeDocument/2006/relationships/slideLayout" Target="../slideLayouts/slideLayout5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3.xml"/><Relationship Id="rId1" Type="http://schemas.openxmlformats.org/officeDocument/2006/relationships/tags" Target="../tags/tag29.xml"/><Relationship Id="rId5" Type="http://schemas.openxmlformats.org/officeDocument/2006/relationships/hyperlink" Target="http://www.google.com/" TargetMode="Externa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audio" Target="../media/media1.m4a"/><Relationship Id="rId7" Type="http://schemas.openxmlformats.org/officeDocument/2006/relationships/image" Target="../media/image12.png"/><Relationship Id="rId2" Type="http://schemas.microsoft.com/office/2007/relationships/media" Target="../media/media1.m4a"/><Relationship Id="rId1" Type="http://schemas.openxmlformats.org/officeDocument/2006/relationships/tags" Target="../tags/tag7.xml"/><Relationship Id="rId6" Type="http://schemas.openxmlformats.org/officeDocument/2006/relationships/image" Target="../media/image11.jpeg"/><Relationship Id="rId5" Type="http://schemas.openxmlformats.org/officeDocument/2006/relationships/notesSlide" Target="../notesSlides/notesSlide3.xml"/><Relationship Id="rId4"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audio" Target="../media/media2.m4a"/><Relationship Id="rId7" Type="http://schemas.openxmlformats.org/officeDocument/2006/relationships/image" Target="../media/image12.png"/><Relationship Id="rId2" Type="http://schemas.microsoft.com/office/2007/relationships/media" Target="../media/media2.m4a"/><Relationship Id="rId1" Type="http://schemas.openxmlformats.org/officeDocument/2006/relationships/tags" Target="../tags/tag8.xml"/><Relationship Id="rId6" Type="http://schemas.openxmlformats.org/officeDocument/2006/relationships/slide" Target="slide13.xml"/><Relationship Id="rId5" Type="http://schemas.openxmlformats.org/officeDocument/2006/relationships/notesSlide" Target="../notesSlides/notesSlide4.xml"/><Relationship Id="rId4"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audio" Target="../media/media3.m4a"/><Relationship Id="rId7" Type="http://schemas.openxmlformats.org/officeDocument/2006/relationships/image" Target="../media/image14.png"/><Relationship Id="rId2" Type="http://schemas.microsoft.com/office/2007/relationships/media" Target="../media/media3.m4a"/><Relationship Id="rId1" Type="http://schemas.openxmlformats.org/officeDocument/2006/relationships/tags" Target="../tags/tag9.xml"/><Relationship Id="rId6" Type="http://schemas.openxmlformats.org/officeDocument/2006/relationships/image" Target="../media/image13.jpeg"/><Relationship Id="rId5" Type="http://schemas.openxmlformats.org/officeDocument/2006/relationships/notesSlide" Target="../notesSlides/notesSlide5.xml"/><Relationship Id="rId4"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microsoft.com/office/2007/relationships/media" Target="../media/media4.m4a"/><Relationship Id="rId7" Type="http://schemas.openxmlformats.org/officeDocument/2006/relationships/image" Target="../media/image12.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6.xml"/><Relationship Id="rId5" Type="http://schemas.openxmlformats.org/officeDocument/2006/relationships/slideLayout" Target="../slideLayouts/slideLayout40.xml"/><Relationship Id="rId4" Type="http://schemas.openxmlformats.org/officeDocument/2006/relationships/audio" Target="../media/media4.m4a"/></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12.xml"/><Relationship Id="rId4" Type="http://schemas.openxmlformats.org/officeDocument/2006/relationships/audio" Target="../media/audio2.wav"/></Relationships>
</file>

<file path=ppt/slides/_rels/slide8.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13.xml"/><Relationship Id="rId6" Type="http://schemas.openxmlformats.org/officeDocument/2006/relationships/image" Target="../media/image12.png"/><Relationship Id="rId5" Type="http://schemas.openxmlformats.org/officeDocument/2006/relationships/notesSlide" Target="../notesSlides/notesSlide8.xml"/><Relationship Id="rId4"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audio" Target="../media/media6.m4a"/><Relationship Id="rId7" Type="http://schemas.openxmlformats.org/officeDocument/2006/relationships/image" Target="../media/image12.png"/><Relationship Id="rId2" Type="http://schemas.microsoft.com/office/2007/relationships/media" Target="../media/media6.m4a"/><Relationship Id="rId1" Type="http://schemas.openxmlformats.org/officeDocument/2006/relationships/tags" Target="../tags/tag14.xml"/><Relationship Id="rId6" Type="http://schemas.openxmlformats.org/officeDocument/2006/relationships/slide" Target="slide13.xml"/><Relationship Id="rId5" Type="http://schemas.openxmlformats.org/officeDocument/2006/relationships/notesSlide" Target="../notesSlides/notesSlide9.xml"/><Relationship Id="rId4"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27709"/>
            <a:ext cx="12127345" cy="6858000"/>
          </a:xfrm>
          <a:prstGeom prst="rect">
            <a:avLst/>
          </a:prstGeom>
        </p:spPr>
      </p:pic>
      <p:pic>
        <p:nvPicPr>
          <p:cNvPr id="30" name="Picture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52563" y="0"/>
            <a:ext cx="752475" cy="400050"/>
          </a:xfrm>
          <a:prstGeom prst="rect">
            <a:avLst/>
          </a:prstGeom>
        </p:spPr>
      </p:pic>
      <p:pic>
        <p:nvPicPr>
          <p:cNvPr id="41" name="Picture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5038" y="0"/>
            <a:ext cx="752475" cy="400050"/>
          </a:xfrm>
          <a:prstGeom prst="rect">
            <a:avLst/>
          </a:prstGeom>
        </p:spPr>
      </p:pic>
      <p:pic>
        <p:nvPicPr>
          <p:cNvPr id="42" name="Picture 4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88270" y="0"/>
            <a:ext cx="752475" cy="400050"/>
          </a:xfrm>
          <a:prstGeom prst="rect">
            <a:avLst/>
          </a:prstGeom>
        </p:spPr>
      </p:pic>
      <p:pic>
        <p:nvPicPr>
          <p:cNvPr id="43" name="Picture 4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40745" y="0"/>
            <a:ext cx="752475" cy="400050"/>
          </a:xfrm>
          <a:prstGeom prst="rect">
            <a:avLst/>
          </a:prstGeom>
        </p:spPr>
      </p:pic>
      <p:pic>
        <p:nvPicPr>
          <p:cNvPr id="44" name="Picture 4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38651" y="0"/>
            <a:ext cx="752475" cy="400050"/>
          </a:xfrm>
          <a:prstGeom prst="rect">
            <a:avLst/>
          </a:prstGeom>
        </p:spPr>
      </p:pic>
      <p:pic>
        <p:nvPicPr>
          <p:cNvPr id="45" name="Picture 4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91126" y="0"/>
            <a:ext cx="752475" cy="400050"/>
          </a:xfrm>
          <a:prstGeom prst="rect">
            <a:avLst/>
          </a:prstGeom>
        </p:spPr>
      </p:pic>
      <p:pic>
        <p:nvPicPr>
          <p:cNvPr id="46" name="Picture 4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41435" y="0"/>
            <a:ext cx="752475" cy="400050"/>
          </a:xfrm>
          <a:prstGeom prst="rect">
            <a:avLst/>
          </a:prstGeom>
        </p:spPr>
      </p:pic>
      <p:pic>
        <p:nvPicPr>
          <p:cNvPr id="47" name="Picture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93910" y="0"/>
            <a:ext cx="752475" cy="400050"/>
          </a:xfrm>
          <a:prstGeom prst="rect">
            <a:avLst/>
          </a:prstGeom>
        </p:spPr>
      </p:pic>
      <p:pic>
        <p:nvPicPr>
          <p:cNvPr id="48" name="Picture 4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29501" y="0"/>
            <a:ext cx="752475" cy="400050"/>
          </a:xfrm>
          <a:prstGeom prst="rect">
            <a:avLst/>
          </a:prstGeom>
        </p:spPr>
      </p:pic>
      <p:pic>
        <p:nvPicPr>
          <p:cNvPr id="49" name="Picture 4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81976" y="0"/>
            <a:ext cx="752475" cy="400050"/>
          </a:xfrm>
          <a:prstGeom prst="rect">
            <a:avLst/>
          </a:prstGeom>
        </p:spPr>
      </p:pic>
      <p:pic>
        <p:nvPicPr>
          <p:cNvPr id="50" name="Picture 4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24926" y="0"/>
            <a:ext cx="752475" cy="400050"/>
          </a:xfrm>
          <a:prstGeom prst="rect">
            <a:avLst/>
          </a:prstGeom>
        </p:spPr>
      </p:pic>
      <p:pic>
        <p:nvPicPr>
          <p:cNvPr id="51" name="Picture 5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77401" y="0"/>
            <a:ext cx="752475" cy="400050"/>
          </a:xfrm>
          <a:prstGeom prst="rect">
            <a:avLst/>
          </a:prstGeom>
        </p:spPr>
      </p:pic>
      <p:pic>
        <p:nvPicPr>
          <p:cNvPr id="58" name="Picture 5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48831" y="6496791"/>
            <a:ext cx="2790825" cy="171450"/>
          </a:xfrm>
          <a:prstGeom prst="rect">
            <a:avLst/>
          </a:prstGeom>
        </p:spPr>
      </p:pic>
      <p:sp>
        <p:nvSpPr>
          <p:cNvPr id="24" name="Rectangle 23"/>
          <p:cNvSpPr/>
          <p:nvPr>
            <p:custDataLst>
              <p:tags r:id="rId2"/>
            </p:custDataLst>
          </p:nvPr>
        </p:nvSpPr>
        <p:spPr>
          <a:xfrm>
            <a:off x="3260959" y="444294"/>
            <a:ext cx="6400800" cy="430887"/>
          </a:xfrm>
          <a:prstGeom prst="rect">
            <a:avLst/>
          </a:prstGeom>
          <a:noFill/>
        </p:spPr>
        <p:txBody>
          <a:bodyPr wrap="square">
            <a:spAutoFit/>
          </a:bodyPr>
          <a:lstStyle/>
          <a:p>
            <a:r>
              <a:rPr lang="en-US" sz="2200" b="1" dirty="0">
                <a:solidFill>
                  <a:srgbClr val="0070C0"/>
                </a:solidFill>
                <a:latin typeface="Times New Roman" pitchFamily="18" charset="0"/>
                <a:cs typeface="Times New Roman" pitchFamily="18" charset="0"/>
              </a:rPr>
              <a:t>PHÒNG GIÁO DỤC VÀ ĐÀO TẠO ĐÔNG TRIỀU</a:t>
            </a:r>
            <a:endParaRPr lang="en-US" sz="2200" b="1" dirty="0">
              <a:ln w="24500" cmpd="dbl">
                <a:noFill/>
                <a:prstDash val="solid"/>
                <a:miter lim="800000"/>
              </a:ln>
              <a:solidFill>
                <a:srgbClr val="0070C0"/>
              </a:solidFill>
              <a:effectLst>
                <a:outerShdw blurRad="38100" dist="38100" dir="7020000" algn="tl">
                  <a:srgbClr val="000000">
                    <a:alpha val="35000"/>
                  </a:srgbClr>
                </a:outerShdw>
              </a:effectLst>
              <a:latin typeface="Times New Roman" pitchFamily="18" charset="0"/>
              <a:cs typeface="Times New Roman" pitchFamily="18" charset="0"/>
            </a:endParaRPr>
          </a:p>
        </p:txBody>
      </p:sp>
      <p:sp>
        <p:nvSpPr>
          <p:cNvPr id="26" name="Rectangle 25"/>
          <p:cNvSpPr/>
          <p:nvPr>
            <p:custDataLst>
              <p:tags r:id="rId3"/>
            </p:custDataLst>
          </p:nvPr>
        </p:nvSpPr>
        <p:spPr>
          <a:xfrm>
            <a:off x="2057412" y="2404172"/>
            <a:ext cx="8610601" cy="3108543"/>
          </a:xfrm>
          <a:prstGeom prst="rect">
            <a:avLst/>
          </a:prstGeom>
          <a:noFill/>
        </p:spPr>
        <p:txBody>
          <a:bodyPr wrap="square">
            <a:spAutoFit/>
          </a:bodyPr>
          <a:lstStyle/>
          <a:p>
            <a:pPr algn="ctr" eaLnBrk="1" hangingPunct="1">
              <a:defRPr/>
            </a:pPr>
            <a:r>
              <a:rPr lang="en-US" sz="2800" b="1" dirty="0" err="1">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Bài</a:t>
            </a:r>
            <a:r>
              <a:rPr lang="en-US" sz="2800" b="1" dirty="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26: </a:t>
            </a:r>
            <a:r>
              <a:rPr lang="en-US" sz="2800" b="1" dirty="0" err="1">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Câu</a:t>
            </a:r>
            <a:r>
              <a:rPr lang="en-US" sz="2800" b="1" dirty="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a:t>
            </a:r>
            <a:r>
              <a:rPr lang="en-US" sz="2800" b="1" dirty="0" err="1">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hỏi</a:t>
            </a:r>
            <a:r>
              <a:rPr lang="en-US" sz="2800" b="1" dirty="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a:t>
            </a:r>
            <a:r>
              <a:rPr lang="en-US" sz="2800" b="1" dirty="0" err="1">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và</a:t>
            </a:r>
            <a:r>
              <a:rPr lang="en-US" sz="2800" b="1" dirty="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a:t>
            </a:r>
            <a:r>
              <a:rPr lang="en-US" sz="2800" b="1" dirty="0" err="1">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dấu</a:t>
            </a:r>
            <a:r>
              <a:rPr lang="en-US" sz="2800" b="1" dirty="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a:t>
            </a:r>
            <a:r>
              <a:rPr lang="en-US" sz="2800" b="1" dirty="0" err="1">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chấm</a:t>
            </a:r>
            <a:r>
              <a:rPr lang="en-US" sz="2800" b="1" dirty="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a:t>
            </a:r>
            <a:r>
              <a:rPr lang="en-US" sz="2800" b="1" dirty="0" err="1">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hỏi</a:t>
            </a:r>
            <a:endParaRPr lang="en-US" sz="2800" b="1" dirty="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endParaRPr>
          </a:p>
          <a:p>
            <a:pPr>
              <a:defRPr/>
            </a:pP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Môn: </a:t>
            </a:r>
            <a:r>
              <a:rPr lang="en-US" sz="2400" dirty="0" err="1">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Luyện</a:t>
            </a: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err="1">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từ</a:t>
            </a: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err="1">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và</a:t>
            </a: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err="1">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câu</a:t>
            </a: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err="1">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Lớp</a:t>
            </a: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4</a:t>
            </a:r>
          </a:p>
          <a:p>
            <a:pPr>
              <a:defRPr/>
            </a:pPr>
            <a:r>
              <a:rPr lang="en-US" sz="2400" dirty="0" err="1">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Giáo</a:t>
            </a: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viên: Nguyễn </a:t>
            </a:r>
            <a:r>
              <a:rPr lang="en-US" sz="2400" dirty="0" err="1">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Thị</a:t>
            </a: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err="1">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Thúy</a:t>
            </a:r>
            <a:endPar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endParaRPr>
          </a:p>
          <a:p>
            <a:pPr>
              <a:defRPr/>
            </a:pPr>
            <a:r>
              <a:rPr lang="en-US" sz="2400" dirty="0">
                <a:latin typeface="Times New Roman" pitchFamily="18" charset="0"/>
                <a:cs typeface="Times New Roman" pitchFamily="18" charset="0"/>
              </a:rPr>
              <a:t>E-mail</a:t>
            </a: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2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hlinkClick r:id="rId10"/>
              </a:rPr>
              <a:t>th.ta.ntthuy@dongtrieu.edu.vn</a:t>
            </a:r>
            <a:endParaRPr lang="en-US" sz="22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endParaRPr>
          </a:p>
          <a:p>
            <a:pPr>
              <a:defRPr/>
            </a:pPr>
            <a:r>
              <a:rPr lang="en-US" sz="2400" dirty="0" err="1">
                <a:latin typeface="Times New Roman" pitchFamily="18" charset="0"/>
                <a:cs typeface="Times New Roman" pitchFamily="18" charset="0"/>
              </a:rPr>
              <a:t>Điện</a:t>
            </a:r>
            <a:r>
              <a:rPr lang="en-US" sz="2400" dirty="0">
                <a:latin typeface="Times New Roman" pitchFamily="18" charset="0"/>
                <a:cs typeface="Times New Roman" pitchFamily="18" charset="0"/>
              </a:rPr>
              <a:t> thoại di động:</a:t>
            </a: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0475440289</a:t>
            </a:r>
          </a:p>
          <a:p>
            <a:pPr eaLnBrk="1" hangingPunct="1">
              <a:defRPr/>
            </a:pP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Đơn vị công tác: Trường Tiểu học Tràng An</a:t>
            </a:r>
          </a:p>
          <a:p>
            <a:pPr>
              <a:defRPr/>
            </a:pP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Địa chỉ: Khu Thượng 2, phường Tràng An, </a:t>
            </a:r>
            <a:r>
              <a:rPr lang="en-US" sz="2400" dirty="0">
                <a:latin typeface="Times New Roman" pitchFamily="18" charset="0"/>
                <a:cs typeface="Times New Roman" pitchFamily="18" charset="0"/>
              </a:rPr>
              <a:t>thị xã Đông Triều, </a:t>
            </a:r>
          </a:p>
          <a:p>
            <a:pPr>
              <a:defRPr/>
            </a:pPr>
            <a:r>
              <a:rPr lang="en-US" sz="2400" dirty="0">
                <a:latin typeface="Times New Roman" pitchFamily="18" charset="0"/>
                <a:cs typeface="Times New Roman" pitchFamily="18" charset="0"/>
              </a:rPr>
              <a:t>              tỉnh Quảng Ninh</a:t>
            </a:r>
            <a:endParaRPr lang="en-US" sz="2400" dirty="0">
              <a:ln w="24500" cmpd="dbl">
                <a:noFill/>
                <a:prstDash val="solid"/>
                <a:miter lim="800000"/>
              </a:ln>
              <a:solidFill>
                <a:srgbClr val="FF0000"/>
              </a:solidFill>
              <a:effectLst>
                <a:outerShdw blurRad="38100" dist="38100" dir="7020000" algn="tl">
                  <a:srgbClr val="000000">
                    <a:alpha val="35000"/>
                  </a:srgbClr>
                </a:outerShdw>
              </a:effectLst>
              <a:latin typeface="Arial" pitchFamily="34" charset="0"/>
              <a:cs typeface="Arial" pitchFamily="34" charset="0"/>
            </a:endParaRPr>
          </a:p>
        </p:txBody>
      </p:sp>
      <p:sp>
        <p:nvSpPr>
          <p:cNvPr id="27" name="Text Box 19"/>
          <p:cNvSpPr txBox="1">
            <a:spLocks noChangeArrowheads="1"/>
          </p:cNvSpPr>
          <p:nvPr>
            <p:custDataLst>
              <p:tags r:id="rId4"/>
            </p:custDataLst>
          </p:nvPr>
        </p:nvSpPr>
        <p:spPr bwMode="auto">
          <a:xfrm>
            <a:off x="4016280" y="5943623"/>
            <a:ext cx="38026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en-US" altLang="en-US" sz="2400" b="1" i="1" dirty="0" err="1"/>
              <a:t>Tháng</a:t>
            </a:r>
            <a:r>
              <a:rPr lang="en-US" altLang="en-US" sz="2400" b="1" i="1" dirty="0"/>
              <a:t> 9/2022</a:t>
            </a:r>
          </a:p>
        </p:txBody>
      </p:sp>
      <p:pic>
        <p:nvPicPr>
          <p:cNvPr id="28" name="Picture 2" descr="D:\Việt Dân\Tai nạn thương tích\logo pgd.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717680" y="125074"/>
            <a:ext cx="1599769" cy="1979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BBC55B5-09F2-5E0D-9797-135A2418C5A4}"/>
              </a:ext>
            </a:extLst>
          </p:cNvPr>
          <p:cNvSpPr txBox="1"/>
          <p:nvPr/>
        </p:nvSpPr>
        <p:spPr>
          <a:xfrm>
            <a:off x="2957513" y="772667"/>
            <a:ext cx="7184013" cy="1151084"/>
          </a:xfrm>
          <a:prstGeom prst="rect">
            <a:avLst/>
          </a:prstGeom>
          <a:noFill/>
        </p:spPr>
        <p:txBody>
          <a:bodyPr wrap="square">
            <a:spAutoFit/>
          </a:bodyPr>
          <a:lstStyle/>
          <a:p>
            <a:pPr marL="635" indent="80010" algn="ctr">
              <a:lnSpc>
                <a:spcPct val="115000"/>
              </a:lnSpc>
            </a:pPr>
            <a:r>
              <a:rPr lang="en-US" sz="3200" b="1" dirty="0" err="1">
                <a:effectLst/>
                <a:latin typeface="Times New Roman" panose="02020603050405020304" pitchFamily="18" charset="0"/>
                <a:ea typeface="Times New Roman" panose="02020603050405020304" pitchFamily="18" charset="0"/>
              </a:rPr>
              <a:t>Cuộc</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thi</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cấp</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thị</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xã</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về</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thiết</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kế</a:t>
            </a:r>
            <a:r>
              <a:rPr lang="en-US" sz="3200" b="1" dirty="0">
                <a:effectLst/>
                <a:latin typeface="Times New Roman" panose="02020603050405020304" pitchFamily="18" charset="0"/>
                <a:ea typeface="Times New Roman" panose="02020603050405020304" pitchFamily="18" charset="0"/>
              </a:rPr>
              <a:t> </a:t>
            </a:r>
          </a:p>
          <a:p>
            <a:pPr algn="ctr"/>
            <a:r>
              <a:rPr lang="en-US" sz="3200" b="1" dirty="0" err="1">
                <a:effectLst/>
                <a:latin typeface="Times New Roman" panose="02020603050405020304" pitchFamily="18" charset="0"/>
                <a:ea typeface="Times New Roman" panose="02020603050405020304" pitchFamily="18" charset="0"/>
              </a:rPr>
              <a:t>bài</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giảng</a:t>
            </a:r>
            <a:r>
              <a:rPr lang="en-US" sz="3200" b="1" dirty="0">
                <a:effectLst/>
                <a:latin typeface="Times New Roman" panose="02020603050405020304" pitchFamily="18" charset="0"/>
                <a:ea typeface="Times New Roman" panose="02020603050405020304" pitchFamily="18" charset="0"/>
              </a:rPr>
              <a:t> </a:t>
            </a:r>
            <a:r>
              <a:rPr lang="en-US" sz="3200" b="1" dirty="0" smtClean="0">
                <a:effectLst/>
                <a:latin typeface="Times New Roman" panose="02020603050405020304" pitchFamily="18" charset="0"/>
                <a:ea typeface="Times New Roman" panose="02020603050405020304" pitchFamily="18" charset="0"/>
              </a:rPr>
              <a:t>E-learning </a:t>
            </a:r>
            <a:r>
              <a:rPr lang="en-US" sz="3200" b="1" dirty="0" err="1">
                <a:effectLst/>
                <a:latin typeface="Times New Roman" panose="02020603050405020304" pitchFamily="18" charset="0"/>
                <a:ea typeface="Times New Roman" panose="02020603050405020304" pitchFamily="18" charset="0"/>
              </a:rPr>
              <a:t>năm</a:t>
            </a:r>
            <a:r>
              <a:rPr lang="en-US" sz="3200" b="1" dirty="0">
                <a:effectLst/>
                <a:latin typeface="Times New Roman" panose="02020603050405020304" pitchFamily="18" charset="0"/>
                <a:ea typeface="Times New Roman" panose="02020603050405020304" pitchFamily="18" charset="0"/>
              </a:rPr>
              <a:t> 2022</a:t>
            </a:r>
            <a:endParaRPr lang="en-US" sz="3200" b="1" dirty="0"/>
          </a:p>
        </p:txBody>
      </p:sp>
    </p:spTree>
    <p:custDataLst>
      <p:tags r:id="rId1"/>
    </p:custDataLst>
    <p:extLst>
      <p:ext uri="{BB962C8B-B14F-4D97-AF65-F5344CB8AC3E}">
        <p14:creationId xmlns:p14="http://schemas.microsoft.com/office/powerpoint/2010/main" val="1721633623"/>
      </p:ext>
    </p:extLst>
  </p:cSld>
  <p:clrMapOvr>
    <a:masterClrMapping/>
  </p:clrMapOvr>
  <p:transition spd="slow" advTm="30982">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879352" y="0"/>
            <a:ext cx="9144000" cy="685800"/>
          </a:xfrm>
        </p:spPr>
        <p:txBody>
          <a:bodyPr/>
          <a:lstStyle/>
          <a:p>
            <a:pPr algn="l" eaLnBrk="1" hangingPunct="1"/>
            <a:r>
              <a:rPr lang="en-US" altLang="en-US" b="1" dirty="0">
                <a:solidFill>
                  <a:srgbClr val="FFFF00"/>
                </a:solidFill>
                <a:latin typeface="Times New Roman" panose="02020603050405020304" pitchFamily="18" charset="0"/>
                <a:cs typeface="Times New Roman" panose="02020603050405020304" pitchFamily="18" charset="0"/>
              </a:rPr>
              <a:t>I. </a:t>
            </a:r>
            <a:r>
              <a:rPr lang="en-US" altLang="en-US" b="1" dirty="0" err="1">
                <a:solidFill>
                  <a:srgbClr val="FFFF00"/>
                </a:solidFill>
                <a:latin typeface="Times New Roman" panose="02020603050405020304" pitchFamily="18" charset="0"/>
                <a:cs typeface="Times New Roman" panose="02020603050405020304" pitchFamily="18" charset="0"/>
              </a:rPr>
              <a:t>Nhận</a:t>
            </a:r>
            <a:r>
              <a:rPr lang="en-US" altLang="en-US" b="1" dirty="0">
                <a:solidFill>
                  <a:srgbClr val="FFFF00"/>
                </a:solidFill>
                <a:latin typeface="Times New Roman" panose="02020603050405020304" pitchFamily="18" charset="0"/>
                <a:cs typeface="Times New Roman" panose="02020603050405020304" pitchFamily="18" charset="0"/>
              </a:rPr>
              <a:t> </a:t>
            </a:r>
            <a:r>
              <a:rPr lang="en-US" altLang="en-US" b="1" dirty="0" err="1">
                <a:solidFill>
                  <a:srgbClr val="FFFF00"/>
                </a:solidFill>
                <a:latin typeface="Times New Roman" panose="02020603050405020304" pitchFamily="18" charset="0"/>
                <a:cs typeface="Times New Roman" panose="02020603050405020304" pitchFamily="18" charset="0"/>
              </a:rPr>
              <a:t>xét</a:t>
            </a:r>
            <a:r>
              <a:rPr lang="en-US" altLang="en-US" b="1" dirty="0">
                <a:solidFill>
                  <a:srgbClr val="FFFF00"/>
                </a:solidFill>
                <a:latin typeface="Times New Roman" panose="02020603050405020304" pitchFamily="18" charset="0"/>
                <a:cs typeface="Times New Roman" panose="02020603050405020304" pitchFamily="18" charset="0"/>
              </a:rPr>
              <a:t>:</a:t>
            </a:r>
          </a:p>
        </p:txBody>
      </p:sp>
      <p:graphicFrame>
        <p:nvGraphicFramePr>
          <p:cNvPr id="14" name="Group 81">
            <a:extLst>
              <a:ext uri="{FF2B5EF4-FFF2-40B4-BE49-F238E27FC236}">
                <a16:creationId xmlns:a16="http://schemas.microsoft.com/office/drawing/2014/main" id="{0E8A7ACD-17C0-4E48-B2E6-B84FF89560B1}"/>
              </a:ext>
            </a:extLst>
          </p:cNvPr>
          <p:cNvGraphicFramePr>
            <a:graphicFrameLocks/>
          </p:cNvGraphicFramePr>
          <p:nvPr>
            <p:extLst>
              <p:ext uri="{D42A27DB-BD31-4B8C-83A1-F6EECF244321}">
                <p14:modId xmlns:p14="http://schemas.microsoft.com/office/powerpoint/2010/main" val="2242922949"/>
              </p:ext>
            </p:extLst>
          </p:nvPr>
        </p:nvGraphicFramePr>
        <p:xfrm>
          <a:off x="332712" y="796632"/>
          <a:ext cx="11526575" cy="2907150"/>
        </p:xfrm>
        <a:graphic>
          <a:graphicData uri="http://schemas.openxmlformats.org/drawingml/2006/table">
            <a:tbl>
              <a:tblPr/>
              <a:tblGrid>
                <a:gridCol w="711200">
                  <a:extLst>
                    <a:ext uri="{9D8B030D-6E8A-4147-A177-3AD203B41FA5}">
                      <a16:colId xmlns:a16="http://schemas.microsoft.com/office/drawing/2014/main" val="20000"/>
                    </a:ext>
                  </a:extLst>
                </a:gridCol>
                <a:gridCol w="3586844">
                  <a:extLst>
                    <a:ext uri="{9D8B030D-6E8A-4147-A177-3AD203B41FA5}">
                      <a16:colId xmlns:a16="http://schemas.microsoft.com/office/drawing/2014/main" val="20001"/>
                    </a:ext>
                  </a:extLst>
                </a:gridCol>
                <a:gridCol w="2786247">
                  <a:extLst>
                    <a:ext uri="{9D8B030D-6E8A-4147-A177-3AD203B41FA5}">
                      <a16:colId xmlns:a16="http://schemas.microsoft.com/office/drawing/2014/main" val="20002"/>
                    </a:ext>
                  </a:extLst>
                </a:gridCol>
                <a:gridCol w="2207491">
                  <a:extLst>
                    <a:ext uri="{9D8B030D-6E8A-4147-A177-3AD203B41FA5}">
                      <a16:colId xmlns:a16="http://schemas.microsoft.com/office/drawing/2014/main" val="20003"/>
                    </a:ext>
                  </a:extLst>
                </a:gridCol>
                <a:gridCol w="2234793">
                  <a:extLst>
                    <a:ext uri="{9D8B030D-6E8A-4147-A177-3AD203B41FA5}">
                      <a16:colId xmlns:a16="http://schemas.microsoft.com/office/drawing/2014/main" val="20004"/>
                    </a:ext>
                  </a:extLst>
                </a:gridCol>
              </a:tblGrid>
              <a:tr h="47729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9966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83667268"/>
                  </a:ext>
                </a:extLst>
              </a:tr>
              <a:tr h="163019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6840790"/>
                  </a:ext>
                </a:extLst>
              </a:tr>
            </a:tbl>
          </a:graphicData>
        </a:graphic>
      </p:graphicFrame>
      <p:sp>
        <p:nvSpPr>
          <p:cNvPr id="15" name="Rectangle 30">
            <a:extLst>
              <a:ext uri="{FF2B5EF4-FFF2-40B4-BE49-F238E27FC236}">
                <a16:creationId xmlns:a16="http://schemas.microsoft.com/office/drawing/2014/main" id="{D84B3B46-A651-4D81-947E-01D1137F4DE2}"/>
              </a:ext>
            </a:extLst>
          </p:cNvPr>
          <p:cNvSpPr>
            <a:spLocks noChangeArrowheads="1"/>
          </p:cNvSpPr>
          <p:nvPr/>
        </p:nvSpPr>
        <p:spPr bwMode="auto">
          <a:xfrm>
            <a:off x="965194" y="1225555"/>
            <a:ext cx="361604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400" b="1" dirty="0" err="1">
                <a:solidFill>
                  <a:schemeClr val="accent1"/>
                </a:solidFill>
                <a:latin typeface="Times New Roman" panose="02020603050405020304" pitchFamily="18" charset="0"/>
              </a:rPr>
              <a:t>Vì</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sao</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quả</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bóng</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không</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có</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cánh</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mà</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vẫn</a:t>
            </a:r>
            <a:r>
              <a:rPr lang="en-US" altLang="en-US" sz="2400" b="1" dirty="0">
                <a:solidFill>
                  <a:schemeClr val="accent1"/>
                </a:solidFill>
                <a:latin typeface="Times New Roman" panose="02020603050405020304" pitchFamily="18" charset="0"/>
              </a:rPr>
              <a:t> bay </a:t>
            </a:r>
            <a:r>
              <a:rPr lang="en-US" altLang="en-US" sz="2400" b="1" dirty="0" err="1">
                <a:solidFill>
                  <a:schemeClr val="accent1"/>
                </a:solidFill>
                <a:latin typeface="Times New Roman" panose="02020603050405020304" pitchFamily="18" charset="0"/>
              </a:rPr>
              <a:t>được</a:t>
            </a:r>
            <a:r>
              <a:rPr lang="en-US" altLang="en-US" sz="2400" b="1" dirty="0">
                <a:solidFill>
                  <a:schemeClr val="accent1"/>
                </a:solidFill>
                <a:latin typeface="Times New Roman" panose="02020603050405020304" pitchFamily="18" charset="0"/>
              </a:rPr>
              <a:t>?</a:t>
            </a:r>
            <a:endParaRPr lang="en-US" altLang="en-US" sz="2000" b="1" i="1" dirty="0">
              <a:solidFill>
                <a:schemeClr val="accent1"/>
              </a:solidFill>
              <a:latin typeface="Times New Roman" panose="02020603050405020304" pitchFamily="18" charset="0"/>
            </a:endParaRPr>
          </a:p>
        </p:txBody>
      </p:sp>
      <p:sp>
        <p:nvSpPr>
          <p:cNvPr id="16" name="Rectangle 30">
            <a:extLst>
              <a:ext uri="{FF2B5EF4-FFF2-40B4-BE49-F238E27FC236}">
                <a16:creationId xmlns:a16="http://schemas.microsoft.com/office/drawing/2014/main" id="{443E84CC-DCE8-42AD-BCE6-B71B199819AD}"/>
              </a:ext>
            </a:extLst>
          </p:cNvPr>
          <p:cNvSpPr>
            <a:spLocks noChangeArrowheads="1"/>
          </p:cNvSpPr>
          <p:nvPr/>
        </p:nvSpPr>
        <p:spPr bwMode="auto">
          <a:xfrm>
            <a:off x="1020613" y="2308523"/>
            <a:ext cx="3708383"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300" b="1" dirty="0" err="1">
                <a:solidFill>
                  <a:schemeClr val="accent1"/>
                </a:solidFill>
                <a:latin typeface="Times New Roman" panose="02020603050405020304" pitchFamily="18" charset="0"/>
              </a:rPr>
              <a:t>Cậu</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làm</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thế</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nào</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mà</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mua</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được</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nhiều</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sách</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vở</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và</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dụng</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cụ</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thí</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nghiệm</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như</a:t>
            </a:r>
            <a:r>
              <a:rPr lang="en-US" altLang="en-US" sz="2300" b="1" dirty="0">
                <a:solidFill>
                  <a:schemeClr val="accent1"/>
                </a:solidFill>
                <a:latin typeface="Times New Roman" panose="02020603050405020304" pitchFamily="18" charset="0"/>
              </a:rPr>
              <a:t> </a:t>
            </a:r>
            <a:r>
              <a:rPr lang="en-US" altLang="en-US" sz="2300" b="1" dirty="0" err="1">
                <a:solidFill>
                  <a:schemeClr val="accent1"/>
                </a:solidFill>
                <a:latin typeface="Times New Roman" panose="02020603050405020304" pitchFamily="18" charset="0"/>
              </a:rPr>
              <a:t>thế</a:t>
            </a:r>
            <a:r>
              <a:rPr lang="en-US" altLang="en-US" sz="2300" b="1" dirty="0">
                <a:solidFill>
                  <a:schemeClr val="accent1"/>
                </a:solidFill>
                <a:latin typeface="Times New Roman" panose="02020603050405020304" pitchFamily="18" charset="0"/>
              </a:rPr>
              <a:t>?</a:t>
            </a:r>
          </a:p>
        </p:txBody>
      </p:sp>
      <p:sp>
        <p:nvSpPr>
          <p:cNvPr id="17" name="Rectangle 30">
            <a:extLst>
              <a:ext uri="{FF2B5EF4-FFF2-40B4-BE49-F238E27FC236}">
                <a16:creationId xmlns:a16="http://schemas.microsoft.com/office/drawing/2014/main" id="{35F8C45C-0A3B-4846-A143-89CDFAB96190}"/>
              </a:ext>
            </a:extLst>
          </p:cNvPr>
          <p:cNvSpPr>
            <a:spLocks noChangeArrowheads="1"/>
          </p:cNvSpPr>
          <p:nvPr/>
        </p:nvSpPr>
        <p:spPr bwMode="auto">
          <a:xfrm>
            <a:off x="4662053" y="1209390"/>
            <a:ext cx="2805547" cy="830997"/>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Câu</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hỏi</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của</a:t>
            </a:r>
            <a:r>
              <a:rPr lang="en-US" altLang="en-US" sz="2400" b="1" dirty="0">
                <a:solidFill>
                  <a:schemeClr val="accent1"/>
                </a:solidFill>
                <a:latin typeface="Times New Roman" panose="02020603050405020304" pitchFamily="18" charset="0"/>
              </a:rPr>
              <a:t> </a:t>
            </a:r>
          </a:p>
          <a:p>
            <a:pPr algn="ctr" eaLnBrk="1" hangingPunct="1">
              <a:spcBef>
                <a:spcPct val="0"/>
              </a:spcBef>
              <a:buFontTx/>
              <a:buNone/>
              <a:defRPr/>
            </a:pPr>
            <a:r>
              <a:rPr lang="en-US" altLang="en-US" sz="2400" b="1" dirty="0">
                <a:solidFill>
                  <a:schemeClr val="accent1"/>
                </a:solidFill>
                <a:latin typeface="Times New Roman" panose="02020603050405020304" pitchFamily="18" charset="0"/>
              </a:rPr>
              <a:t>Xi-</a:t>
            </a:r>
            <a:r>
              <a:rPr lang="en-US" altLang="en-US" sz="2400" b="1" dirty="0" err="1">
                <a:solidFill>
                  <a:schemeClr val="accent1"/>
                </a:solidFill>
                <a:latin typeface="Times New Roman" panose="02020603050405020304" pitchFamily="18" charset="0"/>
              </a:rPr>
              <a:t>ôn</a:t>
            </a:r>
            <a:r>
              <a:rPr lang="en-US" altLang="en-US" sz="2400" b="1" dirty="0">
                <a:solidFill>
                  <a:schemeClr val="accent1"/>
                </a:solidFill>
                <a:latin typeface="Times New Roman" panose="02020603050405020304" pitchFamily="18" charset="0"/>
              </a:rPr>
              <a:t>-</a:t>
            </a:r>
            <a:r>
              <a:rPr lang="en-US" altLang="en-US" sz="2400" b="1" dirty="0" err="1">
                <a:solidFill>
                  <a:schemeClr val="accent1"/>
                </a:solidFill>
                <a:latin typeface="Times New Roman" panose="02020603050405020304" pitchFamily="18" charset="0"/>
              </a:rPr>
              <a:t>cốp-xki</a:t>
            </a:r>
            <a:endParaRPr lang="en-US" altLang="en-US" sz="2400" b="1" dirty="0">
              <a:solidFill>
                <a:schemeClr val="accent1"/>
              </a:solidFill>
              <a:latin typeface="Times New Roman" panose="02020603050405020304" pitchFamily="18" charset="0"/>
            </a:endParaRPr>
          </a:p>
        </p:txBody>
      </p:sp>
      <p:sp>
        <p:nvSpPr>
          <p:cNvPr id="18" name="Rectangle 30">
            <a:extLst>
              <a:ext uri="{FF2B5EF4-FFF2-40B4-BE49-F238E27FC236}">
                <a16:creationId xmlns:a16="http://schemas.microsoft.com/office/drawing/2014/main" id="{1D4AE3EB-91EB-4FCC-8A92-F5B62EFDEE1B}"/>
              </a:ext>
            </a:extLst>
          </p:cNvPr>
          <p:cNvSpPr>
            <a:spLocks noChangeArrowheads="1"/>
          </p:cNvSpPr>
          <p:nvPr/>
        </p:nvSpPr>
        <p:spPr bwMode="auto">
          <a:xfrm>
            <a:off x="7444871" y="1357152"/>
            <a:ext cx="2033935" cy="461665"/>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400" b="1" dirty="0" err="1">
                <a:solidFill>
                  <a:schemeClr val="accent1"/>
                </a:solidFill>
                <a:latin typeface="Times New Roman" panose="02020603050405020304" pitchFamily="18" charset="0"/>
              </a:rPr>
              <a:t>Tự</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hỏi</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mình</a:t>
            </a:r>
            <a:endParaRPr lang="en-US" altLang="en-US" sz="2400" b="1" dirty="0">
              <a:solidFill>
                <a:schemeClr val="accent1"/>
              </a:solidFill>
              <a:latin typeface="Times New Roman" panose="02020603050405020304" pitchFamily="18" charset="0"/>
            </a:endParaRPr>
          </a:p>
        </p:txBody>
      </p:sp>
      <p:sp>
        <p:nvSpPr>
          <p:cNvPr id="19" name="Rectangle 30">
            <a:extLst>
              <a:ext uri="{FF2B5EF4-FFF2-40B4-BE49-F238E27FC236}">
                <a16:creationId xmlns:a16="http://schemas.microsoft.com/office/drawing/2014/main" id="{3167B65B-2164-417C-AE28-01D3410D682D}"/>
              </a:ext>
            </a:extLst>
          </p:cNvPr>
          <p:cNvSpPr>
            <a:spLocks noChangeArrowheads="1"/>
          </p:cNvSpPr>
          <p:nvPr/>
        </p:nvSpPr>
        <p:spPr bwMode="auto">
          <a:xfrm>
            <a:off x="10058394" y="2641592"/>
            <a:ext cx="1371600" cy="400050"/>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endParaRPr lang="en-US" altLang="en-US" sz="2000" b="1" dirty="0">
              <a:solidFill>
                <a:schemeClr val="accent1"/>
              </a:solidFill>
              <a:latin typeface="Times New Roman" panose="02020603050405020304" pitchFamily="18" charset="0"/>
            </a:endParaRPr>
          </a:p>
        </p:txBody>
      </p:sp>
      <p:sp>
        <p:nvSpPr>
          <p:cNvPr id="21" name="Rectangle 30">
            <a:extLst>
              <a:ext uri="{FF2B5EF4-FFF2-40B4-BE49-F238E27FC236}">
                <a16:creationId xmlns:a16="http://schemas.microsoft.com/office/drawing/2014/main" id="{2AA74D4B-B5EF-48CE-A87C-B214A2EB16CA}"/>
              </a:ext>
            </a:extLst>
          </p:cNvPr>
          <p:cNvSpPr>
            <a:spLocks noChangeArrowheads="1"/>
          </p:cNvSpPr>
          <p:nvPr/>
        </p:nvSpPr>
        <p:spPr bwMode="auto">
          <a:xfrm>
            <a:off x="4668967" y="2405472"/>
            <a:ext cx="2794021" cy="830997"/>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Câu</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hỏi</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của</a:t>
            </a:r>
            <a:endParaRPr lang="en-US" altLang="en-US" sz="2400" b="1" dirty="0">
              <a:solidFill>
                <a:schemeClr val="accent1"/>
              </a:solidFill>
              <a:latin typeface="Times New Roman" panose="02020603050405020304" pitchFamily="18" charset="0"/>
            </a:endParaRPr>
          </a:p>
          <a:p>
            <a:pPr algn="ctr" eaLnBrk="1" hangingPunct="1">
              <a:spcBef>
                <a:spcPct val="0"/>
              </a:spcBef>
              <a:buFontTx/>
              <a:buNone/>
              <a:defRPr/>
            </a:pP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một</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người</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bạn</a:t>
            </a:r>
            <a:endParaRPr lang="en-US" altLang="en-US" sz="2400" b="1" dirty="0">
              <a:solidFill>
                <a:schemeClr val="accent1"/>
              </a:solidFill>
              <a:latin typeface="Times New Roman" panose="02020603050405020304" pitchFamily="18" charset="0"/>
            </a:endParaRPr>
          </a:p>
        </p:txBody>
      </p:sp>
      <p:sp>
        <p:nvSpPr>
          <p:cNvPr id="22" name="Rectangle 30">
            <a:extLst>
              <a:ext uri="{FF2B5EF4-FFF2-40B4-BE49-F238E27FC236}">
                <a16:creationId xmlns:a16="http://schemas.microsoft.com/office/drawing/2014/main" id="{811D51C7-EED5-40A4-A9BB-734542EFCF4B}"/>
              </a:ext>
            </a:extLst>
          </p:cNvPr>
          <p:cNvSpPr>
            <a:spLocks noChangeArrowheads="1"/>
          </p:cNvSpPr>
          <p:nvPr/>
        </p:nvSpPr>
        <p:spPr bwMode="auto">
          <a:xfrm>
            <a:off x="7462988" y="2562498"/>
            <a:ext cx="2166113" cy="461665"/>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400" b="1" dirty="0">
                <a:solidFill>
                  <a:schemeClr val="accent1"/>
                </a:solidFill>
                <a:latin typeface="Times New Roman" panose="02020603050405020304" pitchFamily="18" charset="0"/>
              </a:rPr>
              <a:t>Xi-</a:t>
            </a:r>
            <a:r>
              <a:rPr lang="en-US" altLang="en-US" sz="2400" b="1" dirty="0" err="1">
                <a:solidFill>
                  <a:schemeClr val="accent1"/>
                </a:solidFill>
                <a:latin typeface="Times New Roman" panose="02020603050405020304" pitchFamily="18" charset="0"/>
              </a:rPr>
              <a:t>ôn</a:t>
            </a:r>
            <a:r>
              <a:rPr lang="en-US" altLang="en-US" sz="2400" b="1" dirty="0">
                <a:solidFill>
                  <a:schemeClr val="accent1"/>
                </a:solidFill>
                <a:latin typeface="Times New Roman" panose="02020603050405020304" pitchFamily="18" charset="0"/>
              </a:rPr>
              <a:t>-</a:t>
            </a:r>
            <a:r>
              <a:rPr lang="en-US" altLang="en-US" sz="2400" b="1" dirty="0" err="1">
                <a:solidFill>
                  <a:schemeClr val="accent1"/>
                </a:solidFill>
                <a:latin typeface="Times New Roman" panose="02020603050405020304" pitchFamily="18" charset="0"/>
              </a:rPr>
              <a:t>cốp-xki</a:t>
            </a:r>
            <a:endParaRPr lang="en-US" altLang="en-US" sz="2400" b="1" dirty="0">
              <a:solidFill>
                <a:schemeClr val="accent1"/>
              </a:solidFill>
              <a:latin typeface="Times New Roman" panose="02020603050405020304" pitchFamily="18" charset="0"/>
            </a:endParaRPr>
          </a:p>
        </p:txBody>
      </p:sp>
      <p:sp>
        <p:nvSpPr>
          <p:cNvPr id="24" name="Rectangle 30">
            <a:extLst>
              <a:ext uri="{FF2B5EF4-FFF2-40B4-BE49-F238E27FC236}">
                <a16:creationId xmlns:a16="http://schemas.microsoft.com/office/drawing/2014/main" id="{495326E2-F669-4BBC-980B-2FA9945807B0}"/>
              </a:ext>
            </a:extLst>
          </p:cNvPr>
          <p:cNvSpPr>
            <a:spLocks noChangeArrowheads="1"/>
          </p:cNvSpPr>
          <p:nvPr/>
        </p:nvSpPr>
        <p:spPr bwMode="auto">
          <a:xfrm>
            <a:off x="9656038" y="1209965"/>
            <a:ext cx="2293303" cy="830997"/>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Từ</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vì</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sao</a:t>
            </a:r>
            <a:r>
              <a:rPr lang="en-US" altLang="en-US" sz="2400" b="1" dirty="0">
                <a:solidFill>
                  <a:schemeClr val="accent1"/>
                </a:solidFill>
                <a:latin typeface="Times New Roman" panose="02020603050405020304" pitchFamily="18" charset="0"/>
              </a:rPr>
              <a:t>”</a:t>
            </a:r>
          </a:p>
          <a:p>
            <a:pPr eaLnBrk="1" hangingPunct="1">
              <a:spcBef>
                <a:spcPct val="0"/>
              </a:spcBef>
              <a:buFontTx/>
              <a:buNone/>
              <a:defRPr/>
            </a:pP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Dấu</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chấm</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hỏi</a:t>
            </a:r>
            <a:endParaRPr lang="en-US" altLang="en-US" sz="2400" b="1" dirty="0">
              <a:solidFill>
                <a:schemeClr val="accent1"/>
              </a:solidFill>
              <a:latin typeface="Times New Roman" panose="02020603050405020304" pitchFamily="18" charset="0"/>
            </a:endParaRPr>
          </a:p>
        </p:txBody>
      </p:sp>
      <p:sp>
        <p:nvSpPr>
          <p:cNvPr id="26" name="Rectangle 30">
            <a:extLst>
              <a:ext uri="{FF2B5EF4-FFF2-40B4-BE49-F238E27FC236}">
                <a16:creationId xmlns:a16="http://schemas.microsoft.com/office/drawing/2014/main" id="{C6A36262-7791-41A3-AFE0-47FD394E52FD}"/>
              </a:ext>
            </a:extLst>
          </p:cNvPr>
          <p:cNvSpPr>
            <a:spLocks noChangeArrowheads="1"/>
          </p:cNvSpPr>
          <p:nvPr/>
        </p:nvSpPr>
        <p:spPr bwMode="auto">
          <a:xfrm>
            <a:off x="423081" y="1281001"/>
            <a:ext cx="5116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b="1" dirty="0">
                <a:solidFill>
                  <a:schemeClr val="accent1">
                    <a:lumMod val="50000"/>
                  </a:schemeClr>
                </a:solidFill>
                <a:latin typeface="Times New Roman" panose="02020603050405020304" pitchFamily="18" charset="0"/>
              </a:rPr>
              <a:t>1</a:t>
            </a:r>
            <a:endParaRPr lang="en-US" altLang="en-US" sz="2800" b="1" i="1" dirty="0">
              <a:solidFill>
                <a:schemeClr val="accent1">
                  <a:lumMod val="50000"/>
                </a:schemeClr>
              </a:solidFill>
              <a:latin typeface="Times New Roman" panose="02020603050405020304" pitchFamily="18" charset="0"/>
            </a:endParaRPr>
          </a:p>
        </p:txBody>
      </p:sp>
      <p:sp>
        <p:nvSpPr>
          <p:cNvPr id="27" name="Rectangle 30">
            <a:extLst>
              <a:ext uri="{FF2B5EF4-FFF2-40B4-BE49-F238E27FC236}">
                <a16:creationId xmlns:a16="http://schemas.microsoft.com/office/drawing/2014/main" id="{B055CC08-44BC-4539-89E7-EF61268EAEDA}"/>
              </a:ext>
            </a:extLst>
          </p:cNvPr>
          <p:cNvSpPr>
            <a:spLocks noChangeArrowheads="1"/>
          </p:cNvSpPr>
          <p:nvPr/>
        </p:nvSpPr>
        <p:spPr bwMode="auto">
          <a:xfrm>
            <a:off x="286327" y="2415890"/>
            <a:ext cx="6807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800" b="1" dirty="0">
                <a:solidFill>
                  <a:schemeClr val="accent1">
                    <a:lumMod val="50000"/>
                  </a:schemeClr>
                </a:solidFill>
                <a:latin typeface="Times New Roman" panose="02020603050405020304" pitchFamily="18" charset="0"/>
              </a:rPr>
              <a:t>2</a:t>
            </a:r>
            <a:endParaRPr lang="en-US" altLang="en-US" sz="2800" b="1" i="1" dirty="0">
              <a:solidFill>
                <a:schemeClr val="accent1">
                  <a:lumMod val="50000"/>
                </a:schemeClr>
              </a:solidFill>
              <a:latin typeface="Times New Roman" panose="02020603050405020304" pitchFamily="18" charset="0"/>
            </a:endParaRPr>
          </a:p>
        </p:txBody>
      </p:sp>
      <p:sp>
        <p:nvSpPr>
          <p:cNvPr id="29" name="Rectangle 30">
            <a:extLst>
              <a:ext uri="{FF2B5EF4-FFF2-40B4-BE49-F238E27FC236}">
                <a16:creationId xmlns:a16="http://schemas.microsoft.com/office/drawing/2014/main" id="{0996BC8F-B150-4EB3-8C80-BE6BEB29A761}"/>
              </a:ext>
            </a:extLst>
          </p:cNvPr>
          <p:cNvSpPr>
            <a:spLocks noChangeArrowheads="1"/>
          </p:cNvSpPr>
          <p:nvPr/>
        </p:nvSpPr>
        <p:spPr bwMode="auto">
          <a:xfrm>
            <a:off x="2013521" y="807610"/>
            <a:ext cx="15485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400" b="1" dirty="0" err="1">
                <a:solidFill>
                  <a:srgbClr val="FFFF00"/>
                </a:solidFill>
                <a:latin typeface="Times New Roman" panose="02020603050405020304" pitchFamily="18" charset="0"/>
              </a:rPr>
              <a:t>Câu</a:t>
            </a:r>
            <a:r>
              <a:rPr lang="en-US" altLang="en-US" sz="2400" b="1" dirty="0">
                <a:solidFill>
                  <a:srgbClr val="FFFF00"/>
                </a:solidFill>
                <a:latin typeface="Times New Roman" panose="02020603050405020304" pitchFamily="18" charset="0"/>
              </a:rPr>
              <a:t> </a:t>
            </a:r>
            <a:r>
              <a:rPr lang="en-US" altLang="en-US" sz="2400" b="1" dirty="0" err="1">
                <a:solidFill>
                  <a:srgbClr val="FFFF00"/>
                </a:solidFill>
                <a:latin typeface="Times New Roman" panose="02020603050405020304" pitchFamily="18" charset="0"/>
              </a:rPr>
              <a:t>hỏi</a:t>
            </a:r>
            <a:endParaRPr lang="en-US" altLang="en-US" sz="2400" b="1" dirty="0">
              <a:solidFill>
                <a:srgbClr val="FFFF00"/>
              </a:solidFill>
              <a:latin typeface="Times New Roman" panose="02020603050405020304" pitchFamily="18" charset="0"/>
            </a:endParaRPr>
          </a:p>
        </p:txBody>
      </p:sp>
      <p:sp>
        <p:nvSpPr>
          <p:cNvPr id="30" name="Rectangle 30">
            <a:extLst>
              <a:ext uri="{FF2B5EF4-FFF2-40B4-BE49-F238E27FC236}">
                <a16:creationId xmlns:a16="http://schemas.microsoft.com/office/drawing/2014/main" id="{AB30D3A6-36A8-4E17-B799-6E1D7D90E404}"/>
              </a:ext>
            </a:extLst>
          </p:cNvPr>
          <p:cNvSpPr>
            <a:spLocks noChangeArrowheads="1"/>
          </p:cNvSpPr>
          <p:nvPr/>
        </p:nvSpPr>
        <p:spPr bwMode="auto">
          <a:xfrm>
            <a:off x="4814453" y="789138"/>
            <a:ext cx="2805547"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rgbClr val="FFFF00"/>
                </a:solidFill>
                <a:latin typeface="Times New Roman" panose="02020603050405020304" pitchFamily="18" charset="0"/>
              </a:rPr>
              <a:t>Câu</a:t>
            </a:r>
            <a:r>
              <a:rPr lang="en-US" altLang="en-US" sz="2000" b="1" dirty="0">
                <a:solidFill>
                  <a:srgbClr val="FFFF00"/>
                </a:solidFill>
                <a:latin typeface="Times New Roman" panose="02020603050405020304" pitchFamily="18" charset="0"/>
              </a:rPr>
              <a:t> </a:t>
            </a:r>
            <a:r>
              <a:rPr lang="en-US" altLang="en-US" sz="2000" b="1" dirty="0" err="1">
                <a:solidFill>
                  <a:srgbClr val="FFFF00"/>
                </a:solidFill>
                <a:latin typeface="Times New Roman" panose="02020603050405020304" pitchFamily="18" charset="0"/>
              </a:rPr>
              <a:t>hỏi</a:t>
            </a:r>
            <a:r>
              <a:rPr lang="en-US" altLang="en-US" sz="2000" b="1" dirty="0">
                <a:solidFill>
                  <a:srgbClr val="FFFF00"/>
                </a:solidFill>
                <a:latin typeface="Times New Roman" panose="02020603050405020304" pitchFamily="18" charset="0"/>
              </a:rPr>
              <a:t> </a:t>
            </a:r>
            <a:r>
              <a:rPr lang="en-US" altLang="en-US" sz="2000" b="1" dirty="0" err="1">
                <a:solidFill>
                  <a:srgbClr val="FFFF00"/>
                </a:solidFill>
                <a:latin typeface="Times New Roman" panose="02020603050405020304" pitchFamily="18" charset="0"/>
              </a:rPr>
              <a:t>của</a:t>
            </a:r>
            <a:r>
              <a:rPr lang="en-US" altLang="en-US" sz="2000" b="1" dirty="0">
                <a:solidFill>
                  <a:srgbClr val="FFFF00"/>
                </a:solidFill>
                <a:latin typeface="Times New Roman" panose="02020603050405020304" pitchFamily="18" charset="0"/>
              </a:rPr>
              <a:t> ai?</a:t>
            </a:r>
          </a:p>
        </p:txBody>
      </p:sp>
      <p:sp>
        <p:nvSpPr>
          <p:cNvPr id="31" name="Rectangle 30">
            <a:extLst>
              <a:ext uri="{FF2B5EF4-FFF2-40B4-BE49-F238E27FC236}">
                <a16:creationId xmlns:a16="http://schemas.microsoft.com/office/drawing/2014/main" id="{8242A03D-F302-4104-8B8E-E214623D4E19}"/>
              </a:ext>
            </a:extLst>
          </p:cNvPr>
          <p:cNvSpPr>
            <a:spLocks noChangeArrowheads="1"/>
          </p:cNvSpPr>
          <p:nvPr/>
        </p:nvSpPr>
        <p:spPr bwMode="auto">
          <a:xfrm>
            <a:off x="7693877" y="789128"/>
            <a:ext cx="1752600" cy="400050"/>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rgbClr val="FFFF00"/>
                </a:solidFill>
                <a:latin typeface="Times New Roman" panose="02020603050405020304" pitchFamily="18" charset="0"/>
              </a:rPr>
              <a:t>Để</a:t>
            </a:r>
            <a:r>
              <a:rPr lang="en-US" altLang="en-US" sz="2000" b="1" dirty="0">
                <a:solidFill>
                  <a:srgbClr val="FFFF00"/>
                </a:solidFill>
                <a:latin typeface="Times New Roman" panose="02020603050405020304" pitchFamily="18" charset="0"/>
              </a:rPr>
              <a:t> </a:t>
            </a:r>
            <a:r>
              <a:rPr lang="en-US" altLang="en-US" sz="2000" b="1" dirty="0" err="1">
                <a:solidFill>
                  <a:srgbClr val="FFFF00"/>
                </a:solidFill>
                <a:latin typeface="Times New Roman" panose="02020603050405020304" pitchFamily="18" charset="0"/>
              </a:rPr>
              <a:t>hỏi</a:t>
            </a:r>
            <a:r>
              <a:rPr lang="en-US" altLang="en-US" sz="2000" b="1" dirty="0">
                <a:solidFill>
                  <a:srgbClr val="FFFF00"/>
                </a:solidFill>
                <a:latin typeface="Times New Roman" panose="02020603050405020304" pitchFamily="18" charset="0"/>
              </a:rPr>
              <a:t> ai?</a:t>
            </a:r>
          </a:p>
        </p:txBody>
      </p:sp>
      <p:sp>
        <p:nvSpPr>
          <p:cNvPr id="32" name="Rectangle 31">
            <a:extLst>
              <a:ext uri="{FF2B5EF4-FFF2-40B4-BE49-F238E27FC236}">
                <a16:creationId xmlns:a16="http://schemas.microsoft.com/office/drawing/2014/main" id="{4297DC6A-84C1-4EE2-91EE-084A8A873DC7}"/>
              </a:ext>
            </a:extLst>
          </p:cNvPr>
          <p:cNvSpPr>
            <a:spLocks noChangeArrowheads="1"/>
          </p:cNvSpPr>
          <p:nvPr/>
        </p:nvSpPr>
        <p:spPr bwMode="auto">
          <a:xfrm>
            <a:off x="9596582" y="793752"/>
            <a:ext cx="2294834"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rgbClr val="FFFF00"/>
                </a:solidFill>
                <a:latin typeface="Times New Roman" panose="02020603050405020304" pitchFamily="18" charset="0"/>
              </a:rPr>
              <a:t>Dấu</a:t>
            </a:r>
            <a:r>
              <a:rPr lang="en-US" altLang="en-US" sz="2000" b="1" dirty="0">
                <a:solidFill>
                  <a:srgbClr val="FFFF00"/>
                </a:solidFill>
                <a:latin typeface="Times New Roman" panose="02020603050405020304" pitchFamily="18" charset="0"/>
              </a:rPr>
              <a:t> </a:t>
            </a:r>
            <a:r>
              <a:rPr lang="en-US" altLang="en-US" sz="2000" b="1" dirty="0" err="1">
                <a:solidFill>
                  <a:srgbClr val="FFFF00"/>
                </a:solidFill>
                <a:latin typeface="Times New Roman" panose="02020603050405020304" pitchFamily="18" charset="0"/>
              </a:rPr>
              <a:t>hiệu</a:t>
            </a:r>
            <a:r>
              <a:rPr lang="en-US" altLang="en-US" sz="2000" b="1" dirty="0">
                <a:solidFill>
                  <a:srgbClr val="FFFF00"/>
                </a:solidFill>
                <a:latin typeface="Times New Roman" panose="02020603050405020304" pitchFamily="18" charset="0"/>
              </a:rPr>
              <a:t> </a:t>
            </a:r>
            <a:r>
              <a:rPr lang="en-US" altLang="en-US" sz="2000" b="1" dirty="0" err="1">
                <a:solidFill>
                  <a:srgbClr val="FFFF00"/>
                </a:solidFill>
                <a:latin typeface="Times New Roman" panose="02020603050405020304" pitchFamily="18" charset="0"/>
              </a:rPr>
              <a:t>nhận</a:t>
            </a:r>
            <a:r>
              <a:rPr lang="en-US" altLang="en-US" sz="2000" b="1" dirty="0">
                <a:solidFill>
                  <a:srgbClr val="FFFF00"/>
                </a:solidFill>
                <a:latin typeface="Times New Roman" panose="02020603050405020304" pitchFamily="18" charset="0"/>
              </a:rPr>
              <a:t> </a:t>
            </a:r>
            <a:r>
              <a:rPr lang="en-US" altLang="en-US" sz="2000" b="1" dirty="0" err="1">
                <a:solidFill>
                  <a:srgbClr val="FFFF00"/>
                </a:solidFill>
                <a:latin typeface="Times New Roman" panose="02020603050405020304" pitchFamily="18" charset="0"/>
              </a:rPr>
              <a:t>biết</a:t>
            </a:r>
            <a:endParaRPr lang="en-US" altLang="en-US" sz="2000" b="1" dirty="0">
              <a:solidFill>
                <a:srgbClr val="FFFF00"/>
              </a:solidFill>
              <a:latin typeface="Times New Roman" panose="02020603050405020304" pitchFamily="18" charset="0"/>
            </a:endParaRPr>
          </a:p>
        </p:txBody>
      </p:sp>
      <p:sp>
        <p:nvSpPr>
          <p:cNvPr id="33" name="Rectangle 30">
            <a:extLst>
              <a:ext uri="{FF2B5EF4-FFF2-40B4-BE49-F238E27FC236}">
                <a16:creationId xmlns:a16="http://schemas.microsoft.com/office/drawing/2014/main" id="{1490BA1A-767D-4B3A-8C8E-C31419D32B17}"/>
              </a:ext>
            </a:extLst>
          </p:cNvPr>
          <p:cNvSpPr>
            <a:spLocks noChangeArrowheads="1"/>
          </p:cNvSpPr>
          <p:nvPr/>
        </p:nvSpPr>
        <p:spPr bwMode="auto">
          <a:xfrm>
            <a:off x="9656038" y="2322930"/>
            <a:ext cx="2294834" cy="830997"/>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Từ</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thế</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nào</a:t>
            </a:r>
            <a:r>
              <a:rPr lang="en-US" altLang="en-US" sz="2400" b="1" dirty="0">
                <a:solidFill>
                  <a:schemeClr val="accent1"/>
                </a:solidFill>
                <a:latin typeface="Times New Roman" panose="02020603050405020304" pitchFamily="18" charset="0"/>
              </a:rPr>
              <a:t>”</a:t>
            </a:r>
          </a:p>
          <a:p>
            <a:pPr eaLnBrk="1" hangingPunct="1">
              <a:spcBef>
                <a:spcPct val="0"/>
              </a:spcBef>
              <a:buFontTx/>
              <a:buNone/>
              <a:defRPr/>
            </a:pP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Dấu</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chấm</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hỏi</a:t>
            </a:r>
            <a:endParaRPr lang="en-US" altLang="en-US" sz="2400" b="1" dirty="0">
              <a:solidFill>
                <a:schemeClr val="accent1"/>
              </a:solidFill>
              <a:latin typeface="Times New Roman" panose="02020603050405020304" pitchFamily="18" charset="0"/>
            </a:endParaRPr>
          </a:p>
        </p:txBody>
      </p:sp>
      <p:pic>
        <p:nvPicPr>
          <p:cNvPr id="34" name="Picture 2" descr="Dấu hỏi, s của những người sử dụng máy tính, Biểu tượng máy tính, Máy vi  tính png | PNGEgg">
            <a:extLst>
              <a:ext uri="{FF2B5EF4-FFF2-40B4-BE49-F238E27FC236}">
                <a16:creationId xmlns:a16="http://schemas.microsoft.com/office/drawing/2014/main" id="{D2537932-237A-4C7E-ADE7-3A06B74D5D1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1877" r="24155"/>
          <a:stretch/>
        </p:blipFill>
        <p:spPr bwMode="auto">
          <a:xfrm>
            <a:off x="286327" y="4562764"/>
            <a:ext cx="1163782" cy="1921163"/>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44">
            <a:extLst>
              <a:ext uri="{FF2B5EF4-FFF2-40B4-BE49-F238E27FC236}">
                <a16:creationId xmlns:a16="http://schemas.microsoft.com/office/drawing/2014/main" id="{A0342566-8E23-498E-96FF-57443EDAC2D8}"/>
              </a:ext>
            </a:extLst>
          </p:cNvPr>
          <p:cNvSpPr txBox="1">
            <a:spLocks noChangeArrowheads="1"/>
          </p:cNvSpPr>
          <p:nvPr/>
        </p:nvSpPr>
        <p:spPr bwMode="auto">
          <a:xfrm>
            <a:off x="2294054" y="4038616"/>
            <a:ext cx="85309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3">
                    <a:lumMod val="90000"/>
                  </a:schemeClr>
                </a:solidFill>
                <a:latin typeface="Times New Roman" panose="02020603050405020304" pitchFamily="18" charset="0"/>
                <a:cs typeface="Times New Roman" panose="02020603050405020304" pitchFamily="18" charset="0"/>
              </a:rPr>
              <a:t>Câu</a:t>
            </a: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3">
                    <a:lumMod val="90000"/>
                  </a:schemeClr>
                </a:solidFill>
                <a:latin typeface="Times New Roman" panose="02020603050405020304" pitchFamily="18" charset="0"/>
                <a:cs typeface="Times New Roman" panose="02020603050405020304" pitchFamily="18" charset="0"/>
              </a:rPr>
              <a:t>hỏi</a:t>
            </a: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3">
                    <a:lumMod val="90000"/>
                  </a:schemeClr>
                </a:solidFill>
                <a:latin typeface="Times New Roman" panose="02020603050405020304" pitchFamily="18" charset="0"/>
                <a:cs typeface="Times New Roman" panose="02020603050405020304" pitchFamily="18" charset="0"/>
              </a:rPr>
              <a:t>dùng</a:t>
            </a: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3">
                    <a:lumMod val="90000"/>
                  </a:schemeClr>
                </a:solidFill>
                <a:latin typeface="Times New Roman" panose="02020603050405020304" pitchFamily="18" charset="0"/>
                <a:cs typeface="Times New Roman" panose="02020603050405020304" pitchFamily="18" charset="0"/>
              </a:rPr>
              <a:t>để</a:t>
            </a: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3">
                    <a:lumMod val="90000"/>
                  </a:schemeClr>
                </a:solidFill>
                <a:latin typeface="Times New Roman" panose="02020603050405020304" pitchFamily="18" charset="0"/>
                <a:cs typeface="Times New Roman" panose="02020603050405020304" pitchFamily="18" charset="0"/>
              </a:rPr>
              <a:t>hỏi</a:t>
            </a: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3">
                    <a:lumMod val="90000"/>
                  </a:schemeClr>
                </a:solidFill>
                <a:latin typeface="Times New Roman" panose="02020603050405020304" pitchFamily="18" charset="0"/>
                <a:cs typeface="Times New Roman" panose="02020603050405020304" pitchFamily="18" charset="0"/>
              </a:rPr>
              <a:t>những</a:t>
            </a: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3">
                    <a:lumMod val="90000"/>
                  </a:schemeClr>
                </a:solidFill>
                <a:latin typeface="Times New Roman" panose="02020603050405020304" pitchFamily="18" charset="0"/>
                <a:cs typeface="Times New Roman" panose="02020603050405020304" pitchFamily="18" charset="0"/>
              </a:rPr>
              <a:t>điều</a:t>
            </a: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3">
                    <a:lumMod val="90000"/>
                  </a:schemeClr>
                </a:solidFill>
                <a:latin typeface="Times New Roman" panose="02020603050405020304" pitchFamily="18" charset="0"/>
                <a:cs typeface="Times New Roman" panose="02020603050405020304" pitchFamily="18" charset="0"/>
              </a:rPr>
              <a:t>mà</a:t>
            </a: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3">
                    <a:lumMod val="90000"/>
                  </a:schemeClr>
                </a:solidFill>
                <a:latin typeface="Times New Roman" panose="02020603050405020304" pitchFamily="18" charset="0"/>
                <a:cs typeface="Times New Roman" panose="02020603050405020304" pitchFamily="18" charset="0"/>
              </a:rPr>
              <a:t>mình</a:t>
            </a: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3">
                    <a:lumMod val="90000"/>
                  </a:schemeClr>
                </a:solidFill>
                <a:latin typeface="Times New Roman" panose="02020603050405020304" pitchFamily="18" charset="0"/>
                <a:cs typeface="Times New Roman" panose="02020603050405020304" pitchFamily="18" charset="0"/>
              </a:rPr>
              <a:t>chưa</a:t>
            </a: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3">
                    <a:lumMod val="90000"/>
                  </a:schemeClr>
                </a:solidFill>
                <a:latin typeface="Times New Roman" panose="02020603050405020304" pitchFamily="18" charset="0"/>
                <a:cs typeface="Times New Roman" panose="02020603050405020304" pitchFamily="18" charset="0"/>
              </a:rPr>
              <a:t>biết</a:t>
            </a:r>
            <a:r>
              <a:rPr lang="en-US" altLang="en-US" sz="2800" b="1" dirty="0">
                <a:solidFill>
                  <a:schemeClr val="accent3">
                    <a:lumMod val="90000"/>
                  </a:schemeClr>
                </a:solidFill>
                <a:latin typeface="Times New Roman" panose="02020603050405020304" pitchFamily="18" charset="0"/>
                <a:cs typeface="Times New Roman" panose="02020603050405020304" pitchFamily="18" charset="0"/>
              </a:rPr>
              <a:t>.</a:t>
            </a:r>
          </a:p>
        </p:txBody>
      </p:sp>
      <p:sp>
        <p:nvSpPr>
          <p:cNvPr id="38" name="Text Box 44">
            <a:extLst>
              <a:ext uri="{FF2B5EF4-FFF2-40B4-BE49-F238E27FC236}">
                <a16:creationId xmlns:a16="http://schemas.microsoft.com/office/drawing/2014/main" id="{5FC995DA-9DD6-40BE-9AEE-1832A3BFD516}"/>
              </a:ext>
            </a:extLst>
          </p:cNvPr>
          <p:cNvSpPr txBox="1">
            <a:spLocks noChangeArrowheads="1"/>
          </p:cNvSpPr>
          <p:nvPr/>
        </p:nvSpPr>
        <p:spPr bwMode="auto">
          <a:xfrm>
            <a:off x="2298678" y="4549575"/>
            <a:ext cx="92467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1">
                    <a:lumMod val="90000"/>
                  </a:schemeClr>
                </a:solidFill>
                <a:latin typeface="Times New Roman" panose="02020603050405020304" pitchFamily="18" charset="0"/>
                <a:cs typeface="Times New Roman" panose="02020603050405020304" pitchFamily="18" charset="0"/>
              </a:rPr>
              <a:t>Câu</a:t>
            </a: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1">
                    <a:lumMod val="90000"/>
                  </a:schemeClr>
                </a:solidFill>
                <a:latin typeface="Times New Roman" panose="02020603050405020304" pitchFamily="18" charset="0"/>
                <a:cs typeface="Times New Roman" panose="02020603050405020304" pitchFamily="18" charset="0"/>
              </a:rPr>
              <a:t>hỏi</a:t>
            </a: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1">
                    <a:lumMod val="90000"/>
                  </a:schemeClr>
                </a:solidFill>
                <a:latin typeface="Times New Roman" panose="02020603050405020304" pitchFamily="18" charset="0"/>
                <a:cs typeface="Times New Roman" panose="02020603050405020304" pitchFamily="18" charset="0"/>
              </a:rPr>
              <a:t>dùng</a:t>
            </a: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1">
                    <a:lumMod val="90000"/>
                  </a:schemeClr>
                </a:solidFill>
                <a:latin typeface="Times New Roman" panose="02020603050405020304" pitchFamily="18" charset="0"/>
                <a:cs typeface="Times New Roman" panose="02020603050405020304" pitchFamily="18" charset="0"/>
              </a:rPr>
              <a:t>để</a:t>
            </a: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1">
                    <a:lumMod val="90000"/>
                  </a:schemeClr>
                </a:solidFill>
                <a:latin typeface="Times New Roman" panose="02020603050405020304" pitchFamily="18" charset="0"/>
                <a:cs typeface="Times New Roman" panose="02020603050405020304" pitchFamily="18" charset="0"/>
              </a:rPr>
              <a:t>hỏi</a:t>
            </a: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1">
                    <a:lumMod val="90000"/>
                  </a:schemeClr>
                </a:solidFill>
                <a:latin typeface="Times New Roman" panose="02020603050405020304" pitchFamily="18" charset="0"/>
                <a:cs typeface="Times New Roman" panose="02020603050405020304" pitchFamily="18" charset="0"/>
              </a:rPr>
              <a:t>người</a:t>
            </a: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1">
                    <a:lumMod val="90000"/>
                  </a:schemeClr>
                </a:solidFill>
                <a:latin typeface="Times New Roman" panose="02020603050405020304" pitchFamily="18" charset="0"/>
                <a:cs typeface="Times New Roman" panose="02020603050405020304" pitchFamily="18" charset="0"/>
              </a:rPr>
              <a:t>khác</a:t>
            </a: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 hay </a:t>
            </a:r>
            <a:r>
              <a:rPr lang="en-US" altLang="en-US" sz="2800" b="1" dirty="0" err="1">
                <a:solidFill>
                  <a:schemeClr val="accent1">
                    <a:lumMod val="90000"/>
                  </a:schemeClr>
                </a:solidFill>
                <a:latin typeface="Times New Roman" panose="02020603050405020304" pitchFamily="18" charset="0"/>
                <a:cs typeface="Times New Roman" panose="02020603050405020304" pitchFamily="18" charset="0"/>
              </a:rPr>
              <a:t>hỏi</a:t>
            </a: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1">
                    <a:lumMod val="90000"/>
                  </a:schemeClr>
                </a:solidFill>
                <a:latin typeface="Times New Roman" panose="02020603050405020304" pitchFamily="18" charset="0"/>
                <a:cs typeface="Times New Roman" panose="02020603050405020304" pitchFamily="18" charset="0"/>
              </a:rPr>
              <a:t>chính</a:t>
            </a: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1">
                    <a:lumMod val="90000"/>
                  </a:schemeClr>
                </a:solidFill>
                <a:latin typeface="Times New Roman" panose="02020603050405020304" pitchFamily="18" charset="0"/>
                <a:cs typeface="Times New Roman" panose="02020603050405020304" pitchFamily="18" charset="0"/>
              </a:rPr>
              <a:t>mình</a:t>
            </a: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a:t>
            </a:r>
          </a:p>
        </p:txBody>
      </p:sp>
      <p:sp>
        <p:nvSpPr>
          <p:cNvPr id="39" name="TextBox 38">
            <a:extLst>
              <a:ext uri="{FF2B5EF4-FFF2-40B4-BE49-F238E27FC236}">
                <a16:creationId xmlns:a16="http://schemas.microsoft.com/office/drawing/2014/main" id="{E31BC84A-7B20-4824-AFBE-B62160A7C872}"/>
              </a:ext>
            </a:extLst>
          </p:cNvPr>
          <p:cNvSpPr txBox="1"/>
          <p:nvPr/>
        </p:nvSpPr>
        <p:spPr>
          <a:xfrm>
            <a:off x="2283551" y="5239276"/>
            <a:ext cx="9761487" cy="523220"/>
          </a:xfrm>
          <a:prstGeom prst="rect">
            <a:avLst/>
          </a:prstGeom>
          <a:noFill/>
        </p:spPr>
        <p:txBody>
          <a:bodyPr wrap="square">
            <a:spAutoFit/>
          </a:bodyPr>
          <a:lstStyle/>
          <a:p>
            <a:r>
              <a:rPr lang="it-IT" sz="2800" b="1" dirty="0">
                <a:solidFill>
                  <a:schemeClr val="accent3">
                    <a:lumMod val="90000"/>
                  </a:schemeClr>
                </a:solidFill>
                <a:effectLst/>
                <a:latin typeface="Times New Roman" panose="02020603050405020304" pitchFamily="18" charset="0"/>
                <a:ea typeface="SimSun" panose="02010600030101010101" pitchFamily="2" charset="-122"/>
                <a:cs typeface="Times New Roman" panose="02020603050405020304" pitchFamily="18" charset="0"/>
              </a:rPr>
              <a:t>+ </a:t>
            </a:r>
            <a:r>
              <a:rPr lang="it-IT" sz="2800" b="1" dirty="0">
                <a:solidFill>
                  <a:schemeClr val="accent3">
                    <a:lumMod val="90000"/>
                  </a:schemeClr>
                </a:solidFill>
                <a:latin typeface="Times New Roman" panose="02020603050405020304" pitchFamily="18" charset="0"/>
                <a:ea typeface="SimSun" panose="02010600030101010101" pitchFamily="2" charset="-122"/>
                <a:cs typeface="Times New Roman" panose="02020603050405020304" pitchFamily="18" charset="0"/>
              </a:rPr>
              <a:t>Những dấu nào giúp em nhận ra đó là câu hỏi?</a:t>
            </a:r>
            <a:endParaRPr lang="en-US" sz="2800" b="1" dirty="0">
              <a:solidFill>
                <a:schemeClr val="accent3">
                  <a:lumMod val="90000"/>
                </a:schemeClr>
              </a:solidFill>
              <a:latin typeface="Times New Roman" panose="02020603050405020304" pitchFamily="18" charset="0"/>
              <a:cs typeface="Times New Roman" panose="02020603050405020304" pitchFamily="18" charset="0"/>
            </a:endParaRPr>
          </a:p>
        </p:txBody>
      </p:sp>
      <p:pic>
        <p:nvPicPr>
          <p:cNvPr id="9" name="Audio 8">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2731033621"/>
      </p:ext>
    </p:extLst>
  </p:cSld>
  <p:clrMapOvr>
    <a:masterClrMapping/>
  </p:clrMapOvr>
  <p:transition advTm="86934">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arn(inVertical)">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arn(inVertical)">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inVertical)">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barn(inVertical)">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barn(inVertical)">
                                      <p:cBhvr>
                                        <p:cTn id="41" dur="500"/>
                                        <p:tgtEl>
                                          <p:spTgt spid="30"/>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barn(inVertical)">
                                      <p:cBhvr>
                                        <p:cTn id="46" dur="500"/>
                                        <p:tgtEl>
                                          <p:spTgt spid="31"/>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inVertical)">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barn(inVertical)">
                                      <p:cBhvr>
                                        <p:cTn id="56" dur="500"/>
                                        <p:tgtEl>
                                          <p:spTgt spid="18"/>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barn(inVertical)">
                                      <p:cBhvr>
                                        <p:cTn id="61" dur="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barn(inVertical)">
                                      <p:cBhvr>
                                        <p:cTn id="66" dur="500"/>
                                        <p:tgtEl>
                                          <p:spTgt spid="22"/>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barn(inVertical)">
                                      <p:cBhvr>
                                        <p:cTn id="71" dur="500"/>
                                        <p:tgtEl>
                                          <p:spTgt spid="32"/>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grpId="0" nodeType="click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barn(inVertical)">
                                      <p:cBhvr>
                                        <p:cTn id="76" dur="500"/>
                                        <p:tgtEl>
                                          <p:spTgt spid="24"/>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grpId="0" nodeType="click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barn(inVertical)">
                                      <p:cBhvr>
                                        <p:cTn id="81" dur="500"/>
                                        <p:tgtEl>
                                          <p:spTgt spid="33"/>
                                        </p:tgtEl>
                                      </p:cBhvr>
                                    </p:animEffect>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nodeType="click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barn(inVertical)">
                                      <p:cBhvr>
                                        <p:cTn id="86" dur="500"/>
                                        <p:tgtEl>
                                          <p:spTgt spid="34"/>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ntr" presetSubtype="21" fill="hold" grpId="0" nodeType="click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barn(inVertical)">
                                      <p:cBhvr>
                                        <p:cTn id="91" dur="500"/>
                                        <p:tgtEl>
                                          <p:spTgt spid="37"/>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grpId="0" nodeType="click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barn(inVertical)">
                                      <p:cBhvr>
                                        <p:cTn id="96" dur="500"/>
                                        <p:tgtEl>
                                          <p:spTgt spid="38"/>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21" fill="hold" grpId="0" nodeType="click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barn(inVertical)">
                                      <p:cBhvr>
                                        <p:cTn id="10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2" fill="hold" display="0">
                  <p:stCondLst>
                    <p:cond delay="indefinite"/>
                  </p:stCondLst>
                  <p:endCondLst>
                    <p:cond evt="onStopAudio" delay="0">
                      <p:tgtEl>
                        <p:sldTgt/>
                      </p:tgtEl>
                    </p:cond>
                  </p:endCondLst>
                </p:cTn>
                <p:tgtEl>
                  <p:spTgt spid="9"/>
                </p:tgtEl>
              </p:cMediaNode>
            </p:audio>
          </p:childTnLst>
        </p:cTn>
      </p:par>
    </p:tnLst>
    <p:bldLst>
      <p:bldP spid="15" grpId="0"/>
      <p:bldP spid="16" grpId="0"/>
      <p:bldP spid="17" grpId="0"/>
      <p:bldP spid="18" grpId="0"/>
      <p:bldP spid="21" grpId="0"/>
      <p:bldP spid="22" grpId="0"/>
      <p:bldP spid="24" grpId="0"/>
      <p:bldP spid="26" grpId="0"/>
      <p:bldP spid="27" grpId="0"/>
      <p:bldP spid="29" grpId="0"/>
      <p:bldP spid="30" grpId="0"/>
      <p:bldP spid="31" grpId="0"/>
      <p:bldP spid="32" grpId="0"/>
      <p:bldP spid="33" grpId="0"/>
      <p:bldP spid="37"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4" descr="Graphic"/>
          <p:cNvPicPr>
            <a:picLocks noChangeAspect="1" noChangeArrowheads="1"/>
          </p:cNvPicPr>
          <p:nvPr/>
        </p:nvPicPr>
        <p:blipFill>
          <a:blip r:embed="rId6"/>
          <a:srcRect/>
          <a:stretch>
            <a:fillRect/>
          </a:stretch>
        </p:blipFill>
        <p:spPr bwMode="auto">
          <a:xfrm>
            <a:off x="1567417" y="868365"/>
            <a:ext cx="9105549" cy="122237"/>
          </a:xfrm>
          <a:prstGeom prst="rect">
            <a:avLst/>
          </a:prstGeom>
          <a:noFill/>
          <a:ln w="9525">
            <a:noFill/>
            <a:miter lim="800000"/>
            <a:headEnd/>
            <a:tailEnd/>
          </a:ln>
        </p:spPr>
      </p:pic>
      <p:sp>
        <p:nvSpPr>
          <p:cNvPr id="8" name="Rectangle 7"/>
          <p:cNvSpPr/>
          <p:nvPr/>
        </p:nvSpPr>
        <p:spPr>
          <a:xfrm>
            <a:off x="4585007" y="191870"/>
            <a:ext cx="3093216" cy="685281"/>
          </a:xfrm>
          <a:prstGeom prst="rect">
            <a:avLst/>
          </a:prstGeom>
          <a:noFill/>
        </p:spPr>
        <p:txBody>
          <a:bodyPr wrap="none" lIns="107155" tIns="53577" rIns="107155" bIns="53577">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1071677" fontAlgn="base">
              <a:spcBef>
                <a:spcPct val="50000"/>
              </a:spcBef>
              <a:spcAft>
                <a:spcPct val="0"/>
              </a:spcAft>
              <a:defRPr/>
            </a:pPr>
            <a:r>
              <a:rPr lang="en-US" sz="3750" b="1" spc="59" dirty="0">
                <a:ln w="11430"/>
                <a:solidFill>
                  <a:srgbClr val="FF0000"/>
                </a:solidFill>
                <a:effectLst>
                  <a:outerShdw blurRad="76200" dist="50800" dir="5400000" algn="tl" rotWithShape="0">
                    <a:srgbClr val="000000">
                      <a:alpha val="65000"/>
                    </a:srgbClr>
                  </a:outerShdw>
                </a:effectLst>
                <a:latin typeface="Arial"/>
                <a:cs typeface="Arial" charset="0"/>
              </a:rPr>
              <a:t>II. GHI NHỚ:</a:t>
            </a:r>
          </a:p>
        </p:txBody>
      </p:sp>
      <p:grpSp>
        <p:nvGrpSpPr>
          <p:cNvPr id="2" name="Nhóm 34"/>
          <p:cNvGrpSpPr/>
          <p:nvPr/>
        </p:nvGrpSpPr>
        <p:grpSpPr>
          <a:xfrm>
            <a:off x="1008583" y="1198241"/>
            <a:ext cx="10276068" cy="3826341"/>
            <a:chOff x="2118292" y="2792564"/>
            <a:chExt cx="2098787" cy="3016099"/>
          </a:xfrm>
          <a:effectLst>
            <a:outerShdw blurRad="76200" dir="18900000" sy="23000" kx="-1200000" algn="bl" rotWithShape="0">
              <a:prstClr val="black">
                <a:alpha val="20000"/>
              </a:prstClr>
            </a:outerShdw>
          </a:effectLst>
        </p:grpSpPr>
        <p:sp>
          <p:nvSpPr>
            <p:cNvPr id="13" name="AutoShape 16"/>
            <p:cNvSpPr>
              <a:spLocks noChangeArrowheads="1"/>
            </p:cNvSpPr>
            <p:nvPr/>
          </p:nvSpPr>
          <p:spPr bwMode="auto">
            <a:xfrm>
              <a:off x="2118292" y="2923194"/>
              <a:ext cx="2098787" cy="2885469"/>
            </a:xfrm>
            <a:prstGeom prst="roundRect">
              <a:avLst>
                <a:gd name="adj" fmla="val 4690"/>
              </a:avLst>
            </a:prstGeom>
            <a:noFill/>
            <a:ln w="57150">
              <a:solidFill>
                <a:schemeClr val="folHlink"/>
              </a:solidFill>
              <a:round/>
              <a:headEnd/>
              <a:tailEnd/>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14" name="AutoShape 17"/>
            <p:cNvSpPr>
              <a:spLocks noChangeArrowheads="1"/>
            </p:cNvSpPr>
            <p:nvPr/>
          </p:nvSpPr>
          <p:spPr bwMode="gray">
            <a:xfrm>
              <a:off x="2315688" y="2792564"/>
              <a:ext cx="1703994" cy="262711"/>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15" name="AutoShape 18"/>
            <p:cNvSpPr>
              <a:spLocks noChangeArrowheads="1"/>
            </p:cNvSpPr>
            <p:nvPr/>
          </p:nvSpPr>
          <p:spPr bwMode="auto">
            <a:xfrm flipH="1">
              <a:off x="3855670" y="2857879"/>
              <a:ext cx="65315" cy="132081"/>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16" name="AutoShape 19"/>
            <p:cNvSpPr>
              <a:spLocks noChangeArrowheads="1"/>
            </p:cNvSpPr>
            <p:nvPr/>
          </p:nvSpPr>
          <p:spPr bwMode="auto">
            <a:xfrm flipH="1">
              <a:off x="2408581" y="2857879"/>
              <a:ext cx="66766" cy="132081"/>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grpSp>
      <p:grpSp>
        <p:nvGrpSpPr>
          <p:cNvPr id="16396" name="Group 12"/>
          <p:cNvGrpSpPr>
            <a:grpSpLocks/>
          </p:cNvGrpSpPr>
          <p:nvPr/>
        </p:nvGrpSpPr>
        <p:grpSpPr bwMode="auto">
          <a:xfrm>
            <a:off x="9902697" y="52389"/>
            <a:ext cx="978651" cy="762001"/>
            <a:chOff x="624" y="1632"/>
            <a:chExt cx="525" cy="480"/>
          </a:xfrm>
        </p:grpSpPr>
        <p:sp>
          <p:nvSpPr>
            <p:cNvPr id="16413" name="Freeform 1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4" name="Freeform 1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5" name="Freeform 1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6" name="Freeform 1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grpSp>
        <p:nvGrpSpPr>
          <p:cNvPr id="16397" name="Group 22"/>
          <p:cNvGrpSpPr>
            <a:grpSpLocks/>
          </p:cNvGrpSpPr>
          <p:nvPr/>
        </p:nvGrpSpPr>
        <p:grpSpPr bwMode="auto">
          <a:xfrm>
            <a:off x="799009" y="52389"/>
            <a:ext cx="976790" cy="762001"/>
            <a:chOff x="624" y="1632"/>
            <a:chExt cx="525" cy="480"/>
          </a:xfrm>
        </p:grpSpPr>
        <p:sp>
          <p:nvSpPr>
            <p:cNvPr id="16409" name="Freeform 2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0" name="Freeform 2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1" name="Freeform 2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2" name="Freeform 2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grpSp>
        <p:nvGrpSpPr>
          <p:cNvPr id="16398" name="Group 12"/>
          <p:cNvGrpSpPr>
            <a:grpSpLocks/>
          </p:cNvGrpSpPr>
          <p:nvPr/>
        </p:nvGrpSpPr>
        <p:grpSpPr bwMode="auto">
          <a:xfrm>
            <a:off x="10152007" y="263526"/>
            <a:ext cx="976791" cy="762001"/>
            <a:chOff x="624" y="1632"/>
            <a:chExt cx="525" cy="480"/>
          </a:xfrm>
        </p:grpSpPr>
        <p:sp>
          <p:nvSpPr>
            <p:cNvPr id="16405" name="Freeform 1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6" name="Freeform 1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7" name="Freeform 1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8" name="Freeform 1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grpSp>
        <p:nvGrpSpPr>
          <p:cNvPr id="16399" name="Group 22"/>
          <p:cNvGrpSpPr>
            <a:grpSpLocks/>
          </p:cNvGrpSpPr>
          <p:nvPr/>
        </p:nvGrpSpPr>
        <p:grpSpPr bwMode="auto">
          <a:xfrm>
            <a:off x="1048319" y="263526"/>
            <a:ext cx="974930" cy="762001"/>
            <a:chOff x="624" y="1632"/>
            <a:chExt cx="525" cy="480"/>
          </a:xfrm>
        </p:grpSpPr>
        <p:sp>
          <p:nvSpPr>
            <p:cNvPr id="16401" name="Freeform 2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2" name="Freeform 2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3" name="Freeform 2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4" name="Freeform 2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sp>
        <p:nvSpPr>
          <p:cNvPr id="16400" name="AutoShape 68" descr="Kết quả hình ảnh cho đồng cảm và chia sẻ"/>
          <p:cNvSpPr>
            <a:spLocks noChangeAspect="1" noChangeArrowheads="1"/>
          </p:cNvSpPr>
          <p:nvPr/>
        </p:nvSpPr>
        <p:spPr bwMode="auto">
          <a:xfrm>
            <a:off x="1189721" y="-152399"/>
            <a:ext cx="357226" cy="304800"/>
          </a:xfrm>
          <a:prstGeom prst="rect">
            <a:avLst/>
          </a:prstGeom>
          <a:noFill/>
          <a:ln w="9525">
            <a:noFill/>
            <a:miter lim="800000"/>
            <a:headEnd/>
            <a:tailEnd/>
          </a:ln>
        </p:spPr>
        <p:txBody>
          <a:bodyPr lIns="107155" tIns="53577" rIns="107155" bIns="53577"/>
          <a:lstStyle/>
          <a:p>
            <a:pPr defTabSz="1071677" eaLnBrk="0" fontAlgn="base" hangingPunct="0">
              <a:spcBef>
                <a:spcPct val="50000"/>
              </a:spcBef>
              <a:spcAft>
                <a:spcPct val="0"/>
              </a:spcAft>
            </a:pPr>
            <a:endParaRPr lang="en-US" sz="2813">
              <a:solidFill>
                <a:srgbClr val="FF0066"/>
              </a:solidFill>
              <a:latin typeface=".VnTime" pitchFamily="34" charset="0"/>
              <a:cs typeface="Arial" charset="0"/>
            </a:endParaRPr>
          </a:p>
        </p:txBody>
      </p:sp>
      <p:grpSp>
        <p:nvGrpSpPr>
          <p:cNvPr id="51" name="Nhóm 34">
            <a:extLst>
              <a:ext uri="{FF2B5EF4-FFF2-40B4-BE49-F238E27FC236}">
                <a16:creationId xmlns:a16="http://schemas.microsoft.com/office/drawing/2014/main" id="{CD4B458B-9DBF-45A9-B942-54CE5EA82A29}"/>
              </a:ext>
            </a:extLst>
          </p:cNvPr>
          <p:cNvGrpSpPr/>
          <p:nvPr/>
        </p:nvGrpSpPr>
        <p:grpSpPr>
          <a:xfrm>
            <a:off x="2353911" y="3408204"/>
            <a:ext cx="7316858" cy="24449"/>
            <a:chOff x="2408581" y="2857879"/>
            <a:chExt cx="1512404" cy="132081"/>
          </a:xfrm>
          <a:effectLst>
            <a:outerShdw blurRad="76200" dir="18900000" sy="23000" kx="-1200000" algn="bl" rotWithShape="0">
              <a:prstClr val="black">
                <a:alpha val="20000"/>
              </a:prstClr>
            </a:outerShdw>
          </a:effectLst>
        </p:grpSpPr>
        <p:sp>
          <p:nvSpPr>
            <p:cNvPr id="54" name="AutoShape 18">
              <a:extLst>
                <a:ext uri="{FF2B5EF4-FFF2-40B4-BE49-F238E27FC236}">
                  <a16:creationId xmlns:a16="http://schemas.microsoft.com/office/drawing/2014/main" id="{AF585528-F8DB-46A6-B462-7ECDE3C34C0A}"/>
                </a:ext>
              </a:extLst>
            </p:cNvPr>
            <p:cNvSpPr>
              <a:spLocks noChangeArrowheads="1"/>
            </p:cNvSpPr>
            <p:nvPr/>
          </p:nvSpPr>
          <p:spPr bwMode="auto">
            <a:xfrm flipH="1">
              <a:off x="3855670" y="2857879"/>
              <a:ext cx="65315" cy="132081"/>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55" name="AutoShape 19">
              <a:extLst>
                <a:ext uri="{FF2B5EF4-FFF2-40B4-BE49-F238E27FC236}">
                  <a16:creationId xmlns:a16="http://schemas.microsoft.com/office/drawing/2014/main" id="{067C0A41-96D2-4C74-9A5F-B62AADDA48C7}"/>
                </a:ext>
              </a:extLst>
            </p:cNvPr>
            <p:cNvSpPr>
              <a:spLocks noChangeArrowheads="1"/>
            </p:cNvSpPr>
            <p:nvPr/>
          </p:nvSpPr>
          <p:spPr bwMode="auto">
            <a:xfrm flipH="1">
              <a:off x="2408581" y="2857879"/>
              <a:ext cx="66766" cy="132081"/>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grpSp>
      <p:sp>
        <p:nvSpPr>
          <p:cNvPr id="64" name="TextBox 63">
            <a:extLst>
              <a:ext uri="{FF2B5EF4-FFF2-40B4-BE49-F238E27FC236}">
                <a16:creationId xmlns:a16="http://schemas.microsoft.com/office/drawing/2014/main" id="{1399A534-5C78-4845-94B0-328FDCA42D14}"/>
              </a:ext>
            </a:extLst>
          </p:cNvPr>
          <p:cNvSpPr txBox="1"/>
          <p:nvPr/>
        </p:nvSpPr>
        <p:spPr>
          <a:xfrm>
            <a:off x="1286015" y="1519492"/>
            <a:ext cx="9761487" cy="954107"/>
          </a:xfrm>
          <a:prstGeom prst="rect">
            <a:avLst/>
          </a:prstGeom>
          <a:noFill/>
        </p:spPr>
        <p:txBody>
          <a:bodyPr wrap="square">
            <a:spAutoFit/>
          </a:bodyPr>
          <a:lstStyle/>
          <a:p>
            <a:r>
              <a:rPr lang="it-IT" sz="2800" b="1" dirty="0">
                <a:effectLst/>
                <a:latin typeface="Times New Roman" panose="02020603050405020304" pitchFamily="18" charset="0"/>
                <a:ea typeface="SimSun" panose="02010600030101010101" pitchFamily="2" charset="-122"/>
              </a:rPr>
              <a:t>1. Câu hỏi (còn gọi là câu nghi vấn) dùng để hỏi về những điều chưa biết.</a:t>
            </a:r>
            <a:endParaRPr lang="en-US" sz="2800" b="1" dirty="0"/>
          </a:p>
        </p:txBody>
      </p:sp>
      <p:sp>
        <p:nvSpPr>
          <p:cNvPr id="65" name="TextBox 64">
            <a:extLst>
              <a:ext uri="{FF2B5EF4-FFF2-40B4-BE49-F238E27FC236}">
                <a16:creationId xmlns:a16="http://schemas.microsoft.com/office/drawing/2014/main" id="{33564DF0-AE85-44E3-B6AA-8A4FB67BC94D}"/>
              </a:ext>
            </a:extLst>
          </p:cNvPr>
          <p:cNvSpPr txBox="1"/>
          <p:nvPr/>
        </p:nvSpPr>
        <p:spPr>
          <a:xfrm>
            <a:off x="1309111" y="2512398"/>
            <a:ext cx="9761487" cy="954107"/>
          </a:xfrm>
          <a:prstGeom prst="rect">
            <a:avLst/>
          </a:prstGeom>
          <a:noFill/>
        </p:spPr>
        <p:txBody>
          <a:bodyPr wrap="square">
            <a:spAutoFit/>
          </a:bodyPr>
          <a:lstStyle/>
          <a:p>
            <a:r>
              <a:rPr lang="it-IT" sz="2800" b="1" dirty="0">
                <a:latin typeface="Times New Roman" panose="02020603050405020304" pitchFamily="18" charset="0"/>
                <a:ea typeface="SimSun" panose="02010600030101010101" pitchFamily="2" charset="-122"/>
                <a:cs typeface="Times New Roman" panose="02020603050405020304" pitchFamily="18" charset="0"/>
              </a:rPr>
              <a:t>2</a:t>
            </a:r>
            <a:r>
              <a:rPr lang="it-IT" sz="2800" b="1" dirty="0">
                <a:effectLst/>
                <a:latin typeface="Times New Roman" panose="02020603050405020304" pitchFamily="18" charset="0"/>
                <a:ea typeface="SimSun" panose="02010600030101010101" pitchFamily="2" charset="-122"/>
                <a:cs typeface="Times New Roman" panose="02020603050405020304" pitchFamily="18" charset="0"/>
              </a:rPr>
              <a:t>. </a:t>
            </a:r>
            <a:r>
              <a:rPr lang="it-IT" sz="2800" b="1" dirty="0">
                <a:latin typeface="Times New Roman" panose="02020603050405020304" pitchFamily="18" charset="0"/>
                <a:cs typeface="Times New Roman" panose="02020603050405020304" pitchFamily="18" charset="0"/>
              </a:rPr>
              <a:t>Phần lớn câu hỏi là để hỏi người khác, nhưng cũng có những câu để tự hỏi mình</a:t>
            </a:r>
            <a:r>
              <a:rPr lang="it-IT" sz="2800" b="1"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sz="2800" b="1" dirty="0">
              <a:latin typeface="Times New Roman" panose="02020603050405020304" pitchFamily="18" charset="0"/>
              <a:cs typeface="Times New Roman" panose="02020603050405020304" pitchFamily="18" charset="0"/>
            </a:endParaRPr>
          </a:p>
        </p:txBody>
      </p:sp>
      <p:sp>
        <p:nvSpPr>
          <p:cNvPr id="66" name="TextBox 65">
            <a:extLst>
              <a:ext uri="{FF2B5EF4-FFF2-40B4-BE49-F238E27FC236}">
                <a16:creationId xmlns:a16="http://schemas.microsoft.com/office/drawing/2014/main" id="{C3D898FF-E462-40F5-B585-A39A216B5E10}"/>
              </a:ext>
            </a:extLst>
          </p:cNvPr>
          <p:cNvSpPr txBox="1"/>
          <p:nvPr/>
        </p:nvSpPr>
        <p:spPr>
          <a:xfrm>
            <a:off x="1286027" y="3523776"/>
            <a:ext cx="9897390" cy="954107"/>
          </a:xfrm>
          <a:prstGeom prst="rect">
            <a:avLst/>
          </a:prstGeom>
          <a:noFill/>
        </p:spPr>
        <p:txBody>
          <a:bodyPr wrap="square">
            <a:spAutoFit/>
          </a:bodyPr>
          <a:lstStyle/>
          <a:p>
            <a:r>
              <a:rPr lang="it-IT" sz="2800" b="1" dirty="0">
                <a:effectLst/>
                <a:latin typeface="Times New Roman" panose="02020603050405020304" pitchFamily="18" charset="0"/>
                <a:ea typeface="SimSun" panose="02010600030101010101" pitchFamily="2" charset="-122"/>
                <a:cs typeface="Times New Roman" panose="02020603050405020304" pitchFamily="18" charset="0"/>
              </a:rPr>
              <a:t>3. Câu hỏi thường có các từ nghi vấn (ai, gì, nào, sao, không, ...). Khi viết, cuối câu hỏi có dấu chấm hỏi (?).</a:t>
            </a:r>
            <a:endParaRPr lang="en-US" sz="2800" b="1" dirty="0">
              <a:latin typeface="Times New Roman" panose="02020603050405020304" pitchFamily="18" charset="0"/>
              <a:cs typeface="Times New Roman" panose="02020603050405020304" pitchFamily="18" charset="0"/>
            </a:endParaRPr>
          </a:p>
        </p:txBody>
      </p:sp>
      <p:grpSp>
        <p:nvGrpSpPr>
          <p:cNvPr id="67" name="Group 22">
            <a:extLst>
              <a:ext uri="{FF2B5EF4-FFF2-40B4-BE49-F238E27FC236}">
                <a16:creationId xmlns:a16="http://schemas.microsoft.com/office/drawing/2014/main" id="{DE02D2FB-CAA4-4E77-AED5-4AFC447FB063}"/>
              </a:ext>
            </a:extLst>
          </p:cNvPr>
          <p:cNvGrpSpPr>
            <a:grpSpLocks/>
          </p:cNvGrpSpPr>
          <p:nvPr/>
        </p:nvGrpSpPr>
        <p:grpSpPr bwMode="auto">
          <a:xfrm>
            <a:off x="-120078" y="5745314"/>
            <a:ext cx="974930" cy="762001"/>
            <a:chOff x="624" y="1632"/>
            <a:chExt cx="525" cy="480"/>
          </a:xfrm>
        </p:grpSpPr>
        <p:sp>
          <p:nvSpPr>
            <p:cNvPr id="68" name="Freeform 23">
              <a:extLst>
                <a:ext uri="{FF2B5EF4-FFF2-40B4-BE49-F238E27FC236}">
                  <a16:creationId xmlns:a16="http://schemas.microsoft.com/office/drawing/2014/main" id="{68F108DE-07B7-49B8-862B-8B8DA9C464BB}"/>
                </a:ext>
              </a:extLst>
            </p:cNvPr>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69" name="Freeform 24">
              <a:extLst>
                <a:ext uri="{FF2B5EF4-FFF2-40B4-BE49-F238E27FC236}">
                  <a16:creationId xmlns:a16="http://schemas.microsoft.com/office/drawing/2014/main" id="{7930FCE6-A40F-4FDC-8D3E-238289739045}"/>
                </a:ext>
              </a:extLst>
            </p:cNvPr>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70" name="Freeform 25">
              <a:extLst>
                <a:ext uri="{FF2B5EF4-FFF2-40B4-BE49-F238E27FC236}">
                  <a16:creationId xmlns:a16="http://schemas.microsoft.com/office/drawing/2014/main" id="{6D3B1FD9-21E7-45AB-A926-DE3ECA43EF39}"/>
                </a:ext>
              </a:extLst>
            </p:cNvPr>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71" name="Freeform 26">
              <a:extLst>
                <a:ext uri="{FF2B5EF4-FFF2-40B4-BE49-F238E27FC236}">
                  <a16:creationId xmlns:a16="http://schemas.microsoft.com/office/drawing/2014/main" id="{5E523D3F-CAA9-4D9B-A4F2-F62523965568}"/>
                </a:ext>
              </a:extLst>
            </p:cNvPr>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grpSp>
        <p:nvGrpSpPr>
          <p:cNvPr id="72" name="Group 12">
            <a:extLst>
              <a:ext uri="{FF2B5EF4-FFF2-40B4-BE49-F238E27FC236}">
                <a16:creationId xmlns:a16="http://schemas.microsoft.com/office/drawing/2014/main" id="{E3DB15AF-0A99-4D4F-B783-80901B2EE572}"/>
              </a:ext>
            </a:extLst>
          </p:cNvPr>
          <p:cNvGrpSpPr>
            <a:grpSpLocks/>
          </p:cNvGrpSpPr>
          <p:nvPr/>
        </p:nvGrpSpPr>
        <p:grpSpPr bwMode="auto">
          <a:xfrm>
            <a:off x="10858584" y="5837678"/>
            <a:ext cx="976791" cy="762001"/>
            <a:chOff x="624" y="1632"/>
            <a:chExt cx="525" cy="480"/>
          </a:xfrm>
        </p:grpSpPr>
        <p:sp>
          <p:nvSpPr>
            <p:cNvPr id="73" name="Freeform 13">
              <a:extLst>
                <a:ext uri="{FF2B5EF4-FFF2-40B4-BE49-F238E27FC236}">
                  <a16:creationId xmlns:a16="http://schemas.microsoft.com/office/drawing/2014/main" id="{B28576F7-A3FB-424E-80AE-E8AF9F4F359B}"/>
                </a:ext>
              </a:extLst>
            </p:cNvPr>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74" name="Freeform 14">
              <a:extLst>
                <a:ext uri="{FF2B5EF4-FFF2-40B4-BE49-F238E27FC236}">
                  <a16:creationId xmlns:a16="http://schemas.microsoft.com/office/drawing/2014/main" id="{D821556B-844B-468F-8DE8-7D66E41D0839}"/>
                </a:ext>
              </a:extLst>
            </p:cNvPr>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75" name="Freeform 15">
              <a:extLst>
                <a:ext uri="{FF2B5EF4-FFF2-40B4-BE49-F238E27FC236}">
                  <a16:creationId xmlns:a16="http://schemas.microsoft.com/office/drawing/2014/main" id="{925FF707-85A0-4306-9613-3F562D512C58}"/>
                </a:ext>
              </a:extLst>
            </p:cNvPr>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76" name="Freeform 16">
              <a:extLst>
                <a:ext uri="{FF2B5EF4-FFF2-40B4-BE49-F238E27FC236}">
                  <a16:creationId xmlns:a16="http://schemas.microsoft.com/office/drawing/2014/main" id="{6D43A109-1413-4F5B-A60C-48BDC487F4E2}"/>
                </a:ext>
              </a:extLst>
            </p:cNvPr>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pic>
        <p:nvPicPr>
          <p:cNvPr id="6" name="Audio 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1679697977"/>
      </p:ext>
    </p:extLst>
  </p:cSld>
  <p:clrMapOvr>
    <a:masterClrMapping/>
  </p:clrMapOvr>
  <p:transition advTm="479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barn(inVertical)">
                                      <p:cBhvr>
                                        <p:cTn id="11" dur="500"/>
                                        <p:tgtEl>
                                          <p:spTgt spid="6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barn(inVertical)">
                                      <p:cBhvr>
                                        <p:cTn id="16" dur="500"/>
                                        <p:tgtEl>
                                          <p:spTgt spid="6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barn(inVertical)">
                                      <p:cBhvr>
                                        <p:cTn id="21" dur="500"/>
                                        <p:tgtEl>
                                          <p:spTgt spid="6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inVertical)">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2" fill="hold" display="0">
                  <p:stCondLst>
                    <p:cond delay="indefinite"/>
                  </p:stCondLst>
                  <p:endCondLst>
                    <p:cond evt="onStopAudio" delay="0">
                      <p:tgtEl>
                        <p:sldTgt/>
                      </p:tgtEl>
                    </p:cond>
                  </p:endCondLst>
                </p:cTn>
                <p:tgtEl>
                  <p:spTgt spid="6"/>
                </p:tgtEl>
              </p:cMediaNode>
            </p:audio>
          </p:childTnLst>
        </p:cTn>
      </p:par>
    </p:tnLst>
    <p:bldLst>
      <p:bldP spid="8" grpId="0"/>
      <p:bldP spid="64" grpId="0"/>
      <p:bldP spid="65" grpId="0"/>
      <p:bldP spid="6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879352" y="0"/>
            <a:ext cx="3544866" cy="685800"/>
          </a:xfrm>
        </p:spPr>
        <p:txBody>
          <a:bodyPr/>
          <a:lstStyle/>
          <a:p>
            <a:pPr algn="l" eaLnBrk="1" hangingPunct="1"/>
            <a:r>
              <a:rPr lang="en-US" altLang="en-US" sz="3600" b="1" dirty="0">
                <a:solidFill>
                  <a:srgbClr val="FFFF00"/>
                </a:solidFill>
                <a:latin typeface="Times New Roman" panose="02020603050405020304" pitchFamily="18" charset="0"/>
                <a:cs typeface="Times New Roman" panose="02020603050405020304" pitchFamily="18" charset="0"/>
              </a:rPr>
              <a:t>III. </a:t>
            </a:r>
            <a:r>
              <a:rPr lang="en-US" altLang="en-US" sz="3600" b="1" dirty="0" err="1">
                <a:solidFill>
                  <a:srgbClr val="FFFF00"/>
                </a:solidFill>
                <a:latin typeface="Times New Roman" panose="02020603050405020304" pitchFamily="18" charset="0"/>
                <a:cs typeface="Times New Roman" panose="02020603050405020304" pitchFamily="18" charset="0"/>
              </a:rPr>
              <a:t>Luyện</a:t>
            </a:r>
            <a:r>
              <a:rPr lang="en-US" altLang="en-US" sz="3600" b="1" dirty="0">
                <a:solidFill>
                  <a:srgbClr val="FFFF00"/>
                </a:solidFill>
                <a:latin typeface="Times New Roman" panose="02020603050405020304" pitchFamily="18" charset="0"/>
                <a:cs typeface="Times New Roman" panose="02020603050405020304" pitchFamily="18" charset="0"/>
              </a:rPr>
              <a:t> </a:t>
            </a:r>
            <a:r>
              <a:rPr lang="en-US" altLang="en-US" sz="3600" b="1" dirty="0" err="1">
                <a:solidFill>
                  <a:srgbClr val="FFFF00"/>
                </a:solidFill>
                <a:latin typeface="Times New Roman" panose="02020603050405020304" pitchFamily="18" charset="0"/>
                <a:cs typeface="Times New Roman" panose="02020603050405020304" pitchFamily="18" charset="0"/>
              </a:rPr>
              <a:t>tập</a:t>
            </a:r>
            <a:r>
              <a:rPr lang="en-US" altLang="en-US" sz="3600" b="1" dirty="0">
                <a:solidFill>
                  <a:srgbClr val="FFFF00"/>
                </a:solidFill>
                <a:latin typeface="Times New Roman" panose="02020603050405020304" pitchFamily="18" charset="0"/>
                <a:cs typeface="Times New Roman" panose="02020603050405020304" pitchFamily="18" charset="0"/>
              </a:rPr>
              <a:t>:</a:t>
            </a:r>
          </a:p>
        </p:txBody>
      </p:sp>
      <p:grpSp>
        <p:nvGrpSpPr>
          <p:cNvPr id="3" name="Group 31"/>
          <p:cNvGrpSpPr>
            <a:grpSpLocks/>
          </p:cNvGrpSpPr>
          <p:nvPr/>
        </p:nvGrpSpPr>
        <p:grpSpPr bwMode="auto">
          <a:xfrm>
            <a:off x="0" y="1162100"/>
            <a:ext cx="11565835" cy="1061013"/>
            <a:chOff x="1142" y="1563"/>
            <a:chExt cx="7107" cy="288"/>
          </a:xfrm>
        </p:grpSpPr>
        <p:sp>
          <p:nvSpPr>
            <p:cNvPr id="10" name="AutoShape 11"/>
            <p:cNvSpPr>
              <a:spLocks noChangeArrowheads="1"/>
            </p:cNvSpPr>
            <p:nvPr/>
          </p:nvSpPr>
          <p:spPr bwMode="gray">
            <a:xfrm>
              <a:off x="1427" y="1563"/>
              <a:ext cx="6812" cy="288"/>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1" name="AutoShape 12"/>
            <p:cNvSpPr>
              <a:spLocks noChangeArrowheads="1"/>
            </p:cNvSpPr>
            <p:nvPr/>
          </p:nvSpPr>
          <p:spPr bwMode="gray">
            <a:xfrm>
              <a:off x="1142" y="1606"/>
              <a:ext cx="769" cy="144"/>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2" name="Text Box 13">
              <a:hlinkClick r:id="" action="ppaction://noaction"/>
            </p:cNvPr>
            <p:cNvSpPr txBox="1">
              <a:spLocks noChangeArrowheads="1"/>
            </p:cNvSpPr>
            <p:nvPr/>
          </p:nvSpPr>
          <p:spPr bwMode="gray">
            <a:xfrm>
              <a:off x="2014" y="1571"/>
              <a:ext cx="6235" cy="259"/>
            </a:xfrm>
            <a:prstGeom prst="rect">
              <a:avLst/>
            </a:prstGeom>
            <a:noFill/>
            <a:ln w="9525" algn="ctr">
              <a:noFill/>
              <a:miter lim="800000"/>
              <a:headEnd/>
              <a:tailEnd/>
            </a:ln>
            <a:effectLst/>
          </p:spPr>
          <p:txBody>
            <a:bodyPr wrap="square">
              <a:spAutoFit/>
            </a:bodyPr>
            <a:lstStyle/>
            <a:p>
              <a:pPr algn="just" eaLnBrk="0" fontAlgn="base" hangingPunct="0">
                <a:spcBef>
                  <a:spcPct val="0"/>
                </a:spcBef>
                <a:spcAft>
                  <a:spcPct val="0"/>
                </a:spcAft>
                <a:defRPr/>
              </a:pP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Tìm</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câu</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hỏi</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trong</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it-IT" sz="2800" b="1" dirty="0">
                  <a:solidFill>
                    <a:schemeClr val="accent1"/>
                  </a:solidFill>
                  <a:effectLst/>
                  <a:latin typeface="Times New Roman" panose="02020603050405020304" pitchFamily="18" charset="0"/>
                  <a:ea typeface="SimSun" panose="02010600030101010101" pitchFamily="2" charset="-122"/>
                </a:rPr>
                <a:t>bài đọc </a:t>
              </a:r>
              <a:r>
                <a:rPr lang="it-IT" sz="2800" b="1" i="1" dirty="0">
                  <a:solidFill>
                    <a:schemeClr val="accent3">
                      <a:lumMod val="90000"/>
                    </a:schemeClr>
                  </a:solidFill>
                  <a:effectLst/>
                  <a:latin typeface="Times New Roman" panose="02020603050405020304" pitchFamily="18" charset="0"/>
                  <a:ea typeface="SimSun" panose="02010600030101010101" pitchFamily="2" charset="-122"/>
                </a:rPr>
                <a:t>Thưa chuyện với mẹ, Hai bàn tay </a:t>
              </a:r>
              <a:r>
                <a:rPr lang="it-IT" sz="2800" b="1" dirty="0">
                  <a:solidFill>
                    <a:schemeClr val="accent1"/>
                  </a:solidFill>
                  <a:effectLst/>
                  <a:latin typeface="Times New Roman" panose="02020603050405020304" pitchFamily="18" charset="0"/>
                  <a:ea typeface="SimSun" panose="02010600030101010101" pitchFamily="2" charset="-122"/>
                </a:rPr>
                <a:t>và ghi vào bảng có mẫu sau:</a:t>
              </a:r>
              <a:endPar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endParaRPr>
            </a:p>
          </p:txBody>
        </p:sp>
        <p:sp>
          <p:nvSpPr>
            <p:cNvPr id="13" name="Text Box 14"/>
            <p:cNvSpPr txBox="1">
              <a:spLocks noChangeArrowheads="1"/>
            </p:cNvSpPr>
            <p:nvPr/>
          </p:nvSpPr>
          <p:spPr bwMode="gray">
            <a:xfrm>
              <a:off x="1245" y="1616"/>
              <a:ext cx="566" cy="125"/>
            </a:xfrm>
            <a:prstGeom prst="rect">
              <a:avLst/>
            </a:prstGeom>
            <a:noFill/>
            <a:ln w="9525" algn="ctr">
              <a:noFill/>
              <a:miter lim="800000"/>
              <a:headEnd/>
              <a:tailEnd/>
            </a:ln>
            <a:effectLst/>
          </p:spPr>
          <p:txBody>
            <a:bodyPr wrap="square">
              <a:spAutoFit/>
            </a:bodyPr>
            <a:lstStyle/>
            <a:p>
              <a:pPr algn="ctr" eaLnBrk="0" hangingPunct="0">
                <a:defRPr/>
              </a:pPr>
              <a:r>
                <a:rPr lang="en-US" sz="2400" b="1" dirty="0" err="1">
                  <a:solidFill>
                    <a:srgbClr val="FFFFD9"/>
                  </a:solidFill>
                  <a:effectLst>
                    <a:outerShdw blurRad="38100" dist="38100" dir="2700000" algn="tl">
                      <a:srgbClr val="000000">
                        <a:alpha val="43137"/>
                      </a:srgbClr>
                    </a:outerShdw>
                  </a:effectLst>
                  <a:latin typeface="Arial"/>
                  <a:cs typeface="Times New Roman" pitchFamily="18" charset="0"/>
                </a:rPr>
                <a:t>Bài</a:t>
              </a:r>
              <a:r>
                <a:rPr lang="en-US" sz="2400" b="1" dirty="0">
                  <a:solidFill>
                    <a:srgbClr val="FFFFD9"/>
                  </a:solidFill>
                  <a:effectLst>
                    <a:outerShdw blurRad="38100" dist="38100" dir="2700000" algn="tl">
                      <a:srgbClr val="000000">
                        <a:alpha val="43137"/>
                      </a:srgbClr>
                    </a:outerShdw>
                  </a:effectLst>
                  <a:latin typeface="Arial"/>
                  <a:cs typeface="Times New Roman" pitchFamily="18" charset="0"/>
                </a:rPr>
                <a:t> 1</a:t>
              </a:r>
            </a:p>
          </p:txBody>
        </p:sp>
      </p:grpSp>
      <p:graphicFrame>
        <p:nvGraphicFramePr>
          <p:cNvPr id="8" name="Group 32">
            <a:extLst>
              <a:ext uri="{FF2B5EF4-FFF2-40B4-BE49-F238E27FC236}">
                <a16:creationId xmlns:a16="http://schemas.microsoft.com/office/drawing/2014/main" id="{044442F9-8A19-4D75-B311-8CDD0C2639A6}"/>
              </a:ext>
            </a:extLst>
          </p:cNvPr>
          <p:cNvGraphicFramePr>
            <a:graphicFrameLocks/>
          </p:cNvGraphicFramePr>
          <p:nvPr>
            <p:extLst>
              <p:ext uri="{D42A27DB-BD31-4B8C-83A1-F6EECF244321}">
                <p14:modId xmlns:p14="http://schemas.microsoft.com/office/powerpoint/2010/main" val="3719848903"/>
              </p:ext>
            </p:extLst>
          </p:nvPr>
        </p:nvGraphicFramePr>
        <p:xfrm>
          <a:off x="866099" y="2362202"/>
          <a:ext cx="11085756" cy="1877290"/>
        </p:xfrm>
        <a:graphic>
          <a:graphicData uri="http://schemas.openxmlformats.org/drawingml/2006/table">
            <a:tbl>
              <a:tblPr/>
              <a:tblGrid>
                <a:gridCol w="1539688">
                  <a:extLst>
                    <a:ext uri="{9D8B030D-6E8A-4147-A177-3AD203B41FA5}">
                      <a16:colId xmlns:a16="http://schemas.microsoft.com/office/drawing/2014/main" val="20000"/>
                    </a:ext>
                  </a:extLst>
                </a:gridCol>
                <a:gridCol w="2948931">
                  <a:extLst>
                    <a:ext uri="{9D8B030D-6E8A-4147-A177-3AD203B41FA5}">
                      <a16:colId xmlns:a16="http://schemas.microsoft.com/office/drawing/2014/main" val="20001"/>
                    </a:ext>
                  </a:extLst>
                </a:gridCol>
                <a:gridCol w="2523900">
                  <a:extLst>
                    <a:ext uri="{9D8B030D-6E8A-4147-A177-3AD203B41FA5}">
                      <a16:colId xmlns:a16="http://schemas.microsoft.com/office/drawing/2014/main" val="20002"/>
                    </a:ext>
                  </a:extLst>
                </a:gridCol>
                <a:gridCol w="2246995">
                  <a:extLst>
                    <a:ext uri="{9D8B030D-6E8A-4147-A177-3AD203B41FA5}">
                      <a16:colId xmlns:a16="http://schemas.microsoft.com/office/drawing/2014/main" val="20003"/>
                    </a:ext>
                  </a:extLst>
                </a:gridCol>
                <a:gridCol w="1826242">
                  <a:extLst>
                    <a:ext uri="{9D8B030D-6E8A-4147-A177-3AD203B41FA5}">
                      <a16:colId xmlns:a16="http://schemas.microsoft.com/office/drawing/2014/main" val="20004"/>
                    </a:ext>
                  </a:extLst>
                </a:gridCol>
              </a:tblGrid>
              <a:tr h="6337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err="1">
                          <a:ln>
                            <a:noFill/>
                          </a:ln>
                          <a:solidFill>
                            <a:schemeClr val="accent5">
                              <a:lumMod val="50000"/>
                            </a:schemeClr>
                          </a:solidFill>
                          <a:effectLst/>
                          <a:latin typeface="Times New Roman" pitchFamily="18" charset="0"/>
                        </a:rPr>
                        <a:t>Thứ</a:t>
                      </a:r>
                      <a:r>
                        <a:rPr kumimoji="0" lang="en-US" sz="2400" b="1" i="0" u="none" strike="noStrike" cap="none" normalizeH="0" baseline="0" dirty="0">
                          <a:ln>
                            <a:noFill/>
                          </a:ln>
                          <a:solidFill>
                            <a:schemeClr val="accent5">
                              <a:lumMod val="50000"/>
                            </a:schemeClr>
                          </a:solidFill>
                          <a:effectLst/>
                          <a:latin typeface="Times New Roman" pitchFamily="18" charset="0"/>
                        </a:rPr>
                        <a:t> </a:t>
                      </a:r>
                      <a:r>
                        <a:rPr kumimoji="0" lang="en-US" sz="2400" b="1" i="0" u="none" strike="noStrike" cap="none" normalizeH="0" baseline="0" dirty="0" err="1">
                          <a:ln>
                            <a:noFill/>
                          </a:ln>
                          <a:solidFill>
                            <a:schemeClr val="accent5">
                              <a:lumMod val="50000"/>
                            </a:schemeClr>
                          </a:solidFill>
                          <a:effectLst/>
                          <a:latin typeface="Times New Roman" pitchFamily="18" charset="0"/>
                        </a:rPr>
                        <a:t>tự</a:t>
                      </a:r>
                      <a:endParaRPr kumimoji="0" lang="en-US" sz="2400" b="1" i="0" u="none" strike="noStrike" cap="none" normalizeH="0" baseline="0" dirty="0">
                        <a:ln>
                          <a:noFill/>
                        </a:ln>
                        <a:solidFill>
                          <a:schemeClr val="accent5">
                            <a:lumMod val="50000"/>
                          </a:schemeClr>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err="1">
                          <a:ln>
                            <a:noFill/>
                          </a:ln>
                          <a:solidFill>
                            <a:schemeClr val="accent5">
                              <a:lumMod val="50000"/>
                            </a:schemeClr>
                          </a:solidFill>
                          <a:effectLst/>
                          <a:latin typeface="Times New Roman" pitchFamily="18" charset="0"/>
                        </a:rPr>
                        <a:t>Câu</a:t>
                      </a:r>
                      <a:r>
                        <a:rPr kumimoji="0" lang="en-US" sz="2400" b="1" i="0" u="none" strike="noStrike" cap="none" normalizeH="0" baseline="0" dirty="0">
                          <a:ln>
                            <a:noFill/>
                          </a:ln>
                          <a:solidFill>
                            <a:schemeClr val="accent5">
                              <a:lumMod val="50000"/>
                            </a:schemeClr>
                          </a:solidFill>
                          <a:effectLst/>
                          <a:latin typeface="Times New Roman" pitchFamily="18" charset="0"/>
                        </a:rPr>
                        <a:t> </a:t>
                      </a:r>
                      <a:r>
                        <a:rPr kumimoji="0" lang="en-US" sz="2400" b="1" i="0" u="none" strike="noStrike" cap="none" normalizeH="0" baseline="0" dirty="0" err="1">
                          <a:ln>
                            <a:noFill/>
                          </a:ln>
                          <a:solidFill>
                            <a:schemeClr val="accent5">
                              <a:lumMod val="50000"/>
                            </a:schemeClr>
                          </a:solidFill>
                          <a:effectLst/>
                          <a:latin typeface="Times New Roman" pitchFamily="18" charset="0"/>
                        </a:rPr>
                        <a:t>hỏi</a:t>
                      </a:r>
                      <a:endParaRPr kumimoji="0" lang="en-US" sz="2400" b="1" i="0" u="none" strike="noStrike" cap="none" normalizeH="0" baseline="0" dirty="0">
                        <a:ln>
                          <a:noFill/>
                        </a:ln>
                        <a:solidFill>
                          <a:schemeClr val="accent5">
                            <a:lumMod val="50000"/>
                          </a:schemeClr>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err="1">
                          <a:ln>
                            <a:noFill/>
                          </a:ln>
                          <a:solidFill>
                            <a:schemeClr val="accent5">
                              <a:lumMod val="50000"/>
                            </a:schemeClr>
                          </a:solidFill>
                          <a:effectLst/>
                          <a:latin typeface="Times New Roman" pitchFamily="18" charset="0"/>
                        </a:rPr>
                        <a:t>Câu</a:t>
                      </a:r>
                      <a:r>
                        <a:rPr kumimoji="0" lang="en-US" sz="2400" b="1" i="0" u="none" strike="noStrike" cap="none" normalizeH="0" baseline="0" dirty="0">
                          <a:ln>
                            <a:noFill/>
                          </a:ln>
                          <a:solidFill>
                            <a:schemeClr val="accent5">
                              <a:lumMod val="50000"/>
                            </a:schemeClr>
                          </a:solidFill>
                          <a:effectLst/>
                          <a:latin typeface="Times New Roman" pitchFamily="18" charset="0"/>
                        </a:rPr>
                        <a:t> </a:t>
                      </a:r>
                      <a:r>
                        <a:rPr kumimoji="0" lang="en-US" sz="2400" b="1" i="0" u="none" strike="noStrike" cap="none" normalizeH="0" baseline="0" dirty="0" err="1">
                          <a:ln>
                            <a:noFill/>
                          </a:ln>
                          <a:solidFill>
                            <a:schemeClr val="accent5">
                              <a:lumMod val="50000"/>
                            </a:schemeClr>
                          </a:solidFill>
                          <a:effectLst/>
                          <a:latin typeface="Times New Roman" pitchFamily="18" charset="0"/>
                        </a:rPr>
                        <a:t>hỏi</a:t>
                      </a:r>
                      <a:r>
                        <a:rPr kumimoji="0" lang="en-US" sz="2400" b="1" i="0" u="none" strike="noStrike" cap="none" normalizeH="0" baseline="0" dirty="0">
                          <a:ln>
                            <a:noFill/>
                          </a:ln>
                          <a:solidFill>
                            <a:schemeClr val="accent5">
                              <a:lumMod val="50000"/>
                            </a:schemeClr>
                          </a:solidFill>
                          <a:effectLst/>
                          <a:latin typeface="Times New Roman" pitchFamily="18" charset="0"/>
                        </a:rPr>
                        <a:t> </a:t>
                      </a:r>
                      <a:r>
                        <a:rPr kumimoji="0" lang="en-US" sz="2400" b="1" i="0" u="none" strike="noStrike" cap="none" normalizeH="0" baseline="0" dirty="0" err="1">
                          <a:ln>
                            <a:noFill/>
                          </a:ln>
                          <a:solidFill>
                            <a:schemeClr val="accent5">
                              <a:lumMod val="50000"/>
                            </a:schemeClr>
                          </a:solidFill>
                          <a:effectLst/>
                          <a:latin typeface="Times New Roman" pitchFamily="18" charset="0"/>
                        </a:rPr>
                        <a:t>của</a:t>
                      </a:r>
                      <a:r>
                        <a:rPr kumimoji="0" lang="en-US" sz="2400" b="1" i="0" u="none" strike="noStrike" cap="none" normalizeH="0" baseline="0" dirty="0">
                          <a:ln>
                            <a:noFill/>
                          </a:ln>
                          <a:solidFill>
                            <a:schemeClr val="accent5">
                              <a:lumMod val="50000"/>
                            </a:schemeClr>
                          </a:solidFill>
                          <a:effectLst/>
                          <a:latin typeface="Times New Roman" pitchFamily="18" charset="0"/>
                        </a:rPr>
                        <a:t> ai?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err="1">
                          <a:ln>
                            <a:noFill/>
                          </a:ln>
                          <a:solidFill>
                            <a:schemeClr val="accent5">
                              <a:lumMod val="50000"/>
                            </a:schemeClr>
                          </a:solidFill>
                          <a:effectLst/>
                          <a:latin typeface="Times New Roman" pitchFamily="18" charset="0"/>
                        </a:rPr>
                        <a:t>Để</a:t>
                      </a:r>
                      <a:r>
                        <a:rPr kumimoji="0" lang="en-US" sz="2400" b="1" i="0" u="none" strike="noStrike" cap="none" normalizeH="0" baseline="0" dirty="0">
                          <a:ln>
                            <a:noFill/>
                          </a:ln>
                          <a:solidFill>
                            <a:schemeClr val="accent5">
                              <a:lumMod val="50000"/>
                            </a:schemeClr>
                          </a:solidFill>
                          <a:effectLst/>
                          <a:latin typeface="Times New Roman" pitchFamily="18" charset="0"/>
                        </a:rPr>
                        <a:t> </a:t>
                      </a:r>
                      <a:r>
                        <a:rPr kumimoji="0" lang="en-US" sz="2400" b="1" i="0" u="none" strike="noStrike" cap="none" normalizeH="0" baseline="0" dirty="0" err="1">
                          <a:ln>
                            <a:noFill/>
                          </a:ln>
                          <a:solidFill>
                            <a:schemeClr val="accent5">
                              <a:lumMod val="50000"/>
                            </a:schemeClr>
                          </a:solidFill>
                          <a:effectLst/>
                          <a:latin typeface="Times New Roman" pitchFamily="18" charset="0"/>
                        </a:rPr>
                        <a:t>hỏi</a:t>
                      </a:r>
                      <a:r>
                        <a:rPr kumimoji="0" lang="en-US" sz="2400" b="1" i="0" u="none" strike="noStrike" cap="none" normalizeH="0" baseline="0" dirty="0">
                          <a:ln>
                            <a:noFill/>
                          </a:ln>
                          <a:solidFill>
                            <a:schemeClr val="accent5">
                              <a:lumMod val="50000"/>
                            </a:schemeClr>
                          </a:solidFill>
                          <a:effectLst/>
                          <a:latin typeface="Times New Roman" pitchFamily="18" charset="0"/>
                        </a:rPr>
                        <a:t> ai?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err="1">
                          <a:ln>
                            <a:noFill/>
                          </a:ln>
                          <a:solidFill>
                            <a:schemeClr val="accent5">
                              <a:lumMod val="50000"/>
                            </a:schemeClr>
                          </a:solidFill>
                          <a:effectLst/>
                          <a:latin typeface="Times New Roman" pitchFamily="18" charset="0"/>
                        </a:rPr>
                        <a:t>Từ</a:t>
                      </a:r>
                      <a:r>
                        <a:rPr kumimoji="0" lang="en-US" sz="2400" b="1" i="0" u="none" strike="noStrike" cap="none" normalizeH="0" baseline="0" dirty="0">
                          <a:ln>
                            <a:noFill/>
                          </a:ln>
                          <a:solidFill>
                            <a:schemeClr val="accent5">
                              <a:lumMod val="50000"/>
                            </a:schemeClr>
                          </a:solidFill>
                          <a:effectLst/>
                          <a:latin typeface="Times New Roman" pitchFamily="18" charset="0"/>
                        </a:rPr>
                        <a:t> </a:t>
                      </a:r>
                      <a:r>
                        <a:rPr kumimoji="0" lang="en-US" sz="2400" b="1" i="0" u="none" strike="noStrike" cap="none" normalizeH="0" baseline="0" dirty="0" err="1">
                          <a:ln>
                            <a:noFill/>
                          </a:ln>
                          <a:solidFill>
                            <a:schemeClr val="accent5">
                              <a:lumMod val="50000"/>
                            </a:schemeClr>
                          </a:solidFill>
                          <a:effectLst/>
                          <a:latin typeface="Times New Roman" pitchFamily="18" charset="0"/>
                        </a:rPr>
                        <a:t>nghi</a:t>
                      </a:r>
                      <a:r>
                        <a:rPr kumimoji="0" lang="en-US" sz="2400" b="1" i="0" u="none" strike="noStrike" cap="none" normalizeH="0" baseline="0" dirty="0">
                          <a:ln>
                            <a:noFill/>
                          </a:ln>
                          <a:solidFill>
                            <a:schemeClr val="accent5">
                              <a:lumMod val="50000"/>
                            </a:schemeClr>
                          </a:solidFill>
                          <a:effectLst/>
                          <a:latin typeface="Times New Roman" pitchFamily="18" charset="0"/>
                        </a:rPr>
                        <a:t> </a:t>
                      </a:r>
                      <a:r>
                        <a:rPr kumimoji="0" lang="en-US" sz="2400" b="1" i="0" u="none" strike="noStrike" cap="none" normalizeH="0" baseline="0" dirty="0" err="1">
                          <a:ln>
                            <a:noFill/>
                          </a:ln>
                          <a:solidFill>
                            <a:schemeClr val="accent5">
                              <a:lumMod val="50000"/>
                            </a:schemeClr>
                          </a:solidFill>
                          <a:effectLst/>
                          <a:latin typeface="Times New Roman" pitchFamily="18" charset="0"/>
                        </a:rPr>
                        <a:t>vấn</a:t>
                      </a:r>
                      <a:endParaRPr kumimoji="0" lang="en-US" sz="2400" b="1" i="0" u="none" strike="noStrike" cap="none" normalizeH="0" baseline="0" dirty="0">
                        <a:ln>
                          <a:noFill/>
                        </a:ln>
                        <a:solidFill>
                          <a:schemeClr val="accent5">
                            <a:lumMod val="50000"/>
                          </a:schemeClr>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4357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rgbClr val="FFFF00"/>
                          </a:solidFill>
                          <a:effectLst/>
                          <a:latin typeface="Times New Roman" pitchFamily="18" charset="0"/>
                        </a:rPr>
                        <a:t>M:</a:t>
                      </a:r>
                      <a:r>
                        <a:rPr kumimoji="0" lang="en-US" sz="2400" b="1" i="0" u="none" strike="noStrike" cap="none" normalizeH="0" baseline="0" dirty="0">
                          <a:ln>
                            <a:noFill/>
                          </a:ln>
                          <a:solidFill>
                            <a:schemeClr val="tx1"/>
                          </a:solidFill>
                          <a:effectLst/>
                          <a:latin typeface="Times New Roman" pitchFamily="18" charset="0"/>
                        </a:rPr>
                        <a:t> 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rPr>
                        <a:t>Con </a:t>
                      </a:r>
                      <a:r>
                        <a:rPr kumimoji="0" lang="en-US" sz="2400" b="1" i="0" u="none" strike="noStrike" cap="none" normalizeH="0" baseline="0" dirty="0" err="1">
                          <a:ln>
                            <a:noFill/>
                          </a:ln>
                          <a:solidFill>
                            <a:schemeClr val="tx1"/>
                          </a:solidFill>
                          <a:effectLst/>
                          <a:latin typeface="Times New Roman" pitchFamily="18" charset="0"/>
                        </a:rPr>
                        <a:t>vừa</a:t>
                      </a:r>
                      <a:r>
                        <a:rPr kumimoji="0" lang="en-US" sz="2400" b="1" i="0" u="none" strike="noStrike" cap="none" normalizeH="0" baseline="0" dirty="0">
                          <a:ln>
                            <a:noFill/>
                          </a:ln>
                          <a:solidFill>
                            <a:schemeClr val="tx1"/>
                          </a:solidFill>
                          <a:effectLst/>
                          <a:latin typeface="Times New Roman" pitchFamily="18" charset="0"/>
                        </a:rPr>
                        <a:t> </a:t>
                      </a:r>
                      <a:r>
                        <a:rPr kumimoji="0" lang="en-US" sz="2400" b="1" i="0" u="none" strike="noStrike" cap="none" normalizeH="0" baseline="0" dirty="0" err="1">
                          <a:ln>
                            <a:noFill/>
                          </a:ln>
                          <a:solidFill>
                            <a:schemeClr val="tx1"/>
                          </a:solidFill>
                          <a:effectLst/>
                          <a:latin typeface="Times New Roman" pitchFamily="18" charset="0"/>
                        </a:rPr>
                        <a:t>bảo</a:t>
                      </a:r>
                      <a:r>
                        <a:rPr kumimoji="0" lang="en-US" sz="2400" b="1" i="0" u="none" strike="noStrike" cap="none" normalizeH="0" baseline="0" dirty="0">
                          <a:ln>
                            <a:noFill/>
                          </a:ln>
                          <a:solidFill>
                            <a:schemeClr val="tx1"/>
                          </a:solidFill>
                          <a:effectLst/>
                          <a:latin typeface="Times New Roman" pitchFamily="18" charset="0"/>
                        </a:rPr>
                        <a:t> </a:t>
                      </a:r>
                      <a:r>
                        <a:rPr kumimoji="0" lang="en-US" sz="2400" b="1" i="0" u="none" strike="noStrike" cap="none" normalizeH="0" baseline="0" dirty="0" err="1">
                          <a:ln>
                            <a:noFill/>
                          </a:ln>
                          <a:solidFill>
                            <a:schemeClr val="tx1"/>
                          </a:solidFill>
                          <a:effectLst/>
                          <a:latin typeface="Times New Roman" pitchFamily="18" charset="0"/>
                        </a:rPr>
                        <a:t>gì</a:t>
                      </a:r>
                      <a:r>
                        <a:rPr kumimoji="0" lang="en-US" sz="2400" b="1" i="0" u="none" strike="noStrike" cap="none" normalizeH="0" baseline="0" dirty="0">
                          <a:ln>
                            <a:noFill/>
                          </a:ln>
                          <a:solidFill>
                            <a:schemeClr val="tx1"/>
                          </a:solidFill>
                          <a:effectLst/>
                          <a:latin typeface="Times New Roman" pitchFamily="18" charset="0"/>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err="1">
                          <a:ln>
                            <a:noFill/>
                          </a:ln>
                          <a:solidFill>
                            <a:schemeClr val="tx1"/>
                          </a:solidFill>
                          <a:effectLst/>
                          <a:latin typeface="Times New Roman" pitchFamily="18" charset="0"/>
                        </a:rPr>
                        <a:t>Câu</a:t>
                      </a:r>
                      <a:r>
                        <a:rPr kumimoji="0" lang="en-US" sz="2400" b="1" i="0" u="none" strike="noStrike" cap="none" normalizeH="0" baseline="0" dirty="0">
                          <a:ln>
                            <a:noFill/>
                          </a:ln>
                          <a:solidFill>
                            <a:schemeClr val="tx1"/>
                          </a:solidFill>
                          <a:effectLst/>
                          <a:latin typeface="Times New Roman" pitchFamily="18" charset="0"/>
                        </a:rPr>
                        <a:t> </a:t>
                      </a:r>
                      <a:r>
                        <a:rPr kumimoji="0" lang="en-US" sz="2400" b="1" i="0" u="none" strike="noStrike" cap="none" normalizeH="0" baseline="0" dirty="0" err="1">
                          <a:ln>
                            <a:noFill/>
                          </a:ln>
                          <a:solidFill>
                            <a:schemeClr val="tx1"/>
                          </a:solidFill>
                          <a:effectLst/>
                          <a:latin typeface="Times New Roman" pitchFamily="18" charset="0"/>
                        </a:rPr>
                        <a:t>hỏi</a:t>
                      </a:r>
                      <a:r>
                        <a:rPr kumimoji="0" lang="en-US" sz="2400" b="1" i="0" u="none" strike="noStrike" cap="none" normalizeH="0" baseline="0" dirty="0">
                          <a:ln>
                            <a:noFill/>
                          </a:ln>
                          <a:solidFill>
                            <a:schemeClr val="tx1"/>
                          </a:solidFill>
                          <a:effectLst/>
                          <a:latin typeface="Times New Roman" pitchFamily="18" charset="0"/>
                        </a:rPr>
                        <a:t> </a:t>
                      </a:r>
                      <a:r>
                        <a:rPr kumimoji="0" lang="en-US" sz="2400" b="1" i="0" u="none" strike="noStrike" cap="none" normalizeH="0" baseline="0" dirty="0" err="1">
                          <a:ln>
                            <a:noFill/>
                          </a:ln>
                          <a:solidFill>
                            <a:schemeClr val="tx1"/>
                          </a:solidFill>
                          <a:effectLst/>
                          <a:latin typeface="Times New Roman" pitchFamily="18" charset="0"/>
                        </a:rPr>
                        <a:t>của</a:t>
                      </a:r>
                      <a:r>
                        <a:rPr kumimoji="0" lang="en-US" sz="2400" b="1" i="0" u="none" strike="noStrike" cap="none" normalizeH="0" baseline="0" dirty="0">
                          <a:ln>
                            <a:noFill/>
                          </a:ln>
                          <a:solidFill>
                            <a:schemeClr val="tx1"/>
                          </a:solidFill>
                          <a:effectLst/>
                          <a:latin typeface="Times New Roman" pitchFamily="18" charset="0"/>
                        </a:rPr>
                        <a:t> </a:t>
                      </a:r>
                      <a:r>
                        <a:rPr kumimoji="0" lang="en-US" sz="2400" b="1" i="0" u="none" strike="noStrike" cap="none" normalizeH="0" baseline="0" dirty="0" err="1">
                          <a:ln>
                            <a:noFill/>
                          </a:ln>
                          <a:solidFill>
                            <a:schemeClr val="tx1"/>
                          </a:solidFill>
                          <a:effectLst/>
                          <a:latin typeface="Times New Roman" pitchFamily="18" charset="0"/>
                        </a:rPr>
                        <a:t>mẹ</a:t>
                      </a:r>
                      <a:endParaRPr kumimoji="0" lang="en-US" sz="2400" b="1" i="0" u="none" strike="noStrike" cap="none" normalizeH="0" baseline="0" dirty="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sz="2400" b="1" i="0" u="none" strike="noStrike" cap="none" normalizeH="0" baseline="0" dirty="0">
                          <a:ln>
                            <a:noFill/>
                          </a:ln>
                          <a:solidFill>
                            <a:schemeClr val="tx1"/>
                          </a:solidFill>
                          <a:effectLst/>
                          <a:latin typeface="Times New Roman" pitchFamily="18" charset="0"/>
                        </a:rPr>
                        <a:t>Để hỏi Cương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err="1">
                          <a:ln>
                            <a:noFill/>
                          </a:ln>
                          <a:solidFill>
                            <a:schemeClr val="tx1"/>
                          </a:solidFill>
                          <a:effectLst/>
                          <a:latin typeface="Times New Roman" pitchFamily="18" charset="0"/>
                        </a:rPr>
                        <a:t>gì</a:t>
                      </a:r>
                      <a:endParaRPr kumimoji="0" lang="en-US" sz="2400" b="1" i="0" u="none" strike="noStrike" cap="none" normalizeH="0" baseline="0" dirty="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20" name="Audio 19">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991829001"/>
      </p:ext>
    </p:extLst>
  </p:cSld>
  <p:clrMapOvr>
    <a:masterClrMapping/>
  </p:clrMapOvr>
  <p:transition advTm="54532">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2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100+ hình nền powerpoint giáo dục - hinhanhsieudep.ne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4" name="AutoShape 4" descr="100+ hình nền powerpoint giáo dục - hinhanhsieudep.ne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9221"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2301" t="2339" r="1583" b="2947"/>
          <a:stretch/>
        </p:blipFill>
        <p:spPr bwMode="auto">
          <a:xfrm>
            <a:off x="-68517" y="-144463"/>
            <a:ext cx="12260517" cy="700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15532" y="7937"/>
            <a:ext cx="11432921" cy="6894195"/>
          </a:xfrm>
          <a:prstGeom prst="rect">
            <a:avLst/>
          </a:prstGeom>
        </p:spPr>
        <p:txBody>
          <a:bodyPr wrap="square">
            <a:spAutoFit/>
          </a:bodyPr>
          <a:lstStyle/>
          <a:p>
            <a:pPr lvl="0" algn="ctr"/>
            <a:r>
              <a:rPr lang="en-US" sz="2800" b="1" dirty="0">
                <a:solidFill>
                  <a:srgbClr val="FFFF00"/>
                </a:solidFill>
                <a:latin typeface="Times New Roman"/>
                <a:ea typeface="Times New Roman"/>
              </a:rPr>
              <a:t>THƯA CHUYỆN VỚI MẸ</a:t>
            </a:r>
          </a:p>
          <a:p>
            <a:pPr lvl="0" algn="ctr"/>
            <a:endParaRPr lang="vi-VN" sz="800" dirty="0">
              <a:solidFill>
                <a:schemeClr val="bg1"/>
              </a:solidFill>
              <a:ea typeface="Times New Roman"/>
            </a:endParaRPr>
          </a:p>
          <a:p>
            <a:pPr algn="just"/>
            <a:r>
              <a:rPr lang="en-US" sz="2600" b="1" dirty="0">
                <a:solidFill>
                  <a:schemeClr val="bg1"/>
                </a:solidFill>
                <a:latin typeface="Times New Roman"/>
                <a:ea typeface="Times New Roman"/>
              </a:rPr>
              <a:t>     </a:t>
            </a:r>
            <a:r>
              <a:rPr lang="en-US" sz="2000" b="1" dirty="0" err="1">
                <a:solidFill>
                  <a:schemeClr val="bg1"/>
                </a:solidFill>
                <a:effectLst/>
                <a:latin typeface="Times New Roman" panose="02020603050405020304" pitchFamily="18" charset="0"/>
                <a:ea typeface="Times New Roman" panose="02020603050405020304" pitchFamily="18" charset="0"/>
              </a:rPr>
              <a:t>Từ</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ngày</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phải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nghỉ</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học</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Cương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đâm</a:t>
            </a:r>
            <a:r>
              <a:rPr lang="en-US" sz="2000" b="1" dirty="0">
                <a:solidFill>
                  <a:schemeClr val="bg1"/>
                </a:solidFill>
                <a:effectLst/>
                <a:latin typeface="Times New Roman" panose="02020603050405020304" pitchFamily="18" charset="0"/>
                <a:ea typeface="Times New Roman" panose="02020603050405020304" pitchFamily="18" charset="0"/>
              </a:rPr>
              <a:t> ra </a:t>
            </a:r>
            <a:r>
              <a:rPr lang="en-US" sz="2000" b="1" dirty="0" err="1">
                <a:solidFill>
                  <a:schemeClr val="bg1"/>
                </a:solidFill>
                <a:effectLst/>
                <a:latin typeface="Times New Roman" panose="02020603050405020304" pitchFamily="18" charset="0"/>
                <a:ea typeface="Times New Roman" panose="02020603050405020304" pitchFamily="18" charset="0"/>
              </a:rPr>
              <a:t>nhớ</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cái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lò</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rèn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cạnh</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trường</a:t>
            </a:r>
            <a:r>
              <a:rPr lang="en-US" sz="2000" b="1" dirty="0">
                <a:solidFill>
                  <a:schemeClr val="bg1"/>
                </a:solidFill>
                <a:effectLst/>
                <a:latin typeface="Times New Roman" panose="02020603050405020304" pitchFamily="18" charset="0"/>
                <a:ea typeface="Times New Roman" panose="02020603050405020304" pitchFamily="18" charset="0"/>
              </a:rPr>
              <a:t>.</a:t>
            </a:r>
          </a:p>
          <a:p>
            <a:pPr algn="just"/>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Một</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hôm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em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ngỏ</a:t>
            </a:r>
            <a:r>
              <a:rPr lang="en-US" sz="2000" b="1" dirty="0">
                <a:solidFill>
                  <a:schemeClr val="bg1"/>
                </a:solidFill>
                <a:effectLst/>
                <a:latin typeface="Times New Roman" panose="02020603050405020304" pitchFamily="18" charset="0"/>
                <a:ea typeface="Times New Roman" panose="02020603050405020304" pitchFamily="18" charset="0"/>
              </a:rPr>
              <a:t> ý </a:t>
            </a:r>
            <a:r>
              <a:rPr lang="en-US" sz="2000" b="1" dirty="0" err="1">
                <a:solidFill>
                  <a:schemeClr val="bg1"/>
                </a:solidFill>
                <a:effectLst/>
                <a:latin typeface="Times New Roman" panose="02020603050405020304" pitchFamily="18" charset="0"/>
                <a:ea typeface="Times New Roman" panose="02020603050405020304" pitchFamily="18" charset="0"/>
              </a:rPr>
              <a:t>với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mẹ</a:t>
            </a:r>
            <a:r>
              <a:rPr lang="en-US" sz="2000" b="1" dirty="0">
                <a:solidFill>
                  <a:schemeClr val="bg1"/>
                </a:solidFill>
                <a:effectLst/>
                <a:latin typeface="Times New Roman" panose="02020603050405020304" pitchFamily="18" charset="0"/>
                <a:ea typeface="Times New Roman" panose="02020603050405020304" pitchFamily="18" charset="0"/>
              </a:rPr>
              <a:t>:</a:t>
            </a:r>
          </a:p>
          <a:p>
            <a:pPr algn="just"/>
            <a:r>
              <a:rPr lang="en-US" sz="2000" b="1" dirty="0">
                <a:solidFill>
                  <a:schemeClr val="bg1"/>
                </a:solidFill>
                <a:effectLst/>
                <a:latin typeface="Times New Roman" panose="02020603050405020304" pitchFamily="18" charset="0"/>
                <a:ea typeface="Times New Roman" panose="02020603050405020304" pitchFamily="18" charset="0"/>
              </a:rPr>
              <a:t>      - </a:t>
            </a:r>
            <a:r>
              <a:rPr lang="en-US" sz="2000" b="1" dirty="0" err="1">
                <a:solidFill>
                  <a:schemeClr val="bg1"/>
                </a:solidFill>
                <a:effectLst/>
                <a:latin typeface="Times New Roman" panose="02020603050405020304" pitchFamily="18" charset="0"/>
                <a:ea typeface="Times New Roman" panose="02020603050405020304" pitchFamily="18" charset="0"/>
              </a:rPr>
              <a:t>Mẹ</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nói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với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thầy</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cho</a:t>
            </a:r>
            <a:r>
              <a:rPr lang="en-US" sz="2000" b="1" dirty="0">
                <a:solidFill>
                  <a:schemeClr val="bg1"/>
                </a:solidFill>
                <a:effectLst/>
                <a:latin typeface="Times New Roman" panose="02020603050405020304" pitchFamily="18" charset="0"/>
                <a:ea typeface="Times New Roman" panose="02020603050405020304" pitchFamily="18" charset="0"/>
              </a:rPr>
              <a:t> con </a:t>
            </a:r>
            <a:r>
              <a:rPr lang="en-US" sz="2000" b="1" dirty="0" err="1">
                <a:solidFill>
                  <a:schemeClr val="bg1"/>
                </a:solidFill>
                <a:effectLst/>
                <a:latin typeface="Times New Roman" panose="02020603050405020304" pitchFamily="18" charset="0"/>
                <a:ea typeface="Times New Roman" panose="02020603050405020304" pitchFamily="18" charset="0"/>
              </a:rPr>
              <a:t>đi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học</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nghề</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rèn</a:t>
            </a:r>
            <a:r>
              <a:rPr lang="en-US" sz="2000" b="1" dirty="0">
                <a:solidFill>
                  <a:schemeClr val="bg1"/>
                </a:solidFill>
                <a:effectLst/>
                <a:latin typeface="Times New Roman" panose="02020603050405020304" pitchFamily="18" charset="0"/>
                <a:ea typeface="Times New Roman" panose="02020603050405020304" pitchFamily="18" charset="0"/>
              </a:rPr>
              <a:t>.</a:t>
            </a:r>
          </a:p>
          <a:p>
            <a:pPr algn="just"/>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Mẹ</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Cương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đã</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nghe</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rõ</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mồn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một</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lời</a:t>
            </a:r>
            <a:r>
              <a:rPr lang="en-US" sz="2000" b="1" dirty="0">
                <a:solidFill>
                  <a:schemeClr val="bg1"/>
                </a:solidFill>
                <a:effectLst/>
                <a:latin typeface="Times New Roman" panose="02020603050405020304" pitchFamily="18" charset="0"/>
                <a:ea typeface="Times New Roman" panose="02020603050405020304" pitchFamily="18" charset="0"/>
              </a:rPr>
              <a:t> con, </a:t>
            </a:r>
            <a:r>
              <a:rPr lang="en-US" sz="2000" b="1" dirty="0" err="1">
                <a:solidFill>
                  <a:schemeClr val="bg1"/>
                </a:solidFill>
                <a:effectLst/>
                <a:latin typeface="Times New Roman" panose="02020603050405020304" pitchFamily="18" charset="0"/>
                <a:ea typeface="Times New Roman" panose="02020603050405020304" pitchFamily="18" charset="0"/>
              </a:rPr>
              <a:t>nhưng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bà</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vẫn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hỏi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lại</a:t>
            </a:r>
            <a:r>
              <a:rPr lang="en-US" sz="2000" b="1" dirty="0">
                <a:solidFill>
                  <a:schemeClr val="bg1"/>
                </a:solidFill>
                <a:effectLst/>
                <a:latin typeface="Times New Roman" panose="02020603050405020304" pitchFamily="18" charset="0"/>
                <a:ea typeface="Times New Roman" panose="02020603050405020304" pitchFamily="18" charset="0"/>
              </a:rPr>
              <a:t>:</a:t>
            </a:r>
          </a:p>
          <a:p>
            <a:pPr algn="just"/>
            <a:r>
              <a:rPr lang="en-US" sz="2000" b="1" dirty="0">
                <a:solidFill>
                  <a:schemeClr val="bg1"/>
                </a:solidFill>
                <a:effectLst/>
                <a:latin typeface="Times New Roman" panose="02020603050405020304" pitchFamily="18" charset="0"/>
                <a:ea typeface="Times New Roman" panose="02020603050405020304" pitchFamily="18" charset="0"/>
              </a:rPr>
              <a:t>      - Con </a:t>
            </a:r>
            <a:r>
              <a:rPr lang="en-US" sz="2000" b="1" dirty="0" err="1">
                <a:solidFill>
                  <a:schemeClr val="bg1"/>
                </a:solidFill>
                <a:effectLst/>
                <a:latin typeface="Times New Roman" panose="02020603050405020304" pitchFamily="18" charset="0"/>
                <a:ea typeface="Times New Roman" panose="02020603050405020304" pitchFamily="18" charset="0"/>
              </a:rPr>
              <a:t>vừa</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bảo</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gì</a:t>
            </a:r>
            <a:r>
              <a:rPr lang="en-US" sz="2000" b="1" dirty="0">
                <a:solidFill>
                  <a:schemeClr val="bg1"/>
                </a:solidFill>
                <a:effectLst/>
                <a:latin typeface="Times New Roman" panose="02020603050405020304" pitchFamily="18" charset="0"/>
                <a:ea typeface="Times New Roman" panose="02020603050405020304" pitchFamily="18" charset="0"/>
              </a:rPr>
              <a:t>?</a:t>
            </a:r>
          </a:p>
          <a:p>
            <a:pPr algn="just"/>
            <a:r>
              <a:rPr lang="en-US" sz="2000" b="1" dirty="0">
                <a:solidFill>
                  <a:schemeClr val="bg1"/>
                </a:solidFill>
                <a:effectLst/>
                <a:latin typeface="Times New Roman" panose="02020603050405020304" pitchFamily="18" charset="0"/>
                <a:ea typeface="Times New Roman" panose="02020603050405020304" pitchFamily="18" charset="0"/>
              </a:rPr>
              <a:t>      - </a:t>
            </a:r>
            <a:r>
              <a:rPr lang="en-US" sz="2000" b="1" dirty="0" err="1">
                <a:solidFill>
                  <a:schemeClr val="bg1"/>
                </a:solidFill>
                <a:effectLst/>
                <a:latin typeface="Times New Roman" panose="02020603050405020304" pitchFamily="18" charset="0"/>
                <a:ea typeface="Times New Roman" panose="02020603050405020304" pitchFamily="18" charset="0"/>
              </a:rPr>
              <a:t>Mẹ</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xin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thầy</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cho</a:t>
            </a:r>
            <a:r>
              <a:rPr lang="en-US" sz="2000" b="1" dirty="0">
                <a:solidFill>
                  <a:schemeClr val="bg1"/>
                </a:solidFill>
                <a:effectLst/>
                <a:latin typeface="Times New Roman" panose="02020603050405020304" pitchFamily="18" charset="0"/>
                <a:ea typeface="Times New Roman" panose="02020603050405020304" pitchFamily="18" charset="0"/>
              </a:rPr>
              <a:t> con </a:t>
            </a:r>
            <a:r>
              <a:rPr lang="en-US" sz="2000" b="1" dirty="0" err="1">
                <a:solidFill>
                  <a:schemeClr val="bg1"/>
                </a:solidFill>
                <a:effectLst/>
                <a:latin typeface="Times New Roman" panose="02020603050405020304" pitchFamily="18" charset="0"/>
                <a:ea typeface="Times New Roman" panose="02020603050405020304" pitchFamily="18" charset="0"/>
              </a:rPr>
              <a:t>đi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làm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thợ</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rèn</a:t>
            </a:r>
            <a:r>
              <a:rPr lang="en-US" sz="2000" b="1" dirty="0">
                <a:solidFill>
                  <a:schemeClr val="bg1"/>
                </a:solidFill>
                <a:effectLst/>
                <a:latin typeface="Times New Roman" panose="02020603050405020304" pitchFamily="18" charset="0"/>
                <a:ea typeface="Times New Roman" panose="02020603050405020304" pitchFamily="18" charset="0"/>
              </a:rPr>
              <a:t>.</a:t>
            </a:r>
          </a:p>
          <a:p>
            <a:pPr algn="just"/>
            <a:r>
              <a:rPr lang="en-US" sz="2000" b="1" dirty="0">
                <a:solidFill>
                  <a:schemeClr val="bg1"/>
                </a:solidFill>
                <a:effectLst/>
                <a:latin typeface="Times New Roman" panose="02020603050405020304" pitchFamily="18" charset="0"/>
                <a:ea typeface="Times New Roman" panose="02020603050405020304" pitchFamily="18" charset="0"/>
              </a:rPr>
              <a:t>      - Ai </a:t>
            </a:r>
            <a:r>
              <a:rPr lang="en-US" sz="2000" b="1" dirty="0" err="1">
                <a:solidFill>
                  <a:schemeClr val="bg1"/>
                </a:solidFill>
                <a:effectLst/>
                <a:latin typeface="Times New Roman" panose="02020603050405020304" pitchFamily="18" charset="0"/>
                <a:ea typeface="Times New Roman" panose="02020603050405020304" pitchFamily="18" charset="0"/>
              </a:rPr>
              <a:t>xui</a:t>
            </a:r>
            <a:r>
              <a:rPr lang="en-US" sz="2000" b="1" dirty="0">
                <a:solidFill>
                  <a:schemeClr val="bg1"/>
                </a:solidFill>
                <a:effectLst/>
                <a:latin typeface="Times New Roman" panose="02020603050405020304" pitchFamily="18" charset="0"/>
                <a:ea typeface="Times New Roman" panose="02020603050405020304" pitchFamily="18" charset="0"/>
              </a:rPr>
              <a:t> con </a:t>
            </a:r>
            <a:r>
              <a:rPr lang="en-US" sz="2000" b="1" dirty="0" err="1">
                <a:solidFill>
                  <a:schemeClr val="bg1"/>
                </a:solidFill>
                <a:effectLst/>
                <a:latin typeface="Times New Roman" panose="02020603050405020304" pitchFamily="18" charset="0"/>
                <a:ea typeface="Times New Roman" panose="02020603050405020304" pitchFamily="18" charset="0"/>
              </a:rPr>
              <a:t>thế</a:t>
            </a:r>
            <a:r>
              <a:rPr lang="en-US" sz="2000" b="1" dirty="0">
                <a:solidFill>
                  <a:schemeClr val="bg1"/>
                </a:solidFill>
                <a:effectLst/>
                <a:latin typeface="Times New Roman" panose="02020603050405020304" pitchFamily="18" charset="0"/>
                <a:ea typeface="Times New Roman" panose="02020603050405020304" pitchFamily="18" charset="0"/>
              </a:rPr>
              <a:t>?</a:t>
            </a:r>
          </a:p>
          <a:p>
            <a:pPr algn="just"/>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Cương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cố</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cắt</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nghĩa</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cho</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mẹ</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hiểu</a:t>
            </a:r>
            <a:r>
              <a:rPr lang="en-US" sz="2000" b="1" dirty="0">
                <a:solidFill>
                  <a:schemeClr val="bg1"/>
                </a:solidFill>
                <a:effectLst/>
                <a:latin typeface="Times New Roman" panose="02020603050405020304" pitchFamily="18" charset="0"/>
                <a:ea typeface="Times New Roman" panose="02020603050405020304" pitchFamily="18" charset="0"/>
              </a:rPr>
              <a:t>:</a:t>
            </a:r>
          </a:p>
          <a:p>
            <a:pPr algn="just"/>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Thưa</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mẹ</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tự</a:t>
            </a:r>
            <a:r>
              <a:rPr lang="en-US" sz="2000" b="1" spc="-40" dirty="0">
                <a:solidFill>
                  <a:schemeClr val="bg1"/>
                </a:solidFill>
                <a:effectLst/>
                <a:latin typeface="Times New Roman" panose="02020603050405020304" pitchFamily="18" charset="0"/>
                <a:ea typeface="Times New Roman" panose="02020603050405020304" pitchFamily="18" charset="0"/>
              </a:rPr>
              <a:t> ý con </a:t>
            </a:r>
            <a:r>
              <a:rPr lang="en-US" sz="2000" b="1" spc="-40" dirty="0" err="1">
                <a:solidFill>
                  <a:schemeClr val="bg1"/>
                </a:solidFill>
                <a:effectLst/>
                <a:latin typeface="Times New Roman" panose="02020603050405020304" pitchFamily="18" charset="0"/>
                <a:ea typeface="Times New Roman" panose="02020603050405020304" pitchFamily="18" charset="0"/>
              </a:rPr>
              <a:t>muốn</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thế</a:t>
            </a:r>
            <a:r>
              <a:rPr lang="en-US" sz="2000" b="1" spc="-40" dirty="0">
                <a:solidFill>
                  <a:schemeClr val="bg1"/>
                </a:solidFill>
                <a:effectLst/>
                <a:latin typeface="Times New Roman" panose="02020603050405020304" pitchFamily="18" charset="0"/>
                <a:ea typeface="Times New Roman" panose="02020603050405020304" pitchFamily="18" charset="0"/>
              </a:rPr>
              <a:t>. Con </a:t>
            </a:r>
            <a:r>
              <a:rPr lang="en-US" sz="2000" b="1" spc="-40" dirty="0" err="1">
                <a:solidFill>
                  <a:schemeClr val="bg1"/>
                </a:solidFill>
                <a:effectLst/>
                <a:latin typeface="Times New Roman" panose="02020603050405020304" pitchFamily="18" charset="0"/>
                <a:ea typeface="Times New Roman" panose="02020603050405020304" pitchFamily="18" charset="0"/>
              </a:rPr>
              <a:t>thương</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mẹ</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vất</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vả</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đã</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phải</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nuôi</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bằng</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ấy</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đứa</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em</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còn</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phải</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nuôi</a:t>
            </a:r>
            <a:r>
              <a:rPr lang="en-US" sz="2000" b="1" spc="-40" dirty="0">
                <a:solidFill>
                  <a:schemeClr val="bg1"/>
                </a:solidFill>
                <a:effectLst/>
                <a:latin typeface="Times New Roman" panose="02020603050405020304" pitchFamily="18" charset="0"/>
                <a:ea typeface="Times New Roman" panose="02020603050405020304" pitchFamily="18" charset="0"/>
              </a:rPr>
              <a:t> con... Con </a:t>
            </a:r>
            <a:r>
              <a:rPr lang="en-US" sz="2000" b="1" spc="-40" dirty="0" err="1">
                <a:solidFill>
                  <a:schemeClr val="bg1"/>
                </a:solidFill>
                <a:effectLst/>
                <a:latin typeface="Times New Roman" panose="02020603050405020304" pitchFamily="18" charset="0"/>
                <a:ea typeface="Times New Roman" panose="02020603050405020304" pitchFamily="18" charset="0"/>
              </a:rPr>
              <a:t>muốn</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học</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một</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nghề</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để</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kiếm</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sống</a:t>
            </a:r>
            <a:r>
              <a:rPr lang="en-US" sz="2000" b="1" spc="-40" dirty="0">
                <a:solidFill>
                  <a:schemeClr val="bg1"/>
                </a:solidFill>
                <a:effectLst/>
                <a:latin typeface="Times New Roman" panose="02020603050405020304" pitchFamily="18" charset="0"/>
                <a:ea typeface="Times New Roman" panose="02020603050405020304" pitchFamily="18" charset="0"/>
              </a:rPr>
              <a:t>...</a:t>
            </a:r>
            <a:endParaRPr lang="en-US" sz="2000" b="1" dirty="0">
              <a:solidFill>
                <a:schemeClr val="bg1"/>
              </a:solidFill>
              <a:effectLst/>
              <a:latin typeface="Times New Roman" panose="02020603050405020304" pitchFamily="18" charset="0"/>
              <a:ea typeface="Times New Roman" panose="02020603050405020304" pitchFamily="18" charset="0"/>
            </a:endParaRPr>
          </a:p>
          <a:p>
            <a:pPr algn="just"/>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Mẹ</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Cương</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như</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đã</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hiểu</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lòng</a:t>
            </a:r>
            <a:r>
              <a:rPr lang="en-US" sz="2000" b="1" spc="-40" dirty="0">
                <a:solidFill>
                  <a:schemeClr val="bg1"/>
                </a:solidFill>
                <a:effectLst/>
                <a:latin typeface="Times New Roman" panose="02020603050405020304" pitchFamily="18" charset="0"/>
                <a:ea typeface="Times New Roman" panose="02020603050405020304" pitchFamily="18" charset="0"/>
              </a:rPr>
              <a:t> con. </a:t>
            </a:r>
            <a:r>
              <a:rPr lang="en-US" sz="2000" b="1" spc="-40" dirty="0" err="1">
                <a:solidFill>
                  <a:schemeClr val="bg1"/>
                </a:solidFill>
                <a:effectLst/>
                <a:latin typeface="Times New Roman" panose="02020603050405020304" pitchFamily="18" charset="0"/>
                <a:ea typeface="Times New Roman" panose="02020603050405020304" pitchFamily="18" charset="0"/>
              </a:rPr>
              <a:t>Bà</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cảm</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động</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xoa</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đầu</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Cương</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và</a:t>
            </a:r>
            <a:r>
              <a:rPr lang="en-US" sz="2000" b="1" spc="-40" dirty="0">
                <a:solidFill>
                  <a:schemeClr val="bg1"/>
                </a:solidFill>
                <a:effectLst/>
                <a:latin typeface="Times New Roman" panose="02020603050405020304" pitchFamily="18" charset="0"/>
                <a:ea typeface="Times New Roman" panose="02020603050405020304" pitchFamily="18" charset="0"/>
              </a:rPr>
              <a:t> </a:t>
            </a:r>
            <a:r>
              <a:rPr lang="en-US" sz="2000" b="1" spc="-40" dirty="0" err="1">
                <a:solidFill>
                  <a:schemeClr val="bg1"/>
                </a:solidFill>
                <a:effectLst/>
                <a:latin typeface="Times New Roman" panose="02020603050405020304" pitchFamily="18" charset="0"/>
                <a:ea typeface="Times New Roman" panose="02020603050405020304" pitchFamily="18" charset="0"/>
              </a:rPr>
              <a:t>bảo</a:t>
            </a:r>
            <a:r>
              <a:rPr lang="en-US" sz="2000" b="1" spc="-40" dirty="0">
                <a:solidFill>
                  <a:schemeClr val="bg1"/>
                </a:solidFill>
                <a:effectLst/>
                <a:latin typeface="Times New Roman" panose="02020603050405020304" pitchFamily="18" charset="0"/>
                <a:ea typeface="Times New Roman" panose="02020603050405020304" pitchFamily="18" charset="0"/>
              </a:rPr>
              <a:t>:</a:t>
            </a:r>
            <a:endParaRPr lang="en-US" sz="2000" b="1" dirty="0">
              <a:solidFill>
                <a:schemeClr val="bg1"/>
              </a:solidFill>
              <a:effectLst/>
              <a:latin typeface="Times New Roman" panose="02020603050405020304" pitchFamily="18" charset="0"/>
              <a:ea typeface="Times New Roman" panose="02020603050405020304" pitchFamily="18" charset="0"/>
            </a:endParaRPr>
          </a:p>
          <a:p>
            <a:pPr algn="just"/>
            <a:r>
              <a:rPr lang="en-US" sz="2000" b="1" dirty="0">
                <a:solidFill>
                  <a:schemeClr val="bg1"/>
                </a:solidFill>
                <a:effectLst/>
                <a:latin typeface="Times New Roman" panose="02020603050405020304" pitchFamily="18" charset="0"/>
                <a:ea typeface="Times New Roman" panose="02020603050405020304" pitchFamily="18" charset="0"/>
              </a:rPr>
              <a:t>     - Con </a:t>
            </a:r>
            <a:r>
              <a:rPr lang="en-US" sz="2000" b="1" dirty="0" err="1">
                <a:solidFill>
                  <a:schemeClr val="bg1"/>
                </a:solidFill>
                <a:effectLst/>
                <a:latin typeface="Times New Roman" panose="02020603050405020304" pitchFamily="18" charset="0"/>
                <a:ea typeface="Times New Roman" panose="02020603050405020304" pitchFamily="18" charset="0"/>
              </a:rPr>
              <a:t>muốn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giúp</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mẹ</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như</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thế</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là</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phải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Nhưng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biết</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thầy</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có</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chịu</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nghe</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không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Nhà</a:t>
            </a:r>
            <a:r>
              <a:rPr lang="en-US" sz="2000" b="1" dirty="0">
                <a:solidFill>
                  <a:schemeClr val="bg1"/>
                </a:solidFill>
                <a:effectLst/>
                <a:latin typeface="Times New Roman" panose="02020603050405020304" pitchFamily="18" charset="0"/>
                <a:ea typeface="Times New Roman" panose="02020603050405020304" pitchFamily="18" charset="0"/>
              </a:rPr>
              <a:t> ta </a:t>
            </a:r>
            <a:r>
              <a:rPr lang="en-US" sz="2000" b="1" dirty="0" err="1">
                <a:solidFill>
                  <a:schemeClr val="bg1"/>
                </a:solidFill>
                <a:effectLst/>
                <a:latin typeface="Times New Roman" panose="02020603050405020304" pitchFamily="18" charset="0"/>
                <a:ea typeface="Times New Roman" panose="02020603050405020304" pitchFamily="18" charset="0"/>
              </a:rPr>
              <a:t>tuy</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nghèo</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nhưng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dòng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dõi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quan</a:t>
            </a:r>
            <a:r>
              <a:rPr lang="en-US" sz="2000" b="1" dirty="0">
                <a:solidFill>
                  <a:schemeClr val="bg1"/>
                </a:solidFill>
                <a:effectLst/>
                <a:latin typeface="Times New Roman" panose="02020603050405020304" pitchFamily="18" charset="0"/>
                <a:ea typeface="Times New Roman" panose="02020603050405020304" pitchFamily="18" charset="0"/>
              </a:rPr>
              <a:t> sang. </a:t>
            </a:r>
            <a:r>
              <a:rPr lang="en-US" sz="2000" b="1" dirty="0" err="1">
                <a:solidFill>
                  <a:schemeClr val="bg1"/>
                </a:solidFill>
                <a:effectLst/>
                <a:latin typeface="Times New Roman" panose="02020603050405020304" pitchFamily="18" charset="0"/>
                <a:ea typeface="Times New Roman" panose="02020603050405020304" pitchFamily="18" charset="0"/>
              </a:rPr>
              <a:t>Không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lẽ</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bây</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giờ</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mẹ</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để</a:t>
            </a:r>
            <a:r>
              <a:rPr lang="en-US" sz="2000" b="1" dirty="0">
                <a:solidFill>
                  <a:schemeClr val="bg1"/>
                </a:solidFill>
                <a:effectLst/>
                <a:latin typeface="Times New Roman" panose="02020603050405020304" pitchFamily="18" charset="0"/>
                <a:ea typeface="Times New Roman" panose="02020603050405020304" pitchFamily="18" charset="0"/>
              </a:rPr>
              <a:t> con </a:t>
            </a:r>
            <a:r>
              <a:rPr lang="en-US" sz="2000" b="1" dirty="0" err="1">
                <a:solidFill>
                  <a:schemeClr val="bg1"/>
                </a:solidFill>
                <a:effectLst/>
                <a:latin typeface="Times New Roman" panose="02020603050405020304" pitchFamily="18" charset="0"/>
                <a:ea typeface="Times New Roman" panose="02020603050405020304" pitchFamily="18" charset="0"/>
              </a:rPr>
              <a:t>phải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làm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đầy</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tớ</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anh</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thợ</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rèn</a:t>
            </a:r>
            <a:r>
              <a:rPr lang="en-US" sz="2000" b="1" dirty="0">
                <a:solidFill>
                  <a:schemeClr val="bg1"/>
                </a:solidFill>
                <a:effectLst/>
                <a:latin typeface="Times New Roman" panose="02020603050405020304" pitchFamily="18" charset="0"/>
                <a:ea typeface="Times New Roman" panose="02020603050405020304" pitchFamily="18" charset="0"/>
              </a:rPr>
              <a:t>.</a:t>
            </a:r>
          </a:p>
          <a:p>
            <a:pPr algn="just"/>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Cương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thấy</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nghèn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nghẹn</a:t>
            </a:r>
            <a:r>
              <a:rPr lang="en-US" sz="2000" b="1" dirty="0">
                <a:solidFill>
                  <a:schemeClr val="bg1"/>
                </a:solidFill>
                <a:effectLst/>
                <a:latin typeface="Times New Roman" panose="02020603050405020304" pitchFamily="18" charset="0"/>
                <a:ea typeface="Times New Roman" panose="02020603050405020304" pitchFamily="18" charset="0"/>
              </a:rPr>
              <a:t> ở </a:t>
            </a:r>
            <a:r>
              <a:rPr lang="en-US" sz="2000" b="1" dirty="0" err="1">
                <a:solidFill>
                  <a:schemeClr val="bg1"/>
                </a:solidFill>
                <a:effectLst/>
                <a:latin typeface="Times New Roman" panose="02020603050405020304" pitchFamily="18" charset="0"/>
                <a:ea typeface="Times New Roman" panose="02020603050405020304" pitchFamily="18" charset="0"/>
              </a:rPr>
              <a:t>cổ</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Em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nắm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lấy</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tay</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mẹ</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thiết</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tha</a:t>
            </a:r>
            <a:r>
              <a:rPr lang="en-US" sz="2000" b="1" dirty="0">
                <a:solidFill>
                  <a:schemeClr val="bg1"/>
                </a:solidFill>
                <a:effectLst/>
                <a:latin typeface="Times New Roman" panose="02020603050405020304" pitchFamily="18" charset="0"/>
                <a:ea typeface="Times New Roman" panose="02020603050405020304" pitchFamily="18" charset="0"/>
              </a:rPr>
              <a:t>:</a:t>
            </a:r>
          </a:p>
          <a:p>
            <a:pPr algn="just"/>
            <a:r>
              <a:rPr lang="en-US" sz="2000" b="1" dirty="0">
                <a:solidFill>
                  <a:schemeClr val="bg1"/>
                </a:solidFill>
                <a:effectLst/>
                <a:latin typeface="Times New Roman" panose="02020603050405020304" pitchFamily="18" charset="0"/>
                <a:ea typeface="Times New Roman" panose="02020603050405020304" pitchFamily="18" charset="0"/>
              </a:rPr>
              <a:t>      - </a:t>
            </a:r>
            <a:r>
              <a:rPr lang="en-US" sz="2000" b="1" dirty="0" err="1">
                <a:solidFill>
                  <a:schemeClr val="bg1"/>
                </a:solidFill>
                <a:effectLst/>
                <a:latin typeface="Times New Roman" panose="02020603050405020304" pitchFamily="18" charset="0"/>
                <a:ea typeface="Times New Roman" panose="02020603050405020304" pitchFamily="18" charset="0"/>
              </a:rPr>
              <a:t>Mẹ</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ơi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Người</a:t>
            </a:r>
            <a:r>
              <a:rPr lang="en-US" sz="2000" b="1" dirty="0">
                <a:solidFill>
                  <a:schemeClr val="bg1"/>
                </a:solidFill>
                <a:effectLst/>
                <a:latin typeface="Times New Roman" panose="02020603050405020304" pitchFamily="18" charset="0"/>
                <a:ea typeface="Times New Roman" panose="02020603050405020304" pitchFamily="18" charset="0"/>
              </a:rPr>
              <a:t> ta ai </a:t>
            </a:r>
            <a:r>
              <a:rPr lang="en-US" sz="2000" b="1" dirty="0" err="1">
                <a:solidFill>
                  <a:schemeClr val="bg1"/>
                </a:solidFill>
                <a:effectLst/>
                <a:latin typeface="Times New Roman" panose="02020603050405020304" pitchFamily="18" charset="0"/>
                <a:ea typeface="Times New Roman" panose="02020603050405020304" pitchFamily="18" charset="0"/>
              </a:rPr>
              <a:t>cũng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phải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có</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một</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nghề</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Làm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ruộng</a:t>
            </a:r>
            <a:r>
              <a:rPr lang="en-US" sz="2000" b="1" dirty="0">
                <a:solidFill>
                  <a:schemeClr val="bg1"/>
                </a:solidFill>
                <a:effectLst/>
                <a:latin typeface="Times New Roman" panose="02020603050405020304" pitchFamily="18" charset="0"/>
                <a:ea typeface="Times New Roman" panose="02020603050405020304" pitchFamily="18" charset="0"/>
              </a:rPr>
              <a:t> hay </a:t>
            </a:r>
            <a:r>
              <a:rPr lang="en-US" sz="2000" b="1" dirty="0" err="1">
                <a:solidFill>
                  <a:schemeClr val="bg1"/>
                </a:solidFill>
                <a:effectLst/>
                <a:latin typeface="Times New Roman" panose="02020603050405020304" pitchFamily="18" charset="0"/>
                <a:ea typeface="Times New Roman" panose="02020603050405020304" pitchFamily="18" charset="0"/>
              </a:rPr>
              <a:t>buôn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bán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làm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thầy</a:t>
            </a:r>
            <a:r>
              <a:rPr lang="en-US" sz="2000" b="1" dirty="0">
                <a:solidFill>
                  <a:schemeClr val="bg1"/>
                </a:solidFill>
                <a:effectLst/>
                <a:latin typeface="Times New Roman" panose="02020603050405020304" pitchFamily="18" charset="0"/>
                <a:ea typeface="Times New Roman" panose="02020603050405020304" pitchFamily="18" charset="0"/>
              </a:rPr>
              <a:t> hay </a:t>
            </a:r>
            <a:r>
              <a:rPr lang="en-US" sz="2000" b="1" dirty="0" err="1">
                <a:solidFill>
                  <a:schemeClr val="bg1"/>
                </a:solidFill>
                <a:effectLst/>
                <a:latin typeface="Times New Roman" panose="02020603050405020304" pitchFamily="18" charset="0"/>
                <a:ea typeface="Times New Roman" panose="02020603050405020304" pitchFamily="18" charset="0"/>
              </a:rPr>
              <a:t>làm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thợ</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đều</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đáng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trọng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như</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nhau</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Chỉ</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những</a:t>
            </a:r>
            <a:r>
              <a:rPr lang="en-US" sz="2000" b="1" dirty="0">
                <a:solidFill>
                  <a:schemeClr val="bg1"/>
                </a:solidFill>
                <a:effectLst/>
                <a:latin typeface="Times New Roman" panose="02020603050405020304" pitchFamily="18" charset="0"/>
                <a:ea typeface="Times New Roman" panose="02020603050405020304" pitchFamily="18" charset="0"/>
              </a:rPr>
              <a:t> ai </a:t>
            </a:r>
            <a:r>
              <a:rPr lang="en-US" sz="2000" b="1" dirty="0" err="1">
                <a:solidFill>
                  <a:schemeClr val="bg1"/>
                </a:solidFill>
                <a:effectLst/>
                <a:latin typeface="Times New Roman" panose="02020603050405020304" pitchFamily="18" charset="0"/>
                <a:ea typeface="Times New Roman" panose="02020603050405020304" pitchFamily="18" charset="0"/>
              </a:rPr>
              <a:t>trộm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cắp</a:t>
            </a:r>
            <a:r>
              <a:rPr lang="en-US" sz="2000" b="1" dirty="0">
                <a:solidFill>
                  <a:schemeClr val="bg1"/>
                </a:solidFill>
                <a:effectLst/>
                <a:latin typeface="Times New Roman" panose="02020603050405020304" pitchFamily="18" charset="0"/>
                <a:ea typeface="Times New Roman" panose="02020603050405020304" pitchFamily="18" charset="0"/>
              </a:rPr>
              <a:t> hay </a:t>
            </a:r>
            <a:r>
              <a:rPr lang="en-US" sz="2000" b="1" dirty="0" err="1">
                <a:solidFill>
                  <a:schemeClr val="bg1"/>
                </a:solidFill>
                <a:effectLst/>
                <a:latin typeface="Times New Roman" panose="02020603050405020304" pitchFamily="18" charset="0"/>
                <a:ea typeface="Times New Roman" panose="02020603050405020304" pitchFamily="18" charset="0"/>
              </a:rPr>
              <a:t>ăn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bám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mới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đáng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bị</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coi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thường</a:t>
            </a:r>
            <a:r>
              <a:rPr lang="en-US" sz="2000" b="1" dirty="0">
                <a:solidFill>
                  <a:schemeClr val="bg1"/>
                </a:solidFill>
                <a:effectLst/>
                <a:latin typeface="Times New Roman" panose="02020603050405020304" pitchFamily="18" charset="0"/>
                <a:ea typeface="Times New Roman" panose="02020603050405020304" pitchFamily="18" charset="0"/>
              </a:rPr>
              <a:t>.</a:t>
            </a:r>
          </a:p>
          <a:p>
            <a:pPr algn="just"/>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Bất</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giác</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em</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lại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nhớ</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đến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ba</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người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thợ</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nhễ</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nhại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mồ</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hôi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mà</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vui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vẻ</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bên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tiếng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bễ</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thổi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phì</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phào</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tiếng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búa</a:t>
            </a:r>
            <a:r>
              <a:rPr lang="en-US" sz="2000" b="1" dirty="0">
                <a:solidFill>
                  <a:schemeClr val="bg1"/>
                </a:solidFill>
                <a:effectLst/>
                <a:latin typeface="Times New Roman" panose="02020603050405020304" pitchFamily="18" charset="0"/>
                <a:ea typeface="Times New Roman" panose="02020603050405020304" pitchFamily="18" charset="0"/>
              </a:rPr>
              <a:t> con, </a:t>
            </a:r>
            <a:r>
              <a:rPr lang="en-US" sz="2000" b="1" dirty="0" err="1">
                <a:solidFill>
                  <a:schemeClr val="bg1"/>
                </a:solidFill>
                <a:effectLst/>
                <a:latin typeface="Times New Roman" panose="02020603050405020304" pitchFamily="18" charset="0"/>
                <a:ea typeface="Times New Roman" panose="02020603050405020304" pitchFamily="18" charset="0"/>
              </a:rPr>
              <a:t>búa</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lớn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theo</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nhau</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đập</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cúc</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cắc</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và</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những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tàn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lửa</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đỏ</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hồng</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bắn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tóe</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lên</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như</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khi</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đốt</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cây</a:t>
            </a:r>
            <a:r>
              <a:rPr lang="en-US" sz="2000" b="1" dirty="0">
                <a:solidFill>
                  <a:schemeClr val="bg1"/>
                </a:solidFill>
                <a:effectLst/>
                <a:latin typeface="Times New Roman" panose="02020603050405020304" pitchFamily="18" charset="0"/>
                <a:ea typeface="Times New Roman" panose="02020603050405020304" pitchFamily="18" charset="0"/>
              </a:rPr>
              <a:t> </a:t>
            </a:r>
            <a:r>
              <a:rPr lang="en-US" sz="2000" b="1" dirty="0" err="1">
                <a:solidFill>
                  <a:schemeClr val="bg1"/>
                </a:solidFill>
                <a:effectLst/>
                <a:latin typeface="Times New Roman" panose="02020603050405020304" pitchFamily="18" charset="0"/>
                <a:ea typeface="Times New Roman" panose="02020603050405020304" pitchFamily="18" charset="0"/>
              </a:rPr>
              <a:t>bông</a:t>
            </a:r>
            <a:r>
              <a:rPr lang="en-US" sz="2000" b="1" dirty="0">
                <a:solidFill>
                  <a:schemeClr val="bg1"/>
                </a:solidFill>
                <a:effectLst/>
                <a:latin typeface="Times New Roman" panose="02020603050405020304" pitchFamily="18" charset="0"/>
                <a:ea typeface="Times New Roman" panose="02020603050405020304" pitchFamily="18" charset="0"/>
              </a:rPr>
              <a:t>.</a:t>
            </a:r>
          </a:p>
          <a:p>
            <a:r>
              <a:rPr lang="en-US" sz="2000" b="1" dirty="0">
                <a:solidFill>
                  <a:schemeClr val="bg1"/>
                </a:solidFill>
                <a:effectLst/>
                <a:latin typeface="Times New Roman" panose="02020603050405020304" pitchFamily="18" charset="0"/>
                <a:ea typeface="Calibri" panose="020F0502020204030204" pitchFamily="34" charset="0"/>
              </a:rPr>
              <a:t>                                                                                                                (</a:t>
            </a:r>
            <a:r>
              <a:rPr lang="en-US" sz="2000" b="1" dirty="0" err="1">
                <a:solidFill>
                  <a:schemeClr val="bg1"/>
                </a:solidFill>
                <a:effectLst/>
                <a:latin typeface="Times New Roman" panose="02020603050405020304" pitchFamily="18" charset="0"/>
                <a:ea typeface="Calibri" panose="020F0502020204030204" pitchFamily="34" charset="0"/>
              </a:rPr>
              <a:t>theo</a:t>
            </a:r>
            <a:r>
              <a:rPr lang="en-US" sz="2000" b="1" dirty="0">
                <a:solidFill>
                  <a:schemeClr val="bg1"/>
                </a:solidFill>
                <a:effectLst/>
                <a:latin typeface="Times New Roman" panose="02020603050405020304" pitchFamily="18" charset="0"/>
                <a:ea typeface="Calibri" panose="020F0502020204030204" pitchFamily="34" charset="0"/>
              </a:rPr>
              <a:t> Nam Cao)</a:t>
            </a:r>
            <a:endParaRPr lang="vi-VN" sz="2000" b="1" dirty="0">
              <a:solidFill>
                <a:schemeClr val="bg1"/>
              </a:solidFill>
              <a:ea typeface="Times New Roman"/>
            </a:endParaRPr>
          </a:p>
        </p:txBody>
      </p:sp>
      <p:pic>
        <p:nvPicPr>
          <p:cNvPr id="17" name="Audio 16">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1588630524"/>
      </p:ext>
    </p:extLst>
  </p:cSld>
  <p:clrMapOvr>
    <a:masterClrMapping/>
  </p:clrMapOvr>
  <mc:AlternateContent xmlns:mc="http://schemas.openxmlformats.org/markup-compatibility/2006" xmlns:p14="http://schemas.microsoft.com/office/powerpoint/2010/main">
    <mc:Choice Requires="p14">
      <p:transition spd="slow" p14:dur="2000" advTm="30643"/>
    </mc:Choice>
    <mc:Fallback xmlns="">
      <p:transition spd="slow" advTm="306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879352" y="0"/>
            <a:ext cx="9144000" cy="685800"/>
          </a:xfrm>
        </p:spPr>
        <p:txBody>
          <a:bodyPr/>
          <a:lstStyle/>
          <a:p>
            <a:pPr algn="l" eaLnBrk="1" hangingPunct="1"/>
            <a:r>
              <a:rPr lang="en-US" altLang="en-US" b="1" dirty="0">
                <a:solidFill>
                  <a:srgbClr val="FFFF00"/>
                </a:solidFill>
                <a:latin typeface="Times New Roman" panose="02020603050405020304" pitchFamily="18" charset="0"/>
                <a:cs typeface="Times New Roman" panose="02020603050405020304" pitchFamily="18" charset="0"/>
              </a:rPr>
              <a:t>III. </a:t>
            </a:r>
            <a:r>
              <a:rPr lang="en-US" altLang="en-US" b="1" dirty="0" err="1">
                <a:solidFill>
                  <a:srgbClr val="FFFF00"/>
                </a:solidFill>
                <a:latin typeface="Times New Roman" panose="02020603050405020304" pitchFamily="18" charset="0"/>
                <a:cs typeface="Times New Roman" panose="02020603050405020304" pitchFamily="18" charset="0"/>
              </a:rPr>
              <a:t>Luyện</a:t>
            </a:r>
            <a:r>
              <a:rPr lang="en-US" altLang="en-US" b="1" dirty="0">
                <a:solidFill>
                  <a:srgbClr val="FFFF00"/>
                </a:solidFill>
                <a:latin typeface="Times New Roman" panose="02020603050405020304" pitchFamily="18" charset="0"/>
                <a:cs typeface="Times New Roman" panose="02020603050405020304" pitchFamily="18" charset="0"/>
              </a:rPr>
              <a:t> </a:t>
            </a:r>
            <a:r>
              <a:rPr lang="en-US" altLang="en-US" b="1" dirty="0" err="1">
                <a:solidFill>
                  <a:srgbClr val="FFFF00"/>
                </a:solidFill>
                <a:latin typeface="Times New Roman" panose="02020603050405020304" pitchFamily="18" charset="0"/>
                <a:cs typeface="Times New Roman" panose="02020603050405020304" pitchFamily="18" charset="0"/>
              </a:rPr>
              <a:t>tập</a:t>
            </a:r>
            <a:r>
              <a:rPr lang="en-US" altLang="en-US" b="1" dirty="0">
                <a:solidFill>
                  <a:srgbClr val="FFFF00"/>
                </a:solidFill>
                <a:latin typeface="Times New Roman" panose="02020603050405020304" pitchFamily="18" charset="0"/>
                <a:cs typeface="Times New Roman" panose="02020603050405020304" pitchFamily="18" charset="0"/>
              </a:rPr>
              <a:t>:</a:t>
            </a:r>
          </a:p>
        </p:txBody>
      </p:sp>
      <p:grpSp>
        <p:nvGrpSpPr>
          <p:cNvPr id="3" name="Group 31"/>
          <p:cNvGrpSpPr>
            <a:grpSpLocks/>
          </p:cNvGrpSpPr>
          <p:nvPr/>
        </p:nvGrpSpPr>
        <p:grpSpPr bwMode="auto">
          <a:xfrm>
            <a:off x="0" y="752555"/>
            <a:ext cx="12025745" cy="1104473"/>
            <a:chOff x="1142" y="1512"/>
            <a:chExt cx="7107" cy="369"/>
          </a:xfrm>
        </p:grpSpPr>
        <p:sp>
          <p:nvSpPr>
            <p:cNvPr id="10" name="AutoShape 11"/>
            <p:cNvSpPr>
              <a:spLocks noChangeArrowheads="1"/>
            </p:cNvSpPr>
            <p:nvPr/>
          </p:nvSpPr>
          <p:spPr bwMode="gray">
            <a:xfrm>
              <a:off x="1427" y="1563"/>
              <a:ext cx="6812" cy="288"/>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1" name="AutoShape 12"/>
            <p:cNvSpPr>
              <a:spLocks noChangeArrowheads="1"/>
            </p:cNvSpPr>
            <p:nvPr/>
          </p:nvSpPr>
          <p:spPr bwMode="gray">
            <a:xfrm>
              <a:off x="1142" y="1512"/>
              <a:ext cx="669" cy="339"/>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2" name="Text Box 13">
              <a:hlinkClick r:id="" action="ppaction://noaction"/>
            </p:cNvPr>
            <p:cNvSpPr txBox="1">
              <a:spLocks noChangeArrowheads="1"/>
            </p:cNvSpPr>
            <p:nvPr/>
          </p:nvSpPr>
          <p:spPr bwMode="gray">
            <a:xfrm>
              <a:off x="2014" y="1562"/>
              <a:ext cx="6235" cy="319"/>
            </a:xfrm>
            <a:prstGeom prst="rect">
              <a:avLst/>
            </a:prstGeom>
            <a:noFill/>
            <a:ln w="9525" algn="ctr">
              <a:noFill/>
              <a:miter lim="800000"/>
              <a:headEnd/>
              <a:tailEnd/>
            </a:ln>
            <a:effectLst/>
          </p:spPr>
          <p:txBody>
            <a:bodyPr wrap="square">
              <a:spAutoFit/>
            </a:bodyPr>
            <a:lstStyle/>
            <a:p>
              <a:pPr algn="just" eaLnBrk="0" fontAlgn="base" hangingPunct="0">
                <a:spcBef>
                  <a:spcPct val="0"/>
                </a:spcBef>
                <a:spcAft>
                  <a:spcPct val="0"/>
                </a:spcAft>
                <a:defRPr/>
              </a:pP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Tìm</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câu</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hỏi</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trong</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các</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it-IT" sz="2800" b="1" dirty="0">
                  <a:solidFill>
                    <a:schemeClr val="accent1"/>
                  </a:solidFill>
                  <a:effectLst/>
                  <a:latin typeface="Times New Roman" panose="02020603050405020304" pitchFamily="18" charset="0"/>
                  <a:ea typeface="SimSun" panose="02010600030101010101" pitchFamily="2" charset="-122"/>
                </a:rPr>
                <a:t>bài </a:t>
              </a:r>
              <a:r>
                <a:rPr lang="it-IT" sz="2800" b="1" i="1" dirty="0">
                  <a:effectLst/>
                  <a:latin typeface="Times New Roman" panose="02020603050405020304" pitchFamily="18" charset="0"/>
                  <a:ea typeface="SimSun" panose="02010600030101010101" pitchFamily="2" charset="-122"/>
                </a:rPr>
                <a:t>Thưa chuyện với mẹ</a:t>
              </a:r>
              <a:r>
                <a:rPr lang="it-IT" sz="2800" b="1" i="1" dirty="0">
                  <a:solidFill>
                    <a:schemeClr val="accent1"/>
                  </a:solidFill>
                  <a:effectLst/>
                  <a:latin typeface="Times New Roman" panose="02020603050405020304" pitchFamily="18" charset="0"/>
                  <a:ea typeface="SimSun" panose="02010600030101010101" pitchFamily="2" charset="-122"/>
                </a:rPr>
                <a:t>, </a:t>
              </a:r>
              <a:r>
                <a:rPr lang="it-IT" sz="2800" b="1" i="1" dirty="0">
                  <a:effectLst/>
                  <a:latin typeface="Times New Roman" panose="02020603050405020304" pitchFamily="18" charset="0"/>
                  <a:ea typeface="SimSun" panose="02010600030101010101" pitchFamily="2" charset="-122"/>
                </a:rPr>
                <a:t>Hai bàn tay </a:t>
              </a:r>
              <a:r>
                <a:rPr lang="it-IT" sz="2800" b="1" dirty="0">
                  <a:solidFill>
                    <a:schemeClr val="accent1"/>
                  </a:solidFill>
                  <a:effectLst/>
                  <a:latin typeface="Times New Roman" panose="02020603050405020304" pitchFamily="18" charset="0"/>
                  <a:ea typeface="SimSun" panose="02010600030101010101" pitchFamily="2" charset="-122"/>
                </a:rPr>
                <a:t>và ghi vào bảng có mẫu sau:</a:t>
              </a:r>
              <a:endPar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endParaRPr>
            </a:p>
          </p:txBody>
        </p:sp>
        <p:sp>
          <p:nvSpPr>
            <p:cNvPr id="13" name="Text Box 14"/>
            <p:cNvSpPr txBox="1">
              <a:spLocks noChangeArrowheads="1"/>
            </p:cNvSpPr>
            <p:nvPr/>
          </p:nvSpPr>
          <p:spPr bwMode="gray">
            <a:xfrm>
              <a:off x="1220" y="1610"/>
              <a:ext cx="566" cy="125"/>
            </a:xfrm>
            <a:prstGeom prst="rect">
              <a:avLst/>
            </a:prstGeom>
            <a:noFill/>
            <a:ln w="9525" algn="ctr">
              <a:noFill/>
              <a:miter lim="800000"/>
              <a:headEnd/>
              <a:tailEnd/>
            </a:ln>
            <a:effectLst/>
          </p:spPr>
          <p:txBody>
            <a:bodyPr wrap="none">
              <a:spAutoFit/>
            </a:bodyPr>
            <a:lstStyle/>
            <a:p>
              <a:pPr algn="ctr" eaLnBrk="0" hangingPunct="0">
                <a:defRPr/>
              </a:pPr>
              <a:r>
                <a:rPr lang="en-US" sz="2400" b="1" dirty="0" err="1">
                  <a:solidFill>
                    <a:srgbClr val="FFFFD9"/>
                  </a:solidFill>
                  <a:effectLst>
                    <a:outerShdw blurRad="38100" dist="38100" dir="2700000" algn="tl">
                      <a:srgbClr val="000000">
                        <a:alpha val="43137"/>
                      </a:srgbClr>
                    </a:outerShdw>
                  </a:effectLst>
                  <a:latin typeface="Arial"/>
                  <a:cs typeface="Times New Roman" pitchFamily="18" charset="0"/>
                </a:rPr>
                <a:t>Bài</a:t>
              </a:r>
              <a:r>
                <a:rPr lang="en-US" sz="2400" b="1" dirty="0">
                  <a:solidFill>
                    <a:srgbClr val="FFFFD9"/>
                  </a:solidFill>
                  <a:effectLst>
                    <a:outerShdw blurRad="38100" dist="38100" dir="2700000" algn="tl">
                      <a:srgbClr val="000000">
                        <a:alpha val="43137"/>
                      </a:srgbClr>
                    </a:outerShdw>
                  </a:effectLst>
                  <a:latin typeface="Arial"/>
                  <a:cs typeface="Times New Roman" pitchFamily="18" charset="0"/>
                </a:rPr>
                <a:t> 1</a:t>
              </a:r>
            </a:p>
          </p:txBody>
        </p:sp>
      </p:grpSp>
      <p:graphicFrame>
        <p:nvGraphicFramePr>
          <p:cNvPr id="14" name="Group 81">
            <a:extLst>
              <a:ext uri="{FF2B5EF4-FFF2-40B4-BE49-F238E27FC236}">
                <a16:creationId xmlns:a16="http://schemas.microsoft.com/office/drawing/2014/main" id="{0E8A7ACD-17C0-4E48-B2E6-B84FF89560B1}"/>
              </a:ext>
            </a:extLst>
          </p:cNvPr>
          <p:cNvGraphicFramePr>
            <a:graphicFrameLocks/>
          </p:cNvGraphicFramePr>
          <p:nvPr>
            <p:extLst>
              <p:ext uri="{D42A27DB-BD31-4B8C-83A1-F6EECF244321}">
                <p14:modId xmlns:p14="http://schemas.microsoft.com/office/powerpoint/2010/main" val="1140271171"/>
              </p:ext>
            </p:extLst>
          </p:nvPr>
        </p:nvGraphicFramePr>
        <p:xfrm>
          <a:off x="323273" y="1902684"/>
          <a:ext cx="11526575" cy="2377344"/>
        </p:xfrm>
        <a:graphic>
          <a:graphicData uri="http://schemas.openxmlformats.org/drawingml/2006/table">
            <a:tbl>
              <a:tblPr/>
              <a:tblGrid>
                <a:gridCol w="711200">
                  <a:extLst>
                    <a:ext uri="{9D8B030D-6E8A-4147-A177-3AD203B41FA5}">
                      <a16:colId xmlns:a16="http://schemas.microsoft.com/office/drawing/2014/main" val="20000"/>
                    </a:ext>
                  </a:extLst>
                </a:gridCol>
                <a:gridCol w="3586844">
                  <a:extLst>
                    <a:ext uri="{9D8B030D-6E8A-4147-A177-3AD203B41FA5}">
                      <a16:colId xmlns:a16="http://schemas.microsoft.com/office/drawing/2014/main" val="20001"/>
                    </a:ext>
                  </a:extLst>
                </a:gridCol>
                <a:gridCol w="3223534">
                  <a:extLst>
                    <a:ext uri="{9D8B030D-6E8A-4147-A177-3AD203B41FA5}">
                      <a16:colId xmlns:a16="http://schemas.microsoft.com/office/drawing/2014/main" val="20002"/>
                    </a:ext>
                  </a:extLst>
                </a:gridCol>
                <a:gridCol w="2149023">
                  <a:extLst>
                    <a:ext uri="{9D8B030D-6E8A-4147-A177-3AD203B41FA5}">
                      <a16:colId xmlns:a16="http://schemas.microsoft.com/office/drawing/2014/main" val="20003"/>
                    </a:ext>
                  </a:extLst>
                </a:gridCol>
                <a:gridCol w="1855974">
                  <a:extLst>
                    <a:ext uri="{9D8B030D-6E8A-4147-A177-3AD203B41FA5}">
                      <a16:colId xmlns:a16="http://schemas.microsoft.com/office/drawing/2014/main" val="20004"/>
                    </a:ext>
                  </a:extLst>
                </a:gridCol>
              </a:tblGrid>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accent5">
                              <a:lumMod val="50000"/>
                            </a:schemeClr>
                          </a:solidFill>
                          <a:effectLst/>
                          <a:latin typeface="Times New Roman" pitchFamily="18" charset="0"/>
                        </a:rPr>
                        <a:t>TT</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2000" b="1" i="0" u="none" strike="noStrike" cap="none" normalizeH="0" baseline="0" dirty="0" err="1">
                          <a:ln>
                            <a:noFill/>
                          </a:ln>
                          <a:solidFill>
                            <a:schemeClr val="accent5">
                              <a:lumMod val="50000"/>
                            </a:schemeClr>
                          </a:solidFill>
                          <a:effectLst/>
                          <a:latin typeface="Times New Roman" pitchFamily="18" charset="0"/>
                        </a:rPr>
                        <a:t>Câu</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hỏi</a:t>
                      </a: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a:ln>
                            <a:noFill/>
                          </a:ln>
                          <a:solidFill>
                            <a:schemeClr val="accent5">
                              <a:lumMod val="50000"/>
                            </a:schemeClr>
                          </a:solidFill>
                          <a:effectLst/>
                          <a:latin typeface="Times New Roman" pitchFamily="18" charset="0"/>
                        </a:rPr>
                        <a:t>Câu</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hỏi</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của</a:t>
                      </a:r>
                      <a:r>
                        <a:rPr kumimoji="0" lang="en-US" sz="2000" b="1" i="0" u="none" strike="noStrike" cap="none" normalizeH="0" baseline="0" dirty="0">
                          <a:ln>
                            <a:noFill/>
                          </a:ln>
                          <a:solidFill>
                            <a:schemeClr val="accent5">
                              <a:lumMod val="50000"/>
                            </a:schemeClr>
                          </a:solidFill>
                          <a:effectLst/>
                          <a:latin typeface="Times New Roman" pitchFamily="18" charset="0"/>
                        </a:rPr>
                        <a:t> ai?</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a:ln>
                            <a:noFill/>
                          </a:ln>
                          <a:solidFill>
                            <a:schemeClr val="accent5">
                              <a:lumMod val="50000"/>
                            </a:schemeClr>
                          </a:solidFill>
                          <a:effectLst/>
                          <a:latin typeface="Times New Roman" pitchFamily="18" charset="0"/>
                        </a:rPr>
                        <a:t>Để</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hỏi</a:t>
                      </a:r>
                      <a:r>
                        <a:rPr kumimoji="0" lang="en-US" sz="2000" b="1" i="0" u="none" strike="noStrike" cap="none" normalizeH="0" baseline="0" dirty="0">
                          <a:ln>
                            <a:noFill/>
                          </a:ln>
                          <a:solidFill>
                            <a:schemeClr val="accent5">
                              <a:lumMod val="50000"/>
                            </a:schemeClr>
                          </a:solidFill>
                          <a:effectLst/>
                          <a:latin typeface="Times New Roman" pitchFamily="18" charset="0"/>
                        </a:rPr>
                        <a:t> ai?</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a:ln>
                            <a:noFill/>
                          </a:ln>
                          <a:solidFill>
                            <a:schemeClr val="accent5">
                              <a:lumMod val="50000"/>
                            </a:schemeClr>
                          </a:solidFill>
                          <a:effectLst/>
                          <a:latin typeface="Times New Roman" pitchFamily="18" charset="0"/>
                        </a:rPr>
                        <a:t>Từ</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nghi</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vấn</a:t>
                      </a: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83667268"/>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6840790"/>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6494744"/>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5703956"/>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66069716"/>
                  </a:ext>
                </a:extLst>
              </a:tr>
            </a:tbl>
          </a:graphicData>
        </a:graphic>
      </p:graphicFrame>
      <p:sp>
        <p:nvSpPr>
          <p:cNvPr id="15" name="Rectangle 30">
            <a:extLst>
              <a:ext uri="{FF2B5EF4-FFF2-40B4-BE49-F238E27FC236}">
                <a16:creationId xmlns:a16="http://schemas.microsoft.com/office/drawing/2014/main" id="{D84B3B46-A651-4D81-947E-01D1137F4DE2}"/>
              </a:ext>
            </a:extLst>
          </p:cNvPr>
          <p:cNvSpPr>
            <a:spLocks noChangeArrowheads="1"/>
          </p:cNvSpPr>
          <p:nvPr/>
        </p:nvSpPr>
        <p:spPr bwMode="auto">
          <a:xfrm>
            <a:off x="900543" y="2296973"/>
            <a:ext cx="3048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err="1">
                <a:latin typeface="Times New Roman" panose="02020603050405020304" pitchFamily="18" charset="0"/>
              </a:rPr>
              <a:t>Bài</a:t>
            </a:r>
            <a:r>
              <a:rPr lang="en-US" altLang="en-US" sz="2000" b="1" dirty="0">
                <a:latin typeface="Times New Roman" panose="02020603050405020304" pitchFamily="18" charset="0"/>
              </a:rPr>
              <a:t>: </a:t>
            </a:r>
            <a:r>
              <a:rPr lang="en-US" altLang="en-US" sz="2000" b="1" i="1" dirty="0" err="1">
                <a:solidFill>
                  <a:srgbClr val="00B0F0"/>
                </a:solidFill>
                <a:latin typeface="Times New Roman" panose="02020603050405020304" pitchFamily="18" charset="0"/>
              </a:rPr>
              <a:t>Thưa</a:t>
            </a:r>
            <a:r>
              <a:rPr lang="en-US" altLang="en-US" sz="2000" b="1" i="1" dirty="0">
                <a:solidFill>
                  <a:srgbClr val="00B0F0"/>
                </a:solidFill>
                <a:latin typeface="Times New Roman" panose="02020603050405020304" pitchFamily="18" charset="0"/>
              </a:rPr>
              <a:t> </a:t>
            </a:r>
            <a:r>
              <a:rPr lang="en-US" altLang="en-US" sz="2000" b="1" i="1" dirty="0" err="1">
                <a:solidFill>
                  <a:srgbClr val="00B0F0"/>
                </a:solidFill>
                <a:latin typeface="Times New Roman" panose="02020603050405020304" pitchFamily="18" charset="0"/>
              </a:rPr>
              <a:t>chuyện</a:t>
            </a:r>
            <a:r>
              <a:rPr lang="en-US" altLang="en-US" sz="2000" b="1" i="1" dirty="0">
                <a:solidFill>
                  <a:srgbClr val="00B0F0"/>
                </a:solidFill>
                <a:latin typeface="Times New Roman" panose="02020603050405020304" pitchFamily="18" charset="0"/>
              </a:rPr>
              <a:t> </a:t>
            </a:r>
            <a:r>
              <a:rPr lang="en-US" altLang="en-US" sz="2000" b="1" i="1" dirty="0" err="1">
                <a:solidFill>
                  <a:srgbClr val="00B0F0"/>
                </a:solidFill>
                <a:latin typeface="Times New Roman" panose="02020603050405020304" pitchFamily="18" charset="0"/>
              </a:rPr>
              <a:t>với</a:t>
            </a:r>
            <a:r>
              <a:rPr lang="en-US" altLang="en-US" sz="2000" b="1" i="1" dirty="0">
                <a:solidFill>
                  <a:srgbClr val="00B0F0"/>
                </a:solidFill>
                <a:latin typeface="Times New Roman" panose="02020603050405020304" pitchFamily="18" charset="0"/>
              </a:rPr>
              <a:t> </a:t>
            </a:r>
            <a:r>
              <a:rPr lang="en-US" altLang="en-US" sz="2000" b="1" i="1" dirty="0" err="1">
                <a:solidFill>
                  <a:srgbClr val="00B0F0"/>
                </a:solidFill>
                <a:latin typeface="Times New Roman" panose="02020603050405020304" pitchFamily="18" charset="0"/>
              </a:rPr>
              <a:t>mẹ</a:t>
            </a:r>
            <a:endParaRPr lang="en-US" altLang="en-US" sz="2000" b="1" i="1" dirty="0">
              <a:solidFill>
                <a:srgbClr val="00B0F0"/>
              </a:solidFill>
              <a:latin typeface="Times New Roman" panose="02020603050405020304" pitchFamily="18" charset="0"/>
            </a:endParaRPr>
          </a:p>
        </p:txBody>
      </p:sp>
      <p:sp>
        <p:nvSpPr>
          <p:cNvPr id="16" name="Rectangle 30">
            <a:extLst>
              <a:ext uri="{FF2B5EF4-FFF2-40B4-BE49-F238E27FC236}">
                <a16:creationId xmlns:a16="http://schemas.microsoft.com/office/drawing/2014/main" id="{443E84CC-DCE8-42AD-BCE6-B71B199819AD}"/>
              </a:ext>
            </a:extLst>
          </p:cNvPr>
          <p:cNvSpPr>
            <a:spLocks noChangeArrowheads="1"/>
          </p:cNvSpPr>
          <p:nvPr/>
        </p:nvSpPr>
        <p:spPr bwMode="auto">
          <a:xfrm>
            <a:off x="1149918" y="2659497"/>
            <a:ext cx="3048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latin typeface="Times New Roman" panose="02020603050405020304" pitchFamily="18" charset="0"/>
              </a:rPr>
              <a:t> </a:t>
            </a:r>
            <a:r>
              <a:rPr lang="en-US" altLang="en-US" sz="2000" b="1" dirty="0">
                <a:solidFill>
                  <a:schemeClr val="accent1"/>
                </a:solidFill>
                <a:latin typeface="Times New Roman" panose="02020603050405020304" pitchFamily="18" charset="0"/>
              </a:rPr>
              <a:t>Con </a:t>
            </a:r>
            <a:r>
              <a:rPr lang="en-US" altLang="en-US" sz="2000" b="1" dirty="0" err="1">
                <a:solidFill>
                  <a:schemeClr val="accent1"/>
                </a:solidFill>
                <a:latin typeface="Times New Roman" panose="02020603050405020304" pitchFamily="18" charset="0"/>
              </a:rPr>
              <a:t>vừa</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bảo</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gì</a:t>
            </a:r>
            <a:r>
              <a:rPr lang="en-US" altLang="en-US" sz="2000" b="1" dirty="0">
                <a:solidFill>
                  <a:schemeClr val="accent1"/>
                </a:solidFill>
                <a:latin typeface="Times New Roman" panose="02020603050405020304" pitchFamily="18" charset="0"/>
              </a:rPr>
              <a:t>?</a:t>
            </a:r>
          </a:p>
        </p:txBody>
      </p:sp>
      <p:sp>
        <p:nvSpPr>
          <p:cNvPr id="17" name="Rectangle 30">
            <a:extLst>
              <a:ext uri="{FF2B5EF4-FFF2-40B4-BE49-F238E27FC236}">
                <a16:creationId xmlns:a16="http://schemas.microsoft.com/office/drawing/2014/main" id="{35F8C45C-0A3B-4846-A143-89CDFAB96190}"/>
              </a:ext>
            </a:extLst>
          </p:cNvPr>
          <p:cNvSpPr>
            <a:spLocks noChangeArrowheads="1"/>
          </p:cNvSpPr>
          <p:nvPr/>
        </p:nvSpPr>
        <p:spPr bwMode="auto">
          <a:xfrm>
            <a:off x="4662053" y="2641014"/>
            <a:ext cx="2805547"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Câu</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của</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mẹ</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Cương</a:t>
            </a:r>
            <a:endParaRPr lang="en-US" altLang="en-US" sz="2000" b="1" dirty="0">
              <a:solidFill>
                <a:schemeClr val="accent1"/>
              </a:solidFill>
              <a:latin typeface="Times New Roman" panose="02020603050405020304" pitchFamily="18" charset="0"/>
            </a:endParaRPr>
          </a:p>
        </p:txBody>
      </p:sp>
      <p:sp>
        <p:nvSpPr>
          <p:cNvPr id="18" name="Rectangle 30">
            <a:extLst>
              <a:ext uri="{FF2B5EF4-FFF2-40B4-BE49-F238E27FC236}">
                <a16:creationId xmlns:a16="http://schemas.microsoft.com/office/drawing/2014/main" id="{1D4AE3EB-91EB-4FCC-8A92-F5B62EFDEE1B}"/>
              </a:ext>
            </a:extLst>
          </p:cNvPr>
          <p:cNvSpPr>
            <a:spLocks noChangeArrowheads="1"/>
          </p:cNvSpPr>
          <p:nvPr/>
        </p:nvSpPr>
        <p:spPr bwMode="auto">
          <a:xfrm>
            <a:off x="7994056" y="2631784"/>
            <a:ext cx="1752600" cy="400050"/>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chemeClr val="accent1"/>
                </a:solidFill>
                <a:latin typeface="Times New Roman" panose="02020603050405020304" pitchFamily="18" charset="0"/>
              </a:rPr>
              <a:t>Để</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Cương</a:t>
            </a:r>
            <a:endParaRPr lang="en-US" altLang="en-US" sz="2000" b="1" dirty="0">
              <a:solidFill>
                <a:schemeClr val="accent1"/>
              </a:solidFill>
              <a:latin typeface="Times New Roman" panose="02020603050405020304" pitchFamily="18" charset="0"/>
            </a:endParaRPr>
          </a:p>
        </p:txBody>
      </p:sp>
      <p:sp>
        <p:nvSpPr>
          <p:cNvPr id="19" name="Rectangle 30">
            <a:extLst>
              <a:ext uri="{FF2B5EF4-FFF2-40B4-BE49-F238E27FC236}">
                <a16:creationId xmlns:a16="http://schemas.microsoft.com/office/drawing/2014/main" id="{3167B65B-2164-417C-AE28-01D3410D682D}"/>
              </a:ext>
            </a:extLst>
          </p:cNvPr>
          <p:cNvSpPr>
            <a:spLocks noChangeArrowheads="1"/>
          </p:cNvSpPr>
          <p:nvPr/>
        </p:nvSpPr>
        <p:spPr bwMode="auto">
          <a:xfrm>
            <a:off x="10058394" y="2641592"/>
            <a:ext cx="1371600" cy="400050"/>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endParaRPr lang="en-US" altLang="en-US" sz="2000" b="1" dirty="0">
              <a:solidFill>
                <a:schemeClr val="accent1"/>
              </a:solidFill>
              <a:latin typeface="Times New Roman" panose="02020603050405020304" pitchFamily="18" charset="0"/>
            </a:endParaRPr>
          </a:p>
        </p:txBody>
      </p:sp>
      <p:sp>
        <p:nvSpPr>
          <p:cNvPr id="20" name="Rectangle 30">
            <a:extLst>
              <a:ext uri="{FF2B5EF4-FFF2-40B4-BE49-F238E27FC236}">
                <a16:creationId xmlns:a16="http://schemas.microsoft.com/office/drawing/2014/main" id="{5230D4FA-CB2F-4BB0-97FC-CD79411A574E}"/>
              </a:ext>
            </a:extLst>
          </p:cNvPr>
          <p:cNvSpPr>
            <a:spLocks noChangeArrowheads="1"/>
          </p:cNvSpPr>
          <p:nvPr/>
        </p:nvSpPr>
        <p:spPr bwMode="auto">
          <a:xfrm>
            <a:off x="1223815" y="3056657"/>
            <a:ext cx="3048000" cy="40005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r>
              <a:rPr lang="en-US" altLang="en-US" sz="2000" b="1" dirty="0">
                <a:solidFill>
                  <a:schemeClr val="accent1"/>
                </a:solidFill>
                <a:latin typeface="Times New Roman" panose="02020603050405020304" pitchFamily="18" charset="0"/>
              </a:rPr>
              <a:t>Ai </a:t>
            </a:r>
            <a:r>
              <a:rPr lang="en-US" altLang="en-US" sz="2000" b="1" dirty="0" err="1">
                <a:solidFill>
                  <a:schemeClr val="accent1"/>
                </a:solidFill>
                <a:latin typeface="Times New Roman" panose="02020603050405020304" pitchFamily="18" charset="0"/>
              </a:rPr>
              <a:t>xui</a:t>
            </a:r>
            <a:r>
              <a:rPr lang="en-US" altLang="en-US" sz="2000" b="1" dirty="0">
                <a:solidFill>
                  <a:schemeClr val="accent1"/>
                </a:solidFill>
                <a:latin typeface="Times New Roman" panose="02020603050405020304" pitchFamily="18" charset="0"/>
              </a:rPr>
              <a:t> con </a:t>
            </a:r>
            <a:r>
              <a:rPr lang="en-US" altLang="en-US" sz="2000" b="1" dirty="0" err="1">
                <a:solidFill>
                  <a:schemeClr val="accent1"/>
                </a:solidFill>
                <a:latin typeface="Times New Roman" panose="02020603050405020304" pitchFamily="18" charset="0"/>
              </a:rPr>
              <a:t>thế</a:t>
            </a:r>
            <a:r>
              <a:rPr lang="en-US" altLang="en-US" sz="2000" b="1" dirty="0">
                <a:solidFill>
                  <a:schemeClr val="accent1"/>
                </a:solidFill>
                <a:latin typeface="Times New Roman" panose="02020603050405020304" pitchFamily="18" charset="0"/>
              </a:rPr>
              <a:t>?</a:t>
            </a:r>
          </a:p>
        </p:txBody>
      </p:sp>
      <p:sp>
        <p:nvSpPr>
          <p:cNvPr id="21" name="Rectangle 30">
            <a:extLst>
              <a:ext uri="{FF2B5EF4-FFF2-40B4-BE49-F238E27FC236}">
                <a16:creationId xmlns:a16="http://schemas.microsoft.com/office/drawing/2014/main" id="{2AA74D4B-B5EF-48CE-A87C-B214A2EB16CA}"/>
              </a:ext>
            </a:extLst>
          </p:cNvPr>
          <p:cNvSpPr>
            <a:spLocks noChangeArrowheads="1"/>
          </p:cNvSpPr>
          <p:nvPr/>
        </p:nvSpPr>
        <p:spPr bwMode="auto">
          <a:xfrm>
            <a:off x="4668967" y="3042786"/>
            <a:ext cx="2794021"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Câu</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của</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mẹ</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Cương</a:t>
            </a:r>
            <a:endParaRPr lang="en-US" altLang="en-US" sz="2000" b="1" dirty="0">
              <a:solidFill>
                <a:schemeClr val="accent1"/>
              </a:solidFill>
              <a:latin typeface="Times New Roman" panose="02020603050405020304" pitchFamily="18" charset="0"/>
            </a:endParaRPr>
          </a:p>
        </p:txBody>
      </p:sp>
      <p:sp>
        <p:nvSpPr>
          <p:cNvPr id="22" name="Rectangle 30">
            <a:extLst>
              <a:ext uri="{FF2B5EF4-FFF2-40B4-BE49-F238E27FC236}">
                <a16:creationId xmlns:a16="http://schemas.microsoft.com/office/drawing/2014/main" id="{811D51C7-EED5-40A4-A9BB-734542EFCF4B}"/>
              </a:ext>
            </a:extLst>
          </p:cNvPr>
          <p:cNvSpPr>
            <a:spLocks noChangeArrowheads="1"/>
          </p:cNvSpPr>
          <p:nvPr/>
        </p:nvSpPr>
        <p:spPr bwMode="auto">
          <a:xfrm>
            <a:off x="8035624" y="3033556"/>
            <a:ext cx="1752600" cy="400050"/>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chemeClr val="accent1"/>
                </a:solidFill>
                <a:latin typeface="Times New Roman" panose="02020603050405020304" pitchFamily="18" charset="0"/>
              </a:rPr>
              <a:t>Để</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Cương</a:t>
            </a:r>
            <a:endParaRPr lang="en-US" altLang="en-US" sz="2000" b="1" dirty="0">
              <a:solidFill>
                <a:schemeClr val="accent1"/>
              </a:solidFill>
              <a:latin typeface="Times New Roman" panose="02020603050405020304" pitchFamily="18" charset="0"/>
            </a:endParaRPr>
          </a:p>
        </p:txBody>
      </p:sp>
      <p:sp>
        <p:nvSpPr>
          <p:cNvPr id="23" name="Rectangle 30">
            <a:extLst>
              <a:ext uri="{FF2B5EF4-FFF2-40B4-BE49-F238E27FC236}">
                <a16:creationId xmlns:a16="http://schemas.microsoft.com/office/drawing/2014/main" id="{F5458270-C1D1-423C-870C-43EB56531AB1}"/>
              </a:ext>
            </a:extLst>
          </p:cNvPr>
          <p:cNvSpPr>
            <a:spLocks noChangeArrowheads="1"/>
          </p:cNvSpPr>
          <p:nvPr/>
        </p:nvSpPr>
        <p:spPr bwMode="auto">
          <a:xfrm>
            <a:off x="10127670" y="3061836"/>
            <a:ext cx="1763746"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chemeClr val="accent1"/>
                </a:solidFill>
                <a:latin typeface="Times New Roman" panose="02020603050405020304" pitchFamily="18" charset="0"/>
              </a:rPr>
              <a:t>Từ</a:t>
            </a:r>
            <a:r>
              <a:rPr lang="en-US" altLang="en-US" sz="2000" b="1" dirty="0">
                <a:solidFill>
                  <a:schemeClr val="accent1"/>
                </a:solidFill>
                <a:latin typeface="Times New Roman" panose="02020603050405020304" pitchFamily="18" charset="0"/>
              </a:rPr>
              <a:t> “Ai….</a:t>
            </a:r>
            <a:r>
              <a:rPr lang="en-US" altLang="en-US" sz="2000" b="1" dirty="0" err="1">
                <a:solidFill>
                  <a:schemeClr val="accent1"/>
                </a:solidFill>
                <a:latin typeface="Times New Roman" panose="02020603050405020304" pitchFamily="18" charset="0"/>
              </a:rPr>
              <a:t>thế</a:t>
            </a:r>
            <a:r>
              <a:rPr lang="en-US" altLang="en-US" sz="2000" b="1" dirty="0">
                <a:solidFill>
                  <a:schemeClr val="accent1"/>
                </a:solidFill>
                <a:latin typeface="Times New Roman" panose="02020603050405020304" pitchFamily="18" charset="0"/>
              </a:rPr>
              <a:t>”</a:t>
            </a:r>
          </a:p>
        </p:txBody>
      </p:sp>
      <p:sp>
        <p:nvSpPr>
          <p:cNvPr id="24" name="Rectangle 30">
            <a:extLst>
              <a:ext uri="{FF2B5EF4-FFF2-40B4-BE49-F238E27FC236}">
                <a16:creationId xmlns:a16="http://schemas.microsoft.com/office/drawing/2014/main" id="{495326E2-F669-4BBC-980B-2FA9945807B0}"/>
              </a:ext>
            </a:extLst>
          </p:cNvPr>
          <p:cNvSpPr>
            <a:spLocks noChangeArrowheads="1"/>
          </p:cNvSpPr>
          <p:nvPr/>
        </p:nvSpPr>
        <p:spPr bwMode="auto">
          <a:xfrm>
            <a:off x="10252362" y="2623120"/>
            <a:ext cx="1371600" cy="400050"/>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chemeClr val="accent1"/>
                </a:solidFill>
                <a:latin typeface="Times New Roman" panose="02020603050405020304" pitchFamily="18" charset="0"/>
              </a:rPr>
              <a:t>Từ</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gì</a:t>
            </a:r>
            <a:r>
              <a:rPr lang="en-US" altLang="en-US" sz="2000" b="1" dirty="0">
                <a:solidFill>
                  <a:schemeClr val="accent1"/>
                </a:solidFill>
                <a:latin typeface="Times New Roman" panose="02020603050405020304" pitchFamily="18" charset="0"/>
              </a:rPr>
              <a:t>”</a:t>
            </a:r>
          </a:p>
        </p:txBody>
      </p:sp>
      <p:sp>
        <p:nvSpPr>
          <p:cNvPr id="25" name="Rectangle 30">
            <a:extLst>
              <a:ext uri="{FF2B5EF4-FFF2-40B4-BE49-F238E27FC236}">
                <a16:creationId xmlns:a16="http://schemas.microsoft.com/office/drawing/2014/main" id="{151DE19F-2266-4C07-95C5-671E88A7DDE6}"/>
              </a:ext>
            </a:extLst>
          </p:cNvPr>
          <p:cNvSpPr>
            <a:spLocks noChangeArrowheads="1"/>
          </p:cNvSpPr>
          <p:nvPr/>
        </p:nvSpPr>
        <p:spPr bwMode="auto">
          <a:xfrm>
            <a:off x="1052943" y="3493088"/>
            <a:ext cx="3048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err="1">
                <a:latin typeface="Times New Roman" panose="02020603050405020304" pitchFamily="18" charset="0"/>
              </a:rPr>
              <a:t>Bài</a:t>
            </a:r>
            <a:r>
              <a:rPr lang="en-US" altLang="en-US" sz="2000" b="1" dirty="0">
                <a:latin typeface="Times New Roman" panose="02020603050405020304" pitchFamily="18" charset="0"/>
              </a:rPr>
              <a:t>: </a:t>
            </a:r>
            <a:r>
              <a:rPr lang="en-US" altLang="en-US" sz="2000" b="1" i="1" dirty="0">
                <a:solidFill>
                  <a:srgbClr val="00B0F0"/>
                </a:solidFill>
                <a:latin typeface="Times New Roman" panose="02020603050405020304" pitchFamily="18" charset="0"/>
              </a:rPr>
              <a:t>Hai </a:t>
            </a:r>
            <a:r>
              <a:rPr lang="en-US" altLang="en-US" sz="2000" b="1" i="1" dirty="0" err="1">
                <a:solidFill>
                  <a:srgbClr val="00B0F0"/>
                </a:solidFill>
                <a:latin typeface="Times New Roman" panose="02020603050405020304" pitchFamily="18" charset="0"/>
              </a:rPr>
              <a:t>bàn</a:t>
            </a:r>
            <a:r>
              <a:rPr lang="en-US" altLang="en-US" sz="2000" b="1" i="1" dirty="0">
                <a:solidFill>
                  <a:srgbClr val="00B0F0"/>
                </a:solidFill>
                <a:latin typeface="Times New Roman" panose="02020603050405020304" pitchFamily="18" charset="0"/>
              </a:rPr>
              <a:t> </a:t>
            </a:r>
            <a:r>
              <a:rPr lang="en-US" altLang="en-US" sz="2000" b="1" i="1" dirty="0" err="1">
                <a:solidFill>
                  <a:srgbClr val="00B0F0"/>
                </a:solidFill>
                <a:latin typeface="Times New Roman" panose="02020603050405020304" pitchFamily="18" charset="0"/>
              </a:rPr>
              <a:t>tay</a:t>
            </a:r>
            <a:endParaRPr lang="en-US" altLang="en-US" sz="2000" b="1" i="1" dirty="0">
              <a:solidFill>
                <a:srgbClr val="00B0F0"/>
              </a:solidFill>
              <a:latin typeface="Times New Roman" panose="02020603050405020304" pitchFamily="18" charset="0"/>
            </a:endParaRPr>
          </a:p>
        </p:txBody>
      </p:sp>
      <p:sp>
        <p:nvSpPr>
          <p:cNvPr id="26" name="Rectangle 30">
            <a:extLst>
              <a:ext uri="{FF2B5EF4-FFF2-40B4-BE49-F238E27FC236}">
                <a16:creationId xmlns:a16="http://schemas.microsoft.com/office/drawing/2014/main" id="{C6A36262-7791-41A3-AFE0-47FD394E52FD}"/>
              </a:ext>
            </a:extLst>
          </p:cNvPr>
          <p:cNvSpPr>
            <a:spLocks noChangeArrowheads="1"/>
          </p:cNvSpPr>
          <p:nvPr/>
        </p:nvSpPr>
        <p:spPr bwMode="auto">
          <a:xfrm>
            <a:off x="327906" y="2684913"/>
            <a:ext cx="8041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latin typeface="Times New Roman" panose="02020603050405020304" pitchFamily="18" charset="0"/>
              </a:rPr>
              <a:t>M: 1</a:t>
            </a:r>
            <a:endParaRPr lang="en-US" altLang="en-US" sz="2000" b="1" i="1" dirty="0">
              <a:solidFill>
                <a:srgbClr val="00B0F0"/>
              </a:solidFill>
              <a:latin typeface="Times New Roman" panose="02020603050405020304" pitchFamily="18" charset="0"/>
            </a:endParaRPr>
          </a:p>
        </p:txBody>
      </p:sp>
      <p:sp>
        <p:nvSpPr>
          <p:cNvPr id="27" name="Rectangle 30">
            <a:extLst>
              <a:ext uri="{FF2B5EF4-FFF2-40B4-BE49-F238E27FC236}">
                <a16:creationId xmlns:a16="http://schemas.microsoft.com/office/drawing/2014/main" id="{B055CC08-44BC-4539-89E7-EF61268EAEDA}"/>
              </a:ext>
            </a:extLst>
          </p:cNvPr>
          <p:cNvSpPr>
            <a:spLocks noChangeArrowheads="1"/>
          </p:cNvSpPr>
          <p:nvPr/>
        </p:nvSpPr>
        <p:spPr bwMode="auto">
          <a:xfrm>
            <a:off x="563421" y="3049741"/>
            <a:ext cx="4036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latin typeface="Times New Roman" panose="02020603050405020304" pitchFamily="18" charset="0"/>
              </a:rPr>
              <a:t>2</a:t>
            </a:r>
            <a:endParaRPr lang="en-US" altLang="en-US" sz="2000" b="1" i="1" dirty="0">
              <a:solidFill>
                <a:srgbClr val="00B0F0"/>
              </a:solidFill>
              <a:latin typeface="Times New Roman" panose="02020603050405020304" pitchFamily="18" charset="0"/>
            </a:endParaRPr>
          </a:p>
        </p:txBody>
      </p:sp>
      <p:sp>
        <p:nvSpPr>
          <p:cNvPr id="28" name="TextBox 27">
            <a:extLst>
              <a:ext uri="{FF2B5EF4-FFF2-40B4-BE49-F238E27FC236}">
                <a16:creationId xmlns:a16="http://schemas.microsoft.com/office/drawing/2014/main" id="{C1323377-9015-495B-962F-99AF3A976A6C}"/>
              </a:ext>
            </a:extLst>
          </p:cNvPr>
          <p:cNvSpPr txBox="1"/>
          <p:nvPr/>
        </p:nvSpPr>
        <p:spPr>
          <a:xfrm>
            <a:off x="482248" y="4803148"/>
            <a:ext cx="11367600" cy="1569660"/>
          </a:xfrm>
          <a:prstGeom prst="rect">
            <a:avLst/>
          </a:prstGeom>
          <a:noFill/>
        </p:spPr>
        <p:txBody>
          <a:bodyPr wrap="square">
            <a:spAutoFit/>
          </a:bodyPr>
          <a:lstStyle/>
          <a:p>
            <a:r>
              <a:rPr lang="en-US" sz="2400" b="1" i="1" dirty="0" err="1">
                <a:solidFill>
                  <a:srgbClr val="FFFF00"/>
                </a:solidFill>
                <a:effectLst/>
                <a:latin typeface="Times New Roman" panose="02020603050405020304" pitchFamily="18" charset="0"/>
                <a:ea typeface="SimSun" panose="02010600030101010101" pitchFamily="2" charset="-122"/>
              </a:rPr>
              <a:t>Lưu</a:t>
            </a:r>
            <a:r>
              <a:rPr lang="en-US" sz="2400" b="1" i="1" dirty="0">
                <a:solidFill>
                  <a:srgbClr val="FFFF00"/>
                </a:solidFill>
                <a:effectLst/>
                <a:latin typeface="Times New Roman" panose="02020603050405020304" pitchFamily="18" charset="0"/>
                <a:ea typeface="SimSun" panose="02010600030101010101" pitchFamily="2" charset="-122"/>
              </a:rPr>
              <a:t> ý:</a:t>
            </a:r>
            <a:r>
              <a:rPr lang="en-US" sz="2400" b="1" i="1" dirty="0">
                <a:effectLst/>
                <a:latin typeface="Times New Roman" panose="02020603050405020304" pitchFamily="18" charset="0"/>
                <a:ea typeface="SimSun" panose="02010600030101010101" pitchFamily="2" charset="-122"/>
              </a:rPr>
              <a:t> </a:t>
            </a:r>
            <a:r>
              <a:rPr lang="en-US" sz="2400" b="1" i="1" dirty="0" err="1">
                <a:effectLst/>
                <a:latin typeface="Times New Roman" panose="02020603050405020304" pitchFamily="18" charset="0"/>
                <a:ea typeface="SimSun" panose="02010600030101010101" pitchFamily="2" charset="-122"/>
              </a:rPr>
              <a:t>câu</a:t>
            </a:r>
            <a:r>
              <a:rPr lang="en-US" sz="2400" b="1" i="1" dirty="0">
                <a:effectLst/>
                <a:latin typeface="Times New Roman" panose="02020603050405020304" pitchFamily="18" charset="0"/>
                <a:ea typeface="SimSun" panose="02010600030101010101" pitchFamily="2" charset="-122"/>
              </a:rPr>
              <a:t> </a:t>
            </a:r>
            <a:r>
              <a:rPr lang="en-US" sz="2400" b="1" i="1" dirty="0">
                <a:effectLst/>
                <a:latin typeface="Times New Roman" panose="02020603050405020304" pitchFamily="18" charset="0"/>
                <a:ea typeface="Calibri" panose="020F0502020204030204" pitchFamily="34" charset="0"/>
              </a:rPr>
              <a:t>“</a:t>
            </a:r>
            <a:r>
              <a:rPr lang="en-US" sz="2400" b="1" i="1" dirty="0" err="1">
                <a:solidFill>
                  <a:schemeClr val="accent1">
                    <a:lumMod val="90000"/>
                  </a:schemeClr>
                </a:solidFill>
                <a:effectLst/>
                <a:latin typeface="Times New Roman" panose="02020603050405020304" pitchFamily="18" charset="0"/>
                <a:ea typeface="SimSun" panose="02010600030101010101" pitchFamily="2" charset="-122"/>
              </a:rPr>
              <a:t>Nhưng</a:t>
            </a:r>
            <a:r>
              <a:rPr lang="en-US" sz="2400" b="1" i="1" dirty="0">
                <a:solidFill>
                  <a:schemeClr val="accent1">
                    <a:lumMod val="90000"/>
                  </a:schemeClr>
                </a:solidFill>
                <a:effectLst/>
                <a:latin typeface="Times New Roman" panose="02020603050405020304" pitchFamily="18" charset="0"/>
                <a:ea typeface="SimSun" panose="02010600030101010101" pitchFamily="2" charset="-122"/>
              </a:rPr>
              <a:t> </a:t>
            </a:r>
            <a:r>
              <a:rPr lang="en-US" sz="2400" b="1" i="1" dirty="0" err="1">
                <a:solidFill>
                  <a:schemeClr val="accent1">
                    <a:lumMod val="90000"/>
                  </a:schemeClr>
                </a:solidFill>
                <a:effectLst/>
                <a:latin typeface="Times New Roman" panose="02020603050405020304" pitchFamily="18" charset="0"/>
                <a:ea typeface="SimSun" panose="02010600030101010101" pitchFamily="2" charset="-122"/>
              </a:rPr>
              <a:t>không</a:t>
            </a:r>
            <a:r>
              <a:rPr lang="en-US" sz="2400" b="1" i="1" dirty="0">
                <a:solidFill>
                  <a:schemeClr val="accent1">
                    <a:lumMod val="90000"/>
                  </a:schemeClr>
                </a:solidFill>
                <a:effectLst/>
                <a:latin typeface="Times New Roman" panose="02020603050405020304" pitchFamily="18" charset="0"/>
                <a:ea typeface="SimSun" panose="02010600030101010101" pitchFamily="2" charset="-122"/>
              </a:rPr>
              <a:t> </a:t>
            </a:r>
            <a:r>
              <a:rPr lang="en-US" sz="2400" b="1" i="1" dirty="0" err="1">
                <a:solidFill>
                  <a:schemeClr val="accent1">
                    <a:lumMod val="90000"/>
                  </a:schemeClr>
                </a:solidFill>
                <a:effectLst/>
                <a:latin typeface="Times New Roman" panose="02020603050405020304" pitchFamily="18" charset="0"/>
                <a:ea typeface="SimSun" panose="02010600030101010101" pitchFamily="2" charset="-122"/>
              </a:rPr>
              <a:t>biết</a:t>
            </a:r>
            <a:r>
              <a:rPr lang="en-US" sz="2400" b="1" i="1" dirty="0">
                <a:solidFill>
                  <a:schemeClr val="accent1">
                    <a:lumMod val="90000"/>
                  </a:schemeClr>
                </a:solidFill>
                <a:effectLst/>
                <a:latin typeface="Times New Roman" panose="02020603050405020304" pitchFamily="18" charset="0"/>
                <a:ea typeface="SimSun" panose="02010600030101010101" pitchFamily="2" charset="-122"/>
              </a:rPr>
              <a:t> </a:t>
            </a:r>
            <a:r>
              <a:rPr lang="en-US" sz="2400" b="1" i="1" dirty="0" err="1">
                <a:solidFill>
                  <a:schemeClr val="accent1">
                    <a:lumMod val="90000"/>
                  </a:schemeClr>
                </a:solidFill>
                <a:effectLst/>
                <a:latin typeface="Times New Roman" panose="02020603050405020304" pitchFamily="18" charset="0"/>
                <a:ea typeface="SimSun" panose="02010600030101010101" pitchFamily="2" charset="-122"/>
              </a:rPr>
              <a:t>thầy</a:t>
            </a:r>
            <a:r>
              <a:rPr lang="en-US" sz="2400" b="1" i="1" dirty="0">
                <a:solidFill>
                  <a:schemeClr val="accent1">
                    <a:lumMod val="90000"/>
                  </a:schemeClr>
                </a:solidFill>
                <a:effectLst/>
                <a:latin typeface="Times New Roman" panose="02020603050405020304" pitchFamily="18" charset="0"/>
                <a:ea typeface="SimSun" panose="02010600030101010101" pitchFamily="2" charset="-122"/>
              </a:rPr>
              <a:t> </a:t>
            </a:r>
            <a:r>
              <a:rPr lang="en-US" sz="2400" b="1" i="1" dirty="0" err="1">
                <a:solidFill>
                  <a:schemeClr val="accent1">
                    <a:lumMod val="90000"/>
                  </a:schemeClr>
                </a:solidFill>
                <a:effectLst/>
                <a:latin typeface="Times New Roman" panose="02020603050405020304" pitchFamily="18" charset="0"/>
                <a:ea typeface="SimSun" panose="02010600030101010101" pitchFamily="2" charset="-122"/>
              </a:rPr>
              <a:t>có</a:t>
            </a:r>
            <a:r>
              <a:rPr lang="en-US" sz="2400" b="1" i="1" dirty="0">
                <a:solidFill>
                  <a:schemeClr val="accent1">
                    <a:lumMod val="90000"/>
                  </a:schemeClr>
                </a:solidFill>
                <a:effectLst/>
                <a:latin typeface="Times New Roman" panose="02020603050405020304" pitchFamily="18" charset="0"/>
                <a:ea typeface="SimSun" panose="02010600030101010101" pitchFamily="2" charset="-122"/>
              </a:rPr>
              <a:t> </a:t>
            </a:r>
            <a:r>
              <a:rPr lang="en-US" sz="2400" b="1" i="1" dirty="0" err="1">
                <a:solidFill>
                  <a:schemeClr val="accent1">
                    <a:lumMod val="90000"/>
                  </a:schemeClr>
                </a:solidFill>
                <a:effectLst/>
                <a:latin typeface="Times New Roman" panose="02020603050405020304" pitchFamily="18" charset="0"/>
                <a:ea typeface="SimSun" panose="02010600030101010101" pitchFamily="2" charset="-122"/>
              </a:rPr>
              <a:t>chịu</a:t>
            </a:r>
            <a:r>
              <a:rPr lang="en-US" sz="2400" b="1" i="1" dirty="0">
                <a:solidFill>
                  <a:schemeClr val="accent1">
                    <a:lumMod val="90000"/>
                  </a:schemeClr>
                </a:solidFill>
                <a:effectLst/>
                <a:latin typeface="Times New Roman" panose="02020603050405020304" pitchFamily="18" charset="0"/>
                <a:ea typeface="SimSun" panose="02010600030101010101" pitchFamily="2" charset="-122"/>
              </a:rPr>
              <a:t> </a:t>
            </a:r>
            <a:r>
              <a:rPr lang="en-US" sz="2400" b="1" i="1" dirty="0" err="1">
                <a:solidFill>
                  <a:schemeClr val="accent1">
                    <a:lumMod val="90000"/>
                  </a:schemeClr>
                </a:solidFill>
                <a:effectLst/>
                <a:latin typeface="Times New Roman" panose="02020603050405020304" pitchFamily="18" charset="0"/>
                <a:ea typeface="SimSun" panose="02010600030101010101" pitchFamily="2" charset="-122"/>
              </a:rPr>
              <a:t>nghe</a:t>
            </a:r>
            <a:r>
              <a:rPr lang="en-US" sz="2400" b="1" i="1" dirty="0">
                <a:solidFill>
                  <a:schemeClr val="accent1">
                    <a:lumMod val="90000"/>
                  </a:schemeClr>
                </a:solidFill>
                <a:effectLst/>
                <a:latin typeface="Times New Roman" panose="02020603050405020304" pitchFamily="18" charset="0"/>
                <a:ea typeface="SimSun" panose="02010600030101010101" pitchFamily="2" charset="-122"/>
              </a:rPr>
              <a:t> </a:t>
            </a:r>
            <a:r>
              <a:rPr lang="en-US" sz="2400" b="1" i="1" dirty="0" err="1">
                <a:solidFill>
                  <a:schemeClr val="accent1">
                    <a:lumMod val="90000"/>
                  </a:schemeClr>
                </a:solidFill>
                <a:effectLst/>
                <a:latin typeface="Times New Roman" panose="02020603050405020304" pitchFamily="18" charset="0"/>
                <a:ea typeface="SimSun" panose="02010600030101010101" pitchFamily="2" charset="-122"/>
              </a:rPr>
              <a:t>không</a:t>
            </a:r>
            <a:r>
              <a:rPr lang="en-US" sz="2400" b="1" i="1" dirty="0">
                <a:solidFill>
                  <a:schemeClr val="accent1">
                    <a:lumMod val="90000"/>
                  </a:schemeClr>
                </a:solidFill>
                <a:effectLst/>
                <a:latin typeface="Times New Roman" panose="02020603050405020304" pitchFamily="18" charset="0"/>
                <a:ea typeface="SimSun" panose="02010600030101010101" pitchFamily="2" charset="-122"/>
              </a:rPr>
              <a:t>?</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trong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trường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hợp</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này</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đây</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là</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cuộc</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nói</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chuyện</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giữa</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mẹ</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và</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Cương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câu</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này</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không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dùng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để</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hỏi</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Cương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cũng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không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phải</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mẹ</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tự</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hỏi</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mình</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mà</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mục</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đích</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là</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để</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nói</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lên</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sự</a:t>
            </a:r>
            <a:r>
              <a:rPr lang="en-US" sz="2400" b="1" i="1" dirty="0">
                <a:effectLst/>
                <a:latin typeface="Times New Roman" panose="02020603050405020304" pitchFamily="18" charset="0"/>
                <a:ea typeface="Calibri" panose="020F0502020204030204" pitchFamily="34" charset="0"/>
              </a:rPr>
              <a:t> lo </a:t>
            </a:r>
            <a:r>
              <a:rPr lang="en-US" sz="2400" b="1" i="1" dirty="0" err="1">
                <a:effectLst/>
                <a:latin typeface="Times New Roman" panose="02020603050405020304" pitchFamily="18" charset="0"/>
                <a:ea typeface="Calibri" panose="020F0502020204030204" pitchFamily="34" charset="0"/>
              </a:rPr>
              <a:t>lắng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của</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mẹ</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sợ</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bố</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Cương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không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đồng</a:t>
            </a:r>
            <a:r>
              <a:rPr lang="en-US" sz="2400" b="1" i="1" dirty="0">
                <a:effectLst/>
                <a:latin typeface="Times New Roman" panose="02020603050405020304" pitchFamily="18" charset="0"/>
                <a:ea typeface="Calibri" panose="020F0502020204030204" pitchFamily="34" charset="0"/>
              </a:rPr>
              <a:t> ý </a:t>
            </a:r>
            <a:r>
              <a:rPr lang="en-US" sz="2400" b="1" i="1" dirty="0" err="1">
                <a:effectLst/>
                <a:latin typeface="Times New Roman" panose="02020603050405020304" pitchFamily="18" charset="0"/>
                <a:ea typeface="Calibri" panose="020F0502020204030204" pitchFamily="34" charset="0"/>
              </a:rPr>
              <a:t>vì</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vậy</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trường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hợp</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này</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không</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ghi</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vào</a:t>
            </a:r>
            <a:r>
              <a:rPr lang="en-US" sz="2400" b="1" i="1" dirty="0">
                <a:effectLst/>
                <a:latin typeface="Times New Roman" panose="02020603050405020304" pitchFamily="18" charset="0"/>
                <a:ea typeface="Calibri" panose="020F0502020204030204" pitchFamily="34" charset="0"/>
              </a:rPr>
              <a:t> </a:t>
            </a:r>
            <a:r>
              <a:rPr lang="en-US" sz="2400" b="1" i="1" dirty="0" err="1">
                <a:effectLst/>
                <a:latin typeface="Times New Roman" panose="02020603050405020304" pitchFamily="18" charset="0"/>
                <a:ea typeface="Calibri" panose="020F0502020204030204" pitchFamily="34" charset="0"/>
              </a:rPr>
              <a:t>bảng</a:t>
            </a:r>
            <a:r>
              <a:rPr lang="en-US" sz="2400" b="1" i="1" dirty="0">
                <a:effectLst/>
                <a:latin typeface="Times New Roman" panose="02020603050405020304" pitchFamily="18" charset="0"/>
                <a:ea typeface="Calibri" panose="020F0502020204030204" pitchFamily="34" charset="0"/>
              </a:rPr>
              <a:t>.</a:t>
            </a:r>
            <a:endParaRPr lang="en-US" sz="2400" b="1" dirty="0"/>
          </a:p>
        </p:txBody>
      </p:sp>
      <p:pic>
        <p:nvPicPr>
          <p:cNvPr id="30" name="Audio 29">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2100285176"/>
      </p:ext>
    </p:extLst>
  </p:cSld>
  <p:clrMapOvr>
    <a:masterClrMapping/>
  </p:clrMapOvr>
  <p:transition advTm="65189">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inVertical)">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arn(inVertical)">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barn(inVertical)">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inVertical)">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barn(inVertical)">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arn(inVertical)">
                                      <p:cBhvr>
                                        <p:cTn id="61" dur="5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barn(inVertical)">
                                      <p:cBhvr>
                                        <p:cTn id="66" dur="500"/>
                                        <p:tgtEl>
                                          <p:spTgt spid="28"/>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barn(inVertical)">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2" fill="hold" display="0">
                  <p:stCondLst>
                    <p:cond delay="indefinite"/>
                  </p:stCondLst>
                  <p:endCondLst>
                    <p:cond evt="onStopAudio" delay="0">
                      <p:tgtEl>
                        <p:sldTgt/>
                      </p:tgtEl>
                    </p:cond>
                  </p:endCondLst>
                </p:cTn>
                <p:tgtEl>
                  <p:spTgt spid="30"/>
                </p:tgtEl>
              </p:cMediaNode>
            </p:audio>
          </p:childTnLst>
        </p:cTn>
      </p:par>
    </p:tnLst>
    <p:bldLst>
      <p:bldP spid="15" grpId="0"/>
      <p:bldP spid="16" grpId="0"/>
      <p:bldP spid="17" grpId="0"/>
      <p:bldP spid="18" grpId="0"/>
      <p:bldP spid="20" grpId="0"/>
      <p:bldP spid="21" grpId="0"/>
      <p:bldP spid="22" grpId="0"/>
      <p:bldP spid="23" grpId="0"/>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100+ hình nền powerpoint giáo dục - hinhanhsieudep.ne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4" name="AutoShape 4" descr="100+ hình nền powerpoint giáo dục - hinhanhsieudep.ne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9221"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2301" t="2339" r="1583" b="2947"/>
          <a:stretch/>
        </p:blipFill>
        <p:spPr bwMode="auto">
          <a:xfrm>
            <a:off x="-68517" y="-144463"/>
            <a:ext cx="12260517" cy="700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15532" y="7937"/>
            <a:ext cx="11432921" cy="6555641"/>
          </a:xfrm>
          <a:prstGeom prst="rect">
            <a:avLst/>
          </a:prstGeom>
        </p:spPr>
        <p:txBody>
          <a:bodyPr wrap="square">
            <a:spAutoFit/>
          </a:bodyPr>
          <a:lstStyle/>
          <a:p>
            <a:pPr algn="ctr"/>
            <a:r>
              <a:rPr lang="en-US" sz="3600" b="1" dirty="0">
                <a:solidFill>
                  <a:srgbClr val="FFFF00"/>
                </a:solidFill>
                <a:effectLst/>
                <a:latin typeface="Times New Roman" panose="02020603050405020304" pitchFamily="18" charset="0"/>
                <a:ea typeface="Times New Roman" panose="02020603050405020304" pitchFamily="18" charset="0"/>
              </a:rPr>
              <a:t>Hai </a:t>
            </a:r>
            <a:r>
              <a:rPr lang="en-US" sz="3600" b="1" dirty="0" err="1">
                <a:solidFill>
                  <a:srgbClr val="FFFF00"/>
                </a:solidFill>
                <a:effectLst/>
                <a:latin typeface="Times New Roman" panose="02020603050405020304" pitchFamily="18" charset="0"/>
                <a:ea typeface="Times New Roman" panose="02020603050405020304" pitchFamily="18" charset="0"/>
              </a:rPr>
              <a:t>bàn</a:t>
            </a:r>
            <a:r>
              <a:rPr lang="en-US" sz="3600" b="1" dirty="0">
                <a:solidFill>
                  <a:srgbClr val="FFFF00"/>
                </a:solidFill>
                <a:effectLst/>
                <a:latin typeface="Times New Roman" panose="02020603050405020304" pitchFamily="18" charset="0"/>
                <a:ea typeface="Times New Roman" panose="02020603050405020304" pitchFamily="18" charset="0"/>
              </a:rPr>
              <a:t> </a:t>
            </a:r>
            <a:r>
              <a:rPr lang="en-US" sz="3600" b="1" dirty="0" err="1">
                <a:solidFill>
                  <a:srgbClr val="FFFF00"/>
                </a:solidFill>
                <a:effectLst/>
                <a:latin typeface="Times New Roman" panose="02020603050405020304" pitchFamily="18" charset="0"/>
                <a:ea typeface="Times New Roman" panose="02020603050405020304" pitchFamily="18" charset="0"/>
              </a:rPr>
              <a:t>tay</a:t>
            </a:r>
            <a:endParaRPr lang="en-US" sz="3600" dirty="0">
              <a:solidFill>
                <a:srgbClr val="FFFF00"/>
              </a:solidFill>
              <a:effectLst/>
              <a:latin typeface="Times New Roman" panose="02020603050405020304" pitchFamily="18" charset="0"/>
              <a:ea typeface="Times New Roman" panose="02020603050405020304" pitchFamily="18" charset="0"/>
            </a:endParaRPr>
          </a:p>
          <a:p>
            <a:pPr algn="just"/>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Hồi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ấy</a:t>
            </a:r>
            <a:r>
              <a:rPr lang="en-US" sz="2400" dirty="0">
                <a:solidFill>
                  <a:schemeClr val="accent1"/>
                </a:solidFill>
                <a:effectLst/>
                <a:latin typeface="Times New Roman" panose="02020603050405020304" pitchFamily="18" charset="0"/>
                <a:ea typeface="Times New Roman" panose="02020603050405020304" pitchFamily="18" charset="0"/>
              </a:rPr>
              <a:t>, ở </a:t>
            </a:r>
            <a:r>
              <a:rPr lang="en-US" sz="2400" dirty="0" err="1">
                <a:solidFill>
                  <a:schemeClr val="accent1"/>
                </a:solidFill>
                <a:effectLst/>
                <a:latin typeface="Times New Roman" panose="02020603050405020304" pitchFamily="18" charset="0"/>
                <a:ea typeface="Times New Roman" panose="02020603050405020304" pitchFamily="18" charset="0"/>
              </a:rPr>
              <a:t>Sài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Gòn</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Bác</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Hồ</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có</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một</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người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bạn</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tên</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là</a:t>
            </a:r>
            <a:r>
              <a:rPr lang="en-US" sz="2400" dirty="0">
                <a:solidFill>
                  <a:schemeClr val="accent1"/>
                </a:solidFill>
                <a:effectLst/>
                <a:latin typeface="Times New Roman" panose="02020603050405020304" pitchFamily="18" charset="0"/>
                <a:ea typeface="Times New Roman" panose="02020603050405020304" pitchFamily="18" charset="0"/>
              </a:rPr>
              <a:t> Lê.</a:t>
            </a:r>
          </a:p>
          <a:p>
            <a:pPr algn="just"/>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Một</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hôm</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Bác</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Hồ</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hỏi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bác</a:t>
            </a:r>
            <a:r>
              <a:rPr lang="en-US" sz="2400" dirty="0">
                <a:solidFill>
                  <a:schemeClr val="accent1"/>
                </a:solidFill>
                <a:effectLst/>
                <a:latin typeface="Times New Roman" panose="02020603050405020304" pitchFamily="18" charset="0"/>
                <a:ea typeface="Times New Roman" panose="02020603050405020304" pitchFamily="18" charset="0"/>
              </a:rPr>
              <a:t> Lê:</a:t>
            </a:r>
          </a:p>
          <a:p>
            <a:pPr algn="just"/>
            <a:r>
              <a:rPr lang="en-US" sz="2400" dirty="0">
                <a:solidFill>
                  <a:schemeClr val="accent1"/>
                </a:solidFill>
                <a:effectLst/>
                <a:latin typeface="Times New Roman" panose="02020603050405020304" pitchFamily="18" charset="0"/>
                <a:ea typeface="Times New Roman" panose="02020603050405020304" pitchFamily="18" charset="0"/>
              </a:rPr>
              <a:t>    - Anh </a:t>
            </a:r>
            <a:r>
              <a:rPr lang="en-US" sz="2400" dirty="0" err="1">
                <a:solidFill>
                  <a:schemeClr val="accent1"/>
                </a:solidFill>
                <a:effectLst/>
                <a:latin typeface="Times New Roman" panose="02020603050405020304" pitchFamily="18" charset="0"/>
                <a:ea typeface="Times New Roman" panose="02020603050405020304" pitchFamily="18" charset="0"/>
              </a:rPr>
              <a:t>có</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yêu</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nước</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không</a:t>
            </a:r>
            <a:r>
              <a:rPr lang="en-US" sz="2400" dirty="0">
                <a:solidFill>
                  <a:schemeClr val="accent1"/>
                </a:solidFill>
                <a:effectLst/>
                <a:latin typeface="Times New Roman" panose="02020603050405020304" pitchFamily="18" charset="0"/>
                <a:ea typeface="Times New Roman" panose="02020603050405020304" pitchFamily="18" charset="0"/>
              </a:rPr>
              <a:t>?</a:t>
            </a:r>
          </a:p>
          <a:p>
            <a:pPr algn="just"/>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Bác</a:t>
            </a:r>
            <a:r>
              <a:rPr lang="en-US" sz="2400" dirty="0">
                <a:solidFill>
                  <a:schemeClr val="accent1"/>
                </a:solidFill>
                <a:effectLst/>
                <a:latin typeface="Times New Roman" panose="02020603050405020304" pitchFamily="18" charset="0"/>
                <a:ea typeface="Times New Roman" panose="02020603050405020304" pitchFamily="18" charset="0"/>
              </a:rPr>
              <a:t> Lê </a:t>
            </a:r>
            <a:r>
              <a:rPr lang="en-US" sz="2400" dirty="0" err="1">
                <a:solidFill>
                  <a:schemeClr val="accent1"/>
                </a:solidFill>
                <a:effectLst/>
                <a:latin typeface="Times New Roman" panose="02020603050405020304" pitchFamily="18" charset="0"/>
                <a:ea typeface="Times New Roman" panose="02020603050405020304" pitchFamily="18" charset="0"/>
              </a:rPr>
              <a:t>trả</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lời</a:t>
            </a:r>
            <a:r>
              <a:rPr lang="en-US" sz="2400" dirty="0">
                <a:solidFill>
                  <a:schemeClr val="accent1"/>
                </a:solidFill>
                <a:effectLst/>
                <a:latin typeface="Times New Roman" panose="02020603050405020304" pitchFamily="18" charset="0"/>
                <a:ea typeface="Times New Roman" panose="02020603050405020304" pitchFamily="18" charset="0"/>
              </a:rPr>
              <a:t>:</a:t>
            </a:r>
          </a:p>
          <a:p>
            <a:pPr algn="just"/>
            <a:r>
              <a:rPr lang="en-US" sz="2400" dirty="0">
                <a:solidFill>
                  <a:schemeClr val="accent1"/>
                </a:solidFill>
                <a:effectLst/>
                <a:latin typeface="Times New Roman" panose="02020603050405020304" pitchFamily="18" charset="0"/>
                <a:ea typeface="Times New Roman" panose="02020603050405020304" pitchFamily="18" charset="0"/>
              </a:rPr>
              <a:t>    - </a:t>
            </a:r>
            <a:r>
              <a:rPr lang="en-US" sz="2400" dirty="0" err="1">
                <a:solidFill>
                  <a:schemeClr val="accent1"/>
                </a:solidFill>
                <a:effectLst/>
                <a:latin typeface="Times New Roman" panose="02020603050405020304" pitchFamily="18" charset="0"/>
                <a:ea typeface="Times New Roman" panose="02020603050405020304" pitchFamily="18" charset="0"/>
              </a:rPr>
              <a:t>Có</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chứ</a:t>
            </a:r>
            <a:r>
              <a:rPr lang="en-US" sz="2400" dirty="0">
                <a:solidFill>
                  <a:schemeClr val="accent1"/>
                </a:solidFill>
                <a:effectLst/>
                <a:latin typeface="Times New Roman" panose="02020603050405020304" pitchFamily="18" charset="0"/>
                <a:ea typeface="Times New Roman" panose="02020603050405020304" pitchFamily="18" charset="0"/>
              </a:rPr>
              <a:t>!</a:t>
            </a:r>
          </a:p>
          <a:p>
            <a:pPr algn="just"/>
            <a:r>
              <a:rPr lang="en-US" sz="2400" dirty="0">
                <a:solidFill>
                  <a:schemeClr val="accent1"/>
                </a:solidFill>
                <a:effectLst/>
                <a:latin typeface="Times New Roman" panose="02020603050405020304" pitchFamily="18" charset="0"/>
                <a:ea typeface="Times New Roman" panose="02020603050405020304" pitchFamily="18" charset="0"/>
              </a:rPr>
              <a:t>    - Anh </a:t>
            </a:r>
            <a:r>
              <a:rPr lang="en-US" sz="2400" dirty="0" err="1">
                <a:solidFill>
                  <a:schemeClr val="accent1"/>
                </a:solidFill>
                <a:effectLst/>
                <a:latin typeface="Times New Roman" panose="02020603050405020304" pitchFamily="18" charset="0"/>
                <a:ea typeface="Times New Roman" panose="02020603050405020304" pitchFamily="18" charset="0"/>
              </a:rPr>
              <a:t>có</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thể</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giữ</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bí</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mật</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không</a:t>
            </a:r>
            <a:r>
              <a:rPr lang="en-US" sz="2400" dirty="0">
                <a:solidFill>
                  <a:schemeClr val="accent1"/>
                </a:solidFill>
                <a:effectLst/>
                <a:latin typeface="Times New Roman" panose="02020603050405020304" pitchFamily="18" charset="0"/>
                <a:ea typeface="Times New Roman" panose="02020603050405020304" pitchFamily="18" charset="0"/>
              </a:rPr>
              <a:t>?</a:t>
            </a:r>
          </a:p>
          <a:p>
            <a:pPr algn="just"/>
            <a:r>
              <a:rPr lang="en-US" sz="2400" dirty="0">
                <a:solidFill>
                  <a:schemeClr val="accent1"/>
                </a:solidFill>
                <a:effectLst/>
                <a:latin typeface="Times New Roman" panose="02020603050405020304" pitchFamily="18" charset="0"/>
                <a:ea typeface="Times New Roman" panose="02020603050405020304" pitchFamily="18" charset="0"/>
              </a:rPr>
              <a:t>    - </a:t>
            </a:r>
            <a:r>
              <a:rPr lang="en-US" sz="2400" dirty="0" err="1">
                <a:solidFill>
                  <a:schemeClr val="accent1"/>
                </a:solidFill>
                <a:effectLst/>
                <a:latin typeface="Times New Roman" panose="02020603050405020304" pitchFamily="18" charset="0"/>
                <a:ea typeface="Times New Roman" panose="02020603050405020304" pitchFamily="18" charset="0"/>
              </a:rPr>
              <a:t>Có</a:t>
            </a:r>
            <a:r>
              <a:rPr lang="en-US" sz="2400" dirty="0">
                <a:solidFill>
                  <a:schemeClr val="accent1"/>
                </a:solidFill>
                <a:effectLst/>
                <a:latin typeface="Times New Roman" panose="02020603050405020304" pitchFamily="18" charset="0"/>
                <a:ea typeface="Times New Roman" panose="02020603050405020304" pitchFamily="18" charset="0"/>
              </a:rPr>
              <a:t>!</a:t>
            </a:r>
          </a:p>
          <a:p>
            <a:pPr algn="just"/>
            <a:r>
              <a:rPr lang="en-US" sz="2400" dirty="0">
                <a:solidFill>
                  <a:schemeClr val="accent1"/>
                </a:solidFill>
                <a:effectLst/>
                <a:latin typeface="Times New Roman" panose="02020603050405020304" pitchFamily="18" charset="0"/>
                <a:ea typeface="Times New Roman" panose="02020603050405020304" pitchFamily="18" charset="0"/>
              </a:rPr>
              <a:t>    - </a:t>
            </a:r>
            <a:r>
              <a:rPr lang="en-US" sz="2400" dirty="0" err="1">
                <a:solidFill>
                  <a:schemeClr val="accent1"/>
                </a:solidFill>
                <a:effectLst/>
                <a:latin typeface="Times New Roman" panose="02020603050405020304" pitchFamily="18" charset="0"/>
                <a:ea typeface="Times New Roman" panose="02020603050405020304" pitchFamily="18" charset="0"/>
              </a:rPr>
              <a:t>Tôi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muốn</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đi</a:t>
            </a:r>
            <a:r>
              <a:rPr lang="en-US" sz="2400" dirty="0">
                <a:solidFill>
                  <a:schemeClr val="accent1"/>
                </a:solidFill>
                <a:effectLst/>
                <a:latin typeface="Times New Roman" panose="02020603050405020304" pitchFamily="18" charset="0"/>
                <a:ea typeface="Times New Roman" panose="02020603050405020304" pitchFamily="18" charset="0"/>
              </a:rPr>
              <a:t> ra </a:t>
            </a:r>
            <a:r>
              <a:rPr lang="en-US" sz="2400" dirty="0" err="1">
                <a:solidFill>
                  <a:schemeClr val="accent1"/>
                </a:solidFill>
                <a:effectLst/>
                <a:latin typeface="Times New Roman" panose="02020603050405020304" pitchFamily="18" charset="0"/>
                <a:ea typeface="Times New Roman" panose="02020603050405020304" pitchFamily="18" charset="0"/>
              </a:rPr>
              <a:t>nước</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ngoài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xem</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Pháp</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và</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các</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nước</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khác</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họ</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làm</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như</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thế</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nào</a:t>
            </a:r>
            <a:r>
              <a:rPr lang="en-US" sz="2400" dirty="0">
                <a:solidFill>
                  <a:schemeClr val="accent1"/>
                </a:solidFill>
                <a:effectLst/>
                <a:latin typeface="Times New Roman" panose="02020603050405020304" pitchFamily="18" charset="0"/>
                <a:ea typeface="Times New Roman" panose="02020603050405020304" pitchFamily="18" charset="0"/>
              </a:rPr>
              <a:t>. Sau </a:t>
            </a:r>
            <a:r>
              <a:rPr lang="en-US" sz="2400" dirty="0" err="1">
                <a:solidFill>
                  <a:schemeClr val="accent1"/>
                </a:solidFill>
                <a:effectLst/>
                <a:latin typeface="Times New Roman" panose="02020603050405020304" pitchFamily="18" charset="0"/>
                <a:ea typeface="Times New Roman" panose="02020603050405020304" pitchFamily="18" charset="0"/>
              </a:rPr>
              <a:t>đó</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trở</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về</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giúp</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đồng</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bào</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chúng</a:t>
            </a:r>
            <a:r>
              <a:rPr lang="en-US" sz="2400" dirty="0">
                <a:solidFill>
                  <a:schemeClr val="accent1"/>
                </a:solidFill>
                <a:effectLst/>
                <a:latin typeface="Times New Roman" panose="02020603050405020304" pitchFamily="18" charset="0"/>
                <a:ea typeface="Times New Roman" panose="02020603050405020304" pitchFamily="18" charset="0"/>
              </a:rPr>
              <a:t> ta. </a:t>
            </a:r>
            <a:r>
              <a:rPr lang="en-US" sz="2400" dirty="0" err="1">
                <a:solidFill>
                  <a:schemeClr val="accent1"/>
                </a:solidFill>
                <a:effectLst/>
                <a:latin typeface="Times New Roman" panose="02020603050405020304" pitchFamily="18" charset="0"/>
                <a:ea typeface="Times New Roman" panose="02020603050405020304" pitchFamily="18" charset="0"/>
              </a:rPr>
              <a:t>Nhưng</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đi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một</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mình</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cũng</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mạo</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hiểm</a:t>
            </a:r>
            <a:r>
              <a:rPr lang="en-US" sz="2400" dirty="0">
                <a:solidFill>
                  <a:schemeClr val="accent1"/>
                </a:solidFill>
                <a:effectLst/>
                <a:latin typeface="Times New Roman" panose="02020603050405020304" pitchFamily="18" charset="0"/>
                <a:ea typeface="Times New Roman" panose="02020603050405020304" pitchFamily="18" charset="0"/>
              </a:rPr>
              <a:t>. Anh </a:t>
            </a:r>
            <a:r>
              <a:rPr lang="en-US" sz="2400" dirty="0" err="1">
                <a:solidFill>
                  <a:schemeClr val="accent1"/>
                </a:solidFill>
                <a:effectLst/>
                <a:latin typeface="Times New Roman" panose="02020603050405020304" pitchFamily="18" charset="0"/>
                <a:ea typeface="Times New Roman" panose="02020603050405020304" pitchFamily="18" charset="0"/>
              </a:rPr>
              <a:t>có</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muốn</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đi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với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tôi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không</a:t>
            </a:r>
            <a:r>
              <a:rPr lang="en-US" sz="2400" dirty="0">
                <a:solidFill>
                  <a:schemeClr val="accent1"/>
                </a:solidFill>
                <a:effectLst/>
                <a:latin typeface="Times New Roman" panose="02020603050405020304" pitchFamily="18" charset="0"/>
                <a:ea typeface="Times New Roman" panose="02020603050405020304" pitchFamily="18" charset="0"/>
              </a:rPr>
              <a:t>?</a:t>
            </a:r>
          </a:p>
          <a:p>
            <a:pPr algn="just"/>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Bác</a:t>
            </a:r>
            <a:r>
              <a:rPr lang="en-US" sz="2400" dirty="0">
                <a:solidFill>
                  <a:schemeClr val="accent1"/>
                </a:solidFill>
                <a:effectLst/>
                <a:latin typeface="Times New Roman" panose="02020603050405020304" pitchFamily="18" charset="0"/>
                <a:ea typeface="Times New Roman" panose="02020603050405020304" pitchFamily="18" charset="0"/>
              </a:rPr>
              <a:t> Lê </a:t>
            </a:r>
            <a:r>
              <a:rPr lang="en-US" sz="2400" dirty="0" err="1">
                <a:solidFill>
                  <a:schemeClr val="accent1"/>
                </a:solidFill>
                <a:effectLst/>
                <a:latin typeface="Times New Roman" panose="02020603050405020304" pitchFamily="18" charset="0"/>
                <a:ea typeface="Times New Roman" panose="02020603050405020304" pitchFamily="18" charset="0"/>
              </a:rPr>
              <a:t>sửng</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sốt</a:t>
            </a:r>
            <a:r>
              <a:rPr lang="en-US" sz="2400" dirty="0">
                <a:solidFill>
                  <a:schemeClr val="accent1"/>
                </a:solidFill>
                <a:effectLst/>
                <a:latin typeface="Times New Roman" panose="02020603050405020304" pitchFamily="18" charset="0"/>
                <a:ea typeface="Times New Roman" panose="02020603050405020304" pitchFamily="18" charset="0"/>
              </a:rPr>
              <a:t>:</a:t>
            </a:r>
          </a:p>
          <a:p>
            <a:pPr algn="just"/>
            <a:r>
              <a:rPr lang="en-US" sz="2400" dirty="0">
                <a:solidFill>
                  <a:schemeClr val="accent1"/>
                </a:solidFill>
                <a:effectLst/>
                <a:latin typeface="Times New Roman" panose="02020603050405020304" pitchFamily="18" charset="0"/>
                <a:ea typeface="Times New Roman" panose="02020603050405020304" pitchFamily="18" charset="0"/>
              </a:rPr>
              <a:t>    - </a:t>
            </a:r>
            <a:r>
              <a:rPr lang="en-US" sz="2400" dirty="0" err="1">
                <a:solidFill>
                  <a:schemeClr val="accent1"/>
                </a:solidFill>
                <a:effectLst/>
                <a:latin typeface="Times New Roman" panose="02020603050405020304" pitchFamily="18" charset="0"/>
                <a:ea typeface="Times New Roman" panose="02020603050405020304" pitchFamily="18" charset="0"/>
              </a:rPr>
              <a:t>Nhưng</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chúng</a:t>
            </a:r>
            <a:r>
              <a:rPr lang="en-US" sz="2400" dirty="0">
                <a:solidFill>
                  <a:schemeClr val="accent1"/>
                </a:solidFill>
                <a:effectLst/>
                <a:latin typeface="Times New Roman" panose="02020603050405020304" pitchFamily="18" charset="0"/>
                <a:ea typeface="Times New Roman" panose="02020603050405020304" pitchFamily="18" charset="0"/>
              </a:rPr>
              <a:t> ta </a:t>
            </a:r>
            <a:r>
              <a:rPr lang="en-US" sz="2400" dirty="0" err="1">
                <a:solidFill>
                  <a:schemeClr val="accent1"/>
                </a:solidFill>
                <a:effectLst/>
                <a:latin typeface="Times New Roman" panose="02020603050405020304" pitchFamily="18" charset="0"/>
                <a:ea typeface="Times New Roman" panose="02020603050405020304" pitchFamily="18" charset="0"/>
              </a:rPr>
              <a:t>lấy</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đâu</a:t>
            </a:r>
            <a:r>
              <a:rPr lang="en-US" sz="2400" dirty="0">
                <a:solidFill>
                  <a:schemeClr val="accent1"/>
                </a:solidFill>
                <a:effectLst/>
                <a:latin typeface="Times New Roman" panose="02020603050405020304" pitchFamily="18" charset="0"/>
                <a:ea typeface="Times New Roman" panose="02020603050405020304" pitchFamily="18" charset="0"/>
              </a:rPr>
              <a:t> ra </a:t>
            </a:r>
            <a:r>
              <a:rPr lang="en-US" sz="2400" dirty="0" err="1">
                <a:solidFill>
                  <a:schemeClr val="accent1"/>
                </a:solidFill>
                <a:effectLst/>
                <a:latin typeface="Times New Roman" panose="02020603050405020304" pitchFamily="18" charset="0"/>
                <a:ea typeface="Times New Roman" panose="02020603050405020304" pitchFamily="18" charset="0"/>
              </a:rPr>
              <a:t>tiền</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mà</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đi</a:t>
            </a:r>
            <a:r>
              <a:rPr lang="en-US" sz="2400" dirty="0">
                <a:solidFill>
                  <a:schemeClr val="accent1"/>
                </a:solidFill>
                <a:effectLst/>
                <a:latin typeface="Times New Roman" panose="02020603050405020304" pitchFamily="18" charset="0"/>
                <a:ea typeface="Times New Roman" panose="02020603050405020304" pitchFamily="18" charset="0"/>
              </a:rPr>
              <a:t>?</a:t>
            </a:r>
          </a:p>
          <a:p>
            <a:pPr algn="just"/>
            <a:r>
              <a:rPr lang="en-US" sz="2400" dirty="0">
                <a:solidFill>
                  <a:schemeClr val="accent1"/>
                </a:solidFill>
                <a:effectLst/>
                <a:latin typeface="Times New Roman" panose="02020603050405020304" pitchFamily="18" charset="0"/>
                <a:ea typeface="Times New Roman" panose="02020603050405020304" pitchFamily="18" charset="0"/>
              </a:rPr>
              <a:t>    - </a:t>
            </a:r>
            <a:r>
              <a:rPr lang="en-US" sz="2400" dirty="0" err="1">
                <a:solidFill>
                  <a:schemeClr val="accent1"/>
                </a:solidFill>
                <a:effectLst/>
                <a:latin typeface="Times New Roman" panose="02020603050405020304" pitchFamily="18" charset="0"/>
                <a:ea typeface="Times New Roman" panose="02020603050405020304" pitchFamily="18" charset="0"/>
              </a:rPr>
              <a:t>Đây</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tiền</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đây</a:t>
            </a:r>
            <a:r>
              <a:rPr lang="en-US" sz="2400" dirty="0">
                <a:solidFill>
                  <a:schemeClr val="accent1"/>
                </a:solidFill>
                <a:effectLst/>
                <a:latin typeface="Times New Roman" panose="02020603050405020304" pitchFamily="18" charset="0"/>
                <a:ea typeface="Times New Roman" panose="02020603050405020304" pitchFamily="18" charset="0"/>
              </a:rPr>
              <a:t>!</a:t>
            </a:r>
          </a:p>
          <a:p>
            <a:pPr algn="just"/>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Vừa</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nói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Bác</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Hồ</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vừa</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giơ</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hai</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tay</a:t>
            </a:r>
            <a:r>
              <a:rPr lang="en-US" sz="2400" dirty="0">
                <a:solidFill>
                  <a:schemeClr val="accent1"/>
                </a:solidFill>
                <a:effectLst/>
                <a:latin typeface="Times New Roman" panose="02020603050405020304" pitchFamily="18" charset="0"/>
                <a:ea typeface="Times New Roman" panose="02020603050405020304" pitchFamily="18" charset="0"/>
              </a:rPr>
              <a:t> ra </a:t>
            </a:r>
            <a:r>
              <a:rPr lang="en-US" sz="2400" dirty="0" err="1">
                <a:solidFill>
                  <a:schemeClr val="accent1"/>
                </a:solidFill>
                <a:effectLst/>
                <a:latin typeface="Times New Roman" panose="02020603050405020304" pitchFamily="18" charset="0"/>
                <a:ea typeface="Times New Roman" panose="02020603050405020304" pitchFamily="18" charset="0"/>
              </a:rPr>
              <a:t>và</a:t>
            </a:r>
            <a:r>
              <a:rPr lang="en-US" sz="2400" dirty="0">
                <a:solidFill>
                  <a:schemeClr val="accent1"/>
                </a:solidFill>
                <a:effectLst/>
                <a:latin typeface="Times New Roman" panose="02020603050405020304" pitchFamily="18" charset="0"/>
                <a:ea typeface="Times New Roman" panose="02020603050405020304" pitchFamily="18" charset="0"/>
              </a:rPr>
              <a:t> </a:t>
            </a:r>
            <a:r>
              <a:rPr lang="en-US" sz="2400" dirty="0" err="1">
                <a:solidFill>
                  <a:schemeClr val="accent1"/>
                </a:solidFill>
                <a:effectLst/>
                <a:latin typeface="Times New Roman" panose="02020603050405020304" pitchFamily="18" charset="0"/>
                <a:ea typeface="Times New Roman" panose="02020603050405020304" pitchFamily="18" charset="0"/>
              </a:rPr>
              <a:t>tiếp</a:t>
            </a:r>
            <a:r>
              <a:rPr lang="en-US" sz="2400" dirty="0">
                <a:solidFill>
                  <a:schemeClr val="accent1"/>
                </a:solidFill>
                <a:effectLst/>
                <a:latin typeface="Times New Roman" panose="02020603050405020304" pitchFamily="18" charset="0"/>
                <a:ea typeface="Times New Roman" panose="02020603050405020304" pitchFamily="18" charset="0"/>
              </a:rPr>
              <a:t>:</a:t>
            </a:r>
          </a:p>
          <a:p>
            <a:pPr algn="just"/>
            <a:r>
              <a:rPr lang="en-US" sz="2400" spc="-40" dirty="0">
                <a:solidFill>
                  <a:schemeClr val="accent1"/>
                </a:solidFill>
                <a:effectLst/>
                <a:latin typeface="Times New Roman" panose="02020603050405020304" pitchFamily="18" charset="0"/>
                <a:ea typeface="Times New Roman" panose="02020603050405020304" pitchFamily="18" charset="0"/>
              </a:rPr>
              <a:t>    - </a:t>
            </a:r>
            <a:r>
              <a:rPr lang="en-US" sz="2400" spc="-40" dirty="0" err="1">
                <a:solidFill>
                  <a:schemeClr val="accent1"/>
                </a:solidFill>
                <a:effectLst/>
                <a:latin typeface="Times New Roman" panose="02020603050405020304" pitchFamily="18" charset="0"/>
                <a:ea typeface="Times New Roman" panose="02020603050405020304" pitchFamily="18" charset="0"/>
              </a:rPr>
              <a:t>Chúng</a:t>
            </a:r>
            <a:r>
              <a:rPr lang="en-US" sz="2400" spc="-40" dirty="0">
                <a:solidFill>
                  <a:schemeClr val="accent1"/>
                </a:solidFill>
                <a:effectLst/>
                <a:latin typeface="Times New Roman" panose="02020603050405020304" pitchFamily="18" charset="0"/>
                <a:ea typeface="Times New Roman" panose="02020603050405020304" pitchFamily="18" charset="0"/>
              </a:rPr>
              <a:t> ta </a:t>
            </a:r>
            <a:r>
              <a:rPr lang="en-US" sz="2400" spc="-40" dirty="0" err="1">
                <a:solidFill>
                  <a:schemeClr val="accent1"/>
                </a:solidFill>
                <a:effectLst/>
                <a:latin typeface="Times New Roman" panose="02020603050405020304" pitchFamily="18" charset="0"/>
                <a:ea typeface="Times New Roman" panose="02020603050405020304" pitchFamily="18" charset="0"/>
              </a:rPr>
              <a:t>sẽ</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làm</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bất</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cứ</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việc</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gì</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để</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sống</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và</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để</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đi</a:t>
            </a:r>
            <a:r>
              <a:rPr lang="en-US" sz="2400" spc="-40" dirty="0">
                <a:solidFill>
                  <a:schemeClr val="accent1"/>
                </a:solidFill>
                <a:effectLst/>
                <a:latin typeface="Times New Roman" panose="02020603050405020304" pitchFamily="18" charset="0"/>
                <a:ea typeface="Times New Roman" panose="02020603050405020304" pitchFamily="18" charset="0"/>
              </a:rPr>
              <a:t>. Anh </a:t>
            </a:r>
            <a:r>
              <a:rPr lang="en-US" sz="2400" spc="-40" dirty="0" err="1">
                <a:solidFill>
                  <a:schemeClr val="accent1"/>
                </a:solidFill>
                <a:effectLst/>
                <a:latin typeface="Times New Roman" panose="02020603050405020304" pitchFamily="18" charset="0"/>
                <a:ea typeface="Times New Roman" panose="02020603050405020304" pitchFamily="18" charset="0"/>
              </a:rPr>
              <a:t>đi</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với</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tôi</a:t>
            </a:r>
            <a:r>
              <a:rPr lang="en-US" sz="2400" spc="-40" dirty="0">
                <a:solidFill>
                  <a:schemeClr val="accent1"/>
                </a:solidFill>
                <a:effectLst/>
                <a:latin typeface="Times New Roman" panose="02020603050405020304" pitchFamily="18" charset="0"/>
                <a:ea typeface="Times New Roman" panose="02020603050405020304" pitchFamily="18" charset="0"/>
              </a:rPr>
              <a:t> </a:t>
            </a:r>
            <a:r>
              <a:rPr lang="en-US" sz="2400" spc="-40" dirty="0" err="1">
                <a:solidFill>
                  <a:schemeClr val="accent1"/>
                </a:solidFill>
                <a:effectLst/>
                <a:latin typeface="Times New Roman" panose="02020603050405020304" pitchFamily="18" charset="0"/>
                <a:ea typeface="Times New Roman" panose="02020603050405020304" pitchFamily="18" charset="0"/>
              </a:rPr>
              <a:t>chứ</a:t>
            </a:r>
            <a:r>
              <a:rPr lang="en-US" sz="2400" spc="-40" dirty="0">
                <a:solidFill>
                  <a:schemeClr val="accent1"/>
                </a:solidFill>
                <a:effectLst/>
                <a:latin typeface="Times New Roman" panose="02020603050405020304" pitchFamily="18" charset="0"/>
                <a:ea typeface="Times New Roman" panose="02020603050405020304" pitchFamily="18" charset="0"/>
              </a:rPr>
              <a:t>?</a:t>
            </a:r>
            <a:endParaRPr lang="en-US" sz="2400" dirty="0">
              <a:solidFill>
                <a:schemeClr val="accent1"/>
              </a:solidFill>
              <a:effectLst/>
              <a:latin typeface="Times New Roman" panose="02020603050405020304" pitchFamily="18" charset="0"/>
              <a:ea typeface="Times New Roman" panose="02020603050405020304" pitchFamily="18" charset="0"/>
            </a:endParaRPr>
          </a:p>
          <a:p>
            <a:r>
              <a:rPr lang="en-US" sz="2400" i="1" dirty="0">
                <a:solidFill>
                  <a:schemeClr val="accent1"/>
                </a:solidFill>
                <a:effectLst/>
                <a:latin typeface="Times New Roman" panose="02020603050405020304" pitchFamily="18" charset="0"/>
                <a:ea typeface="Calibri" panose="020F0502020204030204" pitchFamily="34" charset="0"/>
              </a:rPr>
              <a:t>                                                                             Theo </a:t>
            </a:r>
            <a:r>
              <a:rPr lang="en-US" sz="2400" i="1" dirty="0" err="1">
                <a:solidFill>
                  <a:schemeClr val="accent1"/>
                </a:solidFill>
                <a:effectLst/>
                <a:latin typeface="Times New Roman" panose="02020603050405020304" pitchFamily="18" charset="0"/>
                <a:ea typeface="Calibri" panose="020F0502020204030204" pitchFamily="34" charset="0"/>
              </a:rPr>
              <a:t>Trần</a:t>
            </a:r>
            <a:r>
              <a:rPr lang="en-US" sz="2400" i="1" dirty="0">
                <a:solidFill>
                  <a:schemeClr val="accent1"/>
                </a:solidFill>
                <a:effectLst/>
                <a:latin typeface="Times New Roman" panose="02020603050405020304" pitchFamily="18" charset="0"/>
                <a:ea typeface="Calibri" panose="020F0502020204030204" pitchFamily="34" charset="0"/>
              </a:rPr>
              <a:t> </a:t>
            </a:r>
            <a:r>
              <a:rPr lang="en-US" sz="2400" i="1" dirty="0" err="1">
                <a:solidFill>
                  <a:schemeClr val="accent1"/>
                </a:solidFill>
                <a:effectLst/>
                <a:latin typeface="Times New Roman" panose="02020603050405020304" pitchFamily="18" charset="0"/>
                <a:ea typeface="Calibri" panose="020F0502020204030204" pitchFamily="34" charset="0"/>
              </a:rPr>
              <a:t>Dân</a:t>
            </a:r>
            <a:r>
              <a:rPr lang="en-US" sz="2400" i="1" dirty="0">
                <a:solidFill>
                  <a:schemeClr val="accent1"/>
                </a:solidFill>
                <a:effectLst/>
                <a:latin typeface="Times New Roman" panose="02020603050405020304" pitchFamily="18" charset="0"/>
                <a:ea typeface="Calibri" panose="020F0502020204030204" pitchFamily="34" charset="0"/>
              </a:rPr>
              <a:t> </a:t>
            </a:r>
            <a:r>
              <a:rPr lang="en-US" sz="2400" i="1" dirty="0" err="1">
                <a:solidFill>
                  <a:schemeClr val="accent1"/>
                </a:solidFill>
                <a:effectLst/>
                <a:latin typeface="Times New Roman" panose="02020603050405020304" pitchFamily="18" charset="0"/>
                <a:ea typeface="Calibri" panose="020F0502020204030204" pitchFamily="34" charset="0"/>
              </a:rPr>
              <a:t>Tiên</a:t>
            </a:r>
            <a:endParaRPr lang="vi-VN" sz="2400" b="1" dirty="0">
              <a:solidFill>
                <a:schemeClr val="accent1"/>
              </a:solidFill>
              <a:ea typeface="Times New Roman"/>
            </a:endParaRPr>
          </a:p>
        </p:txBody>
      </p:sp>
      <p:pic>
        <p:nvPicPr>
          <p:cNvPr id="8" name="Audio 7">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2820416414"/>
      </p:ext>
    </p:extLst>
  </p:cSld>
  <p:clrMapOvr>
    <a:masterClrMapping/>
  </p:clrMapOvr>
  <mc:AlternateContent xmlns:mc="http://schemas.openxmlformats.org/markup-compatibility/2006" xmlns:p14="http://schemas.microsoft.com/office/powerpoint/2010/main">
    <mc:Choice Requires="p14">
      <p:transition spd="slow" p14:dur="2000" advTm="22044"/>
    </mc:Choice>
    <mc:Fallback xmlns="">
      <p:transition spd="slow" advTm="220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879352" y="0"/>
            <a:ext cx="9144000" cy="685800"/>
          </a:xfrm>
        </p:spPr>
        <p:txBody>
          <a:bodyPr/>
          <a:lstStyle/>
          <a:p>
            <a:pPr algn="l" eaLnBrk="1" hangingPunct="1"/>
            <a:r>
              <a:rPr lang="en-US" altLang="en-US" b="1" dirty="0">
                <a:solidFill>
                  <a:srgbClr val="FFFF00"/>
                </a:solidFill>
                <a:latin typeface="Times New Roman" panose="02020603050405020304" pitchFamily="18" charset="0"/>
                <a:cs typeface="Times New Roman" panose="02020603050405020304" pitchFamily="18" charset="0"/>
              </a:rPr>
              <a:t>III. </a:t>
            </a:r>
            <a:r>
              <a:rPr lang="en-US" altLang="en-US" b="1" dirty="0" err="1">
                <a:solidFill>
                  <a:srgbClr val="FFFF00"/>
                </a:solidFill>
                <a:latin typeface="Times New Roman" panose="02020603050405020304" pitchFamily="18" charset="0"/>
                <a:cs typeface="Times New Roman" panose="02020603050405020304" pitchFamily="18" charset="0"/>
              </a:rPr>
              <a:t>Luyện</a:t>
            </a:r>
            <a:r>
              <a:rPr lang="en-US" altLang="en-US" b="1" dirty="0">
                <a:solidFill>
                  <a:srgbClr val="FFFF00"/>
                </a:solidFill>
                <a:latin typeface="Times New Roman" panose="02020603050405020304" pitchFamily="18" charset="0"/>
                <a:cs typeface="Times New Roman" panose="02020603050405020304" pitchFamily="18" charset="0"/>
              </a:rPr>
              <a:t> </a:t>
            </a:r>
            <a:r>
              <a:rPr lang="en-US" altLang="en-US" b="1" dirty="0" err="1">
                <a:solidFill>
                  <a:srgbClr val="FFFF00"/>
                </a:solidFill>
                <a:latin typeface="Times New Roman" panose="02020603050405020304" pitchFamily="18" charset="0"/>
                <a:cs typeface="Times New Roman" panose="02020603050405020304" pitchFamily="18" charset="0"/>
              </a:rPr>
              <a:t>tập</a:t>
            </a:r>
            <a:r>
              <a:rPr lang="en-US" altLang="en-US" b="1" dirty="0">
                <a:solidFill>
                  <a:srgbClr val="FFFF00"/>
                </a:solidFill>
                <a:latin typeface="Times New Roman" panose="02020603050405020304" pitchFamily="18" charset="0"/>
                <a:cs typeface="Times New Roman" panose="02020603050405020304" pitchFamily="18" charset="0"/>
              </a:rPr>
              <a:t>:</a:t>
            </a:r>
          </a:p>
        </p:txBody>
      </p:sp>
      <p:grpSp>
        <p:nvGrpSpPr>
          <p:cNvPr id="3" name="Group 31"/>
          <p:cNvGrpSpPr>
            <a:grpSpLocks/>
          </p:cNvGrpSpPr>
          <p:nvPr/>
        </p:nvGrpSpPr>
        <p:grpSpPr bwMode="auto">
          <a:xfrm>
            <a:off x="0" y="752553"/>
            <a:ext cx="12025745" cy="1014678"/>
            <a:chOff x="1142" y="1512"/>
            <a:chExt cx="7107" cy="339"/>
          </a:xfrm>
        </p:grpSpPr>
        <p:sp>
          <p:nvSpPr>
            <p:cNvPr id="10" name="AutoShape 11"/>
            <p:cNvSpPr>
              <a:spLocks noChangeArrowheads="1"/>
            </p:cNvSpPr>
            <p:nvPr/>
          </p:nvSpPr>
          <p:spPr bwMode="gray">
            <a:xfrm>
              <a:off x="1427" y="1563"/>
              <a:ext cx="6812" cy="288"/>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1" name="AutoShape 12"/>
            <p:cNvSpPr>
              <a:spLocks noChangeArrowheads="1"/>
            </p:cNvSpPr>
            <p:nvPr/>
          </p:nvSpPr>
          <p:spPr bwMode="gray">
            <a:xfrm>
              <a:off x="1142" y="1512"/>
              <a:ext cx="669" cy="339"/>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2" name="Text Box 13">
              <a:hlinkClick r:id="" action="ppaction://noaction"/>
            </p:cNvPr>
            <p:cNvSpPr txBox="1">
              <a:spLocks noChangeArrowheads="1"/>
            </p:cNvSpPr>
            <p:nvPr/>
          </p:nvSpPr>
          <p:spPr bwMode="gray">
            <a:xfrm>
              <a:off x="2014" y="1562"/>
              <a:ext cx="6235" cy="259"/>
            </a:xfrm>
            <a:prstGeom prst="rect">
              <a:avLst/>
            </a:prstGeom>
            <a:noFill/>
            <a:ln w="9525" algn="ctr">
              <a:noFill/>
              <a:miter lim="800000"/>
              <a:headEnd/>
              <a:tailEnd/>
            </a:ln>
            <a:effectLst/>
          </p:spPr>
          <p:txBody>
            <a:bodyPr wrap="square">
              <a:spAutoFit/>
            </a:bodyPr>
            <a:lstStyle/>
            <a:p>
              <a:pPr algn="just" eaLnBrk="0" fontAlgn="base" hangingPunct="0">
                <a:spcBef>
                  <a:spcPct val="0"/>
                </a:spcBef>
                <a:spcAft>
                  <a:spcPct val="0"/>
                </a:spcAft>
                <a:defRPr/>
              </a:pP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Tìm</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câu</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hỏi</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en-US" sz="2800" b="1" dirty="0" err="1">
                  <a:solidFill>
                    <a:schemeClr val="accent1"/>
                  </a:solidFill>
                  <a:effectLst>
                    <a:outerShdw blurRad="38100" dist="38100" dir="2700000" algn="tl">
                      <a:srgbClr val="000000"/>
                    </a:outerShdw>
                  </a:effectLst>
                  <a:latin typeface="Times New Roman" pitchFamily="18" charset="0"/>
                  <a:cs typeface="Times New Roman" pitchFamily="18" charset="0"/>
                </a:rPr>
                <a:t>trong</a:t>
              </a:r>
              <a:r>
                <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rPr>
                <a:t> </a:t>
              </a:r>
              <a:r>
                <a:rPr lang="it-IT" sz="2800" b="1" dirty="0">
                  <a:solidFill>
                    <a:schemeClr val="accent1"/>
                  </a:solidFill>
                  <a:effectLst/>
                  <a:latin typeface="Times New Roman" panose="02020603050405020304" pitchFamily="18" charset="0"/>
                  <a:ea typeface="SimSun" panose="02010600030101010101" pitchFamily="2" charset="-122"/>
                </a:rPr>
                <a:t>bài đọc </a:t>
              </a:r>
              <a:r>
                <a:rPr lang="it-IT" sz="2800" b="1" i="1" dirty="0">
                  <a:solidFill>
                    <a:schemeClr val="accent1"/>
                  </a:solidFill>
                  <a:effectLst/>
                  <a:latin typeface="Times New Roman" panose="02020603050405020304" pitchFamily="18" charset="0"/>
                  <a:ea typeface="SimSun" panose="02010600030101010101" pitchFamily="2" charset="-122"/>
                </a:rPr>
                <a:t>Thưa chuyện với mẹ, Hai bàn tay </a:t>
              </a:r>
              <a:r>
                <a:rPr lang="it-IT" sz="2800" b="1" dirty="0">
                  <a:solidFill>
                    <a:schemeClr val="accent1"/>
                  </a:solidFill>
                  <a:effectLst/>
                  <a:latin typeface="Times New Roman" panose="02020603050405020304" pitchFamily="18" charset="0"/>
                  <a:ea typeface="SimSun" panose="02010600030101010101" pitchFamily="2" charset="-122"/>
                </a:rPr>
                <a:t>rồi ghi bảng theo mẫu sau:</a:t>
              </a:r>
              <a:endParaRPr lang="en-US" sz="2800" b="1" dirty="0">
                <a:solidFill>
                  <a:schemeClr val="accent1"/>
                </a:solidFill>
                <a:effectLst>
                  <a:outerShdw blurRad="38100" dist="38100" dir="2700000" algn="tl">
                    <a:srgbClr val="000000"/>
                  </a:outerShdw>
                </a:effectLst>
                <a:latin typeface="Times New Roman" pitchFamily="18" charset="0"/>
                <a:cs typeface="Times New Roman" pitchFamily="18" charset="0"/>
              </a:endParaRPr>
            </a:p>
          </p:txBody>
        </p:sp>
        <p:sp>
          <p:nvSpPr>
            <p:cNvPr id="13" name="Text Box 14"/>
            <p:cNvSpPr txBox="1">
              <a:spLocks noChangeArrowheads="1"/>
            </p:cNvSpPr>
            <p:nvPr/>
          </p:nvSpPr>
          <p:spPr bwMode="gray">
            <a:xfrm>
              <a:off x="1220" y="1610"/>
              <a:ext cx="566" cy="125"/>
            </a:xfrm>
            <a:prstGeom prst="rect">
              <a:avLst/>
            </a:prstGeom>
            <a:noFill/>
            <a:ln w="9525" algn="ctr">
              <a:noFill/>
              <a:miter lim="800000"/>
              <a:headEnd/>
              <a:tailEnd/>
            </a:ln>
            <a:effectLst/>
          </p:spPr>
          <p:txBody>
            <a:bodyPr wrap="none">
              <a:spAutoFit/>
            </a:bodyPr>
            <a:lstStyle/>
            <a:p>
              <a:pPr algn="ctr" eaLnBrk="0" hangingPunct="0">
                <a:defRPr/>
              </a:pPr>
              <a:r>
                <a:rPr lang="en-US" sz="2400" b="1" dirty="0" err="1">
                  <a:solidFill>
                    <a:srgbClr val="FFFFD9"/>
                  </a:solidFill>
                  <a:effectLst>
                    <a:outerShdw blurRad="38100" dist="38100" dir="2700000" algn="tl">
                      <a:srgbClr val="000000">
                        <a:alpha val="43137"/>
                      </a:srgbClr>
                    </a:outerShdw>
                  </a:effectLst>
                  <a:latin typeface="Arial"/>
                  <a:cs typeface="Times New Roman" pitchFamily="18" charset="0"/>
                </a:rPr>
                <a:t>Bài</a:t>
              </a:r>
              <a:r>
                <a:rPr lang="en-US" sz="2400" b="1" dirty="0">
                  <a:solidFill>
                    <a:srgbClr val="FFFFD9"/>
                  </a:solidFill>
                  <a:effectLst>
                    <a:outerShdw blurRad="38100" dist="38100" dir="2700000" algn="tl">
                      <a:srgbClr val="000000">
                        <a:alpha val="43137"/>
                      </a:srgbClr>
                    </a:outerShdw>
                  </a:effectLst>
                  <a:latin typeface="Arial"/>
                  <a:cs typeface="Times New Roman" pitchFamily="18" charset="0"/>
                </a:rPr>
                <a:t> 1</a:t>
              </a:r>
            </a:p>
          </p:txBody>
        </p:sp>
      </p:grpSp>
      <p:graphicFrame>
        <p:nvGraphicFramePr>
          <p:cNvPr id="14" name="Group 81">
            <a:extLst>
              <a:ext uri="{FF2B5EF4-FFF2-40B4-BE49-F238E27FC236}">
                <a16:creationId xmlns:a16="http://schemas.microsoft.com/office/drawing/2014/main" id="{0E8A7ACD-17C0-4E48-B2E6-B84FF89560B1}"/>
              </a:ext>
            </a:extLst>
          </p:cNvPr>
          <p:cNvGraphicFramePr>
            <a:graphicFrameLocks/>
          </p:cNvGraphicFramePr>
          <p:nvPr>
            <p:extLst>
              <p:ext uri="{D42A27DB-BD31-4B8C-83A1-F6EECF244321}">
                <p14:modId xmlns:p14="http://schemas.microsoft.com/office/powerpoint/2010/main" val="4097393786"/>
              </p:ext>
            </p:extLst>
          </p:nvPr>
        </p:nvGraphicFramePr>
        <p:xfrm>
          <a:off x="323273" y="1902684"/>
          <a:ext cx="11526575" cy="3962240"/>
        </p:xfrm>
        <a:graphic>
          <a:graphicData uri="http://schemas.openxmlformats.org/drawingml/2006/table">
            <a:tbl>
              <a:tblPr/>
              <a:tblGrid>
                <a:gridCol w="711200">
                  <a:extLst>
                    <a:ext uri="{9D8B030D-6E8A-4147-A177-3AD203B41FA5}">
                      <a16:colId xmlns:a16="http://schemas.microsoft.com/office/drawing/2014/main" val="20000"/>
                    </a:ext>
                  </a:extLst>
                </a:gridCol>
                <a:gridCol w="4331854">
                  <a:extLst>
                    <a:ext uri="{9D8B030D-6E8A-4147-A177-3AD203B41FA5}">
                      <a16:colId xmlns:a16="http://schemas.microsoft.com/office/drawing/2014/main" val="20001"/>
                    </a:ext>
                  </a:extLst>
                </a:gridCol>
                <a:gridCol w="2687782">
                  <a:extLst>
                    <a:ext uri="{9D8B030D-6E8A-4147-A177-3AD203B41FA5}">
                      <a16:colId xmlns:a16="http://schemas.microsoft.com/office/drawing/2014/main" val="20002"/>
                    </a:ext>
                  </a:extLst>
                </a:gridCol>
                <a:gridCol w="2124364">
                  <a:extLst>
                    <a:ext uri="{9D8B030D-6E8A-4147-A177-3AD203B41FA5}">
                      <a16:colId xmlns:a16="http://schemas.microsoft.com/office/drawing/2014/main" val="20003"/>
                    </a:ext>
                  </a:extLst>
                </a:gridCol>
                <a:gridCol w="1671375">
                  <a:extLst>
                    <a:ext uri="{9D8B030D-6E8A-4147-A177-3AD203B41FA5}">
                      <a16:colId xmlns:a16="http://schemas.microsoft.com/office/drawing/2014/main" val="20004"/>
                    </a:ext>
                  </a:extLst>
                </a:gridCol>
              </a:tblGrid>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accent5">
                              <a:lumMod val="50000"/>
                            </a:schemeClr>
                          </a:solidFill>
                          <a:effectLst/>
                          <a:latin typeface="Times New Roman" pitchFamily="18" charset="0"/>
                        </a:rPr>
                        <a:t>TT</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2000" b="1" i="0" u="none" strike="noStrike" cap="none" normalizeH="0" baseline="0" dirty="0" err="1">
                          <a:ln>
                            <a:noFill/>
                          </a:ln>
                          <a:solidFill>
                            <a:schemeClr val="accent5">
                              <a:lumMod val="50000"/>
                            </a:schemeClr>
                          </a:solidFill>
                          <a:effectLst/>
                          <a:latin typeface="Times New Roman" pitchFamily="18" charset="0"/>
                        </a:rPr>
                        <a:t>Câu</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hỏi</a:t>
                      </a: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a:ln>
                            <a:noFill/>
                          </a:ln>
                          <a:solidFill>
                            <a:schemeClr val="accent5">
                              <a:lumMod val="50000"/>
                            </a:schemeClr>
                          </a:solidFill>
                          <a:effectLst/>
                          <a:latin typeface="Times New Roman" pitchFamily="18" charset="0"/>
                        </a:rPr>
                        <a:t>Câu</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hỏi</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của</a:t>
                      </a:r>
                      <a:r>
                        <a:rPr kumimoji="0" lang="en-US" sz="2000" b="1" i="0" u="none" strike="noStrike" cap="none" normalizeH="0" baseline="0" dirty="0">
                          <a:ln>
                            <a:noFill/>
                          </a:ln>
                          <a:solidFill>
                            <a:schemeClr val="accent5">
                              <a:lumMod val="50000"/>
                            </a:schemeClr>
                          </a:solidFill>
                          <a:effectLst/>
                          <a:latin typeface="Times New Roman" pitchFamily="18" charset="0"/>
                        </a:rPr>
                        <a:t> ai?</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a:ln>
                            <a:noFill/>
                          </a:ln>
                          <a:solidFill>
                            <a:schemeClr val="accent5">
                              <a:lumMod val="50000"/>
                            </a:schemeClr>
                          </a:solidFill>
                          <a:effectLst/>
                          <a:latin typeface="Times New Roman" pitchFamily="18" charset="0"/>
                        </a:rPr>
                        <a:t>Để</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hỏi</a:t>
                      </a:r>
                      <a:r>
                        <a:rPr kumimoji="0" lang="en-US" sz="2000" b="1" i="0" u="none" strike="noStrike" cap="none" normalizeH="0" baseline="0" dirty="0">
                          <a:ln>
                            <a:noFill/>
                          </a:ln>
                          <a:solidFill>
                            <a:schemeClr val="accent5">
                              <a:lumMod val="50000"/>
                            </a:schemeClr>
                          </a:solidFill>
                          <a:effectLst/>
                          <a:latin typeface="Times New Roman" pitchFamily="18" charset="0"/>
                        </a:rPr>
                        <a:t> ai?</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a:ln>
                            <a:noFill/>
                          </a:ln>
                          <a:solidFill>
                            <a:schemeClr val="accent5">
                              <a:lumMod val="50000"/>
                            </a:schemeClr>
                          </a:solidFill>
                          <a:effectLst/>
                          <a:latin typeface="Times New Roman" pitchFamily="18" charset="0"/>
                        </a:rPr>
                        <a:t>Từ</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nghi</a:t>
                      </a:r>
                      <a:r>
                        <a:rPr kumimoji="0" lang="en-US" sz="2000" b="1" i="0" u="none" strike="noStrike" cap="none" normalizeH="0" baseline="0" dirty="0">
                          <a:ln>
                            <a:noFill/>
                          </a:ln>
                          <a:solidFill>
                            <a:schemeClr val="accent5">
                              <a:lumMod val="50000"/>
                            </a:schemeClr>
                          </a:solidFill>
                          <a:effectLst/>
                          <a:latin typeface="Times New Roman" pitchFamily="18" charset="0"/>
                        </a:rPr>
                        <a:t> </a:t>
                      </a:r>
                      <a:r>
                        <a:rPr kumimoji="0" lang="en-US" sz="2000" b="1" i="0" u="none" strike="noStrike" cap="none" normalizeH="0" baseline="0" dirty="0" err="1">
                          <a:ln>
                            <a:noFill/>
                          </a:ln>
                          <a:solidFill>
                            <a:schemeClr val="accent5">
                              <a:lumMod val="50000"/>
                            </a:schemeClr>
                          </a:solidFill>
                          <a:effectLst/>
                          <a:latin typeface="Times New Roman" pitchFamily="18" charset="0"/>
                        </a:rPr>
                        <a:t>vấn</a:t>
                      </a: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83667268"/>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6840790"/>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6494744"/>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5703956"/>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00692576"/>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12177353"/>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66069716"/>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84296241"/>
                  </a:ext>
                </a:extLst>
              </a:tr>
              <a:tr h="3962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a:ln>
                          <a:noFill/>
                        </a:ln>
                        <a:solidFill>
                          <a:schemeClr val="accent5">
                            <a:lumMod val="50000"/>
                          </a:schemeClr>
                        </a:solidFill>
                        <a:effectLst/>
                        <a:latin typeface="Times New Roman" pitchFamily="18"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56330243"/>
                  </a:ext>
                </a:extLst>
              </a:tr>
            </a:tbl>
          </a:graphicData>
        </a:graphic>
      </p:graphicFrame>
      <p:sp>
        <p:nvSpPr>
          <p:cNvPr id="15" name="Rectangle 30">
            <a:extLst>
              <a:ext uri="{FF2B5EF4-FFF2-40B4-BE49-F238E27FC236}">
                <a16:creationId xmlns:a16="http://schemas.microsoft.com/office/drawing/2014/main" id="{D84B3B46-A651-4D81-947E-01D1137F4DE2}"/>
              </a:ext>
            </a:extLst>
          </p:cNvPr>
          <p:cNvSpPr>
            <a:spLocks noChangeArrowheads="1"/>
          </p:cNvSpPr>
          <p:nvPr/>
        </p:nvSpPr>
        <p:spPr bwMode="auto">
          <a:xfrm>
            <a:off x="900543" y="2296973"/>
            <a:ext cx="3048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err="1">
                <a:latin typeface="Times New Roman" panose="02020603050405020304" pitchFamily="18" charset="0"/>
              </a:rPr>
              <a:t>Bài</a:t>
            </a:r>
            <a:r>
              <a:rPr lang="en-US" altLang="en-US" sz="2000" b="1" dirty="0">
                <a:latin typeface="Times New Roman" panose="02020603050405020304" pitchFamily="18" charset="0"/>
              </a:rPr>
              <a:t>: </a:t>
            </a:r>
            <a:r>
              <a:rPr lang="en-US" altLang="en-US" sz="2000" b="1" i="1" dirty="0" err="1">
                <a:solidFill>
                  <a:srgbClr val="00B0F0"/>
                </a:solidFill>
                <a:latin typeface="Times New Roman" panose="02020603050405020304" pitchFamily="18" charset="0"/>
              </a:rPr>
              <a:t>Thưa</a:t>
            </a:r>
            <a:r>
              <a:rPr lang="en-US" altLang="en-US" sz="2000" b="1" i="1" dirty="0">
                <a:solidFill>
                  <a:srgbClr val="00B0F0"/>
                </a:solidFill>
                <a:latin typeface="Times New Roman" panose="02020603050405020304" pitchFamily="18" charset="0"/>
              </a:rPr>
              <a:t> </a:t>
            </a:r>
            <a:r>
              <a:rPr lang="en-US" altLang="en-US" sz="2000" b="1" i="1" dirty="0" err="1">
                <a:solidFill>
                  <a:srgbClr val="00B0F0"/>
                </a:solidFill>
                <a:latin typeface="Times New Roman" panose="02020603050405020304" pitchFamily="18" charset="0"/>
              </a:rPr>
              <a:t>chuyện</a:t>
            </a:r>
            <a:r>
              <a:rPr lang="en-US" altLang="en-US" sz="2000" b="1" i="1" dirty="0">
                <a:solidFill>
                  <a:srgbClr val="00B0F0"/>
                </a:solidFill>
                <a:latin typeface="Times New Roman" panose="02020603050405020304" pitchFamily="18" charset="0"/>
              </a:rPr>
              <a:t> </a:t>
            </a:r>
            <a:r>
              <a:rPr lang="en-US" altLang="en-US" sz="2000" b="1" i="1" dirty="0" err="1">
                <a:solidFill>
                  <a:srgbClr val="00B0F0"/>
                </a:solidFill>
                <a:latin typeface="Times New Roman" panose="02020603050405020304" pitchFamily="18" charset="0"/>
              </a:rPr>
              <a:t>với</a:t>
            </a:r>
            <a:r>
              <a:rPr lang="en-US" altLang="en-US" sz="2000" b="1" i="1" dirty="0">
                <a:solidFill>
                  <a:srgbClr val="00B0F0"/>
                </a:solidFill>
                <a:latin typeface="Times New Roman" panose="02020603050405020304" pitchFamily="18" charset="0"/>
              </a:rPr>
              <a:t> </a:t>
            </a:r>
            <a:r>
              <a:rPr lang="en-US" altLang="en-US" sz="2000" b="1" i="1" dirty="0" err="1">
                <a:solidFill>
                  <a:srgbClr val="00B0F0"/>
                </a:solidFill>
                <a:latin typeface="Times New Roman" panose="02020603050405020304" pitchFamily="18" charset="0"/>
              </a:rPr>
              <a:t>mẹ</a:t>
            </a:r>
            <a:endParaRPr lang="en-US" altLang="en-US" sz="2000" b="1" i="1" dirty="0">
              <a:solidFill>
                <a:srgbClr val="00B0F0"/>
              </a:solidFill>
              <a:latin typeface="Times New Roman" panose="02020603050405020304" pitchFamily="18" charset="0"/>
            </a:endParaRPr>
          </a:p>
        </p:txBody>
      </p:sp>
      <p:sp>
        <p:nvSpPr>
          <p:cNvPr id="16" name="Rectangle 30">
            <a:extLst>
              <a:ext uri="{FF2B5EF4-FFF2-40B4-BE49-F238E27FC236}">
                <a16:creationId xmlns:a16="http://schemas.microsoft.com/office/drawing/2014/main" id="{443E84CC-DCE8-42AD-BCE6-B71B199819AD}"/>
              </a:ext>
            </a:extLst>
          </p:cNvPr>
          <p:cNvSpPr>
            <a:spLocks noChangeArrowheads="1"/>
          </p:cNvSpPr>
          <p:nvPr/>
        </p:nvSpPr>
        <p:spPr bwMode="auto">
          <a:xfrm>
            <a:off x="1020614" y="2659497"/>
            <a:ext cx="3048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latin typeface="Times New Roman" panose="02020603050405020304" pitchFamily="18" charset="0"/>
              </a:rPr>
              <a:t>M. </a:t>
            </a:r>
            <a:r>
              <a:rPr lang="en-US" altLang="en-US" sz="2000" b="1" dirty="0">
                <a:solidFill>
                  <a:schemeClr val="accent1"/>
                </a:solidFill>
                <a:latin typeface="Times New Roman" panose="02020603050405020304" pitchFamily="18" charset="0"/>
              </a:rPr>
              <a:t>Con </a:t>
            </a:r>
            <a:r>
              <a:rPr lang="en-US" altLang="en-US" sz="2000" b="1" dirty="0" err="1">
                <a:solidFill>
                  <a:schemeClr val="accent1"/>
                </a:solidFill>
                <a:latin typeface="Times New Roman" panose="02020603050405020304" pitchFamily="18" charset="0"/>
              </a:rPr>
              <a:t>vừa</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bảo</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gì</a:t>
            </a:r>
            <a:r>
              <a:rPr lang="en-US" altLang="en-US" sz="2000" b="1" dirty="0">
                <a:solidFill>
                  <a:schemeClr val="accent1"/>
                </a:solidFill>
                <a:latin typeface="Times New Roman" panose="02020603050405020304" pitchFamily="18" charset="0"/>
              </a:rPr>
              <a:t>?</a:t>
            </a:r>
          </a:p>
        </p:txBody>
      </p:sp>
      <p:sp>
        <p:nvSpPr>
          <p:cNvPr id="17" name="Rectangle 30">
            <a:extLst>
              <a:ext uri="{FF2B5EF4-FFF2-40B4-BE49-F238E27FC236}">
                <a16:creationId xmlns:a16="http://schemas.microsoft.com/office/drawing/2014/main" id="{35F8C45C-0A3B-4846-A143-89CDFAB96190}"/>
              </a:ext>
            </a:extLst>
          </p:cNvPr>
          <p:cNvSpPr>
            <a:spLocks noChangeArrowheads="1"/>
          </p:cNvSpPr>
          <p:nvPr/>
        </p:nvSpPr>
        <p:spPr bwMode="auto">
          <a:xfrm>
            <a:off x="5292433" y="2641014"/>
            <a:ext cx="2814788"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chemeClr val="accent1"/>
                </a:solidFill>
                <a:latin typeface="Times New Roman" panose="02020603050405020304" pitchFamily="18" charset="0"/>
              </a:rPr>
              <a:t>Câu</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của</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mẹ</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Cương</a:t>
            </a:r>
            <a:endParaRPr lang="en-US" altLang="en-US" sz="2000" b="1" dirty="0">
              <a:solidFill>
                <a:schemeClr val="accent1"/>
              </a:solidFill>
              <a:latin typeface="Times New Roman" panose="02020603050405020304" pitchFamily="18" charset="0"/>
            </a:endParaRPr>
          </a:p>
        </p:txBody>
      </p:sp>
      <p:sp>
        <p:nvSpPr>
          <p:cNvPr id="18" name="Rectangle 30">
            <a:extLst>
              <a:ext uri="{FF2B5EF4-FFF2-40B4-BE49-F238E27FC236}">
                <a16:creationId xmlns:a16="http://schemas.microsoft.com/office/drawing/2014/main" id="{1D4AE3EB-91EB-4FCC-8A92-F5B62EFDEE1B}"/>
              </a:ext>
            </a:extLst>
          </p:cNvPr>
          <p:cNvSpPr>
            <a:spLocks noChangeArrowheads="1"/>
          </p:cNvSpPr>
          <p:nvPr/>
        </p:nvSpPr>
        <p:spPr bwMode="auto">
          <a:xfrm>
            <a:off x="8215720" y="2641020"/>
            <a:ext cx="1752600" cy="400050"/>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chemeClr val="accent1"/>
                </a:solidFill>
                <a:latin typeface="Times New Roman" panose="02020603050405020304" pitchFamily="18" charset="0"/>
              </a:rPr>
              <a:t>Để</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Cương</a:t>
            </a:r>
            <a:endParaRPr lang="en-US" altLang="en-US" sz="2000" b="1" dirty="0">
              <a:solidFill>
                <a:schemeClr val="accent1"/>
              </a:solidFill>
              <a:latin typeface="Times New Roman" panose="02020603050405020304" pitchFamily="18" charset="0"/>
            </a:endParaRPr>
          </a:p>
        </p:txBody>
      </p:sp>
      <p:sp>
        <p:nvSpPr>
          <p:cNvPr id="19" name="Rectangle 30">
            <a:extLst>
              <a:ext uri="{FF2B5EF4-FFF2-40B4-BE49-F238E27FC236}">
                <a16:creationId xmlns:a16="http://schemas.microsoft.com/office/drawing/2014/main" id="{3167B65B-2164-417C-AE28-01D3410D682D}"/>
              </a:ext>
            </a:extLst>
          </p:cNvPr>
          <p:cNvSpPr>
            <a:spLocks noChangeArrowheads="1"/>
          </p:cNvSpPr>
          <p:nvPr/>
        </p:nvSpPr>
        <p:spPr bwMode="auto">
          <a:xfrm>
            <a:off x="10058394" y="2641592"/>
            <a:ext cx="1371600" cy="400050"/>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endParaRPr lang="en-US" altLang="en-US" sz="2000" b="1" dirty="0">
              <a:solidFill>
                <a:schemeClr val="accent1"/>
              </a:solidFill>
              <a:latin typeface="Times New Roman" panose="02020603050405020304" pitchFamily="18" charset="0"/>
            </a:endParaRPr>
          </a:p>
        </p:txBody>
      </p:sp>
      <p:sp>
        <p:nvSpPr>
          <p:cNvPr id="20" name="Rectangle 30">
            <a:extLst>
              <a:ext uri="{FF2B5EF4-FFF2-40B4-BE49-F238E27FC236}">
                <a16:creationId xmlns:a16="http://schemas.microsoft.com/office/drawing/2014/main" id="{5230D4FA-CB2F-4BB0-97FC-CD79411A574E}"/>
              </a:ext>
            </a:extLst>
          </p:cNvPr>
          <p:cNvSpPr>
            <a:spLocks noChangeArrowheads="1"/>
          </p:cNvSpPr>
          <p:nvPr/>
        </p:nvSpPr>
        <p:spPr bwMode="auto">
          <a:xfrm>
            <a:off x="1343883" y="3056657"/>
            <a:ext cx="3048000" cy="400050"/>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r>
              <a:rPr lang="en-US" altLang="en-US" sz="2000" b="1" dirty="0">
                <a:solidFill>
                  <a:schemeClr val="accent1"/>
                </a:solidFill>
                <a:latin typeface="Times New Roman" panose="02020603050405020304" pitchFamily="18" charset="0"/>
              </a:rPr>
              <a:t>Ai </a:t>
            </a:r>
            <a:r>
              <a:rPr lang="en-US" altLang="en-US" sz="2000" b="1" dirty="0" err="1">
                <a:solidFill>
                  <a:schemeClr val="accent1"/>
                </a:solidFill>
                <a:latin typeface="Times New Roman" panose="02020603050405020304" pitchFamily="18" charset="0"/>
              </a:rPr>
              <a:t>xui</a:t>
            </a:r>
            <a:r>
              <a:rPr lang="en-US" altLang="en-US" sz="2000" b="1" dirty="0">
                <a:solidFill>
                  <a:schemeClr val="accent1"/>
                </a:solidFill>
                <a:latin typeface="Times New Roman" panose="02020603050405020304" pitchFamily="18" charset="0"/>
              </a:rPr>
              <a:t> con </a:t>
            </a:r>
            <a:r>
              <a:rPr lang="en-US" altLang="en-US" sz="2000" b="1" dirty="0" err="1">
                <a:solidFill>
                  <a:schemeClr val="accent1"/>
                </a:solidFill>
                <a:latin typeface="Times New Roman" panose="02020603050405020304" pitchFamily="18" charset="0"/>
              </a:rPr>
              <a:t>thế</a:t>
            </a:r>
            <a:r>
              <a:rPr lang="en-US" altLang="en-US" sz="2000" b="1" dirty="0">
                <a:solidFill>
                  <a:schemeClr val="accent1"/>
                </a:solidFill>
                <a:latin typeface="Times New Roman" panose="02020603050405020304" pitchFamily="18" charset="0"/>
              </a:rPr>
              <a:t>?</a:t>
            </a:r>
          </a:p>
        </p:txBody>
      </p:sp>
      <p:sp>
        <p:nvSpPr>
          <p:cNvPr id="22" name="Rectangle 30">
            <a:extLst>
              <a:ext uri="{FF2B5EF4-FFF2-40B4-BE49-F238E27FC236}">
                <a16:creationId xmlns:a16="http://schemas.microsoft.com/office/drawing/2014/main" id="{811D51C7-EED5-40A4-A9BB-734542EFCF4B}"/>
              </a:ext>
            </a:extLst>
          </p:cNvPr>
          <p:cNvSpPr>
            <a:spLocks noChangeArrowheads="1"/>
          </p:cNvSpPr>
          <p:nvPr/>
        </p:nvSpPr>
        <p:spPr bwMode="auto">
          <a:xfrm>
            <a:off x="8229580" y="3052028"/>
            <a:ext cx="1752600" cy="400050"/>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chemeClr val="accent1"/>
                </a:solidFill>
                <a:latin typeface="Times New Roman" panose="02020603050405020304" pitchFamily="18" charset="0"/>
              </a:rPr>
              <a:t>Để</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Cương</a:t>
            </a:r>
            <a:endParaRPr lang="en-US" altLang="en-US" sz="2000" b="1" dirty="0">
              <a:solidFill>
                <a:schemeClr val="accent1"/>
              </a:solidFill>
              <a:latin typeface="Times New Roman" panose="02020603050405020304" pitchFamily="18" charset="0"/>
            </a:endParaRPr>
          </a:p>
        </p:txBody>
      </p:sp>
      <p:sp>
        <p:nvSpPr>
          <p:cNvPr id="23" name="Rectangle 30">
            <a:extLst>
              <a:ext uri="{FF2B5EF4-FFF2-40B4-BE49-F238E27FC236}">
                <a16:creationId xmlns:a16="http://schemas.microsoft.com/office/drawing/2014/main" id="{F5458270-C1D1-423C-870C-43EB56531AB1}"/>
              </a:ext>
            </a:extLst>
          </p:cNvPr>
          <p:cNvSpPr>
            <a:spLocks noChangeArrowheads="1"/>
          </p:cNvSpPr>
          <p:nvPr/>
        </p:nvSpPr>
        <p:spPr bwMode="auto">
          <a:xfrm>
            <a:off x="10127670" y="3061836"/>
            <a:ext cx="1763746"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chemeClr val="accent1"/>
                </a:solidFill>
                <a:latin typeface="Times New Roman" panose="02020603050405020304" pitchFamily="18" charset="0"/>
              </a:rPr>
              <a:t>thế</a:t>
            </a:r>
            <a:endParaRPr lang="en-US" altLang="en-US" sz="2000" b="1" dirty="0">
              <a:solidFill>
                <a:schemeClr val="accent1"/>
              </a:solidFill>
              <a:latin typeface="Times New Roman" panose="02020603050405020304" pitchFamily="18" charset="0"/>
            </a:endParaRPr>
          </a:p>
        </p:txBody>
      </p:sp>
      <p:sp>
        <p:nvSpPr>
          <p:cNvPr id="24" name="Rectangle 30">
            <a:extLst>
              <a:ext uri="{FF2B5EF4-FFF2-40B4-BE49-F238E27FC236}">
                <a16:creationId xmlns:a16="http://schemas.microsoft.com/office/drawing/2014/main" id="{495326E2-F669-4BBC-980B-2FA9945807B0}"/>
              </a:ext>
            </a:extLst>
          </p:cNvPr>
          <p:cNvSpPr>
            <a:spLocks noChangeArrowheads="1"/>
          </p:cNvSpPr>
          <p:nvPr/>
        </p:nvSpPr>
        <p:spPr bwMode="auto">
          <a:xfrm>
            <a:off x="10252362" y="2623120"/>
            <a:ext cx="1371600" cy="400050"/>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chemeClr val="accent1"/>
                </a:solidFill>
                <a:latin typeface="Times New Roman" panose="02020603050405020304" pitchFamily="18" charset="0"/>
              </a:rPr>
              <a:t>gì</a:t>
            </a:r>
            <a:endParaRPr lang="en-US" altLang="en-US" sz="2000" b="1" dirty="0">
              <a:solidFill>
                <a:schemeClr val="accent1"/>
              </a:solidFill>
              <a:latin typeface="Times New Roman" panose="02020603050405020304" pitchFamily="18" charset="0"/>
            </a:endParaRPr>
          </a:p>
        </p:txBody>
      </p:sp>
      <p:sp>
        <p:nvSpPr>
          <p:cNvPr id="25" name="Rectangle 30">
            <a:extLst>
              <a:ext uri="{FF2B5EF4-FFF2-40B4-BE49-F238E27FC236}">
                <a16:creationId xmlns:a16="http://schemas.microsoft.com/office/drawing/2014/main" id="{151DE19F-2266-4C07-95C5-671E88A7DDE6}"/>
              </a:ext>
            </a:extLst>
          </p:cNvPr>
          <p:cNvSpPr>
            <a:spLocks noChangeArrowheads="1"/>
          </p:cNvSpPr>
          <p:nvPr/>
        </p:nvSpPr>
        <p:spPr bwMode="auto">
          <a:xfrm>
            <a:off x="1052943" y="3493088"/>
            <a:ext cx="3048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err="1">
                <a:latin typeface="Times New Roman" panose="02020603050405020304" pitchFamily="18" charset="0"/>
              </a:rPr>
              <a:t>Bài</a:t>
            </a:r>
            <a:r>
              <a:rPr lang="en-US" altLang="en-US" sz="2000" b="1" dirty="0">
                <a:latin typeface="Times New Roman" panose="02020603050405020304" pitchFamily="18" charset="0"/>
              </a:rPr>
              <a:t>: </a:t>
            </a:r>
            <a:r>
              <a:rPr lang="en-US" altLang="en-US" sz="2000" b="1" i="1" dirty="0">
                <a:solidFill>
                  <a:srgbClr val="00B0F0"/>
                </a:solidFill>
                <a:latin typeface="Times New Roman" panose="02020603050405020304" pitchFamily="18" charset="0"/>
              </a:rPr>
              <a:t>Hai </a:t>
            </a:r>
            <a:r>
              <a:rPr lang="en-US" altLang="en-US" sz="2000" b="1" i="1" dirty="0" err="1">
                <a:solidFill>
                  <a:srgbClr val="00B0F0"/>
                </a:solidFill>
                <a:latin typeface="Times New Roman" panose="02020603050405020304" pitchFamily="18" charset="0"/>
              </a:rPr>
              <a:t>bàn</a:t>
            </a:r>
            <a:r>
              <a:rPr lang="en-US" altLang="en-US" sz="2000" b="1" i="1" dirty="0">
                <a:solidFill>
                  <a:srgbClr val="00B0F0"/>
                </a:solidFill>
                <a:latin typeface="Times New Roman" panose="02020603050405020304" pitchFamily="18" charset="0"/>
              </a:rPr>
              <a:t> </a:t>
            </a:r>
            <a:r>
              <a:rPr lang="en-US" altLang="en-US" sz="2000" b="1" i="1" dirty="0" err="1">
                <a:solidFill>
                  <a:srgbClr val="00B0F0"/>
                </a:solidFill>
                <a:latin typeface="Times New Roman" panose="02020603050405020304" pitchFamily="18" charset="0"/>
              </a:rPr>
              <a:t>tay</a:t>
            </a:r>
            <a:endParaRPr lang="en-US" altLang="en-US" sz="2000" b="1" i="1" dirty="0">
              <a:solidFill>
                <a:srgbClr val="00B0F0"/>
              </a:solidFill>
              <a:latin typeface="Times New Roman" panose="02020603050405020304" pitchFamily="18" charset="0"/>
            </a:endParaRPr>
          </a:p>
        </p:txBody>
      </p:sp>
      <p:sp>
        <p:nvSpPr>
          <p:cNvPr id="26" name="Rectangle 30">
            <a:extLst>
              <a:ext uri="{FF2B5EF4-FFF2-40B4-BE49-F238E27FC236}">
                <a16:creationId xmlns:a16="http://schemas.microsoft.com/office/drawing/2014/main" id="{C6A36262-7791-41A3-AFE0-47FD394E52FD}"/>
              </a:ext>
            </a:extLst>
          </p:cNvPr>
          <p:cNvSpPr>
            <a:spLocks noChangeArrowheads="1"/>
          </p:cNvSpPr>
          <p:nvPr/>
        </p:nvSpPr>
        <p:spPr bwMode="auto">
          <a:xfrm>
            <a:off x="531089" y="2684913"/>
            <a:ext cx="4036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latin typeface="Times New Roman" panose="02020603050405020304" pitchFamily="18" charset="0"/>
              </a:rPr>
              <a:t>1</a:t>
            </a:r>
            <a:endParaRPr lang="en-US" altLang="en-US" sz="2000" b="1" i="1" dirty="0">
              <a:solidFill>
                <a:srgbClr val="00B0F0"/>
              </a:solidFill>
              <a:latin typeface="Times New Roman" panose="02020603050405020304" pitchFamily="18" charset="0"/>
            </a:endParaRPr>
          </a:p>
        </p:txBody>
      </p:sp>
      <p:sp>
        <p:nvSpPr>
          <p:cNvPr id="27" name="Rectangle 30">
            <a:extLst>
              <a:ext uri="{FF2B5EF4-FFF2-40B4-BE49-F238E27FC236}">
                <a16:creationId xmlns:a16="http://schemas.microsoft.com/office/drawing/2014/main" id="{B055CC08-44BC-4539-89E7-EF61268EAEDA}"/>
              </a:ext>
            </a:extLst>
          </p:cNvPr>
          <p:cNvSpPr>
            <a:spLocks noChangeArrowheads="1"/>
          </p:cNvSpPr>
          <p:nvPr/>
        </p:nvSpPr>
        <p:spPr bwMode="auto">
          <a:xfrm>
            <a:off x="535713" y="3049741"/>
            <a:ext cx="4036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latin typeface="Times New Roman" panose="02020603050405020304" pitchFamily="18" charset="0"/>
              </a:rPr>
              <a:t>2</a:t>
            </a:r>
            <a:endParaRPr lang="en-US" altLang="en-US" sz="2000" b="1" i="1" dirty="0">
              <a:solidFill>
                <a:srgbClr val="00B0F0"/>
              </a:solidFill>
              <a:latin typeface="Times New Roman" panose="02020603050405020304" pitchFamily="18" charset="0"/>
            </a:endParaRPr>
          </a:p>
        </p:txBody>
      </p:sp>
      <p:sp>
        <p:nvSpPr>
          <p:cNvPr id="28" name="Rectangle 30">
            <a:extLst>
              <a:ext uri="{FF2B5EF4-FFF2-40B4-BE49-F238E27FC236}">
                <a16:creationId xmlns:a16="http://schemas.microsoft.com/office/drawing/2014/main" id="{E549A864-5292-4B6C-B7F1-6E4824E76921}"/>
              </a:ext>
            </a:extLst>
          </p:cNvPr>
          <p:cNvSpPr>
            <a:spLocks noChangeArrowheads="1"/>
          </p:cNvSpPr>
          <p:nvPr/>
        </p:nvSpPr>
        <p:spPr bwMode="auto">
          <a:xfrm>
            <a:off x="549573" y="3830210"/>
            <a:ext cx="4036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latin typeface="Times New Roman" panose="02020603050405020304" pitchFamily="18" charset="0"/>
              </a:rPr>
              <a:t>1</a:t>
            </a:r>
            <a:endParaRPr lang="en-US" altLang="en-US" sz="2000" b="1" i="1" dirty="0">
              <a:solidFill>
                <a:srgbClr val="00B0F0"/>
              </a:solidFill>
              <a:latin typeface="Times New Roman" panose="02020603050405020304" pitchFamily="18" charset="0"/>
            </a:endParaRPr>
          </a:p>
        </p:txBody>
      </p:sp>
      <p:sp>
        <p:nvSpPr>
          <p:cNvPr id="29" name="Rectangle 30">
            <a:extLst>
              <a:ext uri="{FF2B5EF4-FFF2-40B4-BE49-F238E27FC236}">
                <a16:creationId xmlns:a16="http://schemas.microsoft.com/office/drawing/2014/main" id="{8BB747C2-CB4C-4F41-9E71-DE67A5B6A687}"/>
              </a:ext>
            </a:extLst>
          </p:cNvPr>
          <p:cNvSpPr>
            <a:spLocks noChangeArrowheads="1"/>
          </p:cNvSpPr>
          <p:nvPr/>
        </p:nvSpPr>
        <p:spPr bwMode="auto">
          <a:xfrm>
            <a:off x="1085275" y="3885624"/>
            <a:ext cx="3048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solidFill>
                  <a:schemeClr val="accent1"/>
                </a:solidFill>
                <a:latin typeface="Times New Roman" panose="02020603050405020304" pitchFamily="18" charset="0"/>
              </a:rPr>
              <a:t>Anh </a:t>
            </a:r>
            <a:r>
              <a:rPr lang="en-US" altLang="en-US" sz="2000" b="1" dirty="0" err="1">
                <a:solidFill>
                  <a:schemeClr val="accent1"/>
                </a:solidFill>
                <a:latin typeface="Times New Roman" panose="02020603050405020304" pitchFamily="18" charset="0"/>
              </a:rPr>
              <a:t>có</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yêu</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nước</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không</a:t>
            </a:r>
            <a:r>
              <a:rPr lang="en-US" altLang="en-US" sz="2000" b="1" dirty="0">
                <a:solidFill>
                  <a:schemeClr val="accent1"/>
                </a:solidFill>
                <a:latin typeface="Times New Roman" panose="02020603050405020304" pitchFamily="18" charset="0"/>
              </a:rPr>
              <a:t>?</a:t>
            </a:r>
            <a:endParaRPr lang="en-US" altLang="en-US" sz="2000" b="1" i="1" dirty="0">
              <a:solidFill>
                <a:schemeClr val="accent1"/>
              </a:solidFill>
              <a:latin typeface="Times New Roman" panose="02020603050405020304" pitchFamily="18" charset="0"/>
            </a:endParaRPr>
          </a:p>
        </p:txBody>
      </p:sp>
      <p:sp>
        <p:nvSpPr>
          <p:cNvPr id="30" name="Rectangle 30">
            <a:extLst>
              <a:ext uri="{FF2B5EF4-FFF2-40B4-BE49-F238E27FC236}">
                <a16:creationId xmlns:a16="http://schemas.microsoft.com/office/drawing/2014/main" id="{3E526F43-CFE9-47DC-8101-2FDAB9B691F3}"/>
              </a:ext>
            </a:extLst>
          </p:cNvPr>
          <p:cNvSpPr>
            <a:spLocks noChangeArrowheads="1"/>
          </p:cNvSpPr>
          <p:nvPr/>
        </p:nvSpPr>
        <p:spPr bwMode="auto">
          <a:xfrm>
            <a:off x="544961" y="4250459"/>
            <a:ext cx="4036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latin typeface="Times New Roman" panose="02020603050405020304" pitchFamily="18" charset="0"/>
              </a:rPr>
              <a:t>2</a:t>
            </a:r>
            <a:endParaRPr lang="en-US" altLang="en-US" sz="2000" b="1" i="1" dirty="0">
              <a:solidFill>
                <a:srgbClr val="00B0F0"/>
              </a:solidFill>
              <a:latin typeface="Times New Roman" panose="02020603050405020304" pitchFamily="18" charset="0"/>
            </a:endParaRPr>
          </a:p>
        </p:txBody>
      </p:sp>
      <p:sp>
        <p:nvSpPr>
          <p:cNvPr id="31" name="Rectangle 30">
            <a:extLst>
              <a:ext uri="{FF2B5EF4-FFF2-40B4-BE49-F238E27FC236}">
                <a16:creationId xmlns:a16="http://schemas.microsoft.com/office/drawing/2014/main" id="{65E94929-4CDC-47DB-9B63-882CF3954EDD}"/>
              </a:ext>
            </a:extLst>
          </p:cNvPr>
          <p:cNvSpPr>
            <a:spLocks noChangeArrowheads="1"/>
          </p:cNvSpPr>
          <p:nvPr/>
        </p:nvSpPr>
        <p:spPr bwMode="auto">
          <a:xfrm>
            <a:off x="549585" y="4661470"/>
            <a:ext cx="4036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latin typeface="Times New Roman" panose="02020603050405020304" pitchFamily="18" charset="0"/>
              </a:rPr>
              <a:t>3</a:t>
            </a:r>
            <a:endParaRPr lang="en-US" altLang="en-US" sz="2000" b="1" i="1" dirty="0">
              <a:solidFill>
                <a:srgbClr val="00B0F0"/>
              </a:solidFill>
              <a:latin typeface="Times New Roman" panose="02020603050405020304" pitchFamily="18" charset="0"/>
            </a:endParaRPr>
          </a:p>
        </p:txBody>
      </p:sp>
      <p:sp>
        <p:nvSpPr>
          <p:cNvPr id="32" name="Rectangle 31">
            <a:extLst>
              <a:ext uri="{FF2B5EF4-FFF2-40B4-BE49-F238E27FC236}">
                <a16:creationId xmlns:a16="http://schemas.microsoft.com/office/drawing/2014/main" id="{651BA0B4-E42E-4D2B-8A42-C17311991FDC}"/>
              </a:ext>
            </a:extLst>
          </p:cNvPr>
          <p:cNvSpPr>
            <a:spLocks noChangeArrowheads="1"/>
          </p:cNvSpPr>
          <p:nvPr/>
        </p:nvSpPr>
        <p:spPr bwMode="auto">
          <a:xfrm>
            <a:off x="544973" y="5090950"/>
            <a:ext cx="4036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latin typeface="Times New Roman" panose="02020603050405020304" pitchFamily="18" charset="0"/>
              </a:rPr>
              <a:t>4</a:t>
            </a:r>
            <a:endParaRPr lang="en-US" altLang="en-US" sz="2000" b="1" i="1" dirty="0">
              <a:solidFill>
                <a:srgbClr val="00B0F0"/>
              </a:solidFill>
              <a:latin typeface="Times New Roman" panose="02020603050405020304" pitchFamily="18" charset="0"/>
            </a:endParaRPr>
          </a:p>
        </p:txBody>
      </p:sp>
      <p:sp>
        <p:nvSpPr>
          <p:cNvPr id="33" name="Rectangle 32">
            <a:extLst>
              <a:ext uri="{FF2B5EF4-FFF2-40B4-BE49-F238E27FC236}">
                <a16:creationId xmlns:a16="http://schemas.microsoft.com/office/drawing/2014/main" id="{898A193D-412F-49E6-8386-30BF73B9EC26}"/>
              </a:ext>
            </a:extLst>
          </p:cNvPr>
          <p:cNvSpPr>
            <a:spLocks noChangeArrowheads="1"/>
          </p:cNvSpPr>
          <p:nvPr/>
        </p:nvSpPr>
        <p:spPr bwMode="auto">
          <a:xfrm>
            <a:off x="568069" y="5455778"/>
            <a:ext cx="4036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latin typeface="Times New Roman" panose="02020603050405020304" pitchFamily="18" charset="0"/>
              </a:rPr>
              <a:t>5</a:t>
            </a:r>
            <a:endParaRPr lang="en-US" altLang="en-US" sz="2000" b="1" i="1" dirty="0">
              <a:solidFill>
                <a:srgbClr val="00B0F0"/>
              </a:solidFill>
              <a:latin typeface="Times New Roman" panose="02020603050405020304" pitchFamily="18" charset="0"/>
            </a:endParaRPr>
          </a:p>
        </p:txBody>
      </p:sp>
      <p:sp>
        <p:nvSpPr>
          <p:cNvPr id="34" name="Rectangle 30">
            <a:extLst>
              <a:ext uri="{FF2B5EF4-FFF2-40B4-BE49-F238E27FC236}">
                <a16:creationId xmlns:a16="http://schemas.microsoft.com/office/drawing/2014/main" id="{A9855E96-D568-4919-8512-9B2E62962E39}"/>
              </a:ext>
            </a:extLst>
          </p:cNvPr>
          <p:cNvSpPr>
            <a:spLocks noChangeArrowheads="1"/>
          </p:cNvSpPr>
          <p:nvPr/>
        </p:nvSpPr>
        <p:spPr bwMode="auto">
          <a:xfrm>
            <a:off x="1103735" y="4259688"/>
            <a:ext cx="43641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solidFill>
                  <a:schemeClr val="accent1"/>
                </a:solidFill>
                <a:latin typeface="Times New Roman" panose="02020603050405020304" pitchFamily="18" charset="0"/>
              </a:rPr>
              <a:t>Anh </a:t>
            </a:r>
            <a:r>
              <a:rPr lang="en-US" altLang="en-US" sz="2000" b="1" dirty="0" err="1">
                <a:solidFill>
                  <a:schemeClr val="accent1"/>
                </a:solidFill>
                <a:latin typeface="Times New Roman" panose="02020603050405020304" pitchFamily="18" charset="0"/>
              </a:rPr>
              <a:t>có</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thể</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giữ</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bí</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mật</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được</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không</a:t>
            </a:r>
            <a:r>
              <a:rPr lang="en-US" altLang="en-US" sz="2000" b="1" dirty="0">
                <a:solidFill>
                  <a:schemeClr val="accent1"/>
                </a:solidFill>
                <a:latin typeface="Times New Roman" panose="02020603050405020304" pitchFamily="18" charset="0"/>
              </a:rPr>
              <a:t>?</a:t>
            </a:r>
            <a:endParaRPr lang="en-US" altLang="en-US" sz="2000" b="1" i="1" dirty="0">
              <a:solidFill>
                <a:schemeClr val="accent1"/>
              </a:solidFill>
              <a:latin typeface="Times New Roman" panose="02020603050405020304" pitchFamily="18" charset="0"/>
            </a:endParaRPr>
          </a:p>
        </p:txBody>
      </p:sp>
      <p:sp>
        <p:nvSpPr>
          <p:cNvPr id="35" name="Rectangle 30">
            <a:extLst>
              <a:ext uri="{FF2B5EF4-FFF2-40B4-BE49-F238E27FC236}">
                <a16:creationId xmlns:a16="http://schemas.microsoft.com/office/drawing/2014/main" id="{22EEBE8C-601B-40E4-9786-D1CC2B33F17A}"/>
              </a:ext>
            </a:extLst>
          </p:cNvPr>
          <p:cNvSpPr>
            <a:spLocks noChangeArrowheads="1"/>
          </p:cNvSpPr>
          <p:nvPr/>
        </p:nvSpPr>
        <p:spPr bwMode="auto">
          <a:xfrm>
            <a:off x="1077945" y="4619909"/>
            <a:ext cx="39281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solidFill>
                  <a:schemeClr val="accent1"/>
                </a:solidFill>
                <a:latin typeface="Times New Roman" panose="02020603050405020304" pitchFamily="18" charset="0"/>
              </a:rPr>
              <a:t>Anh </a:t>
            </a:r>
            <a:r>
              <a:rPr lang="en-US" altLang="en-US" sz="2000" b="1" dirty="0" err="1">
                <a:solidFill>
                  <a:schemeClr val="accent1"/>
                </a:solidFill>
                <a:latin typeface="Times New Roman" panose="02020603050405020304" pitchFamily="18" charset="0"/>
              </a:rPr>
              <a:t>có</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có</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muốn</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đi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với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tôi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không</a:t>
            </a:r>
            <a:r>
              <a:rPr lang="en-US" altLang="en-US" sz="2000" b="1" dirty="0">
                <a:solidFill>
                  <a:schemeClr val="accent1"/>
                </a:solidFill>
                <a:latin typeface="Times New Roman" panose="02020603050405020304" pitchFamily="18" charset="0"/>
              </a:rPr>
              <a:t>?</a:t>
            </a:r>
            <a:endParaRPr lang="en-US" altLang="en-US" sz="2000" b="1" i="1" dirty="0">
              <a:solidFill>
                <a:schemeClr val="accent1"/>
              </a:solidFill>
              <a:latin typeface="Times New Roman" panose="02020603050405020304" pitchFamily="18" charset="0"/>
            </a:endParaRPr>
          </a:p>
        </p:txBody>
      </p:sp>
      <p:sp>
        <p:nvSpPr>
          <p:cNvPr id="36" name="Rectangle 30">
            <a:extLst>
              <a:ext uri="{FF2B5EF4-FFF2-40B4-BE49-F238E27FC236}">
                <a16:creationId xmlns:a16="http://schemas.microsoft.com/office/drawing/2014/main" id="{2AC4F891-D89B-4D67-A6B8-B5F17BAD236F}"/>
              </a:ext>
            </a:extLst>
          </p:cNvPr>
          <p:cNvSpPr>
            <a:spLocks noChangeArrowheads="1"/>
          </p:cNvSpPr>
          <p:nvPr/>
        </p:nvSpPr>
        <p:spPr bwMode="auto">
          <a:xfrm>
            <a:off x="1091804" y="5040153"/>
            <a:ext cx="44961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err="1">
                <a:solidFill>
                  <a:schemeClr val="accent1"/>
                </a:solidFill>
                <a:latin typeface="Times New Roman" panose="02020603050405020304" pitchFamily="18" charset="0"/>
              </a:rPr>
              <a:t>Nhưng</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chúng</a:t>
            </a:r>
            <a:r>
              <a:rPr lang="en-US" altLang="en-US" sz="2000" b="1" dirty="0">
                <a:solidFill>
                  <a:schemeClr val="accent1"/>
                </a:solidFill>
                <a:latin typeface="Times New Roman" panose="02020603050405020304" pitchFamily="18" charset="0"/>
              </a:rPr>
              <a:t> ta </a:t>
            </a:r>
            <a:r>
              <a:rPr lang="en-US" altLang="en-US" sz="2000" b="1" dirty="0" err="1">
                <a:solidFill>
                  <a:schemeClr val="accent1"/>
                </a:solidFill>
                <a:latin typeface="Times New Roman" panose="02020603050405020304" pitchFamily="18" charset="0"/>
              </a:rPr>
              <a:t>lấy</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đâu</a:t>
            </a:r>
            <a:r>
              <a:rPr lang="en-US" altLang="en-US" sz="2000" b="1" dirty="0">
                <a:solidFill>
                  <a:schemeClr val="accent1"/>
                </a:solidFill>
                <a:latin typeface="Times New Roman" panose="02020603050405020304" pitchFamily="18" charset="0"/>
              </a:rPr>
              <a:t> ra </a:t>
            </a:r>
            <a:r>
              <a:rPr lang="en-US" altLang="en-US" sz="2000" b="1" dirty="0" err="1">
                <a:solidFill>
                  <a:schemeClr val="accent1"/>
                </a:solidFill>
                <a:latin typeface="Times New Roman" panose="02020603050405020304" pitchFamily="18" charset="0"/>
              </a:rPr>
              <a:t>tiền</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mà</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đi</a:t>
            </a:r>
            <a:r>
              <a:rPr lang="en-US" altLang="en-US" sz="2000" b="1" dirty="0">
                <a:solidFill>
                  <a:schemeClr val="accent1"/>
                </a:solidFill>
                <a:latin typeface="Times New Roman" panose="02020603050405020304" pitchFamily="18" charset="0"/>
              </a:rPr>
              <a:t>?</a:t>
            </a:r>
            <a:endParaRPr lang="en-US" altLang="en-US" sz="2000" b="1" i="1" dirty="0">
              <a:solidFill>
                <a:schemeClr val="accent1"/>
              </a:solidFill>
              <a:latin typeface="Times New Roman" panose="02020603050405020304" pitchFamily="18" charset="0"/>
            </a:endParaRPr>
          </a:p>
        </p:txBody>
      </p:sp>
      <p:sp>
        <p:nvSpPr>
          <p:cNvPr id="37" name="Rectangle 30">
            <a:extLst>
              <a:ext uri="{FF2B5EF4-FFF2-40B4-BE49-F238E27FC236}">
                <a16:creationId xmlns:a16="http://schemas.microsoft.com/office/drawing/2014/main" id="{E2A4D5C4-FE55-4D6D-8A51-51075AFC2857}"/>
              </a:ext>
            </a:extLst>
          </p:cNvPr>
          <p:cNvSpPr>
            <a:spLocks noChangeArrowheads="1"/>
          </p:cNvSpPr>
          <p:nvPr/>
        </p:nvSpPr>
        <p:spPr bwMode="auto">
          <a:xfrm>
            <a:off x="1087193" y="5432689"/>
            <a:ext cx="36972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1" dirty="0">
                <a:solidFill>
                  <a:schemeClr val="accent1"/>
                </a:solidFill>
                <a:latin typeface="Times New Roman" panose="02020603050405020304" pitchFamily="18" charset="0"/>
              </a:rPr>
              <a:t>Anh </a:t>
            </a:r>
            <a:r>
              <a:rPr lang="en-US" altLang="en-US" sz="2000" b="1" dirty="0" err="1">
                <a:solidFill>
                  <a:schemeClr val="accent1"/>
                </a:solidFill>
                <a:latin typeface="Times New Roman" panose="02020603050405020304" pitchFamily="18" charset="0"/>
              </a:rPr>
              <a:t>đi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với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tôi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chứ</a:t>
            </a:r>
            <a:r>
              <a:rPr lang="en-US" altLang="en-US" sz="2000" b="1" dirty="0">
                <a:solidFill>
                  <a:schemeClr val="accent1"/>
                </a:solidFill>
                <a:latin typeface="Times New Roman" panose="02020603050405020304" pitchFamily="18" charset="0"/>
              </a:rPr>
              <a:t>?</a:t>
            </a:r>
            <a:endParaRPr lang="en-US" altLang="en-US" sz="2000" b="1" i="1" dirty="0">
              <a:solidFill>
                <a:schemeClr val="accent1"/>
              </a:solidFill>
              <a:latin typeface="Times New Roman" panose="02020603050405020304" pitchFamily="18" charset="0"/>
            </a:endParaRPr>
          </a:p>
        </p:txBody>
      </p:sp>
      <p:sp>
        <p:nvSpPr>
          <p:cNvPr id="38" name="Rectangle 30">
            <a:extLst>
              <a:ext uri="{FF2B5EF4-FFF2-40B4-BE49-F238E27FC236}">
                <a16:creationId xmlns:a16="http://schemas.microsoft.com/office/drawing/2014/main" id="{116D0F36-C931-481E-9304-8F9D52F5AB97}"/>
              </a:ext>
            </a:extLst>
          </p:cNvPr>
          <p:cNvSpPr>
            <a:spLocks noChangeArrowheads="1"/>
          </p:cNvSpPr>
          <p:nvPr/>
        </p:nvSpPr>
        <p:spPr bwMode="auto">
          <a:xfrm>
            <a:off x="5380191" y="3869444"/>
            <a:ext cx="2593114"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Câu</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của</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Bác</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Hồ</a:t>
            </a:r>
            <a:endParaRPr lang="en-US" altLang="en-US" sz="2000" b="1" dirty="0">
              <a:solidFill>
                <a:schemeClr val="accent1"/>
              </a:solidFill>
              <a:latin typeface="Times New Roman" panose="02020603050405020304" pitchFamily="18" charset="0"/>
            </a:endParaRPr>
          </a:p>
        </p:txBody>
      </p:sp>
      <p:sp>
        <p:nvSpPr>
          <p:cNvPr id="46" name="Rectangle 30">
            <a:extLst>
              <a:ext uri="{FF2B5EF4-FFF2-40B4-BE49-F238E27FC236}">
                <a16:creationId xmlns:a16="http://schemas.microsoft.com/office/drawing/2014/main" id="{678F1FC3-4A64-466E-9D5D-6889614CCB8D}"/>
              </a:ext>
            </a:extLst>
          </p:cNvPr>
          <p:cNvSpPr>
            <a:spLocks noChangeArrowheads="1"/>
          </p:cNvSpPr>
          <p:nvPr/>
        </p:nvSpPr>
        <p:spPr bwMode="auto">
          <a:xfrm>
            <a:off x="8005636" y="3883289"/>
            <a:ext cx="2017715"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Để</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bác</a:t>
            </a:r>
            <a:r>
              <a:rPr lang="en-US" altLang="en-US" sz="2000" b="1" dirty="0">
                <a:solidFill>
                  <a:schemeClr val="accent1"/>
                </a:solidFill>
                <a:latin typeface="Times New Roman" panose="02020603050405020304" pitchFamily="18" charset="0"/>
              </a:rPr>
              <a:t> Lê</a:t>
            </a:r>
          </a:p>
        </p:txBody>
      </p:sp>
      <p:sp>
        <p:nvSpPr>
          <p:cNvPr id="48" name="Rectangle 30">
            <a:extLst>
              <a:ext uri="{FF2B5EF4-FFF2-40B4-BE49-F238E27FC236}">
                <a16:creationId xmlns:a16="http://schemas.microsoft.com/office/drawing/2014/main" id="{B74EDB8C-4C4F-452B-A495-53FEF05AD022}"/>
              </a:ext>
            </a:extLst>
          </p:cNvPr>
          <p:cNvSpPr>
            <a:spLocks noChangeArrowheads="1"/>
          </p:cNvSpPr>
          <p:nvPr/>
        </p:nvSpPr>
        <p:spPr bwMode="auto">
          <a:xfrm>
            <a:off x="10190033" y="3897149"/>
            <a:ext cx="1627918" cy="40005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có</a:t>
            </a:r>
            <a:r>
              <a:rPr lang="en-US" altLang="en-US" sz="2000" b="1" dirty="0">
                <a:solidFill>
                  <a:schemeClr val="accent1"/>
                </a:solidFill>
                <a:latin typeface="Times New Roman" panose="02020603050405020304" pitchFamily="18" charset="0"/>
              </a:rPr>
              <a:t> …. </a:t>
            </a:r>
            <a:r>
              <a:rPr lang="en-US" altLang="en-US" sz="2000" b="1" dirty="0" err="1">
                <a:solidFill>
                  <a:schemeClr val="accent1"/>
                </a:solidFill>
                <a:latin typeface="Times New Roman" panose="02020603050405020304" pitchFamily="18" charset="0"/>
              </a:rPr>
              <a:t>không</a:t>
            </a:r>
            <a:endParaRPr lang="en-US" altLang="en-US" sz="2000" b="1" dirty="0">
              <a:solidFill>
                <a:schemeClr val="accent1"/>
              </a:solidFill>
              <a:latin typeface="Times New Roman" panose="02020603050405020304" pitchFamily="18" charset="0"/>
            </a:endParaRPr>
          </a:p>
        </p:txBody>
      </p:sp>
      <p:sp>
        <p:nvSpPr>
          <p:cNvPr id="49" name="Rectangle 30">
            <a:extLst>
              <a:ext uri="{FF2B5EF4-FFF2-40B4-BE49-F238E27FC236}">
                <a16:creationId xmlns:a16="http://schemas.microsoft.com/office/drawing/2014/main" id="{3C6AB9AA-41F9-4B33-A03C-08597D2A1357}"/>
              </a:ext>
            </a:extLst>
          </p:cNvPr>
          <p:cNvSpPr>
            <a:spLocks noChangeArrowheads="1"/>
          </p:cNvSpPr>
          <p:nvPr/>
        </p:nvSpPr>
        <p:spPr bwMode="auto">
          <a:xfrm>
            <a:off x="10194657" y="4252741"/>
            <a:ext cx="1627918" cy="40005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có</a:t>
            </a:r>
            <a:r>
              <a:rPr lang="en-US" altLang="en-US" sz="2000" b="1" dirty="0">
                <a:solidFill>
                  <a:schemeClr val="accent1"/>
                </a:solidFill>
                <a:latin typeface="Times New Roman" panose="02020603050405020304" pitchFamily="18" charset="0"/>
              </a:rPr>
              <a:t> …. </a:t>
            </a:r>
            <a:r>
              <a:rPr lang="en-US" altLang="en-US" sz="2000" b="1" dirty="0" err="1">
                <a:solidFill>
                  <a:schemeClr val="accent1"/>
                </a:solidFill>
                <a:latin typeface="Times New Roman" panose="02020603050405020304" pitchFamily="18" charset="0"/>
              </a:rPr>
              <a:t>không</a:t>
            </a:r>
            <a:endParaRPr lang="en-US" altLang="en-US" sz="2000" b="1" dirty="0">
              <a:solidFill>
                <a:schemeClr val="accent1"/>
              </a:solidFill>
              <a:latin typeface="Times New Roman" panose="02020603050405020304" pitchFamily="18" charset="0"/>
            </a:endParaRPr>
          </a:p>
        </p:txBody>
      </p:sp>
      <p:sp>
        <p:nvSpPr>
          <p:cNvPr id="50" name="Rectangle 30">
            <a:extLst>
              <a:ext uri="{FF2B5EF4-FFF2-40B4-BE49-F238E27FC236}">
                <a16:creationId xmlns:a16="http://schemas.microsoft.com/office/drawing/2014/main" id="{ABB99915-5B1D-4463-8F9D-567CAC493BB7}"/>
              </a:ext>
            </a:extLst>
          </p:cNvPr>
          <p:cNvSpPr>
            <a:spLocks noChangeArrowheads="1"/>
          </p:cNvSpPr>
          <p:nvPr/>
        </p:nvSpPr>
        <p:spPr bwMode="auto">
          <a:xfrm>
            <a:off x="10208517" y="4663751"/>
            <a:ext cx="1627918" cy="40005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có</a:t>
            </a:r>
            <a:r>
              <a:rPr lang="en-US" altLang="en-US" sz="2000" b="1" dirty="0">
                <a:solidFill>
                  <a:schemeClr val="accent1"/>
                </a:solidFill>
                <a:latin typeface="Times New Roman" panose="02020603050405020304" pitchFamily="18" charset="0"/>
              </a:rPr>
              <a:t> …. </a:t>
            </a:r>
            <a:r>
              <a:rPr lang="en-US" altLang="en-US" sz="2000" b="1" dirty="0" err="1">
                <a:solidFill>
                  <a:schemeClr val="accent1"/>
                </a:solidFill>
                <a:latin typeface="Times New Roman" panose="02020603050405020304" pitchFamily="18" charset="0"/>
              </a:rPr>
              <a:t>không</a:t>
            </a:r>
            <a:endParaRPr lang="en-US" altLang="en-US" sz="2000" b="1" dirty="0">
              <a:solidFill>
                <a:schemeClr val="accent1"/>
              </a:solidFill>
              <a:latin typeface="Times New Roman" panose="02020603050405020304" pitchFamily="18" charset="0"/>
            </a:endParaRPr>
          </a:p>
        </p:txBody>
      </p:sp>
      <p:sp>
        <p:nvSpPr>
          <p:cNvPr id="51" name="Rectangle 30">
            <a:extLst>
              <a:ext uri="{FF2B5EF4-FFF2-40B4-BE49-F238E27FC236}">
                <a16:creationId xmlns:a16="http://schemas.microsoft.com/office/drawing/2014/main" id="{099502EB-CE20-4AFB-8BCA-CE0A54775842}"/>
              </a:ext>
            </a:extLst>
          </p:cNvPr>
          <p:cNvSpPr>
            <a:spLocks noChangeArrowheads="1"/>
          </p:cNvSpPr>
          <p:nvPr/>
        </p:nvSpPr>
        <p:spPr bwMode="auto">
          <a:xfrm>
            <a:off x="10139253" y="5065523"/>
            <a:ext cx="1627918" cy="40005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đâu</a:t>
            </a:r>
            <a:endParaRPr lang="en-US" altLang="en-US" sz="2000" b="1" dirty="0">
              <a:solidFill>
                <a:schemeClr val="accent1"/>
              </a:solidFill>
              <a:latin typeface="Times New Roman" panose="02020603050405020304" pitchFamily="18" charset="0"/>
            </a:endParaRPr>
          </a:p>
        </p:txBody>
      </p:sp>
      <p:sp>
        <p:nvSpPr>
          <p:cNvPr id="52" name="Rectangle 30">
            <a:extLst>
              <a:ext uri="{FF2B5EF4-FFF2-40B4-BE49-F238E27FC236}">
                <a16:creationId xmlns:a16="http://schemas.microsoft.com/office/drawing/2014/main" id="{D75AB7AA-121E-48A3-9B2D-FB7A0BDF7176}"/>
              </a:ext>
            </a:extLst>
          </p:cNvPr>
          <p:cNvSpPr>
            <a:spLocks noChangeArrowheads="1"/>
          </p:cNvSpPr>
          <p:nvPr/>
        </p:nvSpPr>
        <p:spPr bwMode="auto">
          <a:xfrm>
            <a:off x="10171585" y="5430351"/>
            <a:ext cx="1627918" cy="40005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chứ</a:t>
            </a:r>
            <a:endParaRPr lang="en-US" altLang="en-US" sz="2000" b="1" dirty="0">
              <a:solidFill>
                <a:schemeClr val="accent1"/>
              </a:solidFill>
              <a:latin typeface="Times New Roman" panose="02020603050405020304" pitchFamily="18" charset="0"/>
            </a:endParaRPr>
          </a:p>
        </p:txBody>
      </p:sp>
      <p:sp>
        <p:nvSpPr>
          <p:cNvPr id="53" name="Rectangle 30">
            <a:extLst>
              <a:ext uri="{FF2B5EF4-FFF2-40B4-BE49-F238E27FC236}">
                <a16:creationId xmlns:a16="http://schemas.microsoft.com/office/drawing/2014/main" id="{D50EB360-4E28-418A-9CE6-845BF910A3CF}"/>
              </a:ext>
            </a:extLst>
          </p:cNvPr>
          <p:cNvSpPr>
            <a:spLocks noChangeArrowheads="1"/>
          </p:cNvSpPr>
          <p:nvPr/>
        </p:nvSpPr>
        <p:spPr bwMode="auto">
          <a:xfrm>
            <a:off x="5306293" y="3052022"/>
            <a:ext cx="2814788"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err="1">
                <a:solidFill>
                  <a:schemeClr val="accent1"/>
                </a:solidFill>
                <a:latin typeface="Times New Roman" panose="02020603050405020304" pitchFamily="18" charset="0"/>
              </a:rPr>
              <a:t>Câu</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của</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mẹ</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Cương</a:t>
            </a:r>
            <a:endParaRPr lang="en-US" altLang="en-US" sz="2000" b="1" dirty="0">
              <a:solidFill>
                <a:schemeClr val="accent1"/>
              </a:solidFill>
              <a:latin typeface="Times New Roman" panose="02020603050405020304" pitchFamily="18" charset="0"/>
            </a:endParaRPr>
          </a:p>
        </p:txBody>
      </p:sp>
      <p:sp>
        <p:nvSpPr>
          <p:cNvPr id="54" name="Rectangle 30">
            <a:extLst>
              <a:ext uri="{FF2B5EF4-FFF2-40B4-BE49-F238E27FC236}">
                <a16:creationId xmlns:a16="http://schemas.microsoft.com/office/drawing/2014/main" id="{3E0E24A0-EE87-4760-A54F-AAA4E558F547}"/>
              </a:ext>
            </a:extLst>
          </p:cNvPr>
          <p:cNvSpPr>
            <a:spLocks noChangeArrowheads="1"/>
          </p:cNvSpPr>
          <p:nvPr/>
        </p:nvSpPr>
        <p:spPr bwMode="auto">
          <a:xfrm>
            <a:off x="5357099" y="4234272"/>
            <a:ext cx="2593114"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Câu</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của</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Bác</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Hồ</a:t>
            </a:r>
            <a:endParaRPr lang="en-US" altLang="en-US" sz="2000" b="1" dirty="0">
              <a:solidFill>
                <a:schemeClr val="accent1"/>
              </a:solidFill>
              <a:latin typeface="Times New Roman" panose="02020603050405020304" pitchFamily="18" charset="0"/>
            </a:endParaRPr>
          </a:p>
        </p:txBody>
      </p:sp>
      <p:sp>
        <p:nvSpPr>
          <p:cNvPr id="55" name="Rectangle 30">
            <a:extLst>
              <a:ext uri="{FF2B5EF4-FFF2-40B4-BE49-F238E27FC236}">
                <a16:creationId xmlns:a16="http://schemas.microsoft.com/office/drawing/2014/main" id="{5A97777E-74FF-45A7-AF54-C8DBD0BA7899}"/>
              </a:ext>
            </a:extLst>
          </p:cNvPr>
          <p:cNvSpPr>
            <a:spLocks noChangeArrowheads="1"/>
          </p:cNvSpPr>
          <p:nvPr/>
        </p:nvSpPr>
        <p:spPr bwMode="auto">
          <a:xfrm>
            <a:off x="5343251" y="4626808"/>
            <a:ext cx="2593114"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Câu</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của</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Bác</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Hồ</a:t>
            </a:r>
            <a:endParaRPr lang="en-US" altLang="en-US" sz="2000" b="1" dirty="0">
              <a:solidFill>
                <a:schemeClr val="accent1"/>
              </a:solidFill>
              <a:latin typeface="Times New Roman" panose="02020603050405020304" pitchFamily="18" charset="0"/>
            </a:endParaRPr>
          </a:p>
        </p:txBody>
      </p:sp>
      <p:sp>
        <p:nvSpPr>
          <p:cNvPr id="56" name="Rectangle 30">
            <a:extLst>
              <a:ext uri="{FF2B5EF4-FFF2-40B4-BE49-F238E27FC236}">
                <a16:creationId xmlns:a16="http://schemas.microsoft.com/office/drawing/2014/main" id="{3FADB692-302C-4705-AE60-18687B76C99F}"/>
              </a:ext>
            </a:extLst>
          </p:cNvPr>
          <p:cNvSpPr>
            <a:spLocks noChangeArrowheads="1"/>
          </p:cNvSpPr>
          <p:nvPr/>
        </p:nvSpPr>
        <p:spPr bwMode="auto">
          <a:xfrm>
            <a:off x="5329403" y="5037816"/>
            <a:ext cx="2593114"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Câu</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của</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bác</a:t>
            </a:r>
            <a:r>
              <a:rPr lang="en-US" altLang="en-US" sz="2000" b="1" dirty="0">
                <a:solidFill>
                  <a:schemeClr val="accent1"/>
                </a:solidFill>
                <a:latin typeface="Times New Roman" panose="02020603050405020304" pitchFamily="18" charset="0"/>
              </a:rPr>
              <a:t> Lê</a:t>
            </a:r>
          </a:p>
        </p:txBody>
      </p:sp>
      <p:sp>
        <p:nvSpPr>
          <p:cNvPr id="57" name="Rectangle 30">
            <a:extLst>
              <a:ext uri="{FF2B5EF4-FFF2-40B4-BE49-F238E27FC236}">
                <a16:creationId xmlns:a16="http://schemas.microsoft.com/office/drawing/2014/main" id="{5274A7EC-8253-430D-9F74-930975E1ADB3}"/>
              </a:ext>
            </a:extLst>
          </p:cNvPr>
          <p:cNvSpPr>
            <a:spLocks noChangeArrowheads="1"/>
          </p:cNvSpPr>
          <p:nvPr/>
        </p:nvSpPr>
        <p:spPr bwMode="auto">
          <a:xfrm>
            <a:off x="5343263" y="5421116"/>
            <a:ext cx="2593114"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Câu</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của</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Bác</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Hồ</a:t>
            </a:r>
            <a:endParaRPr lang="en-US" altLang="en-US" sz="2000" b="1" dirty="0">
              <a:solidFill>
                <a:schemeClr val="accent1"/>
              </a:solidFill>
              <a:latin typeface="Times New Roman" panose="02020603050405020304" pitchFamily="18" charset="0"/>
            </a:endParaRPr>
          </a:p>
        </p:txBody>
      </p:sp>
      <p:sp>
        <p:nvSpPr>
          <p:cNvPr id="58" name="Rectangle 30">
            <a:extLst>
              <a:ext uri="{FF2B5EF4-FFF2-40B4-BE49-F238E27FC236}">
                <a16:creationId xmlns:a16="http://schemas.microsoft.com/office/drawing/2014/main" id="{F50B4B6F-5627-4C03-AB57-EECA82879F7A}"/>
              </a:ext>
            </a:extLst>
          </p:cNvPr>
          <p:cNvSpPr>
            <a:spLocks noChangeArrowheads="1"/>
          </p:cNvSpPr>
          <p:nvPr/>
        </p:nvSpPr>
        <p:spPr bwMode="auto">
          <a:xfrm>
            <a:off x="8001024" y="4238881"/>
            <a:ext cx="2017715"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Để</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bác</a:t>
            </a:r>
            <a:r>
              <a:rPr lang="en-US" altLang="en-US" sz="2000" b="1" dirty="0">
                <a:solidFill>
                  <a:schemeClr val="accent1"/>
                </a:solidFill>
                <a:latin typeface="Times New Roman" panose="02020603050405020304" pitchFamily="18" charset="0"/>
              </a:rPr>
              <a:t> Lê</a:t>
            </a:r>
          </a:p>
        </p:txBody>
      </p:sp>
      <p:sp>
        <p:nvSpPr>
          <p:cNvPr id="59" name="Rectangle 30">
            <a:extLst>
              <a:ext uri="{FF2B5EF4-FFF2-40B4-BE49-F238E27FC236}">
                <a16:creationId xmlns:a16="http://schemas.microsoft.com/office/drawing/2014/main" id="{20F18846-C966-4E79-B1D5-9D245F6CEAFF}"/>
              </a:ext>
            </a:extLst>
          </p:cNvPr>
          <p:cNvSpPr>
            <a:spLocks noChangeArrowheads="1"/>
          </p:cNvSpPr>
          <p:nvPr/>
        </p:nvSpPr>
        <p:spPr bwMode="auto">
          <a:xfrm>
            <a:off x="7996412" y="4640653"/>
            <a:ext cx="2017715"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Để</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bác</a:t>
            </a:r>
            <a:r>
              <a:rPr lang="en-US" altLang="en-US" sz="2000" b="1" dirty="0">
                <a:solidFill>
                  <a:schemeClr val="accent1"/>
                </a:solidFill>
                <a:latin typeface="Times New Roman" panose="02020603050405020304" pitchFamily="18" charset="0"/>
              </a:rPr>
              <a:t> Lê</a:t>
            </a:r>
          </a:p>
        </p:txBody>
      </p:sp>
      <p:sp>
        <p:nvSpPr>
          <p:cNvPr id="60" name="Rectangle 30">
            <a:extLst>
              <a:ext uri="{FF2B5EF4-FFF2-40B4-BE49-F238E27FC236}">
                <a16:creationId xmlns:a16="http://schemas.microsoft.com/office/drawing/2014/main" id="{FC117F7D-1D1C-47D8-9F24-AD43F6775CA6}"/>
              </a:ext>
            </a:extLst>
          </p:cNvPr>
          <p:cNvSpPr>
            <a:spLocks noChangeArrowheads="1"/>
          </p:cNvSpPr>
          <p:nvPr/>
        </p:nvSpPr>
        <p:spPr bwMode="auto">
          <a:xfrm>
            <a:off x="8010272" y="5060912"/>
            <a:ext cx="2017715"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Để</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Bác</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Hồ</a:t>
            </a:r>
            <a:endParaRPr lang="en-US" altLang="en-US" sz="2000" b="1" dirty="0">
              <a:solidFill>
                <a:schemeClr val="accent1"/>
              </a:solidFill>
              <a:latin typeface="Times New Roman" panose="02020603050405020304" pitchFamily="18" charset="0"/>
            </a:endParaRPr>
          </a:p>
        </p:txBody>
      </p:sp>
      <p:sp>
        <p:nvSpPr>
          <p:cNvPr id="61" name="Rectangle 30">
            <a:extLst>
              <a:ext uri="{FF2B5EF4-FFF2-40B4-BE49-F238E27FC236}">
                <a16:creationId xmlns:a16="http://schemas.microsoft.com/office/drawing/2014/main" id="{518C55DC-96D1-4FD9-B9F9-F6F472B20E4C}"/>
              </a:ext>
            </a:extLst>
          </p:cNvPr>
          <p:cNvSpPr>
            <a:spLocks noChangeArrowheads="1"/>
          </p:cNvSpPr>
          <p:nvPr/>
        </p:nvSpPr>
        <p:spPr bwMode="auto">
          <a:xfrm>
            <a:off x="7996424" y="5425740"/>
            <a:ext cx="2017715" cy="400110"/>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US" altLang="en-US" sz="2000" b="1" dirty="0">
                <a:solidFill>
                  <a:schemeClr val="accent6"/>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Để</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hỏi</a:t>
            </a:r>
            <a:r>
              <a:rPr lang="en-US" altLang="en-US" sz="2000" b="1" dirty="0">
                <a:solidFill>
                  <a:schemeClr val="accent1"/>
                </a:solidFill>
                <a:latin typeface="Times New Roman" panose="02020603050405020304" pitchFamily="18" charset="0"/>
              </a:rPr>
              <a:t> </a:t>
            </a:r>
            <a:r>
              <a:rPr lang="en-US" altLang="en-US" sz="2000" b="1" dirty="0" err="1">
                <a:solidFill>
                  <a:schemeClr val="accent1"/>
                </a:solidFill>
                <a:latin typeface="Times New Roman" panose="02020603050405020304" pitchFamily="18" charset="0"/>
              </a:rPr>
              <a:t>bác</a:t>
            </a:r>
            <a:r>
              <a:rPr lang="en-US" altLang="en-US" sz="2000" b="1" dirty="0">
                <a:solidFill>
                  <a:schemeClr val="accent1"/>
                </a:solidFill>
                <a:latin typeface="Times New Roman" panose="02020603050405020304" pitchFamily="18" charset="0"/>
              </a:rPr>
              <a:t> Lê</a:t>
            </a:r>
          </a:p>
        </p:txBody>
      </p:sp>
      <p:pic>
        <p:nvPicPr>
          <p:cNvPr id="40" name="Audio 39">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1630066770"/>
      </p:ext>
    </p:extLst>
  </p:cSld>
  <p:clrMapOvr>
    <a:masterClrMapping/>
  </p:clrMapOvr>
  <p:transition advTm="103106">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arn(inVertical)">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arn(inVertical)">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inVertical)">
                                      <p:cBhvr>
                                        <p:cTn id="21" dur="500"/>
                                        <p:tgtEl>
                                          <p:spTgt spid="3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barn(inVertical)">
                                      <p:cBhvr>
                                        <p:cTn id="26" dur="500"/>
                                        <p:tgtEl>
                                          <p:spTgt spid="4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barn(inVertical)">
                                      <p:cBhvr>
                                        <p:cTn id="31" dur="500"/>
                                        <p:tgtEl>
                                          <p:spTgt spid="4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barn(inVertical)">
                                      <p:cBhvr>
                                        <p:cTn id="36" dur="5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barn(inVertical)">
                                      <p:cBhvr>
                                        <p:cTn id="41" dur="500"/>
                                        <p:tgtEl>
                                          <p:spTgt spid="34"/>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barn(inVertical)">
                                      <p:cBhvr>
                                        <p:cTn id="46" dur="500"/>
                                        <p:tgtEl>
                                          <p:spTgt spid="54"/>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barn(inVertical)">
                                      <p:cBhvr>
                                        <p:cTn id="51" dur="500"/>
                                        <p:tgtEl>
                                          <p:spTgt spid="58"/>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barn(inVertical)">
                                      <p:cBhvr>
                                        <p:cTn id="56" dur="500"/>
                                        <p:tgtEl>
                                          <p:spTgt spid="49"/>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barn(inVertical)">
                                      <p:cBhvr>
                                        <p:cTn id="61" dur="500"/>
                                        <p:tgtEl>
                                          <p:spTgt spid="31"/>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barn(inVertical)">
                                      <p:cBhvr>
                                        <p:cTn id="66" dur="500"/>
                                        <p:tgtEl>
                                          <p:spTgt spid="35"/>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barn(inVertical)">
                                      <p:cBhvr>
                                        <p:cTn id="71" dur="500"/>
                                        <p:tgtEl>
                                          <p:spTgt spid="55"/>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grpId="0" nodeType="clickEffect">
                                  <p:stCondLst>
                                    <p:cond delay="0"/>
                                  </p:stCondLst>
                                  <p:childTnLst>
                                    <p:set>
                                      <p:cBhvr>
                                        <p:cTn id="75" dur="1" fill="hold">
                                          <p:stCondLst>
                                            <p:cond delay="0"/>
                                          </p:stCondLst>
                                        </p:cTn>
                                        <p:tgtEl>
                                          <p:spTgt spid="59"/>
                                        </p:tgtEl>
                                        <p:attrNameLst>
                                          <p:attrName>style.visibility</p:attrName>
                                        </p:attrNameLst>
                                      </p:cBhvr>
                                      <p:to>
                                        <p:strVal val="visible"/>
                                      </p:to>
                                    </p:set>
                                    <p:animEffect transition="in" filter="barn(inVertical)">
                                      <p:cBhvr>
                                        <p:cTn id="76" dur="500"/>
                                        <p:tgtEl>
                                          <p:spTgt spid="59"/>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grpId="0" nodeType="click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barn(inVertical)">
                                      <p:cBhvr>
                                        <p:cTn id="81" dur="500"/>
                                        <p:tgtEl>
                                          <p:spTgt spid="50"/>
                                        </p:tgtEl>
                                      </p:cBhvr>
                                    </p:animEffect>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grpId="0" nodeType="click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barn(inVertical)">
                                      <p:cBhvr>
                                        <p:cTn id="86" dur="500"/>
                                        <p:tgtEl>
                                          <p:spTgt spid="32"/>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ntr" presetSubtype="21" fill="hold" grpId="0" nodeType="click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barn(inVertical)">
                                      <p:cBhvr>
                                        <p:cTn id="91" dur="500"/>
                                        <p:tgtEl>
                                          <p:spTgt spid="36"/>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grpId="0" nodeType="clickEffect">
                                  <p:stCondLst>
                                    <p:cond delay="0"/>
                                  </p:stCondLst>
                                  <p:childTnLst>
                                    <p:set>
                                      <p:cBhvr>
                                        <p:cTn id="95" dur="1" fill="hold">
                                          <p:stCondLst>
                                            <p:cond delay="0"/>
                                          </p:stCondLst>
                                        </p:cTn>
                                        <p:tgtEl>
                                          <p:spTgt spid="56"/>
                                        </p:tgtEl>
                                        <p:attrNameLst>
                                          <p:attrName>style.visibility</p:attrName>
                                        </p:attrNameLst>
                                      </p:cBhvr>
                                      <p:to>
                                        <p:strVal val="visible"/>
                                      </p:to>
                                    </p:set>
                                    <p:animEffect transition="in" filter="barn(inVertical)">
                                      <p:cBhvr>
                                        <p:cTn id="96" dur="500"/>
                                        <p:tgtEl>
                                          <p:spTgt spid="56"/>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21" fill="hold" grpId="0" nodeType="click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barn(inVertical)">
                                      <p:cBhvr>
                                        <p:cTn id="101" dur="500"/>
                                        <p:tgtEl>
                                          <p:spTgt spid="60"/>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grpId="0" nodeType="click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barn(inVertical)">
                                      <p:cBhvr>
                                        <p:cTn id="106" dur="500"/>
                                        <p:tgtEl>
                                          <p:spTgt spid="51"/>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barn(inVertical)">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16" presetClass="entr" presetSubtype="21" fill="hold" grpId="0" nodeType="clickEffect">
                                  <p:stCondLst>
                                    <p:cond delay="0"/>
                                  </p:stCondLst>
                                  <p:childTnLst>
                                    <p:set>
                                      <p:cBhvr>
                                        <p:cTn id="115" dur="1" fill="hold">
                                          <p:stCondLst>
                                            <p:cond delay="0"/>
                                          </p:stCondLst>
                                        </p:cTn>
                                        <p:tgtEl>
                                          <p:spTgt spid="37"/>
                                        </p:tgtEl>
                                        <p:attrNameLst>
                                          <p:attrName>style.visibility</p:attrName>
                                        </p:attrNameLst>
                                      </p:cBhvr>
                                      <p:to>
                                        <p:strVal val="visible"/>
                                      </p:to>
                                    </p:set>
                                    <p:animEffect transition="in" filter="barn(inVertical)">
                                      <p:cBhvr>
                                        <p:cTn id="116" dur="500"/>
                                        <p:tgtEl>
                                          <p:spTgt spid="37"/>
                                        </p:tgtEl>
                                      </p:cBhvr>
                                    </p:animEffect>
                                  </p:childTnLst>
                                </p:cTn>
                              </p:par>
                            </p:childTnLst>
                          </p:cTn>
                        </p:par>
                      </p:childTnLst>
                    </p:cTn>
                  </p:par>
                  <p:par>
                    <p:cTn id="117" fill="hold">
                      <p:stCondLst>
                        <p:cond delay="indefinite"/>
                      </p:stCondLst>
                      <p:childTnLst>
                        <p:par>
                          <p:cTn id="118" fill="hold">
                            <p:stCondLst>
                              <p:cond delay="0"/>
                            </p:stCondLst>
                            <p:childTnLst>
                              <p:par>
                                <p:cTn id="119" presetID="16" presetClass="entr" presetSubtype="21" fill="hold" grpId="0" nodeType="clickEffect">
                                  <p:stCondLst>
                                    <p:cond delay="0"/>
                                  </p:stCondLst>
                                  <p:childTnLst>
                                    <p:set>
                                      <p:cBhvr>
                                        <p:cTn id="120" dur="1" fill="hold">
                                          <p:stCondLst>
                                            <p:cond delay="0"/>
                                          </p:stCondLst>
                                        </p:cTn>
                                        <p:tgtEl>
                                          <p:spTgt spid="57"/>
                                        </p:tgtEl>
                                        <p:attrNameLst>
                                          <p:attrName>style.visibility</p:attrName>
                                        </p:attrNameLst>
                                      </p:cBhvr>
                                      <p:to>
                                        <p:strVal val="visible"/>
                                      </p:to>
                                    </p:set>
                                    <p:animEffect transition="in" filter="barn(inVertical)">
                                      <p:cBhvr>
                                        <p:cTn id="121" dur="500"/>
                                        <p:tgtEl>
                                          <p:spTgt spid="57"/>
                                        </p:tgtEl>
                                      </p:cBhvr>
                                    </p:animEffect>
                                  </p:childTnLst>
                                </p:cTn>
                              </p:par>
                            </p:childTnLst>
                          </p:cTn>
                        </p:par>
                      </p:childTnLst>
                    </p:cTn>
                  </p:par>
                  <p:par>
                    <p:cTn id="122" fill="hold">
                      <p:stCondLst>
                        <p:cond delay="indefinite"/>
                      </p:stCondLst>
                      <p:childTnLst>
                        <p:par>
                          <p:cTn id="123" fill="hold">
                            <p:stCondLst>
                              <p:cond delay="0"/>
                            </p:stCondLst>
                            <p:childTnLst>
                              <p:par>
                                <p:cTn id="124" presetID="16" presetClass="entr" presetSubtype="21" fill="hold" grpId="0" nodeType="click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barn(inVertical)">
                                      <p:cBhvr>
                                        <p:cTn id="126" dur="500"/>
                                        <p:tgtEl>
                                          <p:spTgt spid="61"/>
                                        </p:tgtEl>
                                      </p:cBhvr>
                                    </p:animEffect>
                                  </p:childTnLst>
                                </p:cTn>
                              </p:par>
                            </p:childTnLst>
                          </p:cTn>
                        </p:par>
                      </p:childTnLst>
                    </p:cTn>
                  </p:par>
                  <p:par>
                    <p:cTn id="127" fill="hold">
                      <p:stCondLst>
                        <p:cond delay="indefinite"/>
                      </p:stCondLst>
                      <p:childTnLst>
                        <p:par>
                          <p:cTn id="128" fill="hold">
                            <p:stCondLst>
                              <p:cond delay="0"/>
                            </p:stCondLst>
                            <p:childTnLst>
                              <p:par>
                                <p:cTn id="129" presetID="16" presetClass="entr" presetSubtype="21" fill="hold" grpId="0" nodeType="clickEffect">
                                  <p:stCondLst>
                                    <p:cond delay="0"/>
                                  </p:stCondLst>
                                  <p:childTnLst>
                                    <p:set>
                                      <p:cBhvr>
                                        <p:cTn id="130" dur="1" fill="hold">
                                          <p:stCondLst>
                                            <p:cond delay="0"/>
                                          </p:stCondLst>
                                        </p:cTn>
                                        <p:tgtEl>
                                          <p:spTgt spid="52"/>
                                        </p:tgtEl>
                                        <p:attrNameLst>
                                          <p:attrName>style.visibility</p:attrName>
                                        </p:attrNameLst>
                                      </p:cBhvr>
                                      <p:to>
                                        <p:strVal val="visible"/>
                                      </p:to>
                                    </p:set>
                                    <p:animEffect transition="in" filter="barn(inVertical)">
                                      <p:cBhvr>
                                        <p:cTn id="13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2" fill="hold" display="0">
                  <p:stCondLst>
                    <p:cond delay="indefinite"/>
                  </p:stCondLst>
                  <p:endCondLst>
                    <p:cond evt="onStopAudio" delay="0">
                      <p:tgtEl>
                        <p:sldTgt/>
                      </p:tgtEl>
                    </p:cond>
                  </p:endCondLst>
                </p:cTn>
                <p:tgtEl>
                  <p:spTgt spid="40"/>
                </p:tgtEl>
              </p:cMediaNode>
            </p:audio>
          </p:childTnLst>
        </p:cTn>
      </p:par>
    </p:tnLst>
    <p:bldLst>
      <p:bldP spid="28" grpId="0"/>
      <p:bldP spid="29" grpId="0"/>
      <p:bldP spid="30" grpId="0"/>
      <p:bldP spid="31" grpId="0"/>
      <p:bldP spid="32" grpId="0"/>
      <p:bldP spid="33" grpId="0"/>
      <p:bldP spid="34" grpId="0"/>
      <p:bldP spid="35" grpId="0"/>
      <p:bldP spid="36" grpId="0"/>
      <p:bldP spid="37" grpId="0"/>
      <p:bldP spid="38" grpId="0"/>
      <p:bldP spid="46" grpId="0"/>
      <p:bldP spid="48" grpId="0"/>
      <p:bldP spid="49" grpId="0"/>
      <p:bldP spid="50" grpId="0"/>
      <p:bldP spid="51" grpId="0"/>
      <p:bldP spid="52" grpId="0"/>
      <p:bldP spid="54" grpId="0"/>
      <p:bldP spid="55" grpId="0"/>
      <p:bldP spid="56" grpId="0"/>
      <p:bldP spid="57" grpId="0"/>
      <p:bldP spid="58" grpId="0"/>
      <p:bldP spid="59" grpId="0"/>
      <p:bldP spid="60" grpId="0"/>
      <p:bldP spid="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5"/>
          <p:cNvGrpSpPr>
            <a:grpSpLocks/>
          </p:cNvGrpSpPr>
          <p:nvPr/>
        </p:nvGrpSpPr>
        <p:grpSpPr bwMode="auto">
          <a:xfrm>
            <a:off x="367957" y="1088885"/>
            <a:ext cx="11279290" cy="1112646"/>
            <a:chOff x="1394" y="2235"/>
            <a:chExt cx="3333" cy="288"/>
          </a:xfrm>
        </p:grpSpPr>
        <p:sp>
          <p:nvSpPr>
            <p:cNvPr id="15" name="AutoShape 16"/>
            <p:cNvSpPr>
              <a:spLocks noChangeArrowheads="1"/>
            </p:cNvSpPr>
            <p:nvPr/>
          </p:nvSpPr>
          <p:spPr bwMode="gray">
            <a:xfrm>
              <a:off x="1619" y="2235"/>
              <a:ext cx="3085" cy="288"/>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FF3399"/>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6" name="AutoShape 17"/>
            <p:cNvSpPr>
              <a:spLocks noChangeArrowheads="1"/>
            </p:cNvSpPr>
            <p:nvPr/>
          </p:nvSpPr>
          <p:spPr bwMode="gray">
            <a:xfrm>
              <a:off x="1394" y="2235"/>
              <a:ext cx="384" cy="288"/>
            </a:xfrm>
            <a:prstGeom prst="diamond">
              <a:avLst/>
            </a:prstGeom>
            <a:solidFill>
              <a:schemeClr val="fo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FF3399"/>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7" name="Text Box 18">
              <a:hlinkClick r:id="" action="ppaction://noaction"/>
            </p:cNvPr>
            <p:cNvSpPr txBox="1">
              <a:spLocks noChangeArrowheads="1"/>
            </p:cNvSpPr>
            <p:nvPr/>
          </p:nvSpPr>
          <p:spPr bwMode="gray">
            <a:xfrm>
              <a:off x="1805" y="2248"/>
              <a:ext cx="2922" cy="247"/>
            </a:xfrm>
            <a:prstGeom prst="rect">
              <a:avLst/>
            </a:prstGeom>
            <a:noFill/>
            <a:ln w="9525" algn="ctr">
              <a:noFill/>
              <a:miter lim="800000"/>
              <a:headEnd/>
              <a:tailEnd/>
            </a:ln>
            <a:effectLst/>
          </p:spPr>
          <p:txBody>
            <a:bodyPr wrap="square">
              <a:spAutoFit/>
            </a:bodyPr>
            <a:lstStyle/>
            <a:p>
              <a:pPr eaLnBrk="0" hangingPunct="0">
                <a:defRPr/>
              </a:pPr>
              <a:r>
                <a:rPr lang="en-US" sz="2800" b="1" dirty="0" err="1">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Chọn</a:t>
              </a:r>
              <a:r>
                <a:rPr lang="en-US" sz="28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dirty="0" err="1">
                  <a:solidFill>
                    <a:schemeClr val="accent1"/>
                  </a:solidFill>
                  <a:effectLst/>
                  <a:latin typeface="Times New Roman" panose="02020603050405020304" pitchFamily="18" charset="0"/>
                  <a:ea typeface="SimSun" panose="02010600030101010101" pitchFamily="2" charset="-122"/>
                </a:rPr>
                <a:t>khoảng</a:t>
              </a:r>
              <a:r>
                <a:rPr lang="en-US" sz="2800" b="1" dirty="0">
                  <a:solidFill>
                    <a:schemeClr val="accent1"/>
                  </a:solidFill>
                  <a:effectLst/>
                  <a:latin typeface="Times New Roman" panose="02020603050405020304" pitchFamily="18" charset="0"/>
                  <a:ea typeface="SimSun" panose="02010600030101010101" pitchFamily="2" charset="-122"/>
                </a:rPr>
                <a:t> 3 </a:t>
              </a:r>
              <a:r>
                <a:rPr lang="en-US" sz="2800" b="1" dirty="0" err="1">
                  <a:solidFill>
                    <a:schemeClr val="accent1"/>
                  </a:solidFill>
                  <a:effectLst/>
                  <a:latin typeface="Times New Roman" panose="02020603050405020304" pitchFamily="18" charset="0"/>
                  <a:ea typeface="SimSun" panose="02010600030101010101" pitchFamily="2" charset="-122"/>
                </a:rPr>
                <a:t>câu</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trong</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bài</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i="1" dirty="0" err="1">
                  <a:solidFill>
                    <a:schemeClr val="accent1">
                      <a:lumMod val="50000"/>
                    </a:schemeClr>
                  </a:solidFill>
                  <a:effectLst/>
                  <a:latin typeface="Times New Roman" panose="02020603050405020304" pitchFamily="18" charset="0"/>
                  <a:ea typeface="SimSun" panose="02010600030101010101" pitchFamily="2" charset="-122"/>
                </a:rPr>
                <a:t>Văn</a:t>
              </a:r>
              <a:r>
                <a:rPr lang="en-US" sz="2800" b="1" i="1" dirty="0">
                  <a:solidFill>
                    <a:schemeClr val="accent1">
                      <a:lumMod val="50000"/>
                    </a:schemeClr>
                  </a:solidFill>
                  <a:effectLst/>
                  <a:latin typeface="Times New Roman" panose="02020603050405020304" pitchFamily="18" charset="0"/>
                  <a:ea typeface="SimSun" panose="02010600030101010101" pitchFamily="2" charset="-122"/>
                </a:rPr>
                <a:t> hay </a:t>
              </a:r>
              <a:r>
                <a:rPr lang="en-US" sz="2800" b="1" i="1" dirty="0" err="1">
                  <a:solidFill>
                    <a:schemeClr val="accent1">
                      <a:lumMod val="50000"/>
                    </a:schemeClr>
                  </a:solidFill>
                  <a:effectLst/>
                  <a:latin typeface="Times New Roman" panose="02020603050405020304" pitchFamily="18" charset="0"/>
                  <a:ea typeface="SimSun" panose="02010600030101010101" pitchFamily="2" charset="-122"/>
                </a:rPr>
                <a:t>chữ</a:t>
              </a:r>
              <a:r>
                <a:rPr lang="en-US" sz="2800" b="1" i="1" dirty="0">
                  <a:solidFill>
                    <a:schemeClr val="accent1">
                      <a:lumMod val="50000"/>
                    </a:schemeClr>
                  </a:solidFill>
                  <a:effectLst/>
                  <a:latin typeface="Times New Roman" panose="02020603050405020304" pitchFamily="18" charset="0"/>
                  <a:ea typeface="SimSun" panose="02010600030101010101" pitchFamily="2" charset="-122"/>
                </a:rPr>
                <a:t> </a:t>
              </a:r>
              <a:r>
                <a:rPr lang="en-US" sz="2800" b="1" i="1" dirty="0" err="1">
                  <a:solidFill>
                    <a:schemeClr val="accent1">
                      <a:lumMod val="50000"/>
                    </a:schemeClr>
                  </a:solidFill>
                  <a:effectLst/>
                  <a:latin typeface="Times New Roman" panose="02020603050405020304" pitchFamily="18" charset="0"/>
                  <a:ea typeface="SimSun" panose="02010600030101010101" pitchFamily="2" charset="-122"/>
                </a:rPr>
                <a:t>tốt</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Đặt</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câu</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hỏi</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liên</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quan</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đến</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nội</a:t>
              </a:r>
              <a:r>
                <a:rPr lang="en-US" sz="2800" b="1" dirty="0">
                  <a:solidFill>
                    <a:schemeClr val="accent1"/>
                  </a:solidFill>
                  <a:effectLst/>
                  <a:latin typeface="Times New Roman" panose="02020603050405020304" pitchFamily="18" charset="0"/>
                  <a:ea typeface="SimSun" panose="02010600030101010101" pitchFamily="2" charset="-122"/>
                </a:rPr>
                <a:t> dung </a:t>
              </a:r>
              <a:r>
                <a:rPr lang="en-US" sz="2800" b="1" dirty="0" err="1">
                  <a:solidFill>
                    <a:schemeClr val="accent1"/>
                  </a:solidFill>
                  <a:effectLst/>
                  <a:latin typeface="Times New Roman" panose="02020603050405020304" pitchFamily="18" charset="0"/>
                  <a:ea typeface="SimSun" panose="02010600030101010101" pitchFamily="2" charset="-122"/>
                </a:rPr>
                <a:t>từng</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câu</a:t>
              </a:r>
              <a:r>
                <a:rPr lang="en-US" sz="2800" b="1" dirty="0">
                  <a:solidFill>
                    <a:schemeClr val="accent1"/>
                  </a:solidFill>
                  <a:effectLst/>
                  <a:latin typeface="Times New Roman" panose="02020603050405020304" pitchFamily="18" charset="0"/>
                  <a:ea typeface="SimSun" panose="02010600030101010101" pitchFamily="2" charset="-122"/>
                </a:rPr>
                <a:t>.</a:t>
              </a:r>
              <a:endParaRPr lang="en-US" sz="28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8" name="Text Box 19"/>
            <p:cNvSpPr txBox="1">
              <a:spLocks noChangeArrowheads="1"/>
            </p:cNvSpPr>
            <p:nvPr/>
          </p:nvSpPr>
          <p:spPr bwMode="gray">
            <a:xfrm>
              <a:off x="1442" y="2330"/>
              <a:ext cx="272" cy="119"/>
            </a:xfrm>
            <a:prstGeom prst="rect">
              <a:avLst/>
            </a:prstGeom>
            <a:noFill/>
            <a:ln w="9525" algn="ctr">
              <a:noFill/>
              <a:miter lim="800000"/>
              <a:headEnd/>
              <a:tailEnd/>
            </a:ln>
            <a:effectLst/>
          </p:spPr>
          <p:txBody>
            <a:bodyPr wrap="none">
              <a:spAutoFit/>
            </a:bodyPr>
            <a:lstStyle/>
            <a:p>
              <a:pPr algn="ctr" eaLnBrk="0" hangingPunct="0">
                <a:defRPr/>
              </a:pPr>
              <a:r>
                <a:rPr lang="en-US" sz="2400" b="1" dirty="0" err="1">
                  <a:solidFill>
                    <a:srgbClr val="0000CC"/>
                  </a:solidFill>
                  <a:effectLst>
                    <a:outerShdw blurRad="38100" dist="38100" dir="2700000" algn="tl">
                      <a:srgbClr val="000000">
                        <a:alpha val="43137"/>
                      </a:srgbClr>
                    </a:outerShdw>
                  </a:effectLst>
                  <a:latin typeface="Arial"/>
                  <a:cs typeface="Times New Roman" pitchFamily="18" charset="0"/>
                </a:rPr>
                <a:t>Bài</a:t>
              </a:r>
              <a:r>
                <a:rPr lang="en-US" sz="2400" b="1" dirty="0">
                  <a:solidFill>
                    <a:srgbClr val="0000CC"/>
                  </a:solidFill>
                  <a:effectLst>
                    <a:outerShdw blurRad="38100" dist="38100" dir="2700000" algn="tl">
                      <a:srgbClr val="000000">
                        <a:alpha val="43137"/>
                      </a:srgbClr>
                    </a:outerShdw>
                  </a:effectLst>
                  <a:latin typeface="Arial"/>
                  <a:cs typeface="Times New Roman" pitchFamily="18" charset="0"/>
                </a:rPr>
                <a:t> 2</a:t>
              </a:r>
            </a:p>
          </p:txBody>
        </p:sp>
      </p:grpSp>
      <p:sp>
        <p:nvSpPr>
          <p:cNvPr id="8" name="Rectangle 2">
            <a:extLst>
              <a:ext uri="{FF2B5EF4-FFF2-40B4-BE49-F238E27FC236}">
                <a16:creationId xmlns:a16="http://schemas.microsoft.com/office/drawing/2014/main" id="{FEEACC14-A3FD-4520-8562-B1FBBD373BC2}"/>
              </a:ext>
            </a:extLst>
          </p:cNvPr>
          <p:cNvSpPr txBox="1">
            <a:spLocks noChangeArrowheads="1"/>
          </p:cNvSpPr>
          <p:nvPr/>
        </p:nvSpPr>
        <p:spPr bwMode="auto">
          <a:xfrm>
            <a:off x="482188" y="0"/>
            <a:ext cx="3544866"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pPr algn="l" eaLnBrk="1" hangingPunct="1"/>
            <a:r>
              <a:rPr lang="en-US" altLang="en-US" sz="3600" b="1" kern="0" dirty="0">
                <a:solidFill>
                  <a:srgbClr val="FFFF00"/>
                </a:solidFill>
                <a:latin typeface="Times New Roman" panose="02020603050405020304" pitchFamily="18" charset="0"/>
                <a:cs typeface="Times New Roman" panose="02020603050405020304" pitchFamily="18" charset="0"/>
              </a:rPr>
              <a:t>III. </a:t>
            </a:r>
            <a:r>
              <a:rPr lang="en-US" altLang="en-US" sz="3600" b="1" kern="0" dirty="0" err="1">
                <a:solidFill>
                  <a:srgbClr val="FFFF00"/>
                </a:solidFill>
                <a:latin typeface="Times New Roman" panose="02020603050405020304" pitchFamily="18" charset="0"/>
                <a:cs typeface="Times New Roman" panose="02020603050405020304" pitchFamily="18" charset="0"/>
              </a:rPr>
              <a:t>Luyện</a:t>
            </a:r>
            <a:r>
              <a:rPr lang="en-US" altLang="en-US" sz="3600" b="1" kern="0" dirty="0">
                <a:solidFill>
                  <a:srgbClr val="FFFF00"/>
                </a:solidFill>
                <a:latin typeface="Times New Roman" panose="02020603050405020304" pitchFamily="18" charset="0"/>
                <a:cs typeface="Times New Roman" panose="02020603050405020304" pitchFamily="18" charset="0"/>
              </a:rPr>
              <a:t> </a:t>
            </a:r>
            <a:r>
              <a:rPr lang="en-US" altLang="en-US" sz="3600" b="1" kern="0" dirty="0" err="1">
                <a:solidFill>
                  <a:srgbClr val="FFFF00"/>
                </a:solidFill>
                <a:latin typeface="Times New Roman" panose="02020603050405020304" pitchFamily="18" charset="0"/>
                <a:cs typeface="Times New Roman" panose="02020603050405020304" pitchFamily="18" charset="0"/>
              </a:rPr>
              <a:t>tập</a:t>
            </a:r>
            <a:r>
              <a:rPr lang="en-US" altLang="en-US" sz="3600" b="1" kern="0" dirty="0">
                <a:solidFill>
                  <a:srgbClr val="FFFF00"/>
                </a:solidFill>
                <a:latin typeface="Times New Roman" panose="02020603050405020304" pitchFamily="18" charset="0"/>
                <a:cs typeface="Times New Roman" panose="02020603050405020304" pitchFamily="18" charset="0"/>
              </a:rPr>
              <a:t>:</a:t>
            </a:r>
          </a:p>
        </p:txBody>
      </p:sp>
      <p:pic>
        <p:nvPicPr>
          <p:cNvPr id="6" name="Audio 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636879847"/>
      </p:ext>
    </p:extLst>
  </p:cSld>
  <p:clrMapOvr>
    <a:masterClrMapping/>
  </p:clrMapOvr>
  <p:transition advTm="34033">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nodeType="afterGroup">
                            <p:stCondLst>
                              <p:cond delay="0"/>
                            </p:stCondLst>
                            <p:childTnLst>
                              <p:par>
                                <p:cTn id="9" presetID="2" presetClass="entr" presetSubtype="8"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13"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100+ hình nền powerpoint giáo dục - hinhanhsieudep.ne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4" name="AutoShape 4" descr="100+ hình nền powerpoint giáo dục - hinhanhsieudep.ne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9221"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2301" t="2339" r="1583" b="2947"/>
          <a:stretch/>
        </p:blipFill>
        <p:spPr bwMode="auto">
          <a:xfrm>
            <a:off x="-68517" y="-144463"/>
            <a:ext cx="12260517" cy="700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15532" y="7937"/>
            <a:ext cx="8301995" cy="3108543"/>
          </a:xfrm>
          <a:prstGeom prst="rect">
            <a:avLst/>
          </a:prstGeom>
        </p:spPr>
        <p:txBody>
          <a:bodyPr wrap="square">
            <a:spAutoFit/>
          </a:bodyPr>
          <a:lstStyle/>
          <a:p>
            <a:pPr algn="ctr"/>
            <a:r>
              <a:rPr lang="vi-VN" sz="2800" b="1" i="0" dirty="0">
                <a:solidFill>
                  <a:srgbClr val="FFFF00"/>
                </a:solidFill>
                <a:effectLst/>
                <a:latin typeface="Times New Roman" panose="02020603050405020304" pitchFamily="18" charset="0"/>
                <a:cs typeface="Times New Roman" panose="02020603050405020304" pitchFamily="18" charset="0"/>
              </a:rPr>
              <a:t>Văn hay chữ tốt</a:t>
            </a:r>
            <a:endParaRPr lang="vi-VN" sz="2800" b="0" i="0" dirty="0">
              <a:solidFill>
                <a:srgbClr val="FFFF00"/>
              </a:solidFill>
              <a:effectLst/>
              <a:latin typeface="Times New Roman" panose="02020603050405020304" pitchFamily="18" charset="0"/>
              <a:cs typeface="Times New Roman" panose="02020603050405020304" pitchFamily="18" charset="0"/>
            </a:endParaRPr>
          </a:p>
          <a:p>
            <a:pPr algn="l"/>
            <a:r>
              <a:rPr lang="vi-VN"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vi-VN" sz="2400" b="0" i="0" dirty="0">
                <a:solidFill>
                  <a:schemeClr val="accent5"/>
                </a:solidFill>
                <a:effectLst/>
                <a:latin typeface="Times New Roman" panose="02020603050405020304" pitchFamily="18" charset="0"/>
                <a:cs typeface="Times New Roman" panose="02020603050405020304" pitchFamily="18" charset="0"/>
              </a:rPr>
              <a:t>Thuở đi học, Cao Bá Quát viết chữ rất xấu nên nhiều bài văn dù hay vẫn bị thầy cho điểm kém.</a:t>
            </a:r>
          </a:p>
          <a:p>
            <a:pPr algn="l"/>
            <a:r>
              <a:rPr lang="vi-VN" sz="2400" b="0" i="0" dirty="0">
                <a:solidFill>
                  <a:schemeClr val="accent5"/>
                </a:solidFill>
                <a:effectLst/>
                <a:latin typeface="Times New Roman" panose="02020603050405020304" pitchFamily="18" charset="0"/>
                <a:cs typeface="Times New Roman" panose="02020603050405020304" pitchFamily="18" charset="0"/>
              </a:rPr>
              <a:t>   </a:t>
            </a:r>
            <a:r>
              <a:rPr lang="en-US" sz="2400" b="0" i="0" dirty="0">
                <a:solidFill>
                  <a:schemeClr val="accent5"/>
                </a:solidFill>
                <a:effectLst/>
                <a:latin typeface="Times New Roman" panose="02020603050405020304" pitchFamily="18" charset="0"/>
                <a:cs typeface="Times New Roman" panose="02020603050405020304" pitchFamily="18" charset="0"/>
              </a:rPr>
              <a:t>  </a:t>
            </a:r>
            <a:r>
              <a:rPr lang="vi-VN" sz="2400" b="0" i="0" dirty="0">
                <a:solidFill>
                  <a:schemeClr val="accent5"/>
                </a:solidFill>
                <a:effectLst/>
                <a:latin typeface="Times New Roman" panose="02020603050405020304" pitchFamily="18" charset="0"/>
                <a:cs typeface="Times New Roman" panose="02020603050405020304" pitchFamily="18" charset="0"/>
              </a:rPr>
              <a:t>Một hôm, có bà cụ hàng xóm sang khẩn khoản:</a:t>
            </a:r>
          </a:p>
          <a:p>
            <a:pPr algn="l"/>
            <a:r>
              <a:rPr lang="en-US" sz="2400" b="0" i="0" dirty="0">
                <a:solidFill>
                  <a:schemeClr val="accent5"/>
                </a:solidFill>
                <a:effectLst/>
                <a:latin typeface="Times New Roman" panose="02020603050405020304" pitchFamily="18" charset="0"/>
                <a:cs typeface="Times New Roman" panose="02020603050405020304" pitchFamily="18" charset="0"/>
              </a:rPr>
              <a:t>     </a:t>
            </a:r>
            <a:r>
              <a:rPr lang="vi-VN" sz="2400" b="0" i="0" dirty="0">
                <a:solidFill>
                  <a:schemeClr val="accent5"/>
                </a:solidFill>
                <a:effectLst/>
                <a:latin typeface="Times New Roman" panose="02020603050405020304" pitchFamily="18" charset="0"/>
                <a:cs typeface="Times New Roman" panose="02020603050405020304" pitchFamily="18" charset="0"/>
              </a:rPr>
              <a:t>- Gia đình già có một việc oan uổng muốn kêu quan, nhờ cậu viết giúp cho lá đơn, có được không?</a:t>
            </a:r>
          </a:p>
          <a:p>
            <a:pPr algn="l"/>
            <a:r>
              <a:rPr lang="vi-VN" sz="2400" b="0" i="0" dirty="0">
                <a:solidFill>
                  <a:schemeClr val="accent5"/>
                </a:solidFill>
                <a:effectLst/>
                <a:latin typeface="Times New Roman" panose="02020603050405020304" pitchFamily="18" charset="0"/>
                <a:cs typeface="Times New Roman" panose="02020603050405020304" pitchFamily="18" charset="0"/>
              </a:rPr>
              <a:t>   </a:t>
            </a:r>
            <a:r>
              <a:rPr lang="en-US" sz="2400" b="0" i="0" dirty="0">
                <a:solidFill>
                  <a:schemeClr val="accent5"/>
                </a:solidFill>
                <a:effectLst/>
                <a:latin typeface="Times New Roman" panose="02020603050405020304" pitchFamily="18" charset="0"/>
                <a:cs typeface="Times New Roman" panose="02020603050405020304" pitchFamily="18" charset="0"/>
              </a:rPr>
              <a:t>  </a:t>
            </a:r>
            <a:r>
              <a:rPr lang="vi-VN" sz="2400" b="0" i="0" dirty="0">
                <a:solidFill>
                  <a:schemeClr val="accent5"/>
                </a:solidFill>
                <a:effectLst/>
                <a:latin typeface="Times New Roman" panose="02020603050405020304" pitchFamily="18" charset="0"/>
                <a:cs typeface="Times New Roman" panose="02020603050405020304" pitchFamily="18" charset="0"/>
              </a:rPr>
              <a:t>Cao Bá Quát vui vẻ trả lời:</a:t>
            </a:r>
          </a:p>
          <a:p>
            <a:pPr algn="l"/>
            <a:r>
              <a:rPr lang="en-US" sz="2400" b="0" i="0" dirty="0">
                <a:solidFill>
                  <a:schemeClr val="accent5"/>
                </a:solidFill>
                <a:effectLst/>
                <a:latin typeface="Times New Roman" panose="02020603050405020304" pitchFamily="18" charset="0"/>
                <a:cs typeface="Times New Roman" panose="02020603050405020304" pitchFamily="18" charset="0"/>
              </a:rPr>
              <a:t>     </a:t>
            </a:r>
            <a:r>
              <a:rPr lang="vi-VN" sz="2400" b="0" i="0" dirty="0">
                <a:solidFill>
                  <a:schemeClr val="accent5"/>
                </a:solidFill>
                <a:effectLst/>
                <a:latin typeface="Times New Roman" panose="02020603050405020304" pitchFamily="18" charset="0"/>
                <a:cs typeface="Times New Roman" panose="02020603050405020304" pitchFamily="18" charset="0"/>
              </a:rPr>
              <a:t>- Tưởng việc gì khó, chứ việc ấy cháu xin sẵn lòng.</a:t>
            </a:r>
            <a:endParaRPr lang="vi-VN" sz="2400" b="1" dirty="0">
              <a:solidFill>
                <a:schemeClr val="bg1"/>
              </a:solidFill>
              <a:latin typeface="Times New Roman" panose="02020603050405020304" pitchFamily="18" charset="0"/>
              <a:ea typeface="Times New Roman"/>
              <a:cs typeface="Times New Roman" panose="02020603050405020304" pitchFamily="18" charset="0"/>
            </a:endParaRPr>
          </a:p>
        </p:txBody>
      </p:sp>
      <p:pic>
        <p:nvPicPr>
          <p:cNvPr id="6" name="Picture 4" descr="Van hay chu tot 1">
            <a:extLst>
              <a:ext uri="{FF2B5EF4-FFF2-40B4-BE49-F238E27FC236}">
                <a16:creationId xmlns:a16="http://schemas.microsoft.com/office/drawing/2014/main" id="{4F624844-1D7A-4903-8CA9-A8DD39427FE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93018" y="112165"/>
            <a:ext cx="3083450" cy="2824999"/>
          </a:xfrm>
          <a:prstGeom prst="rect">
            <a:avLst/>
          </a:prstGeom>
          <a:noFill/>
          <a:ln w="5715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18604097-F7BB-4A12-8F9F-6F8959565051}"/>
              </a:ext>
            </a:extLst>
          </p:cNvPr>
          <p:cNvSpPr/>
          <p:nvPr/>
        </p:nvSpPr>
        <p:spPr>
          <a:xfrm>
            <a:off x="315532" y="3111358"/>
            <a:ext cx="11560936" cy="4801314"/>
          </a:xfrm>
          <a:prstGeom prst="rect">
            <a:avLst/>
          </a:prstGeom>
        </p:spPr>
        <p:txBody>
          <a:bodyPr wrap="square">
            <a:spAutoFit/>
          </a:bodyPr>
          <a:lstStyle/>
          <a:p>
            <a:pPr algn="l"/>
            <a:r>
              <a:rPr lang="vi-VN"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vi-VN" sz="2400" b="0" i="0" dirty="0">
                <a:solidFill>
                  <a:schemeClr val="accent5"/>
                </a:solidFill>
                <a:effectLst/>
                <a:latin typeface="Times New Roman" panose="02020603050405020304" pitchFamily="18" charset="0"/>
                <a:cs typeface="Times New Roman" panose="02020603050405020304" pitchFamily="18" charset="0"/>
              </a:rPr>
              <a:t>Lá đơn viết lí lẽ rõ ràng, Cao Bá Quát yên trí quan sẽ xét nỗi oan cho bà cụ. Nào ngờ, chữ ông xấu quá, quan đọc không được nên thét lính đuổi bà ra khỏi huyện đường. Về nhà, bà kể lại câu chuyện khiến Cao Bá Quát vô cùng ân hận. Ông biết dù văn hay đến đâu mà chữ không ra chữ cũng chẳng ích gì. Từ đó, ông dốc hết sức luyện viết chữ sao cho đẹp.</a:t>
            </a:r>
          </a:p>
          <a:p>
            <a:pPr algn="just"/>
            <a:r>
              <a:rPr lang="vi-VN" sz="2400" b="0" i="0" dirty="0">
                <a:solidFill>
                  <a:schemeClr val="accent5"/>
                </a:solidFill>
                <a:effectLst/>
                <a:latin typeface="Times New Roman" panose="02020603050405020304" pitchFamily="18" charset="0"/>
                <a:cs typeface="Times New Roman" panose="02020603050405020304" pitchFamily="18" charset="0"/>
              </a:rPr>
              <a:t>   </a:t>
            </a:r>
            <a:r>
              <a:rPr lang="en-US" sz="2400" b="0" i="0" dirty="0">
                <a:solidFill>
                  <a:schemeClr val="accent5"/>
                </a:solidFill>
                <a:effectLst/>
                <a:latin typeface="Times New Roman" panose="02020603050405020304" pitchFamily="18" charset="0"/>
                <a:cs typeface="Times New Roman" panose="02020603050405020304" pitchFamily="18" charset="0"/>
              </a:rPr>
              <a:t> </a:t>
            </a:r>
            <a:r>
              <a:rPr lang="vi-VN" sz="2400" b="0" i="0" dirty="0">
                <a:solidFill>
                  <a:schemeClr val="accent5"/>
                </a:solidFill>
                <a:effectLst/>
                <a:latin typeface="Times New Roman" panose="02020603050405020304" pitchFamily="18" charset="0"/>
                <a:cs typeface="Times New Roman" panose="02020603050405020304" pitchFamily="18" charset="0"/>
              </a:rPr>
              <a:t>Sáng sáng, ông cầm que vạch lên cột nhà luyện chữ cho cứng cáp. Mỗi buổi tối, ông viết xong mười trang vở mới chịu đi ngủ. Chữ viết đã tiến bộ, ông lại mượn những cuốn sách chữ viết đẹp làm mẫu để luyện nhiều kiểu chữ khác nhau.</a:t>
            </a:r>
          </a:p>
          <a:p>
            <a:pPr algn="just"/>
            <a:r>
              <a:rPr lang="vi-VN" sz="2400" b="0" i="0" dirty="0">
                <a:solidFill>
                  <a:schemeClr val="accent5"/>
                </a:solidFill>
                <a:effectLst/>
                <a:latin typeface="Times New Roman" panose="02020603050405020304" pitchFamily="18" charset="0"/>
                <a:cs typeface="Times New Roman" panose="02020603050405020304" pitchFamily="18" charset="0"/>
              </a:rPr>
              <a:t>   </a:t>
            </a:r>
            <a:r>
              <a:rPr lang="en-US" sz="2400" b="0" i="0" dirty="0">
                <a:solidFill>
                  <a:schemeClr val="accent5"/>
                </a:solidFill>
                <a:effectLst/>
                <a:latin typeface="Times New Roman" panose="02020603050405020304" pitchFamily="18" charset="0"/>
                <a:cs typeface="Times New Roman" panose="02020603050405020304" pitchFamily="18" charset="0"/>
              </a:rPr>
              <a:t> </a:t>
            </a:r>
            <a:r>
              <a:rPr lang="vi-VN" sz="2400" b="0" i="0" dirty="0">
                <a:solidFill>
                  <a:schemeClr val="accent5"/>
                </a:solidFill>
                <a:effectLst/>
                <a:latin typeface="Times New Roman" panose="02020603050405020304" pitchFamily="18" charset="0"/>
                <a:cs typeface="Times New Roman" panose="02020603050405020304" pitchFamily="18" charset="0"/>
              </a:rPr>
              <a:t>Kiên trì luyện tập suốt mấy năm, chữ ông mỗi ngày một đẹp. Ông nổi danh khắp nước là người văn hay chữ tốt.</a:t>
            </a:r>
          </a:p>
          <a:p>
            <a:pPr algn="ctr"/>
            <a:r>
              <a:rPr lang="en-US" b="0" i="0" dirty="0">
                <a:solidFill>
                  <a:srgbClr val="000000"/>
                </a:solidFill>
                <a:effectLst/>
                <a:latin typeface="Times New Roman" panose="02020603050405020304" pitchFamily="18" charset="0"/>
                <a:cs typeface="Times New Roman" panose="02020603050405020304" pitchFamily="18" charset="0"/>
              </a:rPr>
              <a:t>                                                                                       </a:t>
            </a:r>
            <a:r>
              <a:rPr lang="vi-VN" b="0" i="1" dirty="0">
                <a:solidFill>
                  <a:schemeClr val="accent5"/>
                </a:solidFill>
                <a:effectLst/>
                <a:latin typeface="Times New Roman" panose="02020603050405020304" pitchFamily="18" charset="0"/>
                <a:cs typeface="Times New Roman" panose="02020603050405020304" pitchFamily="18" charset="0"/>
              </a:rPr>
              <a:t>Theo TRUYỆN ĐỌC 1 (1995)</a:t>
            </a:r>
          </a:p>
          <a:p>
            <a:r>
              <a:rPr lang="vi-VN" sz="2400" b="0" i="0" dirty="0">
                <a:solidFill>
                  <a:srgbClr val="000000"/>
                </a:solidFill>
                <a:effectLst/>
                <a:latin typeface="Times New Roman" panose="02020603050405020304" pitchFamily="18" charset="0"/>
                <a:cs typeface="Times New Roman" panose="02020603050405020304" pitchFamily="18" charset="0"/>
              </a:rPr>
              <a:t/>
            </a:r>
            <a:br>
              <a:rPr lang="vi-VN" sz="2400" b="0" i="0" dirty="0">
                <a:solidFill>
                  <a:srgbClr val="000000"/>
                </a:solidFill>
                <a:effectLst/>
                <a:latin typeface="Times New Roman" panose="02020603050405020304" pitchFamily="18" charset="0"/>
                <a:cs typeface="Times New Roman" panose="02020603050405020304" pitchFamily="18" charset="0"/>
              </a:rPr>
            </a:br>
            <a:r>
              <a:rPr lang="vi-VN" sz="2400" b="0" i="0" dirty="0">
                <a:solidFill>
                  <a:srgbClr val="000000"/>
                </a:solidFill>
                <a:effectLst/>
                <a:latin typeface="Times New Roman" panose="02020603050405020304" pitchFamily="18" charset="0"/>
                <a:cs typeface="Times New Roman" panose="02020603050405020304" pitchFamily="18" charset="0"/>
              </a:rPr>
              <a:t/>
            </a:r>
            <a:br>
              <a:rPr lang="vi-VN" sz="2400" b="0" i="0" dirty="0">
                <a:solidFill>
                  <a:srgbClr val="000000"/>
                </a:solidFill>
                <a:effectLst/>
                <a:latin typeface="Times New Roman" panose="02020603050405020304" pitchFamily="18" charset="0"/>
                <a:cs typeface="Times New Roman" panose="02020603050405020304" pitchFamily="18" charset="0"/>
              </a:rPr>
            </a:br>
            <a:endParaRPr lang="vi-VN" sz="2400" b="1" dirty="0">
              <a:solidFill>
                <a:schemeClr val="bg1"/>
              </a:solidFill>
              <a:latin typeface="Times New Roman" panose="02020603050405020304" pitchFamily="18" charset="0"/>
              <a:ea typeface="Times New Roman"/>
              <a:cs typeface="Times New Roman" panose="02020603050405020304" pitchFamily="18" charset="0"/>
            </a:endParaRPr>
          </a:p>
        </p:txBody>
      </p:sp>
    </p:spTree>
    <p:custDataLst>
      <p:tags r:id="rId1"/>
    </p:custDataLst>
    <p:extLst>
      <p:ext uri="{BB962C8B-B14F-4D97-AF65-F5344CB8AC3E}">
        <p14:creationId xmlns:p14="http://schemas.microsoft.com/office/powerpoint/2010/main" val="2560801471"/>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4" name="XemMinhHoa.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5"/>
          <p:cNvGrpSpPr>
            <a:grpSpLocks/>
          </p:cNvGrpSpPr>
          <p:nvPr/>
        </p:nvGrpSpPr>
        <p:grpSpPr bwMode="auto">
          <a:xfrm>
            <a:off x="367957" y="1088885"/>
            <a:ext cx="11279290" cy="1112646"/>
            <a:chOff x="1394" y="2235"/>
            <a:chExt cx="3333" cy="288"/>
          </a:xfrm>
        </p:grpSpPr>
        <p:sp>
          <p:nvSpPr>
            <p:cNvPr id="15" name="AutoShape 16"/>
            <p:cNvSpPr>
              <a:spLocks noChangeArrowheads="1"/>
            </p:cNvSpPr>
            <p:nvPr/>
          </p:nvSpPr>
          <p:spPr bwMode="gray">
            <a:xfrm>
              <a:off x="1619" y="2235"/>
              <a:ext cx="3085" cy="288"/>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FF3399"/>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6" name="AutoShape 17"/>
            <p:cNvSpPr>
              <a:spLocks noChangeArrowheads="1"/>
            </p:cNvSpPr>
            <p:nvPr/>
          </p:nvSpPr>
          <p:spPr bwMode="gray">
            <a:xfrm>
              <a:off x="1394" y="2235"/>
              <a:ext cx="384" cy="288"/>
            </a:xfrm>
            <a:prstGeom prst="diamond">
              <a:avLst/>
            </a:prstGeom>
            <a:solidFill>
              <a:schemeClr val="fo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FF3399"/>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7" name="Text Box 18">
              <a:hlinkClick r:id="" action="ppaction://noaction"/>
            </p:cNvPr>
            <p:cNvSpPr txBox="1">
              <a:spLocks noChangeArrowheads="1"/>
            </p:cNvSpPr>
            <p:nvPr/>
          </p:nvSpPr>
          <p:spPr bwMode="gray">
            <a:xfrm>
              <a:off x="1805" y="2248"/>
              <a:ext cx="2922" cy="247"/>
            </a:xfrm>
            <a:prstGeom prst="rect">
              <a:avLst/>
            </a:prstGeom>
            <a:noFill/>
            <a:ln w="9525" algn="ctr">
              <a:noFill/>
              <a:miter lim="800000"/>
              <a:headEnd/>
              <a:tailEnd/>
            </a:ln>
            <a:effectLst/>
          </p:spPr>
          <p:txBody>
            <a:bodyPr wrap="square">
              <a:spAutoFit/>
            </a:bodyPr>
            <a:lstStyle/>
            <a:p>
              <a:pPr eaLnBrk="0" hangingPunct="0">
                <a:defRPr/>
              </a:pPr>
              <a:r>
                <a:rPr lang="en-US" sz="2800" b="1" dirty="0" err="1">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Chọn</a:t>
              </a:r>
              <a:r>
                <a:rPr lang="en-US" sz="28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dirty="0" err="1">
                  <a:solidFill>
                    <a:schemeClr val="accent1"/>
                  </a:solidFill>
                  <a:effectLst/>
                  <a:latin typeface="Times New Roman" panose="02020603050405020304" pitchFamily="18" charset="0"/>
                  <a:ea typeface="SimSun" panose="02010600030101010101" pitchFamily="2" charset="-122"/>
                </a:rPr>
                <a:t>khoảng</a:t>
              </a:r>
              <a:r>
                <a:rPr lang="en-US" sz="2800" b="1" dirty="0">
                  <a:solidFill>
                    <a:schemeClr val="accent1"/>
                  </a:solidFill>
                  <a:effectLst/>
                  <a:latin typeface="Times New Roman" panose="02020603050405020304" pitchFamily="18" charset="0"/>
                  <a:ea typeface="SimSun" panose="02010600030101010101" pitchFamily="2" charset="-122"/>
                </a:rPr>
                <a:t> 3 </a:t>
              </a:r>
              <a:r>
                <a:rPr lang="en-US" sz="2800" b="1" dirty="0" err="1">
                  <a:solidFill>
                    <a:schemeClr val="accent1"/>
                  </a:solidFill>
                  <a:effectLst/>
                  <a:latin typeface="Times New Roman" panose="02020603050405020304" pitchFamily="18" charset="0"/>
                  <a:ea typeface="SimSun" panose="02010600030101010101" pitchFamily="2" charset="-122"/>
                </a:rPr>
                <a:t>câu</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trong</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bài</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i="1" dirty="0" err="1">
                  <a:solidFill>
                    <a:schemeClr val="accent1">
                      <a:lumMod val="50000"/>
                    </a:schemeClr>
                  </a:solidFill>
                  <a:effectLst/>
                  <a:latin typeface="Times New Roman" panose="02020603050405020304" pitchFamily="18" charset="0"/>
                  <a:ea typeface="SimSun" panose="02010600030101010101" pitchFamily="2" charset="-122"/>
                </a:rPr>
                <a:t>Văn</a:t>
              </a:r>
              <a:r>
                <a:rPr lang="en-US" sz="2800" b="1" i="1" dirty="0">
                  <a:solidFill>
                    <a:schemeClr val="accent1">
                      <a:lumMod val="50000"/>
                    </a:schemeClr>
                  </a:solidFill>
                  <a:effectLst/>
                  <a:latin typeface="Times New Roman" panose="02020603050405020304" pitchFamily="18" charset="0"/>
                  <a:ea typeface="SimSun" panose="02010600030101010101" pitchFamily="2" charset="-122"/>
                </a:rPr>
                <a:t> hay </a:t>
              </a:r>
              <a:r>
                <a:rPr lang="en-US" sz="2800" b="1" i="1" dirty="0" err="1">
                  <a:solidFill>
                    <a:schemeClr val="accent1">
                      <a:lumMod val="50000"/>
                    </a:schemeClr>
                  </a:solidFill>
                  <a:effectLst/>
                  <a:latin typeface="Times New Roman" panose="02020603050405020304" pitchFamily="18" charset="0"/>
                  <a:ea typeface="SimSun" panose="02010600030101010101" pitchFamily="2" charset="-122"/>
                </a:rPr>
                <a:t>chữ</a:t>
              </a:r>
              <a:r>
                <a:rPr lang="en-US" sz="2800" b="1" i="1" dirty="0">
                  <a:solidFill>
                    <a:schemeClr val="accent1">
                      <a:lumMod val="50000"/>
                    </a:schemeClr>
                  </a:solidFill>
                  <a:effectLst/>
                  <a:latin typeface="Times New Roman" panose="02020603050405020304" pitchFamily="18" charset="0"/>
                  <a:ea typeface="SimSun" panose="02010600030101010101" pitchFamily="2" charset="-122"/>
                </a:rPr>
                <a:t> </a:t>
              </a:r>
              <a:r>
                <a:rPr lang="en-US" sz="2800" b="1" i="1" dirty="0" err="1">
                  <a:solidFill>
                    <a:schemeClr val="accent1">
                      <a:lumMod val="50000"/>
                    </a:schemeClr>
                  </a:solidFill>
                  <a:effectLst/>
                  <a:latin typeface="Times New Roman" panose="02020603050405020304" pitchFamily="18" charset="0"/>
                  <a:ea typeface="SimSun" panose="02010600030101010101" pitchFamily="2" charset="-122"/>
                </a:rPr>
                <a:t>tốt</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Đặt</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câu</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hỏi</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để</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về</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các</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nội</a:t>
              </a:r>
              <a:r>
                <a:rPr lang="en-US" sz="2800" b="1" dirty="0">
                  <a:solidFill>
                    <a:schemeClr val="accent1"/>
                  </a:solidFill>
                  <a:effectLst/>
                  <a:latin typeface="Times New Roman" panose="02020603050405020304" pitchFamily="18" charset="0"/>
                  <a:ea typeface="SimSun" panose="02010600030101010101" pitchFamily="2" charset="-122"/>
                </a:rPr>
                <a:t> dung </a:t>
              </a:r>
              <a:r>
                <a:rPr lang="en-US" sz="2800" b="1" dirty="0" err="1">
                  <a:solidFill>
                    <a:schemeClr val="accent1"/>
                  </a:solidFill>
                  <a:effectLst/>
                  <a:latin typeface="Times New Roman" panose="02020603050405020304" pitchFamily="18" charset="0"/>
                  <a:ea typeface="SimSun" panose="02010600030101010101" pitchFamily="2" charset="-122"/>
                </a:rPr>
                <a:t>liên</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quan</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đến</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từng</a:t>
              </a:r>
              <a:r>
                <a:rPr lang="en-US" sz="2800" b="1" dirty="0">
                  <a:solidFill>
                    <a:schemeClr val="accent1"/>
                  </a:solidFill>
                  <a:effectLst/>
                  <a:latin typeface="Times New Roman" panose="02020603050405020304" pitchFamily="18" charset="0"/>
                  <a:ea typeface="SimSun" panose="02010600030101010101" pitchFamily="2" charset="-122"/>
                </a:rPr>
                <a:t> </a:t>
              </a:r>
              <a:r>
                <a:rPr lang="en-US" sz="2800" b="1" dirty="0" err="1">
                  <a:solidFill>
                    <a:schemeClr val="accent1"/>
                  </a:solidFill>
                  <a:effectLst/>
                  <a:latin typeface="Times New Roman" panose="02020603050405020304" pitchFamily="18" charset="0"/>
                  <a:ea typeface="SimSun" panose="02010600030101010101" pitchFamily="2" charset="-122"/>
                </a:rPr>
                <a:t>câu</a:t>
              </a:r>
              <a:r>
                <a:rPr lang="en-US" sz="2800" b="1" dirty="0">
                  <a:solidFill>
                    <a:schemeClr val="accent1"/>
                  </a:solidFill>
                  <a:effectLst/>
                  <a:latin typeface="Times New Roman" panose="02020603050405020304" pitchFamily="18" charset="0"/>
                  <a:ea typeface="SimSun" panose="02010600030101010101" pitchFamily="2" charset="-122"/>
                </a:rPr>
                <a:t>.</a:t>
              </a:r>
              <a:endParaRPr lang="en-US" sz="28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8" name="Text Box 19"/>
            <p:cNvSpPr txBox="1">
              <a:spLocks noChangeArrowheads="1"/>
            </p:cNvSpPr>
            <p:nvPr/>
          </p:nvSpPr>
          <p:spPr bwMode="gray">
            <a:xfrm>
              <a:off x="1442" y="2330"/>
              <a:ext cx="272" cy="119"/>
            </a:xfrm>
            <a:prstGeom prst="rect">
              <a:avLst/>
            </a:prstGeom>
            <a:noFill/>
            <a:ln w="9525" algn="ctr">
              <a:noFill/>
              <a:miter lim="800000"/>
              <a:headEnd/>
              <a:tailEnd/>
            </a:ln>
            <a:effectLst/>
          </p:spPr>
          <p:txBody>
            <a:bodyPr wrap="none">
              <a:spAutoFit/>
            </a:bodyPr>
            <a:lstStyle/>
            <a:p>
              <a:pPr algn="ctr" eaLnBrk="0" hangingPunct="0">
                <a:defRPr/>
              </a:pPr>
              <a:r>
                <a:rPr lang="en-US" sz="2400" b="1" dirty="0" err="1">
                  <a:solidFill>
                    <a:srgbClr val="0000CC"/>
                  </a:solidFill>
                  <a:effectLst>
                    <a:outerShdw blurRad="38100" dist="38100" dir="2700000" algn="tl">
                      <a:srgbClr val="000000">
                        <a:alpha val="43137"/>
                      </a:srgbClr>
                    </a:outerShdw>
                  </a:effectLst>
                  <a:latin typeface="Arial"/>
                  <a:cs typeface="Times New Roman" pitchFamily="18" charset="0"/>
                </a:rPr>
                <a:t>Bài</a:t>
              </a:r>
              <a:r>
                <a:rPr lang="en-US" sz="2400" b="1" dirty="0">
                  <a:solidFill>
                    <a:srgbClr val="0000CC"/>
                  </a:solidFill>
                  <a:effectLst>
                    <a:outerShdw blurRad="38100" dist="38100" dir="2700000" algn="tl">
                      <a:srgbClr val="000000">
                        <a:alpha val="43137"/>
                      </a:srgbClr>
                    </a:outerShdw>
                  </a:effectLst>
                  <a:latin typeface="Arial"/>
                  <a:cs typeface="Times New Roman" pitchFamily="18" charset="0"/>
                </a:rPr>
                <a:t> 2</a:t>
              </a:r>
            </a:p>
          </p:txBody>
        </p:sp>
      </p:grpSp>
      <p:sp>
        <p:nvSpPr>
          <p:cNvPr id="8" name="Rectangle 2">
            <a:extLst>
              <a:ext uri="{FF2B5EF4-FFF2-40B4-BE49-F238E27FC236}">
                <a16:creationId xmlns:a16="http://schemas.microsoft.com/office/drawing/2014/main" id="{FEEACC14-A3FD-4520-8562-B1FBBD373BC2}"/>
              </a:ext>
            </a:extLst>
          </p:cNvPr>
          <p:cNvSpPr txBox="1">
            <a:spLocks noChangeArrowheads="1"/>
          </p:cNvSpPr>
          <p:nvPr/>
        </p:nvSpPr>
        <p:spPr bwMode="auto">
          <a:xfrm>
            <a:off x="482188" y="0"/>
            <a:ext cx="3544866"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pPr algn="l" eaLnBrk="1" hangingPunct="1"/>
            <a:r>
              <a:rPr lang="en-US" altLang="en-US" sz="3600" b="1" kern="0" dirty="0">
                <a:solidFill>
                  <a:srgbClr val="FFFF00"/>
                </a:solidFill>
                <a:latin typeface="Times New Roman" panose="02020603050405020304" pitchFamily="18" charset="0"/>
                <a:cs typeface="Times New Roman" panose="02020603050405020304" pitchFamily="18" charset="0"/>
              </a:rPr>
              <a:t>III. </a:t>
            </a:r>
            <a:r>
              <a:rPr lang="en-US" altLang="en-US" sz="3600" b="1" kern="0" dirty="0" err="1">
                <a:solidFill>
                  <a:srgbClr val="FFFF00"/>
                </a:solidFill>
                <a:latin typeface="Times New Roman" panose="02020603050405020304" pitchFamily="18" charset="0"/>
                <a:cs typeface="Times New Roman" panose="02020603050405020304" pitchFamily="18" charset="0"/>
              </a:rPr>
              <a:t>Luyện</a:t>
            </a:r>
            <a:r>
              <a:rPr lang="en-US" altLang="en-US" sz="3600" b="1" kern="0" dirty="0">
                <a:solidFill>
                  <a:srgbClr val="FFFF00"/>
                </a:solidFill>
                <a:latin typeface="Times New Roman" panose="02020603050405020304" pitchFamily="18" charset="0"/>
                <a:cs typeface="Times New Roman" panose="02020603050405020304" pitchFamily="18" charset="0"/>
              </a:rPr>
              <a:t> </a:t>
            </a:r>
            <a:r>
              <a:rPr lang="en-US" altLang="en-US" sz="3600" b="1" kern="0" dirty="0" err="1">
                <a:solidFill>
                  <a:srgbClr val="FFFF00"/>
                </a:solidFill>
                <a:latin typeface="Times New Roman" panose="02020603050405020304" pitchFamily="18" charset="0"/>
                <a:cs typeface="Times New Roman" panose="02020603050405020304" pitchFamily="18" charset="0"/>
              </a:rPr>
              <a:t>tập</a:t>
            </a:r>
            <a:r>
              <a:rPr lang="en-US" altLang="en-US" sz="3600" b="1" kern="0" dirty="0">
                <a:solidFill>
                  <a:srgbClr val="FFFF00"/>
                </a:solidFill>
                <a:latin typeface="Times New Roman" panose="02020603050405020304" pitchFamily="18" charset="0"/>
                <a:cs typeface="Times New Roman" panose="02020603050405020304" pitchFamily="18" charset="0"/>
              </a:rPr>
              <a:t>:</a:t>
            </a:r>
          </a:p>
        </p:txBody>
      </p:sp>
      <p:sp>
        <p:nvSpPr>
          <p:cNvPr id="9" name="Text Box 12">
            <a:extLst>
              <a:ext uri="{FF2B5EF4-FFF2-40B4-BE49-F238E27FC236}">
                <a16:creationId xmlns:a16="http://schemas.microsoft.com/office/drawing/2014/main" id="{67E6CEC8-BED2-4CCA-80EA-2C2AC9826F34}"/>
              </a:ext>
            </a:extLst>
          </p:cNvPr>
          <p:cNvSpPr txBox="1">
            <a:spLocks noChangeArrowheads="1"/>
          </p:cNvSpPr>
          <p:nvPr/>
        </p:nvSpPr>
        <p:spPr bwMode="auto">
          <a:xfrm>
            <a:off x="1477816" y="2339123"/>
            <a:ext cx="1025236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dirty="0">
                <a:solidFill>
                  <a:schemeClr val="tx2"/>
                </a:solidFill>
                <a:latin typeface="Times New Roman" panose="02020603050405020304" pitchFamily="18" charset="0"/>
              </a:rPr>
              <a:t>M:</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Thuở</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đi</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học</a:t>
            </a:r>
            <a:r>
              <a:rPr lang="en-US" altLang="en-US" sz="2400" b="1" dirty="0">
                <a:solidFill>
                  <a:schemeClr val="accent1"/>
                </a:solidFill>
                <a:latin typeface="Times New Roman" panose="02020603050405020304" pitchFamily="18" charset="0"/>
              </a:rPr>
              <a:t>, Cao </a:t>
            </a:r>
            <a:r>
              <a:rPr lang="en-US" altLang="en-US" sz="2400" b="1" dirty="0" err="1">
                <a:solidFill>
                  <a:schemeClr val="accent1"/>
                </a:solidFill>
                <a:latin typeface="Times New Roman" panose="02020603050405020304" pitchFamily="18" charset="0"/>
              </a:rPr>
              <a:t>Bá</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Quát</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viết</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chữ</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rất</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xấu</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nên</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nhiều</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bài</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văn</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dù</a:t>
            </a:r>
            <a:r>
              <a:rPr lang="en-US" altLang="en-US" sz="2400" b="1" dirty="0">
                <a:solidFill>
                  <a:schemeClr val="accent1"/>
                </a:solidFill>
                <a:latin typeface="Times New Roman" panose="02020603050405020304" pitchFamily="18" charset="0"/>
              </a:rPr>
              <a:t> hay </a:t>
            </a:r>
            <a:r>
              <a:rPr lang="en-US" altLang="en-US" sz="2400" b="1" dirty="0" err="1">
                <a:solidFill>
                  <a:schemeClr val="accent1"/>
                </a:solidFill>
                <a:latin typeface="Times New Roman" panose="02020603050405020304" pitchFamily="18" charset="0"/>
              </a:rPr>
              <a:t>vẫn</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bị</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thầy</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cho</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điểm</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kém</a:t>
            </a:r>
            <a:r>
              <a:rPr lang="en-US" altLang="en-US" sz="2400" b="1" dirty="0">
                <a:solidFill>
                  <a:schemeClr val="accent1"/>
                </a:solidFill>
                <a:latin typeface="Times New Roman" panose="02020603050405020304" pitchFamily="18" charset="0"/>
              </a:rPr>
              <a:t>.</a:t>
            </a:r>
          </a:p>
        </p:txBody>
      </p:sp>
      <p:sp>
        <p:nvSpPr>
          <p:cNvPr id="10" name="Text Box 12">
            <a:extLst>
              <a:ext uri="{FF2B5EF4-FFF2-40B4-BE49-F238E27FC236}">
                <a16:creationId xmlns:a16="http://schemas.microsoft.com/office/drawing/2014/main" id="{4EB956C0-3058-4097-B38B-95DEF17B4C00}"/>
              </a:ext>
            </a:extLst>
          </p:cNvPr>
          <p:cNvSpPr txBox="1">
            <a:spLocks noChangeArrowheads="1"/>
          </p:cNvSpPr>
          <p:nvPr/>
        </p:nvSpPr>
        <p:spPr bwMode="auto">
          <a:xfrm>
            <a:off x="1519384" y="3248914"/>
            <a:ext cx="102523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dirty="0" err="1">
                <a:solidFill>
                  <a:schemeClr val="tx2"/>
                </a:solidFill>
                <a:latin typeface="Times New Roman" panose="02020603050405020304" pitchFamily="18" charset="0"/>
              </a:rPr>
              <a:t>Câu</a:t>
            </a:r>
            <a:r>
              <a:rPr lang="en-US" altLang="en-US" sz="2400" b="1" dirty="0">
                <a:solidFill>
                  <a:schemeClr val="tx2"/>
                </a:solidFill>
                <a:latin typeface="Times New Roman" panose="02020603050405020304" pitchFamily="18" charset="0"/>
              </a:rPr>
              <a:t> </a:t>
            </a:r>
            <a:r>
              <a:rPr lang="en-US" altLang="en-US" sz="2400" b="1" dirty="0" err="1">
                <a:solidFill>
                  <a:schemeClr val="tx2"/>
                </a:solidFill>
                <a:latin typeface="Times New Roman" panose="02020603050405020304" pitchFamily="18" charset="0"/>
              </a:rPr>
              <a:t>hỏi</a:t>
            </a:r>
            <a:r>
              <a:rPr lang="en-US" altLang="en-US" sz="2400" b="1" dirty="0">
                <a:solidFill>
                  <a:schemeClr val="tx2"/>
                </a:solidFill>
                <a:latin typeface="Times New Roman" panose="02020603050405020304" pitchFamily="18" charset="0"/>
              </a:rPr>
              <a:t>:</a:t>
            </a:r>
            <a:endParaRPr lang="en-US" altLang="en-US" sz="2400" b="1" dirty="0">
              <a:solidFill>
                <a:schemeClr val="accent1"/>
              </a:solidFill>
              <a:latin typeface="Times New Roman" panose="02020603050405020304" pitchFamily="18" charset="0"/>
            </a:endParaRPr>
          </a:p>
        </p:txBody>
      </p:sp>
      <p:sp>
        <p:nvSpPr>
          <p:cNvPr id="11" name="Text Box 12">
            <a:extLst>
              <a:ext uri="{FF2B5EF4-FFF2-40B4-BE49-F238E27FC236}">
                <a16:creationId xmlns:a16="http://schemas.microsoft.com/office/drawing/2014/main" id="{136E8640-C93C-408C-9DF9-618CB1AF6B75}"/>
              </a:ext>
            </a:extLst>
          </p:cNvPr>
          <p:cNvSpPr txBox="1">
            <a:spLocks noChangeArrowheads="1"/>
          </p:cNvSpPr>
          <p:nvPr/>
        </p:nvSpPr>
        <p:spPr bwMode="auto">
          <a:xfrm>
            <a:off x="1791866" y="3669158"/>
            <a:ext cx="60221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dirty="0">
                <a:solidFill>
                  <a:schemeClr val="accent1"/>
                </a:solidFill>
                <a:latin typeface="Times New Roman" panose="02020603050405020304" pitchFamily="18" charset="0"/>
              </a:rPr>
              <a:t>-</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Thưở</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đi</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học</a:t>
            </a:r>
            <a:r>
              <a:rPr lang="en-US" altLang="en-US" sz="2400" b="1">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chữ</a:t>
            </a:r>
            <a:r>
              <a:rPr lang="en-US" altLang="en-US" sz="2400" b="1" dirty="0">
                <a:solidFill>
                  <a:schemeClr val="accent1"/>
                </a:solidFill>
                <a:latin typeface="Times New Roman" panose="02020603050405020304" pitchFamily="18" charset="0"/>
              </a:rPr>
              <a:t> Cao </a:t>
            </a:r>
            <a:r>
              <a:rPr lang="en-US" altLang="en-US" sz="2400" b="1" dirty="0" err="1">
                <a:solidFill>
                  <a:schemeClr val="accent1"/>
                </a:solidFill>
                <a:latin typeface="Times New Roman" panose="02020603050405020304" pitchFamily="18" charset="0"/>
              </a:rPr>
              <a:t>Bá</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Quát</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thế</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nào</a:t>
            </a:r>
            <a:r>
              <a:rPr lang="en-US" altLang="en-US" sz="2400" b="1" dirty="0">
                <a:solidFill>
                  <a:schemeClr val="accent1"/>
                </a:solidFill>
                <a:latin typeface="Times New Roman" panose="02020603050405020304" pitchFamily="18" charset="0"/>
              </a:rPr>
              <a:t>?</a:t>
            </a:r>
          </a:p>
        </p:txBody>
      </p:sp>
      <p:sp>
        <p:nvSpPr>
          <p:cNvPr id="12" name="Text Box 12">
            <a:extLst>
              <a:ext uri="{FF2B5EF4-FFF2-40B4-BE49-F238E27FC236}">
                <a16:creationId xmlns:a16="http://schemas.microsoft.com/office/drawing/2014/main" id="{8BA6B605-F9EC-41F5-89A3-5202FFC34D3E}"/>
              </a:ext>
            </a:extLst>
          </p:cNvPr>
          <p:cNvSpPr txBox="1">
            <a:spLocks noChangeArrowheads="1"/>
          </p:cNvSpPr>
          <p:nvPr/>
        </p:nvSpPr>
        <p:spPr bwMode="auto">
          <a:xfrm>
            <a:off x="1791867" y="4117129"/>
            <a:ext cx="93056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dirty="0">
                <a:solidFill>
                  <a:schemeClr val="accent1">
                    <a:lumMod val="90000"/>
                  </a:schemeClr>
                </a:solidFill>
                <a:latin typeface="Times New Roman" panose="02020603050405020304" pitchFamily="18" charset="0"/>
              </a:rPr>
              <a:t>-</a:t>
            </a:r>
            <a:r>
              <a:rPr lang="en-US" altLang="en-US" sz="2400" b="1" dirty="0">
                <a:solidFill>
                  <a:schemeClr val="accent1">
                    <a:lumMod val="90000"/>
                  </a:schemeClr>
                </a:solidFill>
                <a:latin typeface="Times New Roman" panose="02020603050405020304" pitchFamily="18" charset="0"/>
              </a:rPr>
              <a:t> </a:t>
            </a:r>
            <a:r>
              <a:rPr lang="en-US" altLang="en-US" sz="2400" b="1" dirty="0" err="1">
                <a:solidFill>
                  <a:schemeClr val="accent1">
                    <a:lumMod val="90000"/>
                  </a:schemeClr>
                </a:solidFill>
                <a:latin typeface="Times New Roman" panose="02020603050405020304" pitchFamily="18" charset="0"/>
              </a:rPr>
              <a:t>Chữ</a:t>
            </a:r>
            <a:r>
              <a:rPr lang="en-US" altLang="en-US" sz="2400" b="1" dirty="0">
                <a:solidFill>
                  <a:schemeClr val="accent1">
                    <a:lumMod val="90000"/>
                  </a:schemeClr>
                </a:solidFill>
                <a:latin typeface="Times New Roman" panose="02020603050405020304" pitchFamily="18" charset="0"/>
              </a:rPr>
              <a:t> ai </a:t>
            </a:r>
            <a:r>
              <a:rPr lang="en-US" altLang="en-US" sz="2400" b="1" dirty="0" err="1">
                <a:solidFill>
                  <a:schemeClr val="accent1">
                    <a:lumMod val="90000"/>
                  </a:schemeClr>
                </a:solidFill>
                <a:latin typeface="Times New Roman" panose="02020603050405020304" pitchFamily="18" charset="0"/>
              </a:rPr>
              <a:t>xấu</a:t>
            </a:r>
            <a:r>
              <a:rPr lang="en-US" altLang="en-US" sz="2400" b="1" dirty="0">
                <a:solidFill>
                  <a:schemeClr val="accent1">
                    <a:lumMod val="90000"/>
                  </a:schemeClr>
                </a:solidFill>
                <a:latin typeface="Times New Roman" panose="02020603050405020304" pitchFamily="18" charset="0"/>
              </a:rPr>
              <a:t>?</a:t>
            </a:r>
          </a:p>
        </p:txBody>
      </p:sp>
      <p:sp>
        <p:nvSpPr>
          <p:cNvPr id="13" name="Text Box 12">
            <a:extLst>
              <a:ext uri="{FF2B5EF4-FFF2-40B4-BE49-F238E27FC236}">
                <a16:creationId xmlns:a16="http://schemas.microsoft.com/office/drawing/2014/main" id="{92954D29-56F4-4A65-A136-F3F2CE2678E6}"/>
              </a:ext>
            </a:extLst>
          </p:cNvPr>
          <p:cNvSpPr txBox="1">
            <a:spLocks noChangeArrowheads="1"/>
          </p:cNvSpPr>
          <p:nvPr/>
        </p:nvSpPr>
        <p:spPr bwMode="auto">
          <a:xfrm>
            <a:off x="1764157" y="4546616"/>
            <a:ext cx="91809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dirty="0">
                <a:solidFill>
                  <a:schemeClr val="accent1"/>
                </a:solidFill>
                <a:latin typeface="Times New Roman" panose="02020603050405020304" pitchFamily="18" charset="0"/>
              </a:rPr>
              <a:t>-</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Vì</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sao</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chữ</a:t>
            </a:r>
            <a:r>
              <a:rPr lang="en-US" altLang="en-US" sz="2400" b="1" dirty="0">
                <a:solidFill>
                  <a:schemeClr val="accent1"/>
                </a:solidFill>
                <a:latin typeface="Times New Roman" panose="02020603050405020304" pitchFamily="18" charset="0"/>
              </a:rPr>
              <a:t> Cao </a:t>
            </a:r>
            <a:r>
              <a:rPr lang="en-US" altLang="en-US" sz="2400" b="1" dirty="0" err="1">
                <a:solidFill>
                  <a:schemeClr val="accent1"/>
                </a:solidFill>
                <a:latin typeface="Times New Roman" panose="02020603050405020304" pitchFamily="18" charset="0"/>
              </a:rPr>
              <a:t>Bá</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Quát</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thường</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bị</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điểm</a:t>
            </a:r>
            <a:r>
              <a:rPr lang="en-US" altLang="en-US" sz="2400" b="1" dirty="0">
                <a:solidFill>
                  <a:schemeClr val="accent1"/>
                </a:solidFill>
                <a:latin typeface="Times New Roman" panose="02020603050405020304" pitchFamily="18" charset="0"/>
              </a:rPr>
              <a:t> </a:t>
            </a:r>
            <a:r>
              <a:rPr lang="en-US" altLang="en-US" sz="2400" b="1" dirty="0" err="1">
                <a:solidFill>
                  <a:schemeClr val="accent1"/>
                </a:solidFill>
                <a:latin typeface="Times New Roman" panose="02020603050405020304" pitchFamily="18" charset="0"/>
              </a:rPr>
              <a:t>kém</a:t>
            </a:r>
            <a:r>
              <a:rPr lang="en-US" altLang="en-US" sz="2400" b="1" dirty="0">
                <a:solidFill>
                  <a:schemeClr val="accent1"/>
                </a:solidFill>
                <a:latin typeface="Times New Roman" panose="02020603050405020304" pitchFamily="18" charset="0"/>
              </a:rPr>
              <a:t>?</a:t>
            </a:r>
          </a:p>
        </p:txBody>
      </p:sp>
      <p:sp>
        <p:nvSpPr>
          <p:cNvPr id="14" name="Text Box 12">
            <a:extLst>
              <a:ext uri="{FF2B5EF4-FFF2-40B4-BE49-F238E27FC236}">
                <a16:creationId xmlns:a16="http://schemas.microsoft.com/office/drawing/2014/main" id="{7AB00411-F726-4218-BC46-DAF163A93693}"/>
              </a:ext>
            </a:extLst>
          </p:cNvPr>
          <p:cNvSpPr txBox="1">
            <a:spLocks noChangeArrowheads="1"/>
          </p:cNvSpPr>
          <p:nvPr/>
        </p:nvSpPr>
        <p:spPr bwMode="auto">
          <a:xfrm>
            <a:off x="1758834" y="4957624"/>
            <a:ext cx="102161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None/>
            </a:pPr>
            <a:r>
              <a:rPr lang="en-US" alt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Vì</a:t>
            </a:r>
            <a:r>
              <a:rPr 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sao</a:t>
            </a:r>
            <a:r>
              <a:rPr 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nhiều</a:t>
            </a:r>
            <a:r>
              <a:rPr 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bài</a:t>
            </a:r>
            <a:r>
              <a:rPr 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văn</a:t>
            </a:r>
            <a:r>
              <a:rPr 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của</a:t>
            </a:r>
            <a:r>
              <a:rPr lang="en-US" sz="2800" b="1" dirty="0">
                <a:solidFill>
                  <a:schemeClr val="accent1">
                    <a:lumMod val="90000"/>
                  </a:schemeClr>
                </a:solidFill>
                <a:latin typeface="Times New Roman" panose="02020603050405020304" pitchFamily="18" charset="0"/>
                <a:cs typeface="Times New Roman" panose="02020603050405020304" pitchFamily="18" charset="0"/>
              </a:rPr>
              <a:t> Cao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Bá</a:t>
            </a:r>
            <a:r>
              <a:rPr 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Quát</a:t>
            </a:r>
            <a:r>
              <a:rPr 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dù</a:t>
            </a:r>
            <a:r>
              <a:rPr lang="en-US" sz="2800" b="1" dirty="0">
                <a:solidFill>
                  <a:schemeClr val="accent1">
                    <a:lumMod val="90000"/>
                  </a:schemeClr>
                </a:solidFill>
                <a:latin typeface="Times New Roman" panose="02020603050405020304" pitchFamily="18" charset="0"/>
                <a:cs typeface="Times New Roman" panose="02020603050405020304" pitchFamily="18" charset="0"/>
              </a:rPr>
              <a:t> hay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vẫn</a:t>
            </a:r>
            <a:r>
              <a:rPr 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bị</a:t>
            </a:r>
            <a:r>
              <a:rPr 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điểm</a:t>
            </a:r>
            <a:r>
              <a:rPr lang="en-US" sz="2800" b="1" dirty="0">
                <a:solidFill>
                  <a:schemeClr val="accent1">
                    <a:lumMod val="90000"/>
                  </a:schemeClr>
                </a:solidFill>
                <a:latin typeface="Times New Roman" panose="02020603050405020304" pitchFamily="18" charset="0"/>
                <a:cs typeface="Times New Roman" panose="02020603050405020304" pitchFamily="18" charset="0"/>
              </a:rPr>
              <a:t> </a:t>
            </a:r>
            <a:r>
              <a:rPr lang="en-US" sz="2800" b="1" dirty="0" err="1">
                <a:solidFill>
                  <a:schemeClr val="accent1">
                    <a:lumMod val="90000"/>
                  </a:schemeClr>
                </a:solidFill>
                <a:latin typeface="Times New Roman" panose="02020603050405020304" pitchFamily="18" charset="0"/>
                <a:cs typeface="Times New Roman" panose="02020603050405020304" pitchFamily="18" charset="0"/>
              </a:rPr>
              <a:t>kém</a:t>
            </a:r>
            <a:r>
              <a:rPr lang="en-US" sz="2800" b="1" dirty="0">
                <a:solidFill>
                  <a:schemeClr val="accent1">
                    <a:lumMod val="90000"/>
                  </a:schemeClr>
                </a:solidFill>
                <a:latin typeface="Times New Roman" panose="02020603050405020304" pitchFamily="18" charset="0"/>
                <a:cs typeface="Times New Roman" panose="02020603050405020304" pitchFamily="18" charset="0"/>
              </a:rPr>
              <a:t>?</a:t>
            </a:r>
            <a:endParaRPr lang="en-US" altLang="en-US" sz="2800" b="1" dirty="0">
              <a:solidFill>
                <a:schemeClr val="accent1">
                  <a:lumMod val="90000"/>
                </a:schemeClr>
              </a:solidFill>
              <a:latin typeface="Times New Roman" panose="02020603050405020304" pitchFamily="18" charset="0"/>
              <a:cs typeface="Times New Roman" panose="02020603050405020304" pitchFamily="18" charset="0"/>
            </a:endParaRPr>
          </a:p>
        </p:txBody>
      </p:sp>
      <p:pic>
        <p:nvPicPr>
          <p:cNvPr id="5" name="Audio 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1618911347"/>
      </p:ext>
    </p:extLst>
  </p:cSld>
  <p:clrMapOvr>
    <a:masterClrMapping/>
  </p:clrMapOvr>
  <p:transition advTm="73758">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4"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4)">
                                      <p:cBhvr>
                                        <p:cTn id="11" dur="20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4"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4)">
                                      <p:cBhvr>
                                        <p:cTn id="16" dur="2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heel(4)">
                                      <p:cBhvr>
                                        <p:cTn id="21" dur="2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heel(4)">
                                      <p:cBhvr>
                                        <p:cTn id="26" dur="2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heel(4)">
                                      <p:cBhvr>
                                        <p:cTn id="31" dur="20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4)">
                                      <p:cBhvr>
                                        <p:cTn id="3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5"/>
                </p:tgtEl>
              </p:cMediaNode>
            </p:audio>
          </p:childTnLst>
        </p:cTn>
      </p:par>
    </p:tnLst>
    <p:bldLst>
      <p:bldP spid="9" grpId="0"/>
      <p:bldP spid="10"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Rectangle 5"/>
          <p:cNvSpPr>
            <a:spLocks noChangeArrowheads="1"/>
          </p:cNvSpPr>
          <p:nvPr/>
        </p:nvSpPr>
        <p:spPr bwMode="auto">
          <a:xfrm>
            <a:off x="1502229" y="962613"/>
            <a:ext cx="9065622"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ct val="0"/>
              </a:spcBef>
              <a:spcAft>
                <a:spcPts val="0"/>
              </a:spcAft>
              <a:buClrTx/>
              <a:buSzTx/>
              <a:buFontTx/>
              <a:buChar char="-"/>
              <a:tabLst/>
              <a:defRPr/>
            </a:pP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Đối</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với</a:t>
            </a:r>
            <a:r>
              <a:rPr kumimoji="0" lang="en-US" altLang="en-US" sz="2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dạng</a:t>
            </a:r>
            <a:r>
              <a:rPr kumimoji="0" lang="en-US" altLang="en-US" sz="2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bài</a:t>
            </a:r>
            <a:r>
              <a:rPr kumimoji="0" lang="en-US" altLang="en-US" sz="2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tập</a:t>
            </a:r>
            <a:r>
              <a:rPr kumimoji="0" lang="en-US" altLang="en-US" sz="2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Chọn</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đáp</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án</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đúng</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nhất</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C</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ác</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em</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cần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lựa</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chọn</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vào</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đáp</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án</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đúng</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sau</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đó</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chọn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để</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trả</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lời</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nếu</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muốn</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làm</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lại</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em</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chọn</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ct val="0"/>
              </a:spcBef>
              <a:spcAft>
                <a:spcPts val="0"/>
              </a:spcAft>
              <a:buClrTx/>
              <a:buSzTx/>
              <a:buFontTx/>
              <a:buChar char="-"/>
              <a:tabLst/>
              <a:defRPr/>
            </a:pPr>
            <a:r>
              <a:rPr kumimoji="0" lang="en-US" altLang="en-US" sz="2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Đối</a:t>
            </a:r>
            <a:r>
              <a:rPr kumimoji="0" lang="en-US" altLang="en-US" sz="2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với</a:t>
            </a:r>
            <a:r>
              <a:rPr kumimoji="0" lang="en-US" altLang="en-US" sz="2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dạng</a:t>
            </a:r>
            <a:r>
              <a:rPr kumimoji="0" lang="en-US" altLang="en-US" sz="2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bài</a:t>
            </a:r>
            <a:r>
              <a:rPr kumimoji="0" lang="en-US" altLang="en-US" sz="2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tập</a:t>
            </a:r>
            <a:r>
              <a:rPr kumimoji="0" lang="en-US" altLang="en-US" sz="2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Điền</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câu</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trả</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lời</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đúng</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Các</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em</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cần</a:t>
            </a:r>
            <a:r>
              <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đọc</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kỹ</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các</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câu</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hỏi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rồi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ghi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đáp</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án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của</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mình</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vào</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ô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trống</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Sau</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khi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ghi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xong</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nhấn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vào</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nút</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để</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trả</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lời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Nếu</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muốn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làm</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lại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em</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chọn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p>
          <a:p>
            <a:pPr marL="0" marR="0" lvl="0" indent="0" algn="just" defTabSz="914400" rtl="0" eaLnBrk="1" fontAlgn="auto" latinLnBrk="0" hangingPunct="1">
              <a:lnSpc>
                <a:spcPct val="100000"/>
              </a:lnSpc>
              <a:spcBef>
                <a:spcPct val="0"/>
              </a:spcBef>
              <a:spcAft>
                <a:spcPts val="0"/>
              </a:spcAft>
              <a:buClrTx/>
              <a:buSzTx/>
              <a:buFontTx/>
              <a:buChar char="-"/>
              <a:tabLst/>
              <a:defRPr/>
            </a:pP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Đối</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với</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dạng</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Bài</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tập</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kéo</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thả</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đáp</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án</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1"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đúng</a:t>
            </a:r>
            <a:r>
              <a:rPr kumimoji="0" lang="en-US" altLang="en-US" sz="2000" b="1"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Các</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em</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cần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đọc</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kỹ</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các</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câu</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hỏi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và</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các</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đáp</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án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cho</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sẵn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rồi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lựa</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chọn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từng</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đáp</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án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cho</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từng</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câu</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hỏi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Sau</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khi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trả</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lời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xong</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nhấn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vào</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nút</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để</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trả</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lời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Nếu</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muốn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làm</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lại</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em</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2000" b="0" i="0" u="none" strike="noStrike" kern="1200" cap="none" spc="0" normalizeH="0" baseline="0" noProof="0" dirty="0" err="1" smtClean="0">
                <a:ln>
                  <a:noFill/>
                </a:ln>
                <a:solidFill>
                  <a:srgbClr val="002060"/>
                </a:solidFill>
                <a:effectLst/>
                <a:uLnTx/>
                <a:uFillTx/>
                <a:latin typeface="Arial" panose="020B0604020202020204" pitchFamily="34" charset="0"/>
                <a:ea typeface="+mn-ea"/>
                <a:cs typeface="Arial" panose="020B0604020202020204" pitchFamily="34" charset="0"/>
              </a:rPr>
              <a:t>chọn</a:t>
            </a:r>
            <a:r>
              <a:rPr kumimoji="0" lang="en-US" altLang="en-US" sz="20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  </a:t>
            </a:r>
            <a:endParaRPr kumimoji="0" lang="en-US" altLang="en-US" sz="2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sp>
        <p:nvSpPr>
          <p:cNvPr id="17" name="TextBox 16"/>
          <p:cNvSpPr txBox="1"/>
          <p:nvPr/>
        </p:nvSpPr>
        <p:spPr>
          <a:xfrm>
            <a:off x="2834639" y="0"/>
            <a:ext cx="710619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srgbClr val="FF0000"/>
                </a:solidFill>
                <a:effectLst/>
                <a:uLnTx/>
                <a:uFillTx/>
                <a:latin typeface="Arial"/>
                <a:ea typeface="+mn-ea"/>
                <a:cs typeface="+mn-cs"/>
              </a:rPr>
              <a:t>HƯỚNG DẪN THAO TÁC TRÊN CÁC BÀI TẬP</a:t>
            </a:r>
            <a:endParaRPr kumimoji="0" lang="en-US" sz="2400" b="1" i="0" u="none" strike="noStrike" kern="1200" cap="none" spc="0" normalizeH="0" baseline="0" noProof="0" dirty="0">
              <a:ln>
                <a:noFill/>
              </a:ln>
              <a:solidFill>
                <a:srgbClr val="FF0000"/>
              </a:solidFill>
              <a:effectLst/>
              <a:uLnTx/>
              <a:uFillTx/>
              <a:latin typeface="Arial"/>
              <a:ea typeface="+mn-ea"/>
              <a:cs typeface="+mn-cs"/>
            </a:endParaRPr>
          </a:p>
        </p:txBody>
      </p:sp>
      <p:pic>
        <p:nvPicPr>
          <p:cNvPr id="18" name="Picture 2"/>
          <p:cNvPicPr>
            <a:picLocks noChangeAspect="1" noChangeArrowheads="1"/>
          </p:cNvPicPr>
          <p:nvPr/>
        </p:nvPicPr>
        <p:blipFill>
          <a:blip r:embed="rId5"/>
          <a:srcRect/>
          <a:stretch>
            <a:fillRect/>
          </a:stretch>
        </p:blipFill>
        <p:spPr bwMode="auto">
          <a:xfrm>
            <a:off x="4461375" y="1326968"/>
            <a:ext cx="1329825" cy="279764"/>
          </a:xfrm>
          <a:prstGeom prst="rect">
            <a:avLst/>
          </a:prstGeom>
          <a:noFill/>
          <a:ln w="9525">
            <a:noFill/>
            <a:miter lim="800000"/>
            <a:headEnd/>
            <a:tailEnd/>
          </a:ln>
          <a:effectLst/>
        </p:spPr>
      </p:pic>
      <p:pic>
        <p:nvPicPr>
          <p:cNvPr id="19" name="Picture 3"/>
          <p:cNvPicPr>
            <a:picLocks noChangeAspect="1" noChangeArrowheads="1"/>
          </p:cNvPicPr>
          <p:nvPr/>
        </p:nvPicPr>
        <p:blipFill>
          <a:blip r:embed="rId6"/>
          <a:srcRect/>
          <a:stretch>
            <a:fillRect/>
          </a:stretch>
        </p:blipFill>
        <p:spPr bwMode="auto">
          <a:xfrm>
            <a:off x="10025059" y="1302067"/>
            <a:ext cx="1357040" cy="278540"/>
          </a:xfrm>
          <a:prstGeom prst="rect">
            <a:avLst/>
          </a:prstGeom>
          <a:noFill/>
          <a:ln w="9525">
            <a:noFill/>
            <a:miter lim="800000"/>
            <a:headEnd/>
            <a:tailEnd/>
          </a:ln>
          <a:effectLst/>
        </p:spPr>
      </p:pic>
      <p:pic>
        <p:nvPicPr>
          <p:cNvPr id="20" name="Picture 2"/>
          <p:cNvPicPr>
            <a:picLocks noChangeAspect="1" noChangeArrowheads="1"/>
          </p:cNvPicPr>
          <p:nvPr/>
        </p:nvPicPr>
        <p:blipFill>
          <a:blip r:embed="rId5"/>
          <a:srcRect/>
          <a:stretch>
            <a:fillRect/>
          </a:stretch>
        </p:blipFill>
        <p:spPr bwMode="auto">
          <a:xfrm>
            <a:off x="9290282" y="1975757"/>
            <a:ext cx="1329825" cy="279764"/>
          </a:xfrm>
          <a:prstGeom prst="rect">
            <a:avLst/>
          </a:prstGeom>
          <a:noFill/>
          <a:ln w="9525">
            <a:noFill/>
            <a:miter lim="800000"/>
            <a:headEnd/>
            <a:tailEnd/>
          </a:ln>
          <a:effectLst/>
        </p:spPr>
      </p:pic>
      <p:pic>
        <p:nvPicPr>
          <p:cNvPr id="21" name="Picture 3"/>
          <p:cNvPicPr>
            <a:picLocks noChangeAspect="1" noChangeArrowheads="1"/>
          </p:cNvPicPr>
          <p:nvPr/>
        </p:nvPicPr>
        <p:blipFill>
          <a:blip r:embed="rId6"/>
          <a:srcRect/>
          <a:stretch>
            <a:fillRect/>
          </a:stretch>
        </p:blipFill>
        <p:spPr bwMode="auto">
          <a:xfrm>
            <a:off x="5788339" y="2264365"/>
            <a:ext cx="1357040" cy="278540"/>
          </a:xfrm>
          <a:prstGeom prst="rect">
            <a:avLst/>
          </a:prstGeom>
          <a:noFill/>
          <a:ln w="9525">
            <a:noFill/>
            <a:miter lim="800000"/>
            <a:headEnd/>
            <a:tailEnd/>
          </a:ln>
          <a:effectLst/>
        </p:spPr>
      </p:pic>
      <p:pic>
        <p:nvPicPr>
          <p:cNvPr id="23" name="Picture 2"/>
          <p:cNvPicPr>
            <a:picLocks noChangeAspect="1" noChangeArrowheads="1"/>
          </p:cNvPicPr>
          <p:nvPr/>
        </p:nvPicPr>
        <p:blipFill>
          <a:blip r:embed="rId5"/>
          <a:srcRect/>
          <a:stretch>
            <a:fillRect/>
          </a:stretch>
        </p:blipFill>
        <p:spPr bwMode="auto">
          <a:xfrm>
            <a:off x="4165287" y="3186248"/>
            <a:ext cx="1329825" cy="279764"/>
          </a:xfrm>
          <a:prstGeom prst="rect">
            <a:avLst/>
          </a:prstGeom>
          <a:noFill/>
          <a:ln w="9525">
            <a:noFill/>
            <a:miter lim="800000"/>
            <a:headEnd/>
            <a:tailEnd/>
          </a:ln>
          <a:effectLst/>
        </p:spPr>
      </p:pic>
      <p:pic>
        <p:nvPicPr>
          <p:cNvPr id="28" name="Picture 3"/>
          <p:cNvPicPr>
            <a:picLocks noChangeAspect="1" noChangeArrowheads="1"/>
          </p:cNvPicPr>
          <p:nvPr/>
        </p:nvPicPr>
        <p:blipFill>
          <a:blip r:embed="rId6"/>
          <a:srcRect/>
          <a:stretch>
            <a:fillRect/>
          </a:stretch>
        </p:blipFill>
        <p:spPr bwMode="auto">
          <a:xfrm>
            <a:off x="9746385" y="3165702"/>
            <a:ext cx="1357040" cy="278540"/>
          </a:xfrm>
          <a:prstGeom prst="rect">
            <a:avLst/>
          </a:prstGeom>
          <a:noFill/>
          <a:ln w="9525">
            <a:noFill/>
            <a:miter lim="800000"/>
            <a:headEnd/>
            <a:tailEnd/>
          </a:ln>
          <a:effectLst/>
        </p:spPr>
      </p:pic>
    </p:spTree>
    <p:custDataLst>
      <p:tags r:id="rId1"/>
    </p:custDataLst>
    <p:extLst>
      <p:ext uri="{BB962C8B-B14F-4D97-AF65-F5344CB8AC3E}">
        <p14:creationId xmlns:p14="http://schemas.microsoft.com/office/powerpoint/2010/main" val="1471641152"/>
      </p:ext>
    </p:extLst>
  </p:cSld>
  <p:clrMapOvr>
    <a:masterClrMapping/>
  </p:clrMapOvr>
  <p:transition spd="slow" advTm="2567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1000"/>
                                        <p:tgtEl>
                                          <p:spTgt spid="6">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1000"/>
                                        <p:tgtEl>
                                          <p:spTgt spid="18"/>
                                        </p:tgtEl>
                                      </p:cBhvr>
                                    </p:animEffect>
                                  </p:childTnLst>
                                </p:cTn>
                              </p:par>
                              <p:par>
                                <p:cTn id="16" presetID="3" presetClass="entr" presetSubtype="1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blinds(horizontal)">
                                      <p:cBhvr>
                                        <p:cTn id="23" dur="1000"/>
                                        <p:tgtEl>
                                          <p:spTgt spid="6">
                                            <p:txEl>
                                              <p:pRg st="1" end="1"/>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1000"/>
                                        <p:tgtEl>
                                          <p:spTgt spid="20"/>
                                        </p:tgtEl>
                                      </p:cBhvr>
                                    </p:animEffect>
                                  </p:childTnLst>
                                </p:cTn>
                              </p:par>
                              <p:par>
                                <p:cTn id="27" presetID="3" presetClass="entr" presetSubtype="1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linds(horizontal)">
                                      <p:cBhvr>
                                        <p:cTn id="29" dur="10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blinds(horizontal)">
                                      <p:cBhvr>
                                        <p:cTn id="34" dur="1000"/>
                                        <p:tgtEl>
                                          <p:spTgt spid="6">
                                            <p:txEl>
                                              <p:pRg st="2" end="2"/>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linds(horizontal)">
                                      <p:cBhvr>
                                        <p:cTn id="37" dur="1000"/>
                                        <p:tgtEl>
                                          <p:spTgt spid="23"/>
                                        </p:tgtEl>
                                      </p:cBhvr>
                                    </p:animEffect>
                                  </p:childTnLst>
                                </p:cTn>
                              </p:par>
                              <p:par>
                                <p:cTn id="38" presetID="3" presetClass="entr" presetSubtype="10"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linds(horizontal)">
                                      <p:cBhvr>
                                        <p:cTn id="4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5"/>
          <p:cNvGrpSpPr>
            <a:grpSpLocks/>
          </p:cNvGrpSpPr>
          <p:nvPr/>
        </p:nvGrpSpPr>
        <p:grpSpPr bwMode="auto">
          <a:xfrm>
            <a:off x="367957" y="1088885"/>
            <a:ext cx="11279290" cy="1112646"/>
            <a:chOff x="1394" y="2235"/>
            <a:chExt cx="3333" cy="288"/>
          </a:xfrm>
        </p:grpSpPr>
        <p:sp>
          <p:nvSpPr>
            <p:cNvPr id="15" name="AutoShape 16"/>
            <p:cNvSpPr>
              <a:spLocks noChangeArrowheads="1"/>
            </p:cNvSpPr>
            <p:nvPr/>
          </p:nvSpPr>
          <p:spPr bwMode="gray">
            <a:xfrm>
              <a:off x="1619" y="2235"/>
              <a:ext cx="3085" cy="288"/>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FF3399"/>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6" name="AutoShape 17"/>
            <p:cNvSpPr>
              <a:spLocks noChangeArrowheads="1"/>
            </p:cNvSpPr>
            <p:nvPr/>
          </p:nvSpPr>
          <p:spPr bwMode="gray">
            <a:xfrm>
              <a:off x="1394" y="2235"/>
              <a:ext cx="384" cy="288"/>
            </a:xfrm>
            <a:prstGeom prst="diamond">
              <a:avLst/>
            </a:prstGeom>
            <a:solidFill>
              <a:schemeClr val="fo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FF3399"/>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7" name="Text Box 18">
              <a:hlinkClick r:id="" action="ppaction://noaction"/>
            </p:cNvPr>
            <p:cNvSpPr txBox="1">
              <a:spLocks noChangeArrowheads="1"/>
            </p:cNvSpPr>
            <p:nvPr/>
          </p:nvSpPr>
          <p:spPr bwMode="gray">
            <a:xfrm>
              <a:off x="1805" y="2298"/>
              <a:ext cx="2922" cy="135"/>
            </a:xfrm>
            <a:prstGeom prst="rect">
              <a:avLst/>
            </a:prstGeom>
            <a:noFill/>
            <a:ln w="9525" algn="ctr">
              <a:noFill/>
              <a:miter lim="800000"/>
              <a:headEnd/>
              <a:tailEnd/>
            </a:ln>
            <a:effectLst/>
          </p:spPr>
          <p:txBody>
            <a:bodyPr wrap="square">
              <a:spAutoFit/>
            </a:bodyPr>
            <a:lstStyle/>
            <a:p>
              <a:pPr eaLnBrk="0" hangingPunct="0">
                <a:defRPr/>
              </a:pP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Em</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hãy</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đặt</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một</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câu</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hỏi</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để</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tự</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hỏi</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mình</a:t>
              </a:r>
              <a:r>
                <a:rPr lang="en-US" sz="2800" b="1" dirty="0">
                  <a:solidFill>
                    <a:schemeClr val="accent1"/>
                  </a:solidFill>
                  <a:effectLst/>
                  <a:latin typeface="Times New Roman" panose="02020603050405020304" pitchFamily="18" charset="0"/>
                  <a:ea typeface="SimSun" panose="02010600030101010101" pitchFamily="2" charset="-122"/>
                </a:rPr>
                <a:t>.</a:t>
              </a:r>
              <a:endParaRPr lang="en-US" sz="28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8" name="Text Box 19"/>
            <p:cNvSpPr txBox="1">
              <a:spLocks noChangeArrowheads="1"/>
            </p:cNvSpPr>
            <p:nvPr/>
          </p:nvSpPr>
          <p:spPr bwMode="gray">
            <a:xfrm>
              <a:off x="1442" y="2330"/>
              <a:ext cx="272" cy="119"/>
            </a:xfrm>
            <a:prstGeom prst="rect">
              <a:avLst/>
            </a:prstGeom>
            <a:noFill/>
            <a:ln w="9525" algn="ctr">
              <a:noFill/>
              <a:miter lim="800000"/>
              <a:headEnd/>
              <a:tailEnd/>
            </a:ln>
            <a:effectLst/>
          </p:spPr>
          <p:txBody>
            <a:bodyPr wrap="none">
              <a:spAutoFit/>
            </a:bodyPr>
            <a:lstStyle/>
            <a:p>
              <a:pPr algn="ctr" eaLnBrk="0" hangingPunct="0">
                <a:defRPr/>
              </a:pPr>
              <a:r>
                <a:rPr lang="en-US" sz="2400" b="1" dirty="0" err="1">
                  <a:solidFill>
                    <a:srgbClr val="0000CC"/>
                  </a:solidFill>
                  <a:effectLst>
                    <a:outerShdw blurRad="38100" dist="38100" dir="2700000" algn="tl">
                      <a:srgbClr val="000000">
                        <a:alpha val="43137"/>
                      </a:srgbClr>
                    </a:outerShdw>
                  </a:effectLst>
                  <a:latin typeface="Arial"/>
                  <a:cs typeface="Times New Roman" pitchFamily="18" charset="0"/>
                </a:rPr>
                <a:t>Bài</a:t>
              </a:r>
              <a:r>
                <a:rPr lang="en-US" sz="2400" b="1" dirty="0">
                  <a:solidFill>
                    <a:srgbClr val="0000CC"/>
                  </a:solidFill>
                  <a:effectLst>
                    <a:outerShdw blurRad="38100" dist="38100" dir="2700000" algn="tl">
                      <a:srgbClr val="000000">
                        <a:alpha val="43137"/>
                      </a:srgbClr>
                    </a:outerShdw>
                  </a:effectLst>
                  <a:latin typeface="Arial"/>
                  <a:cs typeface="Times New Roman" pitchFamily="18" charset="0"/>
                </a:rPr>
                <a:t> 3</a:t>
              </a:r>
            </a:p>
          </p:txBody>
        </p:sp>
      </p:grpSp>
      <p:sp>
        <p:nvSpPr>
          <p:cNvPr id="8" name="Rectangle 2">
            <a:extLst>
              <a:ext uri="{FF2B5EF4-FFF2-40B4-BE49-F238E27FC236}">
                <a16:creationId xmlns:a16="http://schemas.microsoft.com/office/drawing/2014/main" id="{FEEACC14-A3FD-4520-8562-B1FBBD373BC2}"/>
              </a:ext>
            </a:extLst>
          </p:cNvPr>
          <p:cNvSpPr txBox="1">
            <a:spLocks noChangeArrowheads="1"/>
          </p:cNvSpPr>
          <p:nvPr/>
        </p:nvSpPr>
        <p:spPr bwMode="auto">
          <a:xfrm>
            <a:off x="482188" y="0"/>
            <a:ext cx="3544866"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pPr algn="l" eaLnBrk="1" hangingPunct="1"/>
            <a:r>
              <a:rPr lang="en-US" altLang="en-US" sz="3600" b="1" kern="0" dirty="0">
                <a:solidFill>
                  <a:srgbClr val="FFFF00"/>
                </a:solidFill>
                <a:latin typeface="Times New Roman" panose="02020603050405020304" pitchFamily="18" charset="0"/>
                <a:cs typeface="Times New Roman" panose="02020603050405020304" pitchFamily="18" charset="0"/>
              </a:rPr>
              <a:t>III. </a:t>
            </a:r>
            <a:r>
              <a:rPr lang="en-US" altLang="en-US" sz="3600" b="1" kern="0" dirty="0" err="1">
                <a:solidFill>
                  <a:srgbClr val="FFFF00"/>
                </a:solidFill>
                <a:latin typeface="Times New Roman" panose="02020603050405020304" pitchFamily="18" charset="0"/>
                <a:cs typeface="Times New Roman" panose="02020603050405020304" pitchFamily="18" charset="0"/>
              </a:rPr>
              <a:t>Luyện</a:t>
            </a:r>
            <a:r>
              <a:rPr lang="en-US" altLang="en-US" sz="3600" b="1" kern="0" dirty="0">
                <a:solidFill>
                  <a:srgbClr val="FFFF00"/>
                </a:solidFill>
                <a:latin typeface="Times New Roman" panose="02020603050405020304" pitchFamily="18" charset="0"/>
                <a:cs typeface="Times New Roman" panose="02020603050405020304" pitchFamily="18" charset="0"/>
              </a:rPr>
              <a:t> </a:t>
            </a:r>
            <a:r>
              <a:rPr lang="en-US" altLang="en-US" sz="3600" b="1" kern="0" dirty="0" err="1">
                <a:solidFill>
                  <a:srgbClr val="FFFF00"/>
                </a:solidFill>
                <a:latin typeface="Times New Roman" panose="02020603050405020304" pitchFamily="18" charset="0"/>
                <a:cs typeface="Times New Roman" panose="02020603050405020304" pitchFamily="18" charset="0"/>
              </a:rPr>
              <a:t>tập</a:t>
            </a:r>
            <a:r>
              <a:rPr lang="en-US" altLang="en-US" sz="3600" b="1" kern="0" dirty="0">
                <a:solidFill>
                  <a:srgbClr val="FFFF00"/>
                </a:solidFill>
                <a:latin typeface="Times New Roman" panose="02020603050405020304" pitchFamily="18" charset="0"/>
                <a:cs typeface="Times New Roman" panose="02020603050405020304" pitchFamily="18" charset="0"/>
              </a:rPr>
              <a:t>:</a:t>
            </a:r>
          </a:p>
        </p:txBody>
      </p:sp>
      <p:sp>
        <p:nvSpPr>
          <p:cNvPr id="9" name="Text Box 18">
            <a:hlinkClick r:id="" action="ppaction://noaction"/>
            <a:extLst>
              <a:ext uri="{FF2B5EF4-FFF2-40B4-BE49-F238E27FC236}">
                <a16:creationId xmlns:a16="http://schemas.microsoft.com/office/drawing/2014/main" id="{8552D049-6DA5-434D-B0B7-0D834E96DB03}"/>
              </a:ext>
            </a:extLst>
          </p:cNvPr>
          <p:cNvSpPr txBox="1">
            <a:spLocks noChangeArrowheads="1"/>
          </p:cNvSpPr>
          <p:nvPr/>
        </p:nvSpPr>
        <p:spPr bwMode="gray">
          <a:xfrm>
            <a:off x="1874289" y="2325182"/>
            <a:ext cx="9888414" cy="521553"/>
          </a:xfrm>
          <a:prstGeom prst="rect">
            <a:avLst/>
          </a:prstGeom>
          <a:noFill/>
          <a:ln w="9525" algn="ctr">
            <a:noFill/>
            <a:miter lim="800000"/>
            <a:headEnd/>
            <a:tailEnd/>
          </a:ln>
          <a:effectLst/>
        </p:spPr>
        <p:txBody>
          <a:bodyPr wrap="square">
            <a:spAutoFit/>
          </a:bodyPr>
          <a:lstStyle/>
          <a:p>
            <a:pPr eaLnBrk="0" hangingPunct="0">
              <a:defRPr/>
            </a:pPr>
            <a:r>
              <a:rPr lang="en-US" sz="2800" b="1" dirty="0">
                <a:solidFill>
                  <a:schemeClr val="bg1">
                    <a:lumMod val="50000"/>
                  </a:schemeClr>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M: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Mình</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để</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bút</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ở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đâu</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 </a:t>
            </a:r>
            <a:r>
              <a:rPr lang="en-US" sz="2800" b="1" dirty="0" err="1">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nhỉ</a:t>
            </a:r>
            <a:r>
              <a:rPr lang="en-US" sz="2800" b="1" dirty="0">
                <a:solidFill>
                  <a:schemeClr val="accent1"/>
                </a:solidFill>
                <a:effectLst>
                  <a:outerShdw blurRad="38100" dist="38100" dir="2700000" algn="tl">
                    <a:srgbClr val="000000">
                      <a:alpha val="43137"/>
                    </a:srgbClr>
                  </a:outerShdw>
                </a:effectLst>
                <a:latin typeface="Times New Roman" pitchFamily="18" charset="0"/>
                <a:ea typeface="SimSun" panose="02010600030101010101" pitchFamily="2" charset="-122"/>
                <a:cs typeface="Times New Roman" pitchFamily="18" charset="0"/>
              </a:rPr>
              <a:t>?</a:t>
            </a:r>
            <a:endParaRPr lang="en-US" sz="28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1" name="Audio 1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3140529376"/>
      </p:ext>
    </p:extLst>
  </p:cSld>
  <p:clrMapOvr>
    <a:masterClrMapping/>
  </p:clrMapOvr>
  <p:transition advTm="73848">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nodeType="afterGroup">
                            <p:stCondLst>
                              <p:cond delay="0"/>
                            </p:stCondLst>
                            <p:childTnLst>
                              <p:par>
                                <p:cTn id="9" presetID="2" presetClass="entr" presetSubtype="8"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8" fill="hold" display="0">
                  <p:stCondLst>
                    <p:cond delay="indefinite"/>
                  </p:stCondLst>
                  <p:endCondLst>
                    <p:cond evt="onStopAudio" delay="0">
                      <p:tgtEl>
                        <p:sldTgt/>
                      </p:tgtEl>
                    </p:cond>
                  </p:endCondLst>
                </p:cTn>
                <p:tgtEl>
                  <p:spTgt spid="11"/>
                </p:tgtEl>
              </p:cMediaNode>
            </p:audio>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7" descr="C:\Users\Luong Hung Violet\Desktop\khung.jpg"/>
          <p:cNvPicPr>
            <a:picLocks noChangeAspect="1" noChangeArrowheads="1"/>
          </p:cNvPicPr>
          <p:nvPr/>
        </p:nvPicPr>
        <p:blipFill>
          <a:blip r:embed="rId6"/>
          <a:srcRect/>
          <a:stretch>
            <a:fillRect/>
          </a:stretch>
        </p:blipFill>
        <p:spPr bwMode="auto">
          <a:xfrm>
            <a:off x="841194" y="0"/>
            <a:ext cx="10767023" cy="6858000"/>
          </a:xfrm>
          <a:prstGeom prst="rect">
            <a:avLst/>
          </a:prstGeom>
          <a:noFill/>
          <a:ln w="9525">
            <a:noFill/>
            <a:miter lim="800000"/>
            <a:headEnd/>
            <a:tailEnd/>
          </a:ln>
        </p:spPr>
      </p:pic>
      <p:pic>
        <p:nvPicPr>
          <p:cNvPr id="16387" name="Picture 4" descr="Graphic"/>
          <p:cNvPicPr>
            <a:picLocks noChangeAspect="1" noChangeArrowheads="1"/>
          </p:cNvPicPr>
          <p:nvPr/>
        </p:nvPicPr>
        <p:blipFill>
          <a:blip r:embed="rId7"/>
          <a:srcRect/>
          <a:stretch>
            <a:fillRect/>
          </a:stretch>
        </p:blipFill>
        <p:spPr bwMode="auto">
          <a:xfrm>
            <a:off x="1567417" y="868365"/>
            <a:ext cx="9105549" cy="122237"/>
          </a:xfrm>
          <a:prstGeom prst="rect">
            <a:avLst/>
          </a:prstGeom>
          <a:noFill/>
          <a:ln w="9525">
            <a:noFill/>
            <a:miter lim="800000"/>
            <a:headEnd/>
            <a:tailEnd/>
          </a:ln>
        </p:spPr>
      </p:pic>
      <p:sp>
        <p:nvSpPr>
          <p:cNvPr id="8" name="Rectangle 7"/>
          <p:cNvSpPr/>
          <p:nvPr/>
        </p:nvSpPr>
        <p:spPr>
          <a:xfrm>
            <a:off x="4511620" y="191870"/>
            <a:ext cx="3239988" cy="685281"/>
          </a:xfrm>
          <a:prstGeom prst="rect">
            <a:avLst/>
          </a:prstGeom>
          <a:noFill/>
        </p:spPr>
        <p:txBody>
          <a:bodyPr wrap="none" lIns="107155" tIns="53577" rIns="107155" bIns="53577">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1071677" rtl="0" eaLnBrk="1" fontAlgn="base" latinLnBrk="0" hangingPunct="1">
              <a:lnSpc>
                <a:spcPct val="100000"/>
              </a:lnSpc>
              <a:spcBef>
                <a:spcPct val="50000"/>
              </a:spcBef>
              <a:spcAft>
                <a:spcPct val="0"/>
              </a:spcAft>
              <a:buClrTx/>
              <a:buSzTx/>
              <a:buFontTx/>
              <a:buNone/>
              <a:tabLst/>
              <a:defRPr/>
            </a:pPr>
            <a:r>
              <a:rPr lang="en-US" sz="3750" b="1" spc="59" dirty="0">
                <a:ln w="11430"/>
                <a:solidFill>
                  <a:srgbClr val="FF0000"/>
                </a:solidFill>
                <a:effectLst>
                  <a:outerShdw blurRad="76200" dist="50800" dir="5400000" algn="tl" rotWithShape="0">
                    <a:srgbClr val="000000">
                      <a:alpha val="65000"/>
                    </a:srgbClr>
                  </a:outerShdw>
                </a:effectLst>
                <a:latin typeface="Arial"/>
                <a:cs typeface="Arial" charset="0"/>
              </a:rPr>
              <a:t>EM GHI NHỚ</a:t>
            </a:r>
            <a:endParaRPr kumimoji="0" lang="en-US" sz="3750" b="1" i="0" u="none" strike="noStrike" kern="1200" cap="none" spc="59" normalizeH="0" baseline="0" noProof="0" dirty="0">
              <a:ln w="11430"/>
              <a:solidFill>
                <a:srgbClr val="FF0000"/>
              </a:solidFill>
              <a:effectLst>
                <a:outerShdw blurRad="76200" dist="50800" dir="5400000" algn="tl" rotWithShape="0">
                  <a:srgbClr val="000000">
                    <a:alpha val="65000"/>
                  </a:srgbClr>
                </a:outerShdw>
              </a:effectLst>
              <a:uLnTx/>
              <a:uFillTx/>
              <a:latin typeface="Arial"/>
              <a:ea typeface="+mn-ea"/>
              <a:cs typeface="Arial" charset="0"/>
            </a:endParaRPr>
          </a:p>
        </p:txBody>
      </p:sp>
      <p:sp>
        <p:nvSpPr>
          <p:cNvPr id="10" name="Freeform 9"/>
          <p:cNvSpPr>
            <a:spLocks/>
          </p:cNvSpPr>
          <p:nvPr/>
        </p:nvSpPr>
        <p:spPr bwMode="gray">
          <a:xfrm flipV="1">
            <a:off x="3781696" y="4903771"/>
            <a:ext cx="1239572" cy="1203325"/>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hlink">
                  <a:gamma/>
                  <a:tint val="90980"/>
                  <a:invGamma/>
                  <a:alpha val="32001"/>
                </a:schemeClr>
              </a:gs>
              <a:gs pos="100000">
                <a:schemeClr val="hlink"/>
              </a:gs>
            </a:gsLst>
            <a:lin ang="0" scaled="1"/>
          </a:gradFill>
          <a:ln>
            <a:noFill/>
          </a:ln>
        </p:spPr>
        <p:txBody>
          <a:bodyPr lIns="107155" tIns="53577" rIns="107155" bIns="53577"/>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Arial" charset="0"/>
              <a:ea typeface="+mn-ea"/>
              <a:cs typeface="Arial" charset="0"/>
            </a:endParaRPr>
          </a:p>
        </p:txBody>
      </p:sp>
      <p:sp>
        <p:nvSpPr>
          <p:cNvPr id="11" name="Freeform 10"/>
          <p:cNvSpPr>
            <a:spLocks/>
          </p:cNvSpPr>
          <p:nvPr/>
        </p:nvSpPr>
        <p:spPr bwMode="gray">
          <a:xfrm rot="20847750">
            <a:off x="3649653" y="1426666"/>
            <a:ext cx="1376081" cy="1143374"/>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flip="none" rotWithShape="1">
            <a:gsLst>
              <a:gs pos="0">
                <a:srgbClr val="66FFFF">
                  <a:shade val="30000"/>
                  <a:satMod val="115000"/>
                </a:srgbClr>
              </a:gs>
              <a:gs pos="50000">
                <a:srgbClr val="66FFFF">
                  <a:shade val="67500"/>
                  <a:satMod val="115000"/>
                </a:srgbClr>
              </a:gs>
              <a:gs pos="100000">
                <a:srgbClr val="66FFFF">
                  <a:shade val="100000"/>
                  <a:satMod val="115000"/>
                </a:srgbClr>
              </a:gs>
            </a:gsLst>
            <a:lin ang="10800000" scaled="1"/>
            <a:tileRect/>
          </a:gradFill>
          <a:ln>
            <a:noFill/>
          </a:ln>
        </p:spPr>
        <p:txBody>
          <a:bodyPr lIns="107155" tIns="53577" rIns="107155" bIns="53577"/>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Arial" charset="0"/>
              <a:ea typeface="+mn-ea"/>
              <a:cs typeface="Arial" charset="0"/>
            </a:endParaRPr>
          </a:p>
        </p:txBody>
      </p:sp>
      <p:grpSp>
        <p:nvGrpSpPr>
          <p:cNvPr id="2" name="Nhóm 34"/>
          <p:cNvGrpSpPr/>
          <p:nvPr/>
        </p:nvGrpSpPr>
        <p:grpSpPr>
          <a:xfrm>
            <a:off x="916224" y="2121867"/>
            <a:ext cx="2865472" cy="2971437"/>
            <a:chOff x="2118292" y="2792564"/>
            <a:chExt cx="2098787" cy="3016099"/>
          </a:xfrm>
          <a:effectLst>
            <a:outerShdw blurRad="76200" dir="18900000" sy="23000" kx="-1200000" algn="bl" rotWithShape="0">
              <a:prstClr val="black">
                <a:alpha val="20000"/>
              </a:prstClr>
            </a:outerShdw>
          </a:effectLst>
        </p:grpSpPr>
        <p:sp>
          <p:nvSpPr>
            <p:cNvPr id="13" name="AutoShape 16"/>
            <p:cNvSpPr>
              <a:spLocks noChangeArrowheads="1"/>
            </p:cNvSpPr>
            <p:nvPr/>
          </p:nvSpPr>
          <p:spPr bwMode="auto">
            <a:xfrm>
              <a:off x="2118292" y="2923194"/>
              <a:ext cx="2098787" cy="2885469"/>
            </a:xfrm>
            <a:prstGeom prst="roundRect">
              <a:avLst>
                <a:gd name="adj" fmla="val 4690"/>
              </a:avLst>
            </a:prstGeom>
            <a:noFill/>
            <a:ln w="57150">
              <a:solidFill>
                <a:schemeClr val="folHlink"/>
              </a:solidFill>
              <a:round/>
              <a:headEnd/>
              <a:tailEnd/>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Arial" charset="0"/>
                <a:ea typeface="+mn-ea"/>
                <a:cs typeface="Arial" charset="0"/>
              </a:endParaRPr>
            </a:p>
          </p:txBody>
        </p:sp>
        <p:sp>
          <p:nvSpPr>
            <p:cNvPr id="14" name="AutoShape 17"/>
            <p:cNvSpPr>
              <a:spLocks noChangeArrowheads="1"/>
            </p:cNvSpPr>
            <p:nvPr/>
          </p:nvSpPr>
          <p:spPr bwMode="gray">
            <a:xfrm>
              <a:off x="2315688" y="2792564"/>
              <a:ext cx="1703994" cy="262711"/>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a:noFill/>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Arial" charset="0"/>
                <a:ea typeface="+mn-ea"/>
                <a:cs typeface="Arial" charset="0"/>
              </a:endParaRPr>
            </a:p>
          </p:txBody>
        </p:sp>
        <p:sp>
          <p:nvSpPr>
            <p:cNvPr id="15" name="AutoShape 18"/>
            <p:cNvSpPr>
              <a:spLocks noChangeArrowheads="1"/>
            </p:cNvSpPr>
            <p:nvPr/>
          </p:nvSpPr>
          <p:spPr bwMode="auto">
            <a:xfrm flipH="1">
              <a:off x="3855670" y="2857879"/>
              <a:ext cx="65315" cy="132081"/>
            </a:xfrm>
            <a:prstGeom prst="octagon">
              <a:avLst>
                <a:gd name="adj" fmla="val 29287"/>
              </a:avLst>
            </a:prstGeom>
            <a:solidFill>
              <a:schemeClr val="bg1"/>
            </a:solidFill>
            <a:ln>
              <a:noFill/>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Arial" charset="0"/>
                <a:ea typeface="+mn-ea"/>
                <a:cs typeface="Arial" charset="0"/>
              </a:endParaRPr>
            </a:p>
          </p:txBody>
        </p:sp>
        <p:sp>
          <p:nvSpPr>
            <p:cNvPr id="16" name="AutoShape 19"/>
            <p:cNvSpPr>
              <a:spLocks noChangeArrowheads="1"/>
            </p:cNvSpPr>
            <p:nvPr/>
          </p:nvSpPr>
          <p:spPr bwMode="auto">
            <a:xfrm flipH="1">
              <a:off x="2408581" y="2857879"/>
              <a:ext cx="66766" cy="132081"/>
            </a:xfrm>
            <a:prstGeom prst="octagon">
              <a:avLst>
                <a:gd name="adj" fmla="val 29287"/>
              </a:avLst>
            </a:prstGeom>
            <a:solidFill>
              <a:schemeClr val="bg1"/>
            </a:solidFill>
            <a:ln>
              <a:noFill/>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Arial" charset="0"/>
                <a:ea typeface="+mn-ea"/>
                <a:cs typeface="Arial" charset="0"/>
              </a:endParaRPr>
            </a:p>
          </p:txBody>
        </p:sp>
        <p:sp>
          <p:nvSpPr>
            <p:cNvPr id="17" name="Text Box 21"/>
            <p:cNvSpPr txBox="1">
              <a:spLocks noChangeArrowheads="1"/>
            </p:cNvSpPr>
            <p:nvPr/>
          </p:nvSpPr>
          <p:spPr bwMode="auto">
            <a:xfrm>
              <a:off x="2296768" y="3732721"/>
              <a:ext cx="1820187" cy="531084"/>
            </a:xfrm>
            <a:prstGeom prst="rect">
              <a:avLst/>
            </a:prstGeom>
            <a:noFill/>
            <a:ln>
              <a:noFill/>
            </a:ln>
            <a:effectLst/>
          </p:spPr>
          <p:txBody>
            <a:bodyPr>
              <a:spAutoFit/>
            </a:bodyPr>
            <a:lstStyle/>
            <a:p>
              <a:pPr marL="0" marR="0" lvl="0" indent="0" algn="ctr" defTabSz="1071677" rtl="0" eaLnBrk="0" fontAlgn="base" latinLnBrk="0" hangingPunct="0">
                <a:lnSpc>
                  <a:spcPct val="100000"/>
                </a:lnSpc>
                <a:spcBef>
                  <a:spcPct val="5000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Arial" charset="0"/>
                  <a:ea typeface="+mn-ea"/>
                  <a:cs typeface="Arial" charset="0"/>
                </a:rPr>
                <a:t>CÂU HỎI</a:t>
              </a:r>
            </a:p>
          </p:txBody>
        </p:sp>
      </p:grpSp>
      <p:grpSp>
        <p:nvGrpSpPr>
          <p:cNvPr id="3" name="Nhóm 35"/>
          <p:cNvGrpSpPr/>
          <p:nvPr/>
        </p:nvGrpSpPr>
        <p:grpSpPr>
          <a:xfrm>
            <a:off x="4987636" y="1137365"/>
            <a:ext cx="6297348" cy="1148635"/>
            <a:chOff x="4413024" y="2464538"/>
            <a:chExt cx="2098787" cy="2482586"/>
          </a:xfrm>
          <a:effectLst>
            <a:outerShdw blurRad="76200" dir="18900000" sy="23000" kx="-1200000" algn="bl" rotWithShape="0">
              <a:prstClr val="black">
                <a:alpha val="20000"/>
              </a:prstClr>
            </a:outerShdw>
          </a:effectLst>
        </p:grpSpPr>
        <p:sp>
          <p:nvSpPr>
            <p:cNvPr id="19" name="AutoShape 4"/>
            <p:cNvSpPr>
              <a:spLocks noChangeArrowheads="1"/>
            </p:cNvSpPr>
            <p:nvPr/>
          </p:nvSpPr>
          <p:spPr bwMode="auto">
            <a:xfrm>
              <a:off x="4413024" y="2529855"/>
              <a:ext cx="2098787" cy="2417269"/>
            </a:xfrm>
            <a:prstGeom prst="roundRect">
              <a:avLst>
                <a:gd name="adj" fmla="val 4690"/>
              </a:avLst>
            </a:prstGeom>
            <a:noFill/>
            <a:ln w="57150">
              <a:solidFill>
                <a:schemeClr val="accent2"/>
              </a:solidFill>
              <a:round/>
              <a:headEnd/>
              <a:tailEnd/>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ea typeface="+mn-ea"/>
                <a:cs typeface="Arial" charset="0"/>
              </a:endParaRPr>
            </a:p>
          </p:txBody>
        </p:sp>
        <p:sp>
          <p:nvSpPr>
            <p:cNvPr id="20" name="AutoShape 6"/>
            <p:cNvSpPr>
              <a:spLocks noChangeArrowheads="1"/>
            </p:cNvSpPr>
            <p:nvPr/>
          </p:nvSpPr>
          <p:spPr bwMode="auto">
            <a:xfrm flipH="1">
              <a:off x="6159110" y="2473247"/>
              <a:ext cx="66766" cy="132082"/>
            </a:xfrm>
            <a:prstGeom prst="octagon">
              <a:avLst>
                <a:gd name="adj" fmla="val 29287"/>
              </a:avLst>
            </a:prstGeom>
            <a:solidFill>
              <a:schemeClr val="bg1"/>
            </a:solidFill>
            <a:ln>
              <a:noFill/>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ea typeface="+mn-ea"/>
                <a:cs typeface="Arial" charset="0"/>
              </a:endParaRPr>
            </a:p>
          </p:txBody>
        </p:sp>
        <p:sp>
          <p:nvSpPr>
            <p:cNvPr id="21" name="AutoShape 7"/>
            <p:cNvSpPr>
              <a:spLocks noChangeArrowheads="1"/>
            </p:cNvSpPr>
            <p:nvPr/>
          </p:nvSpPr>
          <p:spPr bwMode="auto">
            <a:xfrm flipH="1">
              <a:off x="4704764" y="2464538"/>
              <a:ext cx="65315" cy="132082"/>
            </a:xfrm>
            <a:prstGeom prst="octagon">
              <a:avLst>
                <a:gd name="adj" fmla="val 29287"/>
              </a:avLst>
            </a:prstGeom>
            <a:solidFill>
              <a:schemeClr val="bg1"/>
            </a:solidFill>
            <a:ln>
              <a:noFill/>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ea typeface="+mn-ea"/>
                <a:cs typeface="Arial" charset="0"/>
              </a:endParaRPr>
            </a:p>
          </p:txBody>
        </p:sp>
        <p:sp>
          <p:nvSpPr>
            <p:cNvPr id="22" name="Text Box 13"/>
            <p:cNvSpPr txBox="1">
              <a:spLocks noChangeArrowheads="1"/>
            </p:cNvSpPr>
            <p:nvPr/>
          </p:nvSpPr>
          <p:spPr bwMode="gray">
            <a:xfrm>
              <a:off x="5220437" y="2464540"/>
              <a:ext cx="397217" cy="901357"/>
            </a:xfrm>
            <a:prstGeom prst="rect">
              <a:avLst/>
            </a:prstGeom>
            <a:noFill/>
            <a:ln>
              <a:noFill/>
            </a:ln>
            <a:effectLst/>
          </p:spPr>
          <p:txBody>
            <a:bodyPr>
              <a:spAutoFit/>
            </a:bodyPr>
            <a:lstStyle/>
            <a:p>
              <a:pPr marL="0" marR="0" lvl="0" indent="0" algn="ctr" defTabSz="1071677" rtl="0" eaLnBrk="0" fontAlgn="base" latinLnBrk="0" hangingPunct="0">
                <a:lnSpc>
                  <a:spcPct val="100000"/>
                </a:lnSpc>
                <a:spcBef>
                  <a:spcPct val="50000"/>
                </a:spcBef>
                <a:spcAft>
                  <a:spcPct val="0"/>
                </a:spcAft>
                <a:buClrTx/>
                <a:buSzTx/>
                <a:buFontTx/>
                <a:buNone/>
                <a:tabLst/>
                <a:defRPr/>
              </a:pPr>
              <a:r>
                <a:rPr kumimoji="0" lang="en-US" sz="2110" b="1" i="0" u="none" strike="noStrike" kern="1200" cap="none" spc="0" normalizeH="0" baseline="0" noProof="0">
                  <a:ln>
                    <a:noFill/>
                  </a:ln>
                  <a:solidFill>
                    <a:srgbClr val="FFFFFF"/>
                  </a:solidFill>
                  <a:effectLst/>
                  <a:uLnTx/>
                  <a:uFillTx/>
                  <a:ea typeface="+mn-ea"/>
                  <a:cs typeface="Arial" charset="0"/>
                </a:rPr>
                <a:t>PHẦN I</a:t>
              </a:r>
            </a:p>
          </p:txBody>
        </p:sp>
        <p:sp>
          <p:nvSpPr>
            <p:cNvPr id="23" name="Text Box 21"/>
            <p:cNvSpPr txBox="1">
              <a:spLocks noChangeArrowheads="1"/>
            </p:cNvSpPr>
            <p:nvPr/>
          </p:nvSpPr>
          <p:spPr bwMode="auto">
            <a:xfrm>
              <a:off x="4413024" y="2547073"/>
              <a:ext cx="2098787" cy="2039973"/>
            </a:xfrm>
            <a:prstGeom prst="rect">
              <a:avLst/>
            </a:prstGeom>
            <a:noFill/>
            <a:ln>
              <a:noFill/>
            </a:ln>
            <a:effectLst/>
          </p:spPr>
          <p:txBody>
            <a:bodyPr wrap="square">
              <a:spAutoFit/>
            </a:bodyPr>
            <a:lstStyle/>
            <a:p>
              <a:pPr lvl="0" algn="ctr">
                <a:lnSpc>
                  <a:spcPct val="100000"/>
                </a:lnSpc>
                <a:spcBef>
                  <a:spcPts val="200"/>
                </a:spcBef>
                <a:spcAft>
                  <a:spcPts val="200"/>
                </a:spcAft>
              </a:pPr>
              <a:r>
                <a:rPr lang="en-US" sz="2600" b="1" dirty="0">
                  <a:solidFill>
                    <a:srgbClr val="0033CC"/>
                  </a:solidFill>
                  <a:latin typeface="Times New Roman" panose="02020603050405020304" pitchFamily="18" charset="0"/>
                  <a:cs typeface="Times New Roman" panose="02020603050405020304" pitchFamily="18" charset="0"/>
                </a:rPr>
                <a:t>1. </a:t>
              </a:r>
              <a:r>
                <a:rPr lang="it-IT" sz="2600" b="1" dirty="0">
                  <a:effectLst/>
                  <a:latin typeface="Times New Roman" panose="02020603050405020304" pitchFamily="18" charset="0"/>
                  <a:ea typeface="SimSun" panose="02010600030101010101" pitchFamily="2" charset="-122"/>
                  <a:cs typeface="Times New Roman" panose="02020603050405020304" pitchFamily="18" charset="0"/>
                </a:rPr>
                <a:t>Câu hỏi (còn gọi là câu nghi vấn)</a:t>
              </a:r>
            </a:p>
            <a:p>
              <a:pPr lvl="0" algn="ctr">
                <a:lnSpc>
                  <a:spcPct val="100000"/>
                </a:lnSpc>
                <a:spcBef>
                  <a:spcPts val="200"/>
                </a:spcBef>
                <a:spcAft>
                  <a:spcPts val="200"/>
                </a:spcAft>
              </a:pPr>
              <a:r>
                <a:rPr lang="it-IT" sz="2600" b="1" dirty="0">
                  <a:effectLst/>
                  <a:latin typeface="Times New Roman" panose="02020603050405020304" pitchFamily="18" charset="0"/>
                  <a:ea typeface="SimSun" panose="02010600030101010101" pitchFamily="2" charset="-122"/>
                  <a:cs typeface="Times New Roman" panose="02020603050405020304" pitchFamily="18" charset="0"/>
                </a:rPr>
                <a:t> dùng để hỏi về những điều chưa biết.</a:t>
              </a:r>
              <a:endParaRPr lang="en-US" sz="2600" b="1" dirty="0">
                <a:solidFill>
                  <a:srgbClr val="0033CC"/>
                </a:solidFill>
                <a:latin typeface="Times New Roman" panose="02020603050405020304" pitchFamily="18" charset="0"/>
                <a:cs typeface="Times New Roman" panose="02020603050405020304" pitchFamily="18" charset="0"/>
              </a:endParaRPr>
            </a:p>
          </p:txBody>
        </p:sp>
      </p:grpSp>
      <p:grpSp>
        <p:nvGrpSpPr>
          <p:cNvPr id="4" name="Nhóm 36"/>
          <p:cNvGrpSpPr/>
          <p:nvPr/>
        </p:nvGrpSpPr>
        <p:grpSpPr>
          <a:xfrm>
            <a:off x="4913746" y="4997697"/>
            <a:ext cx="6437057" cy="1363768"/>
            <a:chOff x="6683129" y="2005882"/>
            <a:chExt cx="2145349" cy="2950785"/>
          </a:xfrm>
          <a:effectLst>
            <a:outerShdw blurRad="76200" dir="18900000" sy="23000" kx="-1200000" algn="bl" rotWithShape="0">
              <a:prstClr val="black">
                <a:alpha val="20000"/>
              </a:prstClr>
            </a:outerShdw>
          </a:effectLst>
        </p:grpSpPr>
        <p:sp>
          <p:nvSpPr>
            <p:cNvPr id="25" name="AutoShape 8"/>
            <p:cNvSpPr>
              <a:spLocks noChangeArrowheads="1"/>
            </p:cNvSpPr>
            <p:nvPr/>
          </p:nvSpPr>
          <p:spPr bwMode="auto">
            <a:xfrm>
              <a:off x="6707755" y="2071198"/>
              <a:ext cx="2098787" cy="2885469"/>
            </a:xfrm>
            <a:prstGeom prst="roundRect">
              <a:avLst>
                <a:gd name="adj" fmla="val 4690"/>
              </a:avLst>
            </a:prstGeom>
            <a:noFill/>
            <a:ln w="57150">
              <a:solidFill>
                <a:schemeClr val="hlink"/>
              </a:solidFill>
              <a:round/>
              <a:headEnd/>
              <a:tailEnd/>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ea typeface="+mn-ea"/>
                <a:cs typeface="Arial" charset="0"/>
              </a:endParaRPr>
            </a:p>
          </p:txBody>
        </p:sp>
        <p:sp>
          <p:nvSpPr>
            <p:cNvPr id="27" name="AutoShape 10"/>
            <p:cNvSpPr>
              <a:spLocks noChangeArrowheads="1"/>
            </p:cNvSpPr>
            <p:nvPr/>
          </p:nvSpPr>
          <p:spPr bwMode="auto">
            <a:xfrm flipH="1">
              <a:off x="8446584" y="2005882"/>
              <a:ext cx="65315" cy="130630"/>
            </a:xfrm>
            <a:prstGeom prst="octagon">
              <a:avLst>
                <a:gd name="adj" fmla="val 29287"/>
              </a:avLst>
            </a:prstGeom>
            <a:solidFill>
              <a:schemeClr val="bg1"/>
            </a:solidFill>
            <a:ln>
              <a:noFill/>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ea typeface="+mn-ea"/>
                <a:cs typeface="Arial" charset="0"/>
              </a:endParaRPr>
            </a:p>
          </p:txBody>
        </p:sp>
        <p:sp>
          <p:nvSpPr>
            <p:cNvPr id="28" name="AutoShape 11"/>
            <p:cNvSpPr>
              <a:spLocks noChangeArrowheads="1"/>
            </p:cNvSpPr>
            <p:nvPr/>
          </p:nvSpPr>
          <p:spPr bwMode="auto">
            <a:xfrm flipH="1">
              <a:off x="6999496" y="2005882"/>
              <a:ext cx="65314" cy="130630"/>
            </a:xfrm>
            <a:prstGeom prst="octagon">
              <a:avLst>
                <a:gd name="adj" fmla="val 29287"/>
              </a:avLst>
            </a:prstGeom>
            <a:solidFill>
              <a:schemeClr val="bg1"/>
            </a:solidFill>
            <a:ln>
              <a:noFill/>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ea typeface="+mn-ea"/>
                <a:cs typeface="Arial" charset="0"/>
              </a:endParaRPr>
            </a:p>
          </p:txBody>
        </p:sp>
        <p:sp>
          <p:nvSpPr>
            <p:cNvPr id="30" name="Text Box 21"/>
            <p:cNvSpPr txBox="1">
              <a:spLocks noChangeArrowheads="1"/>
            </p:cNvSpPr>
            <p:nvPr/>
          </p:nvSpPr>
          <p:spPr bwMode="auto">
            <a:xfrm>
              <a:off x="6683129" y="2082432"/>
              <a:ext cx="2145349" cy="2796933"/>
            </a:xfrm>
            <a:prstGeom prst="rect">
              <a:avLst/>
            </a:prstGeom>
            <a:noFill/>
            <a:ln>
              <a:noFill/>
            </a:ln>
            <a:effectLst/>
          </p:spPr>
          <p:txBody>
            <a:bodyPr wrap="square">
              <a:spAutoFit/>
            </a:bodyPr>
            <a:lstStyle/>
            <a:p>
              <a:pPr lvl="0" algn="just">
                <a:spcBef>
                  <a:spcPts val="200"/>
                </a:spcBef>
                <a:spcAft>
                  <a:spcPts val="200"/>
                </a:spcAft>
              </a:pPr>
              <a:r>
                <a:rPr lang="en-US" sz="2600" b="1" kern="0" dirty="0">
                  <a:solidFill>
                    <a:srgbClr val="0000FF"/>
                  </a:solidFill>
                  <a:effectLst/>
                  <a:latin typeface="Times New Roman" panose="02020603050405020304" pitchFamily="18" charset="0"/>
                  <a:ea typeface="SimSun" panose="02010600030101010101" pitchFamily="2" charset="-122"/>
                  <a:cs typeface="Times New Roman" panose="02020603050405020304" pitchFamily="18" charset="0"/>
                </a:rPr>
                <a:t>3. </a:t>
              </a:r>
              <a:r>
                <a:rPr lang="it-IT" sz="2600" b="1" dirty="0">
                  <a:effectLst/>
                  <a:latin typeface="Times New Roman" panose="02020603050405020304" pitchFamily="18" charset="0"/>
                  <a:ea typeface="SimSun" panose="02010600030101010101" pitchFamily="2" charset="-122"/>
                  <a:cs typeface="Times New Roman" panose="02020603050405020304" pitchFamily="18" charset="0"/>
                </a:rPr>
                <a:t>Câu hỏi thường có các từ nghi vấn (ai, gì, nào, sao, không, ....). Khi viết, cuối câu hỏi có dấu chấm hỏi (?).</a:t>
              </a:r>
              <a:endParaRPr lang="en-US" sz="2800" b="1" kern="0" dirty="0">
                <a:solidFill>
                  <a:srgbClr val="0000FF"/>
                </a:solidFill>
                <a:cs typeface="Times New Roman" panose="02020603050405020304" pitchFamily="18" charset="0"/>
              </a:endParaRPr>
            </a:p>
          </p:txBody>
        </p:sp>
      </p:grpSp>
      <p:grpSp>
        <p:nvGrpSpPr>
          <p:cNvPr id="16396" name="Group 12"/>
          <p:cNvGrpSpPr>
            <a:grpSpLocks/>
          </p:cNvGrpSpPr>
          <p:nvPr/>
        </p:nvGrpSpPr>
        <p:grpSpPr bwMode="auto">
          <a:xfrm>
            <a:off x="9902697" y="52389"/>
            <a:ext cx="978651" cy="762001"/>
            <a:chOff x="624" y="1632"/>
            <a:chExt cx="525" cy="480"/>
          </a:xfrm>
        </p:grpSpPr>
        <p:sp>
          <p:nvSpPr>
            <p:cNvPr id="16413" name="Freeform 1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14" name="Freeform 1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15" name="Freeform 1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16" name="Freeform 1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grpSp>
      <p:grpSp>
        <p:nvGrpSpPr>
          <p:cNvPr id="16397" name="Group 22"/>
          <p:cNvGrpSpPr>
            <a:grpSpLocks/>
          </p:cNvGrpSpPr>
          <p:nvPr/>
        </p:nvGrpSpPr>
        <p:grpSpPr bwMode="auto">
          <a:xfrm>
            <a:off x="799009" y="52389"/>
            <a:ext cx="976790" cy="762001"/>
            <a:chOff x="624" y="1632"/>
            <a:chExt cx="525" cy="480"/>
          </a:xfrm>
        </p:grpSpPr>
        <p:sp>
          <p:nvSpPr>
            <p:cNvPr id="16409" name="Freeform 2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10" name="Freeform 2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11" name="Freeform 2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12" name="Freeform 2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grpSp>
      <p:grpSp>
        <p:nvGrpSpPr>
          <p:cNvPr id="16398" name="Group 12"/>
          <p:cNvGrpSpPr>
            <a:grpSpLocks/>
          </p:cNvGrpSpPr>
          <p:nvPr/>
        </p:nvGrpSpPr>
        <p:grpSpPr bwMode="auto">
          <a:xfrm>
            <a:off x="10152007" y="263526"/>
            <a:ext cx="976791" cy="762001"/>
            <a:chOff x="624" y="1632"/>
            <a:chExt cx="525" cy="480"/>
          </a:xfrm>
        </p:grpSpPr>
        <p:sp>
          <p:nvSpPr>
            <p:cNvPr id="16405" name="Freeform 1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06" name="Freeform 1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07" name="Freeform 1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08" name="Freeform 1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grpSp>
      <p:grpSp>
        <p:nvGrpSpPr>
          <p:cNvPr id="16399" name="Group 22"/>
          <p:cNvGrpSpPr>
            <a:grpSpLocks/>
          </p:cNvGrpSpPr>
          <p:nvPr/>
        </p:nvGrpSpPr>
        <p:grpSpPr bwMode="auto">
          <a:xfrm>
            <a:off x="1048319" y="263526"/>
            <a:ext cx="974930" cy="762001"/>
            <a:chOff x="624" y="1632"/>
            <a:chExt cx="525" cy="480"/>
          </a:xfrm>
        </p:grpSpPr>
        <p:sp>
          <p:nvSpPr>
            <p:cNvPr id="16401" name="Freeform 2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02" name="Freeform 2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03" name="Freeform 2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16404" name="Freeform 2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marL="0" marR="0" lvl="0" indent="0" algn="l" defTabSz="1071677" rtl="0" eaLnBrk="1" fontAlgn="base" latinLnBrk="0" hangingPunct="1">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grpSp>
      <p:sp>
        <p:nvSpPr>
          <p:cNvPr id="16400" name="AutoShape 68" descr="Kết quả hình ảnh cho đồng cảm và chia sẻ"/>
          <p:cNvSpPr>
            <a:spLocks noChangeAspect="1" noChangeArrowheads="1"/>
          </p:cNvSpPr>
          <p:nvPr/>
        </p:nvSpPr>
        <p:spPr bwMode="auto">
          <a:xfrm>
            <a:off x="1189721" y="-152399"/>
            <a:ext cx="357226" cy="304800"/>
          </a:xfrm>
          <a:prstGeom prst="rect">
            <a:avLst/>
          </a:prstGeom>
          <a:noFill/>
          <a:ln w="9525">
            <a:noFill/>
            <a:miter lim="800000"/>
            <a:headEnd/>
            <a:tailEnd/>
          </a:ln>
        </p:spPr>
        <p:txBody>
          <a:bodyPr lIns="107155" tIns="53577" rIns="107155" bIns="53577"/>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VnTime" pitchFamily="34" charset="0"/>
              <a:ea typeface="+mn-ea"/>
              <a:cs typeface="Arial" charset="0"/>
            </a:endParaRPr>
          </a:p>
        </p:txBody>
      </p:sp>
      <p:sp>
        <p:nvSpPr>
          <p:cNvPr id="51" name="Freeform 50"/>
          <p:cNvSpPr>
            <a:spLocks/>
          </p:cNvSpPr>
          <p:nvPr/>
        </p:nvSpPr>
        <p:spPr bwMode="gray">
          <a:xfrm flipV="1">
            <a:off x="3781696" y="3619670"/>
            <a:ext cx="1205940" cy="306475"/>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flip="none" rotWithShape="1">
            <a:gsLst>
              <a:gs pos="0">
                <a:srgbClr val="FF3300">
                  <a:tint val="66000"/>
                  <a:satMod val="160000"/>
                </a:srgbClr>
              </a:gs>
              <a:gs pos="50000">
                <a:srgbClr val="FF3300">
                  <a:tint val="44500"/>
                  <a:satMod val="160000"/>
                </a:srgbClr>
              </a:gs>
              <a:gs pos="100000">
                <a:srgbClr val="FF3300">
                  <a:tint val="23500"/>
                  <a:satMod val="160000"/>
                </a:srgbClr>
              </a:gs>
            </a:gsLst>
            <a:lin ang="10800000" scaled="1"/>
            <a:tileRect/>
          </a:gradFill>
          <a:ln w="12700">
            <a:solidFill>
              <a:srgbClr val="FFFF00"/>
            </a:solidFill>
          </a:ln>
        </p:spPr>
        <p:txBody>
          <a:bodyPr lIns="107155" tIns="53577" rIns="107155" bIns="53577"/>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latin typeface="Arial" charset="0"/>
              <a:ea typeface="+mn-ea"/>
              <a:cs typeface="Arial" charset="0"/>
            </a:endParaRPr>
          </a:p>
        </p:txBody>
      </p:sp>
      <p:grpSp>
        <p:nvGrpSpPr>
          <p:cNvPr id="52" name="Nhóm 35"/>
          <p:cNvGrpSpPr/>
          <p:nvPr/>
        </p:nvGrpSpPr>
        <p:grpSpPr>
          <a:xfrm>
            <a:off x="4987635" y="3233632"/>
            <a:ext cx="6363169" cy="1148635"/>
            <a:chOff x="4413024" y="2464538"/>
            <a:chExt cx="2120724" cy="2482586"/>
          </a:xfrm>
          <a:effectLst>
            <a:outerShdw blurRad="76200" dir="18900000" sy="23000" kx="-1200000" algn="bl" rotWithShape="0">
              <a:prstClr val="black">
                <a:alpha val="20000"/>
              </a:prstClr>
            </a:outerShdw>
          </a:effectLst>
        </p:grpSpPr>
        <p:sp>
          <p:nvSpPr>
            <p:cNvPr id="53" name="AutoShape 4"/>
            <p:cNvSpPr>
              <a:spLocks noChangeArrowheads="1"/>
            </p:cNvSpPr>
            <p:nvPr/>
          </p:nvSpPr>
          <p:spPr bwMode="auto">
            <a:xfrm>
              <a:off x="4413024" y="2529855"/>
              <a:ext cx="2098787" cy="2417269"/>
            </a:xfrm>
            <a:prstGeom prst="roundRect">
              <a:avLst>
                <a:gd name="adj" fmla="val 4690"/>
              </a:avLst>
            </a:prstGeom>
            <a:noFill/>
            <a:ln w="57150">
              <a:solidFill>
                <a:srgbClr val="800080"/>
              </a:solidFill>
              <a:round/>
              <a:headEnd/>
              <a:tailEnd/>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ea typeface="+mn-ea"/>
                <a:cs typeface="Arial" charset="0"/>
              </a:endParaRPr>
            </a:p>
          </p:txBody>
        </p:sp>
        <p:sp>
          <p:nvSpPr>
            <p:cNvPr id="54" name="AutoShape 6"/>
            <p:cNvSpPr>
              <a:spLocks noChangeArrowheads="1"/>
            </p:cNvSpPr>
            <p:nvPr/>
          </p:nvSpPr>
          <p:spPr bwMode="auto">
            <a:xfrm flipH="1">
              <a:off x="6159110" y="2473247"/>
              <a:ext cx="66766" cy="132082"/>
            </a:xfrm>
            <a:prstGeom prst="octagon">
              <a:avLst>
                <a:gd name="adj" fmla="val 29287"/>
              </a:avLst>
            </a:prstGeom>
            <a:solidFill>
              <a:schemeClr val="bg1"/>
            </a:solidFill>
            <a:ln>
              <a:solidFill>
                <a:srgbClr val="800080"/>
              </a:solidFill>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ea typeface="+mn-ea"/>
                <a:cs typeface="Arial" charset="0"/>
              </a:endParaRPr>
            </a:p>
          </p:txBody>
        </p:sp>
        <p:sp>
          <p:nvSpPr>
            <p:cNvPr id="55" name="AutoShape 7"/>
            <p:cNvSpPr>
              <a:spLocks noChangeArrowheads="1"/>
            </p:cNvSpPr>
            <p:nvPr/>
          </p:nvSpPr>
          <p:spPr bwMode="auto">
            <a:xfrm flipH="1">
              <a:off x="4704764" y="2464538"/>
              <a:ext cx="65315" cy="132082"/>
            </a:xfrm>
            <a:prstGeom prst="octagon">
              <a:avLst>
                <a:gd name="adj" fmla="val 29287"/>
              </a:avLst>
            </a:prstGeom>
            <a:solidFill>
              <a:schemeClr val="bg1"/>
            </a:solidFill>
            <a:ln>
              <a:solidFill>
                <a:srgbClr val="800080"/>
              </a:solidFill>
            </a:ln>
            <a:effectLst/>
          </p:spPr>
          <p:txBody>
            <a:bodyPr wrap="none" anchor="ctr"/>
            <a:lstStyle/>
            <a:p>
              <a:pPr marL="0" marR="0" lvl="0" indent="0" algn="l" defTabSz="1071677" rtl="0" eaLnBrk="0" fontAlgn="base" latinLnBrk="0" hangingPunct="0">
                <a:lnSpc>
                  <a:spcPct val="100000"/>
                </a:lnSpc>
                <a:spcBef>
                  <a:spcPct val="50000"/>
                </a:spcBef>
                <a:spcAft>
                  <a:spcPct val="0"/>
                </a:spcAft>
                <a:buClrTx/>
                <a:buSzTx/>
                <a:buFontTx/>
                <a:buNone/>
                <a:tabLst/>
                <a:defRPr/>
              </a:pPr>
              <a:endParaRPr kumimoji="0" lang="en-US" sz="2813" b="0" i="0" u="none" strike="noStrike" kern="1200" cap="none" spc="0" normalizeH="0" baseline="0" noProof="0">
                <a:ln>
                  <a:noFill/>
                </a:ln>
                <a:solidFill>
                  <a:srgbClr val="FF0066"/>
                </a:solidFill>
                <a:effectLst/>
                <a:uLnTx/>
                <a:uFillTx/>
                <a:ea typeface="+mn-ea"/>
                <a:cs typeface="Arial" charset="0"/>
              </a:endParaRPr>
            </a:p>
          </p:txBody>
        </p:sp>
        <p:sp>
          <p:nvSpPr>
            <p:cNvPr id="57" name="Text Box 21"/>
            <p:cNvSpPr txBox="1">
              <a:spLocks noChangeArrowheads="1"/>
            </p:cNvSpPr>
            <p:nvPr/>
          </p:nvSpPr>
          <p:spPr bwMode="auto">
            <a:xfrm>
              <a:off x="4413024" y="2583089"/>
              <a:ext cx="2120724" cy="1929105"/>
            </a:xfrm>
            <a:prstGeom prst="rect">
              <a:avLst/>
            </a:prstGeom>
            <a:noFill/>
            <a:ln>
              <a:noFill/>
            </a:ln>
            <a:effectLst/>
          </p:spPr>
          <p:txBody>
            <a:bodyPr wrap="square">
              <a:spAutoFit/>
            </a:bodyPr>
            <a:lstStyle/>
            <a:p>
              <a:pPr lvl="0" algn="ctr">
                <a:spcBef>
                  <a:spcPts val="200"/>
                </a:spcBef>
                <a:spcAft>
                  <a:spcPts val="200"/>
                </a:spcAft>
              </a:pPr>
              <a:r>
                <a:rPr lang="en-US" sz="2600" b="1" kern="0" dirty="0">
                  <a:solidFill>
                    <a:srgbClr val="0000FF"/>
                  </a:solidFill>
                  <a:latin typeface="Times New Roman" panose="02020603050405020304" pitchFamily="18" charset="0"/>
                  <a:cs typeface="Times New Roman" panose="02020603050405020304" pitchFamily="18" charset="0"/>
                </a:rPr>
                <a:t>2. </a:t>
              </a:r>
              <a:r>
                <a:rPr lang="it-IT" sz="2600" b="1" dirty="0">
                  <a:latin typeface="Times New Roman" panose="02020603050405020304" pitchFamily="18" charset="0"/>
                  <a:cs typeface="Times New Roman" panose="02020603050405020304" pitchFamily="18" charset="0"/>
                </a:rPr>
                <a:t>Phần lớn câu hỏi là để hỏi người khác, nhưng cũng những câu để tự hỏi mình.</a:t>
              </a:r>
              <a:endParaRPr lang="en-US" sz="2600" b="1" kern="0" dirty="0">
                <a:solidFill>
                  <a:srgbClr val="0000FF"/>
                </a:solidFill>
                <a:latin typeface="Times New Roman" panose="02020603050405020304" pitchFamily="18" charset="0"/>
                <a:cs typeface="Times New Roman" panose="02020603050405020304" pitchFamily="18" charset="0"/>
              </a:endParaRPr>
            </a:p>
          </p:txBody>
        </p:sp>
      </p:grpSp>
      <p:pic>
        <p:nvPicPr>
          <p:cNvPr id="7" name="Audio 6">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3279058578"/>
      </p:ext>
    </p:extLst>
  </p:cSld>
  <p:clrMapOvr>
    <a:masterClrMapping/>
  </p:clrMapOvr>
  <p:transition advTm="311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4" presetClass="entr" presetSubtype="16"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in)">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 presetClass="entr" presetSubtype="16"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ox(in)">
                                      <p:cBhvr>
                                        <p:cTn id="16" dur="500"/>
                                        <p:tgtEl>
                                          <p:spTgt spid="11"/>
                                        </p:tgtEl>
                                      </p:cBhvr>
                                    </p:animEffect>
                                  </p:childTnLst>
                                </p:cTn>
                              </p:par>
                              <p:par>
                                <p:cTn id="17" presetID="8"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amond(in)">
                                      <p:cBhvr>
                                        <p:cTn id="19" dur="2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box(in)">
                                      <p:cBhvr>
                                        <p:cTn id="24" dur="500"/>
                                        <p:tgtEl>
                                          <p:spTgt spid="51"/>
                                        </p:tgtEl>
                                      </p:cBhvr>
                                    </p:animEffect>
                                  </p:childTnLst>
                                </p:cTn>
                              </p:par>
                              <p:par>
                                <p:cTn id="25" presetID="8" presetClass="entr" presetSubtype="16"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diamond(in)">
                                      <p:cBhvr>
                                        <p:cTn id="27" dur="2000"/>
                                        <p:tgtEl>
                                          <p:spTgt spid="52"/>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750"/>
                                        <p:tgtEl>
                                          <p:spTgt spid="10"/>
                                        </p:tgtEl>
                                      </p:cBhvr>
                                    </p:animEffect>
                                  </p:childTnLst>
                                </p:cTn>
                              </p:par>
                              <p:par>
                                <p:cTn id="33" presetID="2" presetClass="entr" presetSubtype="4"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7"/>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PRING_QUIZ_SHAPE0"/>
          <p:cNvSpPr/>
          <p:nvPr/>
        </p:nvSpPr>
        <p:spPr>
          <a:xfrm>
            <a:off x="0" y="0"/>
            <a:ext cx="12192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2147570" y="1851660"/>
            <a:ext cx="7899400" cy="4445000"/>
          </a:xfrm>
          <a:prstGeom prst="rect">
            <a:avLst/>
          </a:prstGeom>
          <a:effectLst>
            <a:outerShdw blurRad="114300" dist="38100" dir="5400000" rotWithShape="0">
              <a:scrgbClr r="0" g="0" b="0">
                <a:alpha val="20000"/>
              </a:scrgbClr>
            </a:outerShdw>
          </a:effectLst>
        </p:spPr>
      </p:pic>
      <p:sp>
        <p:nvSpPr>
          <p:cNvPr id="9"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Quiz</a:t>
            </a:r>
            <a:endParaRPr lang="en-US" sz="3000">
              <a:solidFill>
                <a:srgbClr val="343944"/>
              </a:solidFill>
              <a:effectLst/>
              <a:latin typeface="Segoe UI" panose="020B0502040204020203" pitchFamily="34" charset="0"/>
            </a:endParaRPr>
          </a:p>
        </p:txBody>
      </p:sp>
      <p:pic>
        <p:nvPicPr>
          <p:cNvPr id="10"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5357855" y="482600"/>
            <a:ext cx="406400" cy="406400"/>
          </a:xfrm>
          <a:prstGeom prst="rect">
            <a:avLst/>
          </a:prstGeom>
          <a:effectLst>
            <a:innerShdw>
              <a:scrgbClr r="0" g="0" b="0">
                <a:alpha val="0"/>
              </a:scrgbClr>
            </a:innerShdw>
          </a:effectLst>
        </p:spPr>
      </p:pic>
      <p:sp>
        <p:nvSpPr>
          <p:cNvPr id="11"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en-US" sz="2200" smtClean="0">
                <a:solidFill>
                  <a:srgbClr val="343944"/>
                </a:solidFill>
                <a:effectLst/>
                <a:latin typeface="Segoe UI" panose="020B0502040204020203" pitchFamily="34" charset="0"/>
              </a:rPr>
              <a:t>Click the </a:t>
            </a:r>
            <a:r>
              <a:rPr lang="en-US" sz="2200" b="1" smtClean="0">
                <a:solidFill>
                  <a:srgbClr val="343944"/>
                </a:solidFill>
                <a:effectLst/>
                <a:latin typeface="Segoe UI Semibold" panose="020B0702040204020203" pitchFamily="34" charset="0"/>
              </a:rPr>
              <a:t>Quiz</a:t>
            </a:r>
            <a:r>
              <a:rPr lang="en-US" sz="2200" smtClean="0">
                <a:solidFill>
                  <a:srgbClr val="343944"/>
                </a:solidFill>
                <a:effectLst/>
                <a:latin typeface="Segoe UI" panose="020B0502040204020203" pitchFamily="34" charset="0"/>
              </a:rPr>
              <a:t> button to edit this object</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1065314529"/>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Download premium vector of Blank rectangle gold frame on crumpled paper |  Powerpoint background design, Poster background design, Paper background  texture"/>
          <p:cNvPicPr>
            <a:picLocks noChangeAspect="1" noChangeArrowheads="1"/>
          </p:cNvPicPr>
          <p:nvPr/>
        </p:nvPicPr>
        <p:blipFill rotWithShape="1">
          <a:blip r:embed="rId6">
            <a:extLst>
              <a:ext uri="{28A0092B-C50C-407E-A947-70E740481C1C}">
                <a14:useLocalDpi xmlns:a14="http://schemas.microsoft.com/office/drawing/2010/main" val="0"/>
              </a:ext>
            </a:extLst>
          </a:blip>
          <a:srcRect l="5125" t="3690" r="4848" b="4503"/>
          <a:stretch/>
        </p:blipFill>
        <p:spPr bwMode="auto">
          <a:xfrm>
            <a:off x="745048" y="0"/>
            <a:ext cx="10701903" cy="6848234"/>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5"/>
          <p:cNvSpPr txBox="1">
            <a:spLocks noChangeArrowheads="1"/>
          </p:cNvSpPr>
          <p:nvPr/>
        </p:nvSpPr>
        <p:spPr bwMode="auto">
          <a:xfrm>
            <a:off x="3072245" y="876428"/>
            <a:ext cx="5715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600" b="1" dirty="0">
                <a:solidFill>
                  <a:srgbClr val="FF3300"/>
                </a:solidFill>
                <a:latin typeface="Times New Roman" panose="02020603050405020304" pitchFamily="18" charset="0"/>
                <a:cs typeface="Times New Roman" panose="02020603050405020304" pitchFamily="18" charset="0"/>
              </a:rPr>
              <a:t>DẶN DÒ</a:t>
            </a:r>
          </a:p>
        </p:txBody>
      </p:sp>
      <p:sp>
        <p:nvSpPr>
          <p:cNvPr id="7" name="Plaque 6">
            <a:extLst>
              <a:ext uri="{FF2B5EF4-FFF2-40B4-BE49-F238E27FC236}">
                <a16:creationId xmlns:a16="http://schemas.microsoft.com/office/drawing/2014/main" id="{0EA56ED0-8185-40E0-8D77-875EBA0D418D}"/>
              </a:ext>
            </a:extLst>
          </p:cNvPr>
          <p:cNvSpPr>
            <a:spLocks noChangeArrowheads="1"/>
          </p:cNvSpPr>
          <p:nvPr/>
        </p:nvSpPr>
        <p:spPr bwMode="auto">
          <a:xfrm>
            <a:off x="1201003" y="1828795"/>
            <a:ext cx="9580727" cy="2717809"/>
          </a:xfrm>
          <a:prstGeom prst="plaque">
            <a:avLst>
              <a:gd name="adj" fmla="val 16667"/>
            </a:avLst>
          </a:prstGeom>
          <a:solidFill>
            <a:schemeClr val="accent1">
              <a:lumMod val="40000"/>
              <a:lumOff val="60000"/>
            </a:schemeClr>
          </a:solidFill>
          <a:ln w="25400" algn="ctr">
            <a:solidFill>
              <a:srgbClr val="385D8A"/>
            </a:solidFill>
            <a:miter lim="800000"/>
            <a:headEnd/>
            <a:tailEnd/>
          </a:ln>
        </p:spPr>
        <p:txBody>
          <a:bodyPr anchor="ct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Ôn</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lại</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nội</a:t>
            </a:r>
            <a:r>
              <a:rPr lang="en-US" altLang="en-US" dirty="0">
                <a:solidFill>
                  <a:srgbClr val="0000FF"/>
                </a:solidFill>
                <a:latin typeface="Times New Roman" pitchFamily="18" charset="0"/>
                <a:cs typeface="Times New Roman" pitchFamily="18" charset="0"/>
              </a:rPr>
              <a:t> dung </a:t>
            </a:r>
            <a:r>
              <a:rPr lang="en-US" altLang="en-US" dirty="0" err="1">
                <a:solidFill>
                  <a:srgbClr val="0000FF"/>
                </a:solidFill>
                <a:latin typeface="Times New Roman" pitchFamily="18" charset="0"/>
                <a:cs typeface="Times New Roman" pitchFamily="18" charset="0"/>
              </a:rPr>
              <a:t>bài</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học</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và</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hoàn</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thành</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các</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bài</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tập</a:t>
            </a:r>
            <a:r>
              <a:rPr lang="en-US" altLang="en-US" dirty="0">
                <a:solidFill>
                  <a:srgbClr val="0000FF"/>
                </a:solidFill>
                <a:latin typeface="Times New Roman" pitchFamily="18" charset="0"/>
                <a:cs typeface="Times New Roman" pitchFamily="18" charset="0"/>
              </a:rPr>
              <a:t>.</a:t>
            </a:r>
          </a:p>
          <a:p>
            <a:pPr eaLnBrk="1" hangingPunct="1">
              <a:spcBef>
                <a:spcPct val="0"/>
              </a:spcBef>
              <a:buFontTx/>
              <a:buNone/>
            </a:pP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Chuẩn</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bị</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bài</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Luyện</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tập</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về</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câu</a:t>
            </a:r>
            <a:r>
              <a:rPr lang="en-US" altLang="en-US" dirty="0">
                <a:solidFill>
                  <a:srgbClr val="0000FF"/>
                </a:solidFill>
                <a:latin typeface="Times New Roman" pitchFamily="18" charset="0"/>
                <a:cs typeface="Times New Roman" pitchFamily="18" charset="0"/>
              </a:rPr>
              <a:t> </a:t>
            </a:r>
            <a:r>
              <a:rPr lang="en-US" altLang="en-US" dirty="0" err="1">
                <a:solidFill>
                  <a:srgbClr val="0000FF"/>
                </a:solidFill>
                <a:latin typeface="Times New Roman" pitchFamily="18" charset="0"/>
                <a:cs typeface="Times New Roman" pitchFamily="18" charset="0"/>
              </a:rPr>
              <a:t>hỏi</a:t>
            </a:r>
            <a:r>
              <a:rPr lang="en-US" altLang="en-US" dirty="0">
                <a:solidFill>
                  <a:srgbClr val="0000FF"/>
                </a:solidFill>
                <a:latin typeface="Times New Roman" pitchFamily="18" charset="0"/>
                <a:cs typeface="Times New Roman" pitchFamily="18" charset="0"/>
              </a:rPr>
              <a:t>. </a:t>
            </a:r>
          </a:p>
        </p:txBody>
      </p:sp>
      <p:pic>
        <p:nvPicPr>
          <p:cNvPr id="3" name="Audio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1221898826"/>
      </p:ext>
    </p:extLst>
  </p:cSld>
  <p:clrMapOvr>
    <a:masterClrMapping/>
  </p:clrMapOvr>
  <p:transition advTm="108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7" fill="hold" display="0">
                  <p:stCondLst>
                    <p:cond delay="indefinite"/>
                  </p:stCondLst>
                  <p:endCondLst>
                    <p:cond evt="onStopAudio" delay="0">
                      <p:tgtEl>
                        <p:sldTgt/>
                      </p:tgtEl>
                    </p:cond>
                  </p:endCondLst>
                </p:cTn>
                <p:tgtEl>
                  <p:spTgt spid="3"/>
                </p:tgtEl>
              </p:cMediaNode>
            </p:audio>
          </p:childTnLst>
        </p:cTn>
      </p:par>
    </p:tnLst>
    <p:bldLst>
      <p:bldP spid="6" grpId="0"/>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861060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AD6D9C8-A376-49A2-8810-8153561DF689}" type="slidenum">
              <a:rPr kumimoji="0" lang="en-US" alt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alt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810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3429000" y="838200"/>
            <a:ext cx="7462838" cy="92392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5400" b="0" i="0" u="none" strike="noStrike" kern="1200" cap="none" spc="0" normalizeH="0" baseline="0" noProof="0" dirty="0">
                <a:ln w="0"/>
                <a:solidFill>
                  <a:srgbClr val="FF0000"/>
                </a:solidFill>
                <a:effectLst>
                  <a:outerShdw blurRad="38100" dist="25400" dir="5400000" algn="ctr" rotWithShape="0">
                    <a:srgbClr val="6E747A">
                      <a:alpha val="43000"/>
                    </a:srgbClr>
                  </a:outerShdw>
                </a:effectLst>
                <a:uLnTx/>
                <a:uFillTx/>
                <a:latin typeface="Times New Roman" panose="02020603050405020304" pitchFamily="18" charset="0"/>
                <a:ea typeface="+mn-ea"/>
                <a:cs typeface="+mn-cs"/>
              </a:rPr>
              <a:t>TÀI LIỆU THAM KHẢO</a:t>
            </a:r>
            <a:endParaRPr kumimoji="0" lang="en-US" sz="5400" b="0" i="0" u="none" strike="noStrike" kern="1200" cap="none" spc="0" normalizeH="0" baseline="0" noProof="0" dirty="0">
              <a:ln w="0"/>
              <a:solidFill>
                <a:srgbClr val="FF0000"/>
              </a:solidFill>
              <a:effectLst>
                <a:outerShdw blurRad="38100" dist="25400" dir="5400000" algn="ctr" rotWithShape="0">
                  <a:srgbClr val="6E747A">
                    <a:alpha val="43000"/>
                  </a:srgbClr>
                </a:outerShdw>
              </a:effectLst>
              <a:uLnTx/>
              <a:uFillTx/>
              <a:latin typeface="Calibri Light"/>
              <a:ea typeface="+mn-ea"/>
              <a:cs typeface="+mn-cs"/>
            </a:endParaRPr>
          </a:p>
        </p:txBody>
      </p:sp>
      <p:sp>
        <p:nvSpPr>
          <p:cNvPr id="5" name="TextBox 2"/>
          <p:cNvSpPr txBox="1">
            <a:spLocks noChangeArrowheads="1"/>
          </p:cNvSpPr>
          <p:nvPr/>
        </p:nvSpPr>
        <p:spPr bwMode="auto">
          <a:xfrm>
            <a:off x="609599" y="2189163"/>
            <a:ext cx="1114697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57200" marR="0" lvl="0" indent="-457200" algn="l" defTabSz="914400" rtl="0" eaLnBrk="1" fontAlgn="auto" latinLnBrk="0" hangingPunct="1">
              <a:lnSpc>
                <a:spcPct val="100000"/>
              </a:lnSpc>
              <a:spcBef>
                <a:spcPct val="0"/>
              </a:spcBef>
              <a:spcAft>
                <a:spcPts val="0"/>
              </a:spcAft>
              <a:buClrTx/>
              <a:buSzTx/>
              <a:buFontTx/>
              <a:buChar char="-"/>
              <a:tabLst/>
              <a:defRPr/>
            </a:pPr>
            <a:r>
              <a:rPr kumimoji="0" lang="vi-VN"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Sách giáo khoa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và</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sách</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giáo</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viên</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smtClean="0">
                <a:ln>
                  <a:noFill/>
                </a:ln>
                <a:solidFill>
                  <a:srgbClr val="002060"/>
                </a:solidFill>
                <a:effectLst/>
                <a:uLnTx/>
                <a:uFillTx/>
                <a:latin typeface="Arial" panose="020B0604020202020204" pitchFamily="34" charset="0"/>
                <a:ea typeface="+mn-ea"/>
                <a:cs typeface="Arial" panose="020B0604020202020204" pitchFamily="34" charset="0"/>
              </a:rPr>
              <a:t>LTVC 4.</a:t>
            </a:r>
            <a:endParaRPr kumimoji="0" lang="vi-VN"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p>
            <a:pPr marL="457200" marR="0" lvl="0" indent="-457200" algn="just" defTabSz="914400" rtl="0" eaLnBrk="1" fontAlgn="auto" latinLnBrk="0" hangingPunct="1">
              <a:lnSpc>
                <a:spcPct val="100000"/>
              </a:lnSpc>
              <a:spcBef>
                <a:spcPct val="0"/>
              </a:spcBef>
              <a:spcAft>
                <a:spcPts val="0"/>
              </a:spcAft>
              <a:buClrTx/>
              <a:buSzTx/>
              <a:buFontTx/>
              <a:buChar char="-"/>
              <a:tabLst/>
              <a:defRPr/>
            </a:pP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Tranh</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ảnh</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thông</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tin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tư</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liệu</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trên</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website: </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hlinkClick r:id="rId5"/>
              </a:rPr>
              <a:t>www.google.com</a:t>
            </a:r>
            <a:r>
              <a:rPr kumimoji="0" lang="vi-VN"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a:t>
            </a:r>
          </a:p>
          <a:p>
            <a:pPr marL="457200" marR="0" lvl="0" indent="-457200" algn="l" defTabSz="914400" rtl="0" eaLnBrk="1" fontAlgn="auto" latinLnBrk="0" hangingPunct="1">
              <a:lnSpc>
                <a:spcPct val="100000"/>
              </a:lnSpc>
              <a:spcBef>
                <a:spcPct val="0"/>
              </a:spcBef>
              <a:spcAft>
                <a:spcPts val="0"/>
              </a:spcAft>
              <a:buClrTx/>
              <a:buSzTx/>
              <a:buFontTx/>
              <a:buChar char="-"/>
              <a:tabLst/>
              <a:defRPr/>
            </a:pP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Phần</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mềm</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Ispring</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Suite 9.</a:t>
            </a:r>
          </a:p>
          <a:p>
            <a:pPr marL="457200" marR="0" lvl="0" indent="-457200" algn="l" defTabSz="914400" rtl="0" eaLnBrk="1" fontAlgn="auto" latinLnBrk="0" hangingPunct="1">
              <a:lnSpc>
                <a:spcPct val="100000"/>
              </a:lnSpc>
              <a:spcBef>
                <a:spcPct val="0"/>
              </a:spcBef>
              <a:spcAft>
                <a:spcPts val="0"/>
              </a:spcAft>
              <a:buClrTx/>
              <a:buSzTx/>
              <a:buFontTx/>
              <a:buChar char="-"/>
              <a:tabLst/>
              <a:defRPr/>
            </a:pP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Phần</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mềm</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chỉnh</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sửa</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làm</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a:ln>
                  <a:noFill/>
                </a:ln>
                <a:solidFill>
                  <a:srgbClr val="002060"/>
                </a:solidFill>
                <a:effectLst/>
                <a:uLnTx/>
                <a:uFillTx/>
                <a:latin typeface="Arial" panose="020B0604020202020204" pitchFamily="34" charset="0"/>
                <a:ea typeface="+mn-ea"/>
                <a:cs typeface="Arial" panose="020B0604020202020204" pitchFamily="34" charset="0"/>
              </a:rPr>
              <a:t>video </a:t>
            </a:r>
            <a:r>
              <a:rPr kumimoji="0" lang="en-US" altLang="en-US" sz="3600" b="0" i="0" u="none" strike="noStrike" kern="1200" cap="none" spc="0" normalizeH="0" baseline="0" noProof="0" smtClean="0">
                <a:ln>
                  <a:noFill/>
                </a:ln>
                <a:solidFill>
                  <a:srgbClr val="002060"/>
                </a:solidFill>
                <a:effectLst/>
                <a:uLnTx/>
                <a:uFillTx/>
                <a:latin typeface="Arial" panose="020B0604020202020204" pitchFamily="34" charset="0"/>
                <a:ea typeface="+mn-ea"/>
                <a:cs typeface="Arial" panose="020B0604020202020204" pitchFamily="34" charset="0"/>
              </a:rPr>
              <a:t>Camtasia.</a:t>
            </a:r>
            <a:endPar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p>
            <a:pPr marL="457200" marR="0" lvl="0" indent="-457200" algn="l" defTabSz="914400" rtl="0" eaLnBrk="1" fontAlgn="auto" latinLnBrk="0" hangingPunct="1">
              <a:lnSpc>
                <a:spcPct val="100000"/>
              </a:lnSpc>
              <a:spcBef>
                <a:spcPct val="0"/>
              </a:spcBef>
              <a:spcAft>
                <a:spcPts val="0"/>
              </a:spcAft>
              <a:buClrTx/>
              <a:buSzTx/>
              <a:buFontTx/>
              <a:buChar char="-"/>
              <a:tabLst/>
              <a:defRPr/>
            </a:pP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Phần</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mềm</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altLang="en-US" sz="3600" b="0"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Fomat</a:t>
            </a:r>
            <a:r>
              <a:rPr kumimoji="0" lang="en-US" altLang="en-US" sz="3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Factory.</a:t>
            </a:r>
          </a:p>
        </p:txBody>
      </p:sp>
    </p:spTree>
    <p:custDataLst>
      <p:tags r:id="rId1"/>
    </p:custDataLst>
    <p:extLst>
      <p:ext uri="{BB962C8B-B14F-4D97-AF65-F5344CB8AC3E}">
        <p14:creationId xmlns:p14="http://schemas.microsoft.com/office/powerpoint/2010/main" val="996176205"/>
      </p:ext>
    </p:extLst>
  </p:cSld>
  <p:clrMapOvr>
    <a:masterClrMapping/>
  </p:clrMapOvr>
  <mc:AlternateContent xmlns:mc="http://schemas.openxmlformats.org/markup-compatibility/2006" xmlns:p14="http://schemas.microsoft.com/office/powerpoint/2010/main">
    <mc:Choice Requires="p14">
      <p:transition spd="slow" p14:dur="2000" advTm="30408"/>
    </mc:Choice>
    <mc:Fallback xmlns="">
      <p:transition spd="slow" advTm="30408"/>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Download premium vector of Gold frame on Memphis design pattern background  | Powerpoint background design, Memphis design pattern, Vector background  patter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7606" y="1"/>
            <a:ext cx="10716788" cy="687759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747040" y="2669358"/>
            <a:ext cx="8239756" cy="646331"/>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3600" b="1" i="0" u="none" strike="noStrike" kern="0" cap="none" spc="0" normalizeH="0" baseline="0" noProof="0" dirty="0">
                <a:ln w="11430"/>
                <a:solidFill>
                  <a:srgbClr val="FF0000"/>
                </a:solidFill>
                <a:effectLst>
                  <a:outerShdw blurRad="50800" dist="39000" dir="5460000" algn="tl">
                    <a:srgbClr val="000000">
                      <a:alpha val="38000"/>
                    </a:srgbClr>
                  </a:outerShdw>
                </a:effectLst>
                <a:uLnTx/>
                <a:uFillTx/>
              </a:rPr>
              <a:t>LUYỆN TỪ VÀ CÂU </a:t>
            </a:r>
            <a:r>
              <a:rPr lang="en-US" sz="3600" b="1" kern="0" noProof="0" dirty="0">
                <a:ln w="11430"/>
                <a:solidFill>
                  <a:srgbClr val="FF0000"/>
                </a:solidFill>
                <a:effectLst>
                  <a:outerShdw blurRad="50800" dist="39000" dir="5460000" algn="tl">
                    <a:srgbClr val="000000">
                      <a:alpha val="38000"/>
                    </a:srgbClr>
                  </a:outerShdw>
                </a:effectLst>
              </a:rPr>
              <a:t>- TUẦN 13</a:t>
            </a:r>
            <a:endParaRPr kumimoji="0" lang="en-US" sz="3600" b="1" i="0" u="none" strike="noStrike" kern="0" cap="none" spc="0" normalizeH="0" baseline="0" noProof="0" dirty="0">
              <a:ln w="11430"/>
              <a:solidFill>
                <a:srgbClr val="FF0000"/>
              </a:solidFill>
              <a:effectLst>
                <a:outerShdw blurRad="50800" dist="39000" dir="5460000" algn="tl">
                  <a:srgbClr val="000000">
                    <a:alpha val="38000"/>
                  </a:srgbClr>
                </a:outerShdw>
              </a:effectLst>
              <a:uLnTx/>
              <a:uFillTx/>
            </a:endParaRPr>
          </a:p>
        </p:txBody>
      </p:sp>
      <p:sp>
        <p:nvSpPr>
          <p:cNvPr id="6" name="Rectangle 5"/>
          <p:cNvSpPr/>
          <p:nvPr/>
        </p:nvSpPr>
        <p:spPr>
          <a:xfrm>
            <a:off x="1982226" y="3743461"/>
            <a:ext cx="7983275" cy="677108"/>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3800" b="1" kern="0" dirty="0">
                <a:ln w="11430"/>
                <a:solidFill>
                  <a:srgbClr val="00FF00"/>
                </a:solidFill>
                <a:effectLst>
                  <a:outerShdw blurRad="50800" dist="39000" dir="5460000" algn="tl">
                    <a:srgbClr val="000000">
                      <a:alpha val="38000"/>
                    </a:srgbClr>
                  </a:outerShdw>
                </a:effectLst>
              </a:rPr>
              <a:t>BÀI: CÂU HỎI VÀ DẤU CHẤM HỎI</a:t>
            </a:r>
            <a:endParaRPr kumimoji="0" lang="en-US" sz="3800" b="1" i="0" u="none" strike="noStrike" kern="0" cap="none" spc="0" normalizeH="0" baseline="0" noProof="0" dirty="0">
              <a:ln w="11430"/>
              <a:solidFill>
                <a:srgbClr val="00FF00"/>
              </a:solidFill>
              <a:effectLst>
                <a:outerShdw blurRad="50800" dist="39000" dir="5460000" algn="tl">
                  <a:srgbClr val="000000">
                    <a:alpha val="38000"/>
                  </a:srgbClr>
                </a:outerShdw>
              </a:effectLst>
              <a:uLnTx/>
              <a:uFillTx/>
            </a:endParaRPr>
          </a:p>
        </p:txBody>
      </p:sp>
      <p:sp>
        <p:nvSpPr>
          <p:cNvPr id="7" name="Rectangle 6"/>
          <p:cNvSpPr/>
          <p:nvPr/>
        </p:nvSpPr>
        <p:spPr>
          <a:xfrm>
            <a:off x="3043065" y="1651326"/>
            <a:ext cx="5647700" cy="646331"/>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3600" b="1" i="0" u="none" strike="noStrike" kern="0" cap="none" spc="0" normalizeH="0" baseline="0" noProof="0" dirty="0">
                <a:ln w="11430"/>
                <a:solidFill>
                  <a:srgbClr val="FF0000"/>
                </a:solidFill>
                <a:effectLst>
                  <a:outerShdw blurRad="50800" dist="39000" dir="5460000" algn="tl">
                    <a:srgbClr val="000000">
                      <a:alpha val="38000"/>
                    </a:srgbClr>
                  </a:outerShdw>
                </a:effectLst>
                <a:uLnTx/>
                <a:uFillTx/>
              </a:rPr>
              <a:t>MÔN HỌC: TIẾNG</a:t>
            </a:r>
            <a:r>
              <a:rPr kumimoji="0" lang="en-US" sz="3600" b="1" i="0" u="none" strike="noStrike" kern="0" cap="none" spc="0" normalizeH="0" noProof="0" dirty="0">
                <a:ln w="11430"/>
                <a:solidFill>
                  <a:srgbClr val="FF0000"/>
                </a:solidFill>
                <a:effectLst>
                  <a:outerShdw blurRad="50800" dist="39000" dir="5460000" algn="tl">
                    <a:srgbClr val="000000">
                      <a:alpha val="38000"/>
                    </a:srgbClr>
                  </a:outerShdw>
                </a:effectLst>
                <a:uLnTx/>
                <a:uFillTx/>
              </a:rPr>
              <a:t> VIỆT</a:t>
            </a:r>
            <a:r>
              <a:rPr lang="en-US" sz="3600" b="1" kern="0" noProof="0" dirty="0">
                <a:ln w="11430"/>
                <a:solidFill>
                  <a:srgbClr val="FF0000"/>
                </a:solidFill>
                <a:effectLst>
                  <a:outerShdw blurRad="50800" dist="39000" dir="5460000" algn="tl">
                    <a:srgbClr val="000000">
                      <a:alpha val="38000"/>
                    </a:srgbClr>
                  </a:outerShdw>
                </a:effectLst>
              </a:rPr>
              <a:t> 4</a:t>
            </a:r>
            <a:endParaRPr kumimoji="0" lang="en-US" sz="3600" b="1" i="0" u="none" strike="noStrike" kern="0" cap="none" spc="0" normalizeH="0" baseline="0" noProof="0" dirty="0">
              <a:ln w="11430"/>
              <a:solidFill>
                <a:srgbClr val="FF0000"/>
              </a:solidFill>
              <a:effectLst>
                <a:outerShdw blurRad="50800" dist="39000" dir="5460000" algn="tl">
                  <a:srgbClr val="000000">
                    <a:alpha val="38000"/>
                  </a:srgbClr>
                </a:outerShdw>
              </a:effectLst>
              <a:uLnTx/>
              <a:uFillTx/>
            </a:endParaRPr>
          </a:p>
        </p:txBody>
      </p:sp>
      <p:pic>
        <p:nvPicPr>
          <p:cNvPr id="3" name="Audio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823447078"/>
      </p:ext>
    </p:extLst>
  </p:cSld>
  <p:clrMapOvr>
    <a:masterClrMapping/>
  </p:clrMapOvr>
  <p:transition advTm="251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12" fill="hold" display="0">
                  <p:stCondLst>
                    <p:cond delay="indefinite"/>
                  </p:stCondLst>
                  <p:endCondLst>
                    <p:cond evt="onStopAudio" delay="0">
                      <p:tgtEl>
                        <p:sldTgt/>
                      </p:tgtEl>
                    </p:cond>
                  </p:endCondLst>
                </p:cTn>
                <p:tgtEl>
                  <p:spTgt spid="3"/>
                </p:tgtEl>
              </p:cMediaNode>
            </p:audio>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879352" y="0"/>
            <a:ext cx="9144000" cy="685800"/>
          </a:xfrm>
        </p:spPr>
        <p:txBody>
          <a:bodyPr/>
          <a:lstStyle/>
          <a:p>
            <a:pPr algn="l" eaLnBrk="1" hangingPunct="1"/>
            <a:r>
              <a:rPr lang="en-US" altLang="en-US" b="1" dirty="0" err="1">
                <a:solidFill>
                  <a:srgbClr val="FFFF00"/>
                </a:solidFill>
                <a:latin typeface="Times New Roman" panose="02020603050405020304" pitchFamily="18" charset="0"/>
                <a:cs typeface="Times New Roman" panose="02020603050405020304" pitchFamily="18" charset="0"/>
              </a:rPr>
              <a:t>Yêu</a:t>
            </a:r>
            <a:r>
              <a:rPr lang="en-US" altLang="en-US" b="1" dirty="0">
                <a:solidFill>
                  <a:srgbClr val="FFFF00"/>
                </a:solidFill>
                <a:latin typeface="Times New Roman" panose="02020603050405020304" pitchFamily="18" charset="0"/>
                <a:cs typeface="Times New Roman" panose="02020603050405020304" pitchFamily="18" charset="0"/>
              </a:rPr>
              <a:t> </a:t>
            </a:r>
            <a:r>
              <a:rPr lang="en-US" altLang="en-US" b="1" dirty="0" err="1">
                <a:solidFill>
                  <a:srgbClr val="FFFF00"/>
                </a:solidFill>
                <a:latin typeface="Times New Roman" panose="02020603050405020304" pitchFamily="18" charset="0"/>
                <a:cs typeface="Times New Roman" panose="02020603050405020304" pitchFamily="18" charset="0"/>
              </a:rPr>
              <a:t>cầu</a:t>
            </a:r>
            <a:r>
              <a:rPr lang="en-US" altLang="en-US" b="1" dirty="0">
                <a:solidFill>
                  <a:srgbClr val="FFFF00"/>
                </a:solidFill>
                <a:latin typeface="Times New Roman" panose="02020603050405020304" pitchFamily="18" charset="0"/>
                <a:cs typeface="Times New Roman" panose="02020603050405020304" pitchFamily="18" charset="0"/>
              </a:rPr>
              <a:t> </a:t>
            </a:r>
            <a:r>
              <a:rPr lang="en-US" altLang="en-US" b="1" dirty="0" err="1">
                <a:solidFill>
                  <a:srgbClr val="FFFF00"/>
                </a:solidFill>
                <a:latin typeface="Times New Roman" panose="02020603050405020304" pitchFamily="18" charset="0"/>
                <a:cs typeface="Times New Roman" panose="02020603050405020304" pitchFamily="18" charset="0"/>
              </a:rPr>
              <a:t>cần</a:t>
            </a:r>
            <a:r>
              <a:rPr lang="en-US" altLang="en-US" b="1" dirty="0">
                <a:solidFill>
                  <a:srgbClr val="FFFF00"/>
                </a:solidFill>
                <a:latin typeface="Times New Roman" panose="02020603050405020304" pitchFamily="18" charset="0"/>
                <a:cs typeface="Times New Roman" panose="02020603050405020304" pitchFamily="18" charset="0"/>
              </a:rPr>
              <a:t> </a:t>
            </a:r>
            <a:r>
              <a:rPr lang="en-US" altLang="en-US" b="1" dirty="0" err="1">
                <a:solidFill>
                  <a:srgbClr val="FFFF00"/>
                </a:solidFill>
                <a:latin typeface="Times New Roman" panose="02020603050405020304" pitchFamily="18" charset="0"/>
                <a:cs typeface="Times New Roman" panose="02020603050405020304" pitchFamily="18" charset="0"/>
              </a:rPr>
              <a:t>đạt</a:t>
            </a:r>
            <a:r>
              <a:rPr lang="en-US" altLang="en-US" b="1" dirty="0">
                <a:solidFill>
                  <a:srgbClr val="FFFF00"/>
                </a:solidFill>
                <a:latin typeface="Times New Roman" panose="02020603050405020304" pitchFamily="18" charset="0"/>
                <a:cs typeface="Times New Roman" panose="02020603050405020304" pitchFamily="18" charset="0"/>
              </a:rPr>
              <a:t>:</a:t>
            </a:r>
          </a:p>
        </p:txBody>
      </p:sp>
      <p:grpSp>
        <p:nvGrpSpPr>
          <p:cNvPr id="2" name="Group 30"/>
          <p:cNvGrpSpPr>
            <a:grpSpLocks/>
          </p:cNvGrpSpPr>
          <p:nvPr/>
        </p:nvGrpSpPr>
        <p:grpSpPr bwMode="auto">
          <a:xfrm>
            <a:off x="493576" y="966788"/>
            <a:ext cx="11533109" cy="1171978"/>
            <a:chOff x="1296" y="891"/>
            <a:chExt cx="3264" cy="885"/>
          </a:xfrm>
        </p:grpSpPr>
        <p:sp>
          <p:nvSpPr>
            <p:cNvPr id="5" name="AutoShape 6"/>
            <p:cNvSpPr>
              <a:spLocks noChangeArrowheads="1"/>
            </p:cNvSpPr>
            <p:nvPr/>
          </p:nvSpPr>
          <p:spPr bwMode="gray">
            <a:xfrm>
              <a:off x="1471" y="891"/>
              <a:ext cx="3089" cy="885"/>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6" name="AutoShape 7"/>
            <p:cNvSpPr>
              <a:spLocks noChangeArrowheads="1"/>
            </p:cNvSpPr>
            <p:nvPr/>
          </p:nvSpPr>
          <p:spPr bwMode="gray">
            <a:xfrm>
              <a:off x="1296" y="905"/>
              <a:ext cx="368" cy="835"/>
            </a:xfrm>
            <a:prstGeom prst="diamond">
              <a:avLst/>
            </a:prstGeom>
            <a:solidFill>
              <a:schemeClr val="accent1"/>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7" name="Text Box 8">
              <a:hlinkClick r:id="rId6" action="ppaction://hlinksldjump"/>
            </p:cNvPr>
            <p:cNvSpPr txBox="1">
              <a:spLocks noChangeArrowheads="1"/>
            </p:cNvSpPr>
            <p:nvPr/>
          </p:nvSpPr>
          <p:spPr bwMode="gray">
            <a:xfrm>
              <a:off x="1682" y="1089"/>
              <a:ext cx="2830" cy="395"/>
            </a:xfrm>
            <a:prstGeom prst="rect">
              <a:avLst/>
            </a:prstGeom>
            <a:noFill/>
            <a:ln w="9525" algn="ctr">
              <a:noFill/>
              <a:miter lim="800000"/>
              <a:headEnd/>
              <a:tailEnd/>
            </a:ln>
            <a:effectLst/>
          </p:spPr>
          <p:txBody>
            <a:bodyPr>
              <a:spAutoFit/>
            </a:bodyPr>
            <a:lstStyle/>
            <a:p>
              <a:pPr algn="just" eaLnBrk="0" hangingPunct="0">
                <a:defRPr/>
              </a:pPr>
              <a:r>
                <a:rPr lang="en-US" sz="2800" b="1" dirty="0" err="1">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Biết</a:t>
              </a:r>
              <a:r>
                <a:rPr lang="en-US" sz="2800" b="1" dirty="0">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dirty="0" err="1">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tác</a:t>
              </a:r>
              <a:r>
                <a:rPr lang="en-US" sz="2800" b="1" dirty="0">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dirty="0" err="1">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dụng</a:t>
              </a:r>
              <a:r>
                <a:rPr lang="en-US" sz="2800" b="1" dirty="0">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dirty="0" err="1">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của</a:t>
              </a:r>
              <a:r>
                <a:rPr lang="en-US" sz="2800" b="1" dirty="0">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dirty="0" err="1">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câu</a:t>
              </a:r>
              <a:r>
                <a:rPr lang="en-US" sz="2800" b="1" dirty="0">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dirty="0" err="1">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hỏi</a:t>
              </a:r>
              <a:r>
                <a:rPr lang="nl-NL" sz="2800" b="1" dirty="0">
                  <a:solidFill>
                    <a:schemeClr val="accent5"/>
                  </a:solidFill>
                  <a:latin typeface="Times New Roman" pitchFamily="18" charset="0"/>
                  <a:cs typeface="Times New Roman" pitchFamily="18" charset="0"/>
                </a:rPr>
                <a:t>, dấu hiệu chính để nhận ra câu hỏi.</a:t>
              </a:r>
              <a:endParaRPr lang="vi-VN" sz="2800" dirty="0">
                <a:solidFill>
                  <a:schemeClr val="accent5"/>
                </a:solidFill>
                <a:latin typeface="Times New Roman" pitchFamily="18" charset="0"/>
                <a:cs typeface="Times New Roman" pitchFamily="18" charset="0"/>
              </a:endParaRPr>
            </a:p>
          </p:txBody>
        </p:sp>
        <p:sp>
          <p:nvSpPr>
            <p:cNvPr id="8" name="Text Box 9"/>
            <p:cNvSpPr txBox="1">
              <a:spLocks noChangeArrowheads="1"/>
            </p:cNvSpPr>
            <p:nvPr/>
          </p:nvSpPr>
          <p:spPr bwMode="gray">
            <a:xfrm>
              <a:off x="1426" y="1116"/>
              <a:ext cx="103" cy="395"/>
            </a:xfrm>
            <a:prstGeom prst="rect">
              <a:avLst/>
            </a:prstGeom>
            <a:noFill/>
            <a:ln w="9525" algn="ctr">
              <a:noFill/>
              <a:miter lim="800000"/>
              <a:headEnd/>
              <a:tailEnd/>
            </a:ln>
            <a:effectLst/>
          </p:spPr>
          <p:txBody>
            <a:bodyPr wrap="none">
              <a:spAutoFit/>
            </a:bodyPr>
            <a:lstStyle/>
            <a:p>
              <a:pPr algn="ctr" eaLnBrk="0" hangingPunct="0">
                <a:defRPr/>
              </a:pPr>
              <a:r>
                <a:rPr lang="en-US" sz="28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1</a:t>
              </a:r>
            </a:p>
          </p:txBody>
        </p:sp>
      </p:grpSp>
      <p:grpSp>
        <p:nvGrpSpPr>
          <p:cNvPr id="3" name="Group 31"/>
          <p:cNvGrpSpPr>
            <a:grpSpLocks/>
          </p:cNvGrpSpPr>
          <p:nvPr/>
        </p:nvGrpSpPr>
        <p:grpSpPr bwMode="auto">
          <a:xfrm>
            <a:off x="477124" y="2586038"/>
            <a:ext cx="11549562" cy="1381528"/>
            <a:chOff x="1142" y="1512"/>
            <a:chExt cx="7097" cy="375"/>
          </a:xfrm>
        </p:grpSpPr>
        <p:sp>
          <p:nvSpPr>
            <p:cNvPr id="10" name="AutoShape 11"/>
            <p:cNvSpPr>
              <a:spLocks noChangeArrowheads="1"/>
            </p:cNvSpPr>
            <p:nvPr/>
          </p:nvSpPr>
          <p:spPr bwMode="gray">
            <a:xfrm>
              <a:off x="1427" y="1563"/>
              <a:ext cx="6812" cy="288"/>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1" name="AutoShape 12"/>
            <p:cNvSpPr>
              <a:spLocks noChangeArrowheads="1"/>
            </p:cNvSpPr>
            <p:nvPr/>
          </p:nvSpPr>
          <p:spPr bwMode="gray">
            <a:xfrm>
              <a:off x="1142" y="1512"/>
              <a:ext cx="769" cy="375"/>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2" name="Text Box 13">
              <a:hlinkClick r:id="" action="ppaction://noaction"/>
            </p:cNvPr>
            <p:cNvSpPr txBox="1">
              <a:spLocks noChangeArrowheads="1"/>
            </p:cNvSpPr>
            <p:nvPr/>
          </p:nvSpPr>
          <p:spPr bwMode="gray">
            <a:xfrm>
              <a:off x="2068" y="1603"/>
              <a:ext cx="6128" cy="159"/>
            </a:xfrm>
            <a:prstGeom prst="rect">
              <a:avLst/>
            </a:prstGeom>
            <a:noFill/>
            <a:ln w="9525" algn="ctr">
              <a:noFill/>
              <a:miter lim="800000"/>
              <a:headEnd/>
              <a:tailEnd/>
            </a:ln>
            <a:effectLst/>
          </p:spPr>
          <p:txBody>
            <a:bodyPr wrap="square">
              <a:spAutoFit/>
            </a:bodyPr>
            <a:lstStyle/>
            <a:p>
              <a:pPr algn="just" eaLnBrk="0" fontAlgn="base" hangingPunct="0">
                <a:spcBef>
                  <a:spcPct val="0"/>
                </a:spcBef>
                <a:spcAft>
                  <a:spcPct val="0"/>
                </a:spcAft>
                <a:defRPr/>
              </a:pP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Xác</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định</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được</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câu</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hỏi</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trong</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đoạn</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văn</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p>
          </p:txBody>
        </p:sp>
        <p:sp>
          <p:nvSpPr>
            <p:cNvPr id="13" name="Text Box 14"/>
            <p:cNvSpPr txBox="1">
              <a:spLocks noChangeArrowheads="1"/>
            </p:cNvSpPr>
            <p:nvPr/>
          </p:nvSpPr>
          <p:spPr bwMode="gray">
            <a:xfrm>
              <a:off x="1419" y="1641"/>
              <a:ext cx="219" cy="125"/>
            </a:xfrm>
            <a:prstGeom prst="rect">
              <a:avLst/>
            </a:prstGeom>
            <a:noFill/>
            <a:ln w="9525" algn="ctr">
              <a:noFill/>
              <a:miter lim="800000"/>
              <a:headEnd/>
              <a:tailEnd/>
            </a:ln>
            <a:effectLst/>
          </p:spPr>
          <p:txBody>
            <a:bodyPr wrap="none">
              <a:spAutoFit/>
            </a:bodyPr>
            <a:lstStyle/>
            <a:p>
              <a:pPr algn="ctr" eaLnBrk="0" hangingPunct="0">
                <a:defRPr/>
              </a:pPr>
              <a:r>
                <a:rPr lang="en-US" sz="2400" b="1" dirty="0">
                  <a:solidFill>
                    <a:srgbClr val="FFFFD9"/>
                  </a:solidFill>
                  <a:effectLst>
                    <a:outerShdw blurRad="38100" dist="38100" dir="2700000" algn="tl">
                      <a:srgbClr val="000000">
                        <a:alpha val="43137"/>
                      </a:srgbClr>
                    </a:outerShdw>
                  </a:effectLst>
                  <a:latin typeface="Arial"/>
                  <a:cs typeface="Times New Roman" pitchFamily="18" charset="0"/>
                </a:rPr>
                <a:t>2</a:t>
              </a:r>
            </a:p>
          </p:txBody>
        </p:sp>
      </p:grpSp>
      <p:grpSp>
        <p:nvGrpSpPr>
          <p:cNvPr id="4" name="Group 25"/>
          <p:cNvGrpSpPr>
            <a:grpSpLocks/>
          </p:cNvGrpSpPr>
          <p:nvPr/>
        </p:nvGrpSpPr>
        <p:grpSpPr bwMode="auto">
          <a:xfrm>
            <a:off x="662768" y="4428388"/>
            <a:ext cx="11265753" cy="1112646"/>
            <a:chOff x="1394" y="2235"/>
            <a:chExt cx="3329" cy="288"/>
          </a:xfrm>
        </p:grpSpPr>
        <p:sp>
          <p:nvSpPr>
            <p:cNvPr id="15" name="AutoShape 16"/>
            <p:cNvSpPr>
              <a:spLocks noChangeArrowheads="1"/>
            </p:cNvSpPr>
            <p:nvPr/>
          </p:nvSpPr>
          <p:spPr bwMode="gray">
            <a:xfrm>
              <a:off x="1619" y="2235"/>
              <a:ext cx="3085" cy="288"/>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FF3399"/>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6" name="AutoShape 17"/>
            <p:cNvSpPr>
              <a:spLocks noChangeArrowheads="1"/>
            </p:cNvSpPr>
            <p:nvPr/>
          </p:nvSpPr>
          <p:spPr bwMode="gray">
            <a:xfrm>
              <a:off x="1394" y="2235"/>
              <a:ext cx="384" cy="288"/>
            </a:xfrm>
            <a:prstGeom prst="diamond">
              <a:avLst/>
            </a:prstGeom>
            <a:solidFill>
              <a:schemeClr val="fo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FF3399"/>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7" name="Text Box 18">
              <a:hlinkClick r:id="" action="ppaction://noaction"/>
            </p:cNvPr>
            <p:cNvSpPr txBox="1">
              <a:spLocks noChangeArrowheads="1"/>
            </p:cNvSpPr>
            <p:nvPr/>
          </p:nvSpPr>
          <p:spPr bwMode="gray">
            <a:xfrm>
              <a:off x="1801" y="2288"/>
              <a:ext cx="2922" cy="151"/>
            </a:xfrm>
            <a:prstGeom prst="rect">
              <a:avLst/>
            </a:prstGeom>
            <a:noFill/>
            <a:ln w="9525" algn="ctr">
              <a:noFill/>
              <a:miter lim="800000"/>
              <a:headEnd/>
              <a:tailEnd/>
            </a:ln>
            <a:effectLst/>
          </p:spPr>
          <p:txBody>
            <a:bodyPr wrap="square">
              <a:spAutoFit/>
            </a:bodyPr>
            <a:lstStyle/>
            <a:p>
              <a:pPr eaLnBrk="0" hangingPunct="0">
                <a:defRPr/>
              </a:pP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Biết</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đặt</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câu</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hỏi</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phù</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hợp</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với</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nội</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dung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mục</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đích</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a:t>
              </a:r>
            </a:p>
          </p:txBody>
        </p:sp>
        <p:sp>
          <p:nvSpPr>
            <p:cNvPr id="18" name="Text Box 19"/>
            <p:cNvSpPr txBox="1">
              <a:spLocks noChangeArrowheads="1"/>
            </p:cNvSpPr>
            <p:nvPr/>
          </p:nvSpPr>
          <p:spPr bwMode="gray">
            <a:xfrm>
              <a:off x="1529" y="2330"/>
              <a:ext cx="105" cy="119"/>
            </a:xfrm>
            <a:prstGeom prst="rect">
              <a:avLst/>
            </a:prstGeom>
            <a:noFill/>
            <a:ln w="9525" algn="ctr">
              <a:noFill/>
              <a:miter lim="800000"/>
              <a:headEnd/>
              <a:tailEnd/>
            </a:ln>
            <a:effectLst/>
          </p:spPr>
          <p:txBody>
            <a:bodyPr wrap="none">
              <a:spAutoFit/>
            </a:bodyPr>
            <a:lstStyle/>
            <a:p>
              <a:pPr algn="ctr" eaLnBrk="0" hangingPunct="0">
                <a:defRPr/>
              </a:pPr>
              <a:r>
                <a:rPr lang="en-US" sz="2400" b="1" dirty="0">
                  <a:solidFill>
                    <a:srgbClr val="0000CC"/>
                  </a:solidFill>
                  <a:effectLst>
                    <a:outerShdw blurRad="38100" dist="38100" dir="2700000" algn="tl">
                      <a:srgbClr val="000000">
                        <a:alpha val="43137"/>
                      </a:srgbClr>
                    </a:outerShdw>
                  </a:effectLst>
                  <a:latin typeface="Arial"/>
                  <a:cs typeface="Times New Roman" pitchFamily="18" charset="0"/>
                </a:rPr>
                <a:t>3</a:t>
              </a:r>
            </a:p>
          </p:txBody>
        </p:sp>
      </p:grpSp>
      <p:pic>
        <p:nvPicPr>
          <p:cNvPr id="19" name="Audio 18">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1456917640"/>
      </p:ext>
    </p:extLst>
  </p:cSld>
  <p:clrMapOvr>
    <a:masterClrMapping/>
  </p:clrMapOvr>
  <p:transition advTm="1294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4" fill="hold" display="0">
                  <p:stCondLst>
                    <p:cond delay="indefinite"/>
                  </p:stCondLst>
                  <p:endCondLst>
                    <p:cond evt="onStopAudio" delay="0">
                      <p:tgtEl>
                        <p:sldTgt/>
                      </p:tgtEl>
                    </p:cond>
                  </p:endCondLst>
                </p:cTn>
                <p:tgtEl>
                  <p:spTgt spid="1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7" descr="C:\Users\Luong Hung Violet\Desktop\khung.jpg"/>
          <p:cNvPicPr>
            <a:picLocks noChangeAspect="1" noChangeArrowheads="1"/>
          </p:cNvPicPr>
          <p:nvPr/>
        </p:nvPicPr>
        <p:blipFill>
          <a:blip r:embed="rId6"/>
          <a:srcRect/>
          <a:stretch>
            <a:fillRect/>
          </a:stretch>
        </p:blipFill>
        <p:spPr bwMode="auto">
          <a:xfrm>
            <a:off x="799009" y="1"/>
            <a:ext cx="10767023" cy="6858000"/>
          </a:xfrm>
          <a:prstGeom prst="rect">
            <a:avLst/>
          </a:prstGeom>
          <a:noFill/>
          <a:ln w="9525">
            <a:noFill/>
            <a:miter lim="800000"/>
            <a:headEnd/>
            <a:tailEnd/>
          </a:ln>
        </p:spPr>
      </p:pic>
      <p:pic>
        <p:nvPicPr>
          <p:cNvPr id="16387" name="Picture 4" descr="Graphic"/>
          <p:cNvPicPr>
            <a:picLocks noChangeAspect="1" noChangeArrowheads="1"/>
          </p:cNvPicPr>
          <p:nvPr/>
        </p:nvPicPr>
        <p:blipFill>
          <a:blip r:embed="rId7"/>
          <a:srcRect/>
          <a:stretch>
            <a:fillRect/>
          </a:stretch>
        </p:blipFill>
        <p:spPr bwMode="auto">
          <a:xfrm>
            <a:off x="1567417" y="868365"/>
            <a:ext cx="9105549" cy="122237"/>
          </a:xfrm>
          <a:prstGeom prst="rect">
            <a:avLst/>
          </a:prstGeom>
          <a:noFill/>
          <a:ln w="9525">
            <a:noFill/>
            <a:miter lim="800000"/>
            <a:headEnd/>
            <a:tailEnd/>
          </a:ln>
        </p:spPr>
      </p:pic>
      <p:sp>
        <p:nvSpPr>
          <p:cNvPr id="8" name="Rectangle 7"/>
          <p:cNvSpPr/>
          <p:nvPr/>
        </p:nvSpPr>
        <p:spPr>
          <a:xfrm>
            <a:off x="3678602" y="191870"/>
            <a:ext cx="4906020" cy="685281"/>
          </a:xfrm>
          <a:prstGeom prst="rect">
            <a:avLst/>
          </a:prstGeom>
          <a:noFill/>
        </p:spPr>
        <p:txBody>
          <a:bodyPr wrap="none" lIns="107155" tIns="53577" rIns="107155" bIns="53577">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1071677" fontAlgn="base">
              <a:spcBef>
                <a:spcPct val="50000"/>
              </a:spcBef>
              <a:spcAft>
                <a:spcPct val="0"/>
              </a:spcAft>
              <a:defRPr/>
            </a:pPr>
            <a:r>
              <a:rPr lang="en-US" sz="3750" b="1" spc="59" dirty="0">
                <a:ln w="11430"/>
                <a:solidFill>
                  <a:srgbClr val="FF0000"/>
                </a:solidFill>
                <a:effectLst>
                  <a:outerShdw blurRad="76200" dist="50800" dir="5400000" algn="tl" rotWithShape="0">
                    <a:srgbClr val="000000">
                      <a:alpha val="65000"/>
                    </a:srgbClr>
                  </a:outerShdw>
                </a:effectLst>
                <a:latin typeface="Arial"/>
                <a:cs typeface="Arial" charset="0"/>
              </a:rPr>
              <a:t>NỘI DUNG BÀI HỌC</a:t>
            </a:r>
          </a:p>
        </p:txBody>
      </p:sp>
      <p:sp>
        <p:nvSpPr>
          <p:cNvPr id="9" name="Right Arrow 8"/>
          <p:cNvSpPr/>
          <p:nvPr/>
        </p:nvSpPr>
        <p:spPr>
          <a:xfrm>
            <a:off x="4512998" y="3527425"/>
            <a:ext cx="1337739" cy="630238"/>
          </a:xfrm>
          <a:prstGeom prst="rightArrow">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107155" tIns="53577" rIns="107155" bIns="53577" anchor="ctr"/>
          <a:lstStyle/>
          <a:p>
            <a:pPr algn="ctr" defTabSz="1071677" eaLnBrk="0" fontAlgn="base" hangingPunct="0">
              <a:spcBef>
                <a:spcPct val="50000"/>
              </a:spcBef>
              <a:spcAft>
                <a:spcPct val="0"/>
              </a:spcAft>
              <a:defRPr/>
            </a:pPr>
            <a:endParaRPr lang="en-US" sz="2813">
              <a:solidFill>
                <a:srgbClr val="FFFFFF"/>
              </a:solidFill>
              <a:latin typeface=".VnTime" pitchFamily="34" charset="0"/>
              <a:cs typeface="Arial"/>
            </a:endParaRPr>
          </a:p>
        </p:txBody>
      </p:sp>
      <p:sp>
        <p:nvSpPr>
          <p:cNvPr id="10" name="Freeform 9"/>
          <p:cNvSpPr>
            <a:spLocks/>
          </p:cNvSpPr>
          <p:nvPr/>
        </p:nvSpPr>
        <p:spPr bwMode="gray">
          <a:xfrm flipV="1">
            <a:off x="4411404" y="5349876"/>
            <a:ext cx="1503327" cy="1203325"/>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hlink">
                  <a:gamma/>
                  <a:tint val="90980"/>
                  <a:invGamma/>
                  <a:alpha val="32001"/>
                </a:schemeClr>
              </a:gs>
              <a:gs pos="100000">
                <a:schemeClr val="hlink"/>
              </a:gs>
            </a:gsLst>
            <a:lin ang="0" scaled="1"/>
          </a:gradFill>
          <a:ln>
            <a:noFill/>
          </a:ln>
        </p:spPr>
        <p:txBody>
          <a:bodyPr lIns="107155" tIns="53577" rIns="107155" bIns="53577"/>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11" name="Freeform 10"/>
          <p:cNvSpPr>
            <a:spLocks/>
          </p:cNvSpPr>
          <p:nvPr/>
        </p:nvSpPr>
        <p:spPr bwMode="gray">
          <a:xfrm>
            <a:off x="4453147" y="1143002"/>
            <a:ext cx="1448887" cy="1266824"/>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a:noFill/>
          </a:ln>
        </p:spPr>
        <p:txBody>
          <a:bodyPr lIns="107155" tIns="53577" rIns="107155" bIns="53577"/>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grpSp>
        <p:nvGrpSpPr>
          <p:cNvPr id="2" name="Nhóm 34"/>
          <p:cNvGrpSpPr/>
          <p:nvPr/>
        </p:nvGrpSpPr>
        <p:grpSpPr>
          <a:xfrm>
            <a:off x="916223" y="2121867"/>
            <a:ext cx="3536925" cy="3297699"/>
            <a:chOff x="2118292" y="2792564"/>
            <a:chExt cx="2098787" cy="3016099"/>
          </a:xfrm>
          <a:effectLst>
            <a:outerShdw blurRad="76200" dir="18900000" sy="23000" kx="-1200000" algn="bl" rotWithShape="0">
              <a:prstClr val="black">
                <a:alpha val="20000"/>
              </a:prstClr>
            </a:outerShdw>
          </a:effectLst>
        </p:grpSpPr>
        <p:sp>
          <p:nvSpPr>
            <p:cNvPr id="13" name="AutoShape 16"/>
            <p:cNvSpPr>
              <a:spLocks noChangeArrowheads="1"/>
            </p:cNvSpPr>
            <p:nvPr/>
          </p:nvSpPr>
          <p:spPr bwMode="auto">
            <a:xfrm>
              <a:off x="2118292" y="2923194"/>
              <a:ext cx="2098787" cy="2885469"/>
            </a:xfrm>
            <a:prstGeom prst="roundRect">
              <a:avLst>
                <a:gd name="adj" fmla="val 4690"/>
              </a:avLst>
            </a:prstGeom>
            <a:noFill/>
            <a:ln w="57150">
              <a:solidFill>
                <a:schemeClr val="folHlink"/>
              </a:solidFill>
              <a:round/>
              <a:headEnd/>
              <a:tailEnd/>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14" name="AutoShape 17"/>
            <p:cNvSpPr>
              <a:spLocks noChangeArrowheads="1"/>
            </p:cNvSpPr>
            <p:nvPr/>
          </p:nvSpPr>
          <p:spPr bwMode="gray">
            <a:xfrm>
              <a:off x="2315688" y="2792564"/>
              <a:ext cx="1703994" cy="262711"/>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15" name="AutoShape 18"/>
            <p:cNvSpPr>
              <a:spLocks noChangeArrowheads="1"/>
            </p:cNvSpPr>
            <p:nvPr/>
          </p:nvSpPr>
          <p:spPr bwMode="auto">
            <a:xfrm flipH="1">
              <a:off x="3855670" y="2857879"/>
              <a:ext cx="65315" cy="132081"/>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16" name="AutoShape 19"/>
            <p:cNvSpPr>
              <a:spLocks noChangeArrowheads="1"/>
            </p:cNvSpPr>
            <p:nvPr/>
          </p:nvSpPr>
          <p:spPr bwMode="auto">
            <a:xfrm flipH="1">
              <a:off x="2408581" y="2857879"/>
              <a:ext cx="66766" cy="132081"/>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17" name="Text Box 21"/>
            <p:cNvSpPr txBox="1">
              <a:spLocks noChangeArrowheads="1"/>
            </p:cNvSpPr>
            <p:nvPr/>
          </p:nvSpPr>
          <p:spPr bwMode="auto">
            <a:xfrm>
              <a:off x="2141413" y="3758367"/>
              <a:ext cx="1975542" cy="985231"/>
            </a:xfrm>
            <a:prstGeom prst="rect">
              <a:avLst/>
            </a:prstGeom>
            <a:noFill/>
            <a:ln>
              <a:noFill/>
            </a:ln>
            <a:effectLst/>
          </p:spPr>
          <p:txBody>
            <a:bodyPr wrap="square">
              <a:spAutoFit/>
            </a:bodyPr>
            <a:lstStyle/>
            <a:p>
              <a:pPr algn="ctr" defTabSz="1071677" eaLnBrk="0" fontAlgn="base" hangingPunct="0">
                <a:spcBef>
                  <a:spcPct val="50000"/>
                </a:spcBef>
                <a:spcAft>
                  <a:spcPct val="0"/>
                </a:spcAft>
                <a:defRPr/>
              </a:pPr>
              <a:r>
                <a:rPr lang="en-US" sz="3200" b="1" dirty="0">
                  <a:solidFill>
                    <a:srgbClr val="FF0000"/>
                  </a:solidFill>
                  <a:latin typeface="Arial" charset="0"/>
                  <a:cs typeface="Arial" charset="0"/>
                </a:rPr>
                <a:t>CÂU HỎI VÀ DẤU CHẤM HỎI</a:t>
              </a:r>
            </a:p>
          </p:txBody>
        </p:sp>
      </p:grpSp>
      <p:grpSp>
        <p:nvGrpSpPr>
          <p:cNvPr id="3" name="Nhóm 35"/>
          <p:cNvGrpSpPr/>
          <p:nvPr/>
        </p:nvGrpSpPr>
        <p:grpSpPr>
          <a:xfrm>
            <a:off x="5902036" y="1140676"/>
            <a:ext cx="5382948" cy="1145324"/>
            <a:chOff x="4413024" y="2464538"/>
            <a:chExt cx="2098787" cy="2482586"/>
          </a:xfrm>
          <a:effectLst>
            <a:outerShdw blurRad="76200" dir="18900000" sy="23000" kx="-1200000" algn="bl" rotWithShape="0">
              <a:prstClr val="black">
                <a:alpha val="20000"/>
              </a:prstClr>
            </a:outerShdw>
          </a:effectLst>
        </p:grpSpPr>
        <p:sp>
          <p:nvSpPr>
            <p:cNvPr id="19" name="AutoShape 4"/>
            <p:cNvSpPr>
              <a:spLocks noChangeArrowheads="1"/>
            </p:cNvSpPr>
            <p:nvPr/>
          </p:nvSpPr>
          <p:spPr bwMode="auto">
            <a:xfrm>
              <a:off x="4413024" y="2529855"/>
              <a:ext cx="2098787" cy="2417269"/>
            </a:xfrm>
            <a:prstGeom prst="roundRect">
              <a:avLst>
                <a:gd name="adj" fmla="val 4690"/>
              </a:avLst>
            </a:prstGeom>
            <a:noFill/>
            <a:ln w="57150">
              <a:solidFill>
                <a:schemeClr val="accent2"/>
              </a:solidFill>
              <a:round/>
              <a:headEnd/>
              <a:tailEnd/>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20" name="AutoShape 6"/>
            <p:cNvSpPr>
              <a:spLocks noChangeArrowheads="1"/>
            </p:cNvSpPr>
            <p:nvPr/>
          </p:nvSpPr>
          <p:spPr bwMode="auto">
            <a:xfrm flipH="1">
              <a:off x="6159110" y="2473247"/>
              <a:ext cx="66766" cy="132082"/>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21" name="AutoShape 7"/>
            <p:cNvSpPr>
              <a:spLocks noChangeArrowheads="1"/>
            </p:cNvSpPr>
            <p:nvPr/>
          </p:nvSpPr>
          <p:spPr bwMode="auto">
            <a:xfrm flipH="1">
              <a:off x="4704764" y="2464538"/>
              <a:ext cx="65315" cy="132082"/>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22" name="Text Box 13"/>
            <p:cNvSpPr txBox="1">
              <a:spLocks noChangeArrowheads="1"/>
            </p:cNvSpPr>
            <p:nvPr/>
          </p:nvSpPr>
          <p:spPr bwMode="gray">
            <a:xfrm>
              <a:off x="5220437" y="2464540"/>
              <a:ext cx="397217" cy="901357"/>
            </a:xfrm>
            <a:prstGeom prst="rect">
              <a:avLst/>
            </a:prstGeom>
            <a:noFill/>
            <a:ln>
              <a:noFill/>
            </a:ln>
            <a:effectLst/>
          </p:spPr>
          <p:txBody>
            <a:bodyPr>
              <a:spAutoFit/>
            </a:bodyPr>
            <a:lstStyle/>
            <a:p>
              <a:pPr algn="ctr" defTabSz="1071677" eaLnBrk="0" fontAlgn="base" hangingPunct="0">
                <a:spcBef>
                  <a:spcPct val="50000"/>
                </a:spcBef>
                <a:spcAft>
                  <a:spcPct val="0"/>
                </a:spcAft>
                <a:defRPr/>
              </a:pPr>
              <a:r>
                <a:rPr lang="en-US" sz="2110" b="1">
                  <a:solidFill>
                    <a:srgbClr val="FFFFFF"/>
                  </a:solidFill>
                  <a:latin typeface="Arial" charset="0"/>
                  <a:cs typeface="Arial" charset="0"/>
                </a:rPr>
                <a:t>PHẦN I</a:t>
              </a:r>
            </a:p>
          </p:txBody>
        </p:sp>
        <p:sp>
          <p:nvSpPr>
            <p:cNvPr id="23" name="Text Box 21"/>
            <p:cNvSpPr txBox="1">
              <a:spLocks noChangeArrowheads="1"/>
            </p:cNvSpPr>
            <p:nvPr/>
          </p:nvSpPr>
          <p:spPr bwMode="auto">
            <a:xfrm>
              <a:off x="4468539" y="2547073"/>
              <a:ext cx="1972672" cy="1291199"/>
            </a:xfrm>
            <a:prstGeom prst="rect">
              <a:avLst/>
            </a:prstGeom>
            <a:noFill/>
            <a:ln>
              <a:noFill/>
            </a:ln>
            <a:effectLst/>
          </p:spPr>
          <p:txBody>
            <a:bodyPr>
              <a:spAutoFit/>
            </a:bodyPr>
            <a:lstStyle/>
            <a:p>
              <a:pPr algn="ctr" defTabSz="1071677" eaLnBrk="0" fontAlgn="base" hangingPunct="0">
                <a:spcBef>
                  <a:spcPct val="50000"/>
                </a:spcBef>
                <a:spcAft>
                  <a:spcPct val="0"/>
                </a:spcAft>
                <a:defRPr/>
              </a:pPr>
              <a:r>
                <a:rPr lang="es-ES_tradnl" sz="3282" b="1" dirty="0">
                  <a:solidFill>
                    <a:srgbClr val="0000CC"/>
                  </a:solidFill>
                  <a:latin typeface="Arial" charset="0"/>
                  <a:cs typeface="Arial" charset="0"/>
                </a:rPr>
                <a:t>I. </a:t>
              </a:r>
              <a:r>
                <a:rPr lang="es-ES_tradnl" sz="3282" b="1" dirty="0" err="1">
                  <a:solidFill>
                    <a:srgbClr val="0000CC"/>
                  </a:solidFill>
                  <a:latin typeface="Arial" charset="0"/>
                  <a:cs typeface="Arial" charset="0"/>
                </a:rPr>
                <a:t>Nhận</a:t>
              </a:r>
              <a:r>
                <a:rPr lang="es-ES_tradnl" sz="3282" b="1" dirty="0">
                  <a:solidFill>
                    <a:srgbClr val="0000CC"/>
                  </a:solidFill>
                  <a:latin typeface="Arial" charset="0"/>
                  <a:cs typeface="Arial" charset="0"/>
                </a:rPr>
                <a:t> </a:t>
              </a:r>
              <a:r>
                <a:rPr lang="es-ES_tradnl" sz="3282" b="1" dirty="0" err="1">
                  <a:solidFill>
                    <a:srgbClr val="0000CC"/>
                  </a:solidFill>
                  <a:latin typeface="Arial" charset="0"/>
                  <a:cs typeface="Arial" charset="0"/>
                </a:rPr>
                <a:t>xét</a:t>
              </a:r>
              <a:endParaRPr lang="en-US" sz="3282" b="1" dirty="0">
                <a:solidFill>
                  <a:srgbClr val="0000CC"/>
                </a:solidFill>
                <a:latin typeface="Arial" charset="0"/>
                <a:cs typeface="Arial" charset="0"/>
              </a:endParaRPr>
            </a:p>
          </p:txBody>
        </p:sp>
      </p:grpSp>
      <p:grpSp>
        <p:nvGrpSpPr>
          <p:cNvPr id="4" name="Nhóm 36"/>
          <p:cNvGrpSpPr/>
          <p:nvPr/>
        </p:nvGrpSpPr>
        <p:grpSpPr>
          <a:xfrm>
            <a:off x="5902035" y="5129823"/>
            <a:ext cx="5326758" cy="1329052"/>
            <a:chOff x="6707755" y="2005882"/>
            <a:chExt cx="2098787" cy="2950785"/>
          </a:xfrm>
          <a:effectLst>
            <a:outerShdw blurRad="76200" dir="18900000" sy="23000" kx="-1200000" algn="bl" rotWithShape="0">
              <a:prstClr val="black">
                <a:alpha val="20000"/>
              </a:prstClr>
            </a:outerShdw>
          </a:effectLst>
        </p:grpSpPr>
        <p:sp>
          <p:nvSpPr>
            <p:cNvPr id="25" name="AutoShape 8"/>
            <p:cNvSpPr>
              <a:spLocks noChangeArrowheads="1"/>
            </p:cNvSpPr>
            <p:nvPr/>
          </p:nvSpPr>
          <p:spPr bwMode="auto">
            <a:xfrm>
              <a:off x="6707755" y="2071198"/>
              <a:ext cx="2098787" cy="2885469"/>
            </a:xfrm>
            <a:prstGeom prst="roundRect">
              <a:avLst>
                <a:gd name="adj" fmla="val 4690"/>
              </a:avLst>
            </a:prstGeom>
            <a:noFill/>
            <a:ln w="57150">
              <a:solidFill>
                <a:schemeClr val="hlink"/>
              </a:solidFill>
              <a:round/>
              <a:headEnd/>
              <a:tailEnd/>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27" name="AutoShape 10"/>
            <p:cNvSpPr>
              <a:spLocks noChangeArrowheads="1"/>
            </p:cNvSpPr>
            <p:nvPr/>
          </p:nvSpPr>
          <p:spPr bwMode="auto">
            <a:xfrm flipH="1">
              <a:off x="8446584" y="2005882"/>
              <a:ext cx="65315" cy="130630"/>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28" name="AutoShape 11"/>
            <p:cNvSpPr>
              <a:spLocks noChangeArrowheads="1"/>
            </p:cNvSpPr>
            <p:nvPr/>
          </p:nvSpPr>
          <p:spPr bwMode="auto">
            <a:xfrm flipH="1">
              <a:off x="6999496" y="2005882"/>
              <a:ext cx="65314" cy="130630"/>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30" name="Text Box 21"/>
            <p:cNvSpPr txBox="1">
              <a:spLocks noChangeArrowheads="1"/>
            </p:cNvSpPr>
            <p:nvPr/>
          </p:nvSpPr>
          <p:spPr bwMode="auto">
            <a:xfrm>
              <a:off x="6803986" y="2218639"/>
              <a:ext cx="1906325" cy="1326376"/>
            </a:xfrm>
            <a:prstGeom prst="rect">
              <a:avLst/>
            </a:prstGeom>
            <a:noFill/>
            <a:ln>
              <a:noFill/>
            </a:ln>
            <a:effectLst/>
          </p:spPr>
          <p:txBody>
            <a:bodyPr>
              <a:spAutoFit/>
            </a:bodyPr>
            <a:lstStyle/>
            <a:p>
              <a:pPr algn="ctr" defTabSz="1071677" eaLnBrk="0" fontAlgn="base" hangingPunct="0">
                <a:spcBef>
                  <a:spcPct val="50000"/>
                </a:spcBef>
                <a:spcAft>
                  <a:spcPct val="0"/>
                </a:spcAft>
                <a:defRPr/>
              </a:pPr>
              <a:r>
                <a:rPr lang="es-ES_tradnl" sz="3282" b="1" dirty="0">
                  <a:solidFill>
                    <a:srgbClr val="0000CC"/>
                  </a:solidFill>
                  <a:latin typeface="Arial" charset="0"/>
                  <a:cs typeface="Arial" charset="0"/>
                </a:rPr>
                <a:t>II. </a:t>
              </a:r>
              <a:r>
                <a:rPr lang="es-ES_tradnl" sz="3282" b="1" dirty="0" err="1">
                  <a:solidFill>
                    <a:srgbClr val="0000CC"/>
                  </a:solidFill>
                  <a:latin typeface="Arial" charset="0"/>
                  <a:cs typeface="Arial" charset="0"/>
                </a:rPr>
                <a:t>Luyện</a:t>
              </a:r>
              <a:r>
                <a:rPr lang="es-ES_tradnl" sz="3282" b="1" dirty="0">
                  <a:solidFill>
                    <a:srgbClr val="0000CC"/>
                  </a:solidFill>
                  <a:latin typeface="Arial" charset="0"/>
                  <a:cs typeface="Arial" charset="0"/>
                </a:rPr>
                <a:t> </a:t>
              </a:r>
              <a:r>
                <a:rPr lang="es-ES_tradnl" sz="3282" b="1" dirty="0" err="1">
                  <a:solidFill>
                    <a:srgbClr val="0000CC"/>
                  </a:solidFill>
                  <a:latin typeface="Arial" charset="0"/>
                  <a:cs typeface="Arial" charset="0"/>
                </a:rPr>
                <a:t>tập</a:t>
              </a:r>
              <a:endParaRPr lang="en-US" sz="3047" b="1" dirty="0">
                <a:solidFill>
                  <a:srgbClr val="0000CC"/>
                </a:solidFill>
                <a:latin typeface="Arial" charset="0"/>
                <a:cs typeface="Arial" charset="0"/>
              </a:endParaRPr>
            </a:p>
          </p:txBody>
        </p:sp>
      </p:grpSp>
      <p:grpSp>
        <p:nvGrpSpPr>
          <p:cNvPr id="5" name="Nhóm 35"/>
          <p:cNvGrpSpPr/>
          <p:nvPr/>
        </p:nvGrpSpPr>
        <p:grpSpPr>
          <a:xfrm>
            <a:off x="5902035" y="3200404"/>
            <a:ext cx="5417969" cy="1149311"/>
            <a:chOff x="4413024" y="2464538"/>
            <a:chExt cx="2098787" cy="2482586"/>
          </a:xfrm>
          <a:effectLst>
            <a:outerShdw blurRad="76200" dir="18900000" sy="23000" kx="-1200000" algn="bl" rotWithShape="0">
              <a:prstClr val="black">
                <a:alpha val="20000"/>
              </a:prstClr>
            </a:outerShdw>
          </a:effectLst>
        </p:grpSpPr>
        <p:sp>
          <p:nvSpPr>
            <p:cNvPr id="33" name="AutoShape 4"/>
            <p:cNvSpPr>
              <a:spLocks noChangeArrowheads="1"/>
            </p:cNvSpPr>
            <p:nvPr/>
          </p:nvSpPr>
          <p:spPr bwMode="auto">
            <a:xfrm>
              <a:off x="4413024" y="2529855"/>
              <a:ext cx="2098787" cy="2417269"/>
            </a:xfrm>
            <a:prstGeom prst="roundRect">
              <a:avLst>
                <a:gd name="adj" fmla="val 4690"/>
              </a:avLst>
            </a:prstGeom>
            <a:noFill/>
            <a:ln w="57150">
              <a:solidFill>
                <a:srgbClr val="FF0000"/>
              </a:solidFill>
              <a:round/>
              <a:headEnd/>
              <a:tailEnd/>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35" name="AutoShape 6"/>
            <p:cNvSpPr>
              <a:spLocks noChangeArrowheads="1"/>
            </p:cNvSpPr>
            <p:nvPr/>
          </p:nvSpPr>
          <p:spPr bwMode="auto">
            <a:xfrm flipH="1">
              <a:off x="6159110" y="2473247"/>
              <a:ext cx="66766" cy="132082"/>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36" name="AutoShape 7"/>
            <p:cNvSpPr>
              <a:spLocks noChangeArrowheads="1"/>
            </p:cNvSpPr>
            <p:nvPr/>
          </p:nvSpPr>
          <p:spPr bwMode="auto">
            <a:xfrm flipH="1">
              <a:off x="4704764" y="2464538"/>
              <a:ext cx="65315" cy="132082"/>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38" name="Text Box 21"/>
            <p:cNvSpPr txBox="1">
              <a:spLocks noChangeArrowheads="1"/>
            </p:cNvSpPr>
            <p:nvPr/>
          </p:nvSpPr>
          <p:spPr bwMode="auto">
            <a:xfrm>
              <a:off x="4456166" y="2559397"/>
              <a:ext cx="2023419" cy="1290440"/>
            </a:xfrm>
            <a:prstGeom prst="rect">
              <a:avLst/>
            </a:prstGeom>
            <a:noFill/>
            <a:ln>
              <a:noFill/>
            </a:ln>
            <a:effectLst/>
          </p:spPr>
          <p:txBody>
            <a:bodyPr wrap="square">
              <a:spAutoFit/>
            </a:bodyPr>
            <a:lstStyle/>
            <a:p>
              <a:pPr algn="ctr" defTabSz="1071677" eaLnBrk="0" fontAlgn="base" hangingPunct="0">
                <a:spcBef>
                  <a:spcPct val="50000"/>
                </a:spcBef>
                <a:spcAft>
                  <a:spcPct val="0"/>
                </a:spcAft>
                <a:defRPr/>
              </a:pPr>
              <a:r>
                <a:rPr lang="es-ES_tradnl" sz="3282" b="1" dirty="0">
                  <a:solidFill>
                    <a:srgbClr val="0000CC"/>
                  </a:solidFill>
                  <a:latin typeface="Arial" charset="0"/>
                  <a:cs typeface="Arial" charset="0"/>
                </a:rPr>
                <a:t>II. </a:t>
              </a:r>
              <a:r>
                <a:rPr lang="es-ES_tradnl" sz="3282" b="1" dirty="0" err="1">
                  <a:solidFill>
                    <a:srgbClr val="0000CC"/>
                  </a:solidFill>
                  <a:latin typeface="Arial" charset="0"/>
                  <a:cs typeface="Arial" charset="0"/>
                </a:rPr>
                <a:t>Ghi</a:t>
              </a:r>
              <a:r>
                <a:rPr lang="es-ES_tradnl" sz="3282" b="1" dirty="0">
                  <a:solidFill>
                    <a:srgbClr val="0000CC"/>
                  </a:solidFill>
                  <a:latin typeface="Arial" charset="0"/>
                  <a:cs typeface="Arial" charset="0"/>
                </a:rPr>
                <a:t> </a:t>
              </a:r>
              <a:r>
                <a:rPr lang="es-ES_tradnl" sz="3282" b="1" dirty="0" err="1">
                  <a:solidFill>
                    <a:srgbClr val="0000CC"/>
                  </a:solidFill>
                  <a:latin typeface="Arial" charset="0"/>
                  <a:cs typeface="Arial" charset="0"/>
                </a:rPr>
                <a:t>nhớ</a:t>
              </a:r>
              <a:endParaRPr lang="en-US" sz="3282" b="1" dirty="0">
                <a:solidFill>
                  <a:srgbClr val="0000CC"/>
                </a:solidFill>
                <a:latin typeface="Arial" charset="0"/>
                <a:cs typeface="Arial" charset="0"/>
              </a:endParaRPr>
            </a:p>
          </p:txBody>
        </p:sp>
      </p:grpSp>
      <p:grpSp>
        <p:nvGrpSpPr>
          <p:cNvPr id="16396" name="Group 12"/>
          <p:cNvGrpSpPr>
            <a:grpSpLocks/>
          </p:cNvGrpSpPr>
          <p:nvPr/>
        </p:nvGrpSpPr>
        <p:grpSpPr bwMode="auto">
          <a:xfrm>
            <a:off x="9902697" y="52389"/>
            <a:ext cx="978651" cy="762001"/>
            <a:chOff x="624" y="1632"/>
            <a:chExt cx="525" cy="480"/>
          </a:xfrm>
        </p:grpSpPr>
        <p:sp>
          <p:nvSpPr>
            <p:cNvPr id="16413" name="Freeform 1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4" name="Freeform 1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5" name="Freeform 1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6" name="Freeform 1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grpSp>
        <p:nvGrpSpPr>
          <p:cNvPr id="16397" name="Group 22"/>
          <p:cNvGrpSpPr>
            <a:grpSpLocks/>
          </p:cNvGrpSpPr>
          <p:nvPr/>
        </p:nvGrpSpPr>
        <p:grpSpPr bwMode="auto">
          <a:xfrm>
            <a:off x="799009" y="52389"/>
            <a:ext cx="976790" cy="762001"/>
            <a:chOff x="624" y="1632"/>
            <a:chExt cx="525" cy="480"/>
          </a:xfrm>
        </p:grpSpPr>
        <p:sp>
          <p:nvSpPr>
            <p:cNvPr id="16409" name="Freeform 2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0" name="Freeform 2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1" name="Freeform 2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2" name="Freeform 2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grpSp>
        <p:nvGrpSpPr>
          <p:cNvPr id="16398" name="Group 12"/>
          <p:cNvGrpSpPr>
            <a:grpSpLocks/>
          </p:cNvGrpSpPr>
          <p:nvPr/>
        </p:nvGrpSpPr>
        <p:grpSpPr bwMode="auto">
          <a:xfrm>
            <a:off x="10152007" y="263526"/>
            <a:ext cx="976791" cy="762001"/>
            <a:chOff x="624" y="1632"/>
            <a:chExt cx="525" cy="480"/>
          </a:xfrm>
        </p:grpSpPr>
        <p:sp>
          <p:nvSpPr>
            <p:cNvPr id="16405" name="Freeform 1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6" name="Freeform 1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7" name="Freeform 1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8" name="Freeform 1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grpSp>
        <p:nvGrpSpPr>
          <p:cNvPr id="16399" name="Group 22"/>
          <p:cNvGrpSpPr>
            <a:grpSpLocks/>
          </p:cNvGrpSpPr>
          <p:nvPr/>
        </p:nvGrpSpPr>
        <p:grpSpPr bwMode="auto">
          <a:xfrm>
            <a:off x="1048319" y="263526"/>
            <a:ext cx="974930" cy="762001"/>
            <a:chOff x="624" y="1632"/>
            <a:chExt cx="525" cy="480"/>
          </a:xfrm>
        </p:grpSpPr>
        <p:sp>
          <p:nvSpPr>
            <p:cNvPr id="16401" name="Freeform 2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2" name="Freeform 2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3" name="Freeform 2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4" name="Freeform 2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sp>
        <p:nvSpPr>
          <p:cNvPr id="16400" name="AutoShape 68" descr="Kết quả hình ảnh cho đồng cảm và chia sẻ"/>
          <p:cNvSpPr>
            <a:spLocks noChangeAspect="1" noChangeArrowheads="1"/>
          </p:cNvSpPr>
          <p:nvPr/>
        </p:nvSpPr>
        <p:spPr bwMode="auto">
          <a:xfrm>
            <a:off x="1189721" y="-152399"/>
            <a:ext cx="357226" cy="304800"/>
          </a:xfrm>
          <a:prstGeom prst="rect">
            <a:avLst/>
          </a:prstGeom>
          <a:noFill/>
          <a:ln w="9525">
            <a:noFill/>
            <a:miter lim="800000"/>
            <a:headEnd/>
            <a:tailEnd/>
          </a:ln>
        </p:spPr>
        <p:txBody>
          <a:bodyPr lIns="107155" tIns="53577" rIns="107155" bIns="53577"/>
          <a:lstStyle/>
          <a:p>
            <a:pPr defTabSz="1071677" eaLnBrk="0" fontAlgn="base" hangingPunct="0">
              <a:spcBef>
                <a:spcPct val="50000"/>
              </a:spcBef>
              <a:spcAft>
                <a:spcPct val="0"/>
              </a:spcAft>
            </a:pPr>
            <a:endParaRPr lang="en-US" sz="2813">
              <a:solidFill>
                <a:srgbClr val="FF0066"/>
              </a:solidFill>
              <a:latin typeface=".VnTime" pitchFamily="34" charset="0"/>
              <a:cs typeface="Arial" charset="0"/>
            </a:endParaRPr>
          </a:p>
        </p:txBody>
      </p:sp>
      <p:pic>
        <p:nvPicPr>
          <p:cNvPr id="7" name="Audio 6">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4055606225"/>
      </p:ext>
    </p:extLst>
  </p:cSld>
  <p:clrMapOvr>
    <a:masterClrMapping/>
  </p:clrMapOvr>
  <p:transition advTm="119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4" presetClass="entr" presetSubtype="16"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in)">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 presetClass="entr" presetSubtype="16"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ox(in)">
                                      <p:cBhvr>
                                        <p:cTn id="16" dur="500"/>
                                        <p:tgtEl>
                                          <p:spTgt spid="11"/>
                                        </p:tgtEl>
                                      </p:cBhvr>
                                    </p:animEffect>
                                  </p:childTnLst>
                                </p:cTn>
                              </p:par>
                              <p:par>
                                <p:cTn id="17" presetID="8"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amond(in)">
                                      <p:cBhvr>
                                        <p:cTn id="19" dur="2000"/>
                                        <p:tgtEl>
                                          <p:spTgt spid="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par>
                                <p:cTn id="25" presetID="8"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amond(in)">
                                      <p:cBhvr>
                                        <p:cTn id="27" dur="2000"/>
                                        <p:tgtEl>
                                          <p:spTgt spid="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750"/>
                                        <p:tgtEl>
                                          <p:spTgt spid="10"/>
                                        </p:tgtEl>
                                      </p:cBhvr>
                                    </p:animEffect>
                                  </p:childTnLst>
                                </p:cTn>
                              </p:par>
                              <p:par>
                                <p:cTn id="33" presetID="2" presetClass="entr" presetSubtype="4"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7"/>
                </p:tgtEl>
              </p:cMediaNode>
            </p:audio>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11"/>
          <p:cNvCxnSpPr/>
          <p:nvPr/>
        </p:nvCxnSpPr>
        <p:spPr bwMode="auto">
          <a:xfrm>
            <a:off x="3886201" y="5862328"/>
            <a:ext cx="1183575" cy="5072"/>
          </a:xfrm>
          <a:prstGeom prst="line">
            <a:avLst/>
          </a:prstGeom>
          <a:ln w="127000">
            <a:solidFill>
              <a:schemeClr val="accent4">
                <a:lumMod val="60000"/>
                <a:lumOff val="40000"/>
              </a:schemeClr>
            </a:solidFill>
          </a:ln>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cxnSp>
      <p:cxnSp>
        <p:nvCxnSpPr>
          <p:cNvPr id="37" name="Straight Connector 11"/>
          <p:cNvCxnSpPr/>
          <p:nvPr/>
        </p:nvCxnSpPr>
        <p:spPr bwMode="auto">
          <a:xfrm>
            <a:off x="4114801" y="3804928"/>
            <a:ext cx="1183575" cy="5072"/>
          </a:xfrm>
          <a:prstGeom prst="line">
            <a:avLst/>
          </a:prstGeom>
          <a:ln w="127000">
            <a:solidFill>
              <a:schemeClr val="accent4">
                <a:lumMod val="60000"/>
                <a:lumOff val="40000"/>
              </a:schemeClr>
            </a:solidFill>
          </a:ln>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cxnSp>
      <p:cxnSp>
        <p:nvCxnSpPr>
          <p:cNvPr id="35" name="Straight Connector 11"/>
          <p:cNvCxnSpPr/>
          <p:nvPr/>
        </p:nvCxnSpPr>
        <p:spPr bwMode="auto">
          <a:xfrm>
            <a:off x="3810001" y="1905000"/>
            <a:ext cx="1183575" cy="5072"/>
          </a:xfrm>
          <a:prstGeom prst="line">
            <a:avLst/>
          </a:prstGeom>
          <a:ln w="127000">
            <a:solidFill>
              <a:schemeClr val="accent4">
                <a:lumMod val="60000"/>
                <a:lumOff val="40000"/>
              </a:schemeClr>
            </a:solidFill>
          </a:ln>
          <a:scene3d>
            <a:camera prst="orthographicFront"/>
            <a:lightRig rig="threePt" dir="t"/>
          </a:scene3d>
          <a:sp3d>
            <a:bevelT/>
            <a:bevelB/>
          </a:sp3d>
        </p:spPr>
        <p:style>
          <a:lnRef idx="1">
            <a:schemeClr val="accent1"/>
          </a:lnRef>
          <a:fillRef idx="0">
            <a:schemeClr val="accent1"/>
          </a:fillRef>
          <a:effectRef idx="0">
            <a:schemeClr val="accent1"/>
          </a:effectRef>
          <a:fontRef idx="minor">
            <a:schemeClr val="tx1"/>
          </a:fontRef>
        </p:style>
      </p:cxnSp>
      <p:sp>
        <p:nvSpPr>
          <p:cNvPr id="34" name="Right Bracket 33"/>
          <p:cNvSpPr/>
          <p:nvPr/>
        </p:nvSpPr>
        <p:spPr>
          <a:xfrm>
            <a:off x="2209800" y="1600200"/>
            <a:ext cx="1600200" cy="4495800"/>
          </a:xfrm>
          <a:prstGeom prst="rightBracket">
            <a:avLst/>
          </a:prstGeom>
          <a:ln w="1524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en-US" sz="2800">
              <a:solidFill>
                <a:srgbClr val="000000"/>
              </a:solidFill>
              <a:latin typeface="Arial"/>
              <a:cs typeface="Arial"/>
            </a:endParaRPr>
          </a:p>
        </p:txBody>
      </p:sp>
      <p:sp>
        <p:nvSpPr>
          <p:cNvPr id="4102" name="AutoShape 13"/>
          <p:cNvSpPr>
            <a:spLocks noChangeArrowheads="1"/>
          </p:cNvSpPr>
          <p:nvPr/>
        </p:nvSpPr>
        <p:spPr bwMode="auto">
          <a:xfrm>
            <a:off x="5029200" y="1447800"/>
            <a:ext cx="5410200" cy="914400"/>
          </a:xfrm>
          <a:prstGeom prst="roundRect">
            <a:avLst>
              <a:gd name="adj" fmla="val 16667"/>
            </a:avLst>
          </a:prstGeom>
          <a:solidFill>
            <a:srgbClr val="FFFF00"/>
          </a:solidFill>
          <a:ln w="9525">
            <a:solidFill>
              <a:srgbClr val="FF0000"/>
            </a:solidFill>
            <a:round/>
            <a:headEnd/>
            <a:tailEnd/>
          </a:ln>
          <a:effectLst>
            <a:prstShdw prst="shdw17" dist="17961" dir="2700000">
              <a:srgbClr val="997A99"/>
            </a:prstShdw>
          </a:effectLst>
          <a:scene3d>
            <a:camera prst="orthographicFront"/>
            <a:lightRig rig="threePt" dir="t"/>
          </a:scene3d>
          <a:sp3d>
            <a:bevelT prst="angle"/>
          </a:sp3d>
        </p:spPr>
        <p:txBody>
          <a:bodyPr wrap="none" anchor="ctr"/>
          <a:lstStyle/>
          <a:p>
            <a:pPr algn="ctr" fontAlgn="base">
              <a:spcBef>
                <a:spcPct val="0"/>
              </a:spcBef>
              <a:spcAft>
                <a:spcPct val="0"/>
              </a:spcAft>
              <a:defRPr/>
            </a:pPr>
            <a:r>
              <a:rPr lang="en-US" sz="2800" b="1" err="1">
                <a:solidFill>
                  <a:srgbClr val="FF0000"/>
                </a:solidFill>
                <a:latin typeface="Times New Roman" panose="02020603050405020304" pitchFamily="18" charset="0"/>
                <a:cs typeface="Times New Roman" panose="02020603050405020304" pitchFamily="18" charset="0"/>
              </a:rPr>
              <a:t>Chuẩn</a:t>
            </a:r>
            <a:r>
              <a:rPr lang="en-US" sz="2800" b="1">
                <a:solidFill>
                  <a:srgbClr val="FF0000"/>
                </a:solidFill>
                <a:latin typeface="Times New Roman" panose="02020603050405020304" pitchFamily="18" charset="0"/>
                <a:cs typeface="Times New Roman" panose="02020603050405020304" pitchFamily="18" charset="0"/>
              </a:rPr>
              <a:t> </a:t>
            </a:r>
            <a:r>
              <a:rPr lang="en-US" sz="2800" b="1" err="1">
                <a:solidFill>
                  <a:srgbClr val="FF0000"/>
                </a:solidFill>
                <a:latin typeface="Times New Roman" panose="02020603050405020304" pitchFamily="18" charset="0"/>
                <a:cs typeface="Times New Roman" panose="02020603050405020304" pitchFamily="18" charset="0"/>
              </a:rPr>
              <a:t>bị</a:t>
            </a:r>
            <a:r>
              <a:rPr lang="en-US" sz="2800" b="1">
                <a:solidFill>
                  <a:srgbClr val="FF0000"/>
                </a:solidFill>
                <a:latin typeface="Times New Roman" panose="02020603050405020304" pitchFamily="18" charset="0"/>
                <a:cs typeface="Times New Roman" panose="02020603050405020304" pitchFamily="18" charset="0"/>
              </a:rPr>
              <a:t> </a:t>
            </a:r>
            <a:r>
              <a:rPr lang="en-US" sz="2800" b="1" err="1">
                <a:solidFill>
                  <a:srgbClr val="FF0000"/>
                </a:solidFill>
                <a:latin typeface="Times New Roman" panose="02020603050405020304" pitchFamily="18" charset="0"/>
                <a:cs typeface="Times New Roman" panose="02020603050405020304" pitchFamily="18" charset="0"/>
              </a:rPr>
              <a:t>sách</a:t>
            </a:r>
            <a:r>
              <a:rPr lang="en-US" sz="2800" b="1">
                <a:solidFill>
                  <a:srgbClr val="FF0000"/>
                </a:solidFill>
                <a:latin typeface="Times New Roman" panose="02020603050405020304" pitchFamily="18" charset="0"/>
                <a:cs typeface="Times New Roman" panose="02020603050405020304" pitchFamily="18" charset="0"/>
              </a:rPr>
              <a:t> </a:t>
            </a:r>
            <a:r>
              <a:rPr lang="en-US" sz="2800" b="1" err="1">
                <a:solidFill>
                  <a:srgbClr val="FF0000"/>
                </a:solidFill>
                <a:latin typeface="Times New Roman" panose="02020603050405020304" pitchFamily="18" charset="0"/>
                <a:cs typeface="Times New Roman" panose="02020603050405020304" pitchFamily="18" charset="0"/>
              </a:rPr>
              <a:t>giáo</a:t>
            </a:r>
            <a:r>
              <a:rPr lang="en-US" sz="2800" b="1">
                <a:solidFill>
                  <a:srgbClr val="FF0000"/>
                </a:solidFill>
                <a:latin typeface="Times New Roman" panose="02020603050405020304" pitchFamily="18" charset="0"/>
                <a:cs typeface="Times New Roman" panose="02020603050405020304" pitchFamily="18" charset="0"/>
              </a:rPr>
              <a:t> </a:t>
            </a:r>
            <a:r>
              <a:rPr lang="en-US" sz="2800" b="1" err="1">
                <a:solidFill>
                  <a:srgbClr val="FF0000"/>
                </a:solidFill>
                <a:latin typeface="Times New Roman" panose="02020603050405020304" pitchFamily="18" charset="0"/>
                <a:cs typeface="Times New Roman" panose="02020603050405020304" pitchFamily="18" charset="0"/>
              </a:rPr>
              <a:t>khoa</a:t>
            </a:r>
            <a:r>
              <a:rPr lang="en-US" sz="2800" b="1">
                <a:solidFill>
                  <a:srgbClr val="FF0000"/>
                </a:solidFill>
                <a:latin typeface="Times New Roman" panose="02020603050405020304" pitchFamily="18" charset="0"/>
                <a:cs typeface="Times New Roman" panose="02020603050405020304" pitchFamily="18" charset="0"/>
              </a:rPr>
              <a:t>,</a:t>
            </a:r>
          </a:p>
          <a:p>
            <a:pPr algn="ctr" fontAlgn="base">
              <a:spcBef>
                <a:spcPct val="0"/>
              </a:spcBef>
              <a:spcAft>
                <a:spcPct val="0"/>
              </a:spcAft>
              <a:defRPr/>
            </a:pPr>
            <a:r>
              <a:rPr lang="en-US" sz="2800" b="1">
                <a:solidFill>
                  <a:srgbClr val="FF0000"/>
                </a:solidFill>
                <a:latin typeface="Times New Roman" panose="02020603050405020304" pitchFamily="18" charset="0"/>
                <a:cs typeface="Times New Roman" panose="02020603050405020304" pitchFamily="18" charset="0"/>
              </a:rPr>
              <a:t> </a:t>
            </a:r>
            <a:r>
              <a:rPr lang="en-US" sz="2800" b="1" err="1">
                <a:solidFill>
                  <a:srgbClr val="FF0000"/>
                </a:solidFill>
                <a:latin typeface="Times New Roman" panose="02020603050405020304" pitchFamily="18" charset="0"/>
                <a:cs typeface="Times New Roman" panose="02020603050405020304" pitchFamily="18" charset="0"/>
              </a:rPr>
              <a:t>vở</a:t>
            </a:r>
            <a:r>
              <a:rPr lang="en-US" sz="2800" b="1">
                <a:solidFill>
                  <a:srgbClr val="FF0000"/>
                </a:solidFill>
                <a:latin typeface="Times New Roman" panose="02020603050405020304" pitchFamily="18" charset="0"/>
                <a:cs typeface="Times New Roman" panose="02020603050405020304" pitchFamily="18" charset="0"/>
              </a:rPr>
              <a:t> </a:t>
            </a:r>
            <a:r>
              <a:rPr lang="en-US" sz="2800" b="1" err="1">
                <a:solidFill>
                  <a:srgbClr val="FF0000"/>
                </a:solidFill>
                <a:latin typeface="Times New Roman" panose="02020603050405020304" pitchFamily="18" charset="0"/>
                <a:cs typeface="Times New Roman" panose="02020603050405020304" pitchFamily="18" charset="0"/>
              </a:rPr>
              <a:t>viết</a:t>
            </a:r>
            <a:r>
              <a:rPr lang="en-US" sz="2800" b="1">
                <a:solidFill>
                  <a:srgbClr val="FF0000"/>
                </a:solidFill>
                <a:latin typeface="Times New Roman" panose="02020603050405020304" pitchFamily="18" charset="0"/>
                <a:cs typeface="Times New Roman" panose="02020603050405020304" pitchFamily="18" charset="0"/>
              </a:rPr>
              <a:t>, </a:t>
            </a:r>
            <a:r>
              <a:rPr lang="en-US" sz="2800" b="1" err="1">
                <a:solidFill>
                  <a:srgbClr val="FF0000"/>
                </a:solidFill>
                <a:latin typeface="Times New Roman" panose="02020603050405020304" pitchFamily="18" charset="0"/>
                <a:cs typeface="Times New Roman" panose="02020603050405020304" pitchFamily="18" charset="0"/>
              </a:rPr>
              <a:t>đồ</a:t>
            </a:r>
            <a:r>
              <a:rPr lang="en-US" sz="2800" b="1">
                <a:solidFill>
                  <a:srgbClr val="FF0000"/>
                </a:solidFill>
                <a:latin typeface="Times New Roman" panose="02020603050405020304" pitchFamily="18" charset="0"/>
                <a:cs typeface="Times New Roman" panose="02020603050405020304" pitchFamily="18" charset="0"/>
              </a:rPr>
              <a:t> </a:t>
            </a:r>
            <a:r>
              <a:rPr lang="en-US" sz="2800" b="1" err="1">
                <a:solidFill>
                  <a:srgbClr val="FF0000"/>
                </a:solidFill>
                <a:latin typeface="Times New Roman" panose="02020603050405020304" pitchFamily="18" charset="0"/>
                <a:cs typeface="Times New Roman" panose="02020603050405020304" pitchFamily="18" charset="0"/>
              </a:rPr>
              <a:t>dùng</a:t>
            </a:r>
            <a:r>
              <a:rPr lang="en-US" sz="2800" b="1">
                <a:solidFill>
                  <a:srgbClr val="FF0000"/>
                </a:solidFill>
                <a:latin typeface="Times New Roman" panose="02020603050405020304" pitchFamily="18" charset="0"/>
                <a:cs typeface="Times New Roman" panose="02020603050405020304" pitchFamily="18" charset="0"/>
              </a:rPr>
              <a:t> </a:t>
            </a:r>
            <a:r>
              <a:rPr lang="en-US" sz="2800" b="1" err="1">
                <a:solidFill>
                  <a:srgbClr val="FF0000"/>
                </a:solidFill>
                <a:latin typeface="Times New Roman" panose="02020603050405020304" pitchFamily="18" charset="0"/>
                <a:cs typeface="Times New Roman" panose="02020603050405020304" pitchFamily="18" charset="0"/>
              </a:rPr>
              <a:t>học</a:t>
            </a:r>
            <a:r>
              <a:rPr lang="en-US" sz="2800" b="1">
                <a:solidFill>
                  <a:srgbClr val="FF0000"/>
                </a:solidFill>
                <a:latin typeface="Times New Roman" panose="02020603050405020304" pitchFamily="18" charset="0"/>
                <a:cs typeface="Times New Roman" panose="02020603050405020304" pitchFamily="18" charset="0"/>
              </a:rPr>
              <a:t> </a:t>
            </a:r>
            <a:r>
              <a:rPr lang="en-US" sz="2800" b="1" err="1">
                <a:solidFill>
                  <a:srgbClr val="FF0000"/>
                </a:solidFill>
                <a:latin typeface="Times New Roman" panose="02020603050405020304" pitchFamily="18" charset="0"/>
                <a:cs typeface="Times New Roman" panose="02020603050405020304" pitchFamily="18" charset="0"/>
              </a:rPr>
              <a:t>tập</a:t>
            </a:r>
            <a:r>
              <a:rPr lang="en-US" sz="2800" b="1">
                <a:solidFill>
                  <a:srgbClr val="FF0000"/>
                </a:solidFill>
                <a:latin typeface="Times New Roman" panose="02020603050405020304" pitchFamily="18" charset="0"/>
                <a:cs typeface="Times New Roman" panose="02020603050405020304" pitchFamily="18" charset="0"/>
              </a:rPr>
              <a:t>.</a:t>
            </a:r>
            <a:endParaRPr lang="en-US" sz="2800" b="1">
              <a:ln w="11430"/>
              <a:solidFill>
                <a:srgbClr val="FF0000"/>
              </a:solidFill>
              <a:latin typeface="Times New Roman" panose="02020603050405020304" pitchFamily="18" charset="0"/>
              <a:cs typeface="Times New Roman" panose="02020603050405020304" pitchFamily="18" charset="0"/>
            </a:endParaRPr>
          </a:p>
        </p:txBody>
      </p:sp>
      <p:sp>
        <p:nvSpPr>
          <p:cNvPr id="4103" name="Oval 23"/>
          <p:cNvSpPr>
            <a:spLocks noChangeArrowheads="1"/>
          </p:cNvSpPr>
          <p:nvPr/>
        </p:nvSpPr>
        <p:spPr bwMode="auto">
          <a:xfrm>
            <a:off x="1676400" y="1219200"/>
            <a:ext cx="1828800" cy="914400"/>
          </a:xfrm>
          <a:prstGeom prst="ellipse">
            <a:avLst/>
          </a:prstGeom>
          <a:solidFill>
            <a:srgbClr val="FFFF00"/>
          </a:solidFill>
          <a:ln w="9525">
            <a:solidFill>
              <a:srgbClr val="FF0000"/>
            </a:solidFill>
            <a:round/>
            <a:headEnd/>
            <a:tailEnd/>
          </a:ln>
          <a:effectLst>
            <a:prstShdw prst="shdw17" dist="17961" dir="2700000">
              <a:srgbClr val="997A99"/>
            </a:prstShdw>
          </a:effectLst>
          <a:scene3d>
            <a:camera prst="orthographicFront"/>
            <a:lightRig rig="threePt" dir="t"/>
          </a:scene3d>
          <a:sp3d>
            <a:bevelT prst="angle"/>
          </a:sp3d>
        </p:spPr>
        <p:txBody>
          <a:bodyPr wrap="none" anchor="ctr"/>
          <a:lstStyle/>
          <a:p>
            <a:pPr fontAlgn="base">
              <a:spcBef>
                <a:spcPct val="0"/>
              </a:spcBef>
              <a:spcAft>
                <a:spcPct val="0"/>
              </a:spcAft>
              <a:defRPr/>
            </a:pPr>
            <a:r>
              <a:rPr lang="en-US" sz="2800" b="1">
                <a:solidFill>
                  <a:srgbClr val="FF0000"/>
                </a:solidFill>
                <a:latin typeface="Arial" charset="0"/>
                <a:cs typeface="Arial" charset="0"/>
              </a:rPr>
              <a:t>1.</a:t>
            </a:r>
          </a:p>
        </p:txBody>
      </p:sp>
      <p:sp>
        <p:nvSpPr>
          <p:cNvPr id="4104" name="AutoShape 13"/>
          <p:cNvSpPr>
            <a:spLocks noChangeArrowheads="1"/>
          </p:cNvSpPr>
          <p:nvPr/>
        </p:nvSpPr>
        <p:spPr bwMode="auto">
          <a:xfrm>
            <a:off x="5029200" y="3352800"/>
            <a:ext cx="5410200" cy="914400"/>
          </a:xfrm>
          <a:prstGeom prst="roundRect">
            <a:avLst>
              <a:gd name="adj" fmla="val 16667"/>
            </a:avLst>
          </a:prstGeom>
          <a:solidFill>
            <a:srgbClr val="66FFFF"/>
          </a:solidFill>
          <a:ln w="9525">
            <a:solidFill>
              <a:srgbClr val="FF0000"/>
            </a:solidFill>
            <a:round/>
            <a:headEnd/>
            <a:tailEnd/>
          </a:ln>
          <a:effectLst>
            <a:prstShdw prst="shdw17" dist="17961" dir="2700000">
              <a:srgbClr val="997A99"/>
            </a:prstShdw>
          </a:effectLst>
          <a:scene3d>
            <a:camera prst="orthographicFront"/>
            <a:lightRig rig="threePt" dir="t"/>
          </a:scene3d>
          <a:sp3d>
            <a:bevelT prst="angle"/>
          </a:sp3d>
        </p:spPr>
        <p:txBody>
          <a:bodyPr wrap="none" anchor="ctr"/>
          <a:lstStyle/>
          <a:p>
            <a:pPr algn="ctr" fontAlgn="base">
              <a:spcBef>
                <a:spcPct val="0"/>
              </a:spcBef>
              <a:spcAft>
                <a:spcPct val="0"/>
              </a:spcAft>
              <a:defRPr/>
            </a:pPr>
            <a:r>
              <a:rPr lang="en-US" sz="2800" b="1" err="1">
                <a:latin typeface="Times New Roman" panose="02020603050405020304" pitchFamily="18" charset="0"/>
                <a:cs typeface="Times New Roman" panose="02020603050405020304" pitchFamily="18" charset="0"/>
              </a:rPr>
              <a:t>Các</a:t>
            </a:r>
            <a:r>
              <a:rPr lang="en-US" sz="2800" b="1">
                <a:latin typeface="Times New Roman" panose="02020603050405020304" pitchFamily="18" charset="0"/>
                <a:cs typeface="Times New Roman" panose="02020603050405020304" pitchFamily="18" charset="0"/>
              </a:rPr>
              <a:t> </a:t>
            </a:r>
            <a:r>
              <a:rPr lang="en-US" sz="2800" b="1" err="1">
                <a:latin typeface="Times New Roman" panose="02020603050405020304" pitchFamily="18" charset="0"/>
                <a:cs typeface="Times New Roman" panose="02020603050405020304" pitchFamily="18" charset="0"/>
              </a:rPr>
              <a:t>em</a:t>
            </a:r>
            <a:r>
              <a:rPr lang="en-US" sz="2800" b="1">
                <a:latin typeface="Times New Roman" panose="02020603050405020304" pitchFamily="18" charset="0"/>
                <a:cs typeface="Times New Roman" panose="02020603050405020304" pitchFamily="18" charset="0"/>
              </a:rPr>
              <a:t> </a:t>
            </a:r>
            <a:r>
              <a:rPr lang="en-US" sz="2800" b="1" err="1">
                <a:latin typeface="Times New Roman" panose="02020603050405020304" pitchFamily="18" charset="0"/>
                <a:cs typeface="Times New Roman" panose="02020603050405020304" pitchFamily="18" charset="0"/>
              </a:rPr>
              <a:t>ngồi</a:t>
            </a:r>
            <a:r>
              <a:rPr lang="en-US" sz="2800" b="1">
                <a:latin typeface="Times New Roman" panose="02020603050405020304" pitchFamily="18" charset="0"/>
                <a:cs typeface="Times New Roman" panose="02020603050405020304" pitchFamily="18" charset="0"/>
              </a:rPr>
              <a:t> </a:t>
            </a:r>
            <a:r>
              <a:rPr lang="en-US" sz="2800" b="1" err="1">
                <a:latin typeface="Times New Roman" panose="02020603050405020304" pitchFamily="18" charset="0"/>
                <a:cs typeface="Times New Roman" panose="02020603050405020304" pitchFamily="18" charset="0"/>
              </a:rPr>
              <a:t>học</a:t>
            </a:r>
            <a:r>
              <a:rPr lang="en-US" sz="2800" b="1">
                <a:latin typeface="Times New Roman" panose="02020603050405020304" pitchFamily="18" charset="0"/>
                <a:cs typeface="Times New Roman" panose="02020603050405020304" pitchFamily="18" charset="0"/>
              </a:rPr>
              <a:t> </a:t>
            </a:r>
            <a:r>
              <a:rPr lang="en-US" sz="2800" b="1" err="1">
                <a:latin typeface="Times New Roman" panose="02020603050405020304" pitchFamily="18" charset="0"/>
                <a:cs typeface="Times New Roman" panose="02020603050405020304" pitchFamily="18" charset="0"/>
              </a:rPr>
              <a:t>ngay</a:t>
            </a:r>
            <a:r>
              <a:rPr lang="en-US" sz="2800" b="1">
                <a:latin typeface="Times New Roman" panose="02020603050405020304" pitchFamily="18" charset="0"/>
                <a:cs typeface="Times New Roman" panose="02020603050405020304" pitchFamily="18" charset="0"/>
              </a:rPr>
              <a:t> </a:t>
            </a:r>
            <a:r>
              <a:rPr lang="en-US" sz="2800" b="1" err="1">
                <a:latin typeface="Times New Roman" panose="02020603050405020304" pitchFamily="18" charset="0"/>
                <a:cs typeface="Times New Roman" panose="02020603050405020304" pitchFamily="18" charset="0"/>
              </a:rPr>
              <a:t>ngắn</a:t>
            </a:r>
            <a:r>
              <a:rPr lang="en-US" sz="2800" b="1">
                <a:latin typeface="Times New Roman" panose="02020603050405020304" pitchFamily="18" charset="0"/>
                <a:cs typeface="Times New Roman" panose="02020603050405020304" pitchFamily="18" charset="0"/>
              </a:rPr>
              <a:t>, </a:t>
            </a:r>
          </a:p>
          <a:p>
            <a:pPr algn="ctr" fontAlgn="base">
              <a:spcBef>
                <a:spcPct val="0"/>
              </a:spcBef>
              <a:spcAft>
                <a:spcPct val="0"/>
              </a:spcAft>
              <a:defRPr/>
            </a:pPr>
            <a:r>
              <a:rPr lang="en-US" sz="2800" b="1" err="1">
                <a:latin typeface="Times New Roman" panose="02020603050405020304" pitchFamily="18" charset="0"/>
                <a:cs typeface="Times New Roman" panose="02020603050405020304" pitchFamily="18" charset="0"/>
              </a:rPr>
              <a:t>nơi</a:t>
            </a:r>
            <a:r>
              <a:rPr lang="en-US" sz="2800" b="1">
                <a:latin typeface="Times New Roman" panose="02020603050405020304" pitchFamily="18" charset="0"/>
                <a:cs typeface="Times New Roman" panose="02020603050405020304" pitchFamily="18" charset="0"/>
              </a:rPr>
              <a:t> </a:t>
            </a:r>
            <a:r>
              <a:rPr lang="en-US" sz="2800" b="1" err="1">
                <a:latin typeface="Times New Roman" panose="02020603050405020304" pitchFamily="18" charset="0"/>
                <a:cs typeface="Times New Roman" panose="02020603050405020304" pitchFamily="18" charset="0"/>
              </a:rPr>
              <a:t>có</a:t>
            </a:r>
            <a:r>
              <a:rPr lang="en-US" sz="2800" b="1">
                <a:latin typeface="Times New Roman" panose="02020603050405020304" pitchFamily="18" charset="0"/>
                <a:cs typeface="Times New Roman" panose="02020603050405020304" pitchFamily="18" charset="0"/>
              </a:rPr>
              <a:t> </a:t>
            </a:r>
            <a:r>
              <a:rPr lang="en-US" sz="2800" b="1" err="1">
                <a:latin typeface="Times New Roman" panose="02020603050405020304" pitchFamily="18" charset="0"/>
                <a:cs typeface="Times New Roman" panose="02020603050405020304" pitchFamily="18" charset="0"/>
              </a:rPr>
              <a:t>đủ</a:t>
            </a:r>
            <a:r>
              <a:rPr lang="en-US" sz="2800" b="1">
                <a:latin typeface="Times New Roman" panose="02020603050405020304" pitchFamily="18" charset="0"/>
                <a:cs typeface="Times New Roman" panose="02020603050405020304" pitchFamily="18" charset="0"/>
              </a:rPr>
              <a:t> </a:t>
            </a:r>
            <a:r>
              <a:rPr lang="en-US" sz="2800" b="1" err="1">
                <a:latin typeface="Times New Roman" panose="02020603050405020304" pitchFamily="18" charset="0"/>
                <a:cs typeface="Times New Roman" panose="02020603050405020304" pitchFamily="18" charset="0"/>
              </a:rPr>
              <a:t>ánh</a:t>
            </a:r>
            <a:r>
              <a:rPr lang="en-US" sz="2800" b="1">
                <a:latin typeface="Times New Roman" panose="02020603050405020304" pitchFamily="18" charset="0"/>
                <a:cs typeface="Times New Roman" panose="02020603050405020304" pitchFamily="18" charset="0"/>
              </a:rPr>
              <a:t> </a:t>
            </a:r>
            <a:r>
              <a:rPr lang="en-US" sz="2800" b="1" err="1">
                <a:latin typeface="Times New Roman" panose="02020603050405020304" pitchFamily="18" charset="0"/>
                <a:cs typeface="Times New Roman" panose="02020603050405020304" pitchFamily="18" charset="0"/>
              </a:rPr>
              <a:t>sáng</a:t>
            </a:r>
            <a:r>
              <a:rPr lang="en-US" sz="2800" b="1">
                <a:latin typeface="Times New Roman" panose="02020603050405020304" pitchFamily="18" charset="0"/>
                <a:cs typeface="Times New Roman" panose="02020603050405020304" pitchFamily="18" charset="0"/>
              </a:rPr>
              <a:t>.</a:t>
            </a:r>
            <a:endParaRPr lang="en-US" sz="2800" b="1">
              <a:ln w="11430"/>
              <a:solidFill>
                <a:srgbClr val="002060"/>
              </a:solidFill>
              <a:latin typeface="Times New Roman" panose="02020603050405020304" pitchFamily="18" charset="0"/>
              <a:cs typeface="Times New Roman" panose="02020603050405020304" pitchFamily="18" charset="0"/>
            </a:endParaRPr>
          </a:p>
        </p:txBody>
      </p:sp>
      <p:sp>
        <p:nvSpPr>
          <p:cNvPr id="4105" name="Oval 23"/>
          <p:cNvSpPr>
            <a:spLocks noChangeArrowheads="1"/>
          </p:cNvSpPr>
          <p:nvPr/>
        </p:nvSpPr>
        <p:spPr bwMode="auto">
          <a:xfrm>
            <a:off x="2971800" y="3276600"/>
            <a:ext cx="1676400" cy="914400"/>
          </a:xfrm>
          <a:prstGeom prst="ellipse">
            <a:avLst/>
          </a:prstGeom>
          <a:solidFill>
            <a:srgbClr val="66FFFF"/>
          </a:solidFill>
          <a:ln w="9525">
            <a:solidFill>
              <a:srgbClr val="FF0000"/>
            </a:solidFill>
            <a:round/>
            <a:headEnd/>
            <a:tailEnd/>
          </a:ln>
          <a:effectLst>
            <a:prstShdw prst="shdw17" dist="17961" dir="2700000">
              <a:srgbClr val="997A99"/>
            </a:prstShdw>
          </a:effectLst>
          <a:scene3d>
            <a:camera prst="orthographicFront"/>
            <a:lightRig rig="threePt" dir="t"/>
          </a:scene3d>
          <a:sp3d>
            <a:bevelT prst="angle"/>
          </a:sp3d>
        </p:spPr>
        <p:txBody>
          <a:bodyPr wrap="none" anchor="ctr"/>
          <a:lstStyle/>
          <a:p>
            <a:pPr algn="ctr" fontAlgn="base">
              <a:spcBef>
                <a:spcPct val="0"/>
              </a:spcBef>
              <a:spcAft>
                <a:spcPct val="0"/>
              </a:spcAft>
              <a:defRPr/>
            </a:pPr>
            <a:r>
              <a:rPr lang="en-US" sz="2800" b="1">
                <a:solidFill>
                  <a:srgbClr val="FF0000"/>
                </a:solidFill>
                <a:latin typeface="Arial" charset="0"/>
                <a:cs typeface="Arial" charset="0"/>
              </a:rPr>
              <a:t>2.</a:t>
            </a:r>
          </a:p>
        </p:txBody>
      </p:sp>
      <p:sp>
        <p:nvSpPr>
          <p:cNvPr id="6162" name="AutoShape 13"/>
          <p:cNvSpPr>
            <a:spLocks noChangeArrowheads="1"/>
          </p:cNvSpPr>
          <p:nvPr/>
        </p:nvSpPr>
        <p:spPr bwMode="auto">
          <a:xfrm>
            <a:off x="4800600" y="5410200"/>
            <a:ext cx="5562600" cy="914400"/>
          </a:xfrm>
          <a:prstGeom prst="roundRect">
            <a:avLst>
              <a:gd name="adj" fmla="val 16667"/>
            </a:avLst>
          </a:prstGeom>
          <a:solidFill>
            <a:srgbClr val="7030A0"/>
          </a:solidFill>
          <a:ln w="9525">
            <a:solidFill>
              <a:srgbClr val="FF0000"/>
            </a:solidFill>
            <a:round/>
            <a:headEnd/>
            <a:tailEnd/>
          </a:ln>
          <a:effectLst>
            <a:prstShdw prst="shdw17" dist="17961" dir="2700000">
              <a:srgbClr val="997A99"/>
            </a:prstShdw>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buNone/>
            </a:pPr>
            <a:r>
              <a:rPr lang="en-US" sz="2800" b="1" err="1">
                <a:solidFill>
                  <a:srgbClr val="FFFF00"/>
                </a:solidFill>
                <a:latin typeface="Times New Roman" panose="02020603050405020304" pitchFamily="18" charset="0"/>
                <a:cs typeface="Times New Roman" panose="02020603050405020304" pitchFamily="18" charset="0"/>
              </a:rPr>
              <a:t>Tập</a:t>
            </a:r>
            <a:r>
              <a:rPr lang="en-US" sz="2800" b="1">
                <a:solidFill>
                  <a:srgbClr val="FFFF00"/>
                </a:solidFill>
                <a:latin typeface="Times New Roman" panose="02020603050405020304" pitchFamily="18" charset="0"/>
                <a:cs typeface="Times New Roman" panose="02020603050405020304" pitchFamily="18" charset="0"/>
              </a:rPr>
              <a:t> </a:t>
            </a:r>
            <a:r>
              <a:rPr lang="en-US" sz="2800" b="1" err="1">
                <a:solidFill>
                  <a:srgbClr val="FFFF00"/>
                </a:solidFill>
                <a:latin typeface="Times New Roman" panose="02020603050405020304" pitchFamily="18" charset="0"/>
                <a:cs typeface="Times New Roman" panose="02020603050405020304" pitchFamily="18" charset="0"/>
              </a:rPr>
              <a:t>trung</a:t>
            </a:r>
            <a:r>
              <a:rPr lang="en-US" sz="2800" b="1">
                <a:solidFill>
                  <a:srgbClr val="FFFF00"/>
                </a:solidFill>
                <a:latin typeface="Times New Roman" panose="02020603050405020304" pitchFamily="18" charset="0"/>
                <a:cs typeface="Times New Roman" panose="02020603050405020304" pitchFamily="18" charset="0"/>
              </a:rPr>
              <a:t> </a:t>
            </a:r>
            <a:r>
              <a:rPr lang="en-US" sz="2800" b="1" err="1">
                <a:solidFill>
                  <a:srgbClr val="FFFF00"/>
                </a:solidFill>
                <a:latin typeface="Times New Roman" panose="02020603050405020304" pitchFamily="18" charset="0"/>
                <a:cs typeface="Times New Roman" panose="02020603050405020304" pitchFamily="18" charset="0"/>
              </a:rPr>
              <a:t>nghe</a:t>
            </a:r>
            <a:r>
              <a:rPr lang="en-US" sz="2800" b="1">
                <a:solidFill>
                  <a:srgbClr val="FFFF00"/>
                </a:solidFill>
                <a:latin typeface="Times New Roman" panose="02020603050405020304" pitchFamily="18" charset="0"/>
                <a:cs typeface="Times New Roman" panose="02020603050405020304" pitchFamily="18" charset="0"/>
              </a:rPr>
              <a:t> </a:t>
            </a:r>
            <a:r>
              <a:rPr lang="en-US" sz="2800" b="1" err="1">
                <a:solidFill>
                  <a:srgbClr val="FFFF00"/>
                </a:solidFill>
                <a:latin typeface="Times New Roman" panose="02020603050405020304" pitchFamily="18" charset="0"/>
                <a:cs typeface="Times New Roman" panose="02020603050405020304" pitchFamily="18" charset="0"/>
              </a:rPr>
              <a:t>giảng</a:t>
            </a:r>
            <a:r>
              <a:rPr lang="en-US" sz="2800" b="1">
                <a:solidFill>
                  <a:srgbClr val="FFFF00"/>
                </a:solidFill>
                <a:latin typeface="Times New Roman" panose="02020603050405020304" pitchFamily="18" charset="0"/>
                <a:cs typeface="Times New Roman" panose="02020603050405020304" pitchFamily="18" charset="0"/>
              </a:rPr>
              <a:t> </a:t>
            </a:r>
            <a:r>
              <a:rPr lang="en-US" sz="2800" b="1" err="1">
                <a:solidFill>
                  <a:srgbClr val="FFFF00"/>
                </a:solidFill>
                <a:latin typeface="Times New Roman" panose="02020603050405020304" pitchFamily="18" charset="0"/>
                <a:cs typeface="Times New Roman" panose="02020603050405020304" pitchFamily="18" charset="0"/>
              </a:rPr>
              <a:t>và</a:t>
            </a:r>
            <a:r>
              <a:rPr lang="en-US" sz="2800" b="1">
                <a:solidFill>
                  <a:srgbClr val="FFFF00"/>
                </a:solidFill>
                <a:latin typeface="Times New Roman" panose="02020603050405020304" pitchFamily="18" charset="0"/>
                <a:cs typeface="Times New Roman" panose="02020603050405020304" pitchFamily="18" charset="0"/>
              </a:rPr>
              <a:t> </a:t>
            </a:r>
            <a:r>
              <a:rPr lang="en-US" sz="2800" b="1" err="1">
                <a:solidFill>
                  <a:srgbClr val="FFFF00"/>
                </a:solidFill>
                <a:latin typeface="Times New Roman" panose="02020603050405020304" pitchFamily="18" charset="0"/>
                <a:cs typeface="Times New Roman" panose="02020603050405020304" pitchFamily="18" charset="0"/>
              </a:rPr>
              <a:t>thực</a:t>
            </a:r>
            <a:r>
              <a:rPr lang="en-US" sz="2800" b="1">
                <a:solidFill>
                  <a:srgbClr val="FFFF00"/>
                </a:solidFill>
                <a:latin typeface="Times New Roman" panose="02020603050405020304" pitchFamily="18" charset="0"/>
                <a:cs typeface="Times New Roman" panose="02020603050405020304" pitchFamily="18" charset="0"/>
              </a:rPr>
              <a:t> </a:t>
            </a:r>
          </a:p>
          <a:p>
            <a:pPr algn="ctr" fontAlgn="base">
              <a:spcBef>
                <a:spcPct val="0"/>
              </a:spcBef>
              <a:spcAft>
                <a:spcPct val="0"/>
              </a:spcAft>
              <a:buNone/>
            </a:pPr>
            <a:r>
              <a:rPr lang="en-US" sz="2800" b="1" err="1">
                <a:solidFill>
                  <a:srgbClr val="FFFF00"/>
                </a:solidFill>
                <a:latin typeface="Times New Roman" panose="02020603050405020304" pitchFamily="18" charset="0"/>
                <a:cs typeface="Times New Roman" panose="02020603050405020304" pitchFamily="18" charset="0"/>
              </a:rPr>
              <a:t>hiện</a:t>
            </a:r>
            <a:r>
              <a:rPr lang="en-US" sz="2800" b="1">
                <a:solidFill>
                  <a:srgbClr val="FFFF00"/>
                </a:solidFill>
                <a:latin typeface="Times New Roman" panose="02020603050405020304" pitchFamily="18" charset="0"/>
                <a:cs typeface="Times New Roman" panose="02020603050405020304" pitchFamily="18" charset="0"/>
              </a:rPr>
              <a:t> </a:t>
            </a:r>
            <a:r>
              <a:rPr lang="en-US" sz="2800" b="1" err="1">
                <a:solidFill>
                  <a:srgbClr val="FFFF00"/>
                </a:solidFill>
                <a:latin typeface="Times New Roman" panose="02020603050405020304" pitchFamily="18" charset="0"/>
                <a:cs typeface="Times New Roman" panose="02020603050405020304" pitchFamily="18" charset="0"/>
              </a:rPr>
              <a:t>các</a:t>
            </a:r>
            <a:r>
              <a:rPr lang="en-US" sz="2800" b="1">
                <a:solidFill>
                  <a:srgbClr val="FFFF00"/>
                </a:solidFill>
                <a:latin typeface="Times New Roman" panose="02020603050405020304" pitchFamily="18" charset="0"/>
                <a:cs typeface="Times New Roman" panose="02020603050405020304" pitchFamily="18" charset="0"/>
              </a:rPr>
              <a:t> </a:t>
            </a:r>
            <a:r>
              <a:rPr lang="en-US" sz="2800" b="1" err="1">
                <a:solidFill>
                  <a:srgbClr val="FFFF00"/>
                </a:solidFill>
                <a:latin typeface="Times New Roman" panose="02020603050405020304" pitchFamily="18" charset="0"/>
                <a:cs typeface="Times New Roman" panose="02020603050405020304" pitchFamily="18" charset="0"/>
              </a:rPr>
              <a:t>yêu</a:t>
            </a:r>
            <a:r>
              <a:rPr lang="en-US" sz="2800" b="1">
                <a:solidFill>
                  <a:srgbClr val="FFFF00"/>
                </a:solidFill>
                <a:latin typeface="Times New Roman" panose="02020603050405020304" pitchFamily="18" charset="0"/>
                <a:cs typeface="Times New Roman" panose="02020603050405020304" pitchFamily="18" charset="0"/>
              </a:rPr>
              <a:t> </a:t>
            </a:r>
            <a:r>
              <a:rPr lang="en-US" sz="2800" b="1" err="1">
                <a:solidFill>
                  <a:srgbClr val="FFFF00"/>
                </a:solidFill>
                <a:latin typeface="Times New Roman" panose="02020603050405020304" pitchFamily="18" charset="0"/>
                <a:cs typeface="Times New Roman" panose="02020603050405020304" pitchFamily="18" charset="0"/>
              </a:rPr>
              <a:t>cầu</a:t>
            </a:r>
            <a:r>
              <a:rPr lang="en-US" sz="2800" b="1">
                <a:solidFill>
                  <a:srgbClr val="FFFF00"/>
                </a:solidFill>
                <a:latin typeface="Times New Roman" panose="02020603050405020304" pitchFamily="18" charset="0"/>
                <a:cs typeface="Times New Roman" panose="02020603050405020304" pitchFamily="18" charset="0"/>
              </a:rPr>
              <a:t> </a:t>
            </a:r>
            <a:r>
              <a:rPr lang="en-US" sz="2800" b="1" err="1">
                <a:solidFill>
                  <a:srgbClr val="FFFF00"/>
                </a:solidFill>
                <a:latin typeface="Times New Roman" panose="02020603050405020304" pitchFamily="18" charset="0"/>
                <a:cs typeface="Times New Roman" panose="02020603050405020304" pitchFamily="18" charset="0"/>
              </a:rPr>
              <a:t>của</a:t>
            </a:r>
            <a:r>
              <a:rPr lang="en-US" sz="2800" b="1">
                <a:solidFill>
                  <a:srgbClr val="FFFF00"/>
                </a:solidFill>
                <a:latin typeface="Times New Roman" panose="02020603050405020304" pitchFamily="18" charset="0"/>
                <a:cs typeface="Times New Roman" panose="02020603050405020304" pitchFamily="18" charset="0"/>
              </a:rPr>
              <a:t> </a:t>
            </a:r>
            <a:r>
              <a:rPr lang="en-US" sz="2800" b="1" err="1">
                <a:solidFill>
                  <a:srgbClr val="FFFF00"/>
                </a:solidFill>
                <a:latin typeface="Times New Roman" panose="02020603050405020304" pitchFamily="18" charset="0"/>
                <a:cs typeface="Times New Roman" panose="02020603050405020304" pitchFamily="18" charset="0"/>
              </a:rPr>
              <a:t>bài</a:t>
            </a:r>
            <a:r>
              <a:rPr lang="en-US" sz="2800" b="1">
                <a:solidFill>
                  <a:srgbClr val="FFFF00"/>
                </a:solidFill>
                <a:latin typeface="Times New Roman" panose="02020603050405020304" pitchFamily="18" charset="0"/>
                <a:cs typeface="Times New Roman" panose="02020603050405020304" pitchFamily="18" charset="0"/>
              </a:rPr>
              <a:t> </a:t>
            </a:r>
            <a:r>
              <a:rPr lang="en-US" sz="2800" b="1" err="1">
                <a:solidFill>
                  <a:srgbClr val="FFFF00"/>
                </a:solidFill>
                <a:latin typeface="Times New Roman" panose="02020603050405020304" pitchFamily="18" charset="0"/>
                <a:cs typeface="Times New Roman" panose="02020603050405020304" pitchFamily="18" charset="0"/>
              </a:rPr>
              <a:t>học</a:t>
            </a:r>
            <a:endParaRPr lang="en-US" altLang="en-US" sz="2800" b="1">
              <a:solidFill>
                <a:srgbClr val="FFFF00"/>
              </a:solidFill>
              <a:latin typeface="Times New Roman" panose="02020603050405020304" pitchFamily="18" charset="0"/>
              <a:cs typeface="Times New Roman" panose="02020603050405020304" pitchFamily="18" charset="0"/>
            </a:endParaRPr>
          </a:p>
        </p:txBody>
      </p:sp>
      <p:sp>
        <p:nvSpPr>
          <p:cNvPr id="6163" name="Oval 23"/>
          <p:cNvSpPr>
            <a:spLocks noChangeArrowheads="1"/>
          </p:cNvSpPr>
          <p:nvPr/>
        </p:nvSpPr>
        <p:spPr bwMode="auto">
          <a:xfrm>
            <a:off x="1828800" y="5410200"/>
            <a:ext cx="1828800" cy="914400"/>
          </a:xfrm>
          <a:prstGeom prst="ellipse">
            <a:avLst/>
          </a:prstGeom>
          <a:solidFill>
            <a:srgbClr val="7030A0"/>
          </a:solidFill>
          <a:ln w="9525">
            <a:solidFill>
              <a:srgbClr val="FF0000"/>
            </a:solidFill>
            <a:round/>
            <a:headEnd/>
            <a:tailEnd/>
          </a:ln>
          <a:effectLst>
            <a:prstShdw prst="shdw17" dist="17961" dir="2700000">
              <a:srgbClr val="997A99"/>
            </a:prstShdw>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buNone/>
            </a:pPr>
            <a:r>
              <a:rPr lang="en-US" altLang="en-US" sz="2800" b="1">
                <a:solidFill>
                  <a:srgbClr val="FFFF00"/>
                </a:solidFill>
              </a:rPr>
              <a:t>3.</a:t>
            </a:r>
          </a:p>
        </p:txBody>
      </p:sp>
      <p:sp>
        <p:nvSpPr>
          <p:cNvPr id="20" name="AutoShape 20"/>
          <p:cNvSpPr>
            <a:spLocks noChangeArrowheads="1"/>
          </p:cNvSpPr>
          <p:nvPr>
            <p:custDataLst>
              <p:tags r:id="rId2"/>
            </p:custDataLst>
          </p:nvPr>
        </p:nvSpPr>
        <p:spPr bwMode="gray">
          <a:xfrm>
            <a:off x="1524002" y="76200"/>
            <a:ext cx="9143999" cy="685800"/>
          </a:xfrm>
          <a:prstGeom prst="roundRect">
            <a:avLst>
              <a:gd name="adj" fmla="val 16667"/>
            </a:avLst>
          </a:prstGeom>
          <a:gradFill rotWithShape="1">
            <a:gsLst>
              <a:gs pos="0">
                <a:schemeClr val="accent2">
                  <a:lumMod val="50000"/>
                </a:schemeClr>
              </a:gs>
              <a:gs pos="100000">
                <a:srgbClr val="FF0000"/>
              </a:gs>
            </a:gsLst>
            <a:lin ang="0" scaled="1"/>
          </a:gradFill>
          <a:ln w="12700" algn="ctr">
            <a:solidFill>
              <a:schemeClr val="accent1">
                <a:lumMod val="20000"/>
                <a:lumOff val="80000"/>
              </a:schemeClr>
            </a:solidFill>
            <a:round/>
            <a:headEnd/>
            <a:tailEnd/>
          </a:ln>
          <a:effectLst>
            <a:glow rad="139700">
              <a:schemeClr val="accent1">
                <a:lumMod val="20000"/>
                <a:lumOff val="80000"/>
                <a:alpha val="40000"/>
              </a:schemeClr>
            </a:glow>
            <a:outerShdw dist="99190" dir="2388334" algn="ctr" rotWithShape="0">
              <a:srgbClr val="333333">
                <a:alpha val="50000"/>
              </a:srgb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defRPr/>
            </a:pPr>
            <a:r>
              <a:rPr lang="en-US" sz="3200" b="1" dirty="0">
                <a:solidFill>
                  <a:srgbClr val="FFFF00"/>
                </a:solidFill>
                <a:latin typeface="Times New Roman"/>
                <a:ea typeface="Calibri"/>
              </a:rPr>
              <a:t>NHỮNG ĐIỀU EM CẦN LƯU Ý</a:t>
            </a:r>
            <a:endParaRPr lang="en-US" sz="3200" b="1" dirty="0">
              <a:solidFill>
                <a:srgbClr val="FFFF00"/>
              </a:solidFill>
              <a:cs typeface="Arial" charset="0"/>
            </a:endParaRPr>
          </a:p>
        </p:txBody>
      </p:sp>
      <p:cxnSp>
        <p:nvCxnSpPr>
          <p:cNvPr id="21" name="Straight Connector 20"/>
          <p:cNvCxnSpPr/>
          <p:nvPr/>
        </p:nvCxnSpPr>
        <p:spPr>
          <a:xfrm>
            <a:off x="1524000" y="914400"/>
            <a:ext cx="91440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Audio 2">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2082103573"/>
      </p:ext>
    </p:extLst>
  </p:cSld>
  <p:clrMapOvr>
    <a:masterClrMapping/>
  </p:clrMapOvr>
  <mc:AlternateContent xmlns:mc="http://schemas.openxmlformats.org/markup-compatibility/2006" xmlns:p14="http://schemas.microsoft.com/office/powerpoint/2010/main">
    <mc:Choice Requires="p14">
      <p:transition spd="slow" p14:dur="2000" advTm="25577"/>
    </mc:Choice>
    <mc:Fallback xmlns="">
      <p:transition spd="slow" advTm="255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4102">
                                            <p:txEl>
                                              <p:pRg st="0" end="0"/>
                                            </p:txEl>
                                          </p:spTgt>
                                        </p:tgtEl>
                                        <p:attrNameLst>
                                          <p:attrName>style.visibility</p:attrName>
                                        </p:attrNameLst>
                                      </p:cBhvr>
                                      <p:to>
                                        <p:strVal val="visible"/>
                                      </p:to>
                                    </p:set>
                                    <p:animEffect transition="in" filter="circle(in)">
                                      <p:cBhvr>
                                        <p:cTn id="11" dur="2000"/>
                                        <p:tgtEl>
                                          <p:spTgt spid="4102">
                                            <p:txEl>
                                              <p:pRg st="0" end="0"/>
                                            </p:txEl>
                                          </p:spTgt>
                                        </p:tgtEl>
                                      </p:cBhvr>
                                    </p:animEffect>
                                  </p:childTnLst>
                                </p:cTn>
                              </p:par>
                              <p:par>
                                <p:cTn id="12" presetID="6" presetClass="entr" presetSubtype="16" fill="hold" nodeType="withEffect">
                                  <p:stCondLst>
                                    <p:cond delay="0"/>
                                  </p:stCondLst>
                                  <p:childTnLst>
                                    <p:set>
                                      <p:cBhvr>
                                        <p:cTn id="13" dur="1" fill="hold">
                                          <p:stCondLst>
                                            <p:cond delay="0"/>
                                          </p:stCondLst>
                                        </p:cTn>
                                        <p:tgtEl>
                                          <p:spTgt spid="4102">
                                            <p:txEl>
                                              <p:pRg st="1" end="1"/>
                                            </p:txEl>
                                          </p:spTgt>
                                        </p:tgtEl>
                                        <p:attrNameLst>
                                          <p:attrName>style.visibility</p:attrName>
                                        </p:attrNameLst>
                                      </p:cBhvr>
                                      <p:to>
                                        <p:strVal val="visible"/>
                                      </p:to>
                                    </p:set>
                                    <p:animEffect transition="in" filter="circle(in)">
                                      <p:cBhvr>
                                        <p:cTn id="14" dur="2000"/>
                                        <p:tgtEl>
                                          <p:spTgt spid="4102">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4104">
                                            <p:txEl>
                                              <p:pRg st="0" end="0"/>
                                            </p:txEl>
                                          </p:spTgt>
                                        </p:tgtEl>
                                        <p:attrNameLst>
                                          <p:attrName>style.visibility</p:attrName>
                                        </p:attrNameLst>
                                      </p:cBhvr>
                                      <p:to>
                                        <p:strVal val="visible"/>
                                      </p:to>
                                    </p:set>
                                    <p:animEffect transition="in" filter="box(in)">
                                      <p:cBhvr>
                                        <p:cTn id="19" dur="2000"/>
                                        <p:tgtEl>
                                          <p:spTgt spid="4104">
                                            <p:txEl>
                                              <p:pRg st="0" end="0"/>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4104">
                                            <p:txEl>
                                              <p:pRg st="1" end="1"/>
                                            </p:txEl>
                                          </p:spTgt>
                                        </p:tgtEl>
                                        <p:attrNameLst>
                                          <p:attrName>style.visibility</p:attrName>
                                        </p:attrNameLst>
                                      </p:cBhvr>
                                      <p:to>
                                        <p:strVal val="visible"/>
                                      </p:to>
                                    </p:set>
                                    <p:animEffect transition="in" filter="box(in)">
                                      <p:cBhvr>
                                        <p:cTn id="22" dur="2000"/>
                                        <p:tgtEl>
                                          <p:spTgt spid="410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162">
                                            <p:txEl>
                                              <p:pRg st="0" end="0"/>
                                            </p:txEl>
                                          </p:spTgt>
                                        </p:tgtEl>
                                        <p:attrNameLst>
                                          <p:attrName>style.visibility</p:attrName>
                                        </p:attrNameLst>
                                      </p:cBhvr>
                                      <p:to>
                                        <p:strVal val="visible"/>
                                      </p:to>
                                    </p:set>
                                    <p:animEffect transition="in" filter="blinds(horizontal)">
                                      <p:cBhvr>
                                        <p:cTn id="27" dur="500"/>
                                        <p:tgtEl>
                                          <p:spTgt spid="6162">
                                            <p:txEl>
                                              <p:pRg st="0" end="0"/>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6162">
                                            <p:txEl>
                                              <p:pRg st="1" end="1"/>
                                            </p:txEl>
                                          </p:spTgt>
                                        </p:tgtEl>
                                        <p:attrNameLst>
                                          <p:attrName>style.visibility</p:attrName>
                                        </p:attrNameLst>
                                      </p:cBhvr>
                                      <p:to>
                                        <p:strVal val="visible"/>
                                      </p:to>
                                    </p:set>
                                    <p:animEffect transition="in" filter="blinds(horizontal)">
                                      <p:cBhvr>
                                        <p:cTn id="30" dur="500"/>
                                        <p:tgtEl>
                                          <p:spTgt spid="61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13768" y="776936"/>
            <a:ext cx="9139237"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n-US" sz="4000" b="1" dirty="0">
                <a:solidFill>
                  <a:srgbClr val="008000"/>
                </a:solidFill>
                <a:latin typeface="Arial"/>
              </a:rPr>
              <a:t>LUYỆN TỪ VÀ CÂU</a:t>
            </a:r>
          </a:p>
        </p:txBody>
      </p:sp>
      <p:grpSp>
        <p:nvGrpSpPr>
          <p:cNvPr id="5" name="Group 31"/>
          <p:cNvGrpSpPr>
            <a:grpSpLocks/>
          </p:cNvGrpSpPr>
          <p:nvPr/>
        </p:nvGrpSpPr>
        <p:grpSpPr bwMode="auto">
          <a:xfrm>
            <a:off x="1108357" y="1977199"/>
            <a:ext cx="10547927" cy="2022141"/>
            <a:chOff x="445" y="307"/>
            <a:chExt cx="4835" cy="1544"/>
          </a:xfrm>
        </p:grpSpPr>
        <p:sp>
          <p:nvSpPr>
            <p:cNvPr id="6" name="AutoShape 11"/>
            <p:cNvSpPr>
              <a:spLocks noChangeArrowheads="1"/>
            </p:cNvSpPr>
            <p:nvPr/>
          </p:nvSpPr>
          <p:spPr bwMode="gray">
            <a:xfrm>
              <a:off x="1427" y="1563"/>
              <a:ext cx="3853" cy="288"/>
            </a:xfrm>
            <a:prstGeom prst="roundRect">
              <a:avLst>
                <a:gd name="adj" fmla="val 16667"/>
              </a:avLst>
            </a:prstGeom>
            <a:noFill/>
            <a:ln w="12700" algn="ctr">
              <a:noFill/>
              <a:round/>
              <a:headEnd/>
              <a:tailEnd/>
            </a:ln>
            <a:effectLst>
              <a:outerShdw dist="99190" dir="2388334" algn="ctr" rotWithShape="0">
                <a:srgbClr val="333333">
                  <a:alpha val="50000"/>
                </a:srgbClr>
              </a:outerShdw>
            </a:effectLst>
          </p:spPr>
          <p:txBody>
            <a:bodyPr wrap="none" anchor="ctr"/>
            <a:lstStyle/>
            <a:p>
              <a:pPr>
                <a:defRPr/>
              </a:pPr>
              <a:endParaRPr lang="en-US" sz="2800" b="1">
                <a:solidFill>
                  <a:srgbClr val="000000"/>
                </a:solidFill>
                <a:effectLst>
                  <a:outerShdw blurRad="38100" dist="38100" dir="2700000" algn="tl">
                    <a:srgbClr val="000000">
                      <a:alpha val="43137"/>
                    </a:srgbClr>
                  </a:outerShdw>
                </a:effectLst>
                <a:latin typeface="Arial" charset="0"/>
                <a:cs typeface="Arial"/>
              </a:endParaRPr>
            </a:p>
          </p:txBody>
        </p:sp>
        <p:sp>
          <p:nvSpPr>
            <p:cNvPr id="7" name="Text Box 13">
              <a:hlinkClick r:id="" action="ppaction://noaction"/>
            </p:cNvPr>
            <p:cNvSpPr txBox="1">
              <a:spLocks noChangeArrowheads="1"/>
            </p:cNvSpPr>
            <p:nvPr/>
          </p:nvSpPr>
          <p:spPr bwMode="gray">
            <a:xfrm>
              <a:off x="445" y="307"/>
              <a:ext cx="4551" cy="1390"/>
            </a:xfrm>
            <a:prstGeom prst="rect">
              <a:avLst/>
            </a:prstGeom>
            <a:noFill/>
            <a:ln w="9525" algn="ctr">
              <a:noFill/>
              <a:miter lim="800000"/>
              <a:headEnd/>
              <a:tailEnd/>
            </a:ln>
            <a:effectLst/>
          </p:spPr>
          <p:txBody>
            <a:bodyPr wrap="square" anchor="ctr">
              <a:spAutoFit/>
            </a:bodyPr>
            <a:lstStyle/>
            <a:p>
              <a:pPr fontAlgn="base">
                <a:spcBef>
                  <a:spcPct val="0"/>
                </a:spcBef>
                <a:spcAft>
                  <a:spcPct val="0"/>
                </a:spcAft>
                <a:defRPr/>
              </a:pPr>
              <a:r>
                <a:rPr lang="en-US" sz="5400" b="1" dirty="0">
                  <a:solidFill>
                    <a:srgbClr val="FF0000"/>
                  </a:solidFill>
                  <a:effectLst>
                    <a:outerShdw blurRad="38100" dist="38100" dir="2700000" algn="tl">
                      <a:srgbClr val="000000"/>
                    </a:outerShdw>
                  </a:effectLst>
                  <a:latin typeface="Times New Roman" pitchFamily="18" charset="0"/>
                  <a:cs typeface="Times New Roman" pitchFamily="18" charset="0"/>
                </a:rPr>
                <a:t>CÂU HỎI VÀ DẤU CHẤM HỎI</a:t>
              </a:r>
            </a:p>
          </p:txBody>
        </p:sp>
      </p:grpSp>
      <p:sp>
        <p:nvSpPr>
          <p:cNvPr id="8" name="Text Box 6">
            <a:extLst>
              <a:ext uri="{FF2B5EF4-FFF2-40B4-BE49-F238E27FC236}">
                <a16:creationId xmlns:a16="http://schemas.microsoft.com/office/drawing/2014/main" id="{E5BD59EB-21FB-41D3-A000-2468595E5A85}"/>
              </a:ext>
            </a:extLst>
          </p:cNvPr>
          <p:cNvSpPr txBox="1">
            <a:spLocks noChangeArrowheads="1"/>
          </p:cNvSpPr>
          <p:nvPr/>
        </p:nvSpPr>
        <p:spPr bwMode="auto">
          <a:xfrm>
            <a:off x="4066312" y="4916488"/>
            <a:ext cx="7010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b="1" i="1" dirty="0">
                <a:solidFill>
                  <a:srgbClr val="0070C0"/>
                </a:solidFill>
                <a:latin typeface="Times New Roman" panose="02020603050405020304" pitchFamily="18" charset="0"/>
              </a:rPr>
              <a:t>SGK</a:t>
            </a:r>
            <a:r>
              <a:rPr lang="en-US" altLang="en-US" b="1" dirty="0">
                <a:solidFill>
                  <a:srgbClr val="0070C0"/>
                </a:solidFill>
                <a:latin typeface="Times New Roman" panose="02020603050405020304" pitchFamily="18" charset="0"/>
              </a:rPr>
              <a:t> </a:t>
            </a:r>
            <a:r>
              <a:rPr lang="en-US" altLang="en-US" b="1" i="1" dirty="0" err="1">
                <a:solidFill>
                  <a:srgbClr val="0070C0"/>
                </a:solidFill>
                <a:latin typeface="Times New Roman" panose="02020603050405020304" pitchFamily="18" charset="0"/>
              </a:rPr>
              <a:t>Tiếng</a:t>
            </a:r>
            <a:r>
              <a:rPr lang="en-US" altLang="en-US" b="1" i="1" dirty="0">
                <a:solidFill>
                  <a:srgbClr val="0070C0"/>
                </a:solidFill>
                <a:latin typeface="Times New Roman" panose="02020603050405020304" pitchFamily="18" charset="0"/>
              </a:rPr>
              <a:t> </a:t>
            </a:r>
            <a:r>
              <a:rPr lang="en-US" altLang="en-US" b="1" i="1" dirty="0" err="1">
                <a:solidFill>
                  <a:srgbClr val="0070C0"/>
                </a:solidFill>
                <a:latin typeface="Times New Roman" panose="02020603050405020304" pitchFamily="18" charset="0"/>
              </a:rPr>
              <a:t>Việt</a:t>
            </a:r>
            <a:r>
              <a:rPr lang="en-US" altLang="en-US" b="1" i="1" dirty="0">
                <a:solidFill>
                  <a:srgbClr val="0070C0"/>
                </a:solidFill>
                <a:latin typeface="Times New Roman" panose="02020603050405020304" pitchFamily="18" charset="0"/>
              </a:rPr>
              <a:t> 4 </a:t>
            </a:r>
            <a:r>
              <a:rPr lang="en-US" altLang="en-US" b="1" i="1" dirty="0" err="1">
                <a:solidFill>
                  <a:srgbClr val="0070C0"/>
                </a:solidFill>
                <a:latin typeface="Times New Roman" panose="02020603050405020304" pitchFamily="18" charset="0"/>
              </a:rPr>
              <a:t>tập</a:t>
            </a:r>
            <a:r>
              <a:rPr lang="en-US" altLang="en-US" b="1" i="1" dirty="0">
                <a:solidFill>
                  <a:srgbClr val="0070C0"/>
                </a:solidFill>
                <a:latin typeface="Times New Roman" panose="02020603050405020304" pitchFamily="18" charset="0"/>
              </a:rPr>
              <a:t> 1 – </a:t>
            </a:r>
            <a:r>
              <a:rPr lang="en-US" altLang="en-US" b="1" i="1" dirty="0" err="1">
                <a:solidFill>
                  <a:srgbClr val="0070C0"/>
                </a:solidFill>
                <a:latin typeface="Times New Roman" panose="02020603050405020304" pitchFamily="18" charset="0"/>
              </a:rPr>
              <a:t>trang</a:t>
            </a:r>
            <a:r>
              <a:rPr lang="en-US" altLang="en-US" b="1" i="1" dirty="0">
                <a:solidFill>
                  <a:srgbClr val="0070C0"/>
                </a:solidFill>
                <a:latin typeface="Times New Roman" panose="02020603050405020304" pitchFamily="18" charset="0"/>
              </a:rPr>
              <a:t> 131-132 </a:t>
            </a:r>
          </a:p>
        </p:txBody>
      </p:sp>
    </p:spTree>
    <p:custDataLst>
      <p:tags r:id="rId1"/>
    </p:custDataLst>
    <p:extLst>
      <p:ext uri="{BB962C8B-B14F-4D97-AF65-F5344CB8AC3E}">
        <p14:creationId xmlns:p14="http://schemas.microsoft.com/office/powerpoint/2010/main" val="330268991"/>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subTnLst>
                                    <p:audio>
                                      <p:cMediaNode vol="24000">
                                        <p:cTn display="0" masterRel="sameClick">
                                          <p:stCondLst>
                                            <p:cond evt="begin" delay="0">
                                              <p:tn val="5"/>
                                            </p:cond>
                                          </p:stCondLst>
                                          <p:endCondLst>
                                            <p:cond evt="onStopAudio" delay="0">
                                              <p:tgtEl>
                                                <p:sldTgt/>
                                              </p:tgtEl>
                                            </p:cond>
                                          </p:endCondLst>
                                        </p:cTn>
                                        <p:tgtEl>
                                          <p:sndTgt r:embed="rId4" name="khoi dong 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879352" y="0"/>
            <a:ext cx="9144000" cy="685800"/>
          </a:xfrm>
        </p:spPr>
        <p:txBody>
          <a:bodyPr/>
          <a:lstStyle/>
          <a:p>
            <a:pPr algn="l" eaLnBrk="1" hangingPunct="1"/>
            <a:r>
              <a:rPr lang="en-US" altLang="en-US" b="1" dirty="0">
                <a:solidFill>
                  <a:srgbClr val="FFFF00"/>
                </a:solidFill>
                <a:latin typeface="Times New Roman" panose="02020603050405020304" pitchFamily="18" charset="0"/>
                <a:cs typeface="Times New Roman" panose="02020603050405020304" pitchFamily="18" charset="0"/>
              </a:rPr>
              <a:t>I: </a:t>
            </a:r>
            <a:r>
              <a:rPr lang="en-US" altLang="en-US" b="1" dirty="0" err="1">
                <a:solidFill>
                  <a:srgbClr val="FFFF00"/>
                </a:solidFill>
                <a:latin typeface="Times New Roman" panose="02020603050405020304" pitchFamily="18" charset="0"/>
                <a:cs typeface="Times New Roman" panose="02020603050405020304" pitchFamily="18" charset="0"/>
              </a:rPr>
              <a:t>Nhận</a:t>
            </a:r>
            <a:r>
              <a:rPr lang="en-US" altLang="en-US" b="1" dirty="0">
                <a:solidFill>
                  <a:srgbClr val="FFFF00"/>
                </a:solidFill>
                <a:latin typeface="Times New Roman" panose="02020603050405020304" pitchFamily="18" charset="0"/>
                <a:cs typeface="Times New Roman" panose="02020603050405020304" pitchFamily="18" charset="0"/>
              </a:rPr>
              <a:t> </a:t>
            </a:r>
            <a:r>
              <a:rPr lang="en-US" altLang="en-US" b="1" dirty="0" err="1">
                <a:solidFill>
                  <a:srgbClr val="FFFF00"/>
                </a:solidFill>
                <a:latin typeface="Times New Roman" panose="02020603050405020304" pitchFamily="18" charset="0"/>
                <a:cs typeface="Times New Roman" panose="02020603050405020304" pitchFamily="18" charset="0"/>
              </a:rPr>
              <a:t>xét</a:t>
            </a:r>
            <a:endParaRPr lang="en-US" altLang="en-US" b="1" dirty="0">
              <a:solidFill>
                <a:srgbClr val="FFFF00"/>
              </a:solidFill>
              <a:latin typeface="Times New Roman" panose="02020603050405020304" pitchFamily="18" charset="0"/>
              <a:cs typeface="Times New Roman" panose="02020603050405020304" pitchFamily="18" charset="0"/>
            </a:endParaRPr>
          </a:p>
        </p:txBody>
      </p:sp>
      <p:grpSp>
        <p:nvGrpSpPr>
          <p:cNvPr id="2" name="Group 30"/>
          <p:cNvGrpSpPr>
            <a:grpSpLocks/>
          </p:cNvGrpSpPr>
          <p:nvPr/>
        </p:nvGrpSpPr>
        <p:grpSpPr bwMode="auto">
          <a:xfrm>
            <a:off x="493576" y="966788"/>
            <a:ext cx="11533109" cy="1171978"/>
            <a:chOff x="1296" y="891"/>
            <a:chExt cx="3264" cy="885"/>
          </a:xfrm>
        </p:grpSpPr>
        <p:sp>
          <p:nvSpPr>
            <p:cNvPr id="5" name="AutoShape 6"/>
            <p:cNvSpPr>
              <a:spLocks noChangeArrowheads="1"/>
            </p:cNvSpPr>
            <p:nvPr/>
          </p:nvSpPr>
          <p:spPr bwMode="gray">
            <a:xfrm>
              <a:off x="1471" y="891"/>
              <a:ext cx="3089" cy="885"/>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6" name="AutoShape 7"/>
            <p:cNvSpPr>
              <a:spLocks noChangeArrowheads="1"/>
            </p:cNvSpPr>
            <p:nvPr/>
          </p:nvSpPr>
          <p:spPr bwMode="gray">
            <a:xfrm>
              <a:off x="1296" y="905"/>
              <a:ext cx="368" cy="835"/>
            </a:xfrm>
            <a:prstGeom prst="diamond">
              <a:avLst/>
            </a:prstGeom>
            <a:solidFill>
              <a:schemeClr val="accent1"/>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8" name="Text Box 9"/>
            <p:cNvSpPr txBox="1">
              <a:spLocks noChangeArrowheads="1"/>
            </p:cNvSpPr>
            <p:nvPr/>
          </p:nvSpPr>
          <p:spPr bwMode="gray">
            <a:xfrm>
              <a:off x="1426" y="1116"/>
              <a:ext cx="103" cy="395"/>
            </a:xfrm>
            <a:prstGeom prst="rect">
              <a:avLst/>
            </a:prstGeom>
            <a:noFill/>
            <a:ln w="9525" algn="ctr">
              <a:noFill/>
              <a:miter lim="800000"/>
              <a:headEnd/>
              <a:tailEnd/>
            </a:ln>
            <a:effectLst/>
          </p:spPr>
          <p:txBody>
            <a:bodyPr wrap="none">
              <a:spAutoFit/>
            </a:bodyPr>
            <a:lstStyle/>
            <a:p>
              <a:pPr algn="ctr" eaLnBrk="0" hangingPunct="0">
                <a:defRPr/>
              </a:pPr>
              <a:r>
                <a:rPr lang="en-US" sz="28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1</a:t>
              </a:r>
            </a:p>
          </p:txBody>
        </p:sp>
      </p:grpSp>
      <p:grpSp>
        <p:nvGrpSpPr>
          <p:cNvPr id="3" name="Group 31"/>
          <p:cNvGrpSpPr>
            <a:grpSpLocks/>
          </p:cNvGrpSpPr>
          <p:nvPr/>
        </p:nvGrpSpPr>
        <p:grpSpPr bwMode="auto">
          <a:xfrm>
            <a:off x="477124" y="2586038"/>
            <a:ext cx="11549561" cy="1381528"/>
            <a:chOff x="1142" y="1512"/>
            <a:chExt cx="7097" cy="375"/>
          </a:xfrm>
        </p:grpSpPr>
        <p:sp>
          <p:nvSpPr>
            <p:cNvPr id="10" name="AutoShape 11"/>
            <p:cNvSpPr>
              <a:spLocks noChangeArrowheads="1"/>
            </p:cNvSpPr>
            <p:nvPr/>
          </p:nvSpPr>
          <p:spPr bwMode="gray">
            <a:xfrm>
              <a:off x="1427" y="1563"/>
              <a:ext cx="6812" cy="288"/>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1" name="AutoShape 12"/>
            <p:cNvSpPr>
              <a:spLocks noChangeArrowheads="1"/>
            </p:cNvSpPr>
            <p:nvPr/>
          </p:nvSpPr>
          <p:spPr bwMode="gray">
            <a:xfrm>
              <a:off x="1142" y="1512"/>
              <a:ext cx="769" cy="375"/>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000000"/>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2" name="Text Box 13">
              <a:hlinkClick r:id="" action="ppaction://noaction"/>
            </p:cNvPr>
            <p:cNvSpPr txBox="1">
              <a:spLocks noChangeArrowheads="1"/>
            </p:cNvSpPr>
            <p:nvPr/>
          </p:nvSpPr>
          <p:spPr bwMode="gray">
            <a:xfrm>
              <a:off x="2131" y="1622"/>
              <a:ext cx="4626" cy="159"/>
            </a:xfrm>
            <a:prstGeom prst="rect">
              <a:avLst/>
            </a:prstGeom>
            <a:noFill/>
            <a:ln w="9525" algn="ctr">
              <a:noFill/>
              <a:miter lim="800000"/>
              <a:headEnd/>
              <a:tailEnd/>
            </a:ln>
            <a:effectLst/>
          </p:spPr>
          <p:txBody>
            <a:bodyPr wrap="square">
              <a:spAutoFit/>
            </a:bodyPr>
            <a:lstStyle/>
            <a:p>
              <a:pPr algn="just" eaLnBrk="0" fontAlgn="base" hangingPunct="0">
                <a:spcBef>
                  <a:spcPct val="0"/>
                </a:spcBef>
                <a:spcAft>
                  <a:spcPct val="0"/>
                </a:spcAft>
                <a:defRPr/>
              </a:pP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Các</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câu</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hỏi</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ấy</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là</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của</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ai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và</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để</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t>
              </a:r>
              <a:r>
                <a:rPr lang="en-US" sz="3200" b="1" dirty="0" err="1">
                  <a:solidFill>
                    <a:schemeClr val="accent5"/>
                  </a:solidFill>
                  <a:effectLst>
                    <a:outerShdw blurRad="38100" dist="38100" dir="2700000" algn="tl">
                      <a:srgbClr val="000000"/>
                    </a:outerShdw>
                  </a:effectLst>
                  <a:latin typeface="Times New Roman" pitchFamily="18" charset="0"/>
                  <a:cs typeface="Times New Roman" pitchFamily="18" charset="0"/>
                </a:rPr>
                <a:t>hỏi</a:t>
              </a:r>
              <a:r>
                <a:rPr lang="en-US" sz="3200" b="1" dirty="0">
                  <a:solidFill>
                    <a:schemeClr val="accent5"/>
                  </a:solidFill>
                  <a:effectLst>
                    <a:outerShdw blurRad="38100" dist="38100" dir="2700000" algn="tl">
                      <a:srgbClr val="000000"/>
                    </a:outerShdw>
                  </a:effectLst>
                  <a:latin typeface="Times New Roman" pitchFamily="18" charset="0"/>
                  <a:cs typeface="Times New Roman" pitchFamily="18" charset="0"/>
                </a:rPr>
                <a:t> ai? </a:t>
              </a:r>
            </a:p>
          </p:txBody>
        </p:sp>
        <p:sp>
          <p:nvSpPr>
            <p:cNvPr id="13" name="Text Box 14"/>
            <p:cNvSpPr txBox="1">
              <a:spLocks noChangeArrowheads="1"/>
            </p:cNvSpPr>
            <p:nvPr/>
          </p:nvSpPr>
          <p:spPr bwMode="gray">
            <a:xfrm>
              <a:off x="1419" y="1641"/>
              <a:ext cx="219" cy="125"/>
            </a:xfrm>
            <a:prstGeom prst="rect">
              <a:avLst/>
            </a:prstGeom>
            <a:noFill/>
            <a:ln w="9525" algn="ctr">
              <a:noFill/>
              <a:miter lim="800000"/>
              <a:headEnd/>
              <a:tailEnd/>
            </a:ln>
            <a:effectLst/>
          </p:spPr>
          <p:txBody>
            <a:bodyPr wrap="none">
              <a:spAutoFit/>
            </a:bodyPr>
            <a:lstStyle/>
            <a:p>
              <a:pPr algn="ctr" eaLnBrk="0" hangingPunct="0">
                <a:defRPr/>
              </a:pPr>
              <a:r>
                <a:rPr lang="en-US" sz="2400" b="1" dirty="0">
                  <a:solidFill>
                    <a:srgbClr val="FFFFD9"/>
                  </a:solidFill>
                  <a:effectLst>
                    <a:outerShdw blurRad="38100" dist="38100" dir="2700000" algn="tl">
                      <a:srgbClr val="000000">
                        <a:alpha val="43137"/>
                      </a:srgbClr>
                    </a:outerShdw>
                  </a:effectLst>
                  <a:latin typeface="Arial"/>
                  <a:cs typeface="Times New Roman" pitchFamily="18" charset="0"/>
                </a:rPr>
                <a:t>2</a:t>
              </a:r>
            </a:p>
          </p:txBody>
        </p:sp>
      </p:grpSp>
      <p:grpSp>
        <p:nvGrpSpPr>
          <p:cNvPr id="4" name="Group 25"/>
          <p:cNvGrpSpPr>
            <a:grpSpLocks/>
          </p:cNvGrpSpPr>
          <p:nvPr/>
        </p:nvGrpSpPr>
        <p:grpSpPr bwMode="auto">
          <a:xfrm>
            <a:off x="662768" y="4428388"/>
            <a:ext cx="11201455" cy="1112646"/>
            <a:chOff x="1394" y="2235"/>
            <a:chExt cx="3310" cy="288"/>
          </a:xfrm>
        </p:grpSpPr>
        <p:sp>
          <p:nvSpPr>
            <p:cNvPr id="15" name="AutoShape 16"/>
            <p:cNvSpPr>
              <a:spLocks noChangeArrowheads="1"/>
            </p:cNvSpPr>
            <p:nvPr/>
          </p:nvSpPr>
          <p:spPr bwMode="gray">
            <a:xfrm>
              <a:off x="1619" y="2235"/>
              <a:ext cx="3085" cy="288"/>
            </a:xfrm>
            <a:prstGeom prst="roundRect">
              <a:avLst>
                <a:gd name="adj" fmla="val 16667"/>
              </a:avLst>
            </a:prstGeom>
            <a:no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eaLnBrk="0" hangingPunct="0">
                <a:defRPr/>
              </a:pPr>
              <a:endParaRPr lang="en-US" b="1">
                <a:solidFill>
                  <a:srgbClr val="FF3399"/>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6" name="AutoShape 17"/>
            <p:cNvSpPr>
              <a:spLocks noChangeArrowheads="1"/>
            </p:cNvSpPr>
            <p:nvPr/>
          </p:nvSpPr>
          <p:spPr bwMode="gray">
            <a:xfrm>
              <a:off x="1394" y="2235"/>
              <a:ext cx="384" cy="288"/>
            </a:xfrm>
            <a:prstGeom prst="diamond">
              <a:avLst/>
            </a:prstGeom>
            <a:solidFill>
              <a:schemeClr val="fo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eaLnBrk="0" hangingPunct="0">
                <a:defRPr/>
              </a:pPr>
              <a:endParaRPr lang="en-US" b="1">
                <a:solidFill>
                  <a:srgbClr val="FF3399"/>
                </a:solidFill>
                <a:effectLst>
                  <a:outerShdw blurRad="38100" dist="38100" dir="2700000" algn="tl">
                    <a:srgbClr val="000000">
                      <a:alpha val="43137"/>
                    </a:srgbClr>
                  </a:outerShdw>
                </a:effectLst>
                <a:latin typeface="Arial" charset="0"/>
                <a:cs typeface="Arial" panose="020B0604020202020204" pitchFamily="34" charset="0"/>
              </a:endParaRPr>
            </a:p>
          </p:txBody>
        </p:sp>
        <p:sp>
          <p:nvSpPr>
            <p:cNvPr id="17" name="Text Box 18">
              <a:hlinkClick r:id="" action="ppaction://noaction"/>
            </p:cNvPr>
            <p:cNvSpPr txBox="1">
              <a:spLocks noChangeArrowheads="1"/>
            </p:cNvSpPr>
            <p:nvPr/>
          </p:nvSpPr>
          <p:spPr bwMode="gray">
            <a:xfrm>
              <a:off x="1805" y="2298"/>
              <a:ext cx="2764" cy="151"/>
            </a:xfrm>
            <a:prstGeom prst="rect">
              <a:avLst/>
            </a:prstGeom>
            <a:noFill/>
            <a:ln w="9525" algn="ctr">
              <a:noFill/>
              <a:miter lim="800000"/>
              <a:headEnd/>
              <a:tailEnd/>
            </a:ln>
            <a:effectLst/>
          </p:spPr>
          <p:txBody>
            <a:bodyPr wrap="square">
              <a:spAutoFit/>
            </a:bodyPr>
            <a:lstStyle/>
            <a:p>
              <a:pPr eaLnBrk="0" hangingPunct="0">
                <a:defRPr/>
              </a:pP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Những</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dấu</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hiệu</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nào</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giúp</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em</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nhận</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ra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đó</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là</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câu</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hỏi</a:t>
              </a:r>
              <a:r>
                <a:rPr lang="en-US" sz="3200" b="1" dirty="0">
                  <a:solidFill>
                    <a:srgbClr val="FFFFE9">
                      <a:lumMod val="20000"/>
                      <a:lumOff val="80000"/>
                    </a:srgbClr>
                  </a:solidFill>
                  <a:effectLst>
                    <a:outerShdw blurRad="38100" dist="38100" dir="2700000" algn="tl">
                      <a:srgbClr val="000000">
                        <a:alpha val="43137"/>
                      </a:srgbClr>
                    </a:outerShdw>
                  </a:effectLst>
                  <a:latin typeface="Times New Roman" pitchFamily="18" charset="0"/>
                  <a:cs typeface="Times New Roman" pitchFamily="18" charset="0"/>
                </a:rPr>
                <a:t>?</a:t>
              </a:r>
            </a:p>
          </p:txBody>
        </p:sp>
        <p:sp>
          <p:nvSpPr>
            <p:cNvPr id="18" name="Text Box 19"/>
            <p:cNvSpPr txBox="1">
              <a:spLocks noChangeArrowheads="1"/>
            </p:cNvSpPr>
            <p:nvPr/>
          </p:nvSpPr>
          <p:spPr bwMode="gray">
            <a:xfrm>
              <a:off x="1529" y="2330"/>
              <a:ext cx="105" cy="119"/>
            </a:xfrm>
            <a:prstGeom prst="rect">
              <a:avLst/>
            </a:prstGeom>
            <a:noFill/>
            <a:ln w="9525" algn="ctr">
              <a:noFill/>
              <a:miter lim="800000"/>
              <a:headEnd/>
              <a:tailEnd/>
            </a:ln>
            <a:effectLst/>
          </p:spPr>
          <p:txBody>
            <a:bodyPr wrap="none">
              <a:spAutoFit/>
            </a:bodyPr>
            <a:lstStyle/>
            <a:p>
              <a:pPr algn="ctr" eaLnBrk="0" hangingPunct="0">
                <a:defRPr/>
              </a:pPr>
              <a:r>
                <a:rPr lang="en-US" sz="2400" b="1" dirty="0">
                  <a:solidFill>
                    <a:srgbClr val="0000CC"/>
                  </a:solidFill>
                  <a:effectLst>
                    <a:outerShdw blurRad="38100" dist="38100" dir="2700000" algn="tl">
                      <a:srgbClr val="000000">
                        <a:alpha val="43137"/>
                      </a:srgbClr>
                    </a:outerShdw>
                  </a:effectLst>
                  <a:latin typeface="Arial"/>
                  <a:cs typeface="Times New Roman" pitchFamily="18" charset="0"/>
                </a:rPr>
                <a:t>3</a:t>
              </a:r>
            </a:p>
          </p:txBody>
        </p:sp>
      </p:grpSp>
      <p:sp>
        <p:nvSpPr>
          <p:cNvPr id="19" name="Text Box 44">
            <a:extLst>
              <a:ext uri="{FF2B5EF4-FFF2-40B4-BE49-F238E27FC236}">
                <a16:creationId xmlns:a16="http://schemas.microsoft.com/office/drawing/2014/main" id="{D6DBE3DC-0B31-49EE-A03A-1458DA7EBD77}"/>
              </a:ext>
            </a:extLst>
          </p:cNvPr>
          <p:cNvSpPr txBox="1">
            <a:spLocks noChangeArrowheads="1"/>
          </p:cNvSpPr>
          <p:nvPr/>
        </p:nvSpPr>
        <p:spPr bwMode="auto">
          <a:xfrm>
            <a:off x="2053644" y="1143000"/>
            <a:ext cx="988841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b="1" dirty="0" err="1">
                <a:solidFill>
                  <a:schemeClr val="accent1"/>
                </a:solidFill>
                <a:latin typeface="Times New Roman" panose="02020603050405020304" pitchFamily="18" charset="0"/>
                <a:cs typeface="Times New Roman" panose="02020603050405020304" pitchFamily="18" charset="0"/>
              </a:rPr>
              <a:t>Ghi</a:t>
            </a:r>
            <a:r>
              <a:rPr lang="en-US" altLang="en-US" b="1" dirty="0">
                <a:solidFill>
                  <a:schemeClr val="accent1"/>
                </a:solidFill>
                <a:latin typeface="Times New Roman" panose="02020603050405020304" pitchFamily="18" charset="0"/>
                <a:cs typeface="Times New Roman" panose="02020603050405020304" pitchFamily="18" charset="0"/>
              </a:rPr>
              <a:t> </a:t>
            </a:r>
            <a:r>
              <a:rPr lang="en-US" altLang="en-US" b="1" dirty="0" err="1">
                <a:solidFill>
                  <a:schemeClr val="accent1"/>
                </a:solidFill>
                <a:latin typeface="Times New Roman" panose="02020603050405020304" pitchFamily="18" charset="0"/>
                <a:cs typeface="Times New Roman" panose="02020603050405020304" pitchFamily="18" charset="0"/>
              </a:rPr>
              <a:t>lại</a:t>
            </a:r>
            <a:r>
              <a:rPr lang="en-US" altLang="en-US" b="1" dirty="0">
                <a:solidFill>
                  <a:schemeClr val="accent1"/>
                </a:solidFill>
                <a:latin typeface="Times New Roman" panose="02020603050405020304" pitchFamily="18" charset="0"/>
                <a:cs typeface="Times New Roman" panose="02020603050405020304" pitchFamily="18" charset="0"/>
              </a:rPr>
              <a:t> </a:t>
            </a:r>
            <a:r>
              <a:rPr lang="en-US" altLang="en-US" b="1" dirty="0" err="1">
                <a:solidFill>
                  <a:schemeClr val="accent1"/>
                </a:solidFill>
                <a:latin typeface="Times New Roman" panose="02020603050405020304" pitchFamily="18" charset="0"/>
                <a:cs typeface="Times New Roman" panose="02020603050405020304" pitchFamily="18" charset="0"/>
              </a:rPr>
              <a:t>các</a:t>
            </a:r>
            <a:r>
              <a:rPr lang="en-US" altLang="en-US" b="1" dirty="0">
                <a:solidFill>
                  <a:schemeClr val="accent1"/>
                </a:solidFill>
                <a:latin typeface="Times New Roman" panose="02020603050405020304" pitchFamily="18" charset="0"/>
                <a:cs typeface="Times New Roman" panose="02020603050405020304" pitchFamily="18" charset="0"/>
              </a:rPr>
              <a:t> </a:t>
            </a:r>
            <a:r>
              <a:rPr lang="en-US" altLang="en-US" b="1" dirty="0" err="1">
                <a:solidFill>
                  <a:schemeClr val="accent1"/>
                </a:solidFill>
                <a:latin typeface="Times New Roman" panose="02020603050405020304" pitchFamily="18" charset="0"/>
                <a:cs typeface="Times New Roman" panose="02020603050405020304" pitchFamily="18" charset="0"/>
              </a:rPr>
              <a:t>câu</a:t>
            </a:r>
            <a:r>
              <a:rPr lang="en-US" altLang="en-US" b="1" dirty="0">
                <a:solidFill>
                  <a:schemeClr val="accent1"/>
                </a:solidFill>
                <a:latin typeface="Times New Roman" panose="02020603050405020304" pitchFamily="18" charset="0"/>
                <a:cs typeface="Times New Roman" panose="02020603050405020304" pitchFamily="18" charset="0"/>
              </a:rPr>
              <a:t> </a:t>
            </a:r>
            <a:r>
              <a:rPr lang="en-US" altLang="en-US" b="1" dirty="0" err="1">
                <a:solidFill>
                  <a:schemeClr val="accent1"/>
                </a:solidFill>
                <a:latin typeface="Times New Roman" panose="02020603050405020304" pitchFamily="18" charset="0"/>
                <a:cs typeface="Times New Roman" panose="02020603050405020304" pitchFamily="18" charset="0"/>
              </a:rPr>
              <a:t>hỏi</a:t>
            </a:r>
            <a:r>
              <a:rPr lang="en-US" altLang="en-US" b="1" dirty="0">
                <a:solidFill>
                  <a:schemeClr val="accent1"/>
                </a:solidFill>
                <a:latin typeface="Times New Roman" panose="02020603050405020304" pitchFamily="18" charset="0"/>
                <a:cs typeface="Times New Roman" panose="02020603050405020304" pitchFamily="18" charset="0"/>
              </a:rPr>
              <a:t> </a:t>
            </a:r>
            <a:r>
              <a:rPr lang="en-US" altLang="en-US" b="1" dirty="0" err="1">
                <a:solidFill>
                  <a:schemeClr val="accent1"/>
                </a:solidFill>
                <a:latin typeface="Times New Roman" panose="02020603050405020304" pitchFamily="18" charset="0"/>
                <a:cs typeface="Times New Roman" panose="02020603050405020304" pitchFamily="18" charset="0"/>
              </a:rPr>
              <a:t>trong</a:t>
            </a:r>
            <a:r>
              <a:rPr lang="en-US" altLang="en-US" b="1" dirty="0">
                <a:solidFill>
                  <a:schemeClr val="accent1"/>
                </a:solidFill>
                <a:latin typeface="Times New Roman" panose="02020603050405020304" pitchFamily="18" charset="0"/>
                <a:cs typeface="Times New Roman" panose="02020603050405020304" pitchFamily="18" charset="0"/>
              </a:rPr>
              <a:t> </a:t>
            </a:r>
            <a:r>
              <a:rPr lang="en-US" altLang="en-US" b="1" dirty="0" err="1">
                <a:solidFill>
                  <a:schemeClr val="accent1"/>
                </a:solidFill>
                <a:latin typeface="Times New Roman" panose="02020603050405020304" pitchFamily="18" charset="0"/>
                <a:cs typeface="Times New Roman" panose="02020603050405020304" pitchFamily="18" charset="0"/>
              </a:rPr>
              <a:t>bài</a:t>
            </a:r>
            <a:r>
              <a:rPr lang="en-US" altLang="en-US" b="1" dirty="0">
                <a:solidFill>
                  <a:schemeClr val="accent1"/>
                </a:solidFill>
                <a:latin typeface="Times New Roman" panose="02020603050405020304" pitchFamily="18" charset="0"/>
                <a:cs typeface="Times New Roman" panose="02020603050405020304" pitchFamily="18" charset="0"/>
              </a:rPr>
              <a:t> </a:t>
            </a:r>
            <a:r>
              <a:rPr lang="en-US" altLang="en-US" b="1" dirty="0" err="1">
                <a:solidFill>
                  <a:schemeClr val="accent1"/>
                </a:solidFill>
                <a:latin typeface="Times New Roman" panose="02020603050405020304" pitchFamily="18" charset="0"/>
                <a:cs typeface="Times New Roman" panose="02020603050405020304" pitchFamily="18" charset="0"/>
              </a:rPr>
              <a:t>tập</a:t>
            </a:r>
            <a:r>
              <a:rPr lang="en-US" altLang="en-US" b="1" dirty="0">
                <a:solidFill>
                  <a:schemeClr val="accent1"/>
                </a:solidFill>
                <a:latin typeface="Times New Roman" panose="02020603050405020304" pitchFamily="18" charset="0"/>
                <a:cs typeface="Times New Roman" panose="02020603050405020304" pitchFamily="18" charset="0"/>
              </a:rPr>
              <a:t> </a:t>
            </a:r>
            <a:r>
              <a:rPr lang="en-US" altLang="en-US" b="1" dirty="0" err="1">
                <a:solidFill>
                  <a:schemeClr val="accent1"/>
                </a:solidFill>
                <a:latin typeface="Times New Roman" panose="02020603050405020304" pitchFamily="18" charset="0"/>
                <a:cs typeface="Times New Roman" panose="02020603050405020304" pitchFamily="18" charset="0"/>
              </a:rPr>
              <a:t>đọc</a:t>
            </a:r>
            <a:r>
              <a:rPr lang="en-US" altLang="en-US" b="1" dirty="0">
                <a:solidFill>
                  <a:schemeClr val="accent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Người</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tìm</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đường</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lên</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các</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vì</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sao</a:t>
            </a:r>
            <a:r>
              <a:rPr lang="en-US" altLang="en-US" b="1" dirty="0">
                <a:solidFill>
                  <a:schemeClr val="bg1"/>
                </a:solidFill>
                <a:latin typeface="Times New Roman" panose="02020603050405020304" pitchFamily="18" charset="0"/>
                <a:cs typeface="Times New Roman" panose="02020603050405020304" pitchFamily="18" charset="0"/>
              </a:rPr>
              <a:t>.</a:t>
            </a:r>
          </a:p>
        </p:txBody>
      </p:sp>
      <p:pic>
        <p:nvPicPr>
          <p:cNvPr id="9" name="Audio 8">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4117000022"/>
      </p:ext>
    </p:extLst>
  </p:cSld>
  <p:clrMapOvr>
    <a:masterClrMapping/>
  </p:clrMapOvr>
  <p:transition advTm="35269">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2" presetClass="entr" presetSubtype="8"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1000" fill="hold"/>
                                        <p:tgtEl>
                                          <p:spTgt spid="2"/>
                                        </p:tgtEl>
                                        <p:attrNameLst>
                                          <p:attrName>ppt_x</p:attrName>
                                        </p:attrNameLst>
                                      </p:cBhvr>
                                      <p:tavLst>
                                        <p:tav tm="0">
                                          <p:val>
                                            <p:strVal val="0-#ppt_w/2"/>
                                          </p:val>
                                        </p:tav>
                                        <p:tav tm="100000">
                                          <p:val>
                                            <p:strVal val="#ppt_x"/>
                                          </p:val>
                                        </p:tav>
                                      </p:tavLst>
                                    </p:anim>
                                    <p:anim calcmode="lin" valueType="num">
                                      <p:cBhvr additive="base">
                                        <p:cTn id="10"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6" fill="hold" display="0">
                  <p:stCondLst>
                    <p:cond delay="indefinite"/>
                  </p:stCondLst>
                  <p:endCondLst>
                    <p:cond evt="onStopAudio" delay="0">
                      <p:tgtEl>
                        <p:sldTgt/>
                      </p:tgtEl>
                    </p:cond>
                  </p:endCondLst>
                </p:cTn>
                <p:tgtEl>
                  <p:spTgt spid="9"/>
                </p:tgtEl>
              </p:cMediaNode>
            </p:audio>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270310" y="-11326"/>
            <a:ext cx="7722625" cy="685281"/>
          </a:xfrm>
          <a:prstGeom prst="rect">
            <a:avLst/>
          </a:prstGeom>
          <a:noFill/>
        </p:spPr>
        <p:txBody>
          <a:bodyPr wrap="none" lIns="107155" tIns="53577" rIns="107155" bIns="53577">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1071677" fontAlgn="base">
              <a:spcBef>
                <a:spcPct val="50000"/>
              </a:spcBef>
              <a:spcAft>
                <a:spcPct val="0"/>
              </a:spcAft>
              <a:defRPr/>
            </a:pPr>
            <a:r>
              <a:rPr lang="en-US" sz="3750" b="1" spc="59" dirty="0" err="1">
                <a:ln w="11430"/>
                <a:solidFill>
                  <a:srgbClr val="FF0000"/>
                </a:solidFill>
                <a:effectLst>
                  <a:outerShdw blurRad="76200" dist="50800" dir="5400000" algn="tl" rotWithShape="0">
                    <a:srgbClr val="000000">
                      <a:alpha val="65000"/>
                    </a:srgbClr>
                  </a:outerShdw>
                </a:effectLst>
                <a:latin typeface="Arial"/>
                <a:cs typeface="Arial" charset="0"/>
              </a:rPr>
              <a:t>Người</a:t>
            </a:r>
            <a:r>
              <a:rPr lang="en-US" sz="3750" b="1" spc="59" dirty="0">
                <a:ln w="11430"/>
                <a:solidFill>
                  <a:srgbClr val="FF0000"/>
                </a:solidFill>
                <a:effectLst>
                  <a:outerShdw blurRad="76200" dist="50800" dir="5400000" algn="tl" rotWithShape="0">
                    <a:srgbClr val="000000">
                      <a:alpha val="65000"/>
                    </a:srgbClr>
                  </a:outerShdw>
                </a:effectLst>
                <a:latin typeface="Arial"/>
                <a:cs typeface="Arial" charset="0"/>
              </a:rPr>
              <a:t> </a:t>
            </a:r>
            <a:r>
              <a:rPr lang="en-US" sz="3750" b="1" spc="59" dirty="0" err="1">
                <a:ln w="11430"/>
                <a:solidFill>
                  <a:srgbClr val="FF0000"/>
                </a:solidFill>
                <a:effectLst>
                  <a:outerShdw blurRad="76200" dist="50800" dir="5400000" algn="tl" rotWithShape="0">
                    <a:srgbClr val="000000">
                      <a:alpha val="65000"/>
                    </a:srgbClr>
                  </a:outerShdw>
                </a:effectLst>
                <a:latin typeface="Arial"/>
                <a:cs typeface="Arial" charset="0"/>
              </a:rPr>
              <a:t>tìm</a:t>
            </a:r>
            <a:r>
              <a:rPr lang="en-US" sz="3750" b="1" spc="59" dirty="0">
                <a:ln w="11430"/>
                <a:solidFill>
                  <a:srgbClr val="FF0000"/>
                </a:solidFill>
                <a:effectLst>
                  <a:outerShdw blurRad="76200" dist="50800" dir="5400000" algn="tl" rotWithShape="0">
                    <a:srgbClr val="000000">
                      <a:alpha val="65000"/>
                    </a:srgbClr>
                  </a:outerShdw>
                </a:effectLst>
                <a:latin typeface="Arial"/>
                <a:cs typeface="Arial" charset="0"/>
              </a:rPr>
              <a:t> </a:t>
            </a:r>
            <a:r>
              <a:rPr lang="en-US" sz="3750" b="1" spc="59" dirty="0" err="1">
                <a:ln w="11430"/>
                <a:solidFill>
                  <a:srgbClr val="FF0000"/>
                </a:solidFill>
                <a:effectLst>
                  <a:outerShdw blurRad="76200" dist="50800" dir="5400000" algn="tl" rotWithShape="0">
                    <a:srgbClr val="000000">
                      <a:alpha val="65000"/>
                    </a:srgbClr>
                  </a:outerShdw>
                </a:effectLst>
                <a:latin typeface="Arial"/>
                <a:cs typeface="Arial" charset="0"/>
              </a:rPr>
              <a:t>đường</a:t>
            </a:r>
            <a:r>
              <a:rPr lang="en-US" sz="3750" b="1" spc="59" dirty="0">
                <a:ln w="11430"/>
                <a:solidFill>
                  <a:srgbClr val="FF0000"/>
                </a:solidFill>
                <a:effectLst>
                  <a:outerShdw blurRad="76200" dist="50800" dir="5400000" algn="tl" rotWithShape="0">
                    <a:srgbClr val="000000">
                      <a:alpha val="65000"/>
                    </a:srgbClr>
                  </a:outerShdw>
                </a:effectLst>
                <a:latin typeface="Arial"/>
                <a:cs typeface="Arial" charset="0"/>
              </a:rPr>
              <a:t> </a:t>
            </a:r>
            <a:r>
              <a:rPr lang="en-US" sz="3750" b="1" spc="59" dirty="0" err="1">
                <a:ln w="11430"/>
                <a:solidFill>
                  <a:srgbClr val="FF0000"/>
                </a:solidFill>
                <a:effectLst>
                  <a:outerShdw blurRad="76200" dist="50800" dir="5400000" algn="tl" rotWithShape="0">
                    <a:srgbClr val="000000">
                      <a:alpha val="65000"/>
                    </a:srgbClr>
                  </a:outerShdw>
                </a:effectLst>
                <a:latin typeface="Arial"/>
                <a:cs typeface="Arial" charset="0"/>
              </a:rPr>
              <a:t>lên</a:t>
            </a:r>
            <a:r>
              <a:rPr lang="en-US" sz="3750" b="1" spc="59" dirty="0">
                <a:ln w="11430"/>
                <a:solidFill>
                  <a:srgbClr val="FF0000"/>
                </a:solidFill>
                <a:effectLst>
                  <a:outerShdw blurRad="76200" dist="50800" dir="5400000" algn="tl" rotWithShape="0">
                    <a:srgbClr val="000000">
                      <a:alpha val="65000"/>
                    </a:srgbClr>
                  </a:outerShdw>
                </a:effectLst>
                <a:latin typeface="Arial"/>
                <a:cs typeface="Arial" charset="0"/>
              </a:rPr>
              <a:t> </a:t>
            </a:r>
            <a:r>
              <a:rPr lang="en-US" sz="3750" b="1" spc="59" dirty="0" err="1">
                <a:ln w="11430"/>
                <a:solidFill>
                  <a:srgbClr val="FF0000"/>
                </a:solidFill>
                <a:effectLst>
                  <a:outerShdw blurRad="76200" dist="50800" dir="5400000" algn="tl" rotWithShape="0">
                    <a:srgbClr val="000000">
                      <a:alpha val="65000"/>
                    </a:srgbClr>
                  </a:outerShdw>
                </a:effectLst>
                <a:latin typeface="Arial"/>
                <a:cs typeface="Arial" charset="0"/>
              </a:rPr>
              <a:t>các</a:t>
            </a:r>
            <a:r>
              <a:rPr lang="en-US" sz="3750" b="1" spc="59" dirty="0">
                <a:ln w="11430"/>
                <a:solidFill>
                  <a:srgbClr val="FF0000"/>
                </a:solidFill>
                <a:effectLst>
                  <a:outerShdw blurRad="76200" dist="50800" dir="5400000" algn="tl" rotWithShape="0">
                    <a:srgbClr val="000000">
                      <a:alpha val="65000"/>
                    </a:srgbClr>
                  </a:outerShdw>
                </a:effectLst>
                <a:latin typeface="Arial"/>
                <a:cs typeface="Arial" charset="0"/>
              </a:rPr>
              <a:t> </a:t>
            </a:r>
            <a:r>
              <a:rPr lang="en-US" sz="3750" b="1" spc="59" dirty="0" err="1">
                <a:ln w="11430"/>
                <a:solidFill>
                  <a:srgbClr val="FF0000"/>
                </a:solidFill>
                <a:effectLst>
                  <a:outerShdw blurRad="76200" dist="50800" dir="5400000" algn="tl" rotWithShape="0">
                    <a:srgbClr val="000000">
                      <a:alpha val="65000"/>
                    </a:srgbClr>
                  </a:outerShdw>
                </a:effectLst>
                <a:latin typeface="Arial"/>
                <a:cs typeface="Arial" charset="0"/>
              </a:rPr>
              <a:t>vì</a:t>
            </a:r>
            <a:r>
              <a:rPr lang="en-US" sz="3750" b="1" spc="59" dirty="0">
                <a:ln w="11430"/>
                <a:solidFill>
                  <a:srgbClr val="FF0000"/>
                </a:solidFill>
                <a:effectLst>
                  <a:outerShdw blurRad="76200" dist="50800" dir="5400000" algn="tl" rotWithShape="0">
                    <a:srgbClr val="000000">
                      <a:alpha val="65000"/>
                    </a:srgbClr>
                  </a:outerShdw>
                </a:effectLst>
                <a:latin typeface="Arial"/>
                <a:cs typeface="Arial" charset="0"/>
              </a:rPr>
              <a:t> </a:t>
            </a:r>
            <a:r>
              <a:rPr lang="en-US" sz="3750" b="1" spc="59" dirty="0" err="1">
                <a:ln w="11430"/>
                <a:solidFill>
                  <a:srgbClr val="FF0000"/>
                </a:solidFill>
                <a:effectLst>
                  <a:outerShdw blurRad="76200" dist="50800" dir="5400000" algn="tl" rotWithShape="0">
                    <a:srgbClr val="000000">
                      <a:alpha val="65000"/>
                    </a:srgbClr>
                  </a:outerShdw>
                </a:effectLst>
                <a:latin typeface="Arial"/>
                <a:cs typeface="Arial" charset="0"/>
              </a:rPr>
              <a:t>sao</a:t>
            </a:r>
            <a:endParaRPr lang="en-US" sz="3750" b="1" spc="59" dirty="0">
              <a:ln w="11430"/>
              <a:solidFill>
                <a:srgbClr val="FF0000"/>
              </a:solidFill>
              <a:effectLst>
                <a:outerShdw blurRad="76200" dist="50800" dir="5400000" algn="tl" rotWithShape="0">
                  <a:srgbClr val="000000">
                    <a:alpha val="65000"/>
                  </a:srgbClr>
                </a:outerShdw>
              </a:effectLst>
              <a:latin typeface="Arial"/>
              <a:cs typeface="Arial" charset="0"/>
            </a:endParaRPr>
          </a:p>
        </p:txBody>
      </p:sp>
      <p:grpSp>
        <p:nvGrpSpPr>
          <p:cNvPr id="16396" name="Group 12"/>
          <p:cNvGrpSpPr>
            <a:grpSpLocks/>
          </p:cNvGrpSpPr>
          <p:nvPr/>
        </p:nvGrpSpPr>
        <p:grpSpPr bwMode="auto">
          <a:xfrm>
            <a:off x="9902697" y="-194349"/>
            <a:ext cx="978651" cy="762001"/>
            <a:chOff x="624" y="1632"/>
            <a:chExt cx="525" cy="480"/>
          </a:xfrm>
        </p:grpSpPr>
        <p:sp>
          <p:nvSpPr>
            <p:cNvPr id="16413" name="Freeform 1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4" name="Freeform 1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5" name="Freeform 1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6" name="Freeform 1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grpSp>
        <p:nvGrpSpPr>
          <p:cNvPr id="16397" name="Group 22"/>
          <p:cNvGrpSpPr>
            <a:grpSpLocks/>
          </p:cNvGrpSpPr>
          <p:nvPr/>
        </p:nvGrpSpPr>
        <p:grpSpPr bwMode="auto">
          <a:xfrm>
            <a:off x="305527" y="-107265"/>
            <a:ext cx="976790" cy="762001"/>
            <a:chOff x="624" y="1632"/>
            <a:chExt cx="525" cy="480"/>
          </a:xfrm>
        </p:grpSpPr>
        <p:sp>
          <p:nvSpPr>
            <p:cNvPr id="16409" name="Freeform 2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0" name="Freeform 2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1" name="Freeform 2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12" name="Freeform 2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grpSp>
        <p:nvGrpSpPr>
          <p:cNvPr id="16398" name="Group 12"/>
          <p:cNvGrpSpPr>
            <a:grpSpLocks/>
          </p:cNvGrpSpPr>
          <p:nvPr/>
        </p:nvGrpSpPr>
        <p:grpSpPr bwMode="auto">
          <a:xfrm>
            <a:off x="10630969" y="89358"/>
            <a:ext cx="976791" cy="762001"/>
            <a:chOff x="624" y="1632"/>
            <a:chExt cx="525" cy="480"/>
          </a:xfrm>
        </p:grpSpPr>
        <p:sp>
          <p:nvSpPr>
            <p:cNvPr id="16405" name="Freeform 1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6" name="Freeform 1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7" name="Freeform 1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8" name="Freeform 1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grpSp>
        <p:nvGrpSpPr>
          <p:cNvPr id="16399" name="Group 22"/>
          <p:cNvGrpSpPr>
            <a:grpSpLocks/>
          </p:cNvGrpSpPr>
          <p:nvPr/>
        </p:nvGrpSpPr>
        <p:grpSpPr bwMode="auto">
          <a:xfrm>
            <a:off x="1048319" y="-26754"/>
            <a:ext cx="974930" cy="762001"/>
            <a:chOff x="624" y="1632"/>
            <a:chExt cx="525" cy="480"/>
          </a:xfrm>
        </p:grpSpPr>
        <p:sp>
          <p:nvSpPr>
            <p:cNvPr id="16401" name="Freeform 23"/>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2" name="Freeform 24"/>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3" name="Freeform 25"/>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16404" name="Freeform 26"/>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sp>
        <p:nvSpPr>
          <p:cNvPr id="16400" name="AutoShape 68" descr="Kết quả hình ảnh cho đồng cảm và chia sẻ"/>
          <p:cNvSpPr>
            <a:spLocks noChangeAspect="1" noChangeArrowheads="1"/>
          </p:cNvSpPr>
          <p:nvPr/>
        </p:nvSpPr>
        <p:spPr bwMode="auto">
          <a:xfrm>
            <a:off x="1189721" y="-152399"/>
            <a:ext cx="357226" cy="304800"/>
          </a:xfrm>
          <a:prstGeom prst="rect">
            <a:avLst/>
          </a:prstGeom>
          <a:noFill/>
          <a:ln w="9525">
            <a:noFill/>
            <a:miter lim="800000"/>
            <a:headEnd/>
            <a:tailEnd/>
          </a:ln>
        </p:spPr>
        <p:txBody>
          <a:bodyPr lIns="107155" tIns="53577" rIns="107155" bIns="53577"/>
          <a:lstStyle/>
          <a:p>
            <a:pPr defTabSz="1071677" eaLnBrk="0" fontAlgn="base" hangingPunct="0">
              <a:spcBef>
                <a:spcPct val="50000"/>
              </a:spcBef>
              <a:spcAft>
                <a:spcPct val="0"/>
              </a:spcAft>
            </a:pPr>
            <a:endParaRPr lang="en-US" sz="2813">
              <a:solidFill>
                <a:srgbClr val="FF0066"/>
              </a:solidFill>
              <a:latin typeface=".VnTime" pitchFamily="34" charset="0"/>
              <a:cs typeface="Arial" charset="0"/>
            </a:endParaRPr>
          </a:p>
        </p:txBody>
      </p:sp>
      <p:grpSp>
        <p:nvGrpSpPr>
          <p:cNvPr id="51" name="Nhóm 34">
            <a:extLst>
              <a:ext uri="{FF2B5EF4-FFF2-40B4-BE49-F238E27FC236}">
                <a16:creationId xmlns:a16="http://schemas.microsoft.com/office/drawing/2014/main" id="{CD4B458B-9DBF-45A9-B942-54CE5EA82A29}"/>
              </a:ext>
            </a:extLst>
          </p:cNvPr>
          <p:cNvGrpSpPr/>
          <p:nvPr/>
        </p:nvGrpSpPr>
        <p:grpSpPr>
          <a:xfrm>
            <a:off x="2353911" y="3408204"/>
            <a:ext cx="7316858" cy="24449"/>
            <a:chOff x="2408581" y="2857879"/>
            <a:chExt cx="1512404" cy="132081"/>
          </a:xfrm>
          <a:effectLst>
            <a:outerShdw blurRad="76200" dir="18900000" sy="23000" kx="-1200000" algn="bl" rotWithShape="0">
              <a:prstClr val="black">
                <a:alpha val="20000"/>
              </a:prstClr>
            </a:outerShdw>
          </a:effectLst>
        </p:grpSpPr>
        <p:sp>
          <p:nvSpPr>
            <p:cNvPr id="54" name="AutoShape 18">
              <a:extLst>
                <a:ext uri="{FF2B5EF4-FFF2-40B4-BE49-F238E27FC236}">
                  <a16:creationId xmlns:a16="http://schemas.microsoft.com/office/drawing/2014/main" id="{AF585528-F8DB-46A6-B462-7ECDE3C34C0A}"/>
                </a:ext>
              </a:extLst>
            </p:cNvPr>
            <p:cNvSpPr>
              <a:spLocks noChangeArrowheads="1"/>
            </p:cNvSpPr>
            <p:nvPr/>
          </p:nvSpPr>
          <p:spPr bwMode="auto">
            <a:xfrm flipH="1">
              <a:off x="3855670" y="2857879"/>
              <a:ext cx="65315" cy="132081"/>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sp>
          <p:nvSpPr>
            <p:cNvPr id="55" name="AutoShape 19">
              <a:extLst>
                <a:ext uri="{FF2B5EF4-FFF2-40B4-BE49-F238E27FC236}">
                  <a16:creationId xmlns:a16="http://schemas.microsoft.com/office/drawing/2014/main" id="{067C0A41-96D2-4C74-9A5F-B62AADDA48C7}"/>
                </a:ext>
              </a:extLst>
            </p:cNvPr>
            <p:cNvSpPr>
              <a:spLocks noChangeArrowheads="1"/>
            </p:cNvSpPr>
            <p:nvPr/>
          </p:nvSpPr>
          <p:spPr bwMode="auto">
            <a:xfrm flipH="1">
              <a:off x="2408581" y="2857879"/>
              <a:ext cx="66766" cy="132081"/>
            </a:xfrm>
            <a:prstGeom prst="octagon">
              <a:avLst>
                <a:gd name="adj" fmla="val 29287"/>
              </a:avLst>
            </a:prstGeom>
            <a:solidFill>
              <a:schemeClr val="bg1"/>
            </a:solidFill>
            <a:ln>
              <a:noFill/>
            </a:ln>
            <a:effectLst/>
          </p:spPr>
          <p:txBody>
            <a:bodyPr wrap="none" anchor="ctr"/>
            <a:lstStyle/>
            <a:p>
              <a:pPr defTabSz="1071677" eaLnBrk="0" fontAlgn="base" hangingPunct="0">
                <a:spcBef>
                  <a:spcPct val="50000"/>
                </a:spcBef>
                <a:spcAft>
                  <a:spcPct val="0"/>
                </a:spcAft>
                <a:defRPr/>
              </a:pPr>
              <a:endParaRPr lang="en-US" sz="2813">
                <a:solidFill>
                  <a:srgbClr val="FF0066"/>
                </a:solidFill>
                <a:latin typeface="Arial" charset="0"/>
                <a:cs typeface="Arial" charset="0"/>
              </a:endParaRPr>
            </a:p>
          </p:txBody>
        </p:sp>
      </p:grpSp>
      <p:grpSp>
        <p:nvGrpSpPr>
          <p:cNvPr id="67" name="Group 22">
            <a:extLst>
              <a:ext uri="{FF2B5EF4-FFF2-40B4-BE49-F238E27FC236}">
                <a16:creationId xmlns:a16="http://schemas.microsoft.com/office/drawing/2014/main" id="{DE02D2FB-CAA4-4E77-AED5-4AFC447FB063}"/>
              </a:ext>
            </a:extLst>
          </p:cNvPr>
          <p:cNvGrpSpPr>
            <a:grpSpLocks/>
          </p:cNvGrpSpPr>
          <p:nvPr/>
        </p:nvGrpSpPr>
        <p:grpSpPr bwMode="auto">
          <a:xfrm>
            <a:off x="-120078" y="6180734"/>
            <a:ext cx="974930" cy="762001"/>
            <a:chOff x="624" y="1632"/>
            <a:chExt cx="525" cy="480"/>
          </a:xfrm>
        </p:grpSpPr>
        <p:sp>
          <p:nvSpPr>
            <p:cNvPr id="68" name="Freeform 23">
              <a:extLst>
                <a:ext uri="{FF2B5EF4-FFF2-40B4-BE49-F238E27FC236}">
                  <a16:creationId xmlns:a16="http://schemas.microsoft.com/office/drawing/2014/main" id="{68F108DE-07B7-49B8-862B-8B8DA9C464BB}"/>
                </a:ext>
              </a:extLst>
            </p:cNvPr>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69" name="Freeform 24">
              <a:extLst>
                <a:ext uri="{FF2B5EF4-FFF2-40B4-BE49-F238E27FC236}">
                  <a16:creationId xmlns:a16="http://schemas.microsoft.com/office/drawing/2014/main" id="{7930FCE6-A40F-4FDC-8D3E-238289739045}"/>
                </a:ext>
              </a:extLst>
            </p:cNvPr>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70" name="Freeform 25">
              <a:extLst>
                <a:ext uri="{FF2B5EF4-FFF2-40B4-BE49-F238E27FC236}">
                  <a16:creationId xmlns:a16="http://schemas.microsoft.com/office/drawing/2014/main" id="{6D3B1FD9-21E7-45AB-A926-DE3ECA43EF39}"/>
                </a:ext>
              </a:extLst>
            </p:cNvPr>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71" name="Freeform 26">
              <a:extLst>
                <a:ext uri="{FF2B5EF4-FFF2-40B4-BE49-F238E27FC236}">
                  <a16:creationId xmlns:a16="http://schemas.microsoft.com/office/drawing/2014/main" id="{5E523D3F-CAA9-4D9B-A4F2-F62523965568}"/>
                </a:ext>
              </a:extLst>
            </p:cNvPr>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grpSp>
        <p:nvGrpSpPr>
          <p:cNvPr id="72" name="Group 12">
            <a:extLst>
              <a:ext uri="{FF2B5EF4-FFF2-40B4-BE49-F238E27FC236}">
                <a16:creationId xmlns:a16="http://schemas.microsoft.com/office/drawing/2014/main" id="{E3DB15AF-0A99-4D4F-B783-80901B2EE572}"/>
              </a:ext>
            </a:extLst>
          </p:cNvPr>
          <p:cNvGrpSpPr>
            <a:grpSpLocks/>
          </p:cNvGrpSpPr>
          <p:nvPr/>
        </p:nvGrpSpPr>
        <p:grpSpPr bwMode="auto">
          <a:xfrm>
            <a:off x="10858584" y="5837678"/>
            <a:ext cx="976791" cy="762001"/>
            <a:chOff x="624" y="1632"/>
            <a:chExt cx="525" cy="480"/>
          </a:xfrm>
        </p:grpSpPr>
        <p:sp>
          <p:nvSpPr>
            <p:cNvPr id="73" name="Freeform 13">
              <a:extLst>
                <a:ext uri="{FF2B5EF4-FFF2-40B4-BE49-F238E27FC236}">
                  <a16:creationId xmlns:a16="http://schemas.microsoft.com/office/drawing/2014/main" id="{B28576F7-A3FB-424E-80AE-E8AF9F4F359B}"/>
                </a:ext>
              </a:extLst>
            </p:cNvPr>
            <p:cNvSpPr>
              <a:spLocks/>
            </p:cNvSpPr>
            <p:nvPr/>
          </p:nvSpPr>
          <p:spPr bwMode="gray">
            <a:xfrm>
              <a:off x="624" y="1632"/>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480"/>
                <a:gd name="T41" fmla="*/ 525 w 525"/>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74" name="Freeform 14">
              <a:extLst>
                <a:ext uri="{FF2B5EF4-FFF2-40B4-BE49-F238E27FC236}">
                  <a16:creationId xmlns:a16="http://schemas.microsoft.com/office/drawing/2014/main" id="{D821556B-844B-468F-8DE8-7D66E41D0839}"/>
                </a:ext>
              </a:extLst>
            </p:cNvPr>
            <p:cNvSpPr>
              <a:spLocks/>
            </p:cNvSpPr>
            <p:nvPr/>
          </p:nvSpPr>
          <p:spPr bwMode="gray">
            <a:xfrm>
              <a:off x="696" y="1697"/>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2"/>
                <a:gd name="T40" fmla="*/ 0 h 350"/>
                <a:gd name="T41" fmla="*/ 382 w 382"/>
                <a:gd name="T42" fmla="*/ 350 h 3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chemeClr val="tx1"/>
                </a:gs>
                <a:gs pos="100000">
                  <a:srgbClr val="990000"/>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75" name="Freeform 15">
              <a:extLst>
                <a:ext uri="{FF2B5EF4-FFF2-40B4-BE49-F238E27FC236}">
                  <a16:creationId xmlns:a16="http://schemas.microsoft.com/office/drawing/2014/main" id="{925FF707-85A0-4306-9613-3F562D512C58}"/>
                </a:ext>
              </a:extLst>
            </p:cNvPr>
            <p:cNvSpPr>
              <a:spLocks/>
            </p:cNvSpPr>
            <p:nvPr/>
          </p:nvSpPr>
          <p:spPr bwMode="gray">
            <a:xfrm>
              <a:off x="752" y="1706"/>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0"/>
                <a:gd name="T40" fmla="*/ 0 h 332"/>
                <a:gd name="T41" fmla="*/ 270 w 270"/>
                <a:gd name="T42" fmla="*/ 332 h 3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sp>
          <p:nvSpPr>
            <p:cNvPr id="76" name="Freeform 16">
              <a:extLst>
                <a:ext uri="{FF2B5EF4-FFF2-40B4-BE49-F238E27FC236}">
                  <a16:creationId xmlns:a16="http://schemas.microsoft.com/office/drawing/2014/main" id="{6D43A109-1413-4F5B-A60C-48BDC487F4E2}"/>
                </a:ext>
              </a:extLst>
            </p:cNvPr>
            <p:cNvSpPr>
              <a:spLocks/>
            </p:cNvSpPr>
            <p:nvPr/>
          </p:nvSpPr>
          <p:spPr bwMode="gray">
            <a:xfrm>
              <a:off x="853" y="1829"/>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5"/>
                <a:gd name="T41" fmla="*/ 68 w 68"/>
                <a:gd name="T42" fmla="*/ 85 h 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w="9525" cap="rnd">
              <a:noFill/>
              <a:round/>
              <a:headEnd/>
              <a:tailEnd/>
            </a:ln>
          </p:spPr>
          <p:txBody>
            <a:bodyPr lIns="104895" tIns="52446" rIns="104895" bIns="52446"/>
            <a:lstStyle/>
            <a:p>
              <a:pPr defTabSz="1071677" fontAlgn="base">
                <a:spcBef>
                  <a:spcPct val="50000"/>
                </a:spcBef>
                <a:spcAft>
                  <a:spcPct val="0"/>
                </a:spcAft>
              </a:pPr>
              <a:endParaRPr lang="en-US" sz="2813">
                <a:solidFill>
                  <a:srgbClr val="FF0066"/>
                </a:solidFill>
                <a:latin typeface=".VnTime" pitchFamily="34" charset="0"/>
                <a:cs typeface="Arial" charset="0"/>
              </a:endParaRPr>
            </a:p>
          </p:txBody>
        </p:sp>
      </p:grpSp>
      <p:sp>
        <p:nvSpPr>
          <p:cNvPr id="46" name="Text Box 8">
            <a:hlinkClick r:id="rId6" action="ppaction://hlinksldjump"/>
          </p:cNvPr>
          <p:cNvSpPr txBox="1">
            <a:spLocks noChangeArrowheads="1"/>
          </p:cNvSpPr>
          <p:nvPr/>
        </p:nvSpPr>
        <p:spPr bwMode="gray">
          <a:xfrm>
            <a:off x="241654" y="687445"/>
            <a:ext cx="11785032" cy="6324808"/>
          </a:xfrm>
          <a:prstGeom prst="rect">
            <a:avLst/>
          </a:prstGeom>
          <a:noFill/>
          <a:ln w="9525" algn="ctr">
            <a:noFill/>
            <a:miter lim="800000"/>
            <a:headEnd/>
            <a:tailEnd/>
          </a:ln>
          <a:effectLst/>
        </p:spPr>
        <p:txBody>
          <a:bodyPr wrap="square">
            <a:spAutoFit/>
          </a:bodyPr>
          <a:lstStyle/>
          <a:p>
            <a:pPr algn="just" eaLnBrk="0" hangingPunct="0">
              <a:defRPr/>
            </a:pPr>
            <a:r>
              <a:rPr lang="en-US" sz="22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200" b="1" dirty="0" err="1">
                <a:effectLst>
                  <a:outerShdw blurRad="38100" dist="38100" dir="2700000" algn="tl">
                    <a:srgbClr val="000000">
                      <a:alpha val="43137"/>
                    </a:srgbClr>
                  </a:outerShdw>
                </a:effectLst>
                <a:latin typeface="Times New Roman" pitchFamily="18" charset="0"/>
                <a:cs typeface="Times New Roman" pitchFamily="18" charset="0"/>
              </a:rPr>
              <a:t>Từ</a:t>
            </a:r>
            <a:r>
              <a:rPr lang="en-US" sz="2200" b="1" dirty="0">
                <a:effectLst>
                  <a:outerShdw blurRad="38100" dist="38100" dir="2700000" algn="tl">
                    <a:srgbClr val="000000">
                      <a:alpha val="43137"/>
                    </a:srgbClr>
                  </a:outerShdw>
                </a:effectLst>
                <a:latin typeface="Times New Roman" pitchFamily="18" charset="0"/>
                <a:cs typeface="Times New Roman" pitchFamily="18" charset="0"/>
              </a:rPr>
              <a:t> </a:t>
            </a:r>
            <a:r>
              <a:rPr lang="en-US" sz="2200" b="1" dirty="0" err="1">
                <a:effectLst>
                  <a:outerShdw blurRad="38100" dist="38100" dir="2700000" algn="tl">
                    <a:srgbClr val="000000">
                      <a:alpha val="43137"/>
                    </a:srgbClr>
                  </a:outerShdw>
                </a:effectLst>
                <a:latin typeface="Times New Roman" pitchFamily="18" charset="0"/>
                <a:cs typeface="Times New Roman" pitchFamily="18" charset="0"/>
              </a:rPr>
              <a:t>nhỏ</a:t>
            </a:r>
            <a:r>
              <a:rPr lang="en-US" sz="2200" b="1" spc="-20" dirty="0">
                <a:effectLst/>
                <a:latin typeface="Times New Roman" panose="02020603050405020304" pitchFamily="18" charset="0"/>
                <a:ea typeface="Calibri" panose="020F0502020204030204" pitchFamily="34" charset="0"/>
              </a:rPr>
              <a:t>, Xi-</a:t>
            </a:r>
            <a:r>
              <a:rPr lang="en-US" sz="2200" b="1" spc="-20" dirty="0" err="1">
                <a:effectLst/>
                <a:latin typeface="Times New Roman" panose="02020603050405020304" pitchFamily="18" charset="0"/>
                <a:ea typeface="Calibri" panose="020F0502020204030204" pitchFamily="34" charset="0"/>
              </a:rPr>
              <a:t>ôn</a:t>
            </a:r>
            <a:r>
              <a:rPr lang="en-US" sz="2200" b="1" spc="-20" dirty="0">
                <a:effectLst/>
                <a:latin typeface="Times New Roman" panose="02020603050405020304" pitchFamily="18" charset="0"/>
                <a:ea typeface="Calibri" panose="020F0502020204030204" pitchFamily="34" charset="0"/>
              </a:rPr>
              <a:t>-</a:t>
            </a:r>
            <a:r>
              <a:rPr lang="en-US" sz="2200" b="1" spc="-20" dirty="0" err="1">
                <a:effectLst/>
                <a:latin typeface="Times New Roman" panose="02020603050405020304" pitchFamily="18" charset="0"/>
                <a:ea typeface="Calibri" panose="020F0502020204030204" pitchFamily="34" charset="0"/>
              </a:rPr>
              <a:t>cốp-xki</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đã</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mơ</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ước</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được</a:t>
            </a:r>
            <a:r>
              <a:rPr lang="en-US" sz="2200" b="1" spc="-20" dirty="0">
                <a:effectLst/>
                <a:latin typeface="Times New Roman" panose="02020603050405020304" pitchFamily="18" charset="0"/>
                <a:ea typeface="Calibri" panose="020F0502020204030204" pitchFamily="34" charset="0"/>
              </a:rPr>
              <a:t> bay </a:t>
            </a:r>
            <a:r>
              <a:rPr lang="en-US" sz="2200" b="1" spc="-20" dirty="0" err="1">
                <a:effectLst/>
                <a:latin typeface="Times New Roman" panose="02020603050405020304" pitchFamily="18" charset="0"/>
                <a:ea typeface="Calibri" panose="020F0502020204030204" pitchFamily="34" charset="0"/>
              </a:rPr>
              <a:t>lên</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bầu</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trời</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Có</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lần</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ông</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dại</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dột</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nhảy</a:t>
            </a:r>
            <a:r>
              <a:rPr lang="en-US" sz="2200" b="1" spc="-20" dirty="0">
                <a:effectLst/>
                <a:latin typeface="Times New Roman" panose="02020603050405020304" pitchFamily="18" charset="0"/>
                <a:ea typeface="Calibri" panose="020F0502020204030204" pitchFamily="34" charset="0"/>
              </a:rPr>
              <a:t> qua </a:t>
            </a:r>
            <a:r>
              <a:rPr lang="en-US" sz="2200" b="1" spc="-20" dirty="0" err="1">
                <a:effectLst/>
                <a:latin typeface="Times New Roman" panose="02020603050405020304" pitchFamily="18" charset="0"/>
                <a:ea typeface="Calibri" panose="020F0502020204030204" pitchFamily="34" charset="0"/>
              </a:rPr>
              <a:t>cửa</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sổ</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để</a:t>
            </a:r>
            <a:r>
              <a:rPr lang="en-US" sz="2200" b="1" spc="-20" dirty="0">
                <a:effectLst/>
                <a:latin typeface="Times New Roman" panose="02020603050405020304" pitchFamily="18" charset="0"/>
                <a:ea typeface="Calibri" panose="020F0502020204030204" pitchFamily="34" charset="0"/>
              </a:rPr>
              <a:t> bay </a:t>
            </a:r>
            <a:r>
              <a:rPr lang="en-US" sz="2200" b="1" spc="-20" dirty="0" err="1">
                <a:effectLst/>
                <a:latin typeface="Times New Roman" panose="02020603050405020304" pitchFamily="18" charset="0"/>
                <a:ea typeface="Calibri" panose="020F0502020204030204" pitchFamily="34" charset="0"/>
              </a:rPr>
              <a:t>theo</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những</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cánh</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chim</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Kết</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quả</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ông</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bị</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ngã</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gãy</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chân</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Nhưng</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rủi</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ro</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lại</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làm</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nảy</a:t>
            </a:r>
            <a:r>
              <a:rPr lang="en-US" sz="2200" b="1" spc="-20" dirty="0">
                <a:effectLst/>
                <a:latin typeface="Times New Roman" panose="02020603050405020304" pitchFamily="18" charset="0"/>
                <a:ea typeface="Calibri" panose="020F0502020204030204" pitchFamily="34" charset="0"/>
              </a:rPr>
              <a:t> ra </a:t>
            </a:r>
            <a:r>
              <a:rPr lang="en-US" sz="2200" b="1" spc="-20" dirty="0" err="1">
                <a:effectLst/>
                <a:latin typeface="Times New Roman" panose="02020603050405020304" pitchFamily="18" charset="0"/>
                <a:ea typeface="Calibri" panose="020F0502020204030204" pitchFamily="34" charset="0"/>
              </a:rPr>
              <a:t>trong</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đầu</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óc</a:t>
            </a:r>
            <a:r>
              <a:rPr lang="en-US" sz="2200" b="1" spc="-20" dirty="0">
                <a:effectLst/>
                <a:latin typeface="Times New Roman" panose="02020603050405020304" pitchFamily="18" charset="0"/>
                <a:ea typeface="Calibri" panose="020F0502020204030204" pitchFamily="34" charset="0"/>
              </a:rPr>
              <a:t> non </a:t>
            </a:r>
            <a:r>
              <a:rPr lang="en-US" sz="2200" b="1" spc="-20" dirty="0" err="1">
                <a:effectLst/>
                <a:latin typeface="Times New Roman" panose="02020603050405020304" pitchFamily="18" charset="0"/>
                <a:ea typeface="Calibri" panose="020F0502020204030204" pitchFamily="34" charset="0"/>
              </a:rPr>
              <a:t>nớt</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của</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ông</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lúc</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bấy</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giờ</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một</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câu</a:t>
            </a:r>
            <a:r>
              <a:rPr lang="en-US" sz="2200" b="1" spc="-20" dirty="0">
                <a:effectLst/>
                <a:latin typeface="Times New Roman" panose="02020603050405020304" pitchFamily="18" charset="0"/>
                <a:ea typeface="Calibri" panose="020F0502020204030204" pitchFamily="34" charset="0"/>
              </a:rPr>
              <a:t> </a:t>
            </a:r>
            <a:r>
              <a:rPr lang="en-US" sz="2200" b="1" spc="-20" dirty="0" err="1">
                <a:effectLst/>
                <a:latin typeface="Times New Roman" panose="02020603050405020304" pitchFamily="18" charset="0"/>
                <a:ea typeface="Calibri" panose="020F0502020204030204" pitchFamily="34" charset="0"/>
              </a:rPr>
              <a:t>hỏi</a:t>
            </a:r>
            <a:r>
              <a:rPr lang="en-US" sz="2200" b="1" spc="-20" dirty="0">
                <a:effectLst/>
                <a:latin typeface="Times New Roman" panose="02020603050405020304" pitchFamily="18" charset="0"/>
                <a:ea typeface="Calibri" panose="020F0502020204030204" pitchFamily="34" charset="0"/>
              </a:rPr>
              <a:t>: </a:t>
            </a:r>
            <a:r>
              <a:rPr lang="en-US" sz="2200" b="1" spc="-20" dirty="0">
                <a:effectLst/>
                <a:latin typeface="Times New Roman" panose="02020603050405020304" pitchFamily="18" charset="0"/>
                <a:ea typeface="Times New Roman" panose="02020603050405020304" pitchFamily="18" charset="0"/>
              </a:rPr>
              <a:t>“</a:t>
            </a:r>
            <a:r>
              <a:rPr lang="en-US" sz="2200" b="1" spc="-20" dirty="0" err="1">
                <a:effectLst/>
                <a:latin typeface="Times New Roman" panose="02020603050405020304" pitchFamily="18" charset="0"/>
                <a:ea typeface="Times New Roman" panose="02020603050405020304" pitchFamily="18" charset="0"/>
              </a:rPr>
              <a:t>Vì</a:t>
            </a:r>
            <a:r>
              <a:rPr lang="en-US" sz="2200" b="1" spc="-20" dirty="0">
                <a:effectLst/>
                <a:latin typeface="Times New Roman" panose="02020603050405020304" pitchFamily="18" charset="0"/>
                <a:ea typeface="Times New Roman" panose="02020603050405020304" pitchFamily="18" charset="0"/>
              </a:rPr>
              <a:t> </a:t>
            </a:r>
            <a:r>
              <a:rPr lang="en-US" sz="2200" b="1" spc="-20" dirty="0" err="1">
                <a:effectLst/>
                <a:latin typeface="Times New Roman" panose="02020603050405020304" pitchFamily="18" charset="0"/>
                <a:ea typeface="Times New Roman" panose="02020603050405020304" pitchFamily="18" charset="0"/>
              </a:rPr>
              <a:t>sao</a:t>
            </a:r>
            <a:r>
              <a:rPr lang="en-US" sz="2200" b="1" spc="-20" dirty="0">
                <a:effectLst/>
                <a:latin typeface="Times New Roman" panose="02020603050405020304" pitchFamily="18" charset="0"/>
                <a:ea typeface="Times New Roman" panose="02020603050405020304" pitchFamily="18" charset="0"/>
              </a:rPr>
              <a:t> </a:t>
            </a:r>
            <a:r>
              <a:rPr lang="en-US" sz="2200" b="1" spc="-20" dirty="0" err="1">
                <a:effectLst/>
                <a:latin typeface="Times New Roman" panose="02020603050405020304" pitchFamily="18" charset="0"/>
                <a:ea typeface="Times New Roman" panose="02020603050405020304" pitchFamily="18" charset="0"/>
              </a:rPr>
              <a:t>quả</a:t>
            </a:r>
            <a:r>
              <a:rPr lang="en-US" sz="2200" b="1" spc="-20" dirty="0">
                <a:effectLst/>
                <a:latin typeface="Times New Roman" panose="02020603050405020304" pitchFamily="18" charset="0"/>
                <a:ea typeface="Times New Roman" panose="02020603050405020304" pitchFamily="18" charset="0"/>
              </a:rPr>
              <a:t> </a:t>
            </a:r>
            <a:r>
              <a:rPr lang="en-US" sz="2200" b="1" spc="-20" dirty="0" err="1">
                <a:effectLst/>
                <a:latin typeface="Times New Roman" panose="02020603050405020304" pitchFamily="18" charset="0"/>
                <a:ea typeface="Times New Roman" panose="02020603050405020304" pitchFamily="18" charset="0"/>
              </a:rPr>
              <a:t>bóng</a:t>
            </a:r>
            <a:r>
              <a:rPr lang="en-US" sz="2200" b="1" spc="-20" dirty="0">
                <a:effectLst/>
                <a:latin typeface="Times New Roman" panose="02020603050405020304" pitchFamily="18" charset="0"/>
                <a:ea typeface="Times New Roman" panose="02020603050405020304" pitchFamily="18" charset="0"/>
              </a:rPr>
              <a:t> </a:t>
            </a:r>
            <a:r>
              <a:rPr lang="en-US" sz="2200" b="1" spc="-20" dirty="0" err="1">
                <a:effectLst/>
                <a:latin typeface="Times New Roman" panose="02020603050405020304" pitchFamily="18" charset="0"/>
                <a:ea typeface="Times New Roman" panose="02020603050405020304" pitchFamily="18" charset="0"/>
              </a:rPr>
              <a:t>không</a:t>
            </a:r>
            <a:r>
              <a:rPr lang="en-US" sz="2200" b="1" spc="-20" dirty="0">
                <a:effectLst/>
                <a:latin typeface="Times New Roman" panose="02020603050405020304" pitchFamily="18" charset="0"/>
                <a:ea typeface="Times New Roman" panose="02020603050405020304" pitchFamily="18" charset="0"/>
              </a:rPr>
              <a:t> </a:t>
            </a:r>
            <a:r>
              <a:rPr lang="en-US" sz="2200" b="1" spc="-20" dirty="0" err="1">
                <a:effectLst/>
                <a:latin typeface="Times New Roman" panose="02020603050405020304" pitchFamily="18" charset="0"/>
                <a:ea typeface="Times New Roman" panose="02020603050405020304" pitchFamily="18" charset="0"/>
              </a:rPr>
              <a:t>có</a:t>
            </a:r>
            <a:r>
              <a:rPr lang="en-US" sz="2200" b="1" spc="-20" dirty="0">
                <a:effectLst/>
                <a:latin typeface="Times New Roman" panose="02020603050405020304" pitchFamily="18" charset="0"/>
                <a:ea typeface="Times New Roman" panose="02020603050405020304" pitchFamily="18" charset="0"/>
              </a:rPr>
              <a:t> </a:t>
            </a:r>
            <a:r>
              <a:rPr lang="en-US" sz="2200" b="1" spc="-20" dirty="0" err="1">
                <a:effectLst/>
                <a:latin typeface="Times New Roman" panose="02020603050405020304" pitchFamily="18" charset="0"/>
                <a:ea typeface="Times New Roman" panose="02020603050405020304" pitchFamily="18" charset="0"/>
              </a:rPr>
              <a:t>cánh</a:t>
            </a:r>
            <a:r>
              <a:rPr lang="en-US" sz="2200" b="1" spc="-20" dirty="0">
                <a:effectLst/>
                <a:latin typeface="Times New Roman" panose="02020603050405020304" pitchFamily="18" charset="0"/>
                <a:ea typeface="Times New Roman" panose="02020603050405020304" pitchFamily="18" charset="0"/>
              </a:rPr>
              <a:t> </a:t>
            </a:r>
            <a:r>
              <a:rPr lang="en-US" sz="2200" b="1" spc="-20" dirty="0" err="1">
                <a:effectLst/>
                <a:latin typeface="Times New Roman" panose="02020603050405020304" pitchFamily="18" charset="0"/>
                <a:ea typeface="Times New Roman" panose="02020603050405020304" pitchFamily="18" charset="0"/>
              </a:rPr>
              <a:t>mà</a:t>
            </a:r>
            <a:r>
              <a:rPr lang="en-US" sz="2200" b="1" spc="-20" dirty="0">
                <a:effectLst/>
                <a:latin typeface="Times New Roman" panose="02020603050405020304" pitchFamily="18" charset="0"/>
                <a:ea typeface="Times New Roman" panose="02020603050405020304" pitchFamily="18" charset="0"/>
              </a:rPr>
              <a:t> </a:t>
            </a:r>
            <a:r>
              <a:rPr lang="en-US" sz="2200" b="1" spc="-20" dirty="0" err="1">
                <a:effectLst/>
                <a:latin typeface="Times New Roman" panose="02020603050405020304" pitchFamily="18" charset="0"/>
                <a:ea typeface="Times New Roman" panose="02020603050405020304" pitchFamily="18" charset="0"/>
              </a:rPr>
              <a:t>vẫn</a:t>
            </a:r>
            <a:r>
              <a:rPr lang="en-US" sz="2200" b="1" spc="-20" dirty="0">
                <a:effectLst/>
                <a:latin typeface="Times New Roman" panose="02020603050405020304" pitchFamily="18" charset="0"/>
                <a:ea typeface="Times New Roman" panose="02020603050405020304" pitchFamily="18" charset="0"/>
              </a:rPr>
              <a:t> bay </a:t>
            </a:r>
            <a:r>
              <a:rPr lang="en-US" sz="2200" b="1" spc="-20" dirty="0" err="1">
                <a:effectLst/>
                <a:latin typeface="Times New Roman" panose="02020603050405020304" pitchFamily="18" charset="0"/>
                <a:ea typeface="Times New Roman" panose="02020603050405020304" pitchFamily="18" charset="0"/>
              </a:rPr>
              <a:t>được</a:t>
            </a:r>
            <a:r>
              <a:rPr lang="en-US" sz="2200" b="1" spc="-20" dirty="0">
                <a:effectLst/>
                <a:latin typeface="Times New Roman" panose="02020603050405020304" pitchFamily="18" charset="0"/>
                <a:ea typeface="Times New Roman" panose="02020603050405020304" pitchFamily="18" charset="0"/>
              </a:rPr>
              <a:t>?”</a:t>
            </a:r>
            <a:endParaRPr lang="en-US" sz="2200" b="1" dirty="0">
              <a:effectLst/>
              <a:latin typeface="Times New Roman" panose="02020603050405020304" pitchFamily="18" charset="0"/>
              <a:ea typeface="Times New Roman" panose="02020603050405020304" pitchFamily="18" charset="0"/>
            </a:endParaRPr>
          </a:p>
          <a:p>
            <a:pPr algn="just">
              <a:spcAft>
                <a:spcPts val="600"/>
              </a:spcAft>
            </a:pPr>
            <a:r>
              <a:rPr lang="en-US" sz="2200" b="1" spc="-40" dirty="0" err="1">
                <a:effectLst/>
                <a:latin typeface="Times New Roman" panose="02020603050405020304" pitchFamily="18" charset="0"/>
                <a:ea typeface="Times New Roman" panose="02020603050405020304" pitchFamily="18" charset="0"/>
              </a:rPr>
              <a:t>Để</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tìm</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điều</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bí</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mật</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đó</a:t>
            </a:r>
            <a:r>
              <a:rPr lang="en-US" sz="2200" b="1" spc="-40" dirty="0">
                <a:effectLst/>
                <a:latin typeface="Times New Roman" panose="02020603050405020304" pitchFamily="18" charset="0"/>
                <a:ea typeface="Times New Roman" panose="02020603050405020304" pitchFamily="18" charset="0"/>
              </a:rPr>
              <a:t>, Xi-</a:t>
            </a:r>
            <a:r>
              <a:rPr lang="en-US" sz="2200" b="1" spc="-40" dirty="0" err="1">
                <a:effectLst/>
                <a:latin typeface="Times New Roman" panose="02020603050405020304" pitchFamily="18" charset="0"/>
                <a:ea typeface="Times New Roman" panose="02020603050405020304" pitchFamily="18" charset="0"/>
              </a:rPr>
              <a:t>ôn</a:t>
            </a:r>
            <a:r>
              <a:rPr lang="en-US" sz="2200" b="1" spc="-40" dirty="0">
                <a:effectLst/>
                <a:latin typeface="Times New Roman" panose="02020603050405020304" pitchFamily="18" charset="0"/>
                <a:ea typeface="Times New Roman" panose="02020603050405020304" pitchFamily="18" charset="0"/>
              </a:rPr>
              <a:t>-</a:t>
            </a:r>
            <a:r>
              <a:rPr lang="en-US" sz="2200" b="1" spc="-40" dirty="0" err="1">
                <a:effectLst/>
                <a:latin typeface="Times New Roman" panose="02020603050405020304" pitchFamily="18" charset="0"/>
                <a:ea typeface="Times New Roman" panose="02020603050405020304" pitchFamily="18" charset="0"/>
              </a:rPr>
              <a:t>cốp-xki</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đọc</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không</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biết</a:t>
            </a:r>
            <a:r>
              <a:rPr lang="en-US" sz="2200" b="1" spc="-40" dirty="0">
                <a:effectLst/>
                <a:latin typeface="Times New Roman" panose="02020603050405020304" pitchFamily="18" charset="0"/>
                <a:ea typeface="Times New Roman" panose="02020603050405020304" pitchFamily="18" charset="0"/>
              </a:rPr>
              <a:t> bao </a:t>
            </a:r>
            <a:r>
              <a:rPr lang="en-US" sz="2200" b="1" spc="-40" dirty="0" err="1">
                <a:effectLst/>
                <a:latin typeface="Times New Roman" panose="02020603050405020304" pitchFamily="18" charset="0"/>
                <a:ea typeface="Times New Roman" panose="02020603050405020304" pitchFamily="18" charset="0"/>
              </a:rPr>
              <a:t>nhiêu</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là</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sách</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Nghĩ</a:t>
            </a:r>
            <a:r>
              <a:rPr lang="en-US" sz="2200" b="1" spc="-40" dirty="0">
                <a:effectLst/>
                <a:latin typeface="Times New Roman" panose="02020603050405020304" pitchFamily="18" charset="0"/>
                <a:ea typeface="Times New Roman" panose="02020603050405020304" pitchFamily="18" charset="0"/>
              </a:rPr>
              <a:t> ra </a:t>
            </a:r>
            <a:r>
              <a:rPr lang="en-US" sz="2200" b="1" spc="-40" dirty="0" err="1">
                <a:effectLst/>
                <a:latin typeface="Times New Roman" panose="02020603050405020304" pitchFamily="18" charset="0"/>
                <a:ea typeface="Times New Roman" panose="02020603050405020304" pitchFamily="18" charset="0"/>
              </a:rPr>
              <a:t>điều</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gì</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ông</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lại</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hì</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hục</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làm</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thí</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nghiệm</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có</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khi</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đến</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hàng</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trăm</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lần</a:t>
            </a:r>
            <a:r>
              <a:rPr lang="en-US" sz="2200" b="1" spc="-40" dirty="0">
                <a:effectLst/>
                <a:latin typeface="Times New Roman" panose="02020603050405020304" pitchFamily="18" charset="0"/>
                <a:ea typeface="Times New Roman" panose="02020603050405020304" pitchFamily="18" charset="0"/>
              </a:rPr>
              <a:t>.</a:t>
            </a:r>
            <a:endParaRPr lang="en-US" sz="2200" b="1" dirty="0">
              <a:effectLst/>
              <a:latin typeface="Times New Roman" panose="02020603050405020304" pitchFamily="18" charset="0"/>
              <a:ea typeface="Times New Roman" panose="02020603050405020304" pitchFamily="18" charset="0"/>
            </a:endParaRPr>
          </a:p>
          <a:p>
            <a:pPr algn="just">
              <a:spcAft>
                <a:spcPts val="600"/>
              </a:spcAft>
            </a:pP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Có</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người</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bạn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hỏi</a:t>
            </a:r>
            <a:r>
              <a:rPr lang="en-US" sz="2200" b="1" dirty="0">
                <a:effectLst/>
                <a:latin typeface="Times New Roman" panose="02020603050405020304" pitchFamily="18" charset="0"/>
                <a:ea typeface="Times New Roman" panose="02020603050405020304" pitchFamily="18" charset="0"/>
              </a:rPr>
              <a:t>:</a:t>
            </a:r>
          </a:p>
          <a:p>
            <a:pPr algn="just">
              <a:spcAft>
                <a:spcPts val="600"/>
              </a:spcAft>
            </a:pPr>
            <a:r>
              <a:rPr lang="en-US" sz="2200" b="1" dirty="0">
                <a:effectLst/>
                <a:latin typeface="Times New Roman" panose="02020603050405020304" pitchFamily="18" charset="0"/>
                <a:ea typeface="Times New Roman" panose="02020603050405020304" pitchFamily="18" charset="0"/>
              </a:rPr>
              <a:t>    </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Cậu</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làm</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thế</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nào</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mà</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mua</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được</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nhiều</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sách</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và</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dụng</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cụ</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thí</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nghiệm</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như</a:t>
            </a:r>
            <a:r>
              <a:rPr lang="en-US" sz="2200" b="1" spc="-40" dirty="0">
                <a:effectLst/>
                <a:latin typeface="Times New Roman" panose="02020603050405020304" pitchFamily="18" charset="0"/>
                <a:ea typeface="Times New Roman" panose="02020603050405020304" pitchFamily="18" charset="0"/>
              </a:rPr>
              <a:t> </a:t>
            </a:r>
            <a:r>
              <a:rPr lang="en-US" sz="2200" b="1" spc="-40" dirty="0" err="1">
                <a:effectLst/>
                <a:latin typeface="Times New Roman" panose="02020603050405020304" pitchFamily="18" charset="0"/>
                <a:ea typeface="Times New Roman" panose="02020603050405020304" pitchFamily="18" charset="0"/>
              </a:rPr>
              <a:t>thế</a:t>
            </a:r>
            <a:r>
              <a:rPr lang="en-US" sz="2200" b="1" spc="-40" dirty="0">
                <a:effectLst/>
                <a:latin typeface="Times New Roman" panose="02020603050405020304" pitchFamily="18" charset="0"/>
                <a:ea typeface="Times New Roman" panose="02020603050405020304" pitchFamily="18" charset="0"/>
              </a:rPr>
              <a:t>?</a:t>
            </a:r>
            <a:endParaRPr lang="en-US" sz="2200" b="1" dirty="0">
              <a:effectLst/>
              <a:latin typeface="Times New Roman" panose="02020603050405020304" pitchFamily="18" charset="0"/>
              <a:ea typeface="Times New Roman" panose="02020603050405020304" pitchFamily="18" charset="0"/>
            </a:endParaRPr>
          </a:p>
          <a:p>
            <a:pPr algn="just">
              <a:spcAft>
                <a:spcPts val="600"/>
              </a:spcAft>
            </a:pPr>
            <a:r>
              <a:rPr lang="en-US" sz="2200" b="1" dirty="0">
                <a:effectLst/>
                <a:latin typeface="Times New Roman" panose="02020603050405020304" pitchFamily="18" charset="0"/>
                <a:ea typeface="Times New Roman" panose="02020603050405020304" pitchFamily="18" charset="0"/>
              </a:rPr>
              <a:t>     Xi-</a:t>
            </a:r>
            <a:r>
              <a:rPr lang="en-US" sz="2200" b="1" dirty="0" err="1">
                <a:effectLst/>
                <a:latin typeface="Times New Roman" panose="02020603050405020304" pitchFamily="18" charset="0"/>
                <a:ea typeface="Times New Roman" panose="02020603050405020304" pitchFamily="18" charset="0"/>
              </a:rPr>
              <a:t>ôn</a:t>
            </a:r>
            <a:r>
              <a:rPr lang="en-US" sz="2200" b="1" dirty="0">
                <a:effectLst/>
                <a:latin typeface="Times New Roman" panose="02020603050405020304" pitchFamily="18" charset="0"/>
                <a:ea typeface="Times New Roman" panose="02020603050405020304" pitchFamily="18" charset="0"/>
              </a:rPr>
              <a:t>-</a:t>
            </a:r>
            <a:r>
              <a:rPr lang="en-US" sz="2200" b="1" dirty="0" err="1">
                <a:effectLst/>
                <a:latin typeface="Times New Roman" panose="02020603050405020304" pitchFamily="18" charset="0"/>
                <a:ea typeface="Times New Roman" panose="02020603050405020304" pitchFamily="18" charset="0"/>
              </a:rPr>
              <a:t>cốp-xki</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cười</a:t>
            </a:r>
            <a:r>
              <a:rPr lang="en-US" sz="2200" b="1" dirty="0">
                <a:effectLst/>
                <a:latin typeface="Times New Roman" panose="02020603050405020304" pitchFamily="18" charset="0"/>
                <a:ea typeface="Times New Roman" panose="02020603050405020304" pitchFamily="18" charset="0"/>
              </a:rPr>
              <a:t>:</a:t>
            </a:r>
          </a:p>
          <a:p>
            <a:pPr algn="just">
              <a:spcAft>
                <a:spcPts val="600"/>
              </a:spcAft>
            </a:pPr>
            <a:r>
              <a:rPr lang="en-US" sz="2200" b="1" dirty="0">
                <a:effectLst/>
                <a:latin typeface="Times New Roman" panose="02020603050405020304" pitchFamily="18" charset="0"/>
                <a:ea typeface="Times New Roman" panose="02020603050405020304" pitchFamily="18" charset="0"/>
              </a:rPr>
              <a:t>    - </a:t>
            </a:r>
            <a:r>
              <a:rPr lang="en-US" sz="2200" b="1" dirty="0" err="1">
                <a:effectLst/>
                <a:latin typeface="Times New Roman" panose="02020603050405020304" pitchFamily="18" charset="0"/>
                <a:ea typeface="Times New Roman" panose="02020603050405020304" pitchFamily="18" charset="0"/>
              </a:rPr>
              <a:t>Có</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gì</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đâu</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mình</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chỉ</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tiết</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kiệm</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thôi</a:t>
            </a:r>
            <a:r>
              <a:rPr lang="en-US" sz="2200" b="1" dirty="0">
                <a:effectLst/>
                <a:latin typeface="Times New Roman" panose="02020603050405020304" pitchFamily="18" charset="0"/>
                <a:ea typeface="Times New Roman" panose="02020603050405020304" pitchFamily="18" charset="0"/>
              </a:rPr>
              <a:t>.</a:t>
            </a:r>
          </a:p>
          <a:p>
            <a:pPr algn="just">
              <a:spcAft>
                <a:spcPts val="600"/>
              </a:spcAft>
            </a:pP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Đúng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là</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quanh</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năm</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ông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chỉ</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ăn</a:t>
            </a:r>
            <a:r>
              <a:rPr lang="en-US" sz="2200" b="1" dirty="0">
                <a:effectLst/>
                <a:latin typeface="Times New Roman" panose="02020603050405020304" pitchFamily="18" charset="0"/>
                <a:ea typeface="Times New Roman" panose="02020603050405020304" pitchFamily="18" charset="0"/>
              </a:rPr>
              <a:t> bánh </a:t>
            </a:r>
            <a:r>
              <a:rPr lang="en-US" sz="2200" b="1" dirty="0" err="1">
                <a:effectLst/>
                <a:latin typeface="Times New Roman" panose="02020603050405020304" pitchFamily="18" charset="0"/>
                <a:ea typeface="Times New Roman" panose="02020603050405020304" pitchFamily="18" charset="0"/>
              </a:rPr>
              <a:t>mì</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suông</a:t>
            </a:r>
            <a:r>
              <a:rPr lang="en-US" sz="2200" b="1" dirty="0">
                <a:effectLst/>
                <a:latin typeface="Times New Roman" panose="02020603050405020304" pitchFamily="18" charset="0"/>
                <a:ea typeface="Times New Roman" panose="02020603050405020304" pitchFamily="18" charset="0"/>
              </a:rPr>
              <a:t>. Qua </a:t>
            </a:r>
            <a:r>
              <a:rPr lang="en-US" sz="2200" b="1" dirty="0" err="1">
                <a:effectLst/>
                <a:latin typeface="Times New Roman" panose="02020603050405020304" pitchFamily="18" charset="0"/>
                <a:ea typeface="Times New Roman" panose="02020603050405020304" pitchFamily="18" charset="0"/>
              </a:rPr>
              <a:t>nhiều</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lần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thí</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nghiệm</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ông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đã</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tìm</a:t>
            </a:r>
            <a:r>
              <a:rPr lang="en-US" sz="2200" b="1" dirty="0">
                <a:effectLst/>
                <a:latin typeface="Times New Roman" panose="02020603050405020304" pitchFamily="18" charset="0"/>
                <a:ea typeface="Times New Roman" panose="02020603050405020304" pitchFamily="18" charset="0"/>
              </a:rPr>
              <a:t> ra </a:t>
            </a:r>
            <a:r>
              <a:rPr lang="en-US" sz="2200" b="1" dirty="0" err="1">
                <a:effectLst/>
                <a:latin typeface="Times New Roman" panose="02020603050405020304" pitchFamily="18" charset="0"/>
                <a:ea typeface="Times New Roman" panose="02020603050405020304" pitchFamily="18" charset="0"/>
              </a:rPr>
              <a:t>cách</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chế</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khí</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cầu</a:t>
            </a:r>
            <a:r>
              <a:rPr lang="en-US" sz="2200" b="1" dirty="0">
                <a:effectLst/>
                <a:latin typeface="Times New Roman" panose="02020603050405020304" pitchFamily="18" charset="0"/>
                <a:ea typeface="Times New Roman" panose="02020603050405020304" pitchFamily="18" charset="0"/>
              </a:rPr>
              <a:t> bay </a:t>
            </a:r>
            <a:r>
              <a:rPr lang="en-US" sz="2200" b="1" dirty="0" err="1">
                <a:effectLst/>
                <a:latin typeface="Times New Roman" panose="02020603050405020304" pitchFamily="18" charset="0"/>
                <a:ea typeface="Times New Roman" panose="02020603050405020304" pitchFamily="18" charset="0"/>
              </a:rPr>
              <a:t>bằng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kim</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loại</a:t>
            </a:r>
            <a:r>
              <a:rPr lang="en-US" sz="2200" b="1" dirty="0">
                <a:effectLst/>
                <a:latin typeface="Times New Roman" panose="02020603050405020304" pitchFamily="18" charset="0"/>
                <a:ea typeface="Times New Roman" panose="02020603050405020304" pitchFamily="18" charset="0"/>
              </a:rPr>
              <a:t>. Sa </a:t>
            </a:r>
            <a:r>
              <a:rPr lang="en-US" sz="2200" b="1" dirty="0" err="1">
                <a:effectLst/>
                <a:latin typeface="Times New Roman" panose="02020603050405020304" pitchFamily="18" charset="0"/>
                <a:ea typeface="Times New Roman" panose="02020603050405020304" pitchFamily="18" charset="0"/>
              </a:rPr>
              <a:t>hoàng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chưa</a:t>
            </a:r>
            <a:r>
              <a:rPr lang="en-US" sz="2200" b="1" dirty="0">
                <a:effectLst/>
                <a:latin typeface="Times New Roman" panose="02020603050405020304" pitchFamily="18" charset="0"/>
                <a:ea typeface="Times New Roman" panose="02020603050405020304" pitchFamily="18" charset="0"/>
              </a:rPr>
              <a:t> tin </a:t>
            </a:r>
            <a:r>
              <a:rPr lang="en-US" sz="2200" b="1" dirty="0" err="1">
                <a:effectLst/>
                <a:latin typeface="Times New Roman" panose="02020603050405020304" pitchFamily="18" charset="0"/>
                <a:ea typeface="Times New Roman" panose="02020603050405020304" pitchFamily="18" charset="0"/>
              </a:rPr>
              <a:t>nên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không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ủng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hộ</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Không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nản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chí</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ông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tiếp</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tục</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đi</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sâu</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vào</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lí</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thuyết</a:t>
            </a:r>
            <a:r>
              <a:rPr lang="en-US" sz="2200" b="1" dirty="0">
                <a:effectLst/>
                <a:latin typeface="Times New Roman" panose="02020603050405020304" pitchFamily="18" charset="0"/>
                <a:ea typeface="Times New Roman" panose="02020603050405020304" pitchFamily="18" charset="0"/>
              </a:rPr>
              <a:t> bay </a:t>
            </a:r>
            <a:r>
              <a:rPr lang="en-US" sz="2200" b="1" dirty="0" err="1">
                <a:effectLst/>
                <a:latin typeface="Times New Roman" panose="02020603050405020304" pitchFamily="18" charset="0"/>
                <a:ea typeface="Times New Roman" panose="02020603050405020304" pitchFamily="18" charset="0"/>
              </a:rPr>
              <a:t>trong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không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gian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Được</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gợi</a:t>
            </a:r>
            <a:r>
              <a:rPr lang="en-US" sz="2200" b="1" dirty="0">
                <a:effectLst/>
                <a:latin typeface="Times New Roman" panose="02020603050405020304" pitchFamily="18" charset="0"/>
                <a:ea typeface="Times New Roman" panose="02020603050405020304" pitchFamily="18" charset="0"/>
              </a:rPr>
              <a:t> ý </a:t>
            </a:r>
            <a:r>
              <a:rPr lang="en-US" sz="2200" b="1" dirty="0" err="1">
                <a:effectLst/>
                <a:latin typeface="Times New Roman" panose="02020603050405020304" pitchFamily="18" charset="0"/>
                <a:ea typeface="Times New Roman" panose="02020603050405020304" pitchFamily="18" charset="0"/>
              </a:rPr>
              <a:t>từ</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chiếc</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pháo</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thăng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thiên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sau</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này</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ông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đã</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thiết</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kế</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thành</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công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tên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lửa</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nhiều</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tầng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trở</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thành</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một</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phương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tiện</a:t>
            </a:r>
            <a:r>
              <a:rPr lang="en-US" sz="2200" b="1" dirty="0">
                <a:effectLst/>
                <a:latin typeface="Times New Roman" panose="02020603050405020304" pitchFamily="18" charset="0"/>
                <a:ea typeface="Times New Roman" panose="02020603050405020304" pitchFamily="18" charset="0"/>
              </a:rPr>
              <a:t> bay </a:t>
            </a:r>
            <a:r>
              <a:rPr lang="en-US" sz="2200" b="1" dirty="0" err="1">
                <a:effectLst/>
                <a:latin typeface="Times New Roman" panose="02020603050405020304" pitchFamily="18" charset="0"/>
                <a:ea typeface="Times New Roman" panose="02020603050405020304" pitchFamily="18" charset="0"/>
              </a:rPr>
              <a:t>tới</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các</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vì</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sao</a:t>
            </a:r>
            <a:r>
              <a:rPr lang="en-US" sz="2200" b="1" dirty="0">
                <a:effectLst/>
                <a:latin typeface="Times New Roman" panose="02020603050405020304" pitchFamily="18" charset="0"/>
                <a:ea typeface="Times New Roman" panose="02020603050405020304" pitchFamily="18" charset="0"/>
              </a:rPr>
              <a:t>.</a:t>
            </a:r>
          </a:p>
          <a:p>
            <a:pPr algn="just">
              <a:spcAft>
                <a:spcPts val="600"/>
              </a:spcAft>
            </a:pP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Hơn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bốn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mươi</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năm</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khổ</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công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nghiên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cứu</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tìm</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tòi</a:t>
            </a:r>
            <a:r>
              <a:rPr lang="en-US" sz="2200" b="1" dirty="0">
                <a:effectLst/>
                <a:latin typeface="Times New Roman" panose="02020603050405020304" pitchFamily="18" charset="0"/>
                <a:ea typeface="Times New Roman" panose="02020603050405020304" pitchFamily="18" charset="0"/>
              </a:rPr>
              <a:t>, Xi-</a:t>
            </a:r>
            <a:r>
              <a:rPr lang="en-US" sz="2200" b="1" dirty="0" err="1">
                <a:effectLst/>
                <a:latin typeface="Times New Roman" panose="02020603050405020304" pitchFamily="18" charset="0"/>
                <a:ea typeface="Times New Roman" panose="02020603050405020304" pitchFamily="18" charset="0"/>
              </a:rPr>
              <a:t>ôn</a:t>
            </a:r>
            <a:r>
              <a:rPr lang="en-US" sz="2200" b="1" dirty="0">
                <a:effectLst/>
                <a:latin typeface="Times New Roman" panose="02020603050405020304" pitchFamily="18" charset="0"/>
                <a:ea typeface="Times New Roman" panose="02020603050405020304" pitchFamily="18" charset="0"/>
              </a:rPr>
              <a:t>-</a:t>
            </a:r>
            <a:r>
              <a:rPr lang="en-US" sz="2200" b="1" dirty="0" err="1">
                <a:effectLst/>
                <a:latin typeface="Times New Roman" panose="02020603050405020304" pitchFamily="18" charset="0"/>
                <a:ea typeface="Times New Roman" panose="02020603050405020304" pitchFamily="18" charset="0"/>
              </a:rPr>
              <a:t>cốp-xki</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đã</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thực</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hiện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được</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điều</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ông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hằng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tâm</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niệm</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Các</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vì</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sao</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không</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phải</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để</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tôn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thờ</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mà</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để</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chinh</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phục</a:t>
            </a:r>
            <a:r>
              <a:rPr lang="en-US" sz="2200" b="1" dirty="0">
                <a:effectLst/>
                <a:latin typeface="Times New Roman" panose="02020603050405020304" pitchFamily="18" charset="0"/>
                <a:ea typeface="Times New Roman" panose="02020603050405020304" pitchFamily="18" charset="0"/>
              </a:rPr>
              <a:t>.”</a:t>
            </a:r>
          </a:p>
          <a:p>
            <a:pPr algn="just" eaLnBrk="0" hangingPunct="0">
              <a:defRPr/>
            </a:pPr>
            <a:r>
              <a:rPr lang="en-US" sz="2200" b="1" dirty="0">
                <a:effectLst/>
                <a:latin typeface="Times New Roman" panose="02020603050405020304" pitchFamily="18" charset="0"/>
                <a:ea typeface="Calibri" panose="020F0502020204030204" pitchFamily="34" charset="0"/>
              </a:rPr>
              <a:t>                                                                            </a:t>
            </a:r>
            <a:r>
              <a:rPr lang="en-US" sz="1600" b="1" dirty="0">
                <a:effectLst/>
                <a:latin typeface="Times New Roman" panose="02020603050405020304" pitchFamily="18" charset="0"/>
                <a:ea typeface="Calibri" panose="020F0502020204030204" pitchFamily="34" charset="0"/>
              </a:rPr>
              <a:t>(Theo </a:t>
            </a:r>
            <a:r>
              <a:rPr lang="en-US" sz="1600" b="1" dirty="0">
                <a:effectLst/>
                <a:latin typeface="Times New Roman" panose="02020603050405020304" pitchFamily="18" charset="0"/>
                <a:ea typeface="Calibri" panose="020F0502020204030204" pitchFamily="34" charset="0"/>
                <a:cs typeface="Times New Roman" panose="02020603050405020304" pitchFamily="18" charset="0"/>
              </a:rPr>
              <a:t>LÊ NGUYÊN LONG – PHẠM NGỌC TOÀN</a:t>
            </a:r>
            <a:r>
              <a:rPr lang="en-US" sz="1600" b="1" dirty="0">
                <a:effectLst/>
                <a:latin typeface="Times New Roman" panose="02020603050405020304" pitchFamily="18" charset="0"/>
                <a:ea typeface="Calibri" panose="020F0502020204030204" pitchFamily="34" charset="0"/>
              </a:rPr>
              <a:t>)</a:t>
            </a:r>
            <a:endParaRPr lang="en-US" sz="1600" b="1" spc="-20" dirty="0">
              <a:effectLst/>
              <a:latin typeface="Times New Roman" panose="02020603050405020304" pitchFamily="18" charset="0"/>
              <a:ea typeface="Calibri" panose="020F0502020204030204" pitchFamily="34" charset="0"/>
            </a:endParaRPr>
          </a:p>
          <a:p>
            <a:pPr algn="just" eaLnBrk="0" hangingPunct="0">
              <a:defRPr/>
            </a:pPr>
            <a:endParaRPr lang="en-US" sz="1600" b="1" spc="-20" dirty="0">
              <a:solidFill>
                <a:schemeClr val="accent5"/>
              </a:solidFill>
              <a:latin typeface="Times New Roman" panose="02020603050405020304" pitchFamily="18" charset="0"/>
              <a:cs typeface="Times New Roman" pitchFamily="18" charset="0"/>
            </a:endParaRPr>
          </a:p>
        </p:txBody>
      </p:sp>
      <p:pic>
        <p:nvPicPr>
          <p:cNvPr id="4" name="Audio 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377141081"/>
      </p:ext>
    </p:extLst>
  </p:cSld>
  <p:clrMapOvr>
    <a:masterClrMapping/>
  </p:clrMapOvr>
  <p:transition advTm="10933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17" fill="hold" display="0">
                  <p:stCondLst>
                    <p:cond delay="indefinite"/>
                  </p:stCondLst>
                  <p:endCondLst>
                    <p:cond evt="onStopAudio" delay="0">
                      <p:tgtEl>
                        <p:sldTgt/>
                      </p:tgtEl>
                    </p:cond>
                  </p:endCondLst>
                </p:cTn>
                <p:tgtEl>
                  <p:spTgt spid="4"/>
                </p:tgtEl>
              </p:cMediaNode>
            </p:audio>
          </p:childTnLst>
        </p:cTn>
      </p:par>
    </p:tnLst>
    <p:bldLst>
      <p:bldP spid="8" grpId="0"/>
      <p:bldP spid="4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Tuần 13 bài 26 lớp 4"/>
  <p:tag name="ISPRING_FIRST_PUBLISH" val="1"/>
  <p:tag name="ISPRING_PROJECT_VERSION" val="9"/>
  <p:tag name="ISPRING_PROJECT_FOLDER_UPDATED" val="1"/>
  <p:tag name="ISPRING_PRESENTER_PHOTO_0" val="png|iVBORw0KGgoAAAANSUhEUgAAAPAAAAFACAYAAACC6PFTAAAAAXNSR0IArs4c6QAAAARnQU1BAACx&#10;jwv8YQUAAAAJcEhZcwAADsMAAA7DAcdvqGQAAP+lSURBVHhedL1lnxzHtvV5X8xzj48tqburuqur&#10;mZlbzAy2ZFkySiZZlmQLLGZmZmZmtMwsmVmWTLLQcM55nvkYa9baEVFq35l5sX+ZGRkRmZUZ/1h7&#10;R0Zm/ddrV/6N09/9hcPf/omDX/yBfV/+ge2f38bWz+9g06d3sPnT29j88W1sunwXmz65g7WXb2Pd&#10;5TtYfek2ll36DQs/uIH5H9zBnPdvYsa7tzDt7RuY+uZvmPTWb5jy5g1MfPU6xr/+G16++CtGX7yO&#10;sbSRF37B8HM/YeS5XzDiwq8YcZ5Lbj976iqePH2N9hOeOvkLHjt6HUNP/YTHj/2Ih4/9hCdPXsPg&#10;Y9fQ/+BVPHzoBww6/iP6cDlw/1X023sF3Wld919B591X0GrnFdTv/AGd915Dey7rt36LGqY17vke&#10;Ndu+Rt3271Bn21fRctf3zM/9W79BJdPKacWbvkPhhq9QsPFL5G36Fllc5qz9Almrv0bGOm6v5XLl&#10;F8hc/TmymR5f+yVia75Axmoa98W5nrn+G2Qxb3zVZ0zT/s+Rwvwpq79CKsumLv8MKas+R4t1XyFp&#10;JdOXf4qUZZ8gaclltFj6MZJWfYkHVnyGfy79BM2WfmF236KP8cCyT3E/67h/2ee4b+Gn+F+LZZdx&#10;H5f/WPYZ/rHoE/xjwaf474Wf4X8t+Qz/18JP8N+LuG/5F/hfrO+/F7GeeZfx3wsu4R9LfXmVWXIJ&#10;/73kE25zfT5tzsf477mXcN/yT/DPZZfxz4Uf4h+zPqC9j3+y/P2s9/4FH+GBxZfwAM+3Gc/t/vmX&#10;8M/5HzEv0xZexgOLLqM5z02/qfmyj9F84UdoIVvwIdc/xAPzP8ADc95Hi3nvIXnBO4gs/ADJLJvE&#10;OprPZ55FXOcxIlyPskwqy6ZpOe8DpM39AKk8XurijxHlcSLMl8b60rlsahnzaPyt6TyPtAXvI8Zj&#10;xZkvY+77yOKxM1lPJrezWG8m65Vl8XhhPZv7s2a9x3zM37TMPJcni5Yzn+mW/yPLr7zxOSyj/co/&#10;+z1bKk/W3I9oH9KYj3ky5jIf98dnv8v879oxMme7MsEyZMwbZ95mKz9Dt/f+wGtffov/im/4Bmlr&#10;vkSUDS+y+ktEuDPKG6aG1II3N5WNKIeNTw0uacUn7ibwZjXnRW6xiBeZN6+Zbg4vdDNexGZM13pz&#10;XtQHdBN5AZvZvg/RjBfoAS0XK415lc4L25w3obm2mVc3VdZCN4/579c2L24SrQV/WDP+iAfmvGs3&#10;Vze5BS9KEn9UMvcl80cmz3kHyTPfRmQWG8Pcd5Eym9ta5zLK7eRZbyNl5luIcjuFeSO8YCm8cCkz&#10;uZ9L5YkwT3Tqm4ioHtYdm/sO0rg/ndvps2k8fjrTYtyOKZ35ZfEZbyGdpgYSm8O06VzncdLZMOPz&#10;eXOYljGDxnJZPHYGy8gyuZ6lG8fjZ7B8fMabZsqfpXLzuJ/HzaTFZ77J8m/yJr+DHB4nm+erddWX&#10;xWOZqRzTs3nurt53kMljZmudZaxhqnFZo+A+7adlc115spkni/uyZvJ8WC5TjXPh+5aezeucM4/r&#10;rNttKz+NebLZoLU/ez7rpmURFkvnupZZC1xDVyN1x+E6728m77Nr2Dy+1e+hoWULJP0OXhuZ1U/L&#10;0vHNXL5MQiGosnne2fxt9tvZNrLnCCDWQYvPu2Qgx9luMnQ8y8u69Fu9ZfIYui5Zdn14PNWlPAQ4&#10;Q8b7ncnrou2s2TxvgpbF9hDKZs3WOQg+l+b23dtvQLIDzGJHmMVl5ixdY6bPYBth3TLb1rVnu7Ul&#10;07K4P4v3QvcjecnHqHvjDs59/h3+K23tp4iv/BjxJR8ifemHyFjEinmzMnnxs3jh07keZY+fTvB0&#10;4TMX8ATUCHixZWpgahR283kzc1gmhw0uex4bkW6S0rjM0Y3WD7Ebx8bH/ErL5Q+0/Gzk7kbLlMal&#10;jjdXjZ3GxqtGms0Gn00Isme9xbqVzh88+y3br3PIFBBq/MqjMjN5Ebmeqfza5kXRdsZ0QsB1nZ8u&#10;SnzaG1YuW8dSoyXAqsPAEGiCarry6Fhq8K5OM65nsFPInMY6Wa8ByjI6TlzH4j4Hl+pxgGYqP29K&#10;BiFX3Tq2HVc3kGk6H+VT2QwewwDmUuXTp3If92fMYjkPr9unPDoeyzG/rq+dv86BZew4Ol+dD9NV&#10;b2zaa+yYWN9sfyzWH/JYnVzGdU0NcF5L3Xs1TP0e1W2/S/tcI7XGqvOhWYcRzk/3X3m0bg1T5Zif&#10;oOlcrbGqrO6PXT8t/TEFExu6rpfSDIbQsAWSQJjh0pTH6ld+y8ulTAo6Q1DoHAWYA9cBJGiYl/sz&#10;p3Nd90X16HhK03Wdyu1pXNdyKq/fNN0n5dN+mtqQrvN0/gbmy2A+rSfOxx9DbSODZVWXy8t2ynoy&#10;uUyfxntr996bX8+YzuObufuTTAGsfO13nPnie/xX1upPkL3yMrKXUPoXE14Bql6fS8EmaDMEtEDV&#10;zdKNCA3D3yRtu4ZDYx7Xo/uboAahxmfbzMd9yhNulAGnurhPgGdIpZRf6eokVGcwpsVnsCFOfY3b&#10;/DGsIzS6DP7QTMITlzFPnDBlEDipYqaHUw04gBib8jr3qwzLCojJryE+9XVXv+DRfkFi228SGm5P&#10;YXmCbSo6lcZ01ZWhcrrYdh48lo49TfmZzn0GnPIJBsJiHYyOrXJTCJCOwzw6T/s9/A0BUjsnOw/W&#10;STDdTXXnkzblouVVp+LOm2V1DMEqszL6/Syn49CsTrtGbIQzX0cBAcqTygkiXRtdR4KrTlfgxpUe&#10;7gfvQbr9Bt4Xbtu52j1091NpWob75dK4TwASXq3rnhlUYV116VoIEgKoztkavcHAOghm1ky6o2zs&#10;AsagFHRq0B5imQHqobVt7bProeOwk1CdKsM85lkYnCyjenUs2696nVmHEIzlMqYQtGlcF5iTea90&#10;/z14GYKR5a09Ee7MKW6pczTzvyUsVTbTOgBusz1leUgTprKhPMuE++XOjV4hxbaCCnxKAGcvv4Qs&#10;wptF5c2mmeujnpNLKa2AzaKaZpgSct3Da2CpUruxqtw1JC3VENwN99ta8mbZxfc3Vw3RqY8ajPK6&#10;k3Wg+jRrVMrDpa9HIMTZcO0HqV7Bag2WP1KNXelspALAQFTj57o7F114B1WMlq6GrX2ClY3b6rA0&#10;NvRJ3FZ5QcC8mZMFm+rzQHmYbX0yl7ypAXp1JDpfyy+ItVSdWuocpJACUeei46oOGc9FN8tAsmup&#10;47hj2U20jsHtt2vBMgI5wK5Gr3wxdTJ2TGd2P1SGdYZ6dP1LeH+r6FIKKKmH6yx5jwh1DsOZuKAT&#10;vOqQeT+sk7BOJHQaMq6bqvr7bffR7bNyqs8DqzI6hvK6+8xGTEAMGKknLYsNNAEh1+U6un1sj4l6&#10;mE8Q+nyWV/CqQzCIaYQrS4Axr1TSGr/akUBTWdvP9k34pIIGnldZpQnmTO4PADtgvTGvyqhTceWY&#10;RiCzCG6ik9d9Ul7CaSoq1RW4lp/lTaFZB/NmGsDcVh4dy+pgmvFAt9rav4zrXCYz9Kx57S7OCuDM&#10;xYxbLA7hicp95U0114vrGfNZIRUxky6qKajUU26VGoM1BDYQrltcpptjN0Y3jzfaK465YQKS+13D&#10;c3kNHt8Q7imn9jFNjcEahNLUAJmH+aVUOpblFXjhWDoH35gDDOkER/mDutl56pzUoLXNdOsMBNZk&#10;dgiysE/K5mGzxkh40ydxvxSMaekskzgW601X3okEUcdUHgPZ/U53XPe7DX7lUfnpzKObp17bfg/L&#10;qU6Z8rOc/S6t+207X52Trqc6Nw+xzOXhtvJwadvW2dDUyfmyVp4NxtTRVJZlBJ6/5nZ/bcn9AtDu&#10;udqA7B3kMm61TlgNTQ1L+VVexzRAtM+fM3+zueMC1e6nyvh0/W6D6R1eC27bPgeWa7A8thqxXR+2&#10;PR1PsJpSaqkORcdz+Q1+c625Xy6t8qgO21Z9NJUXdE2gNtANYJmOyW1v2heXwuo+BdB0Tly6+l25&#10;rKmuE8iiSkt9DWLmiUtlDe5Qv9ZZVgrNvMFVdirOY03hMZVX+1VW10fnrv1a6rrzOifPv4Tyi3ed&#10;AjuANVjg4DUXWS6t3GLFg3N4Qv6m6gYbZLzgCQDUsGjpTdZdI9GNYrlgKuPzmOsZGl2oy5sBrQak&#10;BuHLWp3cJ2ia5rXGrTI0a/h0gwWRA9i7jF7hXBnB41WPS6mxlWW6ldG6ysudVnnbx3KhLl82YaEj&#10;sDIXEaMZ6OoMBLX26TfoNxMA6+jUGbCedJ2L7ffXwF+HcF62zXLuujLdd2TWAXowFAPb9WReCwX8&#10;us75f17b4JFk2tKX07Wluc7SXevE9aZZ7C9wdSzrMNguDEYdS+CoDubVsc3U6LVscmzmSQBEs9+o&#10;9mFAsO7QSAWw8ggQmsFreRxgWZbGOpXujyc1Ekiq35RSrrWANXNeRYDcIJrBUJDuuFTfFD3kFyyC&#10;jyAGlVSMK5gDYFJFU0Z6Wzo/S9c5MS0oeJbBrP00A1l5eHyWMXVmHgmXAHcw6/e6/Dq2OwfVyaXF&#10;yDw+t61DSFw/utAC+IJ3oTVoJYBtsCGYbpqU124cK1QvrJvLBmQNyjeK/0/TzeHNc4rbxOyG6ma7&#10;G6sGHPJag1ajZbrKWQPiujU07bf8qtvlEUghvzVW1cXtALAAMJdY5vMljuH3CUCD3qdZvTKlqx5B&#10;rG3tY5rK2m+wbam1yqisOwfbJrzpVOL4JG37vJafxt+argbvOxjnWjOvrqeZ+82JY4Z1u07BuC0g&#10;eF/s3jCeNmiZT+cWLFyb/2nKl+WXlqbrrPKCVulcJjpp3W9BawALCB2PZsdlutTMp7m4nOv++O54&#10;XFeaGnqi8Wlb58B9DDlsv/apIXPdILWG72FRw/ZwyDJ4XQWDbatMUFMD2h3D1JeQOpV1MDsFVEfg&#10;FNfyClwBrHWprd/vYNQxuDRFZJpcbcvjzs3g1PH99r10rTOfAJzsLfwexc2C3+fLmszfoG2lC3Qd&#10;y5bKq9/Lc1XHonbENNdJavsdpBDg4lfv4NiXVwjw4g/oKrM3IrDZGjRirCto1btb76obRjWWAoeb&#10;fu8m/f+ZyxPyJRoMT0brBpMapu37e13W+HxDtWVIo9nglS09BLSwHhMMYR/NKaQvp7x+3UBsYqHu&#10;RF65soLYYkjuVz3ebIRZdWm/8nKZPlGKy7JKUz6v3nYOVp9XVN9h3TuWy2/5VKe/Vjof+y0ybttA&#10;nO+4DFaaVFSuqJRZHarKyC13+f0159J+W5M0++1cJq6v6uM+62y5TACpfVymS+Gts2DjlhpL/dWh&#10;27oD2LwDu4eurnAsmcIeNW4DM8CsNiB41XAJgVTU4kA13pBXpobOpVMnLn3DD3lM3aSos95jHVwX&#10;vGrgOi/vHjugpaKCz5m5tIJWqq28Fse+g2zFu7bfH6NJGTMDTFByv4FJU35/XnZuBqjy8PwmcZtp&#10;WQJPv90DHH6L5VVHP5HXwuriOSmd+1292vbXQp2F74RkkQWXUHTxdxz74gf8V+aiD5HBWMjcZQHM&#10;Zdzg5YFk6oUJsN1UuYxa6gZZo2nSQLRuDUTr91Q15DF3VA1PS5X32wk3lNY0vw2QKI0N2bm6TA8N&#10;3i9VlzV0b6aaHiDnxrp8iTKsQ4NXdp4+LXE8XlBzhae6cqaQ3Jdww7merQaqsj7Nyk981ZRXx5P7&#10;nC51VgzdJKZ110a/1x3Txbu+Dp5vOIfQ0dh2WCrNpwvyoLiJdA+w7ee27sXfyiWsSZrul+6j6rM6&#10;paJKZ/kAsI5DUG38Q8ASZLn7sRmsh2ZlQjnWbW1A5bVsckwHrRof25IaIxtlfBLrEMTcNjfYGif3&#10;W15nblBQDVpuqWvcbtsDLEiojnG5xwJYausBFtRSzTiPdc+1l7o6VVNePV60MlJYc525TtOxTAUF&#10;tvJ7UG1fOE8BbNvsJAw0XisPqI2xKExix24dtF0T/h6V8+evTsJccSunbQeoXR9frz2m0n6ZyujY&#10;Zm/ZhJXCV3/Hkc8JsB62J9xmP2Bh4KpX9st03rh0DYTopgSA/Q3SUg3KGraMyqWDKl0DSQaM1vXD&#10;dEPZcAWeqYhtN2lYTcx+tJa+3oQqyfyAUgJgQmD5tDSIBRSXvmziGMEFtzIeVG5bPKrzNsh8XWpk&#10;fr/l0TpN+6wTUp1Wj0s3kCd4mJWu/awrncdJ43ZM14pp2nY31l0jp848Bpd2XK0LiibXOQG4yhh4&#10;Lj2Rxt9l98BD9Pd9XPdp/19gm6ILTjse93NpELOMLeWmywszgN+2dpAx/VV3zaxelmODtPKhjQTj&#10;fuVRpx7AFKR2XOsgeSzBJ/XWuWlbjVzgSZkEhQEkRWwCiuWhKc2Ul5DLdZbqemWVCy3lde69lN5B&#10;aG6pqTPzM4+5xh5IZ1w38F19dnxBKrdWiijwBJ3WrWPx5yU1pVlZtp10tgWB7H4vj2/A6n67eqwM&#10;95mLrE5GsboA9epubjrzxOUJWmel/VoS4PkfoeiCBzh7gWax8IdoxNF6XJogVu/qb4JuTrrcarsh&#10;vpHxgusmWsOR2Q0QCGy8weXzJ+AaJs3ysPGG/FwGRRagamCJxqqGwaVcQzXEUL9BZIrnYDJTGuFL&#10;1wXjxTP4mu6nqd4Y65ISGvjaz3K2rt/lj2XH07mqgRG2cH6qw36fTA1ddU2iheMI5PEXHMCWx10j&#10;KXmenrfOIMS6Lro+SleD5++y32v5mK5rq7BFkAgGWjrVTtfc7oOAVLq2/X63TdM56Zj2O9x5unEI&#10;Xjvb79Kbejx2XZVHgCqfzI7v0wWw5WOjk9L5NLnTVp8386S4dOfh69W5quEKTjOWtX1cCiqdi9JV&#10;t50X8weABbriXZkacoBfjT7sF7Tm5nIpiE2J2W490ILRFHrW+/w9VGOB6SF1I8xUYAJqg0uTVDfN&#10;6giPlphHQOmY2i+XWBALJlunsUymoJVx2yAlgHaeaou2ZH6DV6ZrpTpYb0jndmIwTr9F9Yb82sf2&#10;48px267hm4jO/wCFF+7iyBfXGAMvfN+m0xnANvLMda/CiRFU9b6Mk+N0r3WDQ9wVGrXdPJrrlWUO&#10;DJ2E4kPlc26wv8Ehf0jjMtRnjSzs13HUWJmmwRc7lsyrp4Ejk8sqgCydJoho2mcegIfGNTjV4ZQx&#10;UZ7pWiqtacyb2O/Nnb/q4X4Z81gZmp4l23F1HqE80zQq23rRZZQzLImpoVsnwbysx46ZMKarTl0/&#10;HUN1aJYUr2WMbr2l6dz9OTh43baVV30Gzd+3Q5rBz2VMPbrPY+kyD6xTUXlbuue+E1cdPp/KqD2Y&#10;R2b3htdN+0N55aEpv7uvbIx+3ams2gTtb3Ayne0kXW1FaXKtuR6AzVR+LoMJuNDIlUeN3+rguqm0&#10;GrmAkHISlHSZQKOiG3CmboLfQ6pzFDDM56D1IKnz4fnI3bf9OreJvGZ23jpPnRuNaYn9vh6nnn5J&#10;+N25cp9+g36f8ulcfJys32FjBH7d6ra6tNR589rwnOyxFEGPzPsQeedv46ANYi0SwDxhD7BuXJbA&#10;5U0yReaNkYulKXRxxsoCWzdIN083zBq31q3hsYFYQ/MAq8GyIcpVNndZab5BhEaRWFeDEhBNG5YH&#10;2NK8WeMMgHBdZuUELwFyMSlN20zXo53YZG6HcoKB2waw1NOAI4AEyLnP7nxD3aH+4Fpr3dTXx7kq&#10;l62Gqbq0L5iOrzL8vbp5MXUsMpVtAmm4JgaqgFV6OFcdw8q5Y1uHEK6VOjYBr3Tl9zC5a+SPQcjt&#10;PildcGrpr60dQ/XYdXb7nAITCt57jX0EoK1eXyZAbZ1hk7rtvmrd57Xz9L8lHNNdG9bBxp4pTynA&#10;yoZqMbHcZgONdanRGijOEkCrUQsW1aE0g5Xt06uruaQCQuvKx3WLP7Xu6zWABK7lC8AFeJmm+pSm&#10;8yFkDkIZ6w6uveVz5+JgU7rLK3jt+II4qLY/9wB6Ip4O56TjMd1+u78W6jzctWJ+/T4BzGVkLgE+&#10;ewf7v7jKGFiT1Of76ZFSYD2P000ktFqGKYjmVlOdBZUanTUOWmjk1rjtZrnl39LUkNWoeAOtEbC8&#10;Qaubrrp8etgfGktClVSmyX41nqZpgkWDR+kCd/x5i0VjXNe2ns8qrwEhaD1INtgklZ4ooD1YyuPN&#10;zkn1ylRvKKfOILHvVV5wAqzznXghsU8DYXYc5WG9ct3tPAi5bU9jpyJYEwNmXDd4XV6D2Df+mJXR&#10;NXS/IVwTV9aZrq3Nxgp1aSm4eN8MMlNrXnO5xwa+u74hbLEOWPdZ951Lyy+I1VmHNA+m6ktcf19P&#10;sACq1emtabrKBICts9U1Mc+F18fSBYhbOldV6y7/vYauRs59Bp+WPt3WPVTc71RL5+3WE3VQ6VzH&#10;wHoFl0FG0RJ0ASpBI5h0DtynwbCQLy6Yta18Opbq9Z2MQWfg8TgGrT92MAGsMjJ2PDbv2c5feXls&#10;1u86CZ6blN1+j86BdfO83Uj7W4jO+wD556jAnxNgezFBj5E0/9kGs0i6YFUPrBuoGyvTaLTMbrBM&#10;N5MH4o2RexwgNDBlakSJG0izm+cbqNLVQNVwtK6y3HauIsuxvPLYdEfmV7kErH6fNVK/L4Aam3QB&#10;MQOYSwEsoKyRqIHIAjAeRLm8viG5xuTqC6Y0V4+DJM4yKmd5VWaK6yQEb5zKb+dEMyW2c9M567fz&#10;Buj8A5j2G1WfPw8Br/y02FTWI0ANNJfXvBBfVuA7pab536F11a/OxH6bfqeAC+BxaeD5eDrco8S9&#10;Uf06nvJxW3Os09RBeLDNQpkAO/PJ1Imb12Xnr3PUPdV5uOtwz4XWNWC6xg306E3X3rwff710nfQM&#10;XW4qITC1Mri1zWP9vyC+t25GF92gZWM3+AQRAQjqa0rp89oIt4HD9mywqWwA0+UxQAX4JAe1c72l&#10;0NwWTNqvfL5eM9WlbTu+X9rv4NLnN9O63H2/7Y6lslryd4Y6dVwrx9+h/ARYHVJ0/ofIPX8X+z4j&#10;wPYMWBDrERIBTQxm2aiju3nmGnmX2qbe6SbpRgbjtjUw3UCaQa0bpny6OVxab8+G4W683ydTfivD&#10;G2X7mN83ZtXpGsM9wBJ1BvMQGqisRzOFNGHgXh6vUFQ9Oz7zKE1uttztoJzWuAikudvaby6x6mTZ&#10;AKs6GG2zXoNVx2Q9MavDHd8GZNjwrEHb9XHHs+MLOu439eR+HcsdT+nMb8ZOQ8ewvC7NrgNNaVJv&#10;q0v7dL4GvK6T6pXncZ7ndo7H1fFdPdYR8jwEvs45U6by9vvPW8dn0LMeHTvGeu0a6Lz1m/156xj6&#10;Pe7+6Xx439nJK2YO9zLRKfj81rH4pXVUujYe3vBo0HVkWt6D2RTSygpc5lPDFpymVmyTgoON21xR&#10;S+d+Nnwz7hP0AS57/KQyWrd6CIbUzENkUOpRkiksf4fyyJ2WKiag9G66KasrYwrL/c5bYB4zbkul&#10;vastsw6D++z8BaU/D+VXucQEFpVXnV7t7XzVoQhitWlr129SgZ0Lve/za3KhP7D41j1GojEetqW5&#10;TyyccKF4MC7NvQ43TDfSu1Yya5x+3W6Mv3G64daI2CBMCUO6bowtfV7dOC5DPBqzRuj2G0SCROWV&#10;Tzdf29YInZqqrN5+SuePjnE75HcQqGG4eq1hUqUtVhbIWiqvNSxuaz/TlFd1mlKEhqzjht+qc1Lj&#10;V1nl1XnqvGWqw/K7Y7p0ptlvCYDwWKrDyqsuV5/idmvU6hyUR3l1bixrcOmcdZ4EWR2qqeAMrs9+&#10;A3mz30Ip72E21TY2lefG843xfqXx+DYCrfPWccadQ2wsYX/lHK8FlzRdy5iup85P5+Afi9n1YDm7&#10;d6zP7pv9Vnf/7FpondfFrpfuv9/nrrnPx3ps3a6B1t21cdfdpZspTb9f58BzDgNZBoE1cgdjwpQm&#10;aP265bXGznWDiOleWYPSmbIpTWW5nTWZ3ictYyLTBL+5s4TIjsn82ha0Ak+dh4GsPNrn6/H7rA47&#10;DxqPYQBP0O/UtXP7Qixtv0kA00Ka8wxYt5SXdZhXYJwJ7rfsYwb5Z29j92c/EuD5GsR6l+4xd2re&#10;M81N5AjmgaWZ+rEiG5W2RwPapvGmuMbrb6Rugt2ge+kuD41L5065NEsP6/4G2o1VwxMAarwCSPus&#10;B3c33ikglwbwBf5gbmvdGrdr/NYIVT5RrzuWGmhMDVZ5Qv1sRGq8VuZv5+LPj+sGoNZ5/gHEAKNN&#10;AKGZQpryccl0A1nHU9nE71Gafgu3eQ5pY8/QTiN9zBnExpxFjHClvnwaKaOOIzLmBCLjTiHKPKk8&#10;57QpBJx1p/E8UqmeqWOOI2XkIaSM2Is0rudOOovU0SeQ/PJhREcfRcrLR5A8WvsPIvLsLkSe34no&#10;qMMsx2OyoZraK+blvUnnNUxTB6JrI7DH6lx4XuzsEoN0AthfD4PProO7xk5pXXpT+xusKqdrwOsd&#10;6rF1HjvT32eX7q6TPcWwuNLb/3CnnYvNbe9+Zmkfl+kGB9tayG9gEDwpXIBR24Qtc4I3qmcW68pi&#10;mSyDmorMbVNiqa8miqiMANZSnYDqDeflj2Gg8rfYXAcPtwsNaNrnzyn8Fut4rB7vNVinoAErLbXP&#10;wWtuNNcFcN6ZOwT4JwewvaStV8L0mMhm3sh40oqFTYnZy0uBBa+HWSAbsEy3Ru0vvt0A3eyQppvg&#10;e2R3I+8BHExlElD7G6d1i8u4bc99rW4ttc/Vb3k8wKYUAlAAWxoboc8vs0Zm9bp6EioTGpXq4rap&#10;n687lE00Pm9N9zU1wanY0cWozKN1HYfn5EBmPsJgbutEgjbmJFIJafSFo4iMOokotyOjCNuLB9D8&#10;ya14oMdCNG8/EUmtR6NZG1q3aWjRewGS+y3gcg6SO01GZptRiNQ8heY1g9CiejCaVQxGi6onkdzw&#10;LJJavoik+qcRrRuCSPUQJDFPcuVApFQ/hRbtRiOpx0wk9ZyO5L4zkTJwCZKHbkXkJYHP8xrNzmT0&#10;WaSzI5Fap4+nSsv0W6TY6jT5e0zNtdRv8/c/mKX73+1G+2XMZ+V4Xew68nqq89U9Vh3KJyipWJma&#10;zaQGr21f3tqWzNaZ7sG4NwDGdhRg0HZif4BI+wSezEGbOYHQKF37edwsO6byhTr9NiFygDowzR0W&#10;YKrb8ntTGX9Mi7F1POVJpDlz50PTOi241HZeqldgy3Qe7HAEsGaKperLI6duYudnP+C/chZ9iOwF&#10;71sMbJ9XEbiMg+05oGJeKa+AFYSCLADMdQOYvYyWpib+BlhPbTeJ27xRavDqjZre6AQEPp+2AyhB&#10;qW00VHn8zU2oq47B/VlSfx3XgHWgmNH1k2rcU0d3860h2brqUF1uv6milqrHGpY7nswp/r1ycrEt&#10;ZlR5brt1lzfEtOZm0ixu1jHY2DUYpn12DAEw9hRSCG7yyBNI0nLwDjTrvADNGggdAUwqfRQtCvsi&#10;mtcZaVltkZzZCi1oSRntkZzdEUm5HZCa0wY5hW0Qz2tEUnYN06sRyaqj1SKa25LLRqSkVyGWWYfU&#10;7EakFdDya1lXNVrEqxDNaWQdjYhwX0pmax6vB5Lb8vgDliAy/KBTfJ27OkhCHDdFputN9U6nR5Ch&#10;AUNdd7veXOo6CEZda90rb3b/aLau62H5aHbP1YBdHtdeaGroE3jNVade0/TwWruxe8J13Q+ps+Bi&#10;fosrPRAGloAglAnVVrrt1zbbtM8rk2rnEHqVsfI+pg2QSZUFuY0uK82b1g1kvx7qlILbsdSJWGyu&#10;+tz52XkITnUyAX4d28fALpTw9Vk+5aEJYP0uWupc8nryBrZ9olHoxVTfBW4EOjGIZQCzQg+rKa/5&#10;4DyAlCXA6xuqbcsFCxc5mO8tlWYK2+RGOOPNMij8kiYo7AsSAoBKprTQQ5sS60b7m2ij3waFi2dd&#10;Y3mVF495DGDm041mPjeIxvP5H2XsmGpUOr7qYBkN3AjMsN/iU8JodSmP9ildeVXXZB5LsGqf6g11&#10;qbxPM5eaHZKN8I4nBHRNk0ceQdKQLXig+xzcXzEczfMfRkp+N6QXtEessC2iRa0QLWxARNDlViMl&#10;uxzRrCIk0yLZpdwu4b4qpBYQxuJqREvquCSshdW0GsJfzrzFlk/rMeaNZKt8ISK5JQS60vJGCyoI&#10;cCmBr0Qkpx4phV2Q3PJppDw4HdFn1iMyYj+iBDdtPGEedwZxqnP66NME2avzWJoA10w0me9Abanr&#10;Qch1762TNQ+ES90j3c+Q7u+t5eXS4FV7EQhSRx93u8c/ri0FeC0P24ilCxI2enOh/brBxnVTVg+w&#10;c63ZFrRkWjbzOBClfk5ZDTTBbhAJMLqxll/HC3WynLYFOdfDfncezCMx0jHZAbh0LnVOgtaO12Rb&#10;x/TutNVj+7SufRRUwquBswhD3uxTBFgxsF4njM99F3FCqxlYcqXtGbDAFbBykQ1UQapBFF5w9Zpy&#10;oeVWK48AUeMWzHbRBQ7L6KLrZujCa58HSEvdNLupgtdAc6b6Le5W/Vx3N435/A3WJHG5ueqJtR2z&#10;BuHMXDvBpXNQXuXxddi7utr2xzQl9NsBVEv3MBuYWnp4DcYAphqlh9OpibbpUlqjcwodf4Vusu9E&#10;dL1iU8/TNT2CFkO2o1m/5WjRbTpadBqLZpVU2+I+iJR0R2oJ1ba8E9LLOiFa2g6R4gak5FZQMYup&#10;vkVIihdSOQuQQoBlSfF8wllmsGZUtER2VSOyyusRL6xEWhEhLiH8hDOaSzjzK9kZVBDSAiTFMtEi&#10;ls1682msL6eQULOuHMJOsKMZJVTuMqp9LVIKOiOp4VEkPzgN0ac3IXXcCRez07WOv0SAZVTm9HEy&#10;ws3OSa62fn+6TS3VtdOS14nXLeMVXhMDm9dKkIel7gPN4NW9Ubp1mGwvasxqT74zdvCyAzcX2jVw&#10;90EFNnQpWcL1dIAIDNXR1LKkaqrX8ghowcJ9WvdQBfjtMaDqMQi59HVqKbVVPXaOKqf8TbbTWSZA&#10;njGR58YOwfaZufwBYKWHEWq3X+fjTL/HvczwNlJmv4ecU7ew81MCrI/X2WOkEP9qOc+50/ZKmQD1&#10;FuANAJtZz+gauR4B2UXWzfDgGIB28VnOILgHkN1UAeDTLL/q5rESoBsgLr+VUR6Z9ew0awSuV88Q&#10;MBqAscaihqNj0KxumqC0c/DgC9ZwLjqWz68GEsoIYusswjb3hw7jbx0HG62OL5AV42aM17HkOl9A&#10;yoijaN5/JZq3eoXADkWz4oGI5PVEpLAbge2JeHVXpJa1I2CtkV7ShvC1RlJeFZKySpBMaJNiuQSO&#10;ll5AkIuRTDVNyy9FlMqawjypBDantBqF5TUoKKugghdTbcuQTojTqM5p+RWIF9VQqaW0BDiNANOa&#10;pWahRWoOktLzkBzLIbRcz6TFcxDJLESKP3ZSejGPVYeU0i5I7TOWqryZsfJxgkxVfvkkIT7lFHks&#10;jSDHXjnrJtTQXLys68prp+ujTs48JC4FsqW5QTLrXHXvaE5xdb25LUHgPpuuqvtg98mlBVhMEdXI&#10;BZ5B4UFS4+e2QeOXssxJbOOmtg4ol4+mcgJI9YROQINeVN+sCRrkIoTexRaUTsnd8WypdMHtz0MA&#10;Wz6/T4pvqq9tf74GL7ftPPxxtR3qMLd6qgdYCkyAswnwjs9/EsDvuU+XEt54GMAixPG5NLrU9qxP&#10;8PnBqvCM0p5v+hhUCuuUS+ahU7ogpIKFwR+XVyfpQdINYFpTC7C7bd5A1pUYYSYsVsZuKkGTqSFw&#10;2+I0AeV7ewPeyus4XJeScql8Mbm8ys/9TiF03q6DMSgTaSxjjUh18Dz021lvGMQJHUg6G6w6jlhQ&#10;H+bX89lUKlKLJzfjn20nonnZk4iU9kdqeR+kVfVBRnUPpNd0p3VDrLwtXedatMghcLlUSrrKSTEq&#10;YqwAaQSuRXommhO0FkozxSS8ebScPC4LESuqRAGVt7qmDhXl5cigoqYqX0YuUglyvKwBmWX1iOWw&#10;Q0gjkKnZiMTyuD8PMbrUSfE8HiMXyakZhJYgZzhllhKnZet4xXS9qfS57BSK6xGp6YPUXuOROnwH&#10;f+NJpL50ErGXTiBGmG3gixBnyKV+haECTW61dWhUXxfXetN91L0SxIKU5gB3+wLUIZ+2LU3bUly5&#10;zdY22F4EhGDQOs3AkHoFkP+HafTZYltbd2nm6lLFLdbUaLUAk9uqEWE9FybIWXKpTaVZXpD54wbY&#10;Q/1uXQDrnLju9xnoqlcwJh5tab8vI/PnfO/36HerA+A58fgxfffr5E1s/PRn/FfW4g+owG4EOk7V&#10;1WwrxcI27U4mcAUqXWq50rZOeG2E2GJUB50bRRa8SuMFZpqAN7i1rnyWl/t9bGsuslfbe+bqlBl8&#10;drOY1246b7Q6B1oAzAHIbUHKPA42V9Y6GnUgzGePd1Sf8ghSWhiAsl6ex04cU+emdHZI9hxWdek4&#10;2lY5AazHLN7ibJh2HnST1YlFRh1H88Eb0LzLLDSvfwYp5Q8htaIPYtW9CCwBJrxpxW0IF13cnBrC&#10;Qjc5uwLN8yoJKN3jGF3ldCpgBpWPLm/ztDgVU0qYb2opdYzkKg7OQxpd3zS6wrnFVWjT0A4dGhtR&#10;WlRCMOkWpxPU7HyqcTnS8+kac70FwXWK6wBOz6OiU3lTonGkRDIRySC4BDaZ+1IJcoznk0bFTy+g&#10;5RFiwcx4OY2dTbR2AFL6z0TqiJ1IHXMUqaOoxiPpYhPm9NGnbODLro/BLEV2MJtpm7CqE7ZO0ENu&#10;90f30+4jobWwjNtMdwNYatgOEvuYgrUPprHhB4CCcskFNZCVV89hfT5bap/yaLRbQNozXcHE/IqB&#10;p5AF22Yebse537nXAl4dxz2FNMX00CWO4Y8neMMxwz4z5fej2gmIlUcga1tl1AFpqfasgS1T/jeR&#10;NvtdZJ26ifWfSIGX6MPZdJepvjYKLRdaA1gEy+Dyk9eDG21KLJA9lE6V3bbFJwIwQCAQBbTKar9u&#10;BPfpkUqY1mhgW7lg2uZ+6wwEjFO0AO49c2DZzQ/7PVy6qQalgejzcb8Dl+vMr3xpqtun29I3nPAb&#10;DHCdp+qwRz/eJaTKuokQZ0xtrGNhucjoE2g2cC0eaDsJzWqeR0rVQKRXUWkruiBWKXeZrnJBaySz&#10;8SdnEtasKgJbSVe5jCATYsapyQQmma5yEl3lJMKURNCaM15tQWVMllLSkglgigaisnIJcC6VMg8Z&#10;BLGuqgHd27ZD69paFOYXI11qmp5FVaUS0yJ0j5MJcUqmAM5i3dqXbcvm0Qy60y4uTqXqJsuNFtha&#10;CvQcegNZcqWpyozLpcYpGaXMX4OUxkeQPHAWkofvZud1hIpMiAlwup5tW2zMa2QdnQB24YUBbPeC&#10;91pwCuCQpnvh24frVLmu+ynzg1g22q17pfbVBIwEAALP4HTp/9MsHwF0LjCX/rmw7afKOYDdoJVz&#10;gQUPTXCrbuYNI992LKuTS66HjsHS/D6LaW0/y+jYft3Kqq5EHpq2bd89i+s5tH0V5E2k6muhp29i&#10;rRRYg1gZeoQk11kj0FJiG3lmhU3ePDEAlRZA5rZiYucec18CRnfRbSmwDCSXlnCtw83x5VSHZiq5&#10;6YHaT1PPqzTBQUgTcai/kRrsMEjVm4eeXIAKOq6758CuMVh+c7XVuzO/6hSEBqWH2spwaefmoDbV&#10;Nfh9WXUONjgjBZbbTOM+Taho/sQ2/LPlJDxQ/gwiVYOotA8yriW0JYpvOyK1pBVj1wbCWs04tsxG&#10;lSMFdfZYJ4XwpmTSvc0hyFTXFql0Z00pFfs6xWwRZ7xKGOXaJhNGxalaplCBBWU2XeUqutBtWzWg&#10;dUMtiorKCFsB6yOQWVJT1snykaxsgkdQGQNHGPcmq3NIyyDAcbrpVHpaJE2xMaEm2MkWf2eyI1C5&#10;XMQYR6dRzWOCmK5+JJ0ueBrPKZcxcqvHEHl8ISE+yNj4uHerFRuzo3vFDXAJVLuGMt0T3TtaZkj3&#10;HbINZglOmVxl3kf3NELAqJHzPpnb7WDQZAjNwEs3ANhO5foKPDb+YAaNN8FmrxgqjwDWKK/loWus&#10;mJdm6qn6BaPySgFDPQJZLi23TX3DMXgeDjrl0TaXcpXDMTXIpvPXut9v4Mt0LOs8yB3L6DfZPqWr&#10;Drn2M95Gmv4ZgwBv/FQTOcI0yln07/37wAYw3Wdzlz2wTcF1kxQ8fLQw11XgaduUWesBOOUVnNrm&#10;hQ+QS7nVCdirdj7NAURYuM/qUCfAm6qbFQA0VbV1t8+A5dJgtH0eQIGn+kJerls5gmgNKQGp8tDN&#10;VjmWCTGyc7G1zTzcjpv6Ks6lCd4pFxAdewL/7L8W99eOQXLVk4hW9Kd73BXRog5IKe2E9PJOSC1s&#10;hZTcGkTy6pBMaCN5NYgW1jNPA91VwhsnBHSPkzOoqml0k1OlugRIIKXlOAVOzSRIVEwCKWVMlooq&#10;VqVFGfPmE9j6Wipw107o070DGhrqkFVUSnjzkU5XO5N50hkza1sgRmlapqRRgemia2ArKUKIk2Jo&#10;nswlFbl5NN32p9CNj+TRZeex5bIn50ilWR9d8xjd6ijj6LQsutXxMqSVdkGk9ySkvLCLLrXc6mOE&#10;mO70GAIsNZbKjnOmdcGrkWmFIXZP7B4ITAdwgDjEvlIoUz4f+waA7UMBauBe0cyaKJ3NdpJx3WJX&#10;Lk19afbYyFxoQjxR6xQ0qa32Ma+5tuE4tq2l6mEd2hbABNGOLdA80Dqe9tm70LbO/FR6m9+tc2B5&#10;G+FWOdXjzfImztftU7365wb9zqi+202AN316HfZZWfvLFAFsMTDp/x/Pfg0mTcTQ81mBSthMJXVR&#10;FZMoj8HJNA+elfFg2ECQB9hujsDktqYXamnbieMon2BTJ8D8gkzKyHocZA48Z0wXvIJQwAkwqbXv&#10;2a33tnNQeYHKpToHgam8qsPS3HkY/EpjXh0nmKm2BqdMOQiv0ghv8vBDuK/TItxX/iJSKp5AamU/&#10;QtmZ1hHpZV2RUtwaaYWNjB9bIb20JWLlrRAtaURM4BYSaD0iSi8hpBoZZnwa14AVAaN73DyueFXw&#10;apSYKkjVTJI7TDWOxgl6BtMJdBJVOL2kCuUNrdCpbQc80qc7Hu3ZAb3atUSbxgbk5uYgPZN5qNIR&#10;1pHG9ShBlIvcgh1ECpVWaqxRabnVydxOIrzJUQd0MtfT6Nan55TaIFiULrueI+vcouxEUrOLqcjl&#10;iBdVID23FJl0q1Nz2yCpCzu0YdsRHX0MUcbFqS+dcmqsZ8djziLDnh3zmgpaD7PzinS95VG5++1U&#10;N9xDrfsG74GyRq9tTTX0DT5deWjOPZbQMF3bgiphDtCQro8E2CuFmhMtV1X7VQ/zGOy0xLG0rUEu&#10;Lq0O1S8Q2X416GXvEmsf0y2/oPbrNsmE+/VihHuNUOfi9wtQeQ5KC2X98bQtD0P7U/V/TaduYfWn&#10;vzgXOvEHWBq8oistgAPEQYENLrnTXCYGoTy0SnPutJTWAWzrgpeAOZeZFvKrLM3NLVY6wbF11RXq&#10;FmgOKFun2WwmU1vebFNlrrMBWB6avUpIcz25yrh6AsABVquLdRjwKidAfccR0sO+9EmMdcfr8Qgb&#10;njUyNrwp55D08gn8o8sy3F8yHMnlAxEt7YlogZS3OyKl7blsTdUlqCXtkFHVhUrcSGWuQ2pxI13n&#10;GsJKSNPkGpeaMkfy6FoTkBaMNwWlTPBKfZPoviZl0u3VUuor8Lg/mWBL/XKqa1DT0IgOLRvRtVUd&#10;ujRWo0/7VujXvi1qSkuQkZ1DCKnmsQy6zVl0pwlflo+PIwSX1jwlHc0jVFy6y5EoQU6hCnM7me61&#10;LIkm11pudyphTqUbbbEyf0MK4/VYbgniUuTccqTllDNcqEdyu6FIfW49UkYfR3TUKaSNPI50Lu3Z&#10;sSaDCOIAsq6tOkfFyXKppczWQfO+JMwpoZkGiQxONnA1djV6exNNri+hoklpEwAozQPoZjRRsDy8&#10;tt/yCh5yILiojpZf5QSezIMoc6PTPK72h+0m+4OF8wtm+RLxNNNC3aqL5RNfGFFZpodygtsJ6JtI&#10;0/9FnbyJZQJYc6HtZX7NvmL8a28bKdbl0r7RTHibKnF4FhwGnQxsD7lBK3jNBArhVO9pcLh1Aaq5&#10;wqa+dMUT8XAw7RfMWlcZQmUTKQRXgFk3Vq4z97vHEgTQ0rkMYKtsOAc7xj0zVVVdtASoKk8z8JmW&#10;FtIF7Lgz7tkm640J3pFH8I+uK3B/xUgklQyy57kpee257EiQuyBazti3ogsyKrsgVtUG0eJ6NnjG&#10;u8UtkUZ4I1nlSMqusokasYo2yKltjywCnkp3VC5xEqFIJkTmQhMyA1ojx1TOFnR7pX4Rqp+UOp3g&#10;5BeXo7SkGIV5uSguLkGHtq3Rp2tH9G7bBt3qG1BRTBeXAEdVF+tMSo0RREFJ15lucjLj3xaRGFpw&#10;PUlxsLZTuV+A8zhJ5sLH0YyQJ6UwHuZ2Wl4B3edCpPH49piJKh3NLkU0VwNdRXTVBXgNkqr7IWXA&#10;dEReOojoS4yLCXFs1EnaCZtnHR/N6xog1mi1wcx7KKDNk+I9m8B2JVipwGHk2R4hsdGbogkKNXKK&#10;jn3YQDB6YOVuG5xaFxCCUtvm8gYQHVAW0xrA2g51CCDV75TV6rNtsqI6rV4HWQK2ptDaMeQ2a5vl&#10;zH1mHoup3fm4ziJ0AqrblXW/jUCznL3MYB++ewsxU2AC/AkBzlyov5rkSWsQS6PP/tFRQn0FpYdV&#10;gCWWHriE2iqP1gUsoUmMIsqNDQAzLTxDFqQGsdLNFQ91cWnl1VFoyZuoujygBp/Ww1Iwe/ik2ILZ&#10;Yla/L8YbbvXq2L6MucbMZ7AKUi2tvDoALqnisQlUXqqvAawGpuXk82gx/Aju67Ec95e9iKSih5FS&#10;1I3gtkOErnMq3eZ4VTdk1PZCTk1n5JS3Qypj3mghlbe0kUC3RybTMqraI6ehK60jsivqCGG5Nfho&#10;JmEgwCmaYaUJFHR3UxhrasZVCw1G5TPO1PNfxqQalIoxrs0qqEAWlU+xaYxucllNLXp2aI8erVqi&#10;U001OlVWoLGkCBlU3KQ41TSuwasMqi9dZHs8RTdZRmCTU9M9xISXMXeUHYdiZlP9uODXSDWVOSXN&#10;uddMS8+XC11iI9UpcqszCgh9IdW4AplF1TwndlR5LRHpzDDjOU0AOYzoiONIG0GA6VZnUIkz6FJr&#10;Nlfcu9bxsYKZpnurRzYEyQYsZUyz2FjzCWgWTwbls/ZKE5wGBk3K5mPhLCmd0ryq2gCSweZjX3uF&#10;T8DIlXZQmVIKQMXJgszKuTzu+a7aPfNZftbv4XPGMqbqAtjBae/3Ms0+7J6AlfXxGPbxAZXx6Qaw&#10;tpXHAKbI0sNIm/0+ck7cwMrPfiXAmoml2JeK64w/WC40L4YuiKmswcQT9dsBYlNAAmd5BCPNFJUw&#10;GDACURddAGldQOoZsnfBlW71WV4HkdatTuZPvAsr8/vN/SZwppwCzyAUxL4OgRnWQ/5p7liWT9tM&#10;V3k3a0p1ME3lzAVXJ8H9BFaqa8exEedziNKN/kfvtfhn5UtoUTwQKQXdaR2QTICj5Z2QUadZVZ0R&#10;L2zFhl9FV7OK8NJ1Lm1FayDA7ZBX1xVFDR1QXNUa6YW1NnCVLGCpsFJaPSKK0pVOZTyZQiCTNYBE&#10;i2brmS0Vj25rCl3gtMwcZOTmIzOv2B4hZRaWoaSiCo1V5WhTWYo2FVzStW5dU46GslKqcyFiVOH0&#10;nCxkcBkhyMmEOBITwAFaAkyVbUHXOYkqnJwi95kqbSPQcuFZztzoDES5VLycHNc+nY+eT8ud5lID&#10;XOyU4gU0P9ClQbxom8eQ8vxGpIw4RIiPEmLGxZoE8rIGuc4iU9DqdUqBLBWWl+WfudpItODViLCg&#10;FDCCydqig8h94tYBEFxjc5kNYMJuQBEMA5tAeLAFkOJeQWV1Sok1ecNGo5lG6ASR4mSXX9uC3efX&#10;vnDM0Jl4c+eivN4157YgtfePp73rYA1m9TSFnaZ6eAxLU3jA/akEOPv4b1j1KQF2X+QQwMyo94C9&#10;Cof5yFLjpm6zANAjngCx9YRc12t0eg/WfSrGgWLgBvMA69Oq7nU7lpUys6xBlijjyknNrU6fZm60&#10;32cwe2jdOm+28vh1e8TUpL6wHpTWPpNjrrZc6ACxGgfXNZCiPAJXExGs7gtIm3gWzR7bin/WjkVK&#10;KRtiSW+qbye6wZ2RVtYDscpOdJEZ92ZXICmDrnBmhc1TjuRThai6uQS7sLYT0ktqbbJEcprcUsa5&#10;qdloTjCS0zQoRaVj41eDT6fSpgpcKm2ESpxMgARRCuNebafn5CMjp4DxbT7Ss/KQR5e2mJCWcVlB&#10;N7q+vAwtK8vRqWUdOjbWoYZudD5d7PQMutIxAhqP06XWjCwqMcFNYWwc0Yg04W1Od1rbSRHGvVRa&#10;Qa7501LpiJSaALvYOIeKnWkudwqBtlFtwqxnx+ZN6JGXRq7pYqfnVrADqUJ6l2FIfXELkl88yCVj&#10;4pEn6E5rKqZekqAKayaXVNi70u6tJN5HelJ6SSVMorDnwaaeWpcJ3pDuwLUlgdJ6wtU1eGVs3340&#10;2QDTCLTfrxlaLh526c4EooPU6uMyuNRaZgk0QmbAap1m6zLmVR02QUSdgWC0DoCWKENjx+H+mUJK&#10;+y7Z01J5VTfPTyrM/an6K9Vjv2HpZxqFpgLrr0PtC/yKgcMotAD2g1mJ58ACwsMXIDMAzQT2a7Av&#10;OibAUbxJMLhfsBqEzBefwXhaM7lUJ01Am5utegxUv64X4z2A5nJzPTz/FXDWKQhC7xrb+WnJfZbG&#10;uqyTELByj5ucl3p39eiC1+Jdc5+lwFyXEtvEA6oB3ei06ReRPGwf7ms1Ac1LHkek7EGklPVEcgnj&#10;Xca5mZXdkFrUmo21nFBSSTM0k4mubw5d3qJG5FR1RG5FK6oRwY7lMZYkNFHCqmetjEebEZSkWCFh&#10;rzDVsmmQBFWDTFLJFLqqyVTciGJegp2eX8S6ipBFFzpNqqiBJ4ISIdC5xWWok/LW1aJVXSV6tG2J&#10;/p3bo21VKcpyqeKsS+orFzo5PQOppqZOjRX/ppgLzbiYLnRSSowqzHVC3CLKGJnbUucWPN9mVOZm&#10;hFmKLegNcKmx1atBNv4enlOM56nfk0qgo1lliBU0ILX3y0h+fgciI44gPvKkDWzFNYtLSymwAOZS&#10;sbHFw4JZA5O0jPG8d4qF7V6zPVhb8UKi+yql9gAllEswCaLEUsAQDh97hkElU3WBThdbrrW9QC+3&#10;2uZNuzwqb/WpfsFvaYLfg0YLn70VjPbJHx7PjiM33Z+PxcME2OoyaJlPHYU6A/t87HvkhArtP0hv&#10;fxiu8+E+ARynAi/84iYBXvyhB5gmgMNMLA9wmANtsOmieRc4EVcKTEGri8dt51I7kAW5c7Pdehiw&#10;svL21QrFwm7b6rX8AtHdFNdRCDgHvo1QE15TXX88AWz7uZ1wp23J9ACtYJeFupRXCqz9ymuu8z14&#10;3Zzm03ShqQ5TziF5xDHc32EumpU8SfV9CKnlvWhdGfe2RWpxS0Tz65GS5aZBtqA7LIAjubWIlbRC&#10;rLjOpiJaHCvVTdMglJ7vUn01SKWR3gw2csWxeUU2qyqiZ8JxTdiQmtF1FcBUtnTGwNnFFaa+qZol&#10;JTeWKqpHO/GCYuSXVaKqqpbw1qF7hzZ4sGM7DGjfGo91a4c+7RpRS5gKsnNNtWNyi+VCy1WmqSNp&#10;EU1DlOsRgpxkA1YCmfEylbW5FJvnoNhbEz6SVJYegyZ8JKsDUWfDpeZtR2LZPL9cxtB0qfkbNAim&#10;0Wpdh/SCGqQUt0HKgIlIemEXUoYzJqYSxwTySCrxy2cIsI+FBXEAmEv33Jj3U4CpHYSRaWtbUl9u&#10;U4ENCKmVKbSDKcBs64JVEEmJpchmSnfw2ptJAlZAac60vcTg9pt5BTcguc/Bz+1EXU6hpdj2SErq&#10;aaCyPoJo3oHt57ZUWesCW+fGfPZ9a4LrYl6m61xVVuvcJxc6kzHwgs9u6DESN+ZzpxRYj5H0WR1N&#10;q/QxcQA4gBrmQRuE3txgFxVS21JYgWIwChjXSxrEAlBA2X6abasOltW6boBAE5w6pgc4YYJb+2g2&#10;UOXTDHody+BlmgHMdSms3y9LzGvW+kTCKvdY5ai8Bi1V102+5/YrbEiTzyGVce8DPVfi/rIXkFza&#10;H9Hi7nSbNTmDcW9uA6GVy1xKyEpMRQVqJK8KsYrWiDPujVI15RprQoZNytDzVwKnx0PNpHJcRuQu&#10;a+6y4E+nWsWLqLiFdMHpQjOm1KBVvKAM2SWlyChgvKxHSgZ2NuK5xcgTvIUFKKH7XMNYuGVVJXq3&#10;qsWANgS5rgq929ZiYJdW6NxYi8qiIhQVFCCfah3PJvw2Gu0GtVqkRNEsOUqgY5buBrfidIHzE/Bq&#10;JLuFYmW64SmaXEKA5W4rJm6miR/8fYLX4mSGByn2BhV/l0bO2Wlo4E2/L7WiJyJPLCLEe5D0/GHn&#10;TjMm1iMmgWsutQFMeAUwgTaAqcAWB4fRaQ0kCQg1cvP+mMbt4OYKpvBYyUaybeCJniVhkNppX8in&#10;ec72SZ0JBE+f2BG4epuIx9ExzbVWfapHwBu0rMdg57YglXFdI90GMGNdU1Cpvikt11WOQLr/D+Z+&#10;bRuk/nfovPTJ2RnKQyYNXubTIyYp8OwPkXXiJhZ+fosKrFFoTeTQC/1mzOQV2EaiCbBBaxB7qAw8&#10;/gjBZ2A7S9OSUEmNA8AJ6ARwAkaVp/GCW3lBpW3rQX1+qbN9+8mDrnSDm3kFqFxkrZsxv/bJWL+l&#10;CU7BHLa9GbAqL0jlfnv32UamNbtqvIz7CG9s6jk0f2wL7qsZTXd5MKKlvRAp6ISU/HZU2EZ7ESGF&#10;bnNKXK4x1TedsGaXILWkEemF3Ec32qBlrNuMbqpGZ1OzpM40NuRodjEbNhVZ85AjjDmz9dJ9DWIa&#10;2LLYV4NCBC2vBNl5jCMZ62rWVWahXOgCgpWHfMJblE+Ac/NRxHw1peVoW1eN7i1r0L2+HF243qdd&#10;Swzp0xlP9+6AjlVlaCwtRWVhIbIyswgTFVMAC+RIGgGmEhPiVIKapnOWh8CYWBM7IjRBqxFoPXZK&#10;IdxS24hAVuys38HfEyXEEZ0/oY0x/k1lJ6bOqbkBzzrofaRlliHa/jGkPL0GLYYdpDt9FLERJ5BG&#10;FY69zE70ZQexfShAKmzwyoXWtEveR3XQ9vRC3p9gElwO0qYvLvwNYBnzmktr8FGc1Bl4V9i9n+uB&#10;VJoprNK0LlNdBFPrzGMTO3wHYCPfqltKqvo9yDZbi0prEzcMVAexucazGL4KUFNk7uN6IkYWrPYP&#10;kMyn/3uyeFj2NtL0522MgRd+Rhc6Sy60/nFhvowZbF40L4hXX8Fr/9MjlTWXl1AQKHsrhNCZC6xt&#10;qbNAMxA9pFoGeGyfc6eDCXqrj+lOHUM5VyaNaWlTeaN0DAHroRVsriMQjEoTpDqWlJnbLBeO/be8&#10;2pZrLffZJgywZw9xr4DnUs8iNWCVpkdGT+9DM8a9yZVPIK2sF6KFnZCU34bwNTAerbVP2OhFBM2m&#10;SiK8yYzzIoV63kuXOsYGqymJVKFmbPj3K94srEJmaSOiRZUEsYhAFjAWlnIpfqQq5ZYgRgg1USLG&#10;WDiaReXT4yOCG8umMX8O3eiS4lLk093OKSxFaUU1KsqrUV9biy6tW6J7YyN61tfhwbatMYix7+AO&#10;rTGELvTIPl3xfI/2VOYatCwrRnl+HvLYAWRLhamozZPS6FoXorKOv41utB4jxenOx+gWpzD2TUqm&#10;uhJcA5hKq9i3OWHXegphTtJzZAsJ1BFkWBiQqqmhhDlqA2+FNljXQq67n98dyatFtN8rBHgnks2V&#10;PmpKnMZ4OP4SFZjudMbf3GcNNNIIr5srrfuqduhADbAGeANc5hYTVJv7rHh14ttsA8rj99OcC02T&#10;Sio2JVA2Si0XWSATWps8wnIGtZVRB+A6DecSe/gEr6kt1w1ObWuUmyByPfyFi8ErwGlywdNMaQUx&#10;y+kvUulC27NfspipdftDtrftOXDG0euY8clvBNhcaGbWK4WKhRUDz2Sl+joHTZ+Bca8OOpgTAAtA&#10;rutzpVJmGywSfEo3oBxELj0s/272GR7mN0BVTvkEm8rzBpmbbeC5+v6n2UCVgLRtl8fSuAzQhm0z&#10;Ka/yS3kJcIh9nRpzqTRNvKcSKzb7R5v5SKocglhlX8a6HZGS1xpJufUEV8pbZXFvJIMudKwYLXIr&#10;CHgD8+n7U8V0P+nqRuk+puZQfRnT5lchraIl4kVstNl6i0fPehU3Mi4mmKkEOpWQJmmQKaMAWXSZ&#10;Ncocp5JpGmRcEGdkI4dKW0qVLSkpR2VZNaorq1BfXUvFbUTfhkp0qapAeypsx/JiDGpTjycZAz/e&#10;ngrcthED6U53q6lAq/JSVBSyHqp4aUEhMgiWZl2l8thFRTwXutNJdKNTMzPtjSaNPOt1w2TGyTbQ&#10;pfg4Oc0GtWxyhw18EXrF5MzbXM+IqcS6DvYJH3oRSXqebCECweU1aa4BME1Oqe2H5KeWIWnYHvtG&#10;WOoLx5A2QpM9vDutUWm50gYyISbMpsSa5DGJ7Uiqa7GwA1iKGuY4C2CbIimYpbQWxxKOSXRNlYfp&#10;wdy2g9KgMtBVD7cJcIagFcC+XpsMYqpN+EJdctubABzcYZniWjfF0gEa4mG5z3L3i+d8gPL5l8ia&#10;8nPfNAGskWieq9IsJia4BDmdAMeP/oZJn2gQayEBXvCum07pR6M1SuweJakwL4rUlQAHVznEtHJx&#10;9VV++2sOQWmQM5+HLiit9ZKJdcF7b7+50VZW+wK8DjZb9zA6OB2IAcwEwD7dzAN9D1y/Hfb7cnKd&#10;Nfqs6ZexiVJjmtw1Km/y2FP4Z7dluL98mIt7i7rQbW5r8EZy9PYQLbuSqqkZSFVIyqtGpKIVMqrp&#10;WmvASpMZ9O6uDVgVIKOmK0ra90WstIbl9Y0qAp+mGU6Ml7MILl3MGOPdVDb2iL7Cwcaud32lvOmM&#10;PePcTiVIcebJpctcwli4oqwMFQUlaCwrR8faOnQjxJ1rqtGmvAR1RYVoW12Jh1tXY1BjNfpSkbvW&#10;1KBjaTHaFheiG0HuVFuBivwiVBLi6uJiZFGNNTClyR1RLu35L+PcON34mOJtbjePpBJWwqlRZ5lg&#10;1UsPglFudQr3pWQQ6jSmE/Y4XeUcjTyX2YsPGTkVyOT10eMxDWolMbxQJxjtORItnt2KZs8eQGQY&#10;AaYKp/rHS/r+lhljYKmxe8QkgJ3XJCV2byUJULYlQpb4qJwHS0t7nkyYHZwESC6rAeugTYDpyzhV&#10;5tL2Ma9iYa6rHvdFDdZjLrag5Lpgldra0pV1pnXul7Iy3Ua6mUfPnO2ZLzsBfb8rnwCXzr/sYJVa&#10;y+UWxBb3CmAu/Uys9NlyoW9g0sdUYHuZQV/l8K8USq7tRf6ZgpHLAKVAI3DO7SVwDLgd2LwwAluK&#10;qjxhgMsrtam18mnZxAShW+c+ARryC+Ym4Frsq/0yAeiXAdAwvdLyCnq5xL4DMKXVjVa69ls9HmS/&#10;z8xGndnLKy+Bb/b4dvyj6iXC+xiixb2ovE59Nbc5IvXNIrQZZVQVxr+MdaOFtUgrqWf8Ws3YlXGt&#10;BrI0ipxTjcy6bijr3B951XrMRDeSjVfK0zy9iGWrkSp3mmocVaxLZY5rQMteOKDbSZdW7/AK4PyC&#10;ApTRda4oLUMt3eYOjQ3o2rIBPRrr0bW2Bh2ouu1KSghmJfq2b4UnenTGUz1a46nubfHcgz0w7OFe&#10;eLZXBwyor8LDLPdk987oWVeDCqp7XTGhZ9lcqrsGthT/Ruk6a850Bj2DLL13LKj1vNirrOJewWwg&#10;01IYCgjg5kl0rU2Zo4RYo9NFSNNLDrxOmUVVyC4uR2ZJtQEd1Qf3YoWIVnZCyuC5aPHcXiS9cIQA&#10;E17GwwJYs7TscVIwU2LeTz1W8tMq7dGRd6/DKLLBqHQ9cvLKGaAyV9cAljnYbJYVLUzDtDrkYvv1&#10;zPFO2a0epVknQKBYhw1M+dFic5U18mzuMveHfPbc18Eb4mybjaVz4D6975tu9ci91gQPrstl9uty&#10;oTMEN48Tm/0uso9fx5SPqcAZiz+w+NceIWngKhhhToCrpcwrpqkmYTNoCYS5vQa33698gtHA5n4P&#10;rKwpwAFYlXeK7NO57iAknNpnaQ5CufABQuUPcbGV06izXGItCWh8knONDeKQR/DKBH4AXLOulI/q&#10;2/z5Q/hnq9loQdc5UvoQkos6IzmvPeHVK4F1hJDwZlJl9RK+Pn+jr2hwmZJFF5pqayOzbJSpxa1Q&#10;0LoX8lp2QioVyL2IX4gWFic3oLC+K/Jr9P0rKhKVN6ovX3CZphlPsRyn4lTgNLrReYVlqCS4NWVV&#10;aE/4Hu7WEYMV37ZpxEMN1WhN1W0or0Dftu0xfEAPTBzSH1OfHYgpQ/tgwqM98Ur/Lhjdtz1eoj3X&#10;vSMeb9sGL/bqhJce7IJe9TWoLixCy5JiNHBZnJdrM7Vi7EDCe8TZ9AZyqNBxnltEj41oBjCBNtfZ&#10;x8w2f5sQN5MSR3gdNELN35GqqaJ6hFRUgTh/S0ZpBbJL6tg50dtIZQyeXoaUji8gmSqsAS3FwbER&#10;mi9NgO3fI6i0CfWlEgtIxbBULpu4YW40249/tu8+zcN2ojS52cxrsaoNPnlllFoKWNXjodT3ruwF&#10;B7nb47l/PNO43xSd6xlWh5bc78G0r3RQSS2elaIqfrZOgelct79j0TNngRtcZwEsd14DWgJdcFtd&#10;5C6MWtM0Am37ZIqJNZBFJU7TRI4jv2CKXOg4Y2D7JpYAZswr11mw6mV+rd8bgeaFoDlX2EEXYLsH&#10;pdK13xvX1UMqbyK29QBpvxvYch2B6gqPoGxdeX2a1lWPqarg1VL7lT+Arnq5tO0AprnPPi2ArnJc&#10;d2Arn9SXxmNFWea+BzfhgcqX6RI/guSS7lRJwkv1Tc5usG9W6QsayXSfk6gees1Pn2NNLaxDNIdQ&#10;pwm+IipMOxQ2dEZOJWPivAp78yiJgKZQoTMr26CsdVeUN7RHXinj4ZxS1pOPFnSr06jGmZp6mFtm&#10;c541RTI3l26z4t7iCrRu0w4DenbDMz07Y0ibVuhFl7hbQwP6dOmOR3v3wsiB/TDlyX6Y9fSDmDWk&#10;D6Y83hOTn+yDGc88glnPDsKi4YOx+IWHMOahzhj5YDfMHNof4wf1xINU83YlhWhF97qWaqyveWTT&#10;vc7OpzrSfdYjotysHORk5yBVM7QY8yYr7k2j8lKN9fqhRqUjXOr1RD1OSorI7dbrhkXIyNe00EJk&#10;ldSgiNckXiBPo4KdFUMJlklOpbdS3BlJD89B82d3I5mxsM2VHqlHSgQ2zI32KmyTOQTxZLUd1zbc&#10;e8Ps4PXtrfA40vJp9hbbs+JkG5TiuqCVCgtWgculPjmrZ70GsJTXHiMJNK0LYG7LleZ+QezmRZMP&#10;rXMpd9heRzSFZf2q05Se24TdZopxn82F5jIBsQdYS/MItNS26hL8IZYmzBrEilORY7M+QObR6xj/&#10;8XX/OqEeHdlzYBqV1wCWCvs50QHgoJAhfrXvYAlany4LICfMLq5TaSmjXF+XV/t5sX19proebu3X&#10;9E19WkedhpurzDT1sFxPPN/1AMus3qbwSmGtHpdmqhzysB6DWEsNXgni6RfRYsQR/KPlTCSVDUWk&#10;pB8i+Z0Z07YlhFTfnHqqbwXj3lKCrE+uFtEYAxfUIDVfg1pUE6bpO836akWM8Z7eQsooa0UFrkU6&#10;FSenuiXyq1oit6yWSlRCWMuQU1KLopYEumMPlNY0IKe4CnnFtSgvrUR1eTmXpaivrUePLj0w5JGH&#10;8VL/3niqbQ361pahX+eOePHJRzHlqUGYSpv13KOY8+zDmPlkb8wb2hfrRj+GfVOH4fDMF7F7/FBs&#10;G/sodox/AhvGPI6VIwZj7ajBWDdiIKYN6oaH2rRGl5p69GyoZ0zdgCq66Tp2fl4ePYs4XegM5Obk&#10;0J3Og15J1HTKNE3LJMBhZDrCODlNHxmgB5GsT/0wnk9j2JBbUons8jq6z9XIp6XnE96cEmQXMATR&#10;21dRuu0ZFYi0GYIWQzagGb2gyHDGwoyD7Z8hXmYMnABYYLI9aRCL99Q6ZFuqnbDN6PmwlmwvmXS1&#10;08dx254d0wSxVNSU1MHb1KTCArKpWUxNWKXOAWDL6yG1gTFBKigFmkx5ArzKQ4AtnWbPnxXbUn3t&#10;MRQ9ARvU0gAXj+Mecykv0wxgr96EVyZXO6bBrMO/Ypy50AYwM/p3gW3wyk+l1HNgmQFMoBxoDlj7&#10;dzsDUebWHXxaVx7+QJoAFpimwILHQ+rq8usELIBokBFMmyIX6tdNYj6Ld71Zfh3T1h2Q7lXCe3ks&#10;zY7r4A/pNohlpmNySZXWI6v7B2/HAxUvI1o6CNGiHnSdO9AY++ZQYXMZ50plU/UFRzZSucKMgaP6&#10;EgUVMyPXfVlDo84PEOzs6i4obd0dmeUN9raO3s7JJtBZjJdjhD6nnErcqhs6dOmLrr37or6+ETnM&#10;I1Wu0OhySTlaEqiu7dpjYNcueL5/P0x4YgBe7NkWfWoqMKh3D0x49glMG/oIFr/4FDaPfx7rXn4S&#10;y4c/SkCH4uCk53Fq+jCcnPECjs0YhuNzXsTZRaNxYcFonJz+HPaNfxzbX3kMOyY8hR0TH8ccuttP&#10;du6Ah9q1Rdf6erSrrUNFBc+zoATpWXozKYPwZqMwl0rK2DiFUGdk5Nmz5JR4nO5wAdIZL2dqP8HU&#10;R/Uy6FVk0XUurGyFkppW/O1VjKnpaejD9AwpNCinZ+HJqfRkNCBY1BYpD01H82H70OLZQ4gOd68e&#10;2vvDjIUzqMbpY9xItMXAGpVW+9L9JcQ2kCV1lWIagK+hkG0pm/fcPt2j/YIvgMV15ZPqymW2WFfw&#10;BVNemhu0coCpnOVnmk3W0FRLqma64AtQywSi1NMPbLmRZ277pbnFfr+WNkKtch50V8YBLLfbJnR4&#10;iGNaHvoVoz++QxdaX6X8W/zLwgYwT0gK7J8BO4h5sQju3575Cla/DMqs9cRfR3rQHEgBXgeOKbAH&#10;OEBloE71wNMsr9atp2UZg86bTwuKa4+E/LrSLF3HpLl1B6r2u3xSbuabRvd53Gn8d8eFeKD4abpz&#10;DyFa2JXq2oEKTICzam20WTGbRpVNiamwUuHU7DJzDaOZdKmjmnJYhJzWPdGqxwAqLVVbj2H0zJcK&#10;XFTdGmWMe0sbOqG+Y2906NwHbdt2RnVlNYqoyEVlNVTbVmiorENjvd7p7YknunXF030I61P9MW5A&#10;Nwxu14BBVN5xjw3AtGcGYfkrI7B35kjsnvw0Nr4yBDunjsDpuWNxccE4vLpwDC4sHofXlo3HW8sn&#10;4Z0VE/DGkjE4R5iPT38ah6c+gyOznsWpWUOxd8wjmDqoOx7v0Q19qcbd23dE7669UcPzqKqsQmEh&#10;4+C8QlQR6IaCfORQfdMzc1CSz/XcHKppGWP1SsRzspGZR5iz9LJFEXJLq1BUXo/iqkbkV9Yjwmum&#10;WDlJk0JsoKyQrrbmhWezc2Tc32oQkp5ej2bPHUDKC8dsimV8lPuIvPssz0n7ZK09TqLCCkqNDDvF&#10;ZDvxA1kxpmVPeQND1n6MWsaMUT+Dy2ZVKXaWW+1Bt7hYo8w+RnYW3Gnuo4XHVAa93HC/7eJWAkZg&#10;3aMlbwJQbq+OFVTWwBWchDE8C7bOhKaYWiALVMvDjoLrNpea6foah41Q6zGSFPjgLxhxiQBnLGQM&#10;LAWm+sris1nYT+RwABNce/7LC6VBqemv2ZRJfc8qqLLi0gTMXpmDAjd99GNLAcse0yDyYArGpi6w&#10;8lg+9p7hT8EEn32Jg3mCBfitjJaaCmmPhbiu/Fwm3jZSGpXWHiepLNNtHwHWsVoMO4T76iajReFj&#10;SC7qizT9S0JRO8aiLW3gymZbUSWSqcJ6wyiSRTdaA09UTcGbkppPla5CVnV7lLbrRqgr0EyuJGHP&#10;Km+Lwrr2KKT7XFrTEvWt2qO2vpVNwCgrLkdZUTnq6hrRuWNn9O7QGQ/36I3nBg8mpA9h4lOPYOG4&#10;F7B81EAM69EWT/bqhonPDsaKMc9gx+yXcWzBWBye/gL2UGmPzh+Hi8sn4M1lE/D2sol4f/V0fLRu&#10;Fj7aMBMfrJuOD9dOxfurCPLKcXhj8Ut4fSFt0SicmfU8Dk1+ki72YCwcNgjD+zDGJsjD+vVB/04d&#10;0LtlK7SpLEceY/G6ykp0r61FfYEmohBgwtymvBhVJaX2KEovSqQxbk7TW1Ia/GKYUFBciXzG92WV&#10;tXSndb00Cp/LODluj67ss7a8fskpXC9shaRB89Bi+AG60Ufc82ACHKNljT6DxlfOIHPcWcTGXbCR&#10;YVNIgWnqx7YnUD3MimvrCW8egYlrFJlutFNPQeYUL0zC0ABXXI+EtGR57RecWg+K6wa+aDa5I+Qj&#10;nB44WwpW1a86NTLtj3EPYKYR3HSaplKGD+jZSLSA9qPZ5kJrXcZy9vgoAfD7iO//FS9evi0X+kP3&#10;CEnzn+VCN7G4/ms3PBaykWdnAV4pr3usJGAdwHrm6wajHMwJBRWIAkdmQN1ziQWQfdguwOWVWfGr&#10;fc9Z9Vk5QeiXXq0Foo0+KiaiS5U+0Y0oG+ysU3WEsmEWVlg3I8CpBP/+AVtwX9VIRIoHIaVIg1ft&#10;kJJPeHPr6eZJYSvZ2IoYs8l1JrCM7VpoWqS+ohEvsMdG+heEDDZWPRZqTlXRwJbi4yy6ztlldchg&#10;fFxEF7mWENdW16GWStu6oRU6t+uC/j174bFePTHkwQcx+bknsfjlp7Bo5GPYRkXdM/FZTBzUFS8O&#10;6oslY4fh0KKJuLBqMs4TvhOzhuHE3FG4sGg83lz6Ct5dOQEfrpmCj9bPwMcb5uGLjQvw5dZF+GLL&#10;Qny+idub5+LTjbPx8dppuLySkC8bR4hH4/TMoTg55VEcmfw4Fj/Tj656ezzdpQMeadsG/Rob0b91&#10;A9qXl6GhvAodNdurtgatSopRTpe5fXkp2pcVIycnA5HsXPuAXkZuEV3oAsToKqdn07Wm65zDUKKE&#10;bnkhQc4oJsjpehauzwTpzSvGwpEsRNLZQfZ4meq7kwAfdQBTfWOEN4cudM0rbGtjeQ8JsA1SGaw0&#10;DWpxGdxeC90ITqrU0qBzsFtc6pXX4LIYlu2d0CX+ZpRpFvPawBVNMAlUAWz1q06WU71KM+AILCF2&#10;KswygpLutU0C4TETUyQNZK5LabVt5+GANWN99hKGzlOgTyfgAtu7z3pLKX0mAT7wK4ZfvqvHSB8i&#10;W3Oh5UYTYveFSlbkY2ABavOhvRutR0TBTZa5x0kO0JDm1NanETK3zwHsYHJLZw4ym+ElIGVct8Et&#10;mXUGzENgTaX9urnAqsuUlvUQRudCc9sfQ0vFt3Yc6zCozsofTEBzf3TsadzffRWalQ9DtPhBRG2+&#10;c3vCqcErxr/69rH9o18xXWjGwLTmmmmlbyTTbdSosUalkzMKoDd19BhFn8XRK3UtCLo+Xpdd0ZJx&#10;YFu0btsF3dp0Qrv6lujYsg0e7NYTTz/8MF4Y8CBGDBqIaS88gzVjn8OGCc9g57QR2DHmCUwZ2Blj&#10;6TJvnTkeF1dOwVurpuLikrE4u2AULhLat5dOwLtLx+M9qu9Ha2fg0w1z8eWmufiG4H67bRm+37UK&#10;V3auxHfbluD77Yu4XIivtszDVxvn4rN1BJ3Av8XO4PysITg//SkcGv8EljzXHy/164bHOrZG7/pa&#10;DGjbCo+2b4kOpWVoW1WHB9u0wcDaKrQvLkabsjJ0Ky9EXX4uVboA+YXFyMun+1xQikx9rYPudJxQ&#10;azpoTnEZSsprUVpRy/i6DBF2dJofrX+HsGsmN7ruIaQMXWPvDNtoNNU3nfDGRzvTvyPqG9IamDIQ&#10;BWcAlOagZrshwDZQ5NNMLQPATdzn8LF2SwsQe5DdoydCZ+u+jOqihZjXlDWhnMqnOp2yWllzj7lO&#10;C66zxbXMay66VFvrBrg6Aq57pXYvM4hFMirXmQBrECtOF/qFS78rBnZzocNAlk2llBqHR0hefQVw&#10;ADcRn0p1BbjWDVQPtQdRCmwKGPILKoGmvAYvTaOHApZpAVCLsRMdgavLzO83QKWwqkfblkbAmSa3&#10;2Nx2Mwe9gSpV1idy/D5Tae1j2WS6a/e1nYkWxUOQWtQHkaJOjIHbIzW3NdW3gaDWIDlLCqyXE+jq&#10;EUw909Wc5ahGntX49OKCpghG0plH0w81EstGW063ubYd6lp1QvuOPdCtU1d0ad0eXTt2xIAePfBM&#10;334YPXAApgx5jPHsC9g6dSS2T3oee2eMwOaxj2Nc3/YY+2h/7Jo9Ge+snov3Vk/Ba4xtLy4ei/fp&#10;Hl+iyr5PqN9bMRmX6SZ/uXkevtm8CFe2LMPVbStwdftyXN25HD/uWo4fti3G1R2LcW3XUgJNkAnx&#10;t1vm4qtN0/HJ6ol4Z9EIvDbjObzK2Pj45CFY8Vw/jOzVEQMJb792bTG4U2c81KoletQ3oD9j5Efa&#10;NOLB+mpzqbtWV6BLSRlaFRahsrQSeUWlyCkqRmFFJbIZ37uXGvKRSbhLq+q5vxw5hfoAXom93NBC&#10;j+D0OI3rqaW89kOWImXEfkRePIE0udAvn0Lqy2dshpb7aLx71TDxdpKHSs9sBVqIi6VuTQF2qst1&#10;AmoxrsGmRz4UL1Negcv9eg5s0HK/B9pgVV7ud+AzTR2CYtrEgBPZsX0O4DD/2dIJpbnVmlWlbZVl&#10;XkFvnYCUvgngAtiAl2LbRA4qMJexmYT58K947iMqsADW20gGMOENS+dCawIHL4YHWbC6VwYFNdft&#10;nV6/7WFKGLfNhfZqKlDti5JUPAPO1rXPl9W6IA1Qaturr6lrkzxSbesItE/1C0puOyhpOgbTLF/T&#10;fXrea4BfcNMoWZfednrg0R24v2ockosHI6W4B13oDlRgTdxohShVOFVTJbPcCwtJcT0ucnN89Vef&#10;+p8hfQ5Hn8JprjeKInQJs0qRXdIShdVtUFLfBtV1VK62ndCtQzd0bd8ZPQjxI337YNjgQZj6zBNY&#10;NOJZbJwwCgdmjya4I7F7+ihsHfsk5g3tjwUvPYvDC6bg3bWz6B5PxVvLJ+Lt5ZPw0ZoZ+GTTIny2&#10;cTFVdBY+4f4vNszBt1sX4wdC++OOFfiFyvvTjuX4adcy/LxrBdOYvnMFftrN9D0rcG37YlzZtohK&#10;PRdfr5+Nz1dPwPtLR+Kd+cNwbtIT2DW8P5YPfYjudFf0bd2a8XBnDO3XG4M7tMPDhFqzvZ7r3gWP&#10;tmmFPi3r6WrTqygvR3VZOQoJcBZj5uz8YhSXViCHFs+jW00llhtdUF6DbIYbioljOfo3CqqvvJt4&#10;LkOPCmT2HIXIiF32x3DRkadQ8PJZlI29SHgJ7Ziz9u+INjKtWVmKfeV6CgbBRTAcpIqNmcZt++B7&#10;SFeapauMICRkmj0ld9fAZYfQZOKGQc6ljTrbtqZrCnQXJxu4NllDo8lMt+MITsEsUFmnqSrTBK4g&#10;ltuuY+t8pLasIzz7dZ/acfA6gHkMvdxvkzneRpreTjr4M178mAqcseQj6MuU9p9IhFZutMGrqZQa&#10;gfYj0e4FfAHsYmD3mR3/j/RSYg+eg08X1UHn4NR+5pcSBgUkSFJgm8TBPPac2JcVYHKprbNQnYxv&#10;DUJfX4DQABeodJ31CCmMRptxO8S7dhx2GOHFhTTVrzzsENKY54H+6+k+j0By4QAkFXSxN45SqLzJ&#10;OfWIFLQ0gKPZinX1zm+Bqa++CKnYTdMFNaIqkJsnZ1CJ85Bf0wpl9W1RSKUpqaxHXX1rA7dr247o&#10;16U7nnqoL4YNfBgTn30aK8Y+j22Th+PArDE4Pncs9kx/AZtfeQbLRj3N+HcsXls5A++vnoZ3V2gU&#10;mUq7aiYurVuAzzYtxueE9+tNS/H1xqX4Ys08fLl+Pr7ZvhI/7FxDYNfg1z3ruFxr6z/vXI1fCe4v&#10;uwn2bq7vY9qeVQSa+bcvxbdU7q82TsVnayfg8vLReH/BcFyY+jgOjx2INcMex7AeHfFw6zo826sH&#10;hvXuiYFt6vEEY+QXe3XGs53a49GOHajKrdC1rgYtGSsXFxQgM1P/rZRHkOlWU5X18fl0xcbFpSir&#10;bjAlzimrtneaowRXH6yPZpbScylGWlV3RJ9ajsjIw/Y8OGvUOWTrEdK4V5HFOFiDWLqfNoWS99Fg&#10;FChsmxq5deARDpo+x5rOtHSDhvmUbhB7hTW1ZNsXjDbRQ89+BXJQbl+XAUwQm7jY5iZ75XUqyjrt&#10;XHgsAWkQC2ZnprJSV0JunYvOh+U0ScNU3ENsUygt5hXQBNncZwH9FoWTywO/4NlP/iTASwmwfdjO&#10;qa6NRHvllQvtIH4d2bN4YgLVu9EGnuCytHvgOmC17rcJi31F0AYVeKFZzgAVgMqj8r5sogOg2ZRJ&#10;Kb/SBa8ANehcndYRaN1gJZiy8VrXPhpvblOg/zaANVmxsEa0L6LF8KP4X+1moXnJULrO/ai8mjrZ&#10;lirQ0uJfzWdukVWBpOxSU1/7ADstqjnPdPeaa/qgXgn0rw3qT8EyCzT7qJiuYznKy+vQUFOPVpVV&#10;6NzQBo/26I5Rj/TFjGcfx5oxT2PP5BdxfN54g3fruKex5MXHsOGVkTi2ZDbeXjMX7y+finc1orxy&#10;Gl3keYxvFzO+XY6vt69ifLsK32+lbVmNbwjyd1voGu9YTRd5Pa7v3YQb+zdyuR6/7OFyz2b8tnsd&#10;rhPeXwjy9b1r8ev+dfiVy1/2rjZF/mGH3GrGzhtmsEOYgEuLX8Crkx/HsXGPY/PwwRjXsz2GdGqH&#10;53p1w5NdNcDVCkMYIw/r3hEv9OqORzu0ojtdgw4VFSjPL0C23qKipWXkMBYuRT7j4Ry62BkFJcjK&#10;K+Y6l3Sls3PLECPY+qSuvsipf2eMVXRBZMAsRIbvRVSfoH3pjA1kSXUFrwGsGVrqmNkWDFTNApRY&#10;GGyCk+ua1EGo0r36aZ+9meThMSNMAc4MjUSb+sotd3UlHhsFyJlPg1wOSm4brKqfUPIYbjCKnchk&#10;xrAC2EBXGs1Dam638tn8ZkKryR1yuX2sbI+PDFjmI7T2fSyqr95OSp/5HrII8POX/8J/ZS699LcY&#10;2EagmwBsSwJsaYKXwN0bxBKQ96AzoBIgar8uoOshDWpBZ/AJJJ/X6mOHoHVfXsqaUGBtC7oAo+pQ&#10;/UrneqIz4H493A8fek8Ab8fy28yjF/X1rwrKLzc6+bl9iLWejNSyxxHJ74nCmu7Ir9KfkLWn+0yI&#10;c+vsG87NNeqsPx3T/wBRgd1EfMZumjoY0Yvseq6Z62YhUUk0Wb+oqAKVdBPrSqvQvrYVBvd6EC89&#10;MRhzXnyKLvNw7Jk2GgfnTMSBaSOx5sVBWP7Sc9g7bwbeWLMAH1JRP1g5B++vmoMP183GZarrF1Ta&#10;bzYvx3fbV+O73etxddcGKug6/LhtDa4Q5CsE+eo2wkjV/W3fJtzct5ngbsBvewnv3i1M24wbBPs3&#10;gn3zIPfv34Abe9biOtX4t/0CfTXVm/VvW4jvNtMlXzuJEI/E69OfwNGxg7F91CDMeaIHAe6IZ3p0&#10;xbPdOpkrPYRAj3+EHVP3tniCQPeor0VjaTmKi8uQqVciqcIaiU7nMk6Ys/Ly3cf4MqnSBDvDvl6p&#10;70mzc4wxFmbnGGvojeRH5iBlyDa60MdtEEsv+Me0FMCMfQ1iPX3gPbc/TGMbC5M1pKx6vGTfjyac&#10;moxhCu2htbhUSql0udc+1tWbR/aWkcClWbpcZcFtaqpt7hO8BqpLs6U6AoJsquzN3HMdS4BrnwHq&#10;lm6+s8BnWQHNOgxcAputNLnaMkGuuFmmx0gEOL7vRwy7/IdzoRN/8C14ExM4ZB5kU2EagXJw8kJ5&#10;8Jo+Smo6ucO+2GEX1IFm0CUA5tJ6Tgeiq8ftN/P1h04hxLxm2rZ0dx7WMSjdAPYmUHWMRF5/XC6d&#10;8msQ6xxSXzmLpEe3IathDDIrHkOsqCeKarqiuLaTuc7J+Q1IKag3FW7GRqX/59UnbzS6rBfy9c8I&#10;kWw2NnupX1+gYOOLc3+G3iwqQFaWPnNTSuVti2EPP4ipzz+JZa+8iE1TRmL71JexedIorOP2sjEv&#10;YP3E0bi4YjE+3rwCH62dh/dWzsYHq+fTXV6MT6muX2xZia+2rcPVnVvw074d+OkQjTD+Ktu5Hj8Q&#10;3h+3r8ON3QSWintz/2baFtwgtLfC+sGtXG7FnYPbcPfIdtzi9m90s3/dtRrXBTDB/vngZlzbtw4/&#10;0NX+dtsCuudT8eXa0YyLn8OpiYOw64V+FpsP69Mdj3fqiIHtOuCx9u0wmQDPGNwTL3Zvg4cb69G+&#10;rBIVRW4ud6aUOFNf4Siwl/vtu1962yqeTbAL3eys7DwqtRvh19c79O3s2KAZiA7dgZQXDtsAlhTY&#10;vpWlFxsIcBphTde0SnucxDZHsAxagSrjenBTm76RZKoqoPy6TJ/RiVNpbdQ6PGYy47ZBStN+n+YU&#10;l8wY1IKP28xncApsucoeStvHdCtj5ZTmAHdfoVR+5qWZEgty5SO8+oyOwS4F9gNZcQF84Cc8a4+R&#10;6ELrdcLwHNgeIRHeMCvLfZWDxjRzaaWKcm8FmKAlIKaWfl1w3oOYeYIKBpC82X4PqWA1GJsA7PIE&#10;+LhUR2Bgste1dH887bdjMD+XFuca6OylbUDLHU+j4Ravq17Cmzb5tE36SBu8B/dVvIhIySOIl/ZB&#10;tLQb0ks70J2m+tI0hTKZLl2zrBI012MhfXUyXe/xMgam+sr1yyKkgjolLcfiuYzcEnsdL6uoGq1b&#10;dsbADt0w/MEemDZ0IBZQfVeNexFbZozB+qmjsW3WVJxavRLvbViLjwjsB1Tc99cswicbluFzQvnV&#10;trX4lmB+v2szvtuzA9cO7MIvB3fSthPg7fhl307GuFRiqvBvdJ1v792AW3SXb+3fhlsHnN05sIXQ&#10;EtzDu3D70E6Cu53rO3Dn6C7cOrQNN/dupDpvxC/Md/3AVrrWm/HrgQ34af8qdhjzcGXTVHyzbhI+&#10;XDYKxyfRe3huAGY/9TBe6N8Pj3fsiD50mwfU12AqIZ7zzECM6NMbD9bUEuIKVBRXIZPXJ5qZA73z&#10;LCWOEGL7EJ55LYx7NXCl71zTrc4orGQHWIp4QR3yBkxEynO70eL5g0iVC60XGex1QraDsSctTErX&#10;3GcpsMAKoLJtZdJLlBpL/QSzU00uCYbB4dXYAcl9Ul8D2Cuygcy6fL33QCXoAs3UV7E29wlSg1aw&#10;eSBVfwJiHVP7CKCWpszK57flVpsx7jWAma46NYDF2FeDWjYCPZM24133GGk/FdgGsZbqMRILEGCD&#10;V7GuB1YQh9cIzfzjJJvMkQCZF9AUVDB6k/p5EMPAk5QyqJ9ccFefIPYQNrUApkxlZIKSZi4zYdQ+&#10;A1hA+3pN4Qm5rev5r4x5rIMQvMrPjsAmcDAOTh19Epn9NqBF8XOEtT/iJT0RLe6GeFkXlNR1pyIL&#10;4Bq6dIx9Ndsqq4ixrr4mkQ19gdLeIuK2fedJr9hRPbIZ3+Ux1sstqEL3Hn0x8qnHMPXJx7F4xLPY&#10;PGU09sydihNL5+H8yvm4sGox3tmwhi7yGry3aik+WLMUlzauwqdb1uHLnZvx/e5tuLp7O67s3sL1&#10;rfhx/y7advxIl/gXKu/PBPXnPdsY025nbEuF3U23eA9jX6bd2LcVt6m6N/cTVEL7u+zwXtw9uoe2&#10;C3cJ8O0jhPnYLtzg+q/75GJvwM0DG6nqG+mGU5n3UZUZH1/bvpyx9jx8s2UmvtgwE+dnDcP6px/E&#10;8uf524YMxGNtW6N9UQn6V1di1uMDsPaVZ/HKwD7o39gKnWsbUFrEGDcrF6maoZWht5sykUpwI2kC&#10;OYveS9y+Sa1XGOPsEFPp0aTl1yC3zxiq714kv6h/OJTrTHgZA6fSSghvPRu/zYEmwDZFUtDR3N+v&#10;8J6bGjtY7ZGRQPKAhefDBqfBzH2KVQWkH2yysipnMSxBm0KXl+kyA9BiYIHKpXUKHtjQQUiN/Qfi&#10;A6gOTtXFNCmrjV7LtJ/l5UKbAjt4NZBlYGs5SxDzHAhxOl3oIZcF8LIP7ZM6cqHtOTAtuNAGcJgH&#10;7U0AO4jV0xEImkGiUWavqjat0QNmiie1pIomYGaeRF4B7IFMmEEtc3WYe61twao6aS6v6nX127ZA&#10;FsR23HAOOk+ZyyN49b2rNO6PjDyG+zstQosCDWA9hFhhV0QL2iJa2BYlVe2QV9baXhVMzqTCxkpo&#10;7jmlPtymr2ikZpcgv0T/rkCXkHDrP3pz6RKWVzaib9+BmDH8Wawd+wy2TRiFw7On4tyKeXid7vGF&#10;FXPx6nLCu34tPti4Fh+uX49Lmzbg861bGNvuIrA7cGXXdrqxO/DDrh24umc7jQATyp/pEv9E2K7v&#10;28b4lvEsQb7J9d+ouL9xeWMfYSbAAvculfrWwd24TeX93dtdQnuXMN85SjtOoI/tJch7cOsw8x7a&#10;yvyMlwn+dbraNw9u5HHWEuS1NsilR05Xts2lCeIXsOH5R7Bh1FNY8PwgPNG+NToWVZryTu7XASuf&#10;exhTH3sYj3bthpbllcjV7Cy60rFsQspYOJPhRVpGLr0WjeLHoQ/dp2g0X4qcVYz0HJbpPRLRYXrJ&#10;/yiio6TA7JxHC+BzyKdaVkxhg5ZK2pRKgefMvW0UlNOZKbCA9HBpf3C3nWISNuXT815zm5WXQEkJ&#10;ZQKMZul6B9nyc131a+aUylpcrHyuk7DnuYLeyjC/Og4tfV33VFv5BLTL4+Jkpk13AAt0m2YpeBkP&#10;p9OVlgI/ZTHwcrrQ+iaWudCsQC8zmPFgAtm/kSQz1fUxsb7CYY9+BBGXZgTP1M4U2EHnAJNJmZnf&#10;K6GDinUFt9yAFHyEzAD25XQ8fyyrz47n8gYoZabutDBgpn/fT7jbPr+9uKBP50w4y/M6h5ThR3F/&#10;x/loXvo0lbc/UvO7IkWzr2iRvAbE6MbpDaJYXgWS0qi4MbrJNP3dSYr+/iQzH4XlpfYxuoKyetTX&#10;NKJVfVsMHahJGeOwdfo47J49EUcXzsQpqu6ZZfNpc3Bx9VJ8uGUTPtm5FZe2bsTn27bgG4L6w749&#10;+GGvbBch3Y2fD+zFz/v30K3dg18Pcfvwbvx6cBcB24MbdKV/O7ADNwjqdYL9i8DlugC+QZW+yXy3&#10;DxPMQ7Qju3HnmJSXS0JsdmI/fj9xCH8S4D+O77N9UuQbB3dYnHybrrVc7VuHqOIHGVfvX0M1XoOr&#10;O5bih20L8N3WBTgzdzS2v/QE9o57HKuG9ccjHdqiprgSbQqKMJRx8MSebTG6a0s8VF+HxopKFOcV&#10;oZgeSklJBT2VYoNZX6+0r3lEYxaCRDQSzc5R/zec12kIos9vcR+8G3ECaWPOIG0clXgs7+UY3m9N&#10;5CCIMYEoQGkBXLnBpri27oC1dL8M6/YdaUEkd1gwM12jznpubDOiBJ/yG8SESmrKcu5vWFSOwKlT&#10;8HW6uFaq6UaSszSCbECrLMswjyZ32Fc7DGIPq+qim27p3LZHRyyv72Dpf4Ht5X660nqdMI3xsAax&#10;hn5MgLOWX7oHcAJembYdxOG9YD37dV+h5I+j2Wi0qakHzsAMkLn0v6VR/bR00Pl0wqrl38p7s4Es&#10;g5vlfEcQYmqDUx2F3GHFxgTWXGmv/on6/PGk/ga5HiWNP8NzOYfkYYfwQNtZSCp5kgC793+T9Edc&#10;gji7Dkn6ygYbkl51S0qnxfX3n1TgDLqA+le+dA3G5CG3pB4taxrQs6Etnn/0CayeMAF76SrvmjcF&#10;BxZMx7FF03GCEJ9YMhcX1ywnvOvwxfZN+HLHJnxBeL/eSXgF7cF9+OnQQfxy5DB+PXoY148dwm9c&#10;3jhyAL8e2Y9fj+3HjRMHcfPwAQP0NyrsbwcFOONi2nW62Lf378Rtrt+iu3znqNR1N1V2P22Pbct+&#10;P054Tx7CH6cPEuL9uE2I71ge5mcnoThZ5W7yuLePHnSx8uEtZr/u30iIV+LajhX4bscSvLrwFZyY&#10;8ixem/089jM+HtW/K9qVVaGusBQ9qsrwYEUZepaVomVJCYpyNKAlJS5AESGurK1HGdVZyqyY2D70&#10;p/nlehYcL0ROq75Ie241IvZH4acI8DmnwuN4D/UISW8l0V22710RKht4EswCiWaACiwPWIDXxcVK&#10;kyIGOB1Mtq5HRFJHKaiAtfhX+cmBlN6eATNN8FIxbeTY6pOCOgADmAZiU0jNA1B9KuOtaRkC7PLr&#10;+DKy6Ueg9b9I9j6w6txzDc9cIsCZGsRiDJylWVj6qLsfiXZf5xDA7I1MBd3kjWB/A1iKKTgMHMHH&#10;/QKPJogCUAablgFSrhuUCbuX19X7mrm6CddYcDYBWEv3jJg3Neyz/ffqs3jX4mJ3jjYDa+JZbp9H&#10;8vOHcX8bAlz2JJKLexPgDkjObUmIG+3RUXI2Ac4psxcYbAYWrXm6PtCeS/fP/ZNgTmEZGivr0K2h&#10;NZ7vPxDrJr6EvTPHYsfMCdg9byr2L5iBo4vm4MLKxXh79TK6zKvx0ea1+GTbRsa6m/AVVViDU1Le&#10;Hw/uxy8E5vqJo/jtxCn8euI4rh8/iuuE+LdjtOOEmap56/gBqupe3KS63iT0gvU3gnnjENMI4C2q&#10;9S0Cf1cqSzf5d4L5O1X2d0F6glDS7rCe38/QTh/GXcJ8lx2D7A7r1vbt41xnnts6lkFPlSb41+lq&#10;/7B7A67ajK6V+JYQv71kPN5ZOM4eO725ZBSWDh9sn7TtVluDbjU1aFNcZh+cry4pRTFB1tc2cwpK&#10;UVtdj5qaauQWElpey9RMvZ5ZZB5PVkkDctv2RdawDRbqRF86Za5z2mjeP6mvHiEx9rWPOxBMucOm&#10;wFyaa0xQ3ZLttIlCJgAWIIQnAJxQQw+sqbeUUwNX2meAsn4dwx4puf2WLuU2MAWwA9JB6OPXBJxO&#10;kZsC7I7l9lncy6VGvc3V9u60+xqHVJjbVN90Qb37Kh796E8/F3ouAZY1eZQkS8Brj5C4lKoSKrfu&#10;YLN41MNo4BmchNwDnEjTfqmo7VdZ3gRL80ufT2DZCLI6hVA+7COMpsRcNwVWurYFrMw/mlIZmzrZ&#10;FOowiq1Px9J91gBX86EHcF/jdKSUDUGkuC8iuR1pLZFMFW6RU4ukXH1CR4+INN+ZLnRaPtW2GtmF&#10;tYhnVaKoqIrK24gBXbpi9KMDsXz0C9g6cTg2j38Bu6dNxEkq7tlVVCnGuG8zvv1g40Z8uGEdLm2h&#10;27xzG74gvN8S3u/pIl81eI8Q3OP47eQJGuHl+q/Huc3lDW7fPCU7ijsnjxAuKjGBvHn0EJcETetH&#10;9pma3iVsAlHq+gdh/ePkfvx56jDXqbgE8+5pAktwfz9zBL+fO06Ij+IP7jeIubxz0q3/LtAJ7e1j&#10;TGe5W/II2DH8TJX/cc86/LhT0zRX4avNC/DG4rF4b8U4fL1pNr7YMI3u9XDMHdoPT3dsxbi4Cr2r&#10;a9C9qgqda2vRvqERJVTegvxSFBJuvfigQS79l1I0sxDFZbVoWdce2a37IPf5DYx/jyM6+lRiIodc&#10;aIt77esbaotsn5rAIRgJqIOM4NIEotKD+ob9BjVhcTExTSoriDyABqdeETSFVBzqwHNK6wBzHYPS&#10;3XpCjRMAB2VlOR2L+/VJnfCCgx3fjuthtWNyKWi11PPfGYTXu9B6lKSY2CnwVfS/9C8q8JKPbCJH&#10;JtU3TKN07rMAdo+O4tN5cXysajGpplUabLyQAlrGdRuR9tAZgFTooKqKWx28zOtfObTHUlJxSwtg&#10;v8qT9+sB4AC+QBSoqt8UWNASZF+30q2TEKx6hKR9BrWApumfF8Yx/lUnQcDvf3wXHqifjIj+sKy0&#10;N1IK2lOFGf8WtmEcXEeFLWPcqznQ+uhcBZqlFaKQjauioQ0aW3dB/14PYdjjT2POyy9iw+SXsG36&#10;K9gxYyoOLZiK80tm47UV8/Hm2lV4b/MmXNqxDZd37MDlbZvx2fatVN4dVN7t+GH/bvx45BB+PnaE&#10;anuMoBLeU8cIsFRYS0J7+iRunTmF27Q7Z08RshMG2c3jh3CDqnzT4KIS0+4S1rsnqZ5UUanr78z3&#10;u+A9dYQAc/04l9z/5ymCfY7bF44R5GN0p0/QuAwgy81mJ3DnGBWbAN/m8iZj6ptU+1tU+V8ObMOP&#10;u9bgChX4hz0r8cXG6Xh97gtU4pfwzcZZ+GrddFygW73smb54qUdbDCLEHUorUaVve1VVo21DK1RU&#10;VKGAAOfnF5sq660lPZ5Lyy7m9S5Bpv4UbuhypL10HKmjT1N9GfowDta/NRi8hNi+lkEA3LwDAitl&#10;lLsrVRRYglcmcBUXN1Fgc1MJlL5lJZDsmazc5gR4SpdJYaWMjD1tUgePqTp1XIOb/Fjs6uq0T8Iy&#10;v+rItnV3Hjqm4lk7luq1fQ7q4CaHDiRriuJdHpMA2z/z67w0oEX1ta9X7v4Bj1z6y03kyNJfjAb1&#10;1cv8GqTyKmyQeXg1D1qPkmzuc4BOkMmY5pYESTBpv+XzsayHy/Z5eDX/Os5jSuHNtRZ82u/rk5vu&#10;nufSNLilPHKHtW0KzOMrjWbnovUAuQc8qLTNxNLXJ02BXcx8/+Cd+GftK0gqfpQK3JPWEcn5bQlx&#10;G6Tm63+NauhSVzOtBjH9VUpOBeLlrdCl5wA88fjjeHHoEEx5aRRWTplgj4eOLJqJM8sW4PyKOThH&#10;gC+uXIL3N27AZbrKn27fgs92bTP7atdOfLtzJ77bvQPXqLw/Mab9mUr6K93lGwT3JoG6QaBunXbQ&#10;3j5DYLl9W+CepVGJ71CJbxNKqa9c3VsETANTBqagPXMQfwlQAXmKMJubzLiX8P4hOAnpn+eO4c9X&#10;jxNkQn1Wy5P44wzLSIGtDEFWvYyFpdy36bLfPkyVpwpfP7gXP+/bgh8YD+vliZ/3rMAX66bh1WnP&#10;4O15I/HJ2ul4b+k4nJw5BOtG9cfoBzuja2UNKorKUVRYjprKKjQQ6vKKSnvslqFBwbxixLSub2bl&#10;liOjtA0yB8+hAh9mDKz/EdafgftvRBNgg5gwmfJ6SAxWmsHplc1c1qCSMq5LAeWq6ksX7nEOl3K3&#10;tU/qZyATJpULs7Dk8prby21TUF+3IJY6Bnh9WfvIndxdO75M5XiutvSm40qVBbDgDjGwH8wK85/t&#10;dULW5Vxopu26ioEfeYDtv5H0GMm7z+4RkpbOhQ4Ah8Er+ya04PLQyl12I9TKw4tqALsycX0ex4Ns&#10;iijwbL8HlXXrxQnld+6v6mB9qlt5BGVTIK0OB20AV0tT5LDPpxm8ysf0tAnuax2uAxDA5/DAoO1o&#10;Xj8OkcrHEaUC61/2oyWMg/NbI0oVjld2RKysNRW6HtH8KmQWt0Rj534YNHAQnnv8SYx5/gXMGTca&#10;G2ZNxMHF03Fy2Wyc0TPeZfPwxsql+GjDelzevBkfbyG8O7biy910m2lfEVx7XMS49+qh/fiRsesv&#10;hOQ61fQ6VfI3xsBS4hunTlJ9j+MWFfk27Y5AJmg36ULfNneaCk1FvaGYVdBScf+iW/yH1PcUAT4r&#10;CBXTUpkJtinxaQLsXeq/6D7/JYjPssw5utHn6U6fPcp6pMpcEmK53Xep7HKn73pX+o46GQ2yHdqJ&#10;X/ZtxLUdy2iL8PPOxfhk2Ss4+cpjeHXGMHywaireXDoWeyY9jtUjB+LlXh3QoazcvkJSXl6O2qoa&#10;VFfUokBzoqnCWQQ7K78cmQX6XG8Zcms6I+fRuYiM0ESOE/bH306BeZ/9a4SmrAEKwhAADush1tV+&#10;e5XPIJHqElJCYu6pBogEGOuygSquBzV14AlwB5WpsvabwgpmHUOPd7St+qmQgs4A5rYg5LGtU9A5&#10;2jGc12DlWebeK4a+TlsSYMFvbrOr16mwFJkKvetH50LHl/j/RkqMQrulPULyShxA1qCVfSpWcBm8&#10;TPfPhB3kNCqlHuVooMtU1Lu3psIevHsj0d64X/DaRHRBaunMoznLcndVzgPqTNs6DvM3rcfvN6i9&#10;J6BY131mR/Byn77awWXahDO47+GtuL96LCJlg5Gq/z4q7oLU4g50pVsR5LaEt419tD0prwKpBdUo&#10;beiK7t0fxuCHH8WLzwzDtNFjsWTSOGyYPg77F07D8WWMeZfPxxurl+CD9Svxyca1+GzrZny+Yye+&#10;oOp+Q2C/2bcL3+7bje/378UPB/bh2mHGlFS163SjfzuhGFgm91lLuseE9JYgPnMSd86dxi0qsLal&#10;xLepmLfPHDe7e5bQnRaIjGulngKUMP4hcE8T4LMCXFASYO4X6P8SwBeovHSj/7xAF5rrfxJkG9wi&#10;2H+wXoOZMXOA+Q8NjFH5f+e53Tq6h8q/F9cPaE72UvyweT6ubp6Nj5aPxoGxg3F04vN4c9lknJg/&#10;AhvHDMCCRzvhiTat0VhZTYCrUF1V575+WV6BvJIyZObpA3plSM8ut1H+opouKBw0D9ERhxF5+TRi&#10;dJ3tnws1Aq3XCDVIZfASWnNrHcTBHMxebRUrU+kMFoNH8apcUsERoGQ5U9iQh9sepgS4ts79Hj47&#10;FoEKL94LMvsPI4uFPYgGvysfXHmrX4rKfG6ASvX648hY1tISHQPT1NHoOTDTs3ddQ7/LBNimUia+&#10;C80TNBXmQUyFWbFmYmnQSrOzCKt91F2fuZF6at2U2M3MSjyzVVpTgAmXoDJ1FKCW7pTaPUsO0DbJ&#10;a5DLVebNUh5ZgFtLAa98qpPHcPs94MojgC0vt8N7wFTfuP59cBLVeNwZPKBvQJePRovCwUgu7m7/&#10;uB/N74A0xsGphe5FBs3EiubXIquyFarbd0W3nn3xWP9BGPHMC5gx5mUsnzQGW2dOwoFFs3GS8F5Y&#10;uQBvrFqI99ctwyeb1+OL7dvwJd3lb/YSWgJ8hTHv9wf34Qrh1cDVj3Sffz1Kl/ToAQJ7yAFLV/kW&#10;FfYG3WQNXMmFvn32NKE9YxDfJcx3zxJogUt3+69XT9lg1B2p73kCKFgFL9X6T8L3h5T4PEHktgap&#10;fmc5c5mpuH++egJ/XqTrrDrOc50dwb+UzvwGM7f/YvofGq1mTPwH427VoZFqwavR6ttHtuPXvatx&#10;ZesSfL9xBq5smYH3Vk7EnjFP4OCEoTizYBT2znoeK0f0xyv9umJQmzZoVduAkvJqFBaWMg4uQU5R&#10;GeI5jH2z9OK/vmpZjtzSDsjoNxmpBDhNc6EF8Di9UiiAee8NYLY5ioqLU9leNaDlATW4DGAutV9A&#10;ElhzoQUgQXF5HVwGpkwqKegEn9XjoSLYLo1gyaSO6gBsXSPMLp+9z0vIHMRclzvMjsFGnXUcnY8B&#10;KuO2/oVwhnvGq7rtY/DWEbh6DV7Ng9aAVgLgq3jo8n/cY6SEAiv+tRjYqa6Z4KXLHKZQBpfZAdzE&#10;dda6j21NkQUw0+zbzgItwCb4uB7call4tGTA/Q9zeRV3S9XddmK/6gvAKq9iYg+0xcxctzeSvAKn&#10;TThLiE8T5jNIG3MK/+y9Ds0M4EFILuzBGLgrIoUdEclrRHJeLSIEOFJQy/i3EfnVbVDZ2B5duvbA&#10;k48MwqhnnsOMUS9i1cRx2DVnGg7TbT69YiFeJcRvrV6MSxtX44ttG/ElAf5K8e6eXfhh314CvMcA&#10;dq7zQQP4F7qmvzLWvE44bso9PSGIHcA3TkqBaVJaxsGC9w4V+K7UUUZ3WktTYEL8h0AVeFJWqqiU&#10;9k8pM5caeXYAC2YqrMC8cIoQBztNcE/hX1JjKrlca5lcbcXEt4/uY5ytzkHbrI8djuLjWwe24sb+&#10;9fhpzxpc2bYQ36yfiu82zaQLPREHJj6OHS89igNTX8Du6c9i7tMP4YUe7dG3oc4+kKdBrKLiCuQq&#10;9s0uZOxbiBjdZ31XO40dZ2rX4Ugdvo8u9EkqLztifVKWXpTMYmBrQ1I0tl/CYC6xTLBSgfW/Q6Z2&#10;AVCDVWlSXAKhGFoDXwa04PagGYgCypUxcLVPMAYgDVKW4dLBzHIeQoOOpokZ1hn4Ov9Wl9XH+g1U&#10;gm7gvpuIo93/A0tEmccgVz6p/bvIIcAPXvrfdKE9wPcGsZSZhQxgKSrNq68A1h+ZJeAlVGmmxm5g&#10;S4+UbKCrCcDmxgpWWYDMLrpMEDOPygpQGcvYSwcC0YOZYfmY5rdliZjXRpflZnNdZbh0A2Lc72Nd&#10;+9dBAmzPf6nGeuEh9spZ3PfgZvyj4mUkFQ6kAvdEigDOa4fk7Dok51Yhoj8wyy1no6pCXlkjqho7&#10;oXvP/hj6+FCMf+E5zB0tgF/B7rlTcZSx79nli3BRAK9i/LtxDQHejG92bcd3Ul+6zlcP7sEPBPfK&#10;4YMG8NWDe50CHzvE2JexLF1nAXyD64L5hlxoQqLJGxrcEsiC9xbhuS2IqdRhlFkx8V0BaXEsoea6&#10;3OO/qMY2As3Y9y7dZ7nCin9/Z+dwVyp88TT+eu0M/nyN8F48ZWouVVZHoA5AJog1oKXny7cP77SR&#10;6t95/D/lkmt0+uB23DywGTf3bcDPu1fZO8Vfrp5AkKfg0/VU4nHPYslTD2HjqCewmqr88sAe6Ney&#10;AQ0VFSguKUc+VTibAGfmFiNG1zmSXWrPhaM5lUjr9CzSXtyFyJiTSNN91JtIpsDqmNme5InZH2Oz&#10;3UrR2OitoQtIU1K1Xe4TnAGuALMASgxICSiCrNFhzV/WtmCzJVXR4GQ+S6P7rXSB69MCsALRXHOD&#10;UHkFK83gZV6di/In6nX5nLusdXeO1qHIfZZpn36Tf5lBLnr2rh/Q76N/E+BlBHiBd6H9+8CCN8S+&#10;Lham+ZcaHMwObMEWXOfgSrt994A0AAW08nn4gooGkBODXEyz58reFTfX2ENqahvKaMltZzyO8ihN&#10;MKsOO66U2QGsGNi+2CE19m50GkH+x4DNSFEMXEIFLuqOVLrPkZxWhLYOSTlVNhMrJYPxb7b+QaER&#10;jW174aH+j+HZp4dh4sjhmPsyAZ70MvbPn4rjC2fjzJJ5eH3lQry3ZgUVeAPdZ81t1iSN3bh2gPAS&#10;2KuMeX88dhg/HjmInxT/apaVJm9okgahUnwrWAXxLQJtI81yVw1aB/AdgnNXRhilgqaEdL3lJsv1&#10;/UMDUHKDTUkJMhX5z7MEWDOvqLx/0iX/gyr856sn8a/Xz+FfrxFai4VPEmK60YL/PN1qlnf1qROg&#10;G06X+SbV9g6V+Heeo0yj2ppffXPvBtzcvRY39HGA3UvwnT1KmsS4eIp9c2vHhCGY/3BvLB3SH7OG&#10;PowhfbqhbQ1d6IIyZBPgzPxiZOr72bmlSM4hxPqahz6C33ccYqMOIpUek6ZR2uwrzcSiC502nvdZ&#10;LzHIVZYSWowrD5LtWDCZ8nKbSzcxQmAQAlPDoLoCSfm8+jZ1dwUTzQajDDLBpPwyAmVlQx3cNugE&#10;JY/hlTdL8Pp9Tqm1j+s6jp0Pj+vPRRCb+211K02j2vfKSXk1WBbjOWTtvIKHLtkXOT60P/YWwPZF&#10;SrnSTQB2rxPqwkh5m0CrpVfP8ChJ6UF1A8AB0gDz/x/EWg9mg2Q2KMalB9WAFNDK49XWjNCqzqDI&#10;BnpTV1uKrHSaPXqy/0I6g1QCfP+gHWhWM57qOwgpcqH1Tww5rZ0LnVNjf2Kmv1JJySlDblVLtO3Y&#10;BwMeGoRhQ57G+BHDMGf0CGyYNh6HFs3AiUUzcXbJXLy+YhE+XLcCn25aj6+2bsb3O3fgyu7duLp/&#10;rw1YXTsigA/iZ5pmXf1MkG321TGNJgvgkwaxFPY23Wdzp5l+m8AKXhuNDgpKqO8Q9LtU4T+4X7D+&#10;odiXwN4VeFJje0R0gPGs4GU8LMjPnfJgK96lm82l3O6/CPSfjKHlbltdBNgme+h5Mo9lEzuOuple&#10;NrlDnYY6kqM7cWvvOlzftQbX9+mLH0txdfM8XNk8G1/Rnf5q7SR8vHY89o55EhP6dcaEAb2wdNoU&#10;PPnwQJSXVKCotApZBXShqcD6B4toXjGSsvXN7Vpk9Z+C2GjGwKNPWgwc01+laACLFpMC6z1gqqw9&#10;DiK8BoTcTANFYCpNEGvQykFjI87cJ5AcKMonkJpAJWi8mXoKRgIUzOXzpjymnk5dlWYKr7q1NLCl&#10;nu/ZeVl5HcvOh8cyc6BaWYOV2xZXs7z9nvdMfaXEMbrUmTu+Q78PNRNryQf2OqEbxPIAe3jdYJYD&#10;WOqqbzQLVgFm0ygVe8h9EXABWFNTAegh9BCHQaUAsEzlEuoruJrC7NfDW0WxKQRwqpTW10NQNdrd&#10;NAZOxMSCWes0myctF5vpBrzeJdWHwemONRu8G/+onYhm+phdUU+kFnRm3NuG1uhmYmWU05UroypX&#10;ILOiAa079cTDDw7EsCcex7jhz2PJhDHYM386AZ6J44tn4MKKxXhr7SqLfz/ZtBpfb96EH3bvtNj3&#10;6gHFvAfoMlN5jx4ygH8WwFz/5dhR/HacsCrupcpq0EqDVDJ7BswYV6POin9vM569Rdf6DtVZABlE&#10;im+prMr/u57lClyBSvv9zAECuY+QBoAP4z+vSpG5T8+ET+7j/kPmbkux7bGSgDZ3nEAz31/sBDSi&#10;ba431f7WkT34TfOlj++358+3DukFiE3QO8XXqcC/7lqGa1vm4cet83Fl1yJ8SZA/Wz0R7y9/GWtf&#10;fgwjenXC7OcexfBHBthgluZDZ+lTO1TfdP2fsLnRJVTgeuT1G4/4y0eQqplYY3Uv2S7odWkAy5by&#10;/PTNK6mvYkWauaOExQAkROZCS6G5rskaDloHjQOZbViDXBqkInBScSmdyrs/LKMZlATKAxpMx5Iy&#10;utjUweYAV/3uWKa4yk8opeRWhwEtRXX5dC5u8Mq5yBrAUjgQXGgDWHHwzLfJFfPu+h69PvzLu9A+&#10;BtZUSgcyD8w4WEsHsFzaN5z6ekj16VeD2kD2IPp0A1ixMcvdg1oX3iulweaADRAb4FJcLZVOM3CZ&#10;z/azPkEcIDc1bZLH1mVa13EIvrnVym8w++MKZk3oYHz8wON78c/ayWhW9CgihT3Z43dCiv6JQd/C&#10;0iQO/fcR47H0gipkl7dF64598ciAgXju8UfxyvDnsHb6ROxbMBOHF83C6aVzcHHlIryzdrkB/Nmm&#10;tfhu2xZc2bsdP9B9vkZ4f9KMqyOHzV3+9bgmb9CowL+a+6wZVydsxpV73uue+d7RaLPgpCLeVZoe&#10;ExEwp8Z0Y/WYh3DdIbS36RbflessVdVo9DnGxhq40oAU16Wsf3L/v149zP2Ekq72X1RQ7TMX+ryL&#10;gf9iLKxHSjYqzfx/XGDeC1R0qvBddh4agb55bB9uHNlHmA/gxsHduKGBrAMbCPAq/LpzOa5tXkj3&#10;eQF+2rscP+xZhK82zsAnK8bizfnDseSZB/F8t/Z4unsn9G7TCtWVNSguq0ZuUSXS9Ymdwir71naa&#10;3gajCx0fcxTRsd6FNoDZJiey/U1i+6KIGLyER6GeHmsaSGrsBgzXqVoOSK4LFkJ6D2BBxnW5zOZa&#10;s/03hY7mXvPTPnYArMPUkulZet3Pq6qe/drzZO53Kq2yrNtceOWXuWO7WFj5XRnLp/1Mk/qGf20I&#10;A1d27oqBVT+hNheaMfBAew5sbyO5P/g2eGV6FjzDwWtQCVwtBbJ3bc0l1nqAVKAIIMEW1i2ftp0a&#10;GkQhj88XlqH+0Em4Ojz4Ulrl8S600kJHENJkevHBnvf6/JYud9rvN9NglmLgCWfR7Ik9+Gc9AS58&#10;DC0KeyGFMXAS1VcARzLlQlcwFi6lS1eOvIqO6Ni5Hx558CE8/+hgG4HePFNvG83A8SWzcW7ZfLyx&#10;YgHeW7eMAK/B51vX4evtm/D9nq0W//7Ihv4jXeFf7OWEI7hOt1eu868EWiPNN0+fousstRWwVFLC&#10;dPfccXOn7xJYrZvCMk69S2W8S6XVIFQC4LNulFlTI+3xEKHXSPIdlSX4vxPYP5nvL3ONBSshv0BY&#10;L5y2x0SKef989awb0AoDWXrEpDjaltxP2O05sg2I0a2ne3/nOBX5MAHer5FoAryHCrxzJX7evhTX&#10;dizET7uW4NpOfVB+Pr7eNIUQv4hjEx/F5AGdMbR7G/Rr3wa1VfWoqKohwPoj8DLkldUT4EpEixoQ&#10;HzgdaWPoQo89w5iX99zcZrZDKbAglnpKUQWd1FevvsqVFqxK15ImpXOAEYYAkymd3FXBJrdWbjf3&#10;0b0N0yFDLG2gq4zBrLoJkZRXA0v6TrP+LcGrsMGtOuQmq1MIwJsyu5lU9+Jpl8c+FCDmBKtUnGV1&#10;bHuV0FhUujsfU/xd1/CwRqHTl36ErHn+H/rn8qQEsn8TKfHPhF5tBa/c63SCbcpraQ5yg5hLA1eg&#10;cJ9TYwec0syFNRBfQ5rSpNRaqhxBlotuIPs0mamvh+/eCLbS7qmuA97Vb896lVdpVkbQOlV2ncg5&#10;gzdt/Gm60NtxX804JJUNQqxMbyO1p7vc2j4pm5JVbX/GnURXLiWnCgWVndC1W28MHtAfI4cMwcJx&#10;L2PbjCk4SBf65JJZuLB8Ad5atQgfbViBjzetw+dbNuLrHZupPttxjfHvj1Jbqtf144RXo8xcd28X&#10;HXWzrTRVMigvY9S7508TRqXRpbY0QnhOaacdwARKMCuPgJTKym3WQJSmRP7JOjVgdVeTNJjuYl3l&#10;0QCXFNbD+yqB5bbsr4sE+PVzBvG/XjuLf79xFv96/Qy3uU8uteo7vZ+dxgHG50ecHdP86B10qfVe&#10;8mbGv4yDd1OFdyzFTwT4mj4kv5VqvGM+rm2fjS/XTMA7C1/E+hcexKg+nQlwe9TW1KCynApcUIbM&#10;ggpkFNcgO68KZbVdkT9kGSJjTiB1rAYjeU/DyLO+umGz9vx0SA+rm6ugpVu3D6IrdhS8pnjcNgAd&#10;lIIoKKc9XmKn4BSaHAgUg1v5aVw6QLmupVRS9cldpxq7zsHPrVZ+nZOVE6yE16u1qauByzr8vG1X&#10;twPU1Fvnb+esNOabpU5Cx2OaOo0d3+PBy/8mwH4UOryNFL7IYXGwjTjfc6E1whweGQlQ++6Q0kw5&#10;BZ0D1rm8Dr7wYoJM27Y0ZVX87MtbXpVlOZq5zwRQH453z3Od2grGsH4Par9kuk2zDPGu7eNxPbgJ&#10;gO1l/vME+Czuf2Q7/lH9CiIljyFW0hspuQSYMXByTgNaZFfRyghvOVIZi5U2dECPbr0wZNAgTHpx&#10;BFZNGo9dmv+8cDZOL55DgOfhzdWL8P665bi8cS1j4PX4Zuc2XN1H9/mgXOVD7nHRsSP4jQ1fM61s&#10;pNmPPN+hAt/VJA2C5EDWxAqmEbRbr57GnYtncJeA3eW6nvHe1Rxmg1ejxcp7xuCWeur5rgaq/vSd&#10;gNT0X1JYqrjcb3ON6Sb/+zU9QpLaElAZwf33GxcI7XnCrEdLhJcQ//W6jqHYnOdKz+H2CbrO7JBu&#10;Mv69QYBvMR6+dWSnfUvrp52r8MsuKvDOZbi6fTF+3EmIt83DD9sIMJffbpiOy2vG4+SMpzHzEX2K&#10;th06NbY0gPVqZrY+M1tSzZi4Ei3b90XxsA2IatDxFXa8UmApL93ozEmvEQ61I7ZLudAyQWgxMJXL&#10;0giGtg1gDwgBEhxu0gUBo4ursoqjLQ62wSxB5ExAWX4Prb2MQOBcvK0OQXU7MINC2ki3APVKb8Da&#10;fh2bS21LnaX2Oh7zmZrTpK7qVOSq23NgHUPbLBtXZ+Rj4Pi279DvEgGOrbhMgPVdaFYo5aW5R0c8&#10;SbnQUtgEwLpYTo1NNQWtoGS6qadUT9AKRoPVQdwUXgewh1qAMa8rpzyCmOve3EfjXd6mENvglIfy&#10;bwrLpcW4Wmp0Wmk+vyZzhI+/y83WM+HmT+3FfY3T0KL0cXsfOKVArxO2ohvdYO8DR7MrkZpfjfTC&#10;OpRVN6JHl14Y9sQQLJL6zp7E+HcGji6ehbOKf6nA7xDgD9YuwaX1GoVejW92bMIP+3bjp4P78fMh&#10;jTgr9hXAmmGlQSs3SUNTIW/pLaPzBJTQaYqkVPgPQvQHAfr9DcJJu02g7lwk5IRSyurgZB6C+8cF&#10;5mNZm4whVeXyXwTe1JWQm4ssqLXOfVJbKey/32A+qq7W/0N4//ebF/Gf1y8YzDr+XzyeOgw9lpLb&#10;foudy63jB3GDbvNvR3fZc2r3zrC+FLLJALZ/gNhBgKnC13YtxNVtc3CF8F6zz9XOxufrp+GDpaOw&#10;9cUBGNa9PXo0tkVjQyvkFZUhR5M6iunx6O9Iuz6DrJF7kMp7l8p7Z3/yzrg3TVMRqZROCNjGNOgk&#10;sAScVy3blvoxzbmfAomQMt3cZwEpFdazYq0LPgEl11VLy+PzG5Sqi3Uwn9x1myhicAlMltE+HVP1&#10;ENCgpiFedi88CE7lFbwUTKbrA3lKD+61ge7z2DpV29RbcJvauxg4Y9v3dKH/I4AvEWD/NhJV103i&#10;4InYugNYINtF8ooc3Gk3A0swOwUO/9Jg+/3FNVUNrq/yepDl8lpeg9+5zxYrEzhtmwtsL0f4/ALR&#10;u8myNEErUAOkKhfAVQwsRVZeHZdLexOJDUEAp2pkmyqcMuww/tFmFpqVPoHkkl5I1v8B5wjgegJc&#10;jVRCHMuvQbyoDhV17fBg7wF46ZnnsGrCSzb6fGDxbMa/BHj5XLy6Yr4B/OHaxfhg9WJ8tn41vt2x&#10;1RT4xwOa70wFPiqA6UYL4DNU1nNnaKdx8yxNs6wI8O8X3HRJwfgHlfD3187hdwEpmAneXSkxgf2d&#10;iil1lurK7JEPIf2D5WUC79/m+p7Ev8xdliJTiS+exL9Zx79fO29usp4B//uNcwbu/3nrVfzvtwj1&#10;mwSYx/5T++VCs64/5Vq/8Sru8BxuMdb+9TA9i/1b8NOBbfhNA1rH9locLBf66nb9LxNj3+1L8MP2&#10;hbiydS6+2zabbvQCXOH215vm4fKycTj+ymOY8FBX+6+lBsbBxSVVNpCVU1yNsqo2qHx4AjLHHEFE&#10;A1i8d/ryhmZWxfQYyNxO38bYhgxcKZaHzBRVEApgQcftEL82Bdj+cdDK0AibTcAQVITfDVg508hx&#10;gNTSWG94LGWTMeQJqEMQwDoXn9c6AN8xGKDMK7V2YLtzdDG4q8ceR9GkshZfa5v7DF5fd4weReZ2&#10;utACOL5Mg1gsqK9xKO6lBWjdIFUTBbalIBSgfsltzdiSUgpgK0MApaAGj5nbtvjWA+liXsXOTfYJ&#10;UL9u6TqeOoWgvr4eBywBTawTUMEvmAW25eU+3yEoTQ3AvY1EkJV/4jk0G7ob/91yKpqVPY4U/akZ&#10;FThqLnS9vUYYNRWuRry4DvWtu2LQw49iwrDnsG7CWOyeS4AXzsQxPf8lwBdXzMNbK6nCK+fj/dVL&#10;7TnwNzt34oe9+3H1wAH8RIB/O0qTC633fOky/yZwCZtA/k3KZi7vOQJ8xqkp4ZXr/LtUVWpqauv2&#10;2dJgVfpZm8ts7vSrVFgBx7xSWrnXf3D/v1jXv+Qi023+tykwgVTMK9DfPIf/vC14X8V/3qH7/PZF&#10;/Pvd1/Gvt17jvvOE+1X8weXvb5zHLbrevzCevnb8EL7evw1f7l6HK3s34meBfGA7fj2wET/sWmEA&#10;/6g/U9OH8LbOx7eb5+L7bXNxdecifM+4+PP103F++jOY/0gPDGxsg5Z6wUH/mUR4S8obUUyAWw4Y&#10;jaKJxxF5RYOO9J78xA37SDvbgt7qCW8emYrKxRQ0gs1iX20LJmcOPMHq4SakNtFDwMklVprqUX2E&#10;LowmW6xsSikTaA5effvKXGEdT6qsYwsuHY9wus7Eg+vrMxfaAGa6eQg01uv2MR/XM8115jG5dK8Z&#10;asn8jIFl6T4G7q8YOIMAZ+kxkj3/pXFpA1N/M16oAKaAFcyEVzAK4gzuMwCVx6+7mFhKqh7S7Quu&#10;ssEt4L3brTwub1hXXleHKXFQUoOSZbQUhKqXkJryainQPewWO+vZsY1My3UmuHSbNQMrpn8pnHwe&#10;LYbswX0tp6NZyRNIKemDaHFnRPPaIJUqHLUXGSoQyatCRkk9WhFgzYGeO+J5bJs6AXvnT8WBedNw&#10;fOF0nFsyExf1CiHj4LeWzcFH65bhc02j3LsLV/bvc5/KOUbV0htH+jQOAdZL+jcZt96ki3uTKnmD&#10;7u3N8wT2daoc4bojOKmSv1vc68xgZF4DmID+TtD/oGr/SeiVppj5r9cIMGNWp8ZenammUlVTXHOL&#10;XWcgiP8td5ng/uutC/j3W1Th99/E//7wLfzfl97Gfz54i+Ces87hBuPf74/uw+d7d+DjXZvxCe2r&#10;wzvwxaHtTNuArwWy/i1i73p8v3MFvt+6CFe3LLA3lK5smU/XeQ6+3TLHIP6OQOuvTd9aMgJLhvTE&#10;Ex3aoG1tHSora1FWVouCsioUVrRC8YApyNKLJwRWz3/Tx7NNTNB91v1nOyTAYaKGqZ9gMOUVvIxL&#10;CbBBZYB6AL1K2zNXQmV/bkZAzB2WKhqsLGOutIdPYGlpLq0DzQBUOeUn9FlNQLPYWR2BHZdlBLh1&#10;Dvfqs9leWmd5nY+bCKI6dRytu3OyATiWtw5jFm3me2SJ7vT27/BQcKH1Qr9mYbmXGVihnqc1gddM&#10;UAkoATyV6R5MAadYxO3X0kFpSmnbPp11NAVV+81N5zEMcg+lzJRewE+jqzyFsauUlPvDwJTl8fXr&#10;WH8b2DJwfV2WTnjlQnuAbVKH4mDui4w4hn92WIDmxU/aFzkihZ2QktNIN9q9iRTRy/x5lcgoqkXr&#10;jn3w9GOPYdnLz2HPjMkEeDoOzp2CE4sI8NIZBHgOXls+B2+vWoDLG1fhyx1b2Ki34er+Xfhp/25c&#10;O7iXqnUYP506gV9On8YNgnWb6qnXA28TKAOXLqqDlgBT7e4QqLsE7Bbz3WZ+PeN1pvXTuHOG7rTe&#10;UGL8rEdPfzDNBp8unrDR5X9dJJxUzP/ILdaUSdbxL6k5l4qR/yLQ/3mDMS/dZxt1phr/53XFzm5A&#10;69arUtqd+IpwfrZrAy7v3owPdmzA21tW4M2Ny/DhjtW4vHcT09bjw20r8PFWeh5b9C8Si/DNtgVU&#10;XYK7cZ7ZN5tm4pst0wjxLMK8gIAvxKU1Y7Du2X54ulM7dKjX8+A6lJbSjS6pRH51W1Q/NZux7jlE&#10;NV3WBrC41LRaPT5i7Bq+HGnxrdxjDUhJCQmLG/whRFKxALKBInAEk4fM1Fb7BArhlLvrQbN4WPks&#10;flYdThkDUKaSqkvprNuOq/MQlFrXMa0z8PlYTm8c6VjhOG7eterUOQhgxbo8F0GqY2iEW+cSjs+l&#10;PqkT2/IdBuhtpNjKy8hc8L4bgSa8NokjTOAwczC5GS+CTxdNwL3GSrVOmOS6CkruV1yidQOM6/bI&#10;SJAJYl8uMbAVoA6q6ZdBhdOm6tmu1FJur5YeVOYTzE5leRwptMrZPqZpn/IoXXXKhSbA7qV+1qPZ&#10;WFyPjDqG+7ouRrPioYS3L+PdzvZJ2aS8BsJbQ/WtJsiVyCtuRLdeAzD6+WexctyL2D1zGvbPn4mD&#10;86bi2MIZOEMFPq+ZWIT5LcbBl7dsxBeMf+2TOft2mxJ/JTu8H18ePogvDuzD10f24rtjhwjIUdx4&#10;9Rxu0UW9yXjTjTKfI7iv4vYbFwi3XOyTuG0j1G6gSoNe+jbWrRPHcYcdwt3TegZ8HL+fcaoriKWu&#10;/5IRxP+wM7ABLXYWehRkg1kCWSos9WbZXw4yVtcH5LetxBdr5+HSshl4ff5knJszCWcXTcX5Zfxt&#10;q+bhg63L8dGe9bhEBf5oF+FlmXe2b8C7W5fh/Y1L8NaaeXh75XR8vG4GPhe4BPUbAvv1Zv1v8XR8&#10;t2mWqbO+Mf3Z+inYOmIQhnXrhJ6t2qOU6ltcUY/8khoUV7ZEzaApSBtNF3r0aaQKYMXAhDZdX8jQ&#10;SDDh06iwPUYyV1piwHVZUFuarTOvKaWUzcpxW0ALULnHUttpYcBIADswDSoPnyAzQH09LrZ26TqG&#10;VNRGka0DEKAsp3jdOggtldfVKcBdB+LyBldanoOeExvAMtVj5R3UymOTRrZewcMfe4DDIJaZXGgb&#10;wGJPRsBMRQmtm/fMbS1tUOqeatogkVQyAMyludAqp5fufd5gBqHKCXQPXSIt5GGZNG47EHnz5PZq&#10;9Jjr9qVKX04jy/ayg9xoc5WpsJbfn5fUlmaus15skFke9uyjjhDg+WheOhTRon72z/zJBe0Y/xLg&#10;bH1Cp5xudDmKyxrRp9eDmPD8M1gzcTS2z5pqCnxo4TQcXTAdJ/UpHbrSry6ZhXfWLcfH+vrGru34&#10;di/dSy7f374NH+3ezoa/E2/v3Ia3qc4fUp0/pjp/sn8nPt+3nS7peubdhG8P7MBVfQOa7upPtB+P&#10;7ML1EwcMWHs3mLBpdtWtU/oOFo2xqHvbiHAyjv5Do9dyp+mCS4UNZCrsvxXH6nmypmFqRpUmfZw6&#10;bI+Cru7ehE83rMB7K+fizWVT8Pri8Tg/dxxOzp2IY3MJ8JKp9DIm49VVs3Fp72Z2PPvw3dH9+I6d&#10;0VcH9+GTvfx9VOiPdq7HB5tX4o1Vc/Dmkon4YPkUfC33eccSfLN9Mb7apP8hnonvN81hXLwQ39Kd&#10;PjrjWYx5qCcGdOqMli2pwg1tkVtURXe6DaqfmIsWY06gxUv6JjQ7YN1nus4xe/QjWPUokm1VjV/m&#10;gbURYDVyxcB6dqrYkduCzsWUDkRTX7ngpoAOLAHspks6BZU5d1sQM58ptoPYgOPSKTCPozp4HAEc&#10;BqTs8ZDyKl+Y6cWl/u40qLaO69xznV8T9eVS23YurMs9b3a/K4sK/KAeI6UL4IXv23zoDI1E040W&#10;wJqNFUaczaiI9pkcv20q6aGz57YyAmnqKoAFv4zb+gh8cJMt5vVAW15B2wRgB+a9gSiD2SB2+6Tm&#10;Nlhm8NN0UwWr5XPAWofgTcBbmuDmeurEM0znNuPj5OGHcH+HGWhR9gQB7o2oXGj9K2FuPQGuoitd&#10;hbT8BpTWdLJ/WpjwwvNYP30cds6djn3zptsfbx8lxKcWzcB5qvDrK+bjvfXL8PGWtfhky2p8yPW3&#10;1q3CaxvX4a1tm/AWwX5vzy5cotp9cngvId6KC6uX4eTyBfZ3oqeXzsOFlQtxccVcvEOYPtqwCJc2&#10;Lsanm5fjm51rcI3Kd+PwNjfie3wvfqOK3yBId04es1lRerlBs6X+oBL/rhlXjF3tcZIUmC60FFgz&#10;p26yY9AH3PVvDj/upau/bQ2+IHgfbliGD9bN53nPw+XNS/Hl7o34dh9j+QPbceXgdvyoT9eqDsba&#10;+vDeDwbwbnx9eDe+PLQLnzPfJ7vW4RLP9/3Vc/AOIf509TSq7VJ8v2M5vt60kOo+Hd+sowpvXsi0&#10;hewsRmPa4D54rGtXdGzTCQ2NbVFCJc4rrkHDo+NQNIfqO+0sksedR5QKHJukjp3t0o/D2HNggSA3&#10;10zK6IHguk1+kAk2pc/kUgAImgCjjHUIRLm27uPqDmKZQWgAs6yB6tLvASzQyBD361zMNdbxBZxA&#10;ZP2JD+apbpoBz+PZc2WLq5lfx9dyptRX5+vr8CDbOvOai73lG/QSwBqFzpjPxLksbI+SdBHojuhZ&#10;sAdYs66cunJJ+NzjHw9kgExAGah+XeDSLB4W/PYoyim56zldeQNNKhrqCRBrW8eRWf3umBaXm+ve&#10;JL8gpQUVNlO9fr/9SwPT7JvQ489YXK2/V7n/se24r+EVJOmvRTUKXdiFLnQ7Wj1jXyqw/tg7vw4V&#10;DV0x6JEnMXWk3j6agF3zpuHA/Ck4NHcyjsyfSoCpvsvn47UVC/EaY+HXqcQX6VK/JhjXrcZ5Qnx+&#10;PUHeTIWiIl/eR4h378T7OzbjTcL+xobleG3NUosr32bjf2v9UrqimpY512D6QC7t2gX4kkBf27kC&#10;P+/dgF/0yIYKf50A3TpKJfYA/0F3+s8z/k0ke05Ml/q8ngMf577D0Hehb0nV922y/w2+xuU3VM5v&#10;2UF8y3qv7NXflq62wSjB/fMhQivVPnkEd47o21gH7WMCemvqlxNH8RM7hJ+5/Pn4EVw9Spj3bcXn&#10;29fhc/6Gj9fO5XnPwVdbFuLKrhWMiRfjmw1z8M362YyD6VJvX4h3qfjznuqLp3p0Ra8uPVHX0BpF&#10;dKEzCivQ2KkPJk+bi3lLVqDrtH1IoTcnFZZbmU4F1rvnzkUWEBIcAmkNX+3YKVVwoW2/1qXGTJcS&#10;O9hopsAywSVwBZcDTNDaaLPB6cFTGZrKK48mWWhetMGqToIQmvtr6+745moLRF93wjU2NXfHtBcn&#10;uNRfp8hLcHGvJom4AbnMWQL4fTLA5ZZv0VMxsL3MMJ8F6DrLfU68wGAAC97gDusf3zygBMkGj8K6&#10;wApG1Q3bAsz+M0kAa7CKaQJe+61sANBccmdyxU1hlcfMrSfq9cpuii6oVU5KK5Wl/e2f+lm3jUIL&#10;cG7bQJa+ysG01HGncV/vlfhHwxQ0rxyGlJKHDOBIflvGvfpr0XqqcQ1SC6tR2dAJjz/6NOaOG42t&#10;s6Zg19xpVOAp2E+Ajy6YgZOLZ+O8AKaSXtSg1rzJjBnn4sKqJTi7ahnOrF6Oi5s24MO9u/HZgYP4&#10;5vBhNnY2+COHcJVx8I8E5Aeq2FeMJ7/avd4Gjb7YvgpfMK78cvMifKl/4dffi25eYfYd068Skl92&#10;bYH+WuUulfjOcfeKod7d1RtF4a0i94rhMca5BFCfv6Fi3zosgLdCf2L2874N+Ing/rh3HTsG1rlf&#10;y7W2/hPP5Zd929y/NRDc36wsOwy57jxnve6oZ8KaDnr92GH8rGfDDAGu7dN/OzEc2LEaX29dgc83&#10;LcK3jJ2/30IlpvJ+s2keAZ6LKzsX4+P1c7Bi+NN4sls3DOjaHa0aW6GwTK8X1qCotBEThjyNt5bO&#10;xPppM1E38TCSpL5s+DEBTDfYDfh4QD3A4XGLpdMCtDYAxW2Lg5WuvFJWA1jtXdDQtM+UTgrJOj2o&#10;Bq+gpII6WHVMB6YgNshVVvkIovI7cJWuY6s885miM93caXkB7jM5BrLV60C3R0s2RZP5TX1p3Bej&#10;xbd+j772GGmFBrF4AjYHmgfR4yS50YLY1I6QECgDRutNrClQDja3HWLnhMoKdm6rjgTAyuuhdRB7&#10;N9jyu/0JU/kAtZY6H+ZT/VZW6ivFDeqrutQpKM3XHSBOYwysqZTJL9J97rcGDzy4Af9sPwctSgcj&#10;tbgHIgWdCXBrgiyAqxEvrENt2x54ashzmD9xArbPnsn4dwb2z5uKg1TfE0vm4DRhPb90Li5SeV9d&#10;MAXnF86kKzwf59YsxmsbVuL9bVvw2d69uHriJH49I/fzlDV6PVb68cBhe51QbyZdObAL3+zZSpeW&#10;sG4kuBsX4qsNVCouv9u6lDEj3dAtekSzCj9sJXRb1+H6zo24dWAPY1nCeeKQgaq3jvSK4Z9njsLm&#10;RDPW1bei7euS+hDdgZ24vn8LFVj/L7yWkK4hxGtxbdcqgruK2+vtb0b1lpH+9OwOwdR3pvX1y5s8&#10;z1v6gMBJF0vfpPr/olcl9b7znu34eddmXGdM/MverbhKZb+yYy1j4NX4fvtKXKUbfWXbYhud/mbj&#10;PFzdyrh420LsmDISz3TrjAc7dkSX1h1QVk4XurAS2YyFH+o3kJ3kQhybMwOPjd+EyISLiBDiGJUr&#10;RrjMBRU0BpvmMPxdaS2unCVwAuTKy30GkiDybrQUOICmdFNRV96B6kz1a/61ubrcby67gSrYXH7V&#10;Y50C63FK783qV906rvL443t1d6PRyiP4VZbnwHTFy/ZM2yZ2MI0eQXzTtwSYCpyx8mNkLvQzsQSw&#10;JnQIYlNhudIC2QEpeBIDWx6uAHBI07q9xCC4uO1U1QHYFGaZdQpK85BpPVio344hU7lgTfN5OEMd&#10;ZhpQ01LQ+jTlkQudpnnQjINbPL0HzR/ZgKRhB/DPPivwQMXTiJb0Raygq03mSM2vRVpBJTJKWqFN&#10;p4fwwvPDsWTyFOyYPRd75s3Gvrn6gPs0nFwqgOfj1WUL8NrSWXShZ+MC3Wgp8FvrVuAS3eTPdu3E&#10;9/v2uJf2GTvqnxd+pcurN5N+IcTXCd8vxw7YG0tXCeM326jCm5bjy/UL8OWaWfhi9XQup+OrtbPw&#10;3Yb5+IEgX922Fj8R4N+odL/t34mbdHX1P0Z68d5Gpeny6tM3GuAS1PqUzp3jDmD93aj++Ps6of11&#10;j1Neqe3PjF9/I7y39q/HnWPr8cfRLfjz0Db8fmAj7hzQfw9z/273h+JSfn3QTn/h8iuPfY0dz/c8&#10;p+/pKVzbvho/7lxHYNdRZdfiB3oUV7ev4XkvxZXtSwjwQny9fhE7osX4bvtinJw5HC8P6IUBPfuh&#10;W9uOqK6os79byS4sQ31dW8wdPhIHZs7GcxM3I8oYODr5bbYDPU4hwF45bWBKjd0av9qvoGCagNGz&#10;VNvPdNsWaE7NzBVmh2CudACe9VjcK1gCcAJMAHqgs2zEWgCrTu1zQGcSMnPRVa/qMk/AzZW2skpT&#10;ZyHl1Txomr25pPqVJoDtrST9Bh2f9TLNzlvxO5fqQOKbvkFPjULHV1xCnAocBrCcAuvgVF8PpxuQ&#10;ksviwAqgGqwarWZegeYeFxEsLs115tJAM1A9rLRQj0FOuJrCGLYTAPs6bN6rLxdmb1k5X8aMChsG&#10;v+Qma7TazolpzoX2sfArBHjQFjTvuwLNRxzCfw/agAeqn0VqeT+qcCfC20iIqb76FlZFB3Ts8TBG&#10;jRiBlTNmYOfc2dg9dyYBno7D/g/LziydjwtLZhNixr0r5tIW4M3VS/HBpnW4vG0jPiPE3+7ZaR+x&#10;06uDdy74iRl6Znvef+7mxC7cPLgTP+3aim+3rKb6rqDaEuINC/H56ln4fOVUfLp0Mr5cMQnfb5yJ&#10;a1Tkn+lG/7Z7M2Gkm3uIYLITsE/K6gV/wvunXuA/c8hGnO0vU47tZxxLBT64FdcZ5+q1P32I7ucD&#10;hJlpN/atY9oi/LCBHcbil/DW2KE4PuxR7H/mYWwY0BXr+3XF7ucGY9+ooTg17jm8P286vmdH8/PO&#10;1fYCg/3h2fZlBHMpPQT9HSlj6d1r6E5LgWX61//l+JYQfyO3estixttL8drckZgyuC+eeWQQBvbq&#10;jfaEtqK0hipcjhzGwgO79caq8dMxZPoB+2e+VMKlZ6FSXFNF/0qhQHMKK/XSeoBLf5ItMLUtOASh&#10;VFNpzG8qzHRBzHRzXdlBBAW0dW9Zqk+uLtedWgo4QSuAte6Ob2664GW6c6+5rjQdk8ez71KrTn9s&#10;c6sFKve7ToH5rENhHsFtnQXh5T51XBmbv0Lvy/9HAF92APuJHOGLHAHMAKoNbAlED1FId/u84oZ9&#10;Ak4urNY9UALYYl3BxG2ppIGa2O/WZU51vSuu/UpX/ZbuLeSXykqBtfSxr7nOUlwPcJqeFwtgqq8s&#10;+vIp3NdnHZJ7LEWrMTvRd9wWVHUfgXh5d6QVtUG0oNH+jSFeUI+Smm7o3e9RTBr3CjbMnkX3eTb2&#10;0J07wOXRJfNxatlC+5j7ucV0nzWAtWoh3l6/HO9uXoMPt27C5S3r8dn2Dfb/RzephLdP7sNVKt/X&#10;VKFLKybjwrThOD7uKRwY/SgOvfwkzk4egQvzJuDinMn4YPEUXF4+A1+smWP22WraqmlU4qmEeAF+&#10;2rYK1/dsxM192+0fEwSwPuDuXOhDdKFlBFlA04W+fXSv/WXor1REwXZtxyp2GGvoSlOF6UZ/v2Um&#10;PiO4r019DqsH98HzbdvioZo69K2tR9fKWnQrrcbzvXtj+aQJWDzmBSweMgDbnhuA0+Mewwczn8PX&#10;KyfhimZf6Tkv4bxCiK/tWEloF9OrWEq4V1KR6f7vUhy/yMKCa1x/Z8lkzBjcD0/37oOhfR7ksh+G&#10;DXoMfVp3QmVxDfq07YKZL41Hn9nHEJn6Hu+nn8wgeNno3euEgsDBY8rr153aCkr37NYB7UCwF/UD&#10;QAl3Vi/tO4ATINPMxeW2/vIkU4opIE0ZyY6pOfMZeM50PMFr//HL+gWsPY5SOYt9dUyep2aUcd29&#10;FMH6NZmE5xkeedm0Sq7bFzl0LB5Hvzm+4Wv0so/aLXevE8a9C+3eSGLlBjErlgstmGzY/h5ACddW&#10;6wKXQNnrXcxjgAbYBZcgFKQEyz6DQpATaWHd4Oa66mQ521YdGqDifkForrHvJGwf093glYt9ba4z&#10;zR4taR/rN3hV3p+HYE8aeRT/HLQDjc+sw7RX5mPl1EUYMGAY0ks7IVbYBumFjVzWIauyPapa90T/&#10;hx7FvPGTsGPuHOxfMBcHF8zDkYXzcXLJQpxfyTh39TK8sXY53qbL/M46ra/C62uW4x3aJX0ba88O&#10;/HyYMeHW+Tg75RlseH4g5j/WDy+0b8RDlZUYUF2B/lWVtCq80LENlgwfih2TxuDQ5BdwcvoovLPg&#10;FXyyfAo+ozv9KV3pz9ZMw5fr5hGS5fiJKvwr3debB6XA+tcEvWzvvpqhD9Fp5Nle7tdL+Ed34Qbd&#10;4Z936n9+V1EhV+DqlqX4cdsifLN+Ot6ePRKnpw7D9jHPYsaLL2HaxLl4pPcgdGrdBc8PHYmXhr+E&#10;0YOfwL75S3Bu7wGsnTMbk596DAufegh7X3gQrxLkj+aMwDerJuG79bOozgtsTvT3mzUfWoosYxzM&#10;zkPus74j/QNV+ZM1s7H46UcwtGt3PN2H8Pbrg/nDnsHE/g9jQH0HPNOlF8Y/NgSdJu1BCl3XtEl0&#10;oQmBYkOnwmyzBpNr8AFie1dYQKlNG2AOEosx5coKMoPWqaFTcC0FpyAVUCyr+g18lvOwO9CU5soE&#10;BbZHTdah6NGUQFQnwPpZzjqD8IVKPUpSXj2HDq6zjiO4uW7nY+esc3HHsOfa7Cy0nr7hG/T4SC60&#10;fVaWGXzs+3eANaUyjP66Aa0EuAapeybrAHZAChJzb/8fuv7zu47j2vpGfa+jIhMAJuUsJznKSbZk&#10;S5Ys2bIlWTlnUsw5B5AEiZyxE7A3IpHBnAEQJAIjwAQSgUnSOU86TxjvuPcvmHfOVdWb8Lnv+2GN&#10;7q6uqu4N9K/mWhW6BZi2QZqHMnhbhsCyPCrL85aPxw5gmmBjWgCv9UwT0mB4yABXGRsi0nRLf14w&#10;C3qByzJJ8JUmVZ7figmfbMXtH9Th5WVVyFydi7WfL8GTv30eaQ/9Fmn3/5px8E8x7f6f497HnsBP&#10;fv00Xn7pdca/S1Cxfg2q0teiZsN6us7paCHAO7M07JOFQ4XZ6CzKwaG8TIKcT4hz0U4X+lR5Ll3F&#10;NWia+ybWPv9bzHn+KWya+QUWv/8xXn7yebz74vv4+xPP4w8/+CVe/v0LeO8vL2PJ+58jZ8UqFC2Z&#10;j/jC2WhaOgN7136BwxkL0J21iLYEx+hany4iEMWKN0twuVIf8Ra8cp+luASXiq/X5ugF7V/pi4R1&#10;MbrJBbhYno+z4VycKmA8mrsKZwpWoWvdbLQs+BhNq+ahrSgbHTt240Drfnzwxqd4gve1bPlmRKPV&#10;mPveJ8ievQAnW9pwYsdO1GzOQuEX76Nixj/RMvcd7Fn6EY6s/wIntizF6by1VPXNjH3zcCFcSrXV&#10;Z0nZcNB1P694uGS9gXyK27KZ7+PjZ57G52/Q2zF4/4qZTz6DT5/4Mxb86XnM+OPz+NUnBZhASFIJ&#10;g6mQYBSwerD9w27xpx565jPgBLhW1yl9uXpydY7Hgo3nDK4AXAOciklIXCeX6uLW4PR1ShGtrADW&#10;OXdNp8Quv9Q0UFSBbUpqUKpBYB4B7M8Hk0bUiJjLr2uOrVvX1H3qGtYx53qlJzMGfu6w3gutV+qo&#10;F3oVXQd7K6WMrYKH2FxkqbAsgNkgk9ssZab5F7sbsB4sZ04pBZKV075g8nUEddnwUpBHMbRcd9Zr&#10;ix2WCESVZbopOMurQRCsAl8muJlH156qebMCVdB7s44sKbRi4HmtmPRpPSbOaMO7K2uxeXkmZr0z&#10;Cz/9ydOY/MgTSH3QdWBNvf8XePRnf8Cvfv8M3n/7I+QtX414+npUE9q6jRvQsmUjdmRRfamy+woI&#10;cH4mOvNz0MX9jsI8dJUV4xhd3O5NXyDx4TNY/OffY+krb6JyQwbay+PI+2IG1nz8CerDNfjovbn4&#10;xc+ewszPFiF7cymyNxaiurQCCcJRtmAOqhbQrV41A4cIRtfGOeZWn2TsOVCaS4BzCEcBRuJaVE83&#10;muC69z/r20h6G0cDTePDNfY2ydGKQuuBPsMyfTnrcJqueF/WMuwgeK1Lv0A7vYf+2locr6tHbFU6&#10;XnzqWTz1xJNYPp/x/8YsfPy3l7Fx3iKcamjEiXgUuzasxbaVX2DXis9xYO0CdGWtQg/BVSfV6YIM&#10;glqASzENWZXwugXcymXPtDXDAyUbqci0cAYaln6OhS89j2X0PgqWz8fyD9/Hp395HkteeBmZr7xK&#10;iP+MX72zCRPocqYsUOeVOqz0LioCJagMIm9SV0Grh///xjTcFMCbjJ3VEAjiJMhSakFE6G1iRQCk&#10;6ue+KaQ7durrQWV5l1cur8ZvBXNwXZYx9XaQmnJr36BWmu7bucrWecaGxhol3aeOeY/T1RPNsqmF&#10;J/GsvVIn8yimrmfiav4outFBb7S9F8sAVhwsgMeosQEnqNy+jfNyK2iDxfqmypr4QbMyimetHNO1&#10;HbOf7JyiaRtcx8aAl7E+5fENg6vX7cvMReex0u1tILZSxYGbotVIAljqS3ht/TAVesIntZg2dwc+&#10;mhviQ/IO/vTL5/AQ4Z380JO032A6Xej7vv8Efkb3+U9/eg4zP56JstXrEV+/geqbjoaMjdielUE3&#10;eSP25maYAh8UwFTfTsa/XVS2rpzV2LHsQ5S88xzSX/kLSj5+F/sYK5+rq0NfZTUyPvwA619/FQ2b&#10;N+Odl97AD7//S3z+yQJUVzQiEarEtlgVDlbWMObegIJPP0bN7E9wkDFxe8ZidG5kXExXfaCUsWwp&#10;FTVcTDjCFuM6F1oAV7o3Scr0XueGOK5WhjEcycdgpAD93KqBuVBZiq7staif9xH2rFlqr8LtLixA&#10;8Uef4rPf/Q6vPfYTvPn441j43DNY8vTvMeOFv7ARy8DhkkLsTF+JnbyXjoyl6N6wAH28t2PZq80z&#10;OF2WwxiXjYu5+AVUfg135WIkuhmX9DG0yGb0l2QkXeo96bOR/s5LWP3Oq9j80XsoXrGUf/MlyPvo&#10;fYTefh0Lnvwzfvfmekycux2T5quB13joIT4ffNi9OrkHX/sCwUHjYCYEBp6OXT6t6hFsNnHDoHXp&#10;rg4Hl1NjgmkuOPOpHK9r78/ivqkh6zPYDEbmEYjcSjVdfQLSlbd788A6peXWXGZXxsXo7h4Cmy5v&#10;wNdnDYE1NGy46ELbTKw0D/C0NYRWs7FWc2sq7AB2xsL2bmgBScAEjkDSK288cIHbm+zkEnSWV/s8&#10;71VVJtiSEzSYx/KNVXdaEnCmC2Ab86VZHg+rXU+KLGX2+xYXC1qV1X0KZinvHH2RgQBzO+GjWkyf&#10;3YL3Ps3Cq4//HY89+CSh/RWmPPAEHvj+H/DII7/CT372R/zm8T/iGT44Cz6fg2j6RsK7EVtpzRmb&#10;6DpvIcCKeQVvrrnOh/O3oINgdWStxa6181C9eBaqF81F46I52L7kc+xZ/imOZlOZqipRsXQ1Zj/1&#10;NGY9+Qe89svH8ZcfPYbP/vwMtsx4H7lLFmNbcQQDjc04UtOAxswSNG/IdO/aIhzdeZtwnG5uPwEe&#10;DFHhosUYEcCaKVVPgGVS4hYXB39dX4nreu1NvBSXCO7FWBEuVBTjfFUMl+lW92SvRNvCT7FnxQIc&#10;4f0dZShQvWoF1r7xNhY9/Szv8Ql8+vtfYzYhLpkzA/vZEO1JX4ODWVp9VIDe3E3oTV+Ang0L0Zu5&#10;EsfzMwhwrg0jDUY04SQPwzFBnG+93xdDWTaj7CzBPUeYz0az2OAtR+HHr2P1a69g8Uv/wPp33kZs&#10;zhcIffgeMl54Fq/QG/r5+1l8NvYxnGIMvLwDU5Z38tnU8jof6xq8zhzAhEDqaGnalwvtVFHlXCeT&#10;A9F1RPk8Hh6dd8M5ZEJ5dS4ANajbGgamqR4CFnRCuQbDwe1ceNYhqA1w1wnm3GlnVs5c6RsQWwcY&#10;r2kA2/V4ff4WNQRp+afwlyNjFHjaGiowY2FTYSmwlJgQ69Of6oGWW2tTK80t9sDKkupLyASroPHA&#10;Be++cioucAWlyviyAt/qc/vmSuuc0lXGH1tvtqBX3dZ4qF6nwO7d0ALX93zTnNusXmeagFZHlz7L&#10;oVlac5sx/oNqTJ7Zire/KMRrT/wTP374afzsV6/gyd+9gl888lv8/Ee/xx9+92c88cvf4bk/vYA1&#10;85ahclMW6jIy0Ehr3bIZu3NzsJex7sH8QqouXebCXBwpzrOXuh/I1KocbvOzcUiv2clYjoNUqd0b&#10;lmPH2qU4zLQDjJHXvPc5XlEH0a9+g09/8Ut88NhPMe/pJ1E2dwH2FxSwzs2scwsO0g3dm5eNwzl8&#10;2AntBbqkl+gyD8b0Dqp8KhwBrihjHFzupztW46rGfTX+21xn47+arTUSL8NQvAgjmk+dKMWVmnKc&#10;LdqAA8s+xa7lM7F/7SzsXz0XHelL2AjpO0/pqF25EFWMwRtWzcfujA3o5D10ZK/HkZxMnKJanw6H&#10;cIz3eYoA9tN11vDRhVAuLhDgS1Tf4ShddikwbSRRSPc5n40Iz4cJsSxEFWZM3Fu4AbFZHyHjvbcM&#10;3mUvv4y5bDzmP/knzPjV7/Hi02/hJ/NrkUIQ06RAKzoxZUWHgTmZsAautMFkaqyHnvt86E1tadOX&#10;t3NLEKjQrkNI5wMIycAynjfFdAAJVgHsFDxIZ71yv6Wegozb6QJd9fB6UmiZyppqmvARTEEddFCp&#10;EVAegalOMW0Js16vY51kdi88b8Z6rKONWzU6Apjl0/I1jPRfCbANI/HkWhbUggapsOJfGw/mxfVm&#10;Sg+gmUEoBXUQWkeUB8tNLhe4AslBZXGwwLeyrpy5uwRfddsqJ+Yd63pr3FkNhim88vpzBqm/RjD9&#10;0l3LX5/g2ovtdG3FwX4s2H0LqQ0p892qpAkf19vE+HcXRPHmk6/j8cdexOuvL8Rnr8/BP/74Bl5+&#10;9m389Ym/4MlfUB1ffgdZy9ehelMm6jdtQUtmFnbm5BhgBwsKGe8WUnlzcZQuZS/j3qOMf48U5ONo&#10;cT7jyY1Uq+U4lL4YPTlrcYbg6bvAPYX56CstwsHSELZuzERs4UKEPv0UkZkzUL1kIdrWrEQDwWlZ&#10;xthy5UzsIlQ7V87BQYJ1nnAME97hygpCHCYQhLKilHCGcZmKqrFe9UDbR8waCLDmLtN9vs70UbrQ&#10;I5oDTfUdKS/BtRo2AuVFOFWiYZ1MHMlbjY71jLGppF0ZK6jG69CTyxi5QJ1NdItLstFbwri7kuUq&#10;oxjkfZyJFOMUG5mzdIcHyzIxyHoG6ToPhqj0YcJLd/0SbZjXvKzxZoI8RFW+SDsfynEQRzNxgvFw&#10;84r5iC74AiXzZmILQ45Fr76Jua+8hSWvvoP33luJRxkSTZDbvLSd8NL4QFuMaQ+627cOIObRmxsF&#10;nY33CkBTZb9dQZgJv14FKwjlMhugKq99weQhC5RV0JlbrToIsSlwoJC6ntRfLi7POTUVrALd1efS&#10;WJZpGhd2MTAZkzGvdbYZ3GJO9ylYeQ01NiyjaweNju45reAknnMvtXMTOeytlJpOaTEwK6HrbBYs&#10;7hdwUlsC5ZTXmXOTveoJLAEr84C5fFJflhdoybKqj6puQPq8Uku5xr5uayRogQttwPqtuc/Bdfy1&#10;zJ1WnCtTbGwqzHz2Op22ZGfWJLrQk2e34oPFcbz1zNt49pev4JP312LxnM3IWJmPjQvX4bXnXsLT&#10;v/4TPnn7Y5SsoftMeBu2bEFrdiZ25eUZvJ0Gr9Q3D92lJYwpy3C8rBTHS4rRU0xFLqBbzTi5M2MN&#10;jmwmwGWEp7YGF+u3EoIKnIiU4kSU+cP51vmlT5J2EvT9Gauwl25q15ZV6M5aib5sN53yLOHQAoah&#10;eDnhjeJihQDW61zDVNQQrlRF8KUApsusec/6hu+X3P9Sc5irorhMF3qEiniOcKnj64qGnuoIuOY6&#10;U5HPhotwjGHAGV7nPNXzXGku4ZQ7nMPrleAi4+XBGjYUjLVHaqO4VFWGC5Ei3lchBhmHD8VKCKxm&#10;arGBYGM1yuPLFSX0DnhdNhhXCPFojFDH6DXE6ElQic9HsnGBLnR/eDP2bFiK+uVzULX4C4Rnf46t&#10;61djW/oKFHz0EV78YKMNt6Qu6bB3Qk2WEglgPszuweaDrn0pmwFASAS3Hbs0U0/LK0WWGrMRMCg9&#10;iAaYsxuxKY15TFVVjwHLNF3Ljmk8b6oqBRWQpv6CXOV5nqp6YwxYY8TkTcfendbWytnQk+7HXUcA&#10;B73Qpui8nlPmQ0jJP4lnNQ6cmuXWA09fxZuU+0wFdpM65D7f6MSSggqeaYs17UyTOngsoASRQU0T&#10;WB5gW7kk4E1FCSLNXFztB4By31YmeTADOA1Q1RcArDKCL4BW520/uKaDONnTrK3gZR7bZ+yrrRtO&#10;0svsajHp41q8saQab/zlMzzHOHjFnAxEs8pRsiEX6fOW4uPXP6AS/wOz35+B0NoMus85aMrKwTaq&#10;796CIrQXFuMwIe4qLCG8YfQR3mMhwkgV7ispwnEq7OlIGU6Gy+wd0X10r48T4JP62Blj4MGtW3Eu&#10;UYmzBHGASnaaLvDpUBH65X7atMZigpSD43RPTxdnU6WKCCwBqoxhmOWH4nFcLCfM5VJfuc+MgQnp&#10;tZoKAiuX2amuGfc1gWO0XIqocWCqIK8xyutqAsjlar1RsoyqHsJFNgQX2ahcZr3XK8twjdsrUmsC&#10;fpV5RhNsOOIhnCeMF5k2xDpGEqy/Wo0EY2oq8zXNCuP+Vd0XY/ORKjYwvL8rPL7ChkDTOC9RiTXd&#10;8rymWhJizdY6tGUNWlYuQsOKhahdPI/hxjIcXLcUJV/MwZ9mhTGJMe/kZR10nw8hbYVcZwJMGLQQ&#10;wI0Hj1FJKa0Aolss1zPZ0WXmATGw+czrHOsJgHLwCjxyQLvRccX6Ba6uEQDN8nezfgPLGgk1LCyn&#10;68ilp6raUkLbBnU7aMdezymxzF9DdRvAPK+ygl6Kr4aH25Sc4/hjx79TgbMVA/NH6vtIAtdcZ5rF&#10;v2Nc6AAkAhTErebejoXOIPNuruA1C9xg5uM57Qdgat+5xK58UEegqDovRTY4PbAOYAEd1HnjvBsm&#10;onE/GELSxBHFyHqLpWZhpSxoxcRP63HbuzV4dnYcr/91Jv7865ew8CO29GtzsWXFBiz9bB4+fe1D&#10;vPn8q1jw0WyUb8pBY04hWvOLsJPg7i8Oo6Mkgs7iUhwRvOEYToTCOBEuxalomKCGCHAIA+X6qHcF&#10;TsdiOM30UxHmCTGdEJ+rKMdAJEYQIrhAMDWsc4FKdpGwDPEBH4wVmVKe0dcdWFb5Bqm0Q9VxjNZV&#10;Y0guNAEeZlkBLIUVvAJWiqv9a7WCl/sE6irBHKX6jhLgy1R8xaRSba00uqYFDrUxjPr1xZeruCWI&#10;1wnstSiVk0oqhVYjMUrgR9lAjLDeq1pm2FCHq1tr6brTbddMsDpZFe+HdVRo4kgFLjPWvsJ7uELw&#10;L/NetRLqIhuTwWi+AazZWQYwvZT6ZQsI8VLsWsvQYxNj7dxNyF+xET9eIvf5MGPgTqTS/VUMnEaY&#10;tdzOfRVBD70A4jNspn2aIDA15vM9xhzAhEWQedgNJKULKg+Z4HHuMI8FLcs6leU5u+Z+PLzyMO5k&#10;HWpEDPzkPbCcxa/kSO61NQSqR3XrnKtX13XuNEXUGgVdR24+TfebvDbvTV4F4/K03ON4qlMxcFYP&#10;pqbrA2eszDqwWBndZpsXLRVW/OqBTHYyeTANQm0FFqExgAmNgTkGclmgnLbPMkHMK9V14N8wU2TB&#10;rvw0m7zB9ADwG/CyrDqwpK5jzACmAltezcoixAawYmBNp5zVjNvfq8b3P4rjr8/MxTO/eBWzPlqD&#10;rDX52LyErvT7X+C9f7yDfz77ChZ+MgeVm3Kpvvlozc3HzqISHCCcHSUhdHLbXRam6xzCsVKqLeE8&#10;RZhPR8r5QJbjfLmmTVYS0AQuUDEvVFaa6p5L8HxFDP3RGOPiEM4RkjOREqpsCJcIzkXaBQM2wuNy&#10;U90LdJsvajomwdF47wj3hwmIOq/UAz1CgEcFKgGSWyxFvFrrlg9e1dcEmWeUqin3dZTu6zAbisuJ&#10;CK5LLeVC17KsytdWEki3SMH2tVSRdp3712rciid91lQvBriuGFtfTqyvoVVzv9a+nXSNQOval6XK&#10;Zqy/MmJTPkfoUg/x2loJdSGcy0Yqm657NhuzXBzcsg7VC2ehaclsHFizBIfpUrdvWIZFSwv4bB7C&#10;hNVHkbrmCAEmvCupxisJMB/yaYyHHVh8Zq03WvAIBMIxZkhJEDml1PCMj38Fr756YGW4H7jVC71i&#10;al+uLSEWgDaJQ9MtWafqElwOPp33YAaAC1gfFwfKHcTETokFvIzHzK/GyH1viSpLWHVf5vKrjDU4&#10;TGM9kyWqdKGfOSwF1mokutBa0D9VL3enTZEC+3FgAWyQSoWlfB7cwIIY1sAjjHr7hiAWwOYSE9ig&#10;XHDe1FkA6ryV9SZgBbjVOeYaPCegHbwByMxn6upBDUzHHnht1RNtUFOZNZw0We70rFaMf78GaVTh&#10;3/51A57/zbuY+8l6ZK0rwIoZi/Hxqx/gtX+8i1f//haWfzHfeqAb6T435dKFLsjHXsa47SUl6Cop&#10;RU9ZBH1U4ePcGrwEd0DwEs4L5RUYJMAXE1orW4tLdXU07lfXWCw8VFtLRZWaJjBUU41L9u7oSgwT&#10;lmE++MPVlQRT27i9HH6IaaNaYE94R9gADFPhhwn6qOAgwFepdFepvFep0JepiIJZ63cNTAKsGFRf&#10;EBytKKIbG6KbW27u9jXGtNepwtfN/aaCU0ktNiag1wmoYLV4umErvmyqx5etDYR4q4F6vVGfW9Fn&#10;SH0a81yrr8MV/s4rtfqSIRsBqS8bpVE2GObylyteLrY4/Czd6DPhHMbAWTiYtQ6Vc2egYeGnOEiA&#10;D66Zj5pFC/DSslqDN2VNF1JXHzZ4Uwnt5JWEcOwnRwivYJLCqmfYFNDDa3GlANXWYAiAcvkDF9jU&#10;jmZv5ZDqKc0g1L7K0ljO3hJp5XXtIJ+7D+3LggkcSreX0ymfwE2+WoeMaUWSlF55DHhCnPQY3PXM&#10;O7BrEOAl/N0sm5p7Ek/bK3XoQk9fy0wGLyuV0ZXW3GiLgaXAAokAG1hefW2hgfUsC1gqraAyQF2s&#10;bN8+Yj6D2M4JTJnq8gouF5fnAnU26HSe17GOLzNB6lxhN87L84LXAx+Us3q09XnVeRX0QtvXGjSM&#10;NLcNqXrHMPcnfVKLce/W4tEPqvHMn+bh7b/NwPK5GzDv48V45+/v4fWXPsKHb3yK9LlLUEWAG3Jy&#10;0Zibi7b8QuwqLsEhKvARKnAPXedeAnwqXE5FrTBVlWt8LlKBs1TgwUQ14SO8tfUYrm8goIK2DiN1&#10;WzHMOHh4awNGudV3gEf11Qa9dpYgD1dXcZvACIEdqSHIBH6EwI8Y1FRguuDDgpgAK+6UCx3EwM51&#10;jhNExsG2/jdGeOkuE5xRuuajMbrcLKOlhde3Enit92X+a4TNOr3qtWpJZQlxEwEmxAL1yya9d6ve&#10;vSSgpYnHjfiqmaZ3cQlivWBPbwahXeXvuMKG5Jq8AP6OUTVI9DxG6HFcpscxrCEwAqwwoZ8qrDXD&#10;hzLXoWrWp6ie/Tn2rV+JAyvmIWf2QvxsWStuo9uc5t3nVKpkGuGdbD3RfLDNBebzSlhtUoWg9eAm&#10;XWbl0dbOS0k9wHKPDRACZgB5IyQ6NhgFogBU/EkLYLaOKIFnx0Hduo5g9QALal7Dufc8p3oFrxoI&#10;A5kA+/pkBrHdp6vHVF51WLqMdS86hEk5mshBFzotr9cWM9jwkaDVnGi5zz4Gdp9rJDReNZNxrSBe&#10;JnXW2yPlKgtiASuA3aQMg1zQ85ypr+BUXdoKZg9gYHKdrVNKZXUdNRrKLzANXsE8VnF9Wa+4QS90&#10;cKwY2PKpjC10aEPa7BYH8MxGjH+7EpM+bcTP3orgzX+uxKI5GzD302X44LVP8NEbMzHz7RlIn7mI&#10;CpyNutw8KnA+AS7C7qJStBPartIIjnLbK/Wl29xPGyDAZ2MVVGC5zwkCXEWAa3CBpu0lKvFQLWEl&#10;uILXAG5oMIAF7yiV6zKVeoSgj/DhHyW8l5k2qrdXEvDLVLVRxcEWpxKIuJRNSxEJqRnBo6t7neWu&#10;UU2vC0atFRbEWvQQEcR0n6nAmtwh9/ga41qtJba51AYw41jF0lTxLxnj2ovwaNe5/yVV1oAVwLTr&#10;eqVtcz1BF8CN+JIgC/gr/C3XeN/XaVfVAPGe5fZfZqOjBmQoWoTzZXk4q+mgWvRPJT6UsRaJWR8h&#10;MWcWDm5Ox65l87HokyV4cOk2TFxxwCZvpNJtduDSayS8coGTHUZ+P4hrDVoDwe+zDjMN0XhFNLUV&#10;XDoWMB5Qg4rQCDx1gDmYZALWHRtUcn8JmI1D25gxy/GcU1/WbcNH3FcHlVxxwpvskZYCM58aEmsE&#10;VE5b3Y+Z6lBZ1mGNCfd1fR5PyjmB59QLnZbb5wAmuDc6sQiw3Odg8gZBFKgGX6Cefl+gmhFIB6lz&#10;fw1GgbxIqu3qMMX0eSyvKa9T36kqH9QrUz0s4xqBGyo7dhvEvwGw5jLLVWaca9AG57h130NiGuHV&#10;mLBAHv9mAt97K4F7F+zFZ0vqsGFVERbPS8cn78zAF+/NxfwPZiN91hLECfDWnAI05RSiJZcKXFiK&#10;gwS3syRsnVi9ZVGcCJUbxGcI7zkq73mLe6uc+1xJeL0JXgdtI0aoyPZh70Ye19c79RXEWvhPWEcJ&#10;q4C9rJiSCniZEF+mOl+lmlnvMSE2gAUGFdViXcWuNWwEqlwcq7dwCFKp7JVEmfUuj1bQja0IuzJS&#10;XyrxVbrRVwnttYZKfNVQZfa1oFWsa/EuXejGwAgxXWm5ztfb9G5qgqz9Jm1l9S5G5r1K1WWCWEqs&#10;RRdyoy/JhQ4VEuAcDITy+PfLx76Na1C7aCZa1i1BZ8EWbF22CB/MzMSdK6k4q6i+jINTGfNONgD5&#10;zAaQKlbk1k3kcA+9zRn2ACRdUbnbNFNDr2b2Piu5rF5dkworwAxOAuahNNfZq6PBrg40qamBfgNg&#10;U3fmkVeghf/WIRZAqzrMFeY1lSZ1ZX5rEHQvAlVplq779/nUCLCc6tY88LScY3jWxoGzuu3F7m78&#10;V/DSCK9bzLCPMDlIA1faoBZUiolpNkTkJ1wkh36YJjA19uvOK78HmKavGppycmuqLsh07PMFr7BN&#10;vtJH55SHZi65h9gU2adrPwkrz6fx2F4CrgkdgjfYUonNjdbL7d6rxc2vl2PcrF14ed0BZGU1YPWq&#10;fMI7Gws+mIeln87FhrmLEduYjRrCW0+IG3MLsKOwCHuLy6jCEXQT3r4QAaYLfToWx1nGvGfLKw3e&#10;wTihpV2sZOxbQxe6jsA2NBu8Ul2psJQ3AHiUMI9Q5fTlwisC29SYrqjUTPBaGt1TutNX6EpfrqQK&#10;x6loBFgqrJlV1gOsGJjqbfBYjEtIq8O4xhhYbvQwARoygGPMQ/VljKoYWoot1dVUzK8FscaSG6vx&#10;dbMDVvDqDR9fBy4zwbVPvOhbTtzX9nqLjG41ldrq4v1cpUdwjQ2RIB7ldYbZkFwqL8GFSKGNN2va&#10;ZW9ZPg5mb8C29UvRunEpdm9ei7Ily/DKwgqkrTpqsW/qGnVeHbbYN4A2UFfFwgHESrsBMPMITMHK&#10;hkAWDCMFKmodRYKY8BnMSpNr7Yd5HJAeSuZ1LjevQbgFVhDrGthj1N2pqBvmctMsNWOM9Xlo70hC&#10;rLys3+pT/QKVeaxBkppz35exupknNasPz3T4Xujp6/kDBfBK7zoLUkJsKuyhsq1gsq3Mq6oA9fAK&#10;9FSaAS/QBKg/r5e4mwst+JSfADrQuRWI2npYDXq7hm88TG2dmjrwx5RXXquD+x5g1acY3N4rrTjY&#10;4JUKBy93J8jayo1+sxzf/aAeP9tyDJvjndicEcGsDxYZwCsE8OzFCKdnoorw1uTkU4npRucVeDc6&#10;RgWOoTcUwwm50OUJnCO4FyqqqMCCmPGvh3doKxWX4F5uFLyEVdAS4ivmPvNYMbCMoAjiy1Rnvbhd&#10;gNvL4xiLXqWbekV1EODLVZWMY7VAX+oboxJTYemmOmj9cI72qXrqyHJjukW0YlPAIbrQGiq6WkfV&#10;Jvhywa/S1RZ0X9XXOIBNdWvxFV1i9TYL4K8tDha83Or90zQB+zUB/lqfeiHE+lSqXjKv+dhfsi4N&#10;NV1hvVdMgRW7R3CpogyDdOXPRQpwOlSA3pI8HMxaj12bV2PbxpXYtmYpshctx9PL6pGy6gjV9zBB&#10;Zhys2JeudACsjfcSOnOl9e6rAGCCap1bAjIAmGVcuofXgxYMM1n8qkZAoBhUDrYAONVlcbbgFmzq&#10;AKNrbB1nzGtDQFa37+FWWaVJwZVfkOueDGw1ALyu9j2gVo+UluluhhnTacnra5/3oLwp2cfdgn4p&#10;8BQCrIkc9oEzudCB+0wzSGnB/g2QA1AFkus91nl7/Y7AIkRylQ1g5rNhKIGmuJTHAl3g6SUASXiV&#10;R7BafYJX12O6V1dTWauD502lfVkDmucFMGHVVt9F0qtjDX6aLehnuqZTys1OoQrLnZ74XjW+83qM&#10;sX8n5pX3IDcngQVfMB7+ZDGWfzwXa2cuRMnaLCSowDWEeGu2XOkCc6MPEd7DZTF0030+RoClwGf0&#10;MbO4XvKm2FedV85llrs8KngZJ5oCE+CRRqe6sst12mecK2gNXimzgK8nuDKCrK3yV/thIrrRUt3L&#10;8QhVlXEw4bhukzg0dKT3XzGmpft8pZrqTNW7QnivaFkf1W+4nAAnfAeWDTVJpaPWqfW1Xo5HcM0E&#10;sXqh6dLLdf6ymWCqx1nWKuVtYwPTiGu8N8XFX5kCM10uNT2Jr6wnm79FsTsbHXkMw+VhDDEOvhAt&#10;xUC0BCfDhThakIkDWeuwP3cD9lOJd6yajw3z1uIn/P9PWHMEKVTgFA0dmQvtho+SqsutANacaKda&#10;UmCeZ5qtJDK31qm2M0FMyAQkoTFwA6AFmzq05OYqPYCHNk0TNFi/KaqVEWw0O8/8ltfXFYCpcqrT&#10;jOcEsO5L+QSroOY5xdwuVh4DrJmuofyuHtfjftAA/qMNI+X0EWBeXFMpVzGDQPZu9H8GWPC6Di0P&#10;r855pbRzgk1gEyqLgw1CHvOc5Q9srDIzn7nCykdzCst9mdXt05Lm42xvN+D2AHsFlhudQoCtYRHE&#10;Alizs6S8s9UTLTea7vTMZtz2WhTf+6wBT+V1YUNuDZavyMTiuesx7705WP7RPBStyEB5VhFVuBR1&#10;ucVoyi/G9qIQ9peVE+AK9IQSOB6J4wQB7qcCn0/C24BLW6WoUlgpLlWYD7uU2LnRioMdwCO1N3qm&#10;R+sIstxnQqyXtttQDrcaopE7fZkAX2WMay6p4KWSXYpq1pOfzKGYV2pKFdbqJK1SupwI4TLzqRda&#10;PcBD6g1mDK1zUml7dawAri2nAkuFfZyrl+IJYF73KzYm19Xr3Nroh414LFgJ8jUC+1Uz4W1swlXF&#10;wWygrvO3XKNdrau12F1ew2i8whR4iA3IecI7QG/gZKQIPaV5OEqXuieWi6OF6Wid/wXmf74edzOM&#10;E8CT5EKv6nIuNB9kdWRN9SrrZj7x2RXUgsMD4zqt5FHyodfYqgfYVJjlbWGDhp4Meu4b9Hz2BY5i&#10;V6nwYsGvfDLmo5mrS0jtOslzrNvAZjleTy6wew2Ors1zpsoCkWV1H0yzF9npWGXlOkvZbct0nfNe&#10;gFN75lE+XZP1p2b34dlODSPl9mJqunOhp6sji9sbALtZWIEaB+prWwErOAiam9OseFVpHkgBZSqp&#10;PDTtC14DMjAPl8wDndxnXQa/DTX5vKrb71ssrDo9tDYxRCDr2AOcnE7JOmy7QO+NpirPdp1YafbZ&#10;yjbc/lY5/l8vl+F+/mHnbm7B8lU5WLamEEsWbMGKz5YhZ/FGlGUUI5wbRXVeiHFwCbYXlGF/cQxd&#10;ZXED+Bhj4JOxBAboPp+rrMXF2npcqmvEcH0zhuq1VY8zQQ2UWK6zVJhQjlB57cv9THOA65y+eyRw&#10;qboE/ZrBoc6hWhuiuZxIYKS8nCBKzUoxrFlO6sSSosqoqNftFTtyYdXxRaUmLCNaWBDW0j4BHCFY&#10;6vgSyOqN1liw6lBcTPdb6qmX5CkmpitsEzcU+wYxsIaNDGD3kbXrza30HJp433Sh+RuuslG6ImNM&#10;rsbmcmXcANYYthb5n48U42y0GKcJ8AnC3MttXygbx/NXo2bmB/hwRjqmrz6EiWu6GQPLfe7AZCqn&#10;VFi90AaCAOZ2MmE1kKm4zh3mgy6YDW4HaBADO4AE4A3ABKmAti8AChYpoQF7A2Cnukz3CunKe8hU&#10;DwFUXgdvEBuPyWv5lYfpBqjykTlug2Eri5V57Nxrd115Cc4VVx3a7qcC9+JPNhMrtwfT0ju8C+1i&#10;YMHrTK2TA1kAByrqxoIJqwCSaV8Q0+yVsh5MB1kAHstY/jFqOgZIt8+8gtCu4a/FNL3hUlu7PiGX&#10;2lovNi1oAKys0qXIuo5XZsFtsbBcd8XBBFgLG1LnNNuMLH0vOOXzenznHyFM/nwb3k7fhQVLc7B+&#10;YynysuLIWpWN7GWbULC+AKXZYcTzwqjLK8O2wjD204XuIrxHI1ThcMwBzLjXAdzg495mc6GHpcQG&#10;MF1kAaxeZ8I7JPXl/pCpr4uL1QOt+FegXCPklxtbcKW5hSATZsJ7pbaKEFRgKEoQ6JLafGQNE1F1&#10;FQNrGOlalYaGGHPWVWDU3kRJgKl8IwRXr4aVCo/SrTblFbCmxJqNpZ5pD7Xecllfia8V+2osmG68&#10;vspwnfGvA5mgUn3lSgtg7ZvJzeZvvcJY/SobpmtU4CtU4FEBzLhd9ztIYC8Q3rPRIpxig9JdWoBD&#10;Rdm0LejNXYPq2R/hw5mbcBehnbimB2l+AkcalTNtVTtDHtpKB5XUd6qg5oPtPk5PAKSwHnDbepuu&#10;MtwG0DoYXe+uJn/cv6bTK6Dg4ZZpbiKH8qlxcOUC19qpscBmHsbDNmd5MRsHU1Md8xzT7Fqm9AKV&#10;97iIbOk6VhfNGgxeU/VpdlZQv13DnQt6yXW9lKw+PNFOF3pK7jFM20CAbSUSC/lOLH2dP4DX9ThL&#10;dQUWt3JdTXW94go0KbK+ZKh9D6YNJQk6npM7bMNHTNN5pbulhHKjHZw2C4v7Br6up7JMm0b4A3fc&#10;eqd1fQPfmTUMLCNQbSKHJnt4eG3oSMZjA1lAE9pJc5uRqjFhA3o7Jrxbg1s+aMKLq3djwZIiLJm/&#10;AZtW5aIwoxC5a7cgZ10eirMiiOWEUZMfQktRFLtLo+igC30kVIFuQnwsWoFTVOCziRoM+o4rmYOX&#10;8Wx9k/U8j+iYMe+QTHB7dR5mvHwl6GWmgl+XmhFgdV4J+hG51lIyxreXqGKDFVFcTGhlkiZ0+F5l&#10;usPXqJ6KNXWs9zePVFBt49qWEZ4y5uVWq4JsOmWYcCsWVuxMkC0m1gwtTeZw85rViXW9me6w3OY2&#10;QttGF1oQq+dZQ0iKfQnwvxHer338e22r1JcAaxyZjZRcaM0qG2HsPsT7GqTLf14AU3VPluW7tdTF&#10;uegsycaRLSuRmPkp3ptbgLtXdFonVtoqwru63caBpbgGoYdT8bDNyuLDLfWTez1tFZ9pc6FlTnWd&#10;+noFFiwygeYh09bcWrnNcqENngAoQmcgK03AefUN4LU6tM86eA/mCtt5gad71b7Kq5HRNXkso6ra&#10;0BHzK7bWNax322Jzd97y8ZwBbrH7IaRmHcdTHf92A+Bpq3lSPdHBcNKYGDg5jit1lUstgExxuRWM&#10;yiMXmiC5ziUHpWA0WFV2DJAuBiaQHmTruGJegzJIY93ufdQq49LtnF07gFllnfKaCVp7qV0QA8uF&#10;5nmbmcV9qbsW9QtsTeyYo15pAb0dkz5twK3vbcUv5+7A3JUxLJu/EWsWbUT+5hKDuHBDIQGOIZIX&#10;cQBTgXfRhT5EF7o7nEBvKI7ecBynYwRYQ0hVmj5JQKnEGj4aognUEa/GQ9yXay2wNfY7XEOrpVJJ&#10;uWhXee5qA5WXAF8jvAJ5mHCPVBOEhFSMEGhJIW1IixzUKaVZWYkbEzrMZSXkUl5N3LhcSfWNlxBe&#10;dWJpxVEx06XCdJ0Jr6ZQmtvNRsA+10Klt9lUGg+2F8RrGiXVtq3ZOtQEqj5Vqg+Nf9lCa2ujtTJP&#10;C++X7j49jKsMD1zczkaF9zPMxmKY93ihPIyzjMMH6EZrBZfWUx8pzbYPuR1YvxIFH8/Em4sTmK4O&#10;LOuFpgtN1XVv4uBDLAgJhcWyVFUDxCvxVEI/jaAbqHzYpcamyCpHIJw7y7wGnoz7gsP2x8ClNIEY&#10;wDjWDFbWL1VmmWAcWIC6uJYw6jpy9YPrmSvv8igt6YIH1+A1XWMi9eXWYFU5GfP7bRotJesY/mIx&#10;cE6fA3gNWxbGwFNsIgdbHINYrypRbCtF1qwsB0/gLjsjRATNOpYCaGkCxxRSkBnormzQINgH0wxa&#10;l1+dWdahpTSBK8BZd6C67thtZUFDEvRMG9yE1tSX9UjN7fvCPOc+Syn1pdpy396RpQ4szczyEz8m&#10;fdGE8QQ47ZMmvLakCutW5GLT8gyUZYcQL660bVFWGcIGcNgA3kkV3l8iN7qC8FagTx1ZVOIBKvF5&#10;KvEFudLVdJMFsTqtCOFooz6r0sJYt8nSpMA2fETFGtaD3sh9usojPNaY7xXCLogtXiZMwwRzmNBq&#10;IcMlgjlIEC4RhEsxKmt5mXVqadWQOrPkNmuihxYt6H1YV7QiiW7zCGGXGlvPNAHWlxq+FMD6vpLi&#10;XpsCSQWmampOs7675N52qXnPUl95BtzXzCu5zB5ai4WpwGpwNDPrGvNe0fi1xrKrKm0mlluEEcZ5&#10;3q8DuAR9dJ+7SnIYhuThWGkudq9Zg00fzcfzi6sZ+1KBV3fZEFIqVTZNb+LwKmSuK1XYzdsXHIJG&#10;UBFawiHF1dCSgSywDSiWJRwuPuVzHrirPLbvII0BSvtJVfZutuu4cqDrvKmiruvTrHNKoNm9yd3l&#10;9Vheqm2xrxoNntOxXUumySC8nsW9ymcNAre8X3XAqZxz03neGqF2TKIL/ZRcaIuB5UKvZUVyoW08&#10;mH8QzcryKmygBmqsY79v6ruE8BiU2hfMbh60lDiIew1WAUcABZb1DNMMVkEnAM0EqwdYeVWn1e3K&#10;uq/5uzotTfu+oVADEtRlDYMpszO3lNCDG5iUNwBYYGt21ufNuP2zFvyc7vXSlSFsXJWJoowilBdW&#10;opTgFmYWI0SQq7nfQIDbisLYWxjB4dI4H74EjkWqrDf6FIE+U85YOFGLwWqpsGJhgqtvIjX7LR9w&#10;fWJFHVYC1ODWUBFVTePCI7VUWsayV+g2X5H7zDhZ6nWJSjpEl1gL+S8SgMGo1gQ7BZbp7ZQGrIaF&#10;NMxEiPUtpKvqsCKsioFtGCeq2VghW597rSrEvDE37MR4VzOvtG+TL6TIPLbOsEY3I+xLutIyG0Yi&#10;vNdlHmDrieZv0sQT5ZULrbDgSnUNRn3jo2WQF+gBnCXE/TEtCCnA4ZIs/v1ycTJSiNY1q7Hy4zX4&#10;1eJWTKTrrCEkjf9KeSbrNToGo4PEFE0A2z6hFqzctwkZ3LfVSF6J7bzAD86pjAA2WPm8GyjMp2NL&#10;cyb1dWqp8wFMrj47b9dWeZdPx25RhSZr8FiwBuB7GJPwqi6et9hZQ1GW7s8b0CzDe1TjYG/yUG86&#10;rzFxSzf+2P61A1jrgaf57wO7F9qx0JjplKa62krxkrByK2gM4jEWuLyEyKmyB1jxtE//l44swTjW&#10;DGDfQHhzde3ij9G+q1NmY8U6VieX7oMAW7zLrXVmEVS51bYiyYaRWLfSBLTAVWeWQcxzmtwxiw/M&#10;F624a+Y2fDg/hvQVW5C/oQCl+XEU58ZQnFFqAFcyDq6nCrdRgfeVVKArXIluU+E4TsYqcTqq3uga&#10;nK+qw0XFwVTc4UaqLreXm2h8yM3UmUVYr1DJZMNUYvU+S5GHqFpyqbV4X8NKw7SL5XQ9w3oPVjEu&#10;RErNBPAlqvEwXeoRW3sbTJ1kTFsv+DSM5JYgXqYqj9B9VSNwyYae/PJCW52kV964udHX6xM2C0sq&#10;rO8fud7nOhrjYDY8XzMG1lDSNU3W0HxodWb53mgBrPhXHVfWgSWvgtvLmt7J+5PXcLE8Yl8w7GcM&#10;foIx8NGSfHQR4uNsTHrD+ShbkYmPFlTi4ZVHCTDd55U0gucWLhAaU12axnito5X79mALTH/OK/J0&#10;i5NpLDed7reBzLQ7V3fQqOZUR4NGZQIINfwj4AR/EjZtg2NuLZZmndy3t0myvOtE01aqqUZF0Dmg&#10;tS/4bdzZ12OdWlZO+XkNwc9tcDydv8mg1Xuy1CD4POr8mrRZM7HoQlsMvJExg1/QH7jOzrwCL5Vr&#10;oa2H2cB1ZmpKcIOtc6cFWACnV1yd41bHBppM0Flewefz81iuctJ9lsJ7JbU3USaHlWS8hzFlTYEF&#10;MCFNDilZ7OugVsNh8a+H13qkZYqHlaZhpRmNGPfZNvx1QR3WLctF4cZCxEN1KKcbXbK5FKWZpajM&#10;jRDgCFqKIthdVoGOSALddJv7IuVUEC3gj1OB6ULTfT5PgC82NmO4uY0K20qAWzHaIttGiFsN3KvN&#10;gpqQ2zRLqXEtAa6i+6251DG6m1Raxr3n9GKAogL0F+fjTGkJzoUIcVjTEhkHM76Ui23zpgVdUx3B&#10;opurMVt1NhE8ucPWiUSFHiS8F+iuDpZk42Kp1gcLYnVoRelCJ8yVvrqVCqwZWIx9v26td58ptY+H&#10;N9uMq+sEWfVrJpbNgSbE16XA9BY09qtOrGtshGxKKL0JXdu9CiiCc7zWaarwcTZGnYx/e3g/5ypy&#10;7C2fX6yowU8JR+raHqSslPrSpLpUTQ0fCawpSVAJsBRVHVQ8di41j2VSR27V82yTPuTOetU0WFWX&#10;AaxjWqB8gsYAFkiCzoHn1FeQ03Q+qEtAWuPiri91D+B0eYJyPi+vFTQE9lvsnFxnpkmt7boC2Cuy&#10;eqzVSJgrz3yL92PSlh4HcFqeYmD+ME3isMkcqpQxLxXT/XEEL00v29I3WQ1WDxdhtW8P0XTsVJqw&#10;Cd5/AdOZgeVhtPW9Om/5gn01Cr4umRRY1/H1/GfldjGzM92TxcPqhfZLD011CbyWFKbwnBsLdkAL&#10;dNtnWspcutN0o+3LhTObMe7z7XhmaRvWrC5D0aYSVIdqUVOWQNmWIpTQpa7ICWFrYRTNdKF3Fodw&#10;sCyGI4S4jyp8IhSzRQ2nYwmcq6zBhbpmDDa0YogAD/PhHuGDPsIHfYTwDjdRhQUwj0dlPLahJYJ4&#10;UZ/srIjZMMvZkD7/GcaZWAQnDOBCDBDggZISnA85gIcJyKjGjAmTJlWYGm5rxtc72/Dve3fi33fv&#10;MPjUKaWVTPpSwrkiAlxWiMHSQqpxES7zGqMEbFQdYYRNHw7XWPDXhPTfbAnhVlPer9RZpSmUmkq5&#10;XTBrDFgA85pU46sE+IoaEtoVAawhJDZGWt+sFxQI4nN030/Re+gLl6CrtAjd4QJ0loWQta4GT/J/&#10;OX15F1LpPkt53dpfPrhyhbkvhZosIHnOTaHkOeu7kQB5iKTGBqbKCG6CZNDxWDAQHkGS7DDyqqf1&#10;tlI4t4CBW71NY5FevkjhkjgFZQmd7kP12bxlq4PQ2bV17EB156jEulfB6RsCazC4L6VO1hUArDp5&#10;Hd2/qTvvwT4xqmvYPR6kAvfiKc2FNoDX8ccp/tU7oe3NHARW86Kpxi7eVQxKW+QU2CmjN8HHP7j2&#10;0+Q+e+CsU0pACirmCXqlXX6n0oECG7QCkenKY2uLVQ+vbY2DlJdbaxQIprnHNF0jANvWH0tlCaYA&#10;the8qy6W0/BRKvPZ8kIptOXhvnqkBbHiYW5t/fCsFoyb0Yaf816Wr6tG7uYyREqqUB2rRzQvjOIt&#10;xYjlhlBHgJsYB29THFwSRmdpFL2hchwPl+NUuIKxXQLnE5UYrKrHYI06q5pwqbEJQ4x/h+k6X252&#10;pkkdgljbYcbBcqMv8aEf1Js7ohGcLszCWakk49YzkRAGCOy5cAQDYR5zfzDCeJZ5RwQLlfbqNsKk&#10;nmFuBe+/HdiDfz98CP/eeQDXdrXhMuNZDRsN0429xDh4SDFplAoe1fuuIuaKX4qolzqMa5quSeDV&#10;eRWs+f1aQ0bWaSVgpcAu9rUGQ+kaA+ZvuabQQBB7JdY4sBRYLyq4RG/iAq93iiHAMTYcnYX5qKGn&#10;M3vDDjy29hjuW34U9686amO/qXywU2h6B1aaVFcdU1IoguzcaXfsPEY+8H6ihlM7bQWEB9jyMY+U&#10;j+fdInulufOmunKfBYntEyxClsoYdKI6uMyNVVnVSZisERGkgphlBJjSx5jqCGB29+SO1fDYmLUA&#10;9mYNi66r+xLEyiuQ7VhDZDqn6whgutCHrBfarwfW95HWsLUJXq3jh5MM4GUEka1PMOwjE2wOUg8S&#10;z5k6ywiOAA1iYLnOWipo0PKcxdGCXVvlU5rqUj2Czl76LvWVIrvzdm21gKqL5sB11zW3m2nu9TuB&#10;u6xzipFVJ20MwAJ2ynzWM49gy3We18Z0udMEeE4LJtCNvoct8Rcb9mDThnKUFSVQV9GEiqIKlGSW&#10;IEKAqwojaCyOoq0khj0lEbSXRKkimhNdgVMEeYD756JxXNBywmp9B1jjvnSl6xUPN+EyFfcKH3r1&#10;ShvAioEFMV1ozZ8+H4+jv6QAJ3I2UW3zqcZRPvSMH2mDsXKer8TFWAWGqMpDipM1XEMV1DRGKe1X&#10;dG+/3tGCf9+zG//l0EHaIVzbudN6uU2FCZRc7ataY1xVbR1h1rOtODtUxOuUmDttk0M0oUPvmCbE&#10;WrTg1gA3MAbWVEp3bMsK2XAEMbHOX9G1FA/TbPKJAcy/CRuJc+VUYDYUJ6KF2JWbiwVr6/DQ2m6M&#10;W9OD6SuO4A7FvRo6IqhpfHgn00U1FV7Fh9kmY3ArtU260jfMwcNnWg+8PfRUP6kez9lEDm4t9mWd&#10;QboBbPkFlkAiA0yX6/7g6nb8fP1huumHveILeIHEfDLBqTpURoDxOBhWcgorUF2dOrb71P3rHm3C&#10;h2soBLDVaz3NvDcfxysmn7bUu//W6BDgLQS43QMsBbZOrLWsZC0LMBae4uNgi4FtMoeDWPA5KASf&#10;IOM+LViF5OZBC2q3FVzmZiuW5b6pp/IJQm6T+0nYXZodW++zM3csgF3DEeQNALb7YD02psxrmKKz&#10;nDq6pL6mxHKnpbi0KYTXYGZ+65XmvsXFcxkHz2QcvGg//pTVg7WZLSjIiqEmVI3q0gTCOWGEs0M2&#10;I6ue6ttK210cwUEbTirHUbrQekNHfzjq3otVoWWFdImrajFMFdbMrBHGxKOE90qrYuImm2V12dxn&#10;KvTWBip2rb3I7njuJvRmbaCah9gQMHatqLAFAXJF5WJfpOt8KRrDsKZVViUw6seRBaXGbhW7qtPp&#10;KsHTCqHLbBwua5xZc6sJ2FfbWvH19lY7r490q1d7SJ1MsTICzJhYY8WKiWsr8GVjFeur80qsuJd1&#10;6tU6glZAK9bmvoaOdE0tYLBVVBoi00KGGr1VpNKuc4FKf4bX0Gt1j4UL0ZhZiNfX8xnYeBwpa3uR&#10;ZhM3OvzYbwfB5cMrZbVhIQdusoPJg2YwWBzKZ5fAuJ5nwStjGQEWpHmoZfZFB0Fn0MjNZV2EzRoG&#10;XktTNx/idX+57jDh72Ddik0FvstneXV9mgPOwZhcwM+t3HA3XOVB1X3Ig9D1dC9y2aW+qscaEd0f&#10;Tfcs+HVO9+XvWS5+CgF+svO/aTFDD6YFvdBrmFkzsgRwchaWQGVMbJ1YhEcdWYRCgJgRHrnOSbfa&#10;w2tKa2AJTsKkBoD5ZckYmkA6CJXXKzrTTfV1Xo2F35rJfRfIMt8bbfeiMjyvuuzaTHNga6vrCmC5&#10;0Yx3pdDKI+WVO63r8zhVkz2kwnrpHVV44swmpK3twrsF3dicUWnjv9VlVQjnU5FzoijPidCNjqCF&#10;4O4sjeFAWQQdoSi6GP9qTHggFreX2l2oqKZa1uJizVYbMhomsCNBL7SMSny5pZUQt5kaa0rlBSri&#10;Cb0oPnMDjhXk4Gwl69EEjhq6oprVtFVDMlQzxZMV5YyPqZoEXr3UIwRca4U1keOKZj4RdL32Va+z&#10;0TCO1FRf7v+aMe2/E94vt7EBoZIO17BBYEyq+He0lm5upYamNOyk19WWQ2/q+KpZY7/1zpXWOmB9&#10;qNwmcqhDSyrMLX/PVUKr2PmKTQmttVcCDes+eF/DNRUMD/SGTqpvRRmOxUpQlVmMv2zci/HpfUhd&#10;040UM7rPqw/RjSbAhFjxr+vEkglGmgErOAVgACkfdouFmbbS5bGhHYNG+VneepllhEgA6rzGbAUx&#10;4bHY2epSzzbVn2mT1WAwTb3K1jOs6wlyD7DqNnWWGy0llbJa77Hg03uhNa2S+4Je+ew+aLoPARvc&#10;k+pWg2LGutggWBlrqNx1DWDGwL/TOHBqvpvIIXCD8d/kYoblfPjlPpsKasuHXdAZSA46A0TpPE4C&#10;bfuERGAJJIIzTVumWSeWgcetoPNllWbnZbqWpmUaXDu45XmZB9i51g5g3YMpuNV1Q52lrHY+WS9V&#10;lltb5M9zpsSa1KH74XFwLgnx5424ZUYzHmCssSxvH8IFcSTKKlCWW4bi7AgieVFUFzAOLi7HrrI4&#10;9pWV4xDVtzNagd5YJU6WJ3AmUYVzjIHPVTfgAl3oi/V0j+UmC2KNBVN5R5t9zzRNgA/R3QwAPqkX&#10;pjNeHaqpwiXCN0oANAtLkzMUs54vzcXZ0iwMRIpwVsexMC7FmV95CO1lQc5yQwRdn2MZDOfhYnEG&#10;LhZsxFAoG9dqynC5rtwW/1+WQsbLCZoAroJeLztcqeGpiMXM9podre/VcJI6tBhjf6UGwABuoFGV&#10;pcAKDQiwXqoncO01tGwc1LDI9NZNfaHiJF10vQv7VKwA5ZlF+NOGfbh9bR9SGPtOXMf4d02Xxbk2&#10;/ksFtF5nAUhVNFCkdgLHg2uLEOTaGqhyg2XugQ/iZHfOgxKYwcF67VhA6Vjg8BoylrV1vnKFBbEA&#10;0zRL5he4rgPK3YuDlwotl5eQ2cJ81S2gvdnkEdVv8bCuxzr8vpmByt9i9XFf17H7oAVbpqds7sZv&#10;Dv0bvpGSRxfaViOxUBD7+nnQBrEHw9xYwmZuMoExE3yCigo8ZRlNKumBcu5zAKHLL1CU7lSY+QS4&#10;TJDJtWaa6/RydVl9Vqcgv1G/9rVowqmy6nf3Ye4+06zzzNIE/Zj71T1QaV2nllxpAktltjXKTEuR&#10;KtONNtd6TismflyHW2bvwO/4QKxcU4OCzWFaMQpzYogUViFRUI6GonJsD8exJ5TAAbrQHQS4m/Ae&#10;o/KeTlRioKoGZwnwuVq6xvUaUqLK0hQHjzDulTst9RXQUt+LVFn1NvczDr3EmFFjwnoj5Xm9Vpax&#10;Y78Wvq9ehOrP30HRG/9A6N1XsWv5fBwrzGbcXYyLjGP15YaLWjSgzioq7/lEFKdKC9CesRoN8z9D&#10;5P03UP7237Fz3oc4mbsBbg61lhyqB5pKrQkgjI8vW4+11grrTR163Y5mZLmhpK/oNpvLTFf6qg1Z&#10;EWrFwnShrzYyjY2Rxdp6FxYbEbn4Q1TyC4lSDOhzLlTegUQJ+sqykJtRhMcZvt2+hgq8uheTCHAq&#10;AZ5MgKV8AbBOkQQPt0r3saUpspkAcBA4F5ewWV7/4CuPGgEDxsHnwOEx6zVFtJ5gpSuP6nIABXGx&#10;ru16qP8VeLsPuc1qEKy8rh3k0XnuG5AynhPcvv7kPagOlde9Whml+3tQA6aQ1u71IFI3H8XvDpkC&#10;H3PLCf1L7ezdWDaJw6lw4LoGLnTSpfVbA2054dJnQH1eQREAYx/mNohohNcU0iB0dQUxsymg6mR+&#10;6+wKrqP6mdfK2HmV1RcieE+Clvs3ljW6PJYWjBGrDM3iX6/C5kLLldaQE8sG49OmvhoXDnqn5zQj&#10;hSo8fuYu3Dt7N34zdxteX9aCdVmNCBdXI15YgTqq8LbSKHZThfeXxqnCmthBNzqWwOl4Fc5UMp6l&#10;C60VSoOMby8yzhXIl6TGUlzvUg/TNRa8g1Tfc4xtNf47SldZ64WHuD1LRe2P6NMthTiclYGD61dj&#10;X3o6Dm3KxJGcHPRSsbuLctFXnIt+5jkbKsYAoT1RmINjPNanXM7Xsx5CdTIaRU9OJo6uX44TW9bi&#10;fEk2LoT1NQj3oXC9D1ozqbR88UodVZTg6dU8eie0vcBOnVdypxkD69jeWql50kpn3Hu9QWmNts5Z&#10;C/nVgaVZZBcrI/Y504GKQvRTfQcqQ+gqysGq9DgeXt+J8Wt6kbL6yJjXx2rmlR5cmR56/6Dr4TaV&#10;9fDYA85z5j4rL59l5Vc6zwcKZgosyA0k7fvGgPsBSFLbYNxX13Lvy2I9ymvXVhkPldJ4PXct3o+V&#10;Ebwqz7zMH7jASZh9HptRJZddbrp9p0n1K6/KsG4bcgp+g67lf4P2mScl4yh+e5AKnJp/3M3Eogtt&#10;74Zeoz+CIOaWECchGmtSOoFixw40g1dQetBMBXXsgZWqGji05DnVobxME3R27PcD8Nx5peu8GgWm&#10;qz5uLWZWvQLQ8rs6nTvuLKjH1JdbzY+2+/A90TZExWN7h5ZcaXOtaXKt5W7P0ds72uy7tBPmsM7F&#10;7XhpyyEUFjUhVhRHVX4UrXSjdxLevaUVOFhajk7GwD3llThBF3qgUvAR4EQNLjAOvqAYt7bOOquG&#10;GlzP8yXCcpFgXaCLfIYu8AXFrJr8oPdjEQLZmUQCPSXF6C3KQ3+xPitaRlAa8W/bdzAW3cYGoBH9&#10;BL+HCn04dzOO5mejh3D0lebRVY3Y3Gqbo8xGw4Z5GJ9eiBTjZN4WnMjXB8b0xQT3Wh69jkdfWlAc&#10;qyWFV+xVtRW4wv2rUmH76iFBbWGsS5dak0bcsZv0cY0qrY4ym1RCu0w1H2L5weowGzK5zjS60gNV&#10;IezPy8MX6xtxZ/oxTFzrXtwu99mWDhLgNMax5i7bg8zn1IDlw20PtNL9Qy441cNMcwC7fAaGLABG&#10;ABtwhFXTMsfkC6A3ZRQsglOAm2suwHTMc9rKTTZ33OUJwP1/MjU+LuYVvCqvMrquuy+7vuqx+/Hn&#10;dB/+eu5+/H0K4E1U4P1f04X2ADt4mdGGkdhKKB72vdABxAYDtwaah9bA9Wautjq5eN5mY5kaO7DM&#10;DVZ5bjUlUluDTXUJKG11LaV72CxN+3KrZTy2WVqqS9cUpL4hcAsd3HW171TeX1PnBTnLmCcgWAWn&#10;xoKD+Fd5vCttvdhyr6XSmuRBSyPIU/UmDzYAP8voxIb8XYjRja4sLEcdbRsB3heJ4wDh7Ygm0F1R&#10;heN0oU8lqnHWIOaWEJ+rFsg19qaO4Xq6zVLiujo+3FqGWIEzFXR/NWuJKqYJHraMUJ1fBPCceqdj&#10;MZwtK8Gg3GStcpKrSlW/2tBKaJoxyIZggC5vP1VvsLGWLngt01kXgR2huo9UMY3Xs5fKc6t6Vb/m&#10;YNvCBSqmvQ+aW7243eZBa1khTUqqyR3XWa96o60n2qZXegW2FUoCWF9rqLYpnFLzUcbPl6jgF6oi&#10;OFdF5WVc3V8dw6l4MRpy8vHyBv6N11N9CXDaWv/+K1v7ywdeQJqq8uHVsT3gcpEDU68w41RBRuCt&#10;p1oPvYHrQVBnFfM4lRUoNANWeQQYxcsgESzKr7weTA+VNQgE0VRfPcnMr/NjVddANfhubAO3W/Ua&#10;iF7ZgwUU1lj4cwa1XY/pyqf69RtVH3+77iM4nrTpCJ7cTwVOKxTA/DE+/hW8+ri3zWzRLKwxPcJS&#10;W4NO+z7edKrHreJgr8YGkpRUUPj8wTCT0uytlAaaM+s55tbKahvs02xMmIuMtk4AAP/0SURBVHmd&#10;AjPdl3WgC0h3D2os7mRM9MCqgwbr2Lpcw+KONaPGAPbwqoPNwOU5g18K7FU4dUEb9+lSS5Fnt2EK&#10;AZ4yrxWPrD2AhTl7ES7ainhJNWroSjeXVGBPJIH9tEORShymC91rKlyD/kQdFbSWRoAJ87nKasJH&#10;iOrrudWrd+g6e4DPab4wIdFihystLW52FgEcIRwa573S1orLLW7s+LLiaDYE2l7Ru6laCbE6kdpo&#10;VOXrO3bgWlsL0xmrEiqtDBK8ejGAvXeLdVxj3musU8NAWvan9zh/qQUM3Le1vFrcoCEpqrJeU3tF&#10;86zlTkuhpbQ0waveaXtDB4/tFbjqKa+ReicwzHKDVPbzleUEOELlpfoS4BOMg2M5JXhi435MWN9H&#10;15nwyn1e02lDSPYFQrnKppp8HukVWi+0oNBDbgLDB9+UlCIkz1Hz+AXsWIC1b1B7QDykLobmMV1V&#10;p47unF4F69TPlbOYV8eKY5WmGFfX1f0lXWKWTTYAzvU2gK2B4L2qU0tDSX44yQHsyt4orzQa9wOA&#10;3f26ra7nPIv9mLix2wE8pei468SyBf37MD2Ihf0kjuDBTwLBbbDI35TOTC61QHcwCTJzk5WfZi60&#10;7TtQVWdS2a28zqmc33oLALelg0H9zGPqLtUU1MF1WJcam+m6N12Hx1Jbu3/mEdTO/VZZliO4FhMT&#10;ZmsMuG91BgAnjekabtJ86ZktmDa7GXfxofog9xBKS5tQIYCLE2gsSWBHOEEVTuBgpAqd0Ti6o1U4&#10;Fq/BCcbAp+Pq1BKktThfTYAJ7YWaOtsfpGKer4zz4a6iMlMpGauqg0tzphUfa4rkaLObsXW1lUAS&#10;zsvNNCruZVuO6GC/wvyC9Qrz2nHbNubdjmvbtlPNma7eYcWk5k67FwXoZXn2xkvFrlJSe6GdoNVK&#10;Iiow3WVbSsi0Ualpbdwmd+gdz/omksW/rEPqq+ElW33EhkmvwB2lCo+yMRom/BcJ8fka/sZqQRzF&#10;WQJ8MlKCvM0V+P7aLty+tse5z1Rfvf85hWYxsC3UF0TqlyEUY2H0Lq71TBuQzKPQT5BZXj3sAulG&#10;GYNWMJgSa0tgCZeW9GmOserROQOWdbiOMZX3UAsmA077vC8B56/l4NJ5ljNFZT4BShitg0tQ2tgw&#10;71NfZOD17BzzBCqrcnbs4Q5idnddntf4MX/vJAL8h0N0oVMJ8FStB17Hk/rEimJh34EVAGwQeBAs&#10;LYBPJqjkNnvInOvKfB4W7dux5XWABjBa3QLVK6YBq/HdoEFgmptK6etRXsFJ+Fzs69Isr8HszF3T&#10;7+uaPHaws6zKCVoPsE3ykAfAc+YJSJHHABysXrJPs1CBp89pQdrSvXg+5wjySrYhWlyNqtJK1NNa&#10;y+LYHaYrHUqgPVKBo3SppcJ9dKdP0PqtR1rzoxnv0o0+z2MDNxrB2ViUrjPjxSaqK0FQr/SIeqfp&#10;Qg9TMTVDy14EIMDlVqsnW+orJVVPNk2LImwcVurNPHLBpdjXtrU5hRWsmtqoiR4ET4vyrzWpZ1lr&#10;fhmv2thtDUF3Kq2FDFdb5IITetqohoYIo31tUO6xfcmBxnS51V82sy6VIby2kF8As0EY3ppgfE9o&#10;a6IMA2L8/eU4S+suK8LSDdWYvqYbE+g+p8h9VueVJnDo7Rsa/13VaZM4JtvzSGD0QOtB9y6lQWOm&#10;+FhpDmaD0MASAAKQeeWCexdUimuusrbqLFrE514Q+3Q7Z647ywXHBjzTWEcQC5slwfXQqT6CbY2L&#10;5RGADlYpsPski+D3a5ClyAKaeV2D4cpYA5P8fbp3nhPA/K0pG3vwhHqhUzQOnC6AGUcQYL0by/VA&#10;OwV2YBGIQAU9wEmQdU6dS0v5oBOYADzXm8ytgNGxQa68HlCeE8DWkyxwvYoKaAegy+uUk2ApTwAk&#10;zfVAs07VQ5tmdeqc7knpTrktBPB1WYPB+7HlhzTrtBLEHmDrQPMQm8m15tbmTQvieYqDWyzt15u7&#10;saFoFyIldagqq0QNXWiNCW8vi2FvKIaD4Ri6GAv3ENy+uJS4GifpOp+jq3xe8NZs5X41TsXC6A9p&#10;fWzMxnvlAo9SPbXYYaRJ48R0oTXcZIv/1SOtuNW95VKL/K9IRQmuFPea5iTLJWZseoWNgA3xtOq8&#10;c3PtbZGa5sgyeg3sVaVRdeUKuzdnCGKlaYWUYlx1UglgGt3oy1TTy4Tx6lb1VOs9Wurs4lafb2nQ&#10;CigpskwNAaFn7DtCwC9Ssc8m2EgR3nMsd5bqfYZA7y/MxzvpjRinl9bJfSa8tvZ3zWGbvKFpjDaJ&#10;Q2osj9DiYcIRGB9wvevZzdDiM2yxrrfk1EMPmqBjXsExWUpLUM0ImsygGwOvFh8kGwmBpGtZY+Bg&#10;dMNBHjKZriHXmvWYenPfXHLei84nYbeX16kMGxpdW+PLAtvP2grc9GDBvxR8ur8H1znHdDYAk9Z3&#10;4fcH1AtdoOWE/LHreUKL+tWZpRiY7kgAsMHr3WZ37GCwdD74qfObkDKvkRd1acFrZG2sVvD4YwFo&#10;8JoxnWnmPntInXrKVM5B6OC90QHlYGQ6QQuU2dxsO8c0ndO9Wd3OrZaqW71WjltTYOZVR5WpMOEU&#10;qKpT1xPEZh7kwKTIVGK9lufB9UewoKAT4ZJGxEurUV0cR0NRBVpLy6nC5ThABe5gHNxDePsSlThG&#10;O1lViQEq7gBVWMM5pxOMA6m++iDahcoELmnGEgEy15nwWi+1lJimmFhmCq1VTAT7itxixcN+mwQ4&#10;UFtzgevo2tbZPGZNp3QvoKOrrfKsS3OYrzJNbrU6nsxdVseUuc6C0LncglvfBL5iL4IP4UpVmK50&#10;jMflhF690wK4iqqtMoqfCTzLDtFlHySw52sY39OFvsAY+xy9gFPxMjRkF+KZ9Xtw09pugttJiOk+&#10;ryW8tCk8lvvsAHarkaZqHrQeYK9K9v1cQcate9MG9w1Wbg1eQujzJgE2CD0kBrCAFDjMQ3OwCUzC&#10;M6Z3OLAA4Ok6Zr0uHlf9glHlXBlBqXPW863rWP28tjUeWiesWNvVJXMus+q5cW92n7Z19VujpRCC&#10;aSkbj+LXB79SJ9YJKjBvci0vZtMoeWGbyOFfo2PwEVgem4LZlnARhsmanji/GSlzmwgDXUwD2MEk&#10;VTQYZHr4BZcHLgmwOr1Uj9XFMn56pKmxnR8Dp46tXu2rXpVRGi2og2ZlPcBJwBdpTrQ/z3vRfZkH&#10;EJQlrDaHWvfo67a1xwG4Y21eK6bQjdaE+lcLjqIo1IqKUC2qqcL1VOGW0jh20nXeT3jbo+U4EqtA&#10;b0XCAD5RWYlTFXGcJsinqiroVodxUkvrqivpUlcxFq62lUgaE5bCDjP2HZILLYiptuY6KzaWKquD&#10;S/Ob5W4zfrWlhITfxmU1H1k9y+YqaxECVbbFKe5X25psFpVbkKDVRNwyzRYnMK8g/JJKKrvaQGC1&#10;4EFxLd3lUbrOI5UhjBLekUQp98ugrz7Ylw3raY0EWS648hLeYZa9RMW+SDtH+GUX6G6f5/GJRBnK&#10;ssL4VXo7bk/vofvcacprUyfNjRbAfhqlt6krBYmzAGIbOjJl1YMvgJzZcfDw66EXiIqnNe6aBENG&#10;cAw0QSbVVFkPlqmnGgGZrhGks07b0oL7UJodK9/YY+V19zE2trVFDdr3x8FaX7tfbQOIdX3zDgKA&#10;3f1PEsD7CXBK4SlbD6xlhDaNcsxUyiAONiAEr5ngdh1FaQsI7/wWg8opqsy7zgsFqkCQkhEQ7Xto&#10;zM22vARKMBmc/pygU15/TdvX+WBiBiGy2FQNg65jIKvMjfJ2fZZVB5fKKt0A9qCmLmJ8K1XXOf0+&#10;bgV2UJ91bNl1NK3SgWtqPX8bXeltmDK32cr/KfsIMst2I1xWj3ioCnWMfZsIcqtmZlGBzY3mtqe8&#10;mm50NY5V1lCF63CSwB5PVOAY496TFSEqEx9sAnw2wS3hHqrlg0+zt3IQ2iHCK9dZcKvz6xKB0vCR&#10;AL5CKPUtJXtBPAHWaiPrnCLQinfVG2yxrDqweE7DPtdt7JbuMoG1cVzBzWvo42lSTqWrY0rwjhJG&#10;jeNe3qq51FGCq3ducb8yjEuEeLgywnSqsvVMV/KagpixL8sM8/giwT5XSxeaCnyex+fqCDIbgu5w&#10;MVZsqsHd63sY/xLgdV22fNBmXxFcrULSVEqnvITL3GSBJjA8tOrh9QDJzTSw7Jj5FSt6UJ1rzGfc&#10;XsfDrdxTU2nmS5ZhXnNpWafOeWCk8q5xEFDMx/PWOWWA6niMCUZBS3N53P25OpVH6azX3GtB7EG2&#10;NH9N5pP6O+9A9+5+Q9A4GMD8LQL4NwcIcGrBSUyVC72WF1AP9Er3YTOpcKDASRNIMs2PpkKlLWyz&#10;2NdgI2jK44APlJAwESiLcQO1DaCSCiu/zEDayzIsy/NuDFllpMCs28e6poze7D4sH7e6vuoxQGka&#10;KrKyPG9LIVVmTCcVAbZ7sRfgMU33y/tUh5aDXPnUQMm11lYAc59xsHsxfAsmLWjB9zd1YnnpIZSV&#10;NaE8XIsaQlxfFkdzmeZHl+NgNI7O8kp0E96+RA2OVdfiZE0dlZgxcUUFjjP+PU4FPkUgzsi1rojh&#10;vIZbCK/2zxHyi3RdBwnyoBSadl7bqjhhrrZeafU4u+8sqedZiyI0tESgCa59Q0mxLfPpZesjrOcK&#10;vQD79q96kwUcXV91al1lfH2ZjYTe6qGx48tME/wjdHsvJUIYMpPyam40lZj7F8uLcEmvqeX92/AS&#10;42F1bo2y3iFuL/G3DBLWC4yBz9HOM0Q4awDHsKugDK+t30V4+zBJvc+EN9mBJaXV8JEZH14Bxm1y&#10;IYNsDMDOTeaxVEzweOBcrzHdVT90o0UJ1lsduK4GamDM7zuXAmC19NDWF+sc85gaczud8WoQx8qm&#10;e1VUvc7NFrQC09er+6LpU6PWSCwhY4LXYt6gzA3IVc650LqG21qcbL9VdciF7sZvbCJHwQkH8Dqe&#10;JMDTVzuAJ3uAAwUOlMpAsthXD79TLaeoPPb5LK4lCFJXwZiMTbkvUP4F3MAd576N6+q8IBJYlq7y&#10;vKY/L5jd9XRf8gZuXNvldfW7IS5d0y0jTG69etv9C2ABqvuzY3ddGxeWEXZz6Qlw8IVDQTxNY8J0&#10;o1PXHMDbxd3ID29DJLQVVeE6bCXEjaUx7AxV4ECsEp3xGhwhwD0JQlxVjVN0k0+r86qqim5kOS3B&#10;/ThjwnKqcZhxcRT9BGSAaeeq9LAn0E9A+isiVOhyG3IaJOz6sr96i/XN3pEE1Y6u+nWmfVVHBdZ3&#10;lmrpNiuuJcSanPElY+wrEcattKssf5XH+mrgVUI9qrqYT+PAbtiHpnicAA4T2EvlxbRSAqu51sUG&#10;8yW60pf0itrKCO+lnLDHaVrSqFlkamC0girG+yXo1aX0MBjns76zTB+g+1yRGcbP1+3HuPVHGPc6&#10;gNMY99riBYErKAWtFJgQ6djgFVBURZsFpTQBq4eaILlOIx4bMP7Bl3J5gE1BBYTOGxwO1GSahpME&#10;jimdU18tIdRaXIuJlVfnbfjH12X1+HKqP7kViLomywk+xb4so+WLds86bwD7++Cx4uqgjOp2aqzr&#10;OMitw05/A5aZlH4Ev93/JRW40CmwDSMpBtZbOVYQXAExxgLo3LGDyGJWD5Sd97AbRHorRgCiQa68&#10;/lwAJtOcOdCcytIIjeAxN9krtzUAMp0TVFan4OVW17H6lIcASnG5r3RTXZprQJjPoBSk2qexHnuL&#10;puVX3YRVc7m5tXp1ziuwTB1eU+Y1G8CTWP4n2b3YED2IUrrRFYS4LlKL5nAltofi2Ms4uEMAV9ai&#10;m3asWu4zASZQ/erIIaTHKwhxnGpcEUUfAT4RjxHqKE5Xyu2kYhHggcoYzhLii3S99fFvAacF+OdL&#10;8jGweQO6ly1Bz4KF6F+2FOfWrsdwTgGuhOjuFpXg/MbNuLBqDc4vWYKzy5fjYvpGXM4vwLVwCNcY&#10;l1+tqbX6BLIWHwxTKQcJ5YV4xN7FdSFagkF9Tb+iFOcrSnCmvBCDBPdiZSlBLqb6llGlY4Sf6ktw&#10;R+kqXxS4NVF6E4rvoxisFcjlOMu6zxDg3tJ8rFlXjgfXHsb4dZr7LIAJr9SX8KZpkobA48OqudCu&#10;l9mp79iXs0uxrBfX8vNBN+j4HAuCAGCen6zX4ggWA451EVQbvxX0hMU++Sl4LU3QeFW0DikHrwFp&#10;1+N9MJ+DVtdRvcrvzgcA27HK0Cwv78eWJfo08wrUEDDNOrp4DbnUNsnD4KX5+NjUV+V0Hf0NmCd1&#10;fZdzoScXn8LUTVJgnlQcrDXBioEJow3BBND6Y1NYpZvCOXgNHEHj0xWDOjgEgAPOwOU2gCpwg6XA&#10;Bp2d9/Baw+BcYANL1+fWGev39WnfNQ5uckcwwUPAun3N+rqRZspLGN0xGwjuK1/gGQRutCnyvwAc&#10;jAsT7rmtSJm91Rb+T5rXgrsyjmJZuBNFZc2IhWpRG65BU7gabXShdzIGPlhRhcOMfQOAT1QxDiaI&#10;p6l4p6iwxwjssXLBG8FxQnuaEJ0gBEcJc095hGqtYRe61lS9CzECWZaPU5vWonPxbOz+9GPsfO99&#10;7Hr3Pex+50Pse/cDHHr/Q/TNnofTy1ail1Af/vhTdLzzAdqZp/ODD9D18cfonjkDx3lugLCfy96C&#10;80X6VpJeRUtlpydwvqIMZ2JFGOD1zlGB9QK6c3G9BrYEA9F8nKcSD8apyvFCQlyCYcbG+i6T3OhR&#10;3uvFqgiBjeJCbbmL7xkXK+49zX250HtzsvDxylqGbN2YtPaofbgshfCm6sXtBFbQWowo+08AG9h6&#10;mOU+LyO8esD5vAZrf51Lra1cWuXXsJHyCQbBRTAEq6lfAKADz+JT29e23bnGBvCNdEHvACMvOlZ5&#10;AaZ71X2xHg1B2dcRdV7XVFkPpY35ElwzNRhqUMwLkPE6dj/KJ5eb9cpzUJrVrd/MPExPXXcYj++7&#10;rhj4OKZs4I8lvLacUAqs6WhjXysrdTXjvu+hdrHlDbAsxlUeQa0xVoKldHOhCYZgsnhYUAg6Knda&#10;4AKrHNPci+4EmsqqMZC5+gOYBL7Vo7wCknn1to/gWsojV3gqG4GpuhddK7iuGhVCaK6xFJ5QWn5d&#10;j6Z7NoDtPnjeyrj8pr6yeW3OndaqJarwZD44bxceQXZoO8rCWxEnxFvpSjeFE9hGN3pvtBLtFdV0&#10;o2vQQ5DVkXVc632pegL2WCLOtAoCXI5exsMn+eAfp1L1UHH76GrqnVHdBZuxf80itM3+BI0fvov6&#10;N15D82uvYfurb2Lvq++g/a2Pceidj3DgbYL61rvofv9jHP1kBjo++QwH334PB159Gx1vvoduQt5J&#10;yPe9+Tb2vPEm9rz9FvZ++B72fv4h2hfNRu+65TiduQFniragvzQbJ0uycLxwI3pz1+N40WYeZ6I/&#10;nEuQiwlxCS7Qnb7EWFhriAWw3OhLBPUi1Xawio2Olg8S6kuE9izTTterF74MofRcPL5uL8bTddbw&#10;UYombaxw635TCZ9eWKdX6Ag+tw5Y5gC2h9iAlJfo3NEpel49tBYv24MucORWCyTte8AMDEEgJdOW&#10;aQJ2MUGlSgp+i3lVTvtqQASrAFQ9ZrwvQcutvYxdis667e0eHlq56+5FdNpXumCkqeEwE8TcKo/u&#10;gfsGr9I8wO4edf+CWPfvri81nrS+A4/vpQudornQGkay18qyAN3o4M2UcpUDM1dZWwEssA1eZw5u&#10;B6wzHgtMgSFVFVg8r3FhU2fBQqicurI+U1LCYvARGJVTmupU3Soj+ASmQcpr6FiABeWsDNOTxy6f&#10;7TPdYmLVo+syzWZfCWTl8+dUp72ZQ3VLhWmqT2osgA1k3Z8W/gv+Wa2YMG8nHs/oxqrSAygINyMa&#10;rUcNrSFag1ZCvDNSiQPl1YyFa3GkqtbiYAF8soYwx+lOMq49zoddEB+h6h4qzsDuLSuxO2stDuas&#10;w+71y9E4dyZqCW7tm29g6yuvouHFf2DH3/+Jgy+/iQMvvYpDr76FQ2+8i/2vvYF9/3wNHa++jo7X&#10;3rTjvf98HYdeeQNH/vkmjhDkw2++i87X3sbBV17Dnn+8hO0v/wOtr72MprdZ7wdvo/Xzj7Bz8Qzs&#10;XzUPTQtnIjHnQzQvnYWOzStxrHADThPgc7ECegOCmHFxZRgjvP9RAjq8lbBSdQfZAF2oqiDA6pCr&#10;xHnG1ANV9DoIckf+FixYUciQrQMT1mrZYCdjYA0XabKGjPuMg/X6WOu0sn0HtfUgm7IJbgevwDRo&#10;TcGcK2ogmRIzjQDInXZ5pcgCgPkFiHUwOVikhOYeSy2tEQj2WY7A2PeOdGww8dqETpCayysYme7U&#10;led4frLyeBOU+jq/nVN55VVHmKZU8rzSndoKaN6Pfgu31tDwGtZQsUxwfTUok9IP41d7qcApmgtN&#10;BXZv5GDFgtcvZLihvgFkfNilvIJb8OnBN1O6y2sQ6W0aKqPxVw+QQU1IBLAU1CDy6cGaYec+6xy3&#10;UnTWY3nkUjO/werrMUW3clJb7Qd5ZQKPWwPe1W292VaPOy8Q7fWzPJYLHai63ZfK2tatZ04CrHuw&#10;V+/o1TzbMHluC6bOacMdfAhfK+xCXrgN4UgjqmKN2BrdiuZoNbZHEtgdq3IqXFWH3qoqQlxFaAVw&#10;Jfrosh6jm9pH9T0SKcY+Qlu3fBYqFnyK8i8+QviTD1FKFY299haq/0HIXngJLc/9DS3PPI+2p5/F&#10;tmeexY7nnsOuF/6KPX/9K/a98Dcat889j93PPotdzz+H/X99Hgf/9lcc/Ps/0P7iKzjwl79jz9PP&#10;Y9efn8f25/+G5pdeRt2br6Hy/XdR+dknqJozE1VsNBIL5qBxwwrsy1yNzi0r0JOzBidKNuNMOM+9&#10;V1qdW9VhXKqSRTFUR/WtdTHveSqy5j1rwkr/1iqGBZU4UR5C1dqNeHZlPSau68IkvTZ2Dber5T5r&#10;7W+7M315kPDpg91ujjNhCnqc7VgPNR/+YDECj22MVMqlfYPXHbveYQ+j6lGa8rAeiz0FKkFxqsp9&#10;wmx5pXRjFZ2AmVpqX42BVJMQ6pWzpqxK92YdVQamYl1ey+Y9s7zyC1Lm0cwr536zjOXVvivjXHSa&#10;9nneplCqsbD6ueU9aibW47sJ8KRCxsDp/CGagaVlhAawc58NYgFMOAWHKSb3b4DtLDhnAAliM0FP&#10;49bg9PAGquhUMoDLQRTUZ42FTHUbTK6M5U/WQdMx85gqK13XVTntK415kjGu1ekaouD65oarXsun&#10;6/p7sfthut/a8JKUl3mth9ofTyHUenPHrfN34fHN3cgI7WIs3EQVbkZNeZOpcDMB3kGA9xPgwwS4&#10;p7oKvXSfTzAePkZV6qPy9sb1Fo8wDoeLcKgoE7vpsu7Oy0DTupWomPU5Kj+egYZPZqLprQ+w/Q0q&#10;5Gvvo+3F19Hy9N+w85m/YQ+B3vH0C9j+5+cI5nPY+9Sz2PPHv2D3n/6CHX8k3Dze/eTT2MPtvqee&#10;R/tzr6D9hVfR9bfXqMbvYi/d6r2fz8SeuXOxa9li7FqzErs2rkdnUR5OREtxLJSFrpy16M5bbwAP&#10;lObgXKSAClxIlzlEi5rbfME6rsIYrONxHWNngnymNoGBrQn018fRVZiNRStLcc+aTrrP3dCkjZQ1&#10;HQRZLjNdTkJl0yfNXQ6gE1B8JgWSjrU1QJnOh951KAncAMwbZvGlTLASTlNbgWnnneK6aZU01bNI&#10;ZXSe+bWV6us63BfkwfCT7kdgGYAevAB0U1c1PEozcJnOPAasYOe+qa29L0t5yFjQyebPmxnMTNO1&#10;ZQKZdZtrz3tNWXcEv9r9lQd4PQN2udDqxLK1wG4o6V86sbwZYGPT/QNvkNKC3mCB5KBxeezFeB5E&#10;qaJtbZ95BZg6jXx+A5/5Vb/U2ECkmdtM0AIVD65tMDLN7k91W53uGirr3PUx963zukdBavmV5oAN&#10;fpPds99XL7XqCgC2nmzei8XE1qnVygfqMD4t6kJuWRtKCHCivBV15fVoLq/Fjoo67EvUoqN6K45W&#10;1xLiGpysq2Osm2CcSzc6nkAvY+CjjA+lwp3hQvQkouiJhrB3y0ZsX7oM2+cuwM6Zs3Bw1gK0z5iP&#10;Q+/NQNdbn6Lvzc9w/J0Z6H7zc3S+zhj3lffR8Te6zH97C73/eB89L3+A7pcYF//9DRx94XWmvYtz&#10;783B+Y/m4NQ7n+HExzPRPWMOjsxZgA5eY9/SxTi4cR2O5GfbmzyOl+ajr3QLjhHck2XZOFWWgzOl&#10;eRgI5eFsRQEuEuBBGy4qJ7wRA/hCTYSxb9imTw7Q+ulG91eWoXF9Ov66qgkT1vW4jqsg/qXSpfHh&#10;VG+wLSG0XmW5wnywbV4+n017eB28AsReD8s8DiqW0YOt8x4ee+AJbBpNn+2Ualm8KtAFjsrqeoJH&#10;xwHApsbK566lhkLHrjFQPb5+7iev5112G98VmPotrNdMINKmMz3olNJqJAFt9WjrzYCVKd1MDQWv&#10;zXuze1TDoWtyP4WN4M92aSZW/klMtRe7swJ1YGkxgzqwvNLeMDepw6U7WAxcPeS04GF3ELh066EW&#10;HIKB5hTYQWUQEiRTTm6nMU375j77MtY7LWDUIaX8KmfnBRvPWe+1gzB5HdalDiwDzlQzqI916x4F&#10;r8zqd9vgWrYf1Dfm99g1DFqvvt6dVq90itYMz2/BLbN34iebupEeOYSScAsisRZUVbaiubIZ2xON&#10;2BXfiv2V9eisZCycoBtNJT5GV7qbcfARswr0VITQR+uORanIUfRS/TqL87Bn40ZsW7QUrZ/NwI6P&#10;P8PeT2egneD1fTEfZ2YvwbnZS3F2zlIMzF6E/pmLcfqTuTjz0Vyco53/dB7OfTYP5z+fh7MzFuD8&#10;zEUYmrMSQwtW4SQbg+4v5qHjs1k48NlM7J89H3tXrkZH1mYcpVoeK87F6dJsnC7LIrDcMv49HS5A&#10;fygfpyOFOJsoYZxLYBkDX6T6DhrAURv/DXqgT9XEMcDY90hhFlavLMCjFIvxevMGXeUUgpvKmDeN&#10;8BnAfED1RRCLbwWIgSEToHx41ZlFZXZK7B5mQeOAUll/TvtmhFRprMvgVZ2C0qBXIxHA6PK6jiXm&#10;ETTK5xXYFJtbq5uAqYyp9MpOq9Pq0HkB6q8vVXV5WTfrDdxtrT4yGJXm79fymiK7xsAg135wn8qv&#10;e9Q1LK4/gNS1AlidWJqJtZ7uhNYC032+YzV/6L8ArD8oja2hqaPFt3y4zTXWPvOYKU3nvXLq4fdp&#10;ppLMq17hAEKZwct0AWVDSwEsVq/KBYrnFDBwizUHOwDNXherLctaLK26F9KUJnfXruHu1e7P6nB1&#10;WR26T7uuu8ekgvt03Yfdi28QrBMrsPl0ofVerXltmDCzCRP5T32n8BhKyvagLNaKeOU21BPi1ngj&#10;tpVvxe6KWhyKy5WWCtfiaGU1uioqcDgeQ2eFPs8SRi/jxJ6KMI5GQjhCUDoKsrA/ezP2bEqnEi9G&#10;64yZ2Pb+Z9jz3mfo+GQ2Ts1fjvMLV6F/4XKcWbICZxevxLm5S3F+7gqcJ6TnFqw0uC/MXYaLS9Zi&#10;aNl6DC1Ox7nFa3FswTIcIsB72Rjs/Ww29i9Zis6MdPTSfe8r3owTpVk4Q3DPlBFc2knGvmdixehn&#10;/NvP7RkCfIGxr5YKDlZRiSvpPpsrrZlXBJdx75l6xsBU3/LVW/DEym0Yt/ooJqm3mfCk8uFP4wNs&#10;8Oph53Okd6/Z+9cEsz3A/tmTMvE5NBUSNEpnmhROaZZXnVh6wA1I5SMgAkFlbamgg1BqbDAbbOot&#10;FmhOkZXfyrGhCL7yYIBbwyH1dnAptrbr8ZzOm7GeIBY2N5jXtB5qaxh4TFANVrt/XlfXk/n7M/W3&#10;+gWsTNdxDYapv8XkvCbzTFrbjl/suqZeaLeYwT6tonnQY2Jgm5HFP6Y9+H5r+wJbbq7SPBz2oHt4&#10;zezhvwGCHRus3oVOdiARDg+VlDOIPW0lE7c6Vj5dT/tpC7c7QJk3OJ/qgbPzgtZgE9zcSn0D431Z&#10;wyKACaCptL93i5PN3PXHmjvvwP6XYSU/nGSL/Wc147Y523BPRh+WhHpQGtmBSHkbauOtaKEKb0ts&#10;xR7GwR0CuLKOrvRWbnlM17mrPIbD0TDaI6U4TBf6MOPLDsFbkotDVMJDxdno4Hbf5vXYs3IJts+a&#10;h7YPP8fuDz7HkZlzcWLuQpycT/VdvAL9SwjzXMI8exnOLlyJ80vWE+rVOLdwBS4sXYOLqzbg/PJ1&#10;6CW8B2cvwJ4Zs7GH9R0k/B3r16M7eyOOF2TgGGPx4yVZBu6AVDeST2gL7X1WA7RzFVTgeKG5zOer&#10;6DJTidUjLYg1fKRJG6e1gL+p0j4b+sXyAqTS7R3HGDeFSmKfS/EPcRof0jQqk/s+rxMMKa8mPThz&#10;SmYqLFh1LJUWeDxvr3s1Nevgvh5yPewE0MMxbeFeuq+CgXmUxq0psrmmDjyn1rwfdYwJcsFt9TjY&#10;HLAy7lsD4NXdGg8Pm7a6HvetQfHXsrdxqA7drwHsrinvQfl1b1OkwLpHAaxrWB26F25pitHlxrte&#10;+H0MQQ7hZzupwGnFp+yNHDYPOuiBpglezYu2zigBqw4t3zMdKHIAtXNF/+8Adtux+1LVIE52Ma8D&#10;zbm8Hjp/PngNj3N7eR2BLPCYRzFt0LOs81anvxeBaC6u8um6HmBXxkFqIPoydl/+umOvL0vet+qy&#10;e/Q90tpSgW1cmBArFk79ohG3LNiNH2Yfx4qyIwiFd6Aq3oaGRBu2VzVhb+VWHGQs3E7rIsBdVTVU&#10;Xg0fKf6Ncp8uc7QQhwjuQULbWZxDiHMYE+fhMGPPQ7mbcHDTKhxctxw7li3G9vkLsJcAdlI95Qr3&#10;MY49NmcJTsxaimMzF6Lni4U4Pmc5+hetwMCiJTi5cAn6uN9NtT4wZyH2MObdv4wqvG4tuqS82Rtw&#10;ojADJxnzHi/Jxkm5yozHT9FOR/MwUJ6L/vJ8nInTda4owoVKmmJdAnxWEFdqAoemTJbjDN1qTdw4&#10;w/22nHz8eUUjbl91mOpLYKlqGu9N5cMqE8Dmzgqg5P6/WhIoU0TuWw+0g9y9hSNI575gMsV08FsM&#10;SojuIADuY2HMJ1Dkxgaxp+qx2NuVN9M1pbraqhzTnNoKLKfIBpkv7xoCn8/vu4alnfehxsI1VEEd&#10;ujcJoNay28cDg3J2XZrq4tbdE3+73HYD2LnQPzUFLjrpvsxg86BlzGgD406FnQvtIebDbMY069H1&#10;cCehNVOPtQMlmeZBCFzToMxYONzcY6qptiqrdL8V6KaOAljm63HnXWxsDYBAVZoH2OY+W3nep+8U&#10;s3IC2OdxbrhPG3uvahysfnViaQWTM3kABrB1YAleb7NakDazBZM+34qb+Uf/fXE/ciMHEK9oRU2C&#10;KlzVgp3VhJjwHkzUoINbzdA6zPj3aCKOblpnnBDTNW0vzUU7Y9/OEmcdxVnoKs1BV1E22vM2oiNn&#10;Pdoz09G5ZRPa163DgcXL0D53EToI5ZF5i9DN7dEv5qJ95mx0zZxDsOeib+48HGaMfHDeQrQvWYKD&#10;inU3puNITjaO5mWjL38LThdnor8sE6d8Z9WpMsW7eTjJGPhkNIcKTBc6nIOzhPd8ohiDiSICW0b1&#10;DdFlJsSEV8qrdb+aMjlQW41DoTCWrS3BXSv2YNwqus5UYX2wLNXiXhf7pvKhtQ4rPWv2IDuI9YC7&#10;B54QBg+0IDUl1cMuEHisISYD2IHhYkc+6FJYHjuVJEymvG5f5QSLOp00ocMBpXTV7ep3M7qktP5a&#10;ApVlkqApjxTX6vPGhkWehDVEPA5At32ac9fHAMvfLW/TIPZ5lK7ypvYCWOm2r7r0+9kIrj2Mx3Zd&#10;dS60YmB7G6VmY40BeJo6EASrKS0h4IUcwDwWFDRNsQxgDIByxn2f7uJKqazcVgHFcx5Cy8s8Aslc&#10;akJlDQNtqjrLmEf1mgJqG0AcpNMEv6ky0809tn3B6c6bix1cT9eh2X4AMLeu88xdJ7ivYN+uTUu+&#10;DF4AU31T5rSa6bvCKXShU2e1Ygpj4dtnbsWkDV34PHIS0dhOVFS0MRZuQ1t1C3Yl6rC3ogqHEnKl&#10;NcEjQYgT6KqsRGeikjFxhC50EQ6HCghvvlkH3dnOwiyLhzuKcnC4OBdHirJwVMb0w1mb0ZFOqFev&#10;xsHlS3FgEV3iBXPQsWQBOhfPR/v8L3BowXwcXLYS7evXENx1OJydjSPF+egNFeNYaR5OUfEHQlkE&#10;lm5zSSbdZu4TYvU8nwhtwYko42C60GfoIZxn7DtYVYKLVYW4WFNKgCNuwX59Jc5ujduyQb0V83R1&#10;Att5jfcXbeL/i40b1TeVlkIoUvgwCmB1XN0AWID4B1sACwRa8sEWNAJQbqkeZIGhB9y7vZYmFTWg&#10;XLwaNAZ2TmkGodJ1zLoEoA0fCRqXx8aCea1A9a2sXG4q93SlS7lVD93hAGBzc/09Bpa8b5q8ALu2&#10;3GX9Jv1O/UbWrQU61kmrMuae6z4CYx1KZ16D1/+NbiiwFjN4gN0rZQUwL6ZhpECFDTCC6GGz2Vjc&#10;d51QDm576JXPP/A3QBdwHhr14HpoLJ/qUAMhIzwC051XXbxGALCHLwmyAewbEJ+WzOevZQort1n3&#10;Zvene/f1aGv1CHzfGFj+G3WNVWC7ptIFuqaJ6ncIZHOd9UG0NkwkxBoTnjybx59sxa3cvz/nOJaV&#10;dzMW3ol4fBsaatqwgyosiA9U1eIQXej2ylpT43YBTDXuVDxcHsKRaBGOCOJSxsNUX6mwAD5Mt/oo&#10;49LucC66SrbgKMHrpkp3FWSiI2s99m5cgd2rFmH3igXYt3oRbSn2r1+KQxmrCe0m9BZmojtf4LMe&#10;1t3Huk4Q2NO8xklCe5Kx7qmyPLrOUmAZXWkq8Gn1QjOWPWOxbxkuam421fe8rI7KW0O3ubaCqhvD&#10;APc1xt1LN7qndAUyl36KhxbHcBufqVQCkUrwFAOn8MFP48MpFzpQP+dW6thv1fHD7VgoknAYXIKE&#10;IAlKWfCgsy7BYMprZQmLd5nNCIeLQenC+tjTVE7QeMUMOqTUw2wdZwa/q8vKGJD+Xuya3Jo3EIQC&#10;PCewZXZdnmMj4BSVtkKdx4d53M66mYd1KTaXOS9Av0FllF/q6xoX3YPGz39uClzsAfaTONwXGriv&#10;WFirkgIX2T/Mgapamu1LLW+kBZAF+ZxC8tgAoHusuci+ngDgYO1uUh1pdsx0g5nAGNxWl3qYWU6w&#10;edUM6tPW3rghV1dpBq0D2Hqql7IepifdZ8XBvrxbqqg6/L3+J4ADFzqIgQ1+dWDN0dxo506nzSbA&#10;cqu/oNp8Vo/v8W/3QugEihN7UV7egtpEC1ptWKkeeyrrsJ+u9CG504S4PU41ZjzcxVi4I8ZYOFKC&#10;I7SucDE6QyXo1BcZGA93lRBiGYHuLNxMJc7EER1zvzN3Azry1mFfNkHOWIf9W1ZxS1XOIrxM78rd&#10;iO7CDegt3ojeEsJcnIHjxVtwivD2s8E4RXU9pc+eREvtjZEn6T5Lic8QYPVG99ONPkfX+YJ1Vinm&#10;DTH+pdVGGfOGcY77+trCqUQUR+PqXac6F36OAyv/hmcW5eJ2/j0m8eFNofKm8AFO4cOewmN1HJnx&#10;wXSenXNBDWq6uOYG23CSh8EAJhAsYxAKFoNJsDt43eQHB3ASeNXnO5EMLKXb8I3gYHwpSFjObZXH&#10;QynYfGNhiq46VFbG6yZVnlvr9PL7KqOONH2PWK67gFdZ5ym0k7cuA9g6x9RA6FoGrvZVr+6R+9a4&#10;3DA1LFrM8NNdWsxQfAJT1rNCfdTblhMyE1tK+zI/zQHg4fBmxzYW7M4J8mDSh+UxAHy+II1mXx40&#10;aG4A71zwG6AIEINTxyqrPILFQOOxB80NMTHNoNPWKWkwpBTcg13HpxucAtdUmucC0K1ulaGxTm2D&#10;clbWw+tiYAdwit6jRYCnCFi9uYP7aXOdIpvNaMTtsxrw0JYurIkfIcDbURNvRUO8Ca3xBuyI12BP&#10;vArtiSq6zuqdlvus8WACHC2xHumj5aXoJgRHCLQmeHSFC6wz6yjB6gnn42iJ3OAthHcjOvMJMOPj&#10;I/kbcLRgM+Pazegi1F2FGejKX8/jdTian46eog04XiLbaLOqTunjaKF8nCW8A2ZFBvPpSAFVOJ8A&#10;Z+N8hHFvOfPECwmt3GfGvHKbK2Uh9MeLcZr3OVCplxNE3bTQckIcK8BQwUc4PPf3eOezBVTcHZjI&#10;h1PKm8IH1IaS+DA7BdazJgCdZ2VDR0rXA28Ps54TD4qHNgmlh9SAJQzOrXYgBXlcPpUR3FJIpREW&#10;ldVW5aw8GRBgOq9xZw+MXZdAunp4fd6Xza7yDYLqdveq+ty9CWbXAcZjb3avbMA0jVOTTyZ7VQ1+&#10;QwCyGiRzu9m4OJD1N+DW/6aUdZ14bCcVOK3kFAFmhav5I/RlBqmvuc+yGwCnLqbqCAA91Hq4vVlP&#10;MLdJBfbgKDBXIxCkGSiyMdAlXxTPtORsKA+XYFUvtMALYlar2wNmdfl6DGblMzgJGPeD+whADKC2&#10;YSbfSOhaDmCXR9tUuci6hzFDYFZODY+urfoFsOZCe4BT5lF9zZ3WZ1gYEyttVgsmzmrEONbz1+I+&#10;lMb3IVG1DXVU4KaKerSVV2MHY+G95ZW25LBDY8KVMRwlAIfLI+iMlRm4R2N0penWHiFMh8OFVOZi&#10;us+FOM7jPrq+3cVUYUJ6hAAfyd9IUDPQQyXuy9bUx3TCvAE9BevRl7cex/LX4XjROpwu24DTVOFT&#10;hP+0xnZZ39loAePbfPSzXk3YOBWh4sYIrVkeBuJFhLWUClxq2wFuzybKCHUpznD/NEE+yfs/XlWO&#10;nqoouhNh9MayMZj/Lra9/kvM/ccbeHRpPcYtP2QxbyofcnVgpfHhVUeVGY+tk4dbUzwBa8dSZm+W&#10;RyrmgEmaz2edPnzIdWyA6phlHGBME6QeGFNeuac81tCQwHCTSQifQBawHphkPGp1CTCCq2sYaEw3&#10;daX5MgajymoyiC/jtkr3Ki+4dX+6H96ruekB/KxLs7fc2mVXzv4uqoN5JgngHYyB00r6CXCHwTsl&#10;CTBvTqo6VoGX+Qc5AMMrbtJ4bJ1TOsc8ts+0ANwAIAeqoPZ5VY/SNHuK9Vgebi2+VT7CaTG0KTev&#10;raEmgUowDE6lCUS/1UvYbVki6zbV9fdn19f1VL8aEeXVeTVAvI651v6aLv69UdbK+Phd3xe2d2Pp&#10;frSV8nr1TVNvdKDAUmO617dTie9c245V8UOIV+9ATaIJDRVb0VJeaxBvjyWwpzyBQ5VVBDiBnsoK&#10;m0bZG49QfUM4TFU8TMU9yri0S+orcKN5OE6Xtq9oC/oIYU9RBroJbXcBAS7MQh/j4ZOEur/YbU9S&#10;ofuZ5yRhPlmQjn4qcH/xJgK8Gf0hxrURwkmAzzHGPRvNxQDhPROT6ubiHO1CueJewVuC81Tbc3H3&#10;ZcGzVcU2G6ufsPYT2lNU5J4E71uzySpKcTyaifPZ72Hr8z/H5l8+hVc+y8ckPtQW+xIc2WQ+oAIr&#10;jbGoKbGd03OnffXM8nn0UDi3mg+y4DW1FjR+q3Osw/b9sVM27Qty55q7eciujMWvC52SWmeUt2Rc&#10;KwUVgObiSikFjxRR0zP9vQT10AxgQavGx67L/LbP+7e4luc8yDYurK0/r+meUxerXqm6hr3cvUxW&#10;CMGtymhpoerVtfX1ip/s0Gqk4tOYoqmUa3gx68TSDbASbwLYXOTlNxY0CI7kw608fnZWoHaBSeXk&#10;8lqHl9IMHg9gMp+rJ3CBDUjVJbBZb9DhJHiU31xcAaj8agT0fiupalCf5XWwS8GVFjQMtq9yqksm&#10;CJPldH0B7PIFbrW7N6fA5p6b6+yHkbzySpG1n+LhlQrb51i4HUclnrKwEXOzqhCv3I7qilbUlteh&#10;gQA3x2oM4N3xOPYy/u2oqKZyVdoSQ1l3BWGgO30kRBWmUvaUZqOHqtunXmHCdrwsH8fo/ipWPV6q&#10;zqgcnCzJw+nSArq9RRiieo+wAbgULcZFKvd55j1HYC9oIQIbgfOxXG5zMUhX9zxV/hwbh7Ma7yXA&#10;Z3nuHJX3fEU+LiYKcEHgCmDGwAL4jNS3iupbXYZThPcErY/wHomF0VNRhuPMe6p8E85Tgetf/AVy&#10;fvAzzPrnYqrVLkzgwxoALAXWw5sqgK0h5//A4NCzt5sPOeGycV4HRBJigcPj5FbqpQddx4HZecKa&#10;BNsDRGCl2soTLCpwrq6gohJya/Wq4dAwUgAb6zdIrV7WM1aFZb4uK6ctzfLSdC/uPpkuyHVeaQJY&#10;965ZW+oNH9OYqF7zNlSGeVyvu6tPb/H80U4qcGoRXeh1bB30Jg5bE8yKFAMbQAG8vFEbTgrAUmsp&#10;8Hhe2+BBl+m81FEgmIJqHrOO9c8RON7FZRmzABQpHtNN7YLrjG0cmGeK5WFe1asJHATZ8qt+XkcP&#10;gM2l1bX15kleKzhv8S1jMCvP+zD4CaWB7d1l5RGktnhBxyxvHVfc12t23DmWofK6D4QTXlNjAjy/&#10;DZPmthBgutCz1SPN/ZkNGMd/9FPLa7F41lIU5kVRldjhlhtqoQMB3haJY0esHDsjMRyMVdi86O6q&#10;BI4Q5J6KGHroRndHStBD6PoieehlHNxDOxEqoJtLVzZK9YuGqJAxnIuWEcIiQlqIi4R+hGVHy8MY&#10;qaDx/KWKKC5yf4guut5rdbG8DMNa01tRTBWmC60PhceotnSbzzHePaMZV3SPL1JpByults5dPkPP&#10;wIz7A9URnCLMx1lHD1W6h/WdrCyjIhPs6DoM5r2Oxr8/jtyHf4Tlf/4ADy1sxkQDVg+nYtFgQgdV&#10;hQ1o2kKaVIcPqb3MkA+wRikcgP6h92AErqqls66gw8rcW9Zv8CbzCko9/MrnALVyBqGDIsgXvE3D&#10;YFZ+g0kA87yPe03FbV89x4LPpemcIBfMBqKuo/tnvS621r3KWBevJ5ddLrjVTW9g6gKa6lH9LG+h&#10;gfLqHgX7cuZlOa2h/vGOy3KhT2Oq1gOvZWbfEx30PhtEHsxgP9ljbEDRCLGOb7irHipTSR5z341x&#10;sXygeh5iB413f1Wnth4eU22571JopgdDUcG1HZDO3DlB7VY4BS63md9XvbqO3Zs/Z73JumZQp5ka&#10;BpdHb680cHW/Aplp6rwyeHVecW8y/pUCtxDcZuuNTp3VhAkz61luP2asrcLnb36EGR/PR7i00aZX&#10;1kWpwpFytEbLsT1agZ3hKPaGw+jUrKyE3shBJdYyQ6qZVLg3Ukh4c2lFOM74+FSMwDLvBUJ5JL8A&#10;AyGCRpjPh0sxyO3FCEFlnhGeHya0w8w7zHqH4u6r+3qFzhDVcojADZYL3EBxCzFIMJ2rHMK5Sr1S&#10;p4wwF6HfjNDyngYIaz9V9jTtOBVc0yWPsfwpgn+2LoIz6qEuX4OzG/+J+JOPI++eH2HLz5/Cnz4v&#10;tMULAjeNLqHc51Q+9Kl84FOpvikL+D8wiGVquPUM8NlkHlkAZwCvFFt5DRQPzxSWD5TMQDYFEzAe&#10;BoORaQJlActKOQUMTddyoMkobGoYlM+AZFntq/6F7jpTdG1fl90vn3tbbRTch/KIA17b1FR55BHo&#10;vO6X15vKOoJ6pyxguu5HvycwnRPAUm4Bz9+iYaQfbtMwkmZiaS40FXiKhpFWcmvwsnJuA0gCkAw4&#10;penB9w//jTwBvExnzOgWLbitQan8/pU2DmTmFfQqqzKChOedojJNjYWuR2CCMgaSNwNadTI9gNLy&#10;jMlvY88Wv3Jf+X26U1DnfqfQzD0eU59cZFttJGBVVnXSFAPbMkKlyX3WN5M0F3oO92cT4NlNVGBu&#10;ZzXg9s+34oefNmDjmgos/WIWnv/zS5g/Jx3lpYK3Fk2RSjSFYmgNE+BQFLtDEbQTuqNxvV6nnGpG&#10;BaZaStX66A73UHV76eaeCBein/ANJmIYqowyRo0SQloshMFImYE8GKbCUpkvUYEvso4RxtVS4WEC&#10;rVfCDrERGI4VU5WLWI7QEr4L5VJeutpUVAGsl9gJ4gHm0cvs+qP59nX9M3SjBfMJwt5HF7yXLrcm&#10;eqjT63x1CQa38p64fyW8AEdnvYDCn/4UodSHEbnrx/j41UWM79owkQBMXkBXmoqTwgc4lQ1d6sLd&#10;/Nvy/z6ftoAPOo8FqCkRH3YBYPGxgeq2SbD5kAsYU0GBY+X8viAxgKl4dp7Hgo6medIG51hgxuS3&#10;Onhs9Y411hGAb6pLwGxChgGt++H1BetC/hb/zFn4Ja9Nz7dB7GyamRRc9+QaJtf55u7FGgg1JFJx&#10;uecMJ6TAP2qTC13seqGD3mfnPvMGDGKvwIJPiuihCsAKFDOA2M7x5hzYKufLBOe19WUMNu6be+zL&#10;GZwCWGWD67BMslFQOV9W2wA46x335+wPNeac8wLctZOma+mc5fVuss9jjZHK+rp0zt5SuZCQLqDS&#10;8p9gMS/TLf4lwJrIYR8/Uw/0vBbGwM1IIcC3fbAVL7ywGXVfZKApfTVeee55PP3HV5GxOg+NpdVo&#10;LkugqTSKbeGY2c6yKA7oZfBUS7nPvYStVy+8I2x6m8VxuszHqMQC+BTd5AEeX2ScrJerX/Iu8gUq&#10;8MUoVTXMuJfKPcRyMkE77E1fVxDAQ3Sxh8r11skiQk63m9sLPBa4lyppcR6r9zlRiAsJuubMoxh4&#10;oLIIx7jfx/i6N1pABWbsXUEFr2GjUF/BPFT46gx8mfcWWp77FUJ3/wCJ1AeRmPAw1j/xEn48J4Zx&#10;BHfyfLnSB2wsOJUgOeP/PADXQOSzOAZge0sHH2rrjZaqKd0DE8Dkth5EPfyCUUDw2IAkKG7iiIdF&#10;W9Zr7qrqlVKqjM9jAKse1qutqavvHda+OpzsPs3cfeuVxeaFUjyswZ8v0ZC3xufEi4oLLd28Bi3O&#10;MbdbSuvvw7a6v38JBXRfezFpTTse265hpLJ+TF7vFjMECxncImoHcKCQth1jesh1A1LYf4FYpvPK&#10;ZxB7KLTPMvbg89gW8vu8gjwJjsCydN94yJRmkPnrKF8yv9sa2P5egnrMrRfAVp+7RvJ+dM43IpMZ&#10;G09Z6suwMbCX5GnJouJoX0/aYqm6AG6zf0QK99MWtFKF3bCR3lIp05BSCiG+nSp8xxtVmPnjz9D2&#10;7Ez0b8lD3vz38P5LLyJj4RrUF4TRWBxFQ3EErQS3rSyCXVTh/VFN5Iigi1stK+wloH1UVr0E/gQV&#10;9ThV+CRV+CRd6dPhEgwQ1LMGIZWW+S4ZlGXcCl7u81j75jZXSolD3Ce8LCPArXPL2yBjYNkluslD&#10;NJW7QJU9QzWWC302XoJ+us7HqcLyCOTW91GVj6tDrIaq3lSDi3UJjDSU4L/WLUDPx39A7JFHUJHy&#10;EBIT70c5LfdHT+L3nxRgPB/ylPkEd4HryEojvLIAZPVK29c9CEUAqakvH2QDTSDzgU4CPFZ1PUyB&#10;ylpePfgeDitjkHpAPKjBvsWnKqfrKE1gBe4zzcW6PGf1e+W0NNZrXqeA1P3L9uLRNV24f/VhNwuN&#10;17R3rglw/UZv5kbrd/C+3D2wTt2v7pEm999ce8304vlUutA/2q4YuPQ0JuuldjaBg4XVYWUQ82YE&#10;kQHgQfIABNAlYTIIHOQB8EpLKikhM7dYcAlEnrfWR8D5c0lVtDSaOpYUT7O8pUt1ZcF5b0FM6xSY&#10;W7kpPo+7N1+vr8+l8Vj3qzK6V8I7OQDYn9d9JpXWd7BZ3YRXEKcsEsxU5fk8FsTzW2jcSoXnNOIW&#10;xsG/fr4QK+59CeUP/w1nZ27CQMEmVC5/DeULP0dbTi5aSwVxCE0lYUIcwU6q8T7GwociURxmfKz1&#10;wd2EsJcwHYuW4Thj5ONU2JOE9nRZMU7JSvPRr1fN6h3RVOVz4QIMhqioBDKAVy9mH4mrM4sAE+4R&#10;1nmR6nk+RLUNFeOCeqmpuoqFLzCeHaS6XtJKowrXOAjafoJ/2l44UMR7Kma8W0KvgI1JeR7O6ltJ&#10;+pRKbQJXmiL4j6ZVODXnL4j9+DFUTH4INeMeRPW4+1B1690ouvMX+NtbGfzb7SbAdAXn7WNjSGj5&#10;8FoaY9LJNKfCMhfjBqDqYddxAFeg0nKFpX4Gt2ASAGMAduA7aHXOYtBA7ZTXAyxX+g7FyKzPOpVY&#10;15SFUloBzHyqW3GzzJ9PwmujGLw3wejTdd0frj2CH27qwR3pvbhjfQ/FsoPXcr3bGjZzw0wOTHdf&#10;Y0wNjzcHME0df2sO4wdtVxgDE+Cp6QzW/RcZ3CQO3sRywcdWz1TUgWmg6cH3ymxKpnR/nHS5BR7B&#10;d8G7A9BgEVgexMBlVZ2qJ4hnrXOIxzo3eRnzCS5d31otHhMqU1ldW3VQJd0YrSabOIAtn64j6Cwf&#10;t8H92bG7hl1PW5rdJ69jddLs+0lSXIG6WD3NDtggvhboFjsHoAteWtrcRkyYVY9JH9bjzd8uw6a7&#10;/4aM6U+g/tev4+KGAnTnrEDT0vewfeMq7Cktw46yEFpKStBcVIKdxWXYp97oaDk6CHAnge1iTNtD&#10;V7kvEqL7LDea4BDUfoO4CCeLCW5pMU6W0q2mDZQW4GwJ49myQgJMtSV0l7zSDrKeS1TtSyx7ngp+&#10;nuUvcH8wSuAJq8Z7zzMetvdPq7NKvcx0t0/TJT5N1/s4oT9Kxe0j0CdY50m6znr3lb5IOFSt7yjF&#10;8L+aM3Bx6UtI/OIniE3/PrZOeBA1t9+PytvvQ2Lc/ShN/T4+fe4z3DenAZPmEdh5ezFxPtWYD3sK&#10;YUwVwPP5f2AsrEk1gnkKzyt2NXDNLdWzpbiRD7gH2GAziAUczwVpOiYIwbNs6sZyLt70QMoECyFU&#10;Oft0iuqlqa4pvAflsUbCp7nr6X70bPq8et4JWBpjVHPlTV11/f2YrjdqruzAHVTiu9ceJWft/wpq&#10;0JjwnoKhMmuErGHhPasHWiCrF5ogT1pzCD/YJoBDpzB5A1uD9cwYrAeWCtNsoYE92Pyj2cPv9u1Y&#10;Ww+IqW6Qj3kMTv2htdU5pgeKa66zgSNX9V/rsvqkokqTWhJgU0dfNmgAZKaQzB/Ex6bsY84HkFtd&#10;wTW0DfIov7amrgKW+ZcKbFevMymwOh2c+2wfO5Pq6vo8bwArLha4UuB5TYyJ63DL5034/otlWPbo&#10;e8if8jRyJ/8eudN+gYOvfIaRwiJ0ZCxC89LPsG/LerQT3n0lIewsLEBbXh52EOL9VOH94QgO0TpD&#10;YRyh9ZQRYgLaW5qLXr0dQ3OVqcB9LHeqqBAnS7glvFqUMFCazRiYKqqOLsbD51jmLGE9y8bgHNX5&#10;bFkBzlC1z7KeQY0Jh6miYebh/lnWe46KfJYqPUDVPkV4j/G4h3VoCqdcZ3PhI7k2B/paU619TmWU&#10;+/9rdxGu53+E+j/8EtE7HkTdxAewdfz9qL7tbiRuvwtxqnCUtuKXf8fPP6vApDm7CPA+TJpPeGlp&#10;VOQ0wpo2l3972uR5/H/Npc3n/47Qavw/AFjuqTq5zF0VKDx2aR4wgR8cEz43pMR9AcU0A4tACJgg&#10;rg2ANeiDssqrhkPpalyUJsDNdKxOWsHMMvIYCNjklZpw4dx7u57KE0ZTccbOwQv2zFugBd6FgLWG&#10;RY0M1dnFvFJcD69g9mqsd4n9qE0xcIgxMF3oyWsp5yuZQQD//w0jcT9QYw9rAJ2BEMDCY/clBAeK&#10;qSoBkaoGwzsGULIsjdsbPcCqi7AEsEmBbew2OMf8XokDVzyY3ywlFFjOnfZluA3uKzgvtXQqqk6p&#10;Np4ToD6vAcxzPHb3oH3WyUZkirnPKssycpuluoKa7nPavGY+aM1ImUPlpd06oxXPPL0FGXe8gqIJ&#10;f0Bowu9ROOExFN/zExz7fC6ulW7BkfTPsWP5J9i/OQOHi4rRSVd4b0E+2nILsK2wBLsZDx+gdZaG&#10;cLisDN2EtacoD91FWn2UhV6qbC/V90ihZmTloJfn+mjHC3NxgnlOF+digND2E+z+Qi0NpLtNte3X&#10;+HFZHmHP47lc9BP4M+EsnIsQYgKs+dD2upx4CP2Cl2W6ivPQRcXuozIfj2QT4Fx7faw+R6qPnw3T&#10;/sfeKP5L9Vw0vPIEwvc8ivpb70X1d6eh8tZ7ELvtTkRvvxtxGY+zfvAc/vhRmH8v/l8I7mT1RAvi&#10;eYztqL4p8/n/0HCSeqPn8W/PNPVK2//eAJaLLZAkDMH/n0poak2g2QgItqQRLnOfaQaVgBM8BEEQ&#10;mRLrWFueC9xny2vp3HqAHdA85v40c5WdJ2Cuuq6hCSd+mEzXcW428wnGoC4CaW/0YBm33tl1iOla&#10;QQ+5zc5SA0OAlTe4F9c7vd/eyPGD1lF8Y0powGZiTVEMvIoFV/JiKxy8riNLN+VADhTNFi4YGE4Z&#10;A5fUVFIw2Dn9sZ0FbqfMenH9uSDNgeih5rFzp3msuFRQaV+AWTrz+K3AN1dXx0F51atr+voNdG1t&#10;36UZvAHAXlEFva6VSmit0bF7YhqP5UJPUT5eS3PCrTdRyixLus5UX7rO4xj/TvioDu/8dgEKpj2H&#10;UgIcmfBrVIx/HPm3PoqCB36MI7PexdXCpehePZMQL8TBrAwcIXxHi0twgArdkpONtvw8HKA6d9DN&#10;lnUJYELXR+D6SrPQQ4i7tS6YEB7VNj+LMOegR2t8eawF+n15W3C8YAtOFGwm2FkEPNvetNFXnINj&#10;xdk4QVU9GdLUSU2nZCwdonpz/zQBlovczesdZv1H5MLTldawUX+8AEONcXzZWIlRAj5UG8P/2F2B&#10;f48vRvOb9DQe+AEaUh9Ay4+fxtZHn2HsS4Clvrffg2pua266GyV3/hr/eGsTpmrp5RyCYp1ZTokn&#10;EdoUus4aTkolvAax4P0XgBkumfoRWoOYaTr2Q08GGbfmcism5cMvgNNMhByY5n4LqMAEiyAhdKaM&#10;AkVqJ2hkgl6NhregcZDL7RTe1SN1NIBZv3VO+TqlrDov+M09DoDWCivBLMUOrmPG81JcGeuyNEGu&#10;+lk+ZVU7HmwZcS60DSPZQn5mNHiZOQmujrnVXGipHR9sHd+AlA+/B0h/SFmqgee7yQmNVNHO8R8T&#10;gOhAEjg8L/hUr89vrrfvPXbA8p+hNHVEMc3iT5q54FpkwToN5jH1Wly8QOC6z6c4l92lT5HKEz4N&#10;C7lxaTUwNH8fltcaDq06crAKdm1tUYeB7OJjKbJBTIAnMa4bN7Mev3luI5Y++BIK0wjvxN8hOv7n&#10;dCF/hopbf4i82+7hQ/4g2j95DaO5K9C3cSX2p2vJ32YcLSCgJcU4xO22zZuxLTMLu/KkzEVoLy7C&#10;YSphD+Hr1RpgKu9hvS+rIAf7szNxIGsTDhHYw0W59uaOLgLclbMRh3PScThrI7q1lDAvA935mVTx&#10;LSyfSVecis3Y+ARd4xNsEE6yYTiuNcaFm9BB8NtZ11G64CfKGWNH83CmuhiXWxL4urkaI5VhXKoJ&#10;43/tqsC/RZag/tUnkP3AI6hJeQDbx92NfS/+FfvnzEZz6sOovWU6aqm8W2+9G9U3T0V04qP45MXZ&#10;eFBj5nP4UM+h2tAmEcAUus2pjI1T5zEunsv/qyBmukDWuLwAtd5qA1am54rPSqDSBFq9vFq3bbAQ&#10;IuvRNgXTM00AuDV4BAzhMAgFiaXrmec9WT5CpHOmooKQ9cl4vaS7zXNO0VU/67BFCgKS9Ruo7hoB&#10;yNYRRsV1qs+6NK9bZXWeDYzFznYtAe6U2cacdZ80a1QEMF3oR9su4xupZWcMYL2VUksKpwhg68Ti&#10;vldai3E1L9kgYgs31oWWcd8U2gDiH0+KzH0L6rm1yRMqGwCrfITOYDW4fF384wdprgOM/0y5scoj&#10;INWAKF37lseXY70OYkElwJTPp9u1/TXlDgteU1MPLiG2RsjK6Hc4s1g4AJZmABvEhHoRt6zDTank&#10;lvv60Pk4utMPvleJ+T/4CLkpT6Nk4lNU398w7vsJKm77EaqpwHW3PER3+gHk/PAHOPThP/Bl/kpc&#10;zNuAoxlr0bV5DY7lZFIdC9GZl4ndmRuwi+q8m2l7cnOxnzFyO5W5ozAfh+luK09H7mZ05G/GgZwM&#10;7CPEBwnoQSrxwYIsHOS5A1npaM/ZgCN5m9CZvYlQb8Lh3A0EfBNVX+54tq1mOsx7OJybzvzrWEcG&#10;wWWsqxhY8Go1UiKEq41V+LqxAsPxYoxujeI/9tGNDs1H3V9/h7z7HkI9lXfHhAfRevsDaEu9G9un&#10;34+m2+7gb76Ldje20qpvnoaqm+/D4j9+hMcYbijuvWseBWT+QcLK2G7ubkyax//lnD2YxPg3VfAu&#10;4P9GABPmyfZlDD4D3OpcALE+d6M8U2yfJrAFuf6nUmEDTFsB48yAE1SCUbG0mc9vEyocwE5teU6m&#10;vDqWokrh9czymXTf4WJeKabUVEDq2OD1xrrsPqS+PBa4BrAg173ongQp67ZYWIqr3mrCHMDvGiC6&#10;3qsO4eFWKnAaAZ66Xr3QrGg1K6QrPYX7bkiJBQSroDXVddskrALXd2y5zitBIIA9WAGYhMi5PoTC&#10;pwlUU2ifNzDLq63BxC2V0EHHsoqDdS3BawCzjB37GNsAd2l2DZVhelCvQesBduUIp6A0Beaxyiqv&#10;/dN1PeazuJjGfFZOAPsGIHVBK8GVC031nSf3mbHv85uQN/lFhG97EqGJv6X6Po7YuMdQSYC33vZ9&#10;1N36EEG+D2W33oXC6Xdh75tP4XruAnypFUKZS9Cbvgh9mzcybqWLm5tp7706SJD3ZWVib3Y29lBt&#10;dxHovVlbsD9zIw5kp+MQ1fUAbR/Vdh9Vdx+V+EDeZuyn8u4jwAey1+Mgzx3k9sCWtYy717BOGmE9&#10;wO3eLauwbwv3WbZdLnZMPdBhNxNLvdJVYVxprMG1unJcKs+lC12G/zgYxWjxPFQ9/zsU3PUQGibc&#10;j1233YdtdJlbud90651o/M4UNN46HY0Et+HmO2l0oW++AwnGxlvu/Q3ef20JHpzfjHs0jKIJHQR4&#10;Il3qibPoYc2RGhNSxrOpjImlxKlU5BSCKqClxvq8q4aebNKEpfF/x/+3c7kdlPasSDEJm/s2l9xa&#10;ge2BM4AJlSm6ANVzLPAcKEoX2Oaas+FwLrTq47kAfIOSx4TYer+DOnlew0127AE2TiSOvvEQsKb4&#10;vKa53azLldf9iT9N5xTwvg7vUqeubCfAw1JgrUbab6uQJmv8V7EwAXZKzAsE7nKgut7MXdUfy4Nr&#10;QOmY+zrnwFGsonT+gaWahEidSeq9DcpYHTw21WS91gklqP11rBOLMbRz1QWVy5/cl1pKWVnmTrn9&#10;dl1v2rc4Vo2ArkEThDS500EcLBXVfZg7LrW1UMGVs55wn9cU2YxlmE/jwZrMIYBvYp67Pq7B7F98&#10;jjIqb3j871A2/tcE+MeouP1RVFF968c/glo+5DXfvRd1fJjDhLgg5W40Pf0Yhte9h/8SWouLuUvR&#10;u3I2+tJX4gzj2tNU3KOEt0MuMhV0P5V2b84W7CLYuwj6bkK6kyDuJJg7MlZh+6YV3K7Erk0rsWfT&#10;GuzJXM08K7ArcxWhF6jcp9u+W+e3rCG0G6jWmThSWmBfDjyrOcx+cYO2w4T2amMCV2pCttxwqLEU&#10;/7OrEiPlC1Hz4hMou4uKO/4e7LrlXuy49V60jb+TEN+NFrrMTYx3m2+ZhmbCK2uk+1xz02TEb52M&#10;yM3Tsen+x/H3vy/Ao+9k4aF3C/Hgp5VIm9WCCXP3YCIVWcNME+fsZGhCWOcS6tl8drgVyGYEe5KU&#10;WNARPqfIzqxDS9ARbsFgxmfEZj1py2fSgCaA/zqeKxBpBpSeJ9XDZ1X18n5saiSfFXOfBaAH1OUX&#10;zO7Y6uQ5c8+ZV3XJBbaxbR+LWzkZr2cxvLYCVI2GNSrcp7utsWJbbshzAeypKw7iIcXAkyMDdKHb&#10;3Wt0NHy0kgVXsrLlvBnFwnSnBa9BacDoBpzqmpm7GcDmtkE8auOqPLZJHwLUFFHw8Vh1+a0ppY6V&#10;zwB217F6vfoGLrDtC0SDTdeQm63jAH6fTrOFCOqEInSmtlRa9Ry73yKQqapSVpnuj/XIDTfgPcQq&#10;n7KE5QW7Yt6FBHZBC43xG+Edv7gNt/F46ocJ/PWPS5B+xzMoG/crhMb/hsr7C7rOP6D6Ely6zvU3&#10;34utN92F+u/dzf37UE/XMnHTHcjjAx2//25cePMV/K+ctbhWSIhXf4S+1Z/j3JZ09OcXoC83D93Z&#10;m9GVS9eXsexhbtsJ7wG62HsJs2x3xnrsySC0m1bRVmIvt/s2r6ISr6ZCM86mHcpeQ9d7AzoLGQfr&#10;pXV0lc/E/VpfrUIipFpSqDdtjNZX40pTDYaq9KHvzRhtJby9FRiMfIHKFxjb3/kIoX0Q+/hbtkl9&#10;byPAVN62W+5E602E9nt30AjwTbRb7kATAW6gAtfSKghwzvipWDb1fsy+4xF8et+P8eEjv8U/fvMa&#10;fvFaJqbPasQEAnMLYR4nt5rudMos/j9mO6BNnRUvC+hgn2bDT96Fdh1gei4ElRSN+wKXoE0zNSaQ&#10;Ji5OWYN4No1mMavcYqkt4dUqoSkCWPVZGeaXmtu5oH6eZ72a25xsNASmGhgPsOoXqHoXmDUUUm8Z&#10;85oay22Wqiufd+Ody699bdW4MAZefgiPNHuA07SgfxVbCwEsYFfwRqwHWlsatwaXgDITTDxOxova&#10;ujxBfGvxJfNYhxCPLZZlWvID21RVLby3P6rFtK4eU1APtDM/MUPpUked03COtkojZOYWq07lk1IK&#10;Xg+jW02kckqXerKc7tdDKQgFsrum75zSdaTwBDaF+zKBO5k2hfmn0O2bsKQFtzLvJD5oP38zB+/9&#10;9HWsvfP3yJ/4OEK3P47IbYT39h+g9la6zTd/n8A+gsab7kEL4W39zj1o/s5DfMipvowJt45/EAk+&#10;/A3jpqLv97/Cv6+fg69K1+DMxpnoXfohTqxfjP68XJzIz0cf495jdId7s9ajewstMwM9OVnozsvG&#10;0fxs9NDUUdVlb+jYjO6CLegrzMSJUm5LM9FbkmNv4RhgbGuvh40U+iGkHJxj+oVEqU3IuNZUSZc5&#10;jiEtXghn4tqeEP4/RyM4mzMT4ad+ifCdD2HPhIewjwDvuvlu7GSsu5O/b9v37kIL4Wz93lRupb4E&#10;96apVF/u35ZG13oqtn5vOuI3TWdDNxl546cgJ+UeZE6+C9lpd2F92jTMvPtHeONnL+Bvz3yK372y&#10;Fg/NrCKwe3GrjDCP/4KKPJsutmzuXiq11Jn/J6p1GuPntHn8f2k9dgCwgDN4nddnqiyVU7qeG6UZ&#10;zEyTe62twFWa1NxcZ0KmISpLZ72CnuWtDtXHvPYM8nga9y2W9sqtfM5l1zUFM68RwGznVK+7robD&#10;XKcby0mlLaYW6NpKjQ+wngNIXd6BR5oI8LTIGUzWemB90MwmcbCw4DUXmhdbxpuwNbk8lirqwTbz&#10;brQHN1DmACT7cczj3Fb+MX05G49VOcvj/ngGoK/T9RxL6VhGikd3VeBbeTYC2rrOJ27NmCYXWABa&#10;h1Kb1Ws9xVZe6cyvf6igVmOic4RPQ0Mujm1iPczLNJlTa4It95p1uN7mZuZtxvglbbiF8E+ZVY0n&#10;nl+Jj//0KdKf/DvS036KggmPo4zghm//KdX3h6giwE2yWx7hg3sfWr/LB/y7d2PH9+hufvsu7PjO&#10;XdjO42233I9tE+la3zwF0W/fhkP33Y8vZ76N/1axCYM5y3F82Sc4sXY+TmVnoL8gFycFMd3qni2b&#10;cXTzBhzL3oDjjHlPEtzj+VtsHPh4kRb45+E0Y9qBkiycDeVA3zQ6VZaPASrvadpAONdeE3tO0yir&#10;ynC5rgJXtybw5dY4rlTHbLrlYHk2/m1vDP/XoXycXPceYr9+HJUpD2DfbQ/g4E33Yu93CO937yDE&#10;U/m7ptPoQlN1tzHObeNxM9Obb5qCJqY13ZyGhlvT6HlMRTWhjnK/mN5H3vhpyE2hJzLxbuSOm4a8&#10;cWnI/S7Bvm0yMtLuw6wfPoPn/jwXj72Tg/s/SWDyrDaMm78P4+fsR8oXe9iIEt5Z2zCBAE+Uq02A&#10;nSrTpMQGF58tmtQtcK0tRhZkJiRM4/On59bGd+maG+wCUCor2KjwirUdtL4ee84FH+uyOsiJnVd5&#10;dyxo7dn2qm8dseqkYnxveWm2hJJ5Nd9bCqt9ex2yYmuNA2uoSZ9yWdHB7QGk0IW+t4kx8JTwaQJ8&#10;ANP1ORWbSsmLyI0WwNwXwA7OMbGwh1ZKp32nys6sNRNA9sfgVmDMl4sqaASgVNOVdT/SAWnqyh9i&#10;H882JZU5ldQkCuVzrrB6jQUtGwCWtx5pnTdIeS3BbYArPhX8rg7XSLi85jprK/AFqTqiBLPBSnBV&#10;v/aZL3VhC1II8/il23Ab4b3rswR++c8NePPxd7Hmzt+g4I6fIvuun2LzhJ+iZNzPEbn9McQn/BCV&#10;43+A6lsfQQNd52a5mFIpArzrW/cR3Puw53v3Yw8h3vXtO7D929Ow/TtTsI2q1Mxt3TfHoWniZFx4&#10;/hn8t42rcD28BWcyF+D42rk4vXktTmdl40Q2LScXvbm5hDeLx1k4mZuJU1Tdk3lbaNk4XZiNUwWb&#10;7YXtA/pECu2M3sgRzSeYJRgmpJcJ7PWtlbhOtb1WnzCAL9fEMBTJx8XKInzdVYf/a0c+Ts94BVU/&#10;fgyNUx/BodsfQPstd2M/G6A9vH/9rh233s04+E7spPLupMu8i79lO/f1mwTzNkK8TTDfOgVbCW7t&#10;LVOQ4PkwXeu8SXcib8KdKBx3J4pvm4KyWyYjest9CFHJCwm4oM6edC8ypz6GNQ//Ce/88VP86u18&#10;NqKNGE9gJ2rIaQ6VeDbdbBlhTpmzi243Qz+BIXUjhOq9dh9wd4C5ND5z1vkliNxzF6iqPY+W18E6&#10;mTG3JpboGTU4ZQYxz5k5WA1K1ivVtvnRKiseBLjOCUyyofpSeB+purbUl4DbO7IFMY/t+tw3l5tx&#10;s1vQ74aoFAM/UH+RLnT0NNLSD2K65kKbChNki4F5oRU0G/+V8SYCeMeYzrl41+VLAqwbNPVzsFiv&#10;rdTT5zf1tnxOOZNusECUmprb6uGT0irN1NXBLFU1d1jKrPJa2yszgH05b66nmabOJzUmli6AtU/z&#10;sKYQ3tRFjG+1Jbjan7B0O27nPU+YsxWPv5KOGd//JzZO+w22pD6GzZN+hA2p38emqT9AftoPEbv9&#10;EbrND9Edppreej/qb7ofjd97gO7k/XzA78f+Sd/HgZsfxa7vEN7v3UMAaN8iCN+ajt3fkmpNwY6b&#10;JqOVSlzz/05F4zfH4+gjP8TX82fhv0c2YjhvOU6tW4QT6StwIiMdJ7Zk4iRhPpVHRS2gshbm4wy3&#10;Z4uoqiV+nrPed6VtLISLFXqfcylGqsK4WkNgayrw1VZabQWuVVcQ3ATPRXEpVoShumL8j6N1+D/b&#10;C9D74d/R8MiP0D7hEfTd/DDaef8HqLp7vsP7/s40NkjyIu7BTgKsxmgn1Xbnd9PQRttOeHd8kzDz&#10;d+24eTLaGPPX334v6m6Zjmoex8ZNR/Gku1E87h6DOcK06E2TUM7zUcIeolpHbp2GKOGPM6aO33QX&#10;ChhurLnrF5j547/izadm4Lk3s/AA4+Lb5x/AuHlUZir0RLrUAjiFcass1faZJnW2Z4XPq8XLerYk&#10;JjxW2li3W88nIbMOLAGt51AQS2RUB+uaYudlOkewfX0uDhfQakD0zLMOmfIKYF1TjYmM11EMbBAT&#10;+jTFworDBTHj4DS6z+ZW06W2Tixu9XL8B+uG8I3pMbnQhzBNr5U1FXbqa6+yoQttUHqzzihCa640&#10;gbZzuhluXccQzbdiAtMpsIDysAoaQWd5HGy275XQ8nJrakqoTCkFGf9YSpPLGwwpqU6rT4DyvK2z&#10;ZF6txxWkgfomt3KJCaXB7M3Fv4xtFyidxv0UuskTFzZjHN3kW+h9TP2iGn/5ywp8/LPXsey+P2Bz&#10;yk/o6v0EORN/hEw+0BkT7kPWpAcQGv8AKvkQV998L6oY59bedCda6Wa20s3cRpd5J8HefduD2Etw&#10;d3/7buz79p04xAf/4DfvwcFv3Yn93+ZD/m0q1rcIMR98uaNN32K8+I1JOJB6L4Ze+iv+o2gDvoxk&#10;49yG5TixZjGOp6/Cqc3p6M/Kwpn8Apyj23y+sACXighgiAobDWM4EsJItAxXyiO4mojiamUEVxLa&#10;j+FqnCBXhXClMozLlTE3sypWiNHqIvz3ow34n7tK0PfBi2i+78fouP37OHHTI+j+3oO8b7rP370T&#10;+wjU7u9Qdb9FL+I7Uwmr7p2gfo9GT2LH96i6TNtO0NtuSqMCT8a2W++gG3239UZX0iJU49LbprHh&#10;uwvV6tRjmTjzVrKO+PdSkaByy8oZQ5dTzWOEPMY64nTVq9h4RPh32nzvL/DBH97DH9nAPv5BKX72&#10;STnunb0NExccpEIfoKtNNaabPXGuACbImsLJbRq3erb0AXeBai6ydVQ5SO25MyiZbqZ0mmAlvFPZ&#10;AExlmWlWjmmsXy9VdPCzHqkzIbapnwRS7rHmdNubT3VOXNBsHr5UmmUsnwHLmFcgMwZOo/usdLnd&#10;rkd6PyZKgRsEcHQAaWspy37ISD3R7r1WzgzKMRZM4nBDLTfSTVGtZXFAOnAD2AS0blqg+jTmEZAC&#10;OHBlVcaAkyvsITO4+Ucx8/Va3XbsoNXc5CSUBFgLCzS8E6RZuqY7Mk1wB+BamlzmeYxv5zYavOPZ&#10;cE1b0oJffBbCUy+uwQc/eQ3pk3+D3NQfI2vyT7Bpyo+RM4WKm/Io8ic+hMLb7kYpH8jI9+7iA3kX&#10;wb0LdXy4mwlz2y0PWIy7+6YH6FISXCrtAT7s++k6a9v+nTtwiC5oJx9w2QHuHyDAewnuNirZbqrX&#10;Xm5bv5WKhu9Nwomf/gL/Zdk8fB0twmBuOs6sX4iB9asxsHEzzhLic/k5uFCUh6GiYlws0aqjEIbD&#10;hDdaiuvlIVwtD+NaRRhfJsK47u2aJmhQda8Q5CG61qNU3v/oqcX/ptt87L1X0Hr/Y+hhOHDqpocJ&#10;L11n/p52Njwdanxoe9gQ7f4u3eZvT2Y4MI2exWS60Nz/LtWZ6dtl3q3eQc9CEDfxd9V9Jw01hDvK&#10;4/BtaWz0JvN4OsFmCEGr5TmdryHQtaxvK8vUU9lr6VbX3sLyN9/BNPXoT0cFG5IYG8zwpB+gjCFN&#10;5n2/x+d/moknPorgrnlqlHfb0JR6tVPoRgfKbL3WmjRCIIPZXm5Gl55jwaXnlFuDW7DymGWcCgtW&#10;l+4UeCfuJmx3WAxLOKWqFuuSJ7nwcoXVcaU4VwAb4LoG+ZHrHCi1eJDbrZ5pU12mL9VLADUrSwsg&#10;DrAexcAdeFgAT40NIFWLGRT/EtxpFvvyQn7Chk3UMJWV4sq0zwur95dmrq53jZMusKDTj6fZD1EL&#10;w/PK534Yj3Wjcl1Vh8CWKZ9cXYJlr2xVPRaPsk65zr584P7KDGqLfWmaISU49Z4qD7VzuZVf8KtO&#10;1eUA1nXS5ms4qAXj+TsmLtmOh2bE8cbzC7Dp4WeRP/VxFKb+FDkTHkNm6g+Rl0ZwBe34+1E2/j6C&#10;ew9Ct97LeI3KwIepkkpbf8v9jHkFL91KgXvLo9g/jkalEqztVNwOxo6dfPg7v30vuliumw/mEaYd&#10;+c69OErQpcq7vzkFewjzAaryIYK+m/tN35iAA5PvweVP3sN/jxXjq1AGBjMW4Wz6UpzbtBbnc7Nw&#10;oSAXQ3KfaZfKSnA5UorL4RJCXIbLUUEcwnW60tcSJbgW57aCxwlCXlFEF7oM/3G0Bv97Zz6Ov/cS&#10;dtz3A/Tw/vtveQS9DAeOEuBO3udhqt9hNljtBO4AlXcPtzuphnsZBuzjfe7+trv3PeZO30FVvgO7&#10;CNrumwgz87XKu7iZ8EldCWgN3eNGAt7IdKXVE/gG1tnI/SZaIwFu/F4amgl5KxvHVsJsHWPM00Cg&#10;G6jOrbxOK72bVjYoDfRmYgxZ8u79Ndb+8AXMfXYGXviwGPdSMcfP248Jswkt1TdFM720P5sCRHDd&#10;0BSfQYNUcGufz7EJCLdUWCm19b+McZcDr3M6IdVQlPVQC3xTV61zlgKrw4rnVFZGWJ1CiwsCrE4r&#10;7ruYWMxJfTWkpX2Wk/Jq0YM6swTwsoN4aKsUuIIKnN7uXminiRyaTqkZWAR4CuNg68QiuPLf3eIC&#10;mkGsNF1c5wmlZk1JkfVjPCgaJhJstmonCTihM+WVMS/L2zBRkObBtNU/AlWQG3TK62C26Ys+n8xe&#10;LDfmWNe2fHLBVSf3NXvKLcL38Ap2Ku8k2jjew48+ieGNP83Dsh++gk13/x75qY9TZX/M7Y+QN+lh&#10;us33M067lzGZJmDcSZfvXlQQ0ujtU1HGOC1Oxa1jrNtIF7r1lvsI792MewnibQ9hL9OkrgG4hw1W&#10;GtWsiw9kN4Ho/u59OMbyx8Y9hKMTHkXnxEdx4NaH6WrfQRfbKfR+gtzM2HgHFWjwby/j/9Rk49+b&#10;s3ExfwHOrqNtSsfFnExcKs7DpdIijBLgEYI8TIAvE+CrVGKBfL2cW8a5l7UlzEOhAgxXlOB/dNfi&#10;fx4uwPGPX8KuH/8KvRMfQz+V9yTj9mM3PYhe3l8XwT3Me5YCd7DhOSBwCfFeQrWPwO79dhr2UV33&#10;EuBd9CR2ErJdzLdbADOPAFbvdCtd4ToCramVTTxuI7RtPG4j0K2E2fIwfwvLtzCt+XspTJ/C9Lus&#10;AZC1sFF04LpGoZmhiyaPNLIBbeR2O2He84070MSGMfvhP+KdfyzHj2bW2UsDbp+7j6q8GxNnCmCN&#10;KxMejTULYkHqYZY6O7UldMyTSrAVQ081gPk805V2UHJfx+YaU/xMTWXkhMfWoUUobZGGoCeYpsw8&#10;b/O25QFoK09VKm3AqgzTLRZ27rR6oKXCk+hC37/1IgGOn/UAM7NNo1Qm7ivWVUfW8gBabXmjliaY&#10;HcRjVVlbN4YqgHSTNwC2GDlQTqmsgcU/DvPYRA6Bp3TbSnn5hxVwioVVlxoK1Rvk8Wb1mXvs05PX&#10;F7C8to3rsg7dxxKB6/KmLG5lnLudyrsNP3kjH/N//BrKJv2KQD6Oook/Rx6VNz/lhyge/yBCt99j&#10;y+Eit96FGJWjkqpbedsdqGJMVsmHLXrrdCRuu8seGj1U275zDx/a+7Hnpvuw9/b7+EDLNb4TnVSi&#10;Lj74PVSyPqp1NwE+SgU+RtWV9d10B7d34/jt96N36o/Qfe/P0T7hhwR4KoGZxvLTmJ9qRne1mqrU&#10;8dzv8N/LN+C/bS/EhcKVdKmX41zGJkKcg+G8XIwWFWKkuAhX6Ep/GYvgK9qXFVEaXWe606NxqjMh&#10;HqIa/9eDdfg/R0PoXPYmah77EXonP4rztz2KUzc/RIAfwHE2Sj28x6OE5Ajv+TCtgw3PId7TATYw&#10;+6i++9nI7KP67v3WZOz7JqHmfe7VMePi/YRQnV67WG4H/x5SVA2bNfDv1kZ3WJ13St9Bj0Mx9C4C&#10;vYNl23jcpu030wgkXXA2aG2sZxvB3k7TEJb6C6ynm8c2gYRhTCsb2l38++9jvL73m3ezMbgbYYZB&#10;C3/2Vzzz8mo8+HEC0+Y00p2may2Y56gnWwsoZASXapschprL53MOnyODmM+Wud7kQ2uXBa1BLoh9&#10;D7ag0zPtQ0pTccJpLjLPa7WVfdRN7FifkANfoFoZ5tFiimD4y15sINdcr7vViwCowhNXHsIjdcP4&#10;xp0VApgutF9GaN9IUjxsY8G8SQ0lEWIpsUB2AOsCTPNqLAvmTNsL4AiQrRTizQUurMXH2gpKjecK&#10;eELpAnimC1qBLveZCqs/hgFv7jl/nKm9/hCE8T9BKxc4OLahH0ErWBfz/FIPrvJSeVOWtuJ2NkS3&#10;8B6mfhbH719YiUUP/x2lk36Jigk/Q3jiT1FMaEomfh+R8Q+jnPCWM8ZNENhqPmxVtwrcu1FF5aj6&#10;jkDi9rb7ub2LLp0epvvoMt5lHTuKDw+Me9g6qw7xuJPHXd8lnASijw1BnxSX+U/wQTtO96+P6nLi&#10;5gfR95370UcojvHBPkKl6uCDKXg7+FAf+eZ0DDxIeB65A5FvT0Tbz3+GL9cuwv9uLiGYG3EhYzXO&#10;b8jAxew8jOTl4zIh/jJUhq8FcSSEa3KjoxECXE4XmrFvvBj/tqsa/1+q7+nNM1D57FPYf/ePcJb3&#10;MXDLg7yfB3gfdxFeeQqEl9AeIUDtBPYgG6t2/uaD376boN5lsbvg3U9w91OB5U4fYAxsCk0Q9/D8&#10;HubfSe+jkbHv1ptSCdZUgiZYJ2P7Nxk/M5+Ueje3u76dyuM0Kvk0s92Ksfk3V8/3LnoBirmVbzdj&#10;5V28xk4BzvPq+d59M2NzNjg7+b/YRXg15LWLjUo1YS9KeRDpd/4SXzz2Ep792yrcP6MB4xftx02M&#10;MW9Z2E513oOJswkOgVbv9SRzs9noa6II4U6jUqfNE7x8LhU3C0CB7F1q64wSkOo1ltIKeqq2lNfO&#10;UW3tLZxSZAFN9TZI7TmneYCD4ST3et395PKQQSxXehIBflgKfGf5GUze0G4zsaas3E2ImVkwEuC0&#10;lbwBxcTLdrGwgGU69w1eD7S1IlJHAqk4WJDZXGHBay2LA9PiW4ObACru9eAHqi3oLVYlgKai2qfZ&#10;VEiVM4XnviD1sCZhXuR6kZMdVTpeynwEd/JSwsz7magpj4T5Zt7HvR9E8MIzSzD/+y8iY/LjKJvw&#10;E0THP8a49gcopUXGfR+x2x9EBcGN012upNUQWP3za/gwV91yL2q5X/fdNHMD6265kwDTvWX+3bc8&#10;xIdU47138GEmuN+8l7Ev410+cJ3fInjfuo8u9AOmvH2MkY8bvPfhJF3oPj5ox+huH6edIDAn6B52&#10;E94uQUM3sYsq1kkF6ptwF05PuosAUcG+MQkHpz+A0bkf4H/X5+C/VmRiZPMGXNqShcu5BDg/D1eK&#10;CnC9lDFvmDEvAf4qHmfcW0l3Oozr9eX4P4e3YiiyCPXPPIF90x/B2fG0Wx7Aaf7O4zc9xPthg0IY&#10;uvm7TH15L7r2QQJ0kKrZwXPttz5gLvTB76QSakE8hUZ1Zjy6n/nNvZYy8zdoskczG8I2wruPUAv0&#10;PQRwl4+b98otVzrrskaADcYBdfxxe5D51GOvv+9u/i1UbjfzHlBnGtN22rnpLE/YzVgv63O95ASf&#10;jc6+b/J+vsG4+htTkD3+Acz+4V/x1h8+xovPL8LTb2bih7MbMGnRAdy+6BDGy82exWdUnV6mzl6h&#10;1flFaLXk0YafFDdTsV3vtaDWuK57z5fgtVjXYPRmnVk8R3DVyWY908YDy/EZteWScpkJsY1jq1da&#10;K5ds9dJ+AtyORxrkQlcQ4E2dmLaGsBLgKQRTnVnqlXYAsxWwDi3elMzDaypsysyboKIFkzQsLvau&#10;simvwcuth9uO5U6b8cf//7j6zzDNjuNMG2yyG6a7vO9qb6uqDRqWAK3oSZESKTcjzchQoiiKogNA&#10;APSelEgBhCE8GkB7U13e+6r23gLUOO1oRJnZkWbm0uxeu/s/9r4j3wL1fT/Odd73mDx58sQTT0Rk&#10;ZGbeq4lbAJn3CHCPPyKTck4wW76/Be0i+y4C2O6hL/XQoD2V32Vrerg36lFI9V/Hb/jswej6/cfj&#10;/R9+KL7Q9avxVNt98XLDbQB3Z7zQsCuerxO422DhHbEXs9mZJPYB1gOOZV1hdHRVHERYjyCAh6sB&#10;jsn5CGb38tY4im+mOX2oBlao2YDgmeCwPqYA76zglXlv2ojws2E+nwQUZwDvGVj3HMx9AQCcuwVW&#10;BswJapjZYxcB8llYb4GyBe8CTHOCehxHCI/zjPMolQsAfALmGq1bE3/9738r/mXPo/GPL/0o/utj&#10;fxF/88QT8TdPPhH/FQD/zfPPxt8C2L/DhP77/Xvjv736cvz17pfin6eOxv+ceDzG/vAjcWzDTpTG&#10;lriB2Xy1BvYFwNbpPD7lRRTTOep2yuejtOZRLrMCGRDNAKx5FI5BrTmArbk/DTPO5H41CgzzGlDN&#10;wI6TgLaXtjuGH2+kepL7J2Rnrpngvfw/KSC5fhpAqiRk+VnedxqlMLWUawCmALfMSe51M8ZQfHAV&#10;AsfZprhumm0S98V+9mGAa0BtmOdPYBV5fJBjfSjWPp7VjQJ9ru2OePit/yY+/Jvfjq4/3ROrAXMD&#10;4Gp4eBawjkfz503bZDMI5pYDLAQzIAe8+swJWn3aBDByr4md7Cs2BKdYEMDsIbpmzOy8B/bNAFae&#10;B3vZZQT2POZ/s7I0rSm38WtTsc0g1gZN6B/M4fvaBwwDazqbTilo7Q/O37Lyoum8COLKb4/BxMUs&#10;pqKAciVmcju+5iKAMyVShhawBqAMWqFl8r9grVxX+nk55zG2knlleVzLuewb9jmWqU/LfZmAIWAz&#10;slyA3AQD12sqw8CrP7cv3vYbP4xP3Pn78d21744XWu8GsHfAunfF8/V3xm78vFcwFfdUdwDcjjja&#10;2pmDDI6sWB+H2I5UrQekmMcAqQcGOgaYjrKZnN+LSdsDCxsRPYhPt5+tD1DJDOM3b8z+XYV7AcE4&#10;DihP13YAgE2YopqkMtp6QLyObXWc4ffZW7fGRbbLXHtJ0CzfiIm9jnsALuWcEMAA+SRsf1K2Zn8e&#10;M/s8Jv3sm1vjJHX9+R/+QfyvPX8R//3pH8bP//LR+PkTT8fPn30u/vYF/N+XdsfPX94d/7Dv1fjb&#10;V1+Jn3cfjf/3uUNx45lPx+H77qF+2+JnK7riWnVXXKneHBfx9S9WbQDUKhrATJ3O8H6nAe9JLIoF&#10;QSwrApwZGG4OcM5j9grgWY7NU9852HiOc0bSZc9hQOwwwz5+T7AJ8AQt98zwTjL6lKClXMuY5Xxu&#10;nJ+CwZONAeOMAOe4UXq3CQCYwL+5lY3rAOUsinMeJeF3KOe1igA5329cxtaszi69dZTHHl95Guuo&#10;b/nmeAkF9ujat8YDt/1GfOxjX4+uzxyJxvsnMa9HovazQ5jYgO0LkNwXZGaDX45jlqkhJhlVs5gt&#10;EzVg68WhjpmEBEDNuLJvN01oGVcwA2ITPhwQoY+siV0i1GJFDJaUSoHd9NXJ2HrgZ7Fkk91ImNAC&#10;WBN6JYzrSKQMYlW6kqT2Yj5T0Bt7AA2wk4GTXSssydYOyNZhrpYuHo4l8AQilRd8Fbb+BWP7gprC&#10;ha2LqV3uW5kRbbcStCqBLc/JvJrXgzSAx3vQkn1pJtfw/I5PvRQf+8AD8ZBR5ZVvi6eadsVLDbfH&#10;K82YywD4xdqdgLcjXq3aVBIv0MqHAW43rNuDlu4FFEf5wMcw9/o45yCEHs1kBOIoTNCDcHYjnIcR&#10;nm4EtwfBPewGqA2mjOPHTmNCG3U+jlCk74giOHkzwEUYjTyf5hkyrL6vTCxIziPEFzl3GbC4ned3&#10;Apy95vSpjFqvyf+a2udRJBcx4d3PYBJeadsW//0rD8Q/7Xk8/vHxH8XPH30i/v7p5+Pvnnsh/v45&#10;zOcX2cO8f7v71fgfU33xL8efienPfDT6Nt8WNwDuz1BmVxDgywD3Iu1xnnqdp35n2Z9hO53KZ3Wc&#10;hH1PUK8F2mqBfYIXEzX7tDlm99gCYDyu4mHvsWHM4X7azOSOYcA7jolcGFQzWQAXRWC7zQLqOQAs&#10;+N0LYtne66a4fhYlMENZAn0OYArqiWWCV6XBxrXzXDufCsBIPu3DNguYsy8+2XttYX6O5W9ArD8/&#10;u3RzzLwZML95VfQD8OeQnS/v+hhm9qfjA7/2ndj56X3R+MB4VD8wA6AnowYAN1SYuXRPOTVQJWFE&#10;Zk4wG7ySkUu3ktPo5tRBglaGZW8wrEyuCDvrPz9i/y/XJeAlU8BbmW+rBV94y8EE8LVo+V4BsH6w&#10;+dCC0s1gVlkLif+LudBuFQAnmN3n8QrokoHVNPwWwPcDPgGaAAbUbwBUAAt8Xg5gJzDzfgFaNvtr&#10;HQGUiRf261ZMc5k2/dwv9kYzZnMjv2sxr2Xi7Z96Pn75w1+OB7t+LZ5quS/21NwVr9RXQAuAX67r&#10;ij0w4T4nXQMgB2DZwwChB/bqARS9AKgP4XMbQOgGAIwjbPoQmr7lbWwruaZsjrgR0P1c148A9CEw&#10;R1dgYiPcwwaubsI3RFjmEIJ5BPwEpqfsdRZzU0DoV56D1TWXz+e2Li7xrIvsL6/YElerZWRZ2OsB&#10;Lc86A+A1vf2f4DdqjYK5BPjPYKKfXrI6/vrud8U//fRH8T92/zT+9tFH428efyL+7pln4u+feZb9&#10;c7n97Z498b9PHom/O/SNGMT3na/fFn9V1Rk32Hz2ZRSZiqE8Q2sA8566nFR5YEafpk4nqM9J9loE&#10;pwywsRlw02c/yXuc4drTtOMJlJYgHAPIMp5+6SjAGgG8RqkFZDG1C9vO0JYytsogQSwA2dvnrGmu&#10;/z2L5VPOwbLcI9AnAfAk7sQc/wWvJvwsoJy3LMoQvDMoB7vlpqiDz9H01iSf0uXxPPs5++553/Gl&#10;muUb2GPuvxnTn+tfqu2Mr+78SPzKR78Wuz7xbHT88f7Y8Flct/vHo/6BqWgUvM62CahbONZ8fwmE&#10;ZT/zgxOZSOL6T/q4TfjQ+s8Z6daPBuhOraupbL9wAbFgl4W1hDGfDW7BwM1fnY0tMvCG3dcB8Hz2&#10;A8u+OaG7JnNGm0U9BSXbYlovgvgNAJf/OcIIgLot5jhnv612f9r/FdYUgJi8i0ydJrcb5zJyrN9b&#10;AW/xb4sv24JZnMGpZOBeyhTQgNc+XK6rxlTe8Kevxq+/96H43qYPxfON98aL1XfE7noYt3FX7K69&#10;DeDujP31nfipW3N+poOwi+mOh9l6YOFeBK4XBugTrIBYUA4igCMI8hBCOYDQ9LsBxH6uG0A4Br2G&#10;30Nc1wsQB1EGx25ti0OcGwXA85Qjw+i76cPKnKcFIIDIKLR77jufoBUkAncNgPb/+rgME15ifwFA&#10;XBCoghnwyNZnYUFZWICdw6wV6Bcp5zjPuoBi+sdPfSb+xx4Y95nH47/95WPxd089CQsDYMxpgfzf&#10;uw/Gv5w8EDe+/8kY3n4HrLsz/grFdkOlYfRZ3zefw0ZdL1AvzXwtiUUFZFDLyPQpGPi0yok6Hee3&#10;ykqAq2xkaIEyD0h0AexDFkgyollmRo/HANz0TW1pPhemLb6zwM2N8mTbRZDrU7vN0baa1nazzcDm&#10;c7z7zLIWyuc84Ct+dGHg2TS5URbJwICdbzqLlTGNcrHcZGnrih9uhtkU2wT+9niyNXVYiiKClWdR&#10;kAO8z6vVnfH0qjvi0fVvi6/c9W/i13/rz6Prs0ej6UGBPB51mNhNnwcfnwe0RrQzC2ws+5mbAWsT&#10;AM6F3LJLSjO7YkY/JHhl3WJOZ1ALdvZ/5kE7qMEgFgDuOPhXAPjlGwB4oTIn1mQBcDJrMafdWgV0&#10;pW/4/w7gsqJBhVE5J6uaMaVfKxML2uzfdS8DC0wBK0gxdRPAmscCHFAnkCsgdhSQgwoyyszWDJCb&#10;H+zG18BU5nw1DN/xB8/Fr33gofjyjt+MJ1veHrvr7oy9dbvi5VqDUjvYd8VeTOUDNVtyqtMjCPcx&#10;mEXGPQaT9QCMweoK0/LxBhG6AT7eMMI6gpAOAYohzg0hRMMyCKwwzG/7KTPHFwE0CSHBjwAfWwGz&#10;cP/xm40ub04B18xbQEhM3jgFI2kyJwhgzIu3bgKoms0bkn0vwWYXeLb7y4Da/SXKvURdLlKefrFg&#10;PouwnQEQ57i2ANxrBPeqOPmm1fFfdr07/vmpH8V/34f5/Pij8XePPR4/x5T++bPPx9+/+Ez877GD&#10;8T9HnovZP/p4jK2+LV6r2hmv126N11BuRp/TfFdpUIdzMPy5NOOLCZ3mfioggawCca9FgHmPlaLp&#10;fJJNc9gAlWwoG59b0c4eZSazAghZcxyf1ZiBkWUZc877+C3wDIgtaL3wXdKf5vpZQDUjYwpSQD+r&#10;glyq+Q7AqjfFPHV3sMXsssL6mtoZDMN8F9hzHE8lwLP0kWf9PrdsSWXrsz02DfjnZGKeXcxvfeS1&#10;/MeiYpv2Gtp4YQk+95v89pjZrXfEtzt/OT71S5+Kj/72d2Pnnx1Ixq2Gles/J5AxnZORAaOpnE4V&#10;tOgzu30RYGtmZ+YW4JWltVBhYbOy7HbKBdBN7gDAjZjSnfv/gwx8LZq+N1cSOb4uYO02KswqA7dm&#10;sEoA/8JcNkK8aEL7u/irsGd29RRft2RS2aUj68qmmtIlUJUBKdnY6LNbAhjQvgFembYyOggAt2Em&#10;Nz/QjY/bH7UomEZ83c1/ujve97FvxFe6fjVeqL8v9lXdG3sa7ozdjbBtw/YcFbQPNjlcBXBrNsVR&#10;BL+bj9WNkBkF7eX/MVjG4NQAABziow7yAQcxf0fYG6U0UX/0lk0xWdMZY9w3DmgmEL4xhGYMAXAb&#10;BriDCKXDAI+y76fsGYCaCRq3ln5Ug1YKmmbcKco4zT2ZsIHg6O9eQaFcgm0vcM8l/l8CzBdhCIF9&#10;GeBc5vcV6nmZ+l5Kpga0mrQ85zzAuIiCsdvpMr+vysy8y+VbNsc/fPqz8b97Xox/ePEn8fPHH4+/&#10;fxIwP/ls/P1LL8b/OXco/mnshzH5mx+I+fbbMJ+3wb6dcb1qc1wBvJf1fzWjeR8tgjM8s0TNDZyt&#10;Ylud2zmeKzjP8Nyz7C9gCZhdNga4RmC8uXzXds7Zr138+PRLAZVAn5EVBQnHBOgJ7pXBZVaBrzks&#10;YNInFoAc89oMnHHvLGxqsOtEA+3Me5xo3RHHGzpjnnoIyIVUnigLykiTmzrOrdjEOc1sfr+5JRbW&#10;3BXzzbtigfKP830WVBiY2gvc4zeb43+a3pQzgwKYMNgFGy8AbEHtiLJpg5aAenTJ2tjXtD2+ecdH&#10;4td/7Rtx96deiDWfH8Bcxn/9AiD8wgQmNiB1zi82Ted/Pftmmsua05rX/hbA+MItjkrKoFYxsc2F&#10;3nIABt62+0oBsJPafR3wmsxRAbFT6uj/Ct4EtswMoE2OkHX/te+bwINRcxOgpj9mtJnzgpn/vwDv&#10;L4CcaZaaxrB0AXD5LeiL6XwsGjlf/dWhaGTr+pNX4uPveSC+sfVX4tm2u2N38z2xu4kNH9duIeef&#10;2gt4D/KRDmMa91RvydzkbsDRx0ftBSB9CGYvwOwGWM4eYXaPbJqJ9wjYCMCYQCOPC16AMo0CGEcR&#10;TLzZBIW27K4w68jAxyQCMcZ9pv0dg/1GEXb7JDUTT/FRz6IoZFzznRXsE5idZ7j2PEC4KEAQ7osI&#10;t11Gl2XdBC6mNMeuY5JfpcxL3HuVc1dkZgHufQCsmN0ACXa6iOAl0PHRz6OQTr9pbfz1+z8W/3Lw&#10;yfgf+38KC/9l/OOjT8ff/eTp+Pt9L8f/79rh+G/7vhRD7743Ttdti/+wfFu8XrMxrhm8AqxXqPNF&#10;nnmBZ7sXqJrrF2DRSwCxHBOYMrFgBqgqJxTRFPURwEag9ZcFvUrrJO90nPayL1l34rgAShNXwAoo&#10;Aa6iaAc8gleA09ZLAe1SWVnQyp7cx7sep0yZWcAfr14bx+s2xAlcpOO0m0EzyzuBIj7BPoNtPuPW&#10;VljX+1dxDHaH0U/WbYqTsPdxytZyMFB4ArBavwXq8EZQDvBqRRnZnoehF25CESxDPtIqMN6BBcA2&#10;+eZ10f/mNVh7HfFs+z3xmfd+Ou7+3P5Y+SA+MgBeiY/cmkkikwAXU1oww8qtmN72ETc9MARh6U5y&#10;HMDqL2fAC/M6c6QxsZu+Ph8d+wTwKzJwJZXy65zUjBasRqL/dTRaBkYjpHkt01bM4H+9FSYuwMw0&#10;ygyHA3KBXPGFC1jt8ukD3GWfZrKjhCwnGRdGvr83GmHeKp4rsN/3Bz+Jz7/jk/GdLe+NJxqdZ/nu&#10;2Fe7Cx/3Thh4J8DtikP12+Mw5vIRBLAbtuit7gDAgBgh6wOMg5irmshGlPvZevhAfXyMTN9Ds+fA&#10;esynUT7GOB9sCvDpD5nFM46gTdZujpnGzSlM6YchUEZQx+s25yRu/QjKBOU6U8U8vpUBn7MIcEaM&#10;q/gNu51GoZwVFBwz0nsJ3/Iyz9J8vowwXqFOVwCw2zXKuioLJ3jXxlWuKf8BGYongUxZ52GuSwjn&#10;BYTzMqCxrNNvXht/teXe+OfHvh//fPiZ+Mcnfxz/+JdPxN//5PH4pyMvxP/33O648LU/iJ6dt8Ul&#10;hP6vVgBg2uqa5jOK7hrPvIqQXwFMV7AsLgNSTWcDaRcoP/1jnn1B5cO507Sf/qsKTXCd57jvo+mt&#10;2a3ZfJzjJyjT4JfHTvmbugsa2VAfdQEw2kUlE5/kOgE0q0kLY+vHagYvcJ++tvclS6IsZc3jfMfj&#10;/hZ01EWQWc7pLE/FwSaYucZuOfvSBelJwHoaJjXYpj+fXXoqWtuRb3MSd+ik/j7P8ny+w00bOb6Z&#10;rdyXLM/eoZZTRrGXbokTb1ofMzCykzp8v/OD8e8/9kjciZ/c/kVAWsn0ciKC3GDcNLEfFMAAF1/a&#10;30asmzGnM+DlcEITOjCnm746E5sPvB5LOl69Hs0ubvZ1wCaAnVYHANu/25rZV8VUzsELb2ycyygy&#10;7AoDvwFe2FfmTGbVtPa/xwHt/2VLE7kSoNJMfhim9diDBqa6eZGjUctzm74yHG/5w6fiD9/2J/HY&#10;mvcA2LtjvxOk198O2+6KPfU78He70lQ+tKIzjgKOY7BlD2x2DLD2wp7OO9XPNgCgh/mfs2Jwbgzw&#10;mEM7zAcdwx9zjK7Ma/aUGUR2LcxwnWxqsGViaUvM1OFfsU3f1BrTCLV5v2PLWmO4ZUsMtnSUQfoI&#10;yxzK4vQtW2EfmAfGOo1Q6i9eAHDnk8kAA8J/Gaa4jFBdRoguCWIEw/9pPvP/KnW9KgsD/KtYFFd5&#10;r6srNgPszYAMM5fNa03muICiuZj3twNynokQX8CM/vmn/hgWfiz++TkY+LEn4x8efSL+19Fn4v/M&#10;/Xkc//SvxNQG/d+OeK1mCwDegAm9AfBuZA8LY1JfRtFcpa5XUDSXqLtMfzbfR0DznJuN+rbQTkaH&#10;SxDLrjCthsucE8DZ5SRoqZ+bvwXvuTwmM8LObPOUYfaVyR6a0AI+mTPZUFblP4A/zjktmtMox1N8&#10;sxOAb55rZFifdZz7TXY5ecvGTDzRxNd09zucpj4+O12ZvKacP0N7nwKQF3h3Ywr2v/udMvpPO59O&#10;QKsMKIvvpaXgswX7mVs609pSibjNLduYAJ6mvJmbO2Ka7zDGtYdX7oz7P/LZ2PWZg8j5dDR9Dsb9&#10;PCwskM3qMsj1AOYx4G350mRGpE2jFMAJZpjXvuG2h6ej+StTsWXva7Gka99r0Wg/MAA2Ei0TC2YH&#10;MWTiRsXvLf4uoGXL30abBTJs/AaA0x8GwLKwprXH3QBtYV+A/YBdQ+WazE2ubGkuOyYXANdz78bP&#10;HY5PvP9L8WT7e+OlFW+Jl+veGi833xevYiq/UrMz9gLYI5i1hxFsRwD1wiLHBDAs0gtDybD9fBSD&#10;UKP8Hs1pbDaxB2T4pdMI7DgfdYwGtyO/RBwx02ho+yOnMwVSsK7LJINZj+FvGeCYudWEglbKMiLd&#10;mjNoTDRwPc+dA8Bq9tN80NMIXQavlptPjL+b5jB+LB/9Is89T91ktPPcc9FjPOMSrJXgpb7XeO41&#10;gHMdV+CaQMYVuMa7CmDZWTP3Evs0vTFrkzHZrqUZvTJOLFkZ//ndH4r/vfuH8c8v/jD+4bHH4u+e&#10;eDb+5+jL8b9PfCfm//B9Md/WFX+1vAPzWQBvitco/7rlN3bEtfV3UCd98nbKB5CA4yogOc8zT/N7&#10;/hb7cZtSocmGvsd53kdWPoOgnwQwJwRTAmdlAuIk730cpeh7C2ABosl6HCXpuezu4fpZ2lZG1wcW&#10;xDKqQLdrSZDK/vaPy4gCPZmUc/riqTgFGJuAFaQneaYAPkPbaBkZXBS02SsgQPlW5wC8feAqxfPc&#10;o3vge5RyADVEcBblbODQ59gleDq/Nffz2zZIRoYM5m/aEnO4JXM3d8V01VZcsS2xsHRTHFhzRzzw&#10;/j+Kd33yOaxMrMsvTEX7ZwGyIHapVQDcBJDdBG1JswS8ghpTWhC3wsANj0zEtr0w8LZ9r0fD9xcy&#10;gOVslIuDGpJ1BeqiGQyQE6DJqrJuMaEXUyDtw13c/F+CWIJWM3nRp/0FgBfZuExfcyxHB1V9ZTCq&#10;vtgT9/z2T+PB2/8wXgG0+6vviT0N98G67DGZD8IKB2iQjCbT8D2wag8mXz//nf0iB9GzH6TB9WsN&#10;RE1iEk/etBnNjl8L2+rXTlY7J5XnNN3MxlkD65q/W4Iq2YcLCI1KZhog5c0gaEYjp00JlH0Rsr4V&#10;zSiLVv4LXMxmnqEZKHDV8u4XAK1RW/1JQXsJbS7rKuznqHtqff5fEMAoh8LEawEpQEbArlHfa5rU&#10;lHcNFrxKXa66p8ziL2PmwobXUBBXEdg0exGwC29aFf9l+9vjf/3kG/G/Xv5R/MPjP4mfP/tS/MuJ&#10;A/FP01+LkX/7zpht7cB8Brgov9dwP17DhL4OiG+4r0WxUN4lhFNFkcCkfsd57xkU2DQAPsH/cyid&#10;ixy7xDtc4prL1OMs75AJK7yjYD/N+WRfjsmiJ/WPue8sgDKSbR+yzFyYkGsA9DztPkdb6+uqCGRp&#10;R2PJoCdRCKe9XuCwFRYFYOztNz9DXU4JaNqwmLn61/rjWg6y66Y8l/3vfIPsjqOeqbAAqb0C5/h9&#10;jvoIYp91lmP2LJhcc5ZzhX2LiS47p3Lyeq45CXhPOgkCJvXMrVtjonZHzNfcERPV2+Jw4874yx0f&#10;jF/+vR/lwIjmz01Ey2dhXEzoEql2Pi82I9YPmrEFS2cCyC+ysxofmYpOGXjn3hvR+L35HAfc7hxY&#10;DmbI/OcK61ZY1q6jYjaXrQSqBKCmL2CUgQVwMi4grQA00xsTpF7H3nsEdOYtw75GlmHtBsznjj9+&#10;Lj76wYfiK5s+jl/79jhQd2/sbbwr9jTeHvtrdsG4nZjHmwGtEWRYF6ANNWyJ4fadMYTmHIVJ3I+g&#10;SYfZxvlQE3y80aVGDtdh9uKj1G2FSQEzAB3nAxt8cJyuXQWLubMGSub4aDkAwd83mzhgX6SpeyUT&#10;aIL/sq/R5wkEw4DLSQThDB/fzKMF2FozLzOnAKy+sF09Rpov8KHdirDo78Ki1OESz7yskGFKKjQm&#10;eFziffV5BaamrMGtqwjpNe67tqIjrvPOVxAe2fuiTMl5WfgKAD//5ra4tnJX/D9/8JX4fx1+Kv7h&#10;iR/H3z/zVPyfmT3xt/u/HD3vf2fMN26M12XdavYov9dQhDc02Xmmfvcl3vkc7+q7LGSaYgtKrS0F&#10;Wj9XpXOBul4ClFcAmAMwzsuCADRdB84ZADvP/ef5b4DqVIKvNbezKIFzlOG1AizBTtmyaQa+OG7/&#10;sfs8xzNlPVn1NEwr8M7AnpnkIpDymZrngkxQy5L6toKMunCdSukcFo3f6jzm7RVk6TLbFawY+96v&#10;msxy6xbO0a4rdAMsT/A64ARgp4JQWWBW824y+BlNbK7P/m9+n75lG8c72XfGybo7Y6Hl9pgBuHMr&#10;7455gD0Kgfxk6zvjo7/9/Wh3yh8A3PYFwGmE+otsBrkAb8uDmtKyrz6x/wX0OO7lTGHg2w8A4B8A&#10;4G/CwN+EeQWwUedM5KiwbmUrmVKazoKY3zIqgM2B8hUAuxhYBqVydBA+bSZdCGj+C+D7S39uE4xb&#10;++WBqOPadX/0Qnz4gw/HN7s+Frtb3xp76u6OffX3st0dB2tvi0M1mMtorm58tQEacZDGG6SxBgHX&#10;EI0+WotpzAcwajzGBx0HSON8tDE07BTHpjANp2DZWT7KHAw+C7gNOEzBsDMrtgLWzWlGTxqckl34&#10;6GrSDIQAtIxeAtTsj+S36XwjCNUxgOxMFMepU4JXQcV3lIUFsQJTMqwcrG+famExheicwk5Z6e8i&#10;IAJXBrvKcwW2QR67bmSns16LYBbz1MASgsa1su81nn2N99I099xlmRk2Nth1AavgXM3m+NvPfib+&#10;5fDj8XePfTP+9rE/j3+ZOBz/bc83Y+j998bJxg3xGnW/jqKQeQ1WGSH3ufp6xzGPZUH7U2VFWU0f&#10;2Gi4wauzgFFldJ3/13i+/rjnT3O9e8Gpmazvr/LSjD4NiAWa2VsCU8AV/7SNa2VqWcw6CEoUI219&#10;QsD7X0blvQTyYl96SUUVSJa7kt8yraxZNpnSYZuypl1vZ6mjOeRG/ou/bgARJanfr0KkLTLzDNlR&#10;EZxHdi4gL3bV+Q0Fs0M+zyVL25VHOZSva6EZnkoDMzqvadgZ59a9JY7X7kT+OmMGWZaFx6t2xBhA&#10;frrzXfEr/w4QO5Pm5wHn58EhfnGrEWrAmwEtTWgTPPCLWx9yfiz7gacBMAx8574bUQ+AW7/BRfrB&#10;mtEZgYaB3WRewOtavQliu5AEdAWsglg/VyDnJpBh3OaHCmDNmsqoc/7ujSa2Gnzc6oeOxYZPPh+/&#10;/MEH4stdH4mnAO5eQHug7j6Aew/7O+NwzY44Csv04D8OsPUDtkFAN0yjjvDBB2VgfFfHhI4jbAag&#10;ckQL10zSkBOw6zRMO8UHKvmupjfan2egaU3MIfiz1V0ZrMrOecydeX6X7B8BvA5wmpSBGcwzNP3s&#10;exyFgfpuaokBhGr6luaKj6cwKRgISMuuHPOrkF5AkOzucUCAfaSLrHAWQcvunwSA4OVa/hczugSy&#10;TI/MkUoCGDNdU1U2EKiynowm816l3MvU+yJ1FlgGnG7gNxtNvvDmNfHfPvTx+D/7H4//ueex+Kfd&#10;T8T/Z/jV+K8/+dPoubMLITJCWwJLZovNLm9FgbXwXuYoa1m0wDYrs04G2FQ6qSisw3LZCcVC3a9y&#10;7or1z/fQhyzHz/M9NDntrzYwJEvJtGe4X3P3rPdzn/sCbtoRE9TfxYIRqAam2oqpDOCKP6uCs80B&#10;F6CyvzpZnnLSt+Z4+qfsHaZZmNNsNr4DLoNtexVXzL72K9RVC6eY/5uSkR1UctYRYtxnu9rexXry&#10;/2YsE/b+zv8Vq4q9QDanXdfoPPJ1Dvk9U9eVJvWJW7YjVx0xWQWAa7piEnmewDd+euM74kO/+5ew&#10;7wimNDhMIOMPfxF/+H78YU3pZGH7ggXwVDR+eSZ27LkWS+7efwMfeDZ93xx9lABmjwldglgGrQRw&#10;AXOOOgKki/7voi+rObwYtFqcWWNxfG6a0ZjMDZjL5i3v+MRz8evv+lw81PXL8dOVgLb2rjhc6/4t&#10;sa8OP7fW7qDO6OVFB2jIIRrLHNpRQDoEAIf4gKN8TCPHw29eGxNvxgTGTDYZ3VEmsq2RvylM5Zml&#10;ZtTYrWMwxI54fF4EaR6gzS+DkZduBagwMvfMYdYch6GNYGr22mcpOGUiuysMrIxhQjpDxMhShBsA&#10;e14AlAirZh9CXAcbYoYKaMF6sRotX6UQaIqtBBAKmL6YbCFr8F9gKCQIq8wmMK9VY17DCprGAt0u&#10;o4sKIc9MECNwMltmcQEMgZMmtn5xFT7gClyCNzfHuVWb428e+sP4n69+K/7HMw/H/+Ph34rpd2yL&#10;fQ1tMY6JOI2CcAaN6ZubUWCyHQDjne3XvZjCTV0sm+vO0QYqlytsV900/QU4bSJ4L3G9KZ0JYtox&#10;Gcw952Trktft+3ocoHDe99NML+YnIHDjGgdLZF1yrw+s5QLo2Zf6aQVoiZixJpCsL22oskAJn8VS&#10;K+xYRnVpDVk3lZ1TBV1ByWZkn3IMAC4mzFzDjNakPkcd81tl+1v+Ft5LxWh7G3CsgBfZyef6ripN&#10;lIDDMs/Dsqdv3Yk11hGn63bG6ertcdxpeXn2FGQxAUNPUt4gcvj9nR+Od//R47HyC+ALFhbAArnM&#10;EjIKE+MrA+JmWNgodJMrM+yBge868BoMPBeuzF/mxcJ8FrQVwLYJWBgz/1d+C+AmgZnbIlB7Aa4s&#10;K7A1n2HeBzALHsTXfeBY1MPcLV/siQ//6nfju1t+NV5sfGu8WsfWfA/Me1fsb7gnjgDew9Ud0Y0J&#10;c4yG7aUhHfw9KnhhUJPhBe+w/9GqOS8xQBoXxJrACNi4+/RnYWPA6hC12Zs3ATQ1un11ZcTJAubM&#10;CZRDdk9wzMCTnfxGoOc1y9gcRK/ZaLeFJvQ054ZubYlh/FtZWobV1DM9MpkFQdPck1kuLu9CwAAx&#10;ZV+oghUdnqf5hR95FtPcvOfSXSEIO/ndUVhLYFJX2aCwQiUwpHAiSALUgJEmdfqbKfAF0CXKXWFH&#10;rjsNay2saEaxNcV4Y3sc37Y5ZrfhfjQ1x7E3NWGBoBSqFFBAQvmyV1oBtLP9yglQFITBs6scu8Ix&#10;/XR94+yv5lsU4QdInEt3INlacAoks9H0962zVkdbHit9yJrO1t33F9zFBz6LuX4RJWkUOLuIuNcA&#10;kab7SZSEprkgLoApwPG5vr+R9xI13wAAVQx+h/UJWNvbdNR0MQCZQzYFfvq/lKNyusJ9vu91AGhP&#10;gW1o+VoQqZQAd+acc+yyzMt/v2H2KngdzzYN1rnNZO8LtygD23gvrLHazjgrgAHucUA7B2i1Eod5&#10;/gj/nYL4m+/6g3jrZw9nRLrVrC3NaH3hXKmxBLSaMaudlbLxy7PR+cr1WPL2fa9HnSb010H9Yiql&#10;wSx94PSHofVFEAve3Iw26+sWACeIAbCmc3YRJQNjTufxbszlgVj/mf3xR+++Px7b/KHY3fKOeKXp&#10;7fFS432xu/EOmPf2OAh4uzGZezE5+mmkIRpziBccXbYxxmRXAGN6YwI1wWn/bEmEd3UD51k2xc5B&#10;2lPJuPYNmttqTqwR5ZIOtwCo56s2xELLztKQsIC+bebZaiZTxnGEYQFhm+dYGZKGOcl+COF23mPH&#10;+JpkYF5vmoZ89IxI8jHdX0Az24d6pXonQtKVAnUNi+ISGv8cAnhBIGLyyZoyk6mKpf9RQUcYFX7A&#10;aGQ5UyhT0+s7C1CzrRRKzW6EdpmAby3CynXF1PM6TEPKuboCIGPqzrypMeaW1MbMkqaYfxNWAG2T&#10;gPMdKorDaPZFAJTmOYrLcjKJxGey2YV0nXa+RrmanfY5X8aKEDQXAFt2gwEyu8IE7HnfhbJUBpfZ&#10;ZNkLPE/3QbP4vBvvoPIrvj5gtg7UK8vknVSGmVDBN9JPNqAle6dCg6VT2eT7Ch7enfJ8lsrP1NIE&#10;M9+kHDMRhvpXw6KClvIuUe8r/L7Kb5NnjCXY9218QdensKz18T2LBaTiMPh4Hvk8h/xcwHfXDcgA&#10;Ge9hWux5CELFfH75bdR/J/KyOU7VbEeuOpCxkvQxzXVjmPEj1bAxpvSrjXfGn33swej8PFj6wlSs&#10;/CLm8v0CWXMafD44lX6x/cQNsHDXywD4XZjQdT9cwAcuudCLA/jd5xzR2f9rAAtgwrxvzJihOa3J&#10;bNZUDvUDzHYtGdgSwKZFcmwFbL7hM/vik2/7XDyx5v3xwsp3xAtNb4sX6u+EgW8DvF2ZPXWsdhvg&#10;7Yp+XsR5pUZouNFlmwAvfsJSfdgCTqPF5sWWwdkmwcu+dhPJvh7HZKZxz6woE8Y5e2IClHtnUQYn&#10;aMh5lMQ8Jq6jZGY1nz23dDV7M268pvi7pWN+VUafR/n4/e5hX9lcc/kU1wjeC9WysT6WQY0SqXQW&#10;i6v4OfpZlwDRZVj4KqDOLCrKNEqcgxhS+PnwCg2/k+kEkFqdZyooRk2Tcbkuc56xTmTa0nWD8HIu&#10;ASwb8BxZRqG+ohKokplhNYVLoaa8K9xbGE9G1Kxto84oARSVJvMVQCvTFpO8dElZpzSlUXBX3byO&#10;zedcFLR8n0scz4wwy819RZHQHpdvMkOsjWerJIqV4XlBcZ5vZIzgEm2vj6pV4X0qq9LVJojZANtp&#10;ypWJZWpNXpVgabuiKLLPmja8vAhy2jHTT7kuk1JsF1yLbJ9sO5WLwUMVlcDexG+BXmFsyORqKgHK&#10;osyL1jXLtI02857Ul++gIiqDUMwl76DNUN5VO+Ni3R1xtur2OLmsA5fGrqUuAAy5UM4sSnu6agtu&#10;zOYYkbRwBZ/Z/M746KeeitX3j8fqz5l2OR1tX5wCyAD4S7OAVxCPAeDJ6NqND/zOg9ej7s9PROu3&#10;QLos7IB+/WAj0ZVBDRm00g8WwA5C4FiLSR38X2TgnKQdQGekGeDar1vDPZsA75+94zP4uh+Mnza+&#10;PZ5rvi9nxHilblsueH0UIB2twoRgKxPC4dfycvq3Y7zopMkUAK+MCDFdD9/Vl6cxk205LkDLWE+u&#10;AZQmrpuU7nEDHycRwDSTAemJxu1xou0uTBkakf+m8Jl6dxxf+XjjrjjVRmNruvEcN33ncQRvuKY9&#10;Z3KYR1FkYAQBMygioDIvmHobDbWrwwBNMbsMlggEzVJMs5qNmTBxld/JBumDVQBnaqTgynOaytyL&#10;KSar6DdfSIFdmcImQJLtfAb/L3FP+skmW1BHEz689qppmg5KWASUQsf5S7Igm8kHsn4CDlBcViHw&#10;29RJzecLvKsgsT/apJIr1MHzXmfASgBfoX6XPI7Z67ECGu7jva5Umzm2kfIAJ2WpdGTyi/xWUSSI&#10;Kesy7SzgMnjHs9IMpr6atQkw3k0FZveaDGu84ZSmOr/1wbMOKjvuz6wxFQsycBmFYDQ+u9myXADm&#10;Ob6nYFaxqMwE9TWeaYLMdYB0I0ELoAGwFpAmtd/riu2X9Sr985kv7vtQ9/Mc8xkmglwBpFdX7EB5&#10;b4sLkNLZm7ehfDChKf8cZZ1ASZzUjUO+F/CVS6bW5uw5sRv0u+/8N/HOP3kx1n4Wt9VsLcxpQdz2&#10;AED+EttDY1FvIsdLAvjA9Wj8izPR+m3s7UUAfx3zeRHAAlUGruQ/5+CExQQPAJyRZ/1eTWbMaof9&#10;tTxyLFZggm/4s4PxeZj3ybUfBLjvjOdb3hovNd8B8+7MZTftFjpWvRXwdmXFxzBHxmhk/dsJgCuz&#10;Tt3UAYvykgnQklanL+tA8hxbyocShA4USCACAnNTM9Gd4yaza4J5Xl/2BBrvbJ1zUm2IE3Vb0Ypb&#10;MSc3x5kafJU1t8Xpmk1xisZ10IH9v2O3NKNYVsYov51Cxv5DI80X3POBHZiQEVXKy+wrr1F7I7gG&#10;QnI4INf4ka9x389qt+YgBQVOUziFWiHjmKOATGN0AINdQZlppQJQgBU03ll/VKCkX6qA8b4p6GwZ&#10;wPI8Aphley9b+sicv8A7ZCAMEGYfbvqAKg7Ow5BXec9L+OimQCaYuT77n6n7FcDjcQEsM6bCAFxu&#10;ybTsBZJ+svVJP7G6gzbArE9m9/nlnqwHz5S5SuDL+mu6czwVDACGzS8LdDbLv8D/89Sx+KS0O+9h&#10;wNDyDLAJOJlTBZhR5awPigfl6KY5rSLRNM5uI+poXct9PItn6Ntf59rrXHeNNrzmd8myLWc9e8v2&#10;v+8oyxdlVZSjVoTKmDZd0Un7dLFpSrMh25rUZwBrdm0Zmca9Oo58zwPmqRWbIAmYGByMo3R66rri&#10;wQ99Lro+1xOtn4VM7Vq6HzaGfVc/MpsTu9c9NBU7XwDA7z5wI+q/fzJavwk1O/ZXE9puJEzkxX7g&#10;0pVUTOY0myvJHSXirBnNcc1og1oAuIZr13/mYPzJOz4fT68CvC3vjBdz1NCdsadhexzEXD7KS/Zi&#10;OvTDSIOYlmNmRlF5X2BC85YGnFzKluxbsqWcXUHzVp/u1M0mTGgem4xRgGsKo5Ol53Q1NNRxAOVE&#10;ckY39X3VeGbGGGG23/Z4bQfsjG8C4E/UcK6JhgZksrZD3SYR1oHlrZlyeYpnlfxYtxJ4MSspo6Nc&#10;fxrBOH/rVo7b7yt4BLB7maWwj2bpdbOeGjGvBDj/NX1TuPzwan67MRCkwmZ2PWFKC2aZlXeTLQTp&#10;NYRMFrie9wl2+35lOMpCGRQzW3CVTZAInHMw7XnYctG/vc49gkfz+QrnrvLO9udeU1hVDNxbAmcF&#10;dHmMa5NR+S97F/DCSrR/lpXHfe4i0xaz+ZJmtEDlOdaluA6+PwoxQS+IradKj3ajjPNez3XnUaru&#10;8xj1S0bmOn1jo9Emr5RIsqBT0ZXN+l6hvfI898u6RpnLeYHO+Xxvo+3rErw3cOOuYx2Zrmp2m1ZN&#10;CdwZj+A37ZYxAY9RdioEvn++CzJ9GYDahVRm8zQfmzpW7+AYTEz9ztRxvKkzrb6FW7bETDXA5Z5R&#10;2FordBiwP7v9A/E7//5H0fFnkCYg1idue2AaS3cGFp6OBgC8QwZ+/wFTKU9E2zemCwPLupVEjsU+&#10;4NbsAwa0FcbNYwa2MuKMuZwJGwaxeqMW8K757KH45LsfjKfbPxwvtL4rmXd3wy7M5p34vJjN+LxG&#10;mgcwm53FYghhG0OwJ6n8GIIwToM4eZn9tlMA2IivASmHcmX+KY1t5FeQGW12DiW7HPR5Bbb5redg&#10;M6eY0edd0FyGqQX8Sc0Wwc71MrbBhFxtAEHwnPNUWZbDzRbnG9Yct58xR9bw0fR9zal1M7mgmNP4&#10;tnyEy3x8A1IGTxyIoCnp9DQKgQwjkF9r0DfGfKZ+mcusgLFXSASzAi1oNPMyO4vf1zRJOX6ROuf1&#10;uQE0TO9kBEBeAlmytpuCJsg0JbmH9kw/mk2fVWBcqWpPBZDmInW7IuOyz+gz12WgivcoAMZHpr0T&#10;wAKJrUTDCwNdBJyXl1l2BbQVdr24rPR3F//T+yrMm/dZXwFQorhp3nKsBJwKgA3cGQ84x7cvIG/H&#10;JNWNoGzeTYVpgsYis2rpWB+HXsqa1zlXfFhZ1Qw2c8lVgAKaDWa/xvU3uO4697jdSLYV6IDcd6ce&#10;l5Gdq2wycPGN/W7uZXV8Z+7x+1xe3sF3N+99E3LhBIam126Ic1XID8fM/ip52nZVSibmHmyOCZS/&#10;g2zEg2nBR3H1vvHuP4i3f2p/rMEXXqUJnWY0AH5oJppg4e0vXI0l7917Ixp+cAoGxgf+2kQC2MBV&#10;DuAHwGVUEUCWdQWwwSl9X4NVDgGUeU2LhH1d5aD9z47EH73nS/Hkmo/Es82At+lezOa745WG22M/&#10;fu8hu4mqXH5kY4wgxCNow2G20Vu2xqSmMh9qhoZw9buStih48UXZy7B2LTj8S+ZzdMrsTc6zDAD5&#10;IDmQAHP49K0wK41ykgZPc/oNAJviVoBfglQGE0q+s75tGc1iRHp1jC1vwRd3ehYDVIIUYULRnAFI&#10;p3i2mUAC2KhpBqZ49kXM8cu4BJeqtvIx7ZKQPRcZw6gswoswX+Q+zVuDVglQfl+rLkDKIIxglo0F&#10;FvekScg1acIp4Ji6V2CrZGKFDUFLxpMFUnkUf837U9Coi9Ht8wirJnQGeGRcfOTXELbXqL/DBxXs&#10;7AYCdJdvas1nXxPgvIPHNTP1RxeVigBe9E/TnOYZxY/mHQGHXUEZ3BH0vKvvIQCL+W15bpU24LdK&#10;JLulrDsKSTNXoGcaI+9tsM37jW7ruthF5bumdcO72y0lG+fILr5tmr62heDTNNY9sV25tygsFVdR&#10;mtep/3X+F/NZC8Q20bqhLMtExiy3BAj1gcvAB1Mv7U82ZiH7J4ujyC8AyBPI4hzyqTtWXC4DnLAv&#10;7KzL5thpGdn4zNQtnTEBmF0EbwBrVEw8teuD8dFPPh0dnx2OTZjR7V/EF75fP3gaAM/E9ucB8If3&#10;XseEPh4t3wK8ALjla/q9sC8gdt7nBHAOXsCUNspsF5Lsq+mc3UQVE/rh3qgCzG//+KPxo40fj+fq&#10;3xXPNL01nm+8O15ucD6qnZmccQTmPcYL98O4o4B5NMGLD8CLTi3bFDO87BQs6pxEOWiej+jY28Wh&#10;WoK1jD7RBxaMBpoMWMGaAPEkSuD0zZ2Yxvi3AElz2YHX87BrmRDOcaEmBpjY4ewRMjRKgec4+EDf&#10;eVy/9xYHKJjuZ2aQwAfcK9phZ5l3DaaRkVGDVQIYgCNYBrBMls95lJMRYA4+kL6y3Q8GPBTqEkzy&#10;PAKvKc3HdVYOBwEIhBzskMIgk2gWuumrySCFUfytUCZIeXaal/yXiUpqJuDLTWETQDyLchMcWRb/&#10;+a2iKVsR6jSPBSaMK+A0pfMe2jsDRCiMZJt8tuysH+89MlVhxvOAv/jcZcvuJs9TzqIP7FZ8Zf9X&#10;nsl3Tn+bOifTYSVkhhrKW59YRZhRa56TCpVrzvkM/WXa6xzPsD872ZZvWt61lHUFSyXjDNQ33Q3e&#10;NZlYxWi7+H7Ikb+vUdZ1gci1tpX35zvQFgbGVAhlrDbtRnvbJkUx6I/D4FXbkI+tkMpW5NJcAwdH&#10;yNKbi0tUjXld35GEcoI2XADY04B6CuCPo2RG6lyKdnvsabs7Pv3RL8Z9n+uOzZjR7V+YjJUw8EoA&#10;XA8L3/HClVjysb3XouF7C8nALSZzOI1O+rj6v2yYz2Zipf9rcoYmtFulu6iJY833H4tahwP+8f74&#10;w/s+G0+3vSeea3pbvNh4T7xsd1HtDkxn/F6H+yGwPbyIU9oMysC80BgvMq65DLO66PUELzVFg5Y+&#10;3XUwq/2xDhszQCWrshloYjsuQ9Pwrpbn3MsnabRTNJosfIaGPAMrnqZxHYCtOZPZPjwjR6jQ+CcQ&#10;xFxs7E3s3+RghTUxgPBO3tQCoNfzIeyjXMO9PsekDs3nklxghtC59NtMzl/FMxQojxWAa3KXDCDB&#10;hSDzoTWtsy+X642OXsUScZ/MK9OlYKDVFTqOJYAFAeUKsvTBeH//Z6SXj58AyDI9V3zY9Om4L306&#10;hyTS3hlNVmi9ljYzmiprCnz9usXgVTGfWxHKRXOajePFZEdQMzgFo6GEDdTpB5eI7KZiZdB+ae5m&#10;PQWkdVdhyWCyasWE5numYuEa3QavK4DhHu5XmbzB/LRxmrK0VVo7HNOsN1J+iedc4V28326xM5W6&#10;aj5nWRzPgBT3log64PZ8Alz21R/2+KI5DXgp0xFgvntRKIJ2Uz5HRZN1tTwtFM9BQpZxnedcg6BO&#10;cu0sciehmNChW3XZ9FZk3mh1KhuDnigEMwFnAPkMz5vgnlFIbhg3s7eqMx7dAQv/8ROx9vMjsfqL&#10;09H+4FyscZJ5GPiOFy7Fkl8DwI0wcCs+8MpvlmVGs5vo4QLgFv3fTOSAeQFsAnkxVdJRRvi/dYB3&#10;xf298d5f+V78cN2vxrNNb8d8vjderN8FeHcB3l2xv7Yzx+r28xL29fbz4q405+z8Jmc4W2COCAKw&#10;rv5usoR9uDlBWTKwI1PwH3jp4j/oi9pAAJHrNVNc8eAUZZ+h8c5m1K8zZ8Ew4pwzKsjOAERfxOR2&#10;Z1hMRn8zTL76rphdd3dmWQ37PAQhk+QRfhPjnRomx4Xykcq8zAatNInbEFivNYnDoFQRTMeO2n9Z&#10;JoZD2CgvGZfnX+E6AZEmcfq2CoSA1qzVNENQZAkFyGt4d81ZgbzIyt6jaVcygwoLJGPo2+Z1Cq4A&#10;VFAVUBlGs9FZO3gO7Ws9kmUB4zXAmCZz5Z78bb3yuZQpSP1tvfiGdn+liUl9NYczeAbrmE6YpjXf&#10;tQSUtChkRRnbZ2pqy6Rco1Lz3fhdzvEePHORsUsAyt8yNOazx7zOdqSOCbjFduO39XZGEhNDVJzZ&#10;583vEvCzPWxP6ky9tCZsL0F3g7ov/r5e2a4BKtnU7bXq7bgaXXmvJnIJJrKhfK/CnGWYJ+cAaXZr&#10;8U0kixnk8zhm8QVjI7SvjH2VNioDT3B1nJEFeVUGXTN6HPJwKid94f6aTTFUuzX667fFQ+/7ROz6&#10;/NHouH8y1j04E2vY2mDgO5+/HEt+3VzoH5QgVtvXsa8X+34ddYQZbX9vms2yML6w/m8C2UW0HzgW&#10;DY9wHBZ+/8e/F9/o+Hg81fzOeK7xLfFS452x22VKYN9DtV1xBN9Q9i0zY5hCth4z1TTJMmv+NB9W&#10;/9fEDH3fHNJnmN15hngxp1kRfAYAnP7kDGWcsaHQYCcps0xxugkAGyXeCPAMZmk2y7qayFxrBJoy&#10;kollYY4fh8UXlq6MuW27YvT2u2PIaUl5fk6twkfXJLYrxv7STLaHLQTzuUoKYvaxIjiZIph+jn6Y&#10;rIvwKtx8NIcRZoRSlhN41CH9NMorCQEAn3f3dwa9OF9MZIQw2UXh13xj7/kElcwlAAoT6M8WZuWY&#10;wOMdc9C/wEtAKsAFEILB6xT+ZBgBTt1KJJbzgk+w8JwS1BIg/EYBGKVO9qFuZU993Hi2zGMSg+9S&#10;6lbKFNyZEJL1pi1lf8rRxC9BLJ7l+9Imiz6nQFaxJIDTrNfs1lVgT50yQ4z624V0zbItK9+d48iB&#10;aY0qVN/FwJXg0cJJn1nFqNLieYtm73XkJ4NYthv3mW3mu9/g+GtYHDdQqnYtaWJfB4S2rbOWaNkY&#10;Q7iO1WTk2nNGonNcuAQDgCUMg1oCOwNt7L3GbsPz3D+LLI4uWx+jS9elNWpAdxjiGazvhIk744nN&#10;vxS//jt/EZu/OJTBrFWY0c1fmonbn4WBf2Pf9ahzPPBXpzCfJxPALfbxph9swsa/YmDHAZtSqU/8&#10;YG805ACFofjIx38YP+r4WDzf/Db83nvi+aYywdxe/N6DzlGFxnYcbx8vMUTjDfNxRtmcZsTlLBxM&#10;L4DNQ550wP3StbzUasDrzAb6uvqigIctTVcaRn+2TBinyWzgSjCvz6QNQW2nuQB20nFHreTIFBrP&#10;MaRGme0TPr3CYJhDCFfG2JtbYvBNTTHFucVRL96XmVbUyzmoHGZncnvp913F+VaeY2CFawQw1+ZY&#10;WH6bAqiQmZ9sH27JBiomY3b+8z/TD/mdpiVCZ1eS93ht8VdhAN4x+4a9n2dnIIUyZBv9U9mlsFwB&#10;p0ItmOx2eg1zTRCkf5mgEKgV9kBAr1dAmYDxt2XQLpaVQaWbmzkmKyPMnLe75QoWitFqma0kTbQB&#10;Bsqj3ukXU9diApcAlfXRF71RVdjVSPOiP++zigmvZSKIKc93pz0sQ7CnJaKJjVI9vwxrh/057lsc&#10;iyxgVVyWZ9vqk8qUKoazAN+YQ5rY1C8Vm7/zelg221H23FQADHj0fT1uf3BxH2Bqfl/n+9xIcBcG&#10;d58Ra2TNqPVrgO5nK7ZzLQoMWdTNMxi6wDc0Ul5GOTnskzKoo5sDJJwE394XfV+X45nkvjHAO9p+&#10;eww1dMVwQ0d0N++Ir7z1d+Ouz+yPtQ9Oxfr7ZyDRmbjrGQD8B/uvRfP3jgNeI9DjANfos91JgLjS&#10;jZRzN+dAfsxngSzrPuRqfyOx45N74+s7/yCeW/WeeKHlHfFC493xEsz7Su12TOfOOISWcbmSfl5g&#10;UNuelxul0uM0pmzr/L2OJHLxanOZE8xmV/EBc+Y/hFwf9xQf4HSa0IbhSzT5PI12AWbXrLYLyQwq&#10;N9nVRcL0d8tyJCVPOadIoaGcnaHMEGlmFw22bHWMwMLO0L/AB3WMqhFOZ9GweygTNpa3U6bBKnws&#10;7nMgw+lbW1AImtD6voLeyGjZ1P45mof7L/FBcgK6ZBDNXoVUvxeGRgBlIE2zZAfKkkFKRo/HFG6F&#10;03ubC2PJ7tQnTUPaNRWDQBBkvG/24VLP65h4f8V3yOgy9wnc4hNvrghnxWT2+dR/UWDfYFsBm7+9&#10;ToABSkBR0j1l2GIua0FY1xKZRrFgidzgXVQ6gsvnO0nAdWShKALvpU7+pg7JSpSRrG89rS9l21aF&#10;xTmOFXY5g1WAl2PZvcQxu52yT7fyPOuf1yMjWgIZNEyl53sBHNvM+lN2mtc8M8/xzEVQ6v+mSc2x&#10;AnQATvnJzpCF3UkJaGTsNRhXF+VGKkyYuco+YAOjTg4P+aTcGtTEOkH2TLXMSQP49vrFTn07AcAd&#10;WjjNdU6Xa9ru2MqdMVHfFWN1XTl+ePea++IPf/MbcfcX+2LLFyajHRZ+6zNXYskf7r8Uzd85kQkc&#10;OYm07GsCRwJYP5g9JnUCOCej649m/N8GfOHVDw7E73/wq/HYmg/Fs23vihdb74mX8Ht31+2KPZjN&#10;B/hox2o2RB8fdABBG9Y0oOJjfNQxGtncZYNGUzSsa806isg5d2d5KUPrmf5oI/BRZU8HWMu2rvRn&#10;o9i9UKZHsV/NhA33JfPKfjcBrOltEkaZs0j/tfQDy+7O3D9G45kB5pq2snKZUwlQwrgGoTSXy0Rm&#10;ph6awifAWxKsp/ntIPLiCzuSRpDB1DxPBWCKZQ5Dq0Sly3BAf1f6f9kXwVLIK34h7WOgKFMeaaOL&#10;yZD2kyrQrWnKp1Kg/CL43M+5ZG3KKEKIAGMmC8zX+Q4ZeOIa/bNkXu5bBGuazf7OOnjMe904flMr&#10;x+2uknVlMiPHHEPIvC7Nf9+Tb1Tm9DJPWDCXsgSnFsCNBANA0GzkGssvc39xDfcXn5ZNgFK2vmq+&#10;u89AwSbjC3bqroJKRcHe6LTg1OwuAToBXKwNlZrBMiPVyYA+xzbgOq2bZG6uSTDL8rSdaZTFB7bL&#10;ScAuWivuV6cZfePWDu6rgD1BrKtSfOgbWDw36jpyVUdjMq6o6ITxTnBogC9zzK0LpvZr1aZbGqVe&#10;H5Mcd1ihUzY5MWDO1YaSHue68ZqtMQpJHa3eHE9ve3f80b//87jt/pFov38i3vXTi7Hk9wBwy7cB&#10;8FcmMJcxn/WBk4XNyCrmdK6uj6nc/CUH8cPA+L9VDwzGO37nufjezn8fT7e/O55re2u82HJnvFy/&#10;I/Y0bo/9jdvikIMUqrfk6KJBhG6Ylxjhg47SAC494nStE3wEKz7L5qABc51zAIJz7vLx7NudxUy1&#10;7zb7gCub4NQsPs8HMWCRaYw0jnMPO1thmWupAFLw5/q6CKyBK8t0RbwR/o9XowVRLEaXT9F4mShi&#10;2VzjrBrHEbQ3pncB2DnrA/VxXyZW46MAUBPZL95SpnW9gI8uC18yaZ5n56gZPrDm0xvD2rgnu2AU&#10;eMrXlPO/fco5+yP3K1gp2AAk/V6Fno+duc68p5HtZGiFGK1+g+OacwrUojntpHgZ6eaaayZbyKAJ&#10;yFKeUVOZJX1u/hfzWKUCSPmtfym4L8vGAOwaAL7G8evUQ7+2jOrR5OYe/T/qUVJHOed9tGUxVQEI&#10;DJXsz7Hi+1IP6p8md+71sZvz91WsNy0NU0Rl5QQubatvbRaY+wQx1wrU7DajPDe74bKt+a2ZrYyo&#10;bGwTlViJ9ANQAFlA7LsKWk1kGVdFUM4LZJVfWhF8F/3lRaZP35myvOcGYLwB4IwDOGGAgVXz9eeX&#10;d8WZFV189+IDq6BV3LoaF2irOfZOYWwAy56UnB2G7zUJaMdqtrBtjoG6LTEMgMfrtsdjb//d+OCf&#10;7o31XxiN9z55PpZ8eu/FaP/2PECdArgCtvQBJ/NWAlrN9v9qPuf8Vz1R93B/rPr8sfj0Ox+IJ1d9&#10;KJ5ufWu80FpWRdhTszP213TFocau6GncCft2RB+NOUjj5JSuVhYTY5KKOwXrFCCZQjDUPE4lmrNh&#10;0MgmaeTSFoA5zyF4BgbOwMD2yy5OVaqPmvMb8bFL4oYA1GxhAziu66MvbB+v189z3yQfdtgNgZng&#10;mDnVzrGUiSL8VgFkrjUfwPV3fjH1KMKQy4M4mgd25r/Tw1xYYWAF0xkBOw+47ac8z30OMxOIGbRi&#10;k0UX+2qdHtZoc0aQsR4cW6vvlxPVcU+yj8LIMVkth/kptBXGyISK3Mp9RpFLtwcgyDIKKEtAC+Gh&#10;bTRf7ZZZNJMFxHUsjetcs8jGjhoqv4tVkF0tPNdcaH3g64JaBcD5wrA8W0uC8pKtUrnIoIKUd8+y&#10;FHh9TYSd65OJ8hrL0cKwnrKjoLC9eA6m41WUf/rQual03KMQbSvvody0SKw31xRzffF5lmfbyNI8&#10;L58lgGVi6sK5wp4qNp/LnjYzOHWD97kBuFRumsaCtwCdMpGRXwAaxuU6y3gNazODXdT5Ir9nkfVx&#10;3MM55P80JrCB1bS8eKYgVpGfunUrsrgRWVyf0WfZeAH5Ng9ics2umFp9e0xCgsP1HTnk0CmhDq9/&#10;W/zJb3w7Oj/bE+9/8kws+ZO9F6L9WwsAVh8YFpZ5AXJ2JRnEMnAF++Yc0F9ygP6xqH1kLN7728/E&#10;9zf9Zvy0+V3xdPNb4sXmO+JlNMTeatgXZ/5Iy87oXXl7TkDnwmFDVM55l51Vw3znKYRXvzf7e/n4&#10;GXkGqE48l2vWyMyY085RlWsLcZ35xqan6ZtmYIpy3YxGOwzQWTMWECxnByzTfWpyb4gTlGV0WrNm&#10;ioYfBnCDCNEUADDanQtwIwAGwATnKYB3AhPcAIP9zDl2FcHM+ZC4/5wBLa5xfGuZ8Aw2pv6ZsYVw&#10;aD47GikHISCghW1kGYDFB8y8ZzR2+rkKDeWmGZvCJxAKuGSfkmHl/9ZMZigRXIWxMJOmZgGxAAUc&#10;Ak2W5r+mnkxpkMlATblHVpURuY53S8BrJlNu1sH/AiaFFeGlbRyJdFX2vrkl92meU78EF+W7IJpR&#10;XQGW45d9P8rSH85reO/F4Fn6vlzjvFO551ymf9KuCTgBnl1UmKdVdt34XpxTQXgv72iblKGRgp22&#10;od2Kae07eK1Wje+gie41fAvbKd/PdvbdACXvmOzJ/nWOaYlcByRpKrNlYIvybSuZNgNcXJddS9Tf&#10;SQDtC3fz9+v4v9cdyMC9c1WbcnTRNDI4jwldVulQmfj9y6qT5uqb8zAKAU2zpbzxXs6GOl0PkAHu&#10;OFbLSP3W6K/bGgOY0yMNO+Ox+34nPvDJvfGxx8/Gks/tuRirAXCLSxd+ebyY0Qlgfd/RaBa4divB&#10;yA4TdDXAtV8YiM+++6H4afsH45mWt8dzjXfHiw13xN46J6DbFQda7o6jW+6LnqatcYwG6qdigzS8&#10;DDxMAzsI38H5uZ4M+ynOu/izvq+rGpS1copPLKhN4nCAvqwo45Uhe4CZBkk/F6118qataWa7zIbr&#10;1JoWmQtp8/xcGBtwyurDAK+P/5osrpVjoEzf9yTl2mWUAxRggBOYni4HqvnsTBJOgHYBcztnhKB8&#10;gZnBKwHM/U6RY06uUejz1g1hyhRDzhU2lbEQLpRBzrlEW1wSVAo7z0tfEEFKRuIZAjbTFHnGojma&#10;43UFCNfKlIWFClCKKW0ZAgRG4Rl2baT5y/0lZ1r2bmUTsPxXiK3TYrBK8LMvTOd5hJpjN5K1VRqC&#10;nnu5/qr18zjXpxleLetbP8pBeLU0ZL4y/li/XnOUd0b4tUYcVO/muXx3yi6sSZ0QZrt9XqvqzEi6&#10;XTdaKCoOzW0ZOIcL8g6a26W7yXYuUen00fMdKEuLx2/BtQa8ZGvBnoyLTGouy7I3UByCUwCXzViC&#10;YFUpeC3nUnHJyLgrtO/rMK2s7fDD1+1C4h2vcs4ZLc1HmOOYUxk7HNaBNE5aYG9DuWYzcgfzQkYj&#10;tN0k7+ESLgvU9zjtN4NMT6gE9IFrt8QAID5Wj0/cgGva8Z74xO/8MP7d4wux5JG952LDdxai+Wuz&#10;MC8gTtDKuvYF8/uhoWjS92XvWrw1/L7791+O72//nXim7d0A2D5flzjZHgdW3wtwPxjHtr8vjsHA&#10;R3lx1x/qA2hOsD5MgxmBnqBBnWhOts0BCzS4IXdB6wz/k5WlIfWJcxyw3Uo0wAIvrRksw5apbIr5&#10;a0bVcRrRJT2cRUNAlrmDZVPNXDaAM4NwDVetwlwpo43snrJbScY0EcOEDafEyXmLV5iJxXn+axon&#10;SFUY7gUwZdovec60Qeov+GVfkxrMzS19vyYfFAZIweVcScnDP+O/s25kTjTXZ2Q6wSNoS3aXwE8/&#10;EsBkJlICW5aTiWV385UVYhisYnorYD7jepU+nGxUwHeNuhQfTZMdIOCeJEC5R+HP4BTblUoOdAEA&#10;Jrb3Clj+p9lMeZrSl5dpEbD3Hq/le2gxmImVXTZVxerQF80uMkApCztKSyV0lfppbnptxgCoS7EA&#10;eDZlZVIH39WVIjJdMRUgdaGN8xy/M/WSa+3mUQnmzCQet460Vwam+A4qhtL9piui1aLJXMziG3yH&#10;MqOmAHaDXWVg68j5VB4A7Rpy6mwkmfHFfwNbToJfmHptLox+A4VkFt1V/F6HDM5imeQc5JThoJmz&#10;nNM6SVeHzTyEUUA6DDFMUp9Z6jLHtkA5c7VdMcX947WFhcdph+EarNj67THaelf84B2/F/f/oDuW&#10;fHXP2dj47ePRCoBbvzr1RhCrFQBrPidwHQPM1uDg/S/2x+984Fvxky0fiZ+uhn3xfV+u2xH78HmP&#10;rLwtjq10tNHmOMTLH6aCPTRwP43oCghjZlnRgNM0mMMFZdqJZQBK0PIxzD12xouxpZjUANghhI40&#10;cqB+zpaBRj6BAGjuHkcgXanOrp9choNnCeQFhD+nLYU9T2MqG9QSXCcxiUfZT9IQrlyX/cMr7PJR&#10;GcDiXG+5ZnwZgMjRRghF+rsIRk6RiqDIrOcAtwMSFkfVCNhzXOsoKVPkisksgE1UABwZzBL0glKW&#10;0Bdy/Kj3F8E0EcMB+ZqTObcS9ShRWkHrkD0UA22U43UTLD4HIPKcTKpQ+FAIxTxGOHmewaYCXgSd&#10;dnGmSreM5tL2+puZBIGwah1kEEjwUq5snPdShxx2x/0lQ8o68NuRR1znYAVHSOWAAoTaWTBzRBLt&#10;mQooWUcgax6zZ3OWDQM5N2q64gr1yX5oNp9V0ip5HoIvkxvsy/HS1DXNY+vi+9D+Jp0kyLRqsi15&#10;rgrPenqd75dllnrkzCBcb918RglCGfgDhHyTZFNcsUzM4Jwgzawt28b6UTdBb/tdxXqUeTNyTdvL&#10;xq8DuNcx+zX9T/F+U7DwJKb2DHiYh5UFsJbcpZotcbkOkFJmphLzfJOYjPcs8DxTgmeR9UmUgMMM&#10;J7jXOc6HazbGUBPHk4V/KZ544NFY8vA+AWwUGvDaF6z5rLksgBO8BcSORKoF0Hf87p745u1/FM+v&#10;f288t/Yd8RLa4BXs8n0NHQDXdMmtcaRqY3SjRY5iUvTyAUze0PedEJAw6Swv7Pqskxm8agfEplMW&#10;EBfzWp/YPmG7lFxzZmPML5OBjSaXKXVMvnB92BmEyZk3ztIIDqrPNW/4oGo30yfLItOAl484BkDM&#10;N3V0kuN+9WvLKnkCtw0zB6DzwQ2C5YySCEpGmwGNw+9yeheee355C+ArKxLkZGoIyznqXphaYDt6&#10;pjC0QM5gE/XKKW9kC8zCSzDSYvClsBvlIFguwek0qZp7sl3OxeT9Kousg2akTC1LGyTztyaw5h1l&#10;IyDZXcKxBJ9lc64EmSiT95bpfJ4sVbpm3BRoN4Ei8GVdGVfAuMm2mvfWhfv4ZmnWpzLh/9KmuLHu&#10;7ri+6e1ZpmN+Pe47+u6pcCijdA9pLcBgCPY1BNWMJEGpf5s+ctYTENXeFna1pEnNMVk6J9KjLINI&#10;Wg+CSgvA98zuIQBoCmfpPy7AE4QZNPMd+B5lJk+AiCxkoArgvg7YfoZvegPwaELbTaRlUJiaa6wP&#10;z7ymcqM9FqPPpTsJc597X1/RBYA742dg4DQAdp6rkar1sCgktLwDWdqc3/4y154FG06uqEU6xjeb&#10;pCwH15zIwQ+OEe5M4E4CegE+5h4zerh5cww3dkTfurfEoU99I5Z8Zc+J2Pit49FsFPoRTejSF5wA&#10;tuvooYFoenAwGvF9ax4ei9/4+GPx5Ppfi+ea3xEvrnpbvNx8Z+xt2hb7cbgPV2+OHjSRI42G6rZE&#10;P7Z7f9XqGAQ4VlR/YIqK5hzMbAI4hwzCoo7/zWU7+fAC2oQO2VqtZCJHTpXDxzJI5W9HKBUTGfYU&#10;cDBqDsTnIx2ngfNcarM1aLm2XDrUgNgJ/udga5jYKPXikh7O/ZzdRdznink5TSy/NaGdF/mc4BGk&#10;7gUPx5yrWRCZC53Ape4el3lyVkaESuaxn7Tk5SL0ghitLbN4nfen6cxzvF7hUsj0ZwWv54svXRhG&#10;AGtOO4WNM1QIjswj5rzlyISODRbUCpr7BBi/cwghzxQsHk8f0md7nv0vuo1UKoJcNpelK//zGVoE&#10;gIz/mqICMk1WFPC1VsC26XYYUTO5MqhBM5vrLMturwxKIdilbEBYtS2uw8S5GoTnLA9QXAUEBsdc&#10;4kU/NpmWdjQQlgzId0x/VJOW75KKJ8tWgVlXXRKVAe8HWM3OKimftCXfvUyFRHl8ixu3bI6fAZ70&#10;YwFKjhlG7pJ1LZff2aXEs9PNSEVX+n5f43pNafev25XEuzlJ/ln931s7YoTfIyuQWa41c9DB/ukj&#10;U+YEAB5BYbskrb0hJe/BHOoNMU1Zk1UdyeAuAzRRvy0mIMqRpo4YbtsRAxvvjZF/e38s+e7e49H5&#10;rTlM55lYydb6lcloMZi1CGCYt+lL/VEPkNs/2x+ffO9D8czqD8bzzffh+94Rr9bvZNsaB+q2AmBX&#10;B9wKgNESgNhIbz+VG4SNR7DznS7H2SPtgxXAzqQhYKcARBk6KBvDxE6fw8tpVkwtdbOvWJ9Z09vB&#10;9mZRGWWGeWm80ygJASvQpxFuo9YyqZlTYwhXP0I/xnNcltIMqczQ4nrneXat2bL+q0Gv0kWUoOXj&#10;5sAF7nMq2BzaBmBM4StRZv1WBAFhF7Q5PSrlX7zFbCnTKwWdQIdxFLIUBBm3jAsu91IW5Z+vBKyK&#10;oCMkgkgfUiuBss4v1ZdmU/B4ln51YUOEKYXWBIlFgFEGCusaisztEj6twF70oz0vQJO5ZCeeVYJD&#10;MpwMg3BaJnUrfrH/Bbwsbf0AK9eWIJr3lfJ8via7gi0D2r2TdeH8NRRKMigCnPNLAVD9Yc3/68jL&#10;67hgP6vritcAbLEYVDgAiPOZnAH4DHSpqGTe9PkpL+ufzxCkKifv4z/XmVmVaZvclz5nMi4AYn8Z&#10;QLnGcfYV820M+L3OJpua76z/m8kc3mtZthfvZ4ZWKhHaRnbO7ibkvOwFshFsAeyAfsxgjuvfDuHv&#10;FwAbuISBURjm5E+gKEZwE0yjdFF4sw5dg9hZVKdlZfzfKe6fZZsBwNNN22O8eUeMrr0rRra9NU58&#10;6PdiyQ9fnovbvzkXK782F+1fnY02TemHYOAHh6LlSwD4S5rQg1H/yFjc9nuvxJd3/n483/5LgPdu&#10;tp2xh4Z3pNFh2PZYXWf04Av3AuQhXmKQSvbjew5Vb4gxQDZGA08gCLKtJrR9vrKiy3TqB7tkiYkd&#10;di2Z2FGys5xpko3rnIDcPmFXVXDmDFeUO5WNYRbWBkCLeUxD68MKYH1k1/0dp2xXurOP10CVKZQL&#10;CMks9XHVwXnu0+TO6Db3pSmM0JXUSc1i2a5kW5WtRJgzqV4g44/5O30wjqe5nWACQApSan8ECCHT&#10;lxWUMrnX59zOlJHRZO5VSVjmJWeTRMgu3oq/vazMGFlMUso0eOVe0CvoCEYCKYVasBQzW/AlOLkv&#10;2Yi2SEAJhGU8Z1lz/k9wspX+VkCbZQgO9tRHgGY3FVsBiaAugCmBL8uX8bkfoZf9StRdcFS6sigz&#10;/UW+m89JcFSAJajNJdZMVQFkObRHWgIyLdcUc1VGlLlVPoJZv5X9cs3aAuTsQrLNUcA5KyfPyFxn&#10;ypfJZd0SYLT+lT3ba9xzA1dNc9j3cjBDmsmUn3Xnmdd5r6wD1zpo4Toms4keAvg1QZxARiFVb0NB&#10;bM3piwcBXx8Atp9Xl84VH65QF2MzE7duiom67TFV04EcakJXchl43xkA7GyVU9W4kYB8BjxNgatJ&#10;XNXxrXfG8JZ7YuHdvxVL/uKl2dgFgFth37YvT+P/Ouud65GWrKtmQNwAgFsfHIlf/9D34y/Xfzie&#10;b4V9m+6Ml2DfPXXb4kB1RxwBpLk2b+2m6INxzX3u4yP10lg9mNCDNIqm8TQN46CFGYBq1pVdR4I2&#10;53vmJZysfZwGmwJwsnRZDb/4y86OoQktEM/QcKcQBscIuwCzIz7Ocuw0H0izWrbVp55i7+TgZU3X&#10;ClNzzKVS7C7K0D2aMJek5EPmIloIrsA9C3hytBHXpZ9LOe41fUs0U5MVECEoJc+5+L2FJTmf+2JG&#10;55QvXGfQKpUAxwWsAxoyV1fhom6axakMDJKhRIw8O+Gc/psCmgkJKXxOcSMDt6f2zzxfnpERXMGU&#10;gqY5ybUC2WdUAClDnd1xT5xdszOu4r7ITDkcMIFTAf4b5QhSjiXgNF+LWe11aW6nMtFCUbHQFlzv&#10;NSWI5H2C17rAYIIgy3Fbk0JffEhB7DUAA6sjR/rw2/JVbIIzA0i8o3VRGal4MsnE89aR/z4zc5kp&#10;V583Gd7nAcpccVHlQB0ypZX7yqAN31XGtozF8iomcwazZFzq5TvwXqk4PKbfjpxfY2/U+jXaPoNZ&#10;AO113ALTJRdo/37epxtFPEw97GlRTi8BYNODTSkersFqrDONElcxU4W3cm5DMu8UYJ+m/CnOG5Ge&#10;qcKsbumI6TXbYnDr3TH7oX8LgF+cjdu/AXg1oSsAboZtjTq3ysKAt+7h0ej8zOF48N4/judg3xdX&#10;vgXfV/N5e+ytdXrYLQB4Yw5a6KGSuaA2FXL1+24a6BiC2wujjALAaUG86OPmBrCXOnH62kyy0OQd&#10;48OVVRZgZM+h4e0Ptt/M8b+mVM7xEfSfy9SxAle/FXblf85WqV+NOb6gsOKjn0CLTS912h2OseVE&#10;dHzUnHpHdkYwjsNWLpd5CoEQzA5cyNFCXK/P6YyMOcMj+2LGck6AsRldzsm9ZWv31MW9zF1GHHmd&#10;ykAmL8kI6dNSX0cyZaBqud0gi+WpKArIZe3SVywQi5CVLhyFTlNOcxTfDcFwxstFH/FGhfn+dTdN&#10;suqbW+LChz8Yp3/1V+LKkkbKVIgFm2Z3ZVI7FG+airSx+wwIUV6asLx7Ye7C7m4luq6ZWphwsWsp&#10;+2WTydwLpsJy11cAYBhKs1MgXuf7+dwbtFWmg+Z7lrons1onys9AVr63SkQweZ31K/X3XrOjsq9c&#10;oHs/92RQKq+ttENuKINUjnyHW1FClHmDewRkmePK61Ue1I1y8vl8O+8t3Xicq3JFR9+p5Hx77+v4&#10;uddhYMeh60Lu410lMzOtcrUOCEPiypwInjGCn2/A6zjtcoL7TXIa45hmtGb4bA3mNERp9HmqZUdM&#10;t3XGYNeumP0ADPzj3ZjQAHjlV2aj3YWTHpmIlkfG8X1N3BiNpoeGo/7B0Xjvbz4WP+j8lXix5e2x&#10;u+2eTJt8pWF77MNsPmTEuWp99GAqdNNAQ1aKFx2AeXtXtEcPH8VFsEcMWmW3D0Bmcz3eKXw0+37H&#10;aUhXZjcKLdAd1jeBVnags+NzzWWWJZ110q6nMe41i6osfVKGG5aJ7uxTNkGjnT1gpfHO1KPZUDD6&#10;Fk5Ql0tTUsczmCdnAfYpPnCuPYvwnZJ58WNzFQGuLRugYrP7QSBmcCZZhw/J8/M/gq8vW6LQBrtM&#10;ZOA89bYsA12lfxdgClQ+qNlaDk/MGf1pD5lZ81kBza4ayklzmvpk9xH3XoGZBXOZ3E6BLsJb0jNh&#10;HN43jwlI6pP+qaBVCFMgvZ6yUKhXmmU6zW3NdsCrKUpZCWCfpZJIABc2TtCqRCplLs6Ykb/ZvKb4&#10;xT67MLKR55KoUSyEDEhx7Q3a+gbMVKK7sGm+h8AtQE2w8E3TYqAeCSTqfz2PLYIXFlQxUacy+ABQ&#10;8iwZvAxd5D7fmWOa4ZktZtmyqXW0bJUQ9xmM04JKf5f3LX33Kmnfx+fbLgKYsrk2exUo50ZVB4yr&#10;EuJ9AH3JyjIiXSY3HKIue2s2xGFcSeM4525x0bTN4fpcA1itI7x/b/U68FHmbnP44QQKyCGFM9wz&#10;jxJw4fgpXNTJOszopq7chtd2xfy7fz2WPLF7Nu751jzm81y0PQwTC+CHxzCdRzKBw77fjX/aHX/6&#10;zs/HU2veHS+svDdeboV9G3bEPhj4aN3W6EZDdAPeHh7YjRD1ob2HaNQhANcngKtaEshDNIgmsdlS&#10;zrk8vRQQ8sHtSpJt9VXHOO/C2Y7QmND5p1FkXocCCtJxBGKABp0AvPoLmtSCVvA6vlfTJOfQonEF&#10;5QL1OE7jOgrJKGAGqRAeByucNa9ZgPOxzKBy+hzXrrV7aDGyfA5hL0CUZYqApumb1wheE0HWUL/S&#10;jZRAR6hygD51cemVkqVledxL3RIMfBRzYzPwRR3tC5UJFKbLgEoFkZFrgHrpZn1VgcLzUSImQeRI&#10;JtpGIRd8moxGrxO47BX2DF7x7GICK4QCkd+8f05OTpu7mr/moVHvAhrB5u8CYgVYlhNYAriwvmD1&#10;nPUtwE0rJetclIDmpIGoNPmtg+BTwNl7vWVmaiJllu4rnkm7JXv7PITZd15UEGkm+w68m+cLgA0q&#10;CVDdCMumLRKk+tk8R4vBZ7IZJ0jTl/tSSfJcFZ2uj5uA1zoySad07RUFJaBzQEXl22S6qtdTVvYA&#10;YEVkOiXPTT8Y5jQYJ4jNthrl2Xtq2TCVR5E12dcswsnqtTGIuzkMeMcAr+MClHMXg5+SpMx9runE&#10;98UP5tgMZU4J4PrOmIaJx5q2x8J9HwfAL0/FHV+fhXmdMLowcCsmdEsleFX74EC89d89Gz/q+M3Y&#10;3fK2eNFBC034vg2dcZhCuin0qFqEig9QwR43XtbBAkN8kH4auHd5C6bEyhhCeJ3zSsBO0zjuZd+y&#10;4r3gXgmQATP3jiNkozSYkeec/1mA39ISx1a0RS/nZ7nWlexO8OJ2A9klJONOLxXQRqEBLQ0vIAWp&#10;mVYmYWQqJkyTS6NQvgkfZaJ2V7AriiJXDoTxXL5DBtUcW4xqFhO34r9Sdg4s5x4j06f5n+vl8mEF&#10;lMMJfWaa0lx/hvsyAp2Coxa3HJmimMRpMlOfVA75LI5Trs/KZA6EOZNEYK4ycwdCyv8USBioZCgh&#10;8FyfJqaCVwGcJnFmVVHfElQSVAK9AKiYivqu+uyc8xj/U1hhqhJp9nkVVsJVeIOJ0zqQqQQvgMeq&#10;uoGCv9Gwk3sVdgFCedZTNs/yBbJlCl7rU+pawCo4BVv573Iu2dXmfSoe2sR6u1dByerJzL4zcpOJ&#10;KSoHZ/qknTIoJqhpr/LevnN5puBMEFM/27ksEK4S1noxmOU38huroKwP5eU72K8MC9PuWj9vjA/G&#10;Gv1ZTQf7LTxnU2Ydvly3OnbXYZlSF7MIjcnYdTQAeIerjdPYVaosOz7Y0UnrYwqLdr55a8zjns44&#10;1LCqExbuiolaANwIgFffFvNv/VgseWz3VOz62gxm8yQsPFFMZ7dHhqPpYbYvDMRvfvDL8dP1742X&#10;W+6NV1tujz2NXbFX5m3eET31HdGNlumzQghJLww8UNMeI1R0CF93gEbqhVF6AU0/QNZx1zzOKXPY&#10;BPIUjeaK9+OAeBSfd4zfYwBhlMbLWQ3YD9Kg3be2RE8t5jmAc9HpkwiLo4+yH5fnmNQxDcgd9ufK&#10;fCZp5MgkQGH3US5Yzcc7CVMItlztnXNGm+32OCfT8y656iD3y8JlWU8+HuWUqHHR1GlW52/9p6Y4&#10;Tf0cM1ySPmRuGJnrZGYXrc6EEN61+E5lr+CoxU3zU3gcT2zGl6xcBv7zTMCm0hCYheVKXXKuad67&#10;sKAMiRC7IdQCNIHKprA6ebv/b+DSpKmJwN/Qb4OVMsijUFNns60uLhOcWhoIOO1VgMWGgllUDglq&#10;3jODVdxT+pe5T+vCa7hWC+AGFpl72SoZnueaB5ymss+g3BKdt55Gv1U6AldFU5SNx7xW5aH/mfNV&#10;+Y4CFICUez0nOws6391uKsFsFpibiol25juoEHNMMv/TdeC+bF/aSZfIb3cmx3ujlLLuxiv4tsiu&#10;cmHsQ1CnQoS4ct0o2luLqkTTNwLgzZnDbTBtgfd7tWFdPNu4MXoxpc3Ht4vU6ZQHsaTsbnUG1uOA&#10;9yT1neW7TnDdLIS4ALvP4+LN0WbznJvDXJ9GOUxjQo+uvz0W3varseTJlzGhvz4f7Y9Mx0pArPnc&#10;Cvu2YD7XPTIat33i5Xjotn8Xz6x6R7zUcjeVuS3nuTqIJuiu3xLdUHs3FXUy6iH2AtiAlebzCI0y&#10;SKP1su8FCIJ4kA9ul5F9sPMIgcEm+4UnaDwDWCOcG+H4OI1mTrQgH721OQ7TgIcpYwBlMMW9AtsM&#10;KrdZypyEEWa4x22eD3KKj6A/K0hP4XOmT0xZJnm42rt9vhn4osyScYV2RFhyPDHnPGZ3kR9cwMmc&#10;zqucKZUcc+BCGfzAf3zUszc1x2kEVwGQPRO4lKeJXaYBAoyCkn0JhKnxfUZ5Tga9EMqSRimIPS+I&#10;y/NzHisFjufJ3Dm9K+cSBG68s2Bxho0bCMHrWEaOFFLQ0nfk2+Q8ULDA6whF9sci6GV4HAJO+1zF&#10;+rlauyEuVfNfoU+g+lwEXMBZD677xZhiASvwNGsFpAApCiBBThtkGinXem9mhvGeGUiyXH1Q3sM1&#10;nDKazX0CMMce87sAuHI9oBPcOQ0QxwqgfV9B/4tjZVNJ2b1jv25JnzTSb8zBlQ39dgYWF7PU8rnU&#10;TUsovx3yZ1qsi6nZBWj9TfjJGUl9f/YqEYcQqiQcC+4kddklxnG7rZzc3TbWdTtQvwn8dOXgHuc7&#10;n+CaEUx+MxQF8qSxGbMNKWOSMsar1sQ04J2TkZd3QmBb0iWc4XlTMrCjlFbtiOPvAMBPvzwR93x1&#10;Jtrxf1c+MlPM54eG8X0Ho+WLg/HbH/p6PL72/fH8yrdgPt8Re5p3pe97qKbMEnAYYSgpk2gTNEpv&#10;VTuAbo9BKunUIMPNG2Jg9VaOC+BVMUCjjaHl9VPLZiTaPmD8Wj7iGEI6SqNqTmdXE406hGY9smIl&#10;5a6M4ZtaeGGY1i4lQDzLfSaCzNLIAtdxwy68fYLj+sBmVZ2EuRcAuGv8lgWj2fiQ6Q/zYfSfjWzL&#10;2h7LqWQp2zG/GYTig57jmfbvCkoXjs5lVrjOqWU1o2VXTfYUkErZabZTjgMv9JNzATOuyT5d6isQ&#10;ix+NSU0dZFzZVLZIpUG5muKZJMKzMwNLgWUTlCVQBXhoK8tVWDOARTtfh/3Sz6McgzIFsLKVTCXw&#10;i/lZwFEpUyBg6l1EASfoLJN9YUcTWagz7Zi50nme53KsMLK/BbED/l3oTLayXoWpZcn0dSkzBwj4&#10;O8EvY6JEuNbhisWE9hoVj4CXxZ1RRHNek5Y2sjyVCmVkxJ3/Wh+6ETkhAu8m6/vODsJPcApkNsGW&#10;7hPPTndGZUE56fPyXkajPe7qDyb8KAMqUmdZ8fvOIweCWAAbLDNrzFiGZefqGTwz578S3ODi3K1b&#10;43D9hnhi5aY43OhYX0BaAy7YhjShwc0MAHaxM6PUrkoyod9LmbMAeL6uIxYwx+cwo6eNVoO7meqO&#10;GOP43L0CePd43PnVacxnQAwLtzms8JGR7Dra+GdH48G3/FG82PIO/N674hXA+2rzbXGgblt0YyJ0&#10;A95uzAXznntg4AEA3FejGQ2AebERKjSCNhng2DE08zEA2EdjjwC+7KOF0UzkmElWLXNSaUaP8Hs0&#10;AYxPS6Meg4EPrWiJY1XNMQyzTt/SAFAFsvM3t2Fe2DVURiKVjWOUncMF+dC5ij4f5gQfQDbUtDVo&#10;tZg2aQql2rmM7/UjCiAHLXh9iUrrFzmBndr7LEIgkM9wzDmITQwQiGd4hhlcTvWTM3QgUOewOjLB&#10;g2ddol0sdzFwlf3JADcjnvlMGUwQa1Yi5Hzc9LN4RprbAkJhE2y5R8B5niyiIBZm87hMplAXwS/J&#10;DzJqAVL6cNwvgxYzuQAwzXTa1GSSkuUkECpg9TgA09ctQPN6zWf2Apu2trxFVitZX9bFTWVjPax3&#10;xZ/2WtqgdPs4wKIom/KsSv01gwUKDJ1rOPFNM5pN3VQ+Bv5yQj3KSZPbOgtg2t12zgkSsEJkxmLC&#10;27acB3haUSrzEygY3aHSPYXrwnvYg6CC9lvmOtDUyW+ofGg1moSkcr0mSNlMGskgIn7rFZjTOlyt&#10;Xo8S7cQC2RbHMKEfb1kX++vW5zBaATxYZ9xoPQDGbAac8zc7CcDaGKOOrg02D/MeR44WYOjjVfjC&#10;KAIHAM3UborZ6jKgYe4tH4klz748GXc5JzTs2yaAMaMdA9zgoP1/+1T8cPNH4pXGe2NPk2sblaly&#10;DrPvxk7voSI9gLebFxjCwR7i94BR6AQwJjGNaz9XP41yDM3fIwNzfJwPm1lVmTZZ+nnH+W+2laOR&#10;ZOBxjsmyMvLh5Y3x8vLmOIAp7Cwa0wjTGBp0AMB4rRlV+sCuZ5Rjh7m3sLts3IzZXJjX4IEse0Lz&#10;mnuNRudsl3yYMkBfthSogIxzuQQnZZd+YX1qzW2ZV3a2S6DMtZXTyyJAfmBNctlW304TVzPZlMkE&#10;bpYLULnXYJTDCcuyKwicwsOWs1jyIT1vt1BOCE+7GMkt5nJhxmRarAZNRZNJNN3LHNNeJ5hNdEDY&#10;UW4Z8FFIKbNEf72/wjxsnk9g0q6CMyO/3K9Al00BL9dmMMrz/F9kaVnQ/tRizvLbY/m8Um+fm+9A&#10;nYvisQz3xZc1g6mYwL6T5XlfqW+azrSp9xVf2rJ5LiBMJUfdU8F5jO+S3WjIneOtM/hIextxN9ZQ&#10;cqNpH67znFMOnwKQCxX3J6+h/OL2OBimJPac4Nwp5EzX5iQyNU47mZdwCaa8ltFmx3cX9s9+4dq7&#10;k32vruikfmYmboqnmtbHgVq7iNbFKNf116yBkCAziG9++Ra2zTAvDAwJTlD/Ofx7M7dcfO9kDWDm&#10;mjmeN13ntiXG8YPn7/4oAH5lMnZ9bSJctl8Atz48Ho2w75rP9cQn3/OleK793bG78R5AfHuuLHiA&#10;G7vr8Xuhc1PE+jDV+hBMzYFBmHYQE7oPoRmCpcfrumIMFhmiUR1SOEAF+wH3MKw0xQeaWwYDL3M+&#10;ICPOxXQeXroSExtmBaAGpUZubYp9y5viuarWOIgw23ijsK+BsRGuKXNIO4bXzel4Stpkplzyf55r&#10;MyJNAzvOd557cuoc7pNBy1qzatliLufcz+xP8jHLYAZ9IQMbgtcNlhXsCJDjfwXzGcFOOedu0uSy&#10;f1d2kB0VygLGEvjCn+XawryAGWEtwxT5zz2LXU/JxjwzNwWUay7e3JxA1ccrXToGYorJLGgzmu0+&#10;zTqfK8gAAfd7TZqu/BaY6YsKEs6nCcr/jLBynwBKJYGgFpYt4L/BNzU4VrqNBGARdpnJe9N0pt45&#10;LI+2ljEFk5sA9Vj63Ajmotme2V68m0C9sbyDezZStj5psShKfXyWALaePhslg7IoXUMc451yeKX1&#10;4v2vYTXpimj2Ztvz7hm/0BLim6t0sk39RtRVpXGWdz6+bCXKvyhU39+4hApeeTBQOkd9jHcoD9M3&#10;NyGHbZCGMoNSSWVCu2tKA8hrTgIP4GTg67d2xuCKjfFM89o4VKd/67jeDeBmfTKwqZInb8Ucvmkz&#10;ZOcifxvSdNb/tVvpBOWcqN6KPG6J45jPplJOYlKPNW2L+XvShJ6CgadgYM1ozOeHRqP+y2Ox61MH&#10;48t3fiJebruP7c54tWVX7G/uiqONXbnCwlEEqA9wDlRjItOYg2isQQRxEF/1GB+77/ZfionOd+Sc&#10;P0M0ygDsYFpZX/UqwN6SDSDwZmmoSQRgAmCO86FG2Y+wTfB7FlYYhEFfAjTPAPxDNNbo0nJsmIa0&#10;T9luqDKLpSa0wKWBZV7OGSgzwCWoiykt2OzrLR/iJOcWPI7JpKY1qcK1gRO0fJAyZY+aWpCZfOE1&#10;zYAZM5t3lKH94K52b+qlDOpaR/o/V2hwfbjFKGcxjyumsgLCs00AyYgzZaXQpTDYv1hhaN5LYVM4&#10;DWJZjgMlCptpgmKOVoQ1o+KUtZhBJAjSX6Sc4uPJQICCsnKAAMfSjE7wymAVsFJugpprDIA5MMJA&#10;VYkEaxpXnu21Po/y32BXBC591sp2nftld1m25BUbHRZ4RsA1jYtpL4AzOyuvUdGoeARsxafnOenf&#10;5zHfpYA6u3T4X8xn60M9+J3me9a1KMCMeXBvru7PfX5zJ24Q0AbrSgQak9nvz7vmkFLKPkMb+q21&#10;3uzqdLobuyRNwzVu45rRylVZZxnGh3Vt/wwYroCJqzp4R0xdZGJP3eo4iAkt4w4A4h7cT1fnnOL6&#10;49w3g4nskioT3Ockiwu8rwv1Gdw6eesW5LYDFgbATm6H2zpc2xlz98DAL7w8Hfd8fSraYeB2J3b/&#10;8nis/Mp4vOf3fho/7PiN2NeM75tdR5jPDZvjMNqju3ZdHK11kTJYGFD2o/UG0FbDCN4QH78Hwexr&#10;Qtus35aDGAZp8AE+jtf0AnD7hYdogBmuc6obB+Q7BjgH9NNQw5g00/jDrhjYj7n7TFVLPF3TiimN&#10;YuAe73dghIMfHNhghE7t6W+PTdOwdlPlSCcYeA6FoBbVf9XklYmdZkdm1ge2G2oBQbW7qgyGKMkf&#10;xTzWnNJkLoGoMzzfObLOsV1Eg2YACwWjr7s4wP5KdRfnnB9YgPuB1eiCRDPZgEjFXKYOpT8Ynxkh&#10;t9+4TOxemC2jzBxfZD3BI7AEyyXcC7OfDFiZQJED6tkWzWjZUwAnwKwX98qUBmpKMoQMZXmYzNQx&#10;s5Y4dy2BXwE5IEvAeo7jdrOkWepzqVMObkgQla4dgVZ8bsxeniuwCssXc9h6C5ZkY64r5wS+gNc3&#10;lmlhV945g3Qep64yv6DIrht+58AGnleUAQBPRYECyDI1wy2vUm/KyUAge10dU2hNw3U8+TTfchoi&#10;OYXcpT9NuVox9lw4vPQ45/SRlZfFWV6Uj1yWVlmFtXX7nNb4MtaoCTY5HhsgqsSdI/raih18761Y&#10;petjf41L6YIXrNUj1auz52biZnxa2lnzeWT5pphEESxw7wLMK4hl5lMw9DnKzGVIazCfq7fHKOw+&#10;f/uHY8lL+MBv+QYmNL5v+1cmovmr47H+/qH47Q98JX667n1xANN5P+y7t2Vb7IXCDyIgh6H9/tW3&#10;xwCA7q9ahTmwKqPOYwiifbj2B/ejqYarV+bUrcM06DD3DdauLd1MHBsyFZIGdpZIG3IKIRpdan+v&#10;97RmP6+D7I/c0hSP1rTEE/UwMOa5pvMxQO3aveY1n0aLmX42gzlu/vQYZRnB1r+eAbhqy5M0cqZK&#10;0vh2BRjU0p89yXYcgRHM+tAZpab8ZGfOpb9L2WrvYhqrBGRnNkB5QQDzPnY7aFabsOHczfrHF2ud&#10;BM+gWGFou4kyo4t6CGAHlDsrR7IuH+8iv2WLYlbalaRg6lcJQFmJ/5xPH5BykzUEoWCUJb2Xuhml&#10;LowtK3nP4mB2Wb7CTpRtFLqYwg5GUNh5hoBCaHPjuuJ3C1ruY9NXz8EZnC9+LuVbH8rx+tJNJIsa&#10;aEKYudffZdBBqV8BLuY498vQCXqUbZr4Aph2F5ylTOqBDCQDw5ClDdhTbuYeQw6Z/kl7pC9Ne2Tk&#10;mnNXb4btqcN1y/f9LJO9jKt5LCs76EVrbRyrbgzLyuCn1pHug8FJezSmlmHBIU/KkPnydkcWwnDo&#10;q92eyjEg5l1y8gbk3Mkacr4zAHz5VkxdlE8/rHsMAJvs1FuzFv8XPPBtHVI4leDFuqTtpsCQUyrP&#10;42rM13bEfFUXZLIFGcKkhqWn6jpiurYrxhu6YuGuD8WSF1+ZiLcC4PYvz8K8E5jP47Hzj/fFQ2//&#10;g3hp09tiX+OuONCwAyDvzHmej9Ssi57arTlwv7dqTfTVwJJUxsyrMdjAJVOGpfjV22KISo9QIefC&#10;ciZIzW0DXH1cO7gcwPLRDWKNL8XnRTlM4Kz30yDDMJrmtemWBwDrj+pa4vF6fqssfA4NNsVHz4H9&#10;fKipug0xuboLC0BlYXS6mNACMieG51oDW8mwfPB5WGdRQcwhwC5LOg+jHfdDCWDqdgYAnkGjZn8u&#10;QmUyRs7SgVAliHmWvvF5rjWA5LQ7pl7m6ngIiOvUZqYWz7QbqASm3JcuoewLRtu6dpLzYmVapUBL&#10;RtV8FrxOPwob8845tQ7nLaOMHTb7STDo86IQEKgch8w+zUKFn/Z1snEDLZrkxfcWsCgC6pDMKHA4&#10;Vxi1mOeCvJjOBaSWI5NbRpmRw24i2c1rqRtlXeVYiTIDlJsEMExJ2WlOYwlcwwUpQBTMAn11Dlwo&#10;JrTAFrgVoHKNdcuJ3nmeJrt+s0qqKJ6VAJZr/9Um+2aiB21mSmMxyX2213NOZcI1XpdsjXJ8DbPU&#10;KXe1rhwXPgIgR5c1Iw8q8RIHcZ41cxXmOKe1Znek3ZRaeObkDyeIteTK903XR2UMEzv2V/O4D983&#10;FziA+AZg3mMo/h6uGQaw4yjYUa4d4tx4Fb4vIHVu6DlAOwfbzoOLE5jVzsa6wLEx/N9prN+JBhj4&#10;nl+GgV+ciLd/C/b96myyb9PD4/HRX/thPLrzI7F31b2xp+G22F+/I442bIujFHgY8/kYtnw3L52j&#10;jABlP6AeAlzDfBDTH0ep4FAtfjHaaJQKjtB4gwigwa0BQbiiNaPSgzCkEeWJZfi/lDehKY4wDNpV&#10;RCPOAu69AO4HTW3xaP0azHeewYce44M6s4eDpJ0U2xzroVqAzzm1YiaJCFquc5uFnS1LrbmA+b2o&#10;HPI84BXAhan1kQ1s4S+hnE6hbEpUuqWAGIGwL9DhhoJWbW10ORMyKNPB+WZOOe1sTrfDdo5y0//l&#10;3c3qyr5HBM77DIAYdBLcOYk5QqUQ6CeX4YVmh8HwghqlZlAruys4L9Mq3NkNlP+5X8HHvMtRQ9yv&#10;ue3EcQ55u6ppZ9mUsZg0UYAp0xnplc0EiqAVFAq6wKowYwJVIPhcTX/qwpbWQW52LQFS7+PdrrOZ&#10;mrlYXmFrzVTLVFkUJi4T05Vn6QNfN1Mr2VYFYt28XtAXFrdeaS3QhoWRy/NSSXC/ATP96zS7fSZy&#10;UCLZlev102lD5726ASicfSMHIbAZ95BQBmBkV6nUhdNSOyFoVfS8rzEVLUbdPudtG2HTdXRFzUUr&#10;zXW1ctaXW7ZmT8xRAGxvTY/AxWrIgT9cm9PpUJdB2DonbgfsztQ6z/8Ffy930AO+8AoHQOADU9+J&#10;2i0Q3caYaOyMhbf8Kj5wBrEmo+3hsWj46lRsvr83PvuuP46X17wj9jXdFa/Wb4sD9V1xtN4hg5vj&#10;CKB01JG5zz28cB+Cbv6zbDsGE4/zkUYAQS+N5TQ2mRbJhxyiIQYEcE072mdlDjPsAxhjNMgMoJvG&#10;VHFooQMZNKPNe57GF34V//fbzW3xFw2tcaQKUwdAT/CxZe8xhHqQBjvGhxpCw7ve0jgfX/9mtgLk&#10;HCwBsEz4mEUpyMxOzeOgaUc26dM4Qilnr8QMSvBxTpA6hazR52I2w8Se52MJKkFZGNXIJdcINK7X&#10;3zXSLHiNHudyKLyj7FjmzMKX1DQGVCV5QzPa/85YaPdHMYGz35F3K1k+msaUw3tkWqdA5+ML9DRJ&#10;qf9iJDTNWITXKWpexxc3N1czW3YqYOQ89UwQUL80L2U373vj/+I5mXXRjOUehDZzm2kblUX2AXsN&#10;1+caS5zLIJS/vbayZfRbMKeyKffncziuAsn+XQGItVYGH8jgKB3q5L3pD/uba4ti8dji7wrb837O&#10;4/w67VgA7DnK87mUZ39tpnDSRplOym9Bm5v3ccw0SGcTcX2iPmRlCOBO0+7HaS+DXo5ys2tzehkW&#10;Wx1AMyKMItDiHEX+58GHpu7pWzoB75YcrjoMgx6rw1qtdnD/Jth3UxzCuuvn/lw+hfqMcW4ccpzE&#10;sp01iAVwHdSQLLx8axyv3hqnsl8YQPOMCcoZq98UM3d8AADvmcSEhnkxnTc8PBEf/jc/iu9s/0Ac&#10;aLoz9jbvgn23xUFn22jeAgNvxSfFBEgQ25eFqeyMAzSUJsAoDvoYDTHCy5o62c+H1aSecCghwBsx&#10;oKUJwe9uPnxP9uuqyYwml4CAgM7RRuz1PV4GEF9rbY/vt7XHARjaiQFk6xE++BAfVKXQD2B8jrNv&#10;DNHYOdGdZjT/ZwC5Qa0pPsgk5lEuBk4Z+ryaSA4hzHxphEH2da2lXMyM/6cpp5jKa3Pvmr8XaPBf&#10;DPB33wqAi0l9+iaYmv+C3WSRDFrxLKPJRorNj/a8vnLOm8xz9H3L4ATMOT5STvZe7XHNaoNIsmYx&#10;a1UC2d2DcOYwQ+qd5zU1KSdzonlfGfka5tvP8KHMR9aPLeZyYd0CRoEJ68mKlCWYrudxEzkAVgJV&#10;s9fnCThBqCJhn5uAUiGUuhkRd7CEoC9l+yzLWAR0ebagU4mUsnwfzeRKMMyN/wJWQC++d0nUKEql&#10;lOfzrav/ATfllUi3PjCApt1SYfBuOQ6Y42WuK01nyk9wl/7nAnaAjew6eZ7KT0vK/PwkHUjENF19&#10;YHsz7PJ0phh7Pky8mODbDQjIWn5TrsvYnsM0PweI9W27OTfctS1GN2+NIXMnmrZixboKvwMUACP1&#10;GOX/aA2My/l58DSLFbJwyyYY17WvVQSb4zQAt294gjpP1m6KUXzg6V0fjiV7X8WE/vpk1H59Nt71&#10;2QPx8Nt+P15YdXccqrfPtzMONbu+75bo5oH6vt0w7lHMYJ3wgWrMgJbbYNXO7EJyuNQYoBjmRfuT&#10;HU195Dj/XQ9pXJAD/D6Ae+TW5jgKYATeJB9k6ib82KVevzLZdIqP67rAr9aujodXrorvtq/GhOZ5&#10;mCxG/8y1NilkGCHLpA6eMVDJ5PI+fd/SH4wpjvBoNsvMro3kzJW5hEpuJl+Y+yqQ9XcFapnhowAR&#10;ZuU6gZfsimCUVDvYWYDzO/uIOe+ABvf2C5uuZ1AqN9ihDNz3P6Yx5wVtzo6YwY5NMATC5IJX+Ks5&#10;1SoClWxL/coww9KNpNmarEfbCmSF1DTKjFjzXgkczrmQWFleVIYuoE0zMoHHNSi0HJDAtWlaCkbL&#10;pP6LPmMChON29xTQAqh/dW2yNO1d/O0Svfa+ZF+v8d68nvrgpgjMwp5eQ1lZPvck8ACV1/M+/vb+&#10;nAwgy7COsvdiGQKeZ/jelsE+o9IIfOlr5lrqVawIgHkzwM3nWz7HAZ+g1YTOeiagBbJgX5eyYU78&#10;HPUevqWpuHS0lXEU8w4c+joFsO1KGuN3H885hGwMUL6zzDhhnetV9+Ne7jU+tBpL7+07Y7h+VRyp&#10;aYtjgH0U+XXec0cruRbwmOPVea4BspwbmrqcoH5OGeWifqdRyGZjTXF8sh4TeuXOmLv9I7Fk96vj&#10;8bZvTkXz1+fit/7g8Xim60NxtGlXHKrbFodxlA9iax+sA8CAuAfb+1g1fi+gMpPECg6zDfGBc3a9&#10;Kl6Il3AK2WHM3UGETkA6454pZJq4ztA3QBk9nOtmG0TTj9EQx7e8LWZW3UYZaBcaxYnt7BZ6ubot&#10;HmpeFd9pWosJXbqbRjC3h2jwIZUD9w4jdL18xBGAm9qRRnBiu8Lsak4an/vcTEovi5eV7oJMzAAs&#10;rq2kf2sA6iwfXb+zZFgJQE1ZzddiCgviM1yb/cV5vd1L/Kf8HOAAMC2jmNiytJFnEzdKxDknPYd9&#10;DXZcRqE5NYuZO64ieA3/yAR/A1syXw6m8Df1zMwnBZjzCmABpCyGoHJN8RP9vRLft/h6mZXFdekT&#10;IkwyTEaFaQf9zGKW2lVFWRxLprYMAYSCylxmFYag5/r0iwUt76p5nZPl8R0E7TXa2nMZLOL9cnQU&#10;2w0VCscKmAtY0h+uKIlyzvKsqxaB7+Ex3pVrNO1zyCDfqZjG3iuIqbd15fkGq8pSKJreK/lNXfkG&#10;ms0e930yIk09S7eX5jXt6rul8qgAGJ/YXoYTy1uQlRZA0xZ9MHCPrhvlGpk2Ddhhr2P8dvScVuFh&#10;yjhG2VPc70qZjks/UgsBgY8evuPMNpi4aXUcoDwzsMY57/0jfA+7j5wzy1FKzs82j4KaR+mcwoQ+&#10;w3ZueVecwkJbqIfV6zsAO1v7rpi7CwZ+cc9E3PXdueh8ZCK++KEH4siq+7DPb0sGPoL5fAjwHoH2&#10;u7HZe9EcQw0bYqRpA7S/Cb/XDTY0uIRQjtJAkzS8jOq0OIPsTbiYpMKT+HzjCN0I/vMoZQ3C3jZK&#10;Dx93ZCkAa2iP6a7bY2LdbeH8WI4DViO9vKItHmhbFd9rdpUHJ8YzaKDPawi+jWdqimOu8zz70qb5&#10;wDnLpYqDvTnW+r12HaUvg6C65Io+rysvnOL+c1gQZ50CBRM4s7MS2AazACsNbgBKP7REm4svK3O6&#10;urq5007qnkuR8rzC1gYzNP8AfwW4GexCIHN4G4ouUyRlEkBVlpw0GUAmAZiUnazLu+QMINTJTKdM&#10;dUSQrzpUTXZdgfBSpt0XRqav42IsTr0jWAVBYTlBjxBTXnZDKfS8g9dpthpwEswJJLbCvICNNs5o&#10;NWy96NvmuQSwbG0Z1q3yP9m3APE64LJLqQC0KBAVTPqrgKcwoKZvOZ5lJxjtfqKNsizOez/XOZtH&#10;lsE7FJALXgFqnQ1eGZTyXXg2dXVNo+LX2ycto/Obb2H98t24XyWiD16sF65RYdD+WjrzNzdjsbUA&#10;xJbMCjTo2o28mgbsDDHO0Wa8ZmSpuQ9tcRCr0UzBMe4/AfgMPh1q2BT7atfl2ABdSCe6OCyBIafO&#10;d64s2600yrdytlZ7VJy1w8ntnHX1BGWcwYS+sHx7nDcfumFLjGEFj9Z2xnhbZ8zf/X4BPBl3fHc+&#10;3vmFw/Gj+347+tt2AeAC3m5M6CPY5kew4wVwHwA2CXuEio3CxmMIsA8fad0SfXWO00UDIRD6D+Y2&#10;9/Fi+sIjNNY4H2WMFxiBRWXhQez9o4Dz8C3NvFhjjL65OcaXtqRWmgQwriA4BZD3cv3DK9viBy3m&#10;U+NH02gDlD/A+SFY3qSOXjTliNfDZhM0ollezqUlkHO5FRrHiPMpys3J66hHSYuDOTWVucfhh5rA&#10;OToJgRGEzh0s0C7CfmdXFHDnWGHKMVc6o8rcVwJW/PY/LOqSpjJ7Bp9kWsviWQarLmIOCeSypAqC&#10;qvBQh/R5FWCuK6NqEH6FtBpgy9iAIv1Pjl2rdmE0BRih5L9ZRAaVZNriMyrgBqYU1tI1ZKBKZi2J&#10;HQpyBTCWkSy3CFKu5X+a6ioR7xVMPLuATDNdcBmBLtfk8MJktgqjci7BUvmfSsJ6C0Dfif/FKhDk&#10;lq0JrrKxXOstM3INZVo3WTUDXAKMb5JDEPM4wMXyS3bmmOdLIM12sW1NzaT9skz9Yt6d846g8luo&#10;KNNn9lm2F98tE1Uo74QgNaX31qa04CaXrkbOzOVXxtfAks40adAWHCBfh5C1V5CFXuo+d9NGrM3V&#10;kB+sXGd+BDLP5liAbsHMM5wyeYRrTG7SjHaNMJcjnaPesu9J5OQkSsl8bZcrPbd8a8yByaG6rTFS&#10;sznGWzth4A9gQh+cjfd/ezZ+73cfjed2fSCGWndEXzXAhap7m7uw17fi866BfTGfMwxuQsb6NJ0F&#10;71g1bFhtTjTgpLJ265SxvWURMYcQDmta8yE9NgxojVI7O8FR/IF9gLd7eTMvgy+Lb2t62gQAGQes&#10;DvI38vz9lvb4MQycyd+89CDA6OP53SiNYyiNYQA7qkakIb3Hlf7n0eSO/T1OYx9PjVaysApwSw60&#10;TJupktQnJwDwGMrFqXlM4Mh5q1bIunYjAWDqpOltVNphZznlDh9XhjSfNvuFsUjO2f3EdSZx5DSm&#10;fNRk3PRrMatpC6eTNQiViRcyPGVmOiNKwP+5lhDX32jaEddQnjKnQR9nwLxWbZYPAFf4KS+HBvK+&#10;l3l/BdX1hLxe0zZ9POpxg/cSsDkQgm9UTOUCzPR7eXb+5huV6DAb15aEDVm0gC1BLyDyuIAue8Et&#10;0yaAaeNiLhdQq5QuL6OeuDjJdJSR5QCCXJAtAeu9nGcroPdeAIsspTKgrbxO1hS43lv6elUMFf+X&#10;sksiCdcB6MxNtn3yPtvL/nUDiev5Zka8N8dr/H4NMGW3lyyPJeTsGmdoT5l2nPdyYgnnMHdNrW7a&#10;vx+Zd6qnKUxelzxxhcEB9q8g24f4/hO0jz6uw2r7ec8p6jxMnY7yXz95AvfQmFCfZVE/18mesfsI&#10;0Gb2FcA9AeO6vpITxF9c0YXcdcRMLb5yI+DF+h1r6oqZ298HgA/PxK9/ZzQe/OgXY9/qt0Vvw67o&#10;btgO+26JY40leHXUDCoc5z7Yt4fG6qciw2za7/ZlmUViVM2Z9JwaVjPDjKhBGr+fChuUkjntUvK+&#10;QRpEEPZUt8cBGPQIWm6A60fdMBNzaCGC7JBCo9U/aV4ZTzTSIEaxEcQ+AH+kpjWOmldNA4wguEag&#10;DZbp97o6QwGnJrJdRJVuIoREEDqyxKwauwbMgz7hiv9ca+TZeaMzeCXwBDJaOTOpEKJzAL10JWlO&#10;w8poclMry+oNXMu75+qEvOPiWOLs7uHjZoIG5WT6JPXz+CIrZ3aWrMB/fVwncDfQZYrjZUws54i+&#10;Qjvl7BcKaQXcRqSzPO9LYGg+cs57AeW/BrDrACvA5TqBgu9H3V2FvwBR5QFwElz+FzQCTBPTdYRl&#10;Oe6lrioLz2tyysLJxHwzwe9AA+/PYFE+R2ByLEGpFVAAvxiE0se3mye7tjTNeV4CMc9TBwHsMeqm&#10;cip+rV1oAt9zHtOv57iKxfJUBHmNK0SYXCGIeRfa5gKbSTlaPFdtR6/P9+V5XO+yKq/d6vKfDn5Z&#10;iVVojAUgUx8jzwNcf6RGYK6CKDZgLWKFAmYtyj116+NVCKWP75ZdptTZOd5cRneIb9LNd3SUnksG&#10;jdB2JnMMAVaDWfPI4IIDFnBLzXk+vaITudocZ6p3xKXme+J86x0xU9eZ7ucI2zDm9PROu5EOHY/f&#10;e+RgfPdd/y6Ott0RR5sBr8zbaP/VpjiGz9tdty76mwBJvbPnOeaXCsOqQ/q9vKjaZbje1RjwjQU1&#10;FXZ2yWH2/bzMIJUf4SOMwlpmbPXDZj23NvMC7XGQY4f8DVCHVzSjmZq51/5gWJoPvx/Q/Hnzqnis&#10;biWWQGvOMX1kBeDFpO3zHsp1zt1h6mFDyb4OLzQ9Mgfq81Ey55nrykr7JqzLto5SWhkLaFHn3Mr0&#10;SATVrh7NY/+717fNYYKN+LbUwXmyvC7Zlt+OExbw5/kQ53nWeYTCkUoek1XL9LGC0gi0QanF4Jbl&#10;AmLa7g0Tm02mKMzsb4GIv017XWHLuad4hzRt2TJ1jy0DW1WwB98jV8CnToVNBYSgqzA0z79Me7vP&#10;mR6rN8bVVtcfcjyugCjPK5FpAJvJHwZ2fCZg4dua6SRLFlNb81xFYXkF/GmmG9hK0Pp8ymK/GDhL&#10;Zqbu+W4ctxspfU/3WaZAt+4F5Gk2c65Mhld5H8owQq8pXxSFQTbLE7SC0bbyXXxnjnHPORRspoLy&#10;PzPjUBpp5Whmc69tfxH2cyCJgyhOUbZxlBEAPEJZY5i1ybh8v0Mosr0o1mG++SRtN4op3o+r82r9&#10;hngZn7cbFpbkBPAk5GLf8QCWXHcNZMO9BlrFzABuqCszzPB/ge+zcMvWOFHdgem8CeYtPSEXa3bE&#10;ZcB7rgUAN26PMTA5jls71tIVU/eZidV/Oj75p0/Fj2/7QPS2Alz83qPQ9NG6zbkeaW/9JsxnTAQE&#10;2PWOhjg+DMAdRqgZPG4U2iAS+wGOjVKZMSqcU8TywftobEchjRrEskHwK/oTsC0ZvdOs2I/pcRSW&#10;dnyv3UKTaj4aUHC+WNUcX29piZ/Uq8FgXsBzhHs0z4f4cPY5m8I5wbMMfE0JYDbzWnNyO8Ap+x7n&#10;OmfpOMFxASxAy3IsAr2Y1WbdCHDBZ9rkeZRFTp/DO5zB3D9NHTOVUvNZoeA6wWyWlouO5wZ4zyEI&#10;Dgo/n0Kj+Wx3kWOBERzKM7Alg1yu6sA8ghU47oQCzsyRvh/lynAlyALDUscEPSBxhkojywLN6WsS&#10;AGya1K+7QjwCUYBQQFJAWczUDOAIOu5NpsM8v9LQyf8i7Hmt1/C+gsrBDFdVCNStRLrXp4lpWcUv&#10;ph7ZHVXAVJQG9+YmAAWv/nAB5RtRb65L/zg3yxKkMqEKoAC3mO7OEy07F1bNaDGb9UkllM/zfu7L&#10;/yo+fxdGzcQNTWkVJAC8gCzYFWiijou1u4bR67CdiimV5vItlGsWFXKNyT+wFBlDXp0O2TmcR7lG&#10;ABt4egkzej8WoXI9xnccxPrcy7GXYeEjkhwKQjxokTpqrhtykoEXVyYZ4D2c6MKuVX1f5ze3z/dE&#10;dVeczMwrrABzA6q3xcXmOyGQO2La4JWDGWq3xGjrtph+CwA+cGQmHv69r8bTm++FZQFmfVemfR2r&#10;3xp97TuiHxD3IxyD9fi9zVswFdbHKJp7OBM31ocLFA9T2cEEtI69eaWrccb1H0zY1rxw7h+n0pGV&#10;26i8zr7BqJUw6soKgNty1JL5qGOYdXkdH/9JQPtIU0P8pM6B/S1xFPA4t5a51frDRTvab+zQwbWZ&#10;o2rAyjWS7HifQ1iPc08ZE+xEeAaqAB1KxwELHkuA5nlZWFO4sGiay7ybiR3neF6yNO9W5nK2awgW&#10;pq4lqQMTmw+c6ybRBoVVZWFTImUGAMJzcqQR97tdQ2Febb8TX20zAJUdYC/erYykURC5HiG3G8qp&#10;W7JPmE0W1h8uYIQ5BBCC9DM+voxVACV7CRBZzoAObMT1RbAVcJ9R9iU1U8VRASHXF5YHbHZzUb8y&#10;TpljsrX1FWSpaLifc/lM6pR+K+VlcIpvUXxg6yNw3bQOBLZsrJLifAKY+vJbkzaZFqH3mnQJBGJe&#10;A+hQjqX7SJALeicD0P/VD9aEtk4eL+2tq+Fi4YtDNHOCfd7LrjnBrYIwsn9B9uVZWh1aUrmmFtsQ&#10;dR2kTHMOBih3kGuVc7OpdteuisOQ2CC+6QCY2A9GduNmvso5kzUkPCdnH+J7OZ+b/u4MZSizmalI&#10;faexnBxS6+ogDt4/VeXawtuQu224cJ1xid+y8Kn67TFZj6KAfYcg2KGWbTFxx4diyeAz3fHYB383&#10;DqzaGQPN22IAAPdzUR8mdF9LB37vRiq3LnObx3IDMC40DCjHMRtmALqpYENon2H2znfrciYOKEhn&#10;XYcb02KU/waZRmkAG6aXj60ZfWxFe7yKOb4Xs7gfYA0BxsM3NcX+m1viINf8eW1bPNDcGD+p0Vc2&#10;6txMAzYD4Nb0KxyWOLy0jWfpk7jZjdTC1oSpYj+wHfAwJ434RqCKck658T8ntUMwMiLtb0CbwDV4&#10;xYdzFNElGRLAy76y8xk+gokcrnB4AZNJgXAu6DJwwRxoTWWFxX2FcRVUfmt+CtTMa0aTX6vvxOx1&#10;1ApAVyg5lxvPVZAFjf5YzizB8402O6wvkzD0cxEEhyTmAHIEMpmPdhUkJaqsQCOk1DmDUhwvzGgZ&#10;AqsCYs4tsmgyL8/P32wGe0z6N0rue12rvy2u1cAO1CVBj+CXqLaZW5RJ26YFUCk/6+F9lJ9s7D2C&#10;DyCWNEg3gQ2oeXbpHvK8dfJe/9MGPg8WLUEt26i0qRHnXG0f4OXk8ZSfwzC554b/MftzgW/kxXtU&#10;PAl2nuvviyu0gNbxblpQa1Npn0Tp2+9rIlIZBrsG0K3NrqABQVy9OfbWrY2XwEEvv/sB8F7k/PmG&#10;9fFsGyBu2wpmSi6zI/MMADvaSHN66CZ96bIqwwx1mHUF/1sBbhU+L/73uVs7kD1X0CwBLEF8ugrA&#10;wsDOJT1SC+ZatsfsHTDw3KOvxCtv+9UYgA2GYNu+JjbA24+p3IeN3sexASo2iLA6CbX9uCNUyAH8&#10;AmgUh94+3yGjwTVGpc3Gwn8wZ5SPP27gqRpGBXjjMICBrEFM6T4aSLPCbKw9NSvjheqWOIaJav7p&#10;qwD4hVvr4wUY9xsNq+Kh5oZ4vrohB0H0cWyQzTRKJ493lsshh4PZdYRQl7WGV9EwzWyAlwac54Oc&#10;QIFk9BmQFgDDuAhXms+8i79l2MV1gU/L1AiPM204+CCniOX3OSyNs5R5BmVxrvX2OL8e/wSBUUBy&#10;gAPXCtYMFvGBckbENKVlYv9zLQJon69+musSuc5O3oMglm4lhWkDoJLVCohzw/zLwJZMukz/02i2&#10;Qrwhfd/sl6UNTLBQwEtaI0CnTAXWVMf0bykzGY59MWUFXgFdghshzYwmQZTn3bAiOJ8rFrZsidc3&#10;vS2uZTDL7iCvrYA3r5FNBUmlPJ/H/Rls4lxu/M9yVSTWie8nYDWl03xnSwUDgLQEvNapcdJkrjB7&#10;nvN+fvt+AtAVEB28odWRJj/trILJCd9hS0GrMjDS7Dv6fbzPtlXZmi6r9aVF5Og1h7jKoAam+iAp&#10;x7738D6S2lGs0N3I/CF+d/P7pYaN8cTKjfHomo54EQC78oKzTDrho+nGk/jQU/yXic2RmKL95jg2&#10;69rXMLDZVhdQ5ueXd1IHfyM3jiuv3hEncXecjWNBOh94AACUrElEQVQEZpc4p5o74sQ9H4kl57/9&#10;eBy5670xtHIn1Az7Qs+D2NcDjTjmmAMuVNZXgw+MhhnCvtd0HuID99JovTTwEC/oiAynkLVf1rWA&#10;J/igc2iPXOuIhugDMP1VTQlgp8QZBLw5oAHTWXP4EGz3Ym1r7EnTmj3g++nyxniUe77U1B5frW+L&#10;V25tArxNNAYbDKO5bXTQxjUC7SQARrDNkHHSsTL6CIBiwpzCb3DQgoAsLKwvbC50MZtdG8lzZRjg&#10;YmaVjGuCBkyLANmdpM/rtK858TuMaNaVbO1aR7Jk9gNzzqljL2Y0VrZBOBC8XK2Bdzazy1kTc/Gy&#10;BB/Aok1liQSdQs/zs080QViOKZTXq7cCdoRV868W/1lQ8T6uBqCZmIkebOlvCkiZkPtzlBHfQmYS&#10;RNm/TB0EyBspkQmEyu8KYJIJE/zWSSb1fsriG19v0HeU8QWewNX0X1QIAqxSFvtUDIsA5hpZOJNH&#10;Ku+ZGV5cd512M8qcgOVZpRzrrSLRgmDj/lzAW9ZH6HOeK9rXepaAHiY+TKxC1Zx2buxrKqOK6Z+/&#10;DVzx32v9bqUd9ZV1HTSnHTcOSCChURSd/q+5B/0Ona3G3aMOPZBaDy7k3qo1sReT2YSNn7RvjK+t&#10;3RjfXL0pnm/CrIZRtTh7AP4ISnl+mUGwSvcSbWAwy2xDUzYXsCxO4veeyzWVjI1QP815wHzGJI6c&#10;B2sbFu1mSBFFUAeAb4eBb3zrR9H/9o/E4Oq7YgQfeKihM4aaoWoAPNC4HgC7dgt2d1NnjNRvjBEA&#10;rvZx0L4T2I1iFk+xTSAITqczVI2JTeNNIqAZjLKLB8bV3zXoNLrUAQyav44NXp2RaINSL8Kuz3HP&#10;EbbDAPmp6sb4bm1DfL6tJb7dtCr2cezIzY3RrdmNsPTC1DJx5lvToGNLZX20GsrENMrjfIgTOd+u&#10;ayE5jc7q3BzY7yR3xReWfTWvBa5RZHxXhOkcjVuWVYFlBSnXJ/siEILObqLzWCH+ziQOAUm5i4Ma&#10;csyvxykr+yEFQIKidBXlHFdco4+cgxNghmtVJhUsmo2wNBZDMWkFDgKPILyGf3TNuaNqMZe3viMu&#10;1wBohMz1aHMQhGCgbUq/rowKW1P3KwhQibgq1AB3uYEuflfAVoAiO8maAkvQFbPabqQcZE9Zgrz4&#10;q4DC+nFtWgkJYs7nvQU0duuYUaW/KtOpoNLU5f0LOGVbzvvcLLcoF0G5CN5M+Mi6eVwGLpuWQHYj&#10;+Qyvs4y8R8vGhc225gAPFVGW6XU8PxcOz/u8n7pzzCSJXIo0yzJOoOvjyh6m6er3wrZ8H1lzAJl1&#10;brdjgLEbEDmk9jAu48H0e1fFt1aviQc2dsQ313bE8/X6y5Ae7d6Di+hKI7LtAO/UXW2WouPZS+aV&#10;a3adWrYJ2Sy5z6dlXxUy7+JypC4JNAcGR5u2ZnftBMp8RlLa9YFY8h++9oMYed+vx+DGu2FewAsL&#10;DyEgmtD92NtJ/4B2ZNUOALw1hus3sRlh05woiRmTvJxrGensD1b6fMcxtezAnqCCThPbtwwQszeh&#10;YxjBVjMN2xgccz2ll3nJn8Ku+wCoKzA8CYAfbGqMT65siu80t8c+GuAQ1x6FnY/RqLkCBOAr/cft&#10;abILXpWJE8W7bKjZLMepg6OPyrQobvo3mtAyrPNdFWA6pY3BJ1k0wZvHOMe9ms/n+GA5rQ7nkmmp&#10;u5o6/VbeXcDK3iUY5b0lbzqXsuQ6/ddkNp6z6OPqy8oUmnBOBp45zilIBdjZf4nys4umBHkQNK5P&#10;NuX57h026MgjxxNnf2oKNPfwDJkxnyV43bwmTUfNae8XEJSHUBXAlqiyIMyosKyajK8Cksl4Ltdl&#10;AIpn6IumX+rzuLcoAoFoVpd14ZmeF7ia2bImW+mycrIBzlHnBCptURSQdfK891m2zO1/N8/bbtZH&#10;RWc9VAoCXT/fe3i39nviSssdvAvX+A14n4srUJqcK+msKle+G8930IhMXO633xjmU5lT5jTvnHkL&#10;WBx9yKsAdsE+u1G7eZ/DKPFDmNCa0i+2rI4vwr5/sqEjvrVqc+ypg725xyBuL26XprPZVj2CH4Uw&#10;Qr2dB3oeUC8A3FzrmmvO8Pyzt25GvsoypH7X09RnEvkbxr82njSJsp/FpT1x2/sB8LcejcF73h39&#10;rR0xiF2dzFvjQmUwJEzruN/eGhxvtMwwFR/C5x2uAYx8WKfTGQLI+sCaBnb7lL5Z2Jffszx8muOj&#10;+GuO8bVfbJTj5i8bRfZeWfgIDbEP5v5pVUO8mEzbGs9WNcenmpriN9ra41sNJnysgpk1X+xDttuK&#10;Z8PWDoYYpuxclpRNMJeVC9eWDCwEVOCahO5ghlMcc0UGl2XJgft8uMya4uM4gEEGNdOqjEyyu0gA&#10;88Hr8I9oeHOhM+GD6/R5c+A+71C6lRAIPpqAlY0ddqjvm1Fprk0flg9ftL0RZYSJTWHV5811eilX&#10;1isBLYHvf81h9ghvDimkrIz4CpJkUwNjXMs1ZaI7/V7NWRnScvjNuxVAqCTcNLutB6BD4b0RbPI/&#10;W2Y4Uf8ED+0mgO1nzkEH1M8tA0w8I62G/F+UTTI17bkYjS6md+V4mrCC235mrQUBW5jchd8ywYR6&#10;ZN4z95VnWLbMK4g1dTWXfR/KQODzGXzHtC6452ozCm3NrpJVh8J3phV7IrS4ytzeAJr2uAST5aTs&#10;yKnWQhl66MR0G7imzK+WQ1Z5r35+D1J2P9+3rD6yGt93fRxo2BIHMaH/Ajn9xIbN8Ym1m+ObKzck&#10;K9vNauKHs006Tc44Pu8xTG2J0YzFXNuab6EcpjuH2e544nM8/7z+MAxsfoFDX4095TgE7p8UV5w7&#10;sQMA/+w7j0XvXe+M/rYuTOYO2HZL9DXwEG7Q7x3Q/zUQhRYZdkU1AYwWcgxuH/+HMQdy5X3BiYDm&#10;i/JAR2zYnWSULeeq4ryMa9aKOaRDNPpglXNFt8QhGvUgv1+sbY5n0ZQC9eCKlvhMU0v82uq18f3m&#10;NXEAf/jIrY1xjK0HE9HED83yQfaDtzTiB5cAmNFuZ1Vwlo1c+AzhOI45tYBiyGwrGi2By++cNpY6&#10;G7zK/3ys7ANGuegrZ4YVdXHNX1cptOvpDD670ekL9QYbMMtpdE3vTPhA6EoXBewM4znRtwGpiwhd&#10;mcTOBAQYl/aRIWXZYqbKwqZuCiTNZ4QLoUnTm7oaOS6sg7DzfE10Wd/FuxRoA2Ca5WkuCyL3lF/M&#10;WwGpPwqToSgFlevYltRImasCPPYCN4HIc3NmRetDe+Z5NueeWkzCyMBUll/Z8n6eCYOnX0tZJTNK&#10;oFXMap+JgJrVVYJkBaCa2b6fXWsyrcAtUeIStXeWEcuzHVV4KrVsK03zVIZF0eWsJpw/jyz4PZzA&#10;zmmFtb50o1xYzF6Ik5w/g9ydpg0FkLOUqsQzwg+I/R4ysMNSx5Ed4y19vIPBK/OZ+yUe2uKoDAyA&#10;92Chfq19VXxi/ab49LoN8c22NQBYKxUcwfCCdZq6OwfW0cSSg3Vcy9p5n8t619ZPpjVAKlE439oF&#10;2Rj50Zp0PbARrF97fKZh5jmI9cSOdwPg7z0aA/e8NwZWb4uBls40nQfqsdVB+rC+b52OO7Y/lD1k&#10;Xy+AHuVmmbOv1o7s1TFhBBihc0bJfn7roDsLhwDWLzUyrOmsD+zoJU1sfWenwnGUx0GAcdDuJITz&#10;WUzwg5jSMu0j9U3x+6tWx0/aVnFNU3SjTXsE8c1N+MAulrYyA2mOPXbwtYP57UOeo8EcrO90oK7U&#10;n3nRfKAELtdn5JnnaEabapkA5lgOJ6QOZb0kjxnMkl0FM8wLiHP4IMJxtqmrMmeWZrdBKYAMaIuv&#10;DAOj3a/gm7roduki0ldG+Go74gKK0XTKTDpAqATv4uaSlKXPVSAg/GwCOAEjQAQ9v41c54R3vI+s&#10;rfCnQkgAtXKNPrCAsgxMWpijmLAV4HitoBRAXFt8XRm6nMvzHoe90r+1DK+xHpX7rFPWh+eU/wbQ&#10;rKOAss4VJnePUsupZHk3j+sPC+hixpd+2nwv2ip9VsFKfdJCAUhaDpq2mW3F/XbtpTVDm+uzprvh&#10;tQAhYwsAzq6kXEydvecuYEEICAHsAAV7SSQapzE2bdeF5xcAk4vgubSKmXym2rpAwLCyxnO6eS+n&#10;khLIBmJ7ILG9LR3x1bVb4pPr18efrVsf32tdFwcAoaTXT/1ybADv3oNZrbto9uIs72MWoCx8nPcs&#10;a3JpDRYWdlCMiwCc5fo5sCeA7cZ11QYH/OeCZ13viSX/8fs/icG73xUDa3bG0MrtMYCT3M82WOeQ&#10;P1nY8b/OvgGYqcQoZsMIAtivGYGQ25Uzzoed5WH6DJocfZhGOTqIxjHBwqFXjvG1y6fv5mZMkuYE&#10;vUB2tNJ+QL2Pe+z3fQEwvgr7Hr21Kf68tik+j2nyTE1TJnF059bKuRb8YMFM3fhwmu3Z6U6ZY8ta&#10;UnG41IpDCBdQFC7dmCv53+x0Jw7Wbs2PWAY0OGQLreeGQLjekczsCCVno/Rjqp1zJJJsjeCcxQLJ&#10;uaq4X7a2H9F8Z1c2TA2q4PDfmQnT76Rt3sikAvgXW29DyASpwijTyCYCGfDw4cvUOgUEhaEBDe2Z&#10;XTSaqJwzjzezkYw8067JHPwvqyvI2DxL/5lzGWSiLbzPSKtguUCblaVK9LeLdVCi3tZHkBZFkM/y&#10;uYLW51GO5/SB01/1P22S5jLtn0Cm7dKU5970hbnP3OY3hg7SpmV0kWxH2wBg1xbyehnbNknmpU2y&#10;bfyPUGfgDVO3zCOm21CO5+Z78Y1d+Lz0L5fgWQ7N5Fk5aX61/aqb4gwsdmrFZpS8UwhDPMhpP+12&#10;FEvrKO/Vy+bkivZuSERj1MVVNe23Nc4jG/eivJX/Y7Tji23r4vOYz78D+34aIP+4dRPyivksa0J2&#10;JnMMw7yHkwzXY5FuglU3xELNRuTQOI1dVg66KS6dQSsJQPPZTMJJyhmCREdg5QnZl226ZkvMbn9v&#10;LPmr7z0efbe9K/pX7Yjhtu2YyPb7boyhJsCMrZ6rL6A5DFyNosFGALQzywvuPl5eIOusT/NShsUd&#10;2DBQYyS6HY22Pk3o6Vt4II3ubB2OzuhHU5sCOQx47V/bBwj2Yoof4firtzbHK1U0JkD9KX7wV5tW&#10;xfNVbZjPAtfUy5X5uxvhMgAmC/fzu39pCwqhLaYAQK7cT8PnVDk0lGzsAGvnf9bXMIhlN5IMW0An&#10;4GRQAwgbOeYwLplW0xjNLbARFociphmtWa2ZTINe5HlGNNX09iFm4AFwXeC46ZOeK0EtGRiAcc2V&#10;9h1xmTbUJBa0gmbRX3VfzMISoU0WZMuglCCkjXPguQzEf4FVmFkTUAbmfwJXsMuurmdU/st2DqoQ&#10;GBcV+jXviis1W+MyLodAynrw7EWgli4m62c5PI8y0jSmPP3lXMyLc+41eY1MJ2NnXWVp38NrADL1&#10;zrLyfQViOZdrSAkw5KZkSqnsdDO8T8YugS/ZtrRTAXAGCw06qQiqNmGWb6V9VU7FTSj3mdixOWML&#10;pbvIbCuOYQVdre2iHbxeC8upYs0lcAAOJIN8HYIk9kAYryJ7L7O9wrfch+I+iGw7qGeE7+cwWWXy&#10;2y2t8evr1sVH1m2MT2/oimdWbo0+CM8A1liNCU/ro5f7D9uPDIamwJTDBhdqJBUY+KaN2RdswNXh&#10;g+eo40UUzHm2Eys6URx2467LMfTjsPpCNSxc3xnzO38JAH//iRh4y/tisGV7DLd0xSB+8EDDJjYq&#10;wYU9VNR5bNU45oDaBzwiC8PQvfweMLwN2+grmOM5QkMM8sIysVOPZGYUFZjmI09gyuqzDngNHzjT&#10;1PjoTtj+Kg1zGDN6vwxcA9Py+zmOfatlTbzIXvYVuJkLzf4YW/rB7O1Xth9YpTChk28HOcrj1C1b&#10;8Cdc4lGfFzO4wqqax/o9p/h4ju8tU+rIrAIU0KL9zmoO05CaxWrDsiaS5/WTTafkOoQuu54Q4vOc&#10;F7wKk32OznUlI+qXJcjZcqwp916pAZyUVQJTBXylewPwUFYRcv7Trgaz9Gkz6ly5TuYSFHbjFKb2&#10;nlJWMW9XwnaaxF5n+a0FwFyX2Uhca9nX1t8R1/i+ZaCDzwHE1o/rE6yLoKOM9KUXlQJbms0yLe9X&#10;uodULrK2z1NhWA/ZU8UgC1Nu/lcxVQBK+5rkcunmLbDjNkCGEqWORv9VMoLVe1Op6JMLaO6xe8Ux&#10;1K49VFYFXBOv1dqVJmi5hv3ic7yvrKFUURAccxxy9gXz3357A1uZG8BvrTKVu9mEziTTz/FXkY+f&#10;Io+P17bHE/WrYnfD+ow+98L2BrR+0LI2fnXl6ngPDPxnm7fFy6twR6mPKzCk28nzjvL9DzuLDUpg&#10;ChDPwLw5nTGb3Ug56USSTkkmMTX2Evg7hbVgnr9DdnPsATI3z7FZwD27HQD/p+/+JIbvfU8MNm+L&#10;obauTJIerN2a08U6j20v2saxwIbOjTznsD1eToe8l8o4WbuZWUaXfeGcDwv2HKjCb1jWGlNssrDg&#10;Ln6woAVwTouD5h8E4EcpZ3dNa+ylIQ8gPHv1gRHAF9Fe321eHS9VOwoJhkaQjyxv5noAjJLoMf0S&#10;oVFZOHXPCObzBHWbph6ui+TaMiepp32/GZzid67VS9nnYHk/Wm6cz+li8X9zQAOCewqh1Lw+i/li&#10;UOEcJlCCGd9DDVnypcusHM6okf2JbAkC7smkAN5bxjUyLYA1s83AKkEfASg4ip93kfdIEzqPy34K&#10;MYzJ/xLAKoGsIpwGwLie8i7JLrRt8Zc1W9nzngLeRbztvvH6YvIa9bWsipLA5NXXzXRPNhWO3UTJ&#10;5JQnWDXPS/eSzy+/8724TzO31EdgCnpXMMQERrBLgoZ9sp5TeQhwQUw7CN58T4C/9l1xY9W740b7&#10;W+NG9S7ayTmsbSPrqBKEealbKiPBeuuW7Pc2euy7GzfwXW7g1mm5eK1JHmXdIxQHz8tgXaU9beuy&#10;uNnqjBuUASkm9DhiTavMUWuACbk8meDCl6UdtPxeRc6fr1sfL2CNvlCzOl7BajSQ5YQXn29bFb+8&#10;dn18cX1H7GnrBDObwQ9uJ3Xp49vvB7xH6jCp+WYOJyxzPzuFjnkLAtpYjas+OO0TigUAX+T7mdef&#10;s9DAvg5BnMLdyMnt6rbG9C4B/L3HYuju90dPw7boa+2MUR4+VL+YhaXvi/PNw3s1nQGwZrC+q/Ng&#10;6dQbkRsUwBTuQOYRGs3pZB1GOABQXajMgQWG5O1acsC+94/RqCMwtDMVHAOoL9SujN31BcCHEc5u&#10;7n+xui3+vNFUS8watNZRnuGsHN340DJwL36zk9k5RNGuJMcRO0H7gtE96uFWllGBgfloaQLTaOnD&#10;YrabTpkmNdeU0UgOdigLg+v7ZlodYPQep5vNjCyE6AKC43apqgM23R5Xqjr5rdkjoBBYfitcClLJ&#10;e0ZYBCLlXkTIM8nD6wC2ubs5Bpgtkwu4Vv81A0m0WbJqgkVgrs8IboJKQFOGpmSZtrYwZbIlglx8&#10;TBWCZrjnBAXsyH1aAmneWjc2FUemcHJvDpgQuNSlRLMrwLU+WXZRLqkoeHYxvd3KNcnMmLZGsO3u&#10;kVVzNJTHBTxtInBTiSGwf7X1rfEf7/ho/Memu+M/1u1i/xbaZGuec5CC3WQZCOPdnUrIRBZBrN+r&#10;z5u+Me2gW3ENhZF+MuXLvK4PLBMXVtYKkMUBBu2RCTUwuQFHuw5dG8vuGgHjBIjGb5RnRxM5cbvE&#10;Y050N5boUcC0H4LbA4gdiGOm1WOta+OP1myMh9o2xitYpz2O3IMInbzdeaD3N66LboNQyKYJHLPU&#10;w9UXjtM+c3wLkzwWbnZMsCPntBCROd5pmt/O/+Y4gxna9DjMO1MP0TZ2xvTtH4gl//n7j8Xgve+L&#10;Hvzf3pYOTGm2+s2Y0BthV2zvGielXg/b2alNQTwg56SCYU3sznmh+agC0ZXGnTpnhA9WUhwB/DIj&#10;0Ss5147z7swZJXglYw/JxJi+5je/sKIZEDfFAYB5hEY9Aovvrm6Ox2uaY//NJSotqE3iOAbIXWKl&#10;D61od5Sm8+hS/HCe6xQ6J2mUDE4BKLsSsvsAoVsEcU6rwzP0je0r1g85iXC52Jngze4ltlwDCebX&#10;F870SZ5ZJrkDzAjExSoEpmZLXNWPRFhcH+cS7XGR9rqoBkXwMr8ZYcqoM/dfpC3K4H27lBRy95qN&#10;AFcgCRaESKAk8wk66pTMjmJIYCUL2tdbmeiO9zAJQUEVwMl+bAaSCjuqGGAljsk8PqcIv/47v3EL&#10;SkBMpQArbn1nXMOVsi4yZQEogAVUBYgc53epp0CmfL5r9ucmWIv5m5YC54uLoBVQfFOtkxzYALvJ&#10;jq/VbcuElOtYOH9Vt4PfgHSxHL5jdmmlyWwXlEzrBmB5JyeCd33h15a7mFhngjYVCCZqBrFsf/6b&#10;oeXUsj47215Xgnd1ZX27c3IOcb7LFHsXB8heFepuF6kzctjDkfEbZEpT1hlouiECfeBX2H8HE/oz&#10;6zbF11s3xKvGh2DfsdrODPgewE1xbeAByHAS4E5Rb1eCMP9ZsnEBswWwY7dnrsHEN3FWS+XYmE4/&#10;39xhiy7y7WimCchVAM/eaSbWDx6LkbfajbQ9BprxfzMfemsOYBjgofq/AriPfaZK8iFGqbADk02n&#10;dGobu5RG+SAz+FKG5Q3JD6G5hmn4CR7qWkWuPDhOwzkhu9lTA6ZCAkoH7Tvr34u3NMdTAHkPTO/s&#10;k4fRbLsxc5/FTD6KEunm4x5FII+hRMr6SgYb7AfGIuC543zsaUw3M1tO8PJnaBwzrQoY7a9dC2BN&#10;p9QXXhln+ACujWMEMJM7aKziF8PEfMhMseS6c1gXxfQuJnguDs6HzAwu2sEB+YJVxnU62CsJXsCB&#10;oJWkDjf7h2W+CrhS+BUimdeoK0xI3RZ9x19sgtMNnxZhMxiTgOD4YqCq9BcXUzZB5nO4PpM9aNuc&#10;Axk/rHQfVYDIc11J4nx2zwhoFQpl+jzKv7Z+Z1xDiafZzPliegpenk3bZEQ6r1fBCFB+Wy5CmUGr&#10;PC+wPS5jG/Ryk5199xLAysCXQBSQvp8Ap27FR7XO1k8W1hTfXCwQ34HnmFFW2BmT+uYCzrJxnGuv&#10;eZ7vWrqq9IXL8wTvOepsP69mqiOPtNCcycV51Nycn3yKb1QGxpQeFHs4zH0YhP2c1MKZaSSubsr7&#10;Sd2a+OM1q+ITG7fE99rWxV4w0VuzOUbqwFOCd20cBMgj1N95oCd5tliRcZXVU9T3OPJq/vUC9bUr&#10;yy6lE1gcE9xn9tcULL7Au+kPO53VSAM+sP3A/+n7P4mhe94XQyt3xFDL5uhv7sr+YGcLcA1TzYNj&#10;OuyCGIEe5iXGMCGcxH0IxunDse+rBrCAz4WisssIdhgAKIOAZNhK80Hd0vxG2w8AVucGyjWSBDRg&#10;NNr3eG1bPF9jn297HMRMfgGf9GnA3XPfO6Ov4844clMjPnk7dUH7IVQ9NJ4D+wcQjuzK4tl2F2W6&#10;ZILSoIDMuzLNZIMTubQo/w1oGTA4jhAXH1kz2iAGLM09dhE5I4c+roO/zcwxap2D9fmfgxYQsAxO&#10;ybZc5+B8+37TB6PtNKWdB8vzl1A6yXaAIgGIAGQgS9Dy/gpWMmSCQkHX33VffMac40mAcVzGdZSR&#10;1+pzqgwERo488riMbbk+BxAngBDU0g0Da6o4OGd2WJrU6b8KfoM8KIVlzSgI86krCsR6CUjqfAOm&#10;K4CgHJ6TwGZTOQj0DFRRlua771DAXECc2WP5vrwP15W5swSkgSWA6nGuTVOd3yZUZCwBQb8KESTY&#10;OV6m1amAlGPF+vCcZnIBvBaAjC+A872tZ74fyov65aLqAMd+feMeLgIg+YwtcwEAc+r5LRnxDsZV&#10;nPp4UNltg9Rg2B7q28fWC8gebdkQv79hY/zJ+s74SSuMW7spjrWAo9aO6EERvtrkkkQwMgA0qWOc&#10;d3d1B6eRFcQneZfjvF+yMXV0mVxl05UehpEjidKFwSc5P4aMDaOQp7CO57a/Ewb+ISY0ABa4bn0r&#10;b+PB23L2ycG6dTjjgrhsagLnwRrjBcwIcWC/x3oBX38mbOMHU4ExwDuCCdwHgxqSd3aNKRrUzmyz&#10;sUzocJodFYJmSR/n98C0j9e1xVMog33ca5/ws5T9IuX1bdgWR9s3ZzdTT+2qTPMcpD6Os3Ru6T7H&#10;B/MRHL85Q2PLqif4qCdp8GRbGsPkjDJgX+CWpA3BmiuwI8xOr1PYmus5bid6ThdLg7lQlYDNqWYR&#10;TIFd5ns2gQOtTuOWKXUwIXm/K4DWwFYZ/C6ANaFlYdkWMPD8ZDX2uVGHNK/R8vqz5RoFXFCwARoj&#10;tsUf1Ud171Ir9t8CIsBWki4oiy1Bq4nNvmwuRuZzBJimrIrCZwIm61wBn8MIc9gi55xKNs157kt2&#10;pX7mROfaRSgoByek7265gjSViIwJeCm/dCFVjnG+WBMF3Blh57o00XleiVJrQQhgzfLC7DmKK8Gp&#10;H1tMb69JVnXL49QDAOR4aACdxwQ94EiWt+48V2VgX3COPOJdS446z+D60xx3QvUZ2FD2nQDEE28G&#10;NJCBpDPKe+jyGdux58UuIZcTGsDPHW3aFk+t6YxPd2yPBzfvimfX3xZHVt8Wfetuj8FV2+Noy/bY&#10;i3t6FGyNwsijuApOdDEFcUzx3BnMaf3aU4D7NHXRB3b5UvuD7blxQUBJcwbFNI0sjkqekOts0+ZY&#10;2PZLseQ//viJ6L/3vdHXsi2Gd709Rt/+SzG4Znv01wMS8zYxATKIJaClbh6QndoI5igPcT6qPl7G&#10;1cbtI3Z5iVwihZc1au0LO/GdgxrGEWwzt8xXts926NaWBLEJGQcAxJPJwu2Yzs2xG1A+XtcaL8P+&#10;Bq40n484EglWNhvGuXadzaMbQbUz3XmhDWZNIMAzaE+TOYzw5awbaLyyAkPJg3Wh5wQySsPzJwBE&#10;BrL4LROfUUOzN9nBvkP7ge33NeCRk71Tnv3DGfLn/CX77AQwbaL5XKbJAXAcz5kwALnASD+Xj6eZ&#10;KpjcTN/L0Uy8k6OXchkWPmz6w3k9QEiwyPQKHOYugMgRTbxHifoakS4AcRST0eD/CzsmeIqZXIY5&#10;co/XqhRg9sy7lo35JosT5Rm4cj0mZ96wjDxHuTJ0Mdl5b+pqOekLo0xKlNmyCujt680RVrxHSfoA&#10;NFyXS6mwV7moeNLM57pLgC4n4qN8FUAyMHUsI5RQiGkib6U8fdvFoBTmN5vms3nMlxLERqxxNwQ8&#10;9Ul/mu+U7UobWA/bO+cs45vlmtG8q3OpOShmYing1ZSmjuO09xDfxUUKlLE+rnVVznTjatZlrsQz&#10;zWvii53b42s73hIvbbo9utftiv5Nd0Xf2jvi8Nrb48DGO6N/w50x3rYrJtimuGeGNpmhfk4vO4vM&#10;LK7KoNzm4nzUZZTnmQwyQd1PozhnseiGMcddG2m2bmuc6ATA/+XPYeD73hd9su6mHTGyYwe+8MYc&#10;LDAM0k2p7K7DVF2NSYBf7JSwrr5gaNupQcx7NvnD7K1hfIExKuO0OuMeR1O5sHGJXqM5oP5RzN+y&#10;ZrBdSCZhAESAcwQt88yKlngUFjZx45nqpvhBU2u8YKgeFndSbfuABetRBMn5pLM/mI9wBEHopl7O&#10;BGg6p2OOHXvsDB0uLeqQwgxK0fgGoxyskAMXAITBgtOeF9Q0mpPWGW1OIea6zJZiM/HhPA2+OFWO&#10;ppc+tVlczt1syN+o5mW7QZZ3Jpgv63sKYoQ9F+5GIDOZg3IvAjS3krhgmZ4v5rL/E2w8pywYDVB5&#10;P/9nnQQwbSbgMxilWS7AVRbUuwAYYPFfli2mdhFYV0t0aRhzs004cZSO09ymaQ+407T23Sm7rELh&#10;OephsgftdAW36Srf8JIJIjJ/Ak5FgZnseeuYygDFQZ1M+PiFW6AiYLtJE7oAuJjXxRe+crNRY311&#10;fFtZNU11FZkWQke8tnxn3OC49xtlLwMZnNC9MvPGik6u66pYCZrgPJvyVYQqoZIqKhvLwA4Z9fu3&#10;lS4j6ucAfteU1nye1JSGCV1BwXnaMgotUSFjCV7k3JF6A4DqFcjtaxs3x7e23xkvrN0B626LgdW7&#10;APCuOLL2tujpujtGNgJeGHmy/baYrOmIKdh2mnpP0x7ZhbTM5A6nZHbNJbtewRkyOlELsHHLNK81&#10;nYdquI9nzlVvi4XN74klf/2jJ2P43g/GUKt50EbPAB1+qEunmPdsauUxzNXeBsxoNE6OPuIjOubX&#10;CewE53DjFq4D7DSijnpZdU3/10ypVRwvET37sYxeq8lynCWN52D/PsApm75Y1RQ/rm3GjG6KJ/j9&#10;neaV8TSNdkTwUqdcWA0g9GJmH8M8P7JCUPPb/mCfQ5lDfAgj3fosOajBDBe0nMEpQXWB9zP4ZIBL&#10;8/hcjvrAvKURHVFU5mfWNAVYvMMbmyBDwAqYNb80iSnL4zRsMaEFcgloJdsCjszVtXyuzbmxFFye&#10;I3sJDs1vI7/6xPq5spVMmt1OPCfnfxYEtFUyW97Pfd4LAEoyiABhT7tmdJr3z4EIPDdNVa7XN5ZV&#10;zwFGu7FkUn3gAlafZfkwLv99v2Lay8Ca4sWHTabkeyQoBC/lLaZjpqmKAKZJTrnFpOYcvxOo1t2g&#10;mSAXwJxL8LI3gOWyMsX81X/lN7KV11BeMrgAl1F9L/Y5jBClaoRaABu8er3+tni9uhMAe06Q+/xS&#10;P2MCaSHwbNu3BLMcUODAF9Nu7YMtA+xlQPOiDTbl8rW0rd2VBkydTraP+rjAXy/1dsDCgYaO+M7a&#10;rfHVDVvi6faOONy4KfowcXsB68H2HXFsVWcM8X+C66YbumIK12qaciepj5vM63pM9gerMHLlB46b&#10;NOVCBSdRSC6UpkU8VgMT867HUVbHzYX+Tz9+MobufH9mYQ1Ay5rCvdjZ9gP317l8qKDGjAW8AniY&#10;gsart0LjppIZ3gYwDdjqONVDfARnC5is3ZKz92VWFmAbrNGMNiBgCH41x2BhBNapNk3Q6HOPZttd&#10;1RJ/WdMaj9XCxDUt8Z2mNfFsnQP+m8KpOo+6ybqY2MecggemFsTpg1OXoZuo3zKUijMpAF778swv&#10;9eOcoEGMKDvTpGZ0JnPwbLOv0lzmI5Uhf5q6DgEUuJpcgJoP5sgjzelMzFC7awamaSx48YFh2gso&#10;g4uAORWCzMyzBWGZUhaw8Iz0GT1GHdJEFyzcn0um8Bz7PBVcBSx9RcGVABQIbpqDCjSAS9+X8ig/&#10;AZwgLmwr++R1CN7l9IGbE5CZA80zM3B2EyyKG7PIdOknc28qFttC07zCkiUYxUY9F5XCLxSK4JVF&#10;rbMMuqHy2+sEDkCF+TObC+Dpn+Z6SnleduUe5Er2NTAlKDOHGoEuZQnuAjxnHlHR5fhorimR59LV&#10;dA2myii0DH7rluxeSmZH7qzjJeTCJJPM/VaBUjf7/3Ohd46XwBKuV+4BL/U1iDUEAQxw3K2P91XW&#10;XGTArXd5axwCF99buyUe2rQpnljTEfvr18YRLNiD9V2xt3lbdGPRDjWAibptyb4uM+R6wjmGnbZR&#10;aej7llwJGBkLwK4rhy4K9DnYd8ShvPjcs42dcRIlcAJLb37rWzWhn4hRTOghEzgcSmjWVbIwvq3Z&#10;V7Xr0zzuQYMcMzUMzeOixLkKIYIzBPCGEVj7jBOoMjS/JwC+pnIyLqBxjmhBm0EsQOPyEkaPHfjg&#10;0CzB+BIm9I9qmuPH9W3xl/i/361fiQntGODmOKTJDOsatDqKIJqRdYx7M5GE+wcQEGe7HwbETgPq&#10;qnEubLbA9c4R7bBCUyBdu3dxvd+cQoeGMn3vHI2Uq+bnNTA1W3YBcczpXg1YOfD+Ao2f0+lwrEzc&#10;XoB+2YH1tTviWnVHKoCSIlhYtPjTLsHiWkuawioMgELdXDG/TM4ugNx8jqYygEBQXeDMZI3iDwIC&#10;rs0EC/fJgJzn+vSnMYP1WdNKYJ+BKe8RwPzP7iUZmvvLgINyXlYryR1cQ72M0l7UpKYNi0/NNR7j&#10;eVooJcBUTFHPaRaniUo7FoWBjyxouC4ZEEXqNboQCUSVUDKsbOpe5jWlU3+2dP0ki9KGRSHYtysY&#10;Aah77rV8u9aSsTnuqC/TJQW5AbYM/Ln323B9TurHuRwRpjLmnc2BdqJCk3lczLsshocZzbsYjE3m&#10;5f11E02mcDaNfpS+c5PbB9xNG/ZWAVS2b7Wtjc9t2hw/aNsce8GBwwYPQIL7AHc3mNKSHWrYlEMC&#10;R6mXykFz2We5oqHrgWkyG9gyazG7a7F8F2q2xjSs68yuLkF6nP9nAPGJph1xfKs+8F88HcNv/0AM&#10;rDKVcmsMOpcPVG0CR7+gbN6ET4yJ7ER3ON8DFOoyojrYI4BukBdyadEBWNWocz/mrgOfy+rj+Lxs&#10;rqbQL8jZcmodrndKTbuR+gBtr8EohNnhhD+Ggf+iuS1+BIi/39gcLwlgwGpy+VGuc3VEzWZBrOmt&#10;b2KQwdEejrPUhHY2ECfldsFwN8PyDur3Q5mM4bDAMj0OH1FQIgznEQSnE3VWQv1cB9gX05mN+zOP&#10;Vqas31y6kfiYb/iu3JN5uFX4X1UKDmY0Zk+ZzE6mVXAAKoyZ5fE/j/P+Hs+oMsKUAojglgR/ftO2&#10;JdLL/6yXwAa01L+kORbfsgSWClOb9ZUKwvIQiEwI4VqBmOOM2dJ05RsUNhVU1Jd6edwgViaa5LWa&#10;1QLfMpop2ywyjwvcxQwrQEhbJFATsGxc80bUWyXB/2JNyLKVZ2YgS8XE3vbzHTwOYC0vg1cGpCrH&#10;ZFX7dwXrZZM0uO9GBq5K8Mo2zywx2rYErSxbBcWWAHb+K9uS+vPeBiNzdBnHzBFwLSSHnToPVnYb&#10;cbxkFUJgEgRt2Y+suFTQMUhJ8B7huj5czaN1a+LbLWvjj9dtiW+1b4y9/D8MqM3UcsbVw8o/YB7G&#10;zXQd7RHae5R6GSeapv30g3OmSqy3cd5VM9pJIl3Ncw6wT9Z1cB9md/XmOAlBnHYFh9qtMWcu9H/+&#10;MQB+6wdjcO3tMbSyC1sdTVGPxmgoJnT/4m9AbZeS04O4UPcEe81iZ9awKygndwfYDjt0pcIRN15y&#10;lG0E1uqngZ1X1+lgBzGV1VyaxT1sTnht5pVTyz6Kr/v9lrb4YQNArgPUNSuTeQ9Q/hEE+igmubnQ&#10;ZeZ7ngmwB25tTs3Yx0s7jNFMGtMqNU/s05vBnHZ1/pzkDgFzNo5TgpgPrB+US3/ysc7evBEQAzr+&#10;Z/CGj1j6ExUoWQrTD6A6h3AGrVLwYYgEMAKNWWO2kEtUprBQF4NIRplLcKkwZEY/+XgyfuZA8yyP&#10;J9MKYvaC3Nk+BFMyIsov5+CijPRZqZdgFcDpD3O9YBFwF3i3EvDSQvCc91m+AOd4Xl/qJuB8R49p&#10;klufAuCKKc75DDypaLimMLDg9BrPCZpiQgtmTeMELr81jXPcLv8vCVbaIQFqVJlnpmlLm2oW646o&#10;tDyXWWOCMkGs+StgZVPbHwDf0slxzWz95YrPbHnUIbuisr6CVYulWA851NA2oY1U3GVgvxlPazGh&#10;12Q/sGazASVXUzCvwFVGTBOWYIw+O/JOGevBCu2BLI6i0B3fe7SmPb7fCoDXbIpvtm+CgdfGQcjl&#10;Fe4TwIdq2qKnthCMs7k6isnJL+z2lHllY+facnWHcVwJBweNGgymbTWpnQdrqGZLzNV0xemGbTnx&#10;+1wVzNzxThj4L5/KfuCBtu0x0tIZw04jC/P2pAmNycAmI/d5DPofqrf/18Tq8iC7jhyxYYKGwPV6&#10;2XCMe3L4IY0wSsUGGjQDuL92DWUDQs4fQ0PZAIe430H8e2Dax2pb4xvNrfHtJvxgWHhv3eo4WF36&#10;hY8AVoHu9LM5LS0fIYcU0rhOXTKA4Bo4G1tq6qZ9wiUgMItgCmAnfjfL5QRlOerEqW4yYYOPJCOf&#10;Q8jKAHD8WsEmKGjcTDAAuCZkCOD0jWVjfjsfVQ4YgBlKN4asU0zv9CUTCIAngz4yJcBJU9R+ZM7z&#10;3EWQL844oUlbgmrmXgtirQBNbk15wEidy2bZBXQqnRJtLQrBehS/HvDwDPuMyxRAMCntlKN+uPfy&#10;Muvluxblcp52Osdm3S/ACtZZRly0EixX/1rGziQSfmcWmG1A2/2ia0lw2haUy/Md6nflVhTccufA&#10;riS7IBuZVpntCEi9J4Fd2bhm0RzOEUgCmr1t7n4RvNdhpEwE0aIAfGm+U79UJPxXARWFVtrYVTNK&#10;Yo7Zea4nbQplWZI2R88tXR+59i/ljcCwyreLeLs6oV2mPbzXMbuSILTuFetg29Xxvea18am16+Kb&#10;azbEHmR8P3L9Kvfuww09jJwfq+Z+wCyDqxR0JSUbZ7wcoc36cE+H67bGlCuf1GyMMRi3jEJiw4d2&#10;Qsn55q4407wT/3dLsvL09oxCPxPDb/lgJm8Mw752Tg8BLs3nZF2YVo3TBwB769EgMi+N6tKiOcG7&#10;pisvl0sl8oKG2Aep7AiV1Zwd4pjLjg43cC/lDepnt3TFsQZ8bf3r6nWA0pkoV8Y+tsfrm+MbbasA&#10;8Op4EnN6P5rMWSoPIVRHHFLItd2A92j2Cdu4KBcYfNiyedYwAqz21Awyafw4oDRZw0ENdhMc57wA&#10;zjmI2FyM+zyA1J9NHzU1t+yGycoxBVU2EcxpcudeAMsiAlcGljkVYJlMBkVgZDGAkWz1BqBlTssr&#10;zJX+qtfKkvxP8CPImu+mOhqJLgE2yklFIAMq9IVNzydYBbDBKVlR4FgOG4LitQlE7rc8I9D+Lt1D&#10;vDdteikVi8c4x/O1KnQdco5r3iHnn6YeyezeT5kJYt6pMH4x/dOE9ToAke/pu7HPAJcKkO+kSXxl&#10;+VauAay0WTHhnUQOM1gAcu11vtc1TWSsoZK84rVmXQHaWzr4rRLQlPbYVnzlMrihTNZn3zAmtN+D&#10;Z2slWGbGCWxn2426ughdLnQHiBw0YL7ADO+m/zu7bDUgRsY5ZsLSJG6jIEs5417zGhLAbsi1XUlH&#10;atbF99rW5HQ631i1Pl6CxPZVrY89mM17kfP9un0yN/LaQ510OzMWRBk5HTOY6QZ3w+07Y7xpK0De&#10;EuO4aj5fQhxqAdgtHXEC9j1dsy0WAO9EY1dM7ICB//rR52L03g/EIOw7yI12TBu0SsaFabPPC5C6&#10;NnCP3TcIhwkaI2gGBzdkBXi5IfvE+G0/WZ/gzUo6aN9kDzZeSBNBDTZAhXqb15WsKnxnfVtHIO2F&#10;WR9rXBWPrFob32xpj6frVgLg0ud7GEGxO+kw2vBQ+sSY1Px2Sp4e/FpXdXBWDvuW7QseA+Su45qT&#10;28EkZrfM898pZU8h3IszUjo9ToKSD+aWQ/94nzL4W1PODaGm8WWWAmxZDSZGSDX7PC7oL8kysIjm&#10;dmEhBNhruUbhKas2CFpYlnuvsNdM93kZoBIImEbOhZQ+MM+w++k8jKlvmv4l/41i2w97nncuiqAA&#10;PM1hwcs76itntFsFAFAFpK5CRpe9xzpbtkDzN3VNk1xLg3eV1Usk2usrW75HJR8bQSzdRL4DCo06&#10;y6bJdrS15Rtb8B30X9Mt4HcBpOwsS6oAK5lUaQZzTcOOuFzdCYgryhG2NXnjOsx9xQ3Q5rS4aV6X&#10;qPWVVAAmu8jCPI+9M01m/zHtZt3Ld7J3QZ/XIYP6wc7A4oCX9hJ5xpzV3dK0Ncg6yvmx6i0QEARm&#10;7wxyY8DVRCK7klwetIfnHYbIvtu6Jj61bh0+8Npc4Gwf+HkF1/MVfrvG9SEwc1QAI8+5ciFylqOM&#10;qIu9PEfbIFDc2PHVO2J09W0xajqzvUFau00dMd9yW5xsuj1OtO2IaVzd4ZZtMdb19ljyXx9/Psbw&#10;gUdadsRw4/YYhIUFsNPodAM4wTuAKWBapaB2SkyH8S0GpbTlR9EUhrn1GUzc6Ial1Sq58X+IxnVG&#10;gV5MC1nT2TyO1XMd/q4BgaN1Ltm4Cj+3PR5vWRMPrFkdD7e1xBM1LRxrw8Ruzc1ZOgTxIZg4ASwj&#10;A+5uhLmXzal1nP0yp0GxG4lNn8bpdRwmZn+fQwxNhzS9UpO5zP28Js7kB0WAeF/9S33bZCnuS58Y&#10;gVXA0yymPKeBMbOnJEuwpXDL3ILfIJfXFkFWeDIQJlOiWFzVUAbVrPSanMuKeuj7qSgykMY+zWCB&#10;wN5kDllPhi8muQknLWmaXwBkJa2ScmgXA2olQUT2hJnR9q6H67uUieV9J7uwZHT+o2h9lkBOoPI+&#10;pT78ptziA1M2ApvzUPE+/i/BKuvj9bJp5TrKyeBUApj2gE0v6cMC5Ozv5d0y0HcLYNT1QD4ErEx6&#10;/r73x8V1d8fVZVo2+rmONJJpuU5FkKY0gPceWdvfXmd5qQyKOa6v7De0vWxDlWXWhTppkdl144AB&#10;89wNZLkivnnJM8vWZxR4kvvsORkGwDmNDnV2fuhe2kxT2ryDnCKW4wco6zuY0H+6bn38YBWAxc08&#10;CHj3t3bye0vsBUcHwMfR+g7kH2WAnJtP4dzQTs9zpGFLHNtwR4x03BujHW+L4fV3xuDK7biwGzOl&#10;eZT7Zpt3xdzaO2Nm0+0x1n5bDK7dBQO/Gx8YAI+89f0x2rw9hps7o98odPrBTierGe30OltzSksD&#10;Wj11aCIKdpXCIbTDMAw6BDPrLzjSYhRbPpmbF1SDuLyEketBwCsz6/OaS3qUcrrr12KGrIkjnD9U&#10;hZ9btTKerWuLh1tWxhfaV2ef8AFe8iDg3XdzM4AFwFUtcRh/2Zkru1doSusLu+AZAOZ3H4I9tBSl&#10;Yirc0pLlMsf5ecyoE3wUc0wd9ZGzAPKBzgLis3zoXBOH+pnnvCjMme3Exy7RXTYaW/BqAl662cnn&#10;1PplK9FQo86akOtQCAUcgreMBaYcwJYJFCihYqYK0Mo5nl/MbABZEbocP8z5VAwpbNSJjy/w0sT1&#10;vH6svwHk+bwXs5jrFhVIziGFkJ5NpYIZ7TvxHgaqVEjJsgliwW5EXP9c4KmgCvOXgBXHeW4Zs1z8&#10;SrdkaEBeglaAGSWZyRnJvFoRboAe4NlGgst+3QTjzVv4rUkt+Aqbvu6MJtWCVLNY0AJQM7Q0qdns&#10;TvJeWdiB/ZrQ11dQJu9of3qa3fjEl/I6ymErVgP18D05f57nOBLtNDJbltVZn3JxgjaaZe+aWk4P&#10;NcY7DGNJ5nznfK9Byu/hu2hF9nG8m72AdGTS08jyVwDvj1th37rVgHJDHIZN9zdvhY03wbAdMbjh&#10;dnCwEWuxDM3V9TyKvB1sgDQ33hVjb3lPjN3xSzHcelv0YyJn9xPbZOuOmOX81La3xPDGO6K/BXwC&#10;4JGd+sA/2R0j98HAjR0x2rA1BvBRBxvtSir+qf1XA9jjQwa09Ilhzn7+u0r/EL6ufbqDaKYhwcvH&#10;NZVy2MAW2yDMbabKAA6/IypMmeypbuLlW+JY3Roqvi5D7PtooFcB5x6Om7jxlea2+NOVq+L79avS&#10;B3aMsP6xs1ceALj7BTHPth/42M0t0Q1YnF7HubaymwrhHF3aBgO3ZUqa0ecFzKMTCNcC1/s/I9A0&#10;ojMPCmRzm3OydkHEPYIkTWE3BZgPmoPnUxj0U2VpzTJ+o+2vLO8saZRcfw5wn0Ng04dNxgZk1Nus&#10;KZk7s7IQhmTXBKpKwQ2AUJccKSNYuS77o/M3IKZ+F3E3TAx5I8pNXd0KgN1a+C24OW/5PP8sAlm6&#10;zQRwUQA5v3SatDw3fUTNccoGjJbjhOdaGFmO5cn0vksCQZ9WwApimbhEohe7iHK0kIDUpeB3dh/R&#10;Zotjcq9rBgtQ2s50SEFnTCGTLwBf+rnp43ote49lG7PlvRXW5bdzYQlg+4SLcijmuHUU1K5m6LWW&#10;n4xsGdxj9tt5ZNZAlopdF8sVPaZpm2ne0xiKI+6U5xx8w7VO7J45+HwHx6V3s3dWGmfLMMr8U+T5&#10;iTpkGdlXtl9u2RgvNm2MVyG+YyZzrO6IXvDUTXvJwpZ3DPP6gBZu6/aY2P6WmNx6B6b0ndEHy/bD&#10;zGO1W2J6VVfMbL09Ju5+Twze+6EEr6MHx3f8Uiz5m8d3x/jbPhLDq3bGcFNnWUK0AZAm067HbC5a&#10;QBNZ09fotAw9BLMK3BEYd7xmK3uAi2DZR+zk0w5e7ue8prZM7bKMToLXA6vahXQUgXq5ui1e4f8e&#10;mNf9bkD5FC/+/+/pvcM2K6t7f65LUMrUt/depg+INFGIGhv2TqzYxR5QQAFB+sDAwDAD0+ftvb/v&#10;vPOWgRmGoWgUPWnmUmM8akxOzkly2i/m5CRn/T6ftWf8Y1/P8+xn73vve+/1Xd+11r3udX8T8H62&#10;qjZuK6uLA7BsN0J7GPB2AYLDbkal2czMGmK/D3GEtrPOFkxsgXmjiIsIogxsUffFs2tj6Ww069mW&#10;FHWplCLyfIJ7Nqf5zPpGslMCK0FTgDbZiE+BdQoAZsokx2pOpmCcD8spFOduSGYwqeMHKzZiLsIA&#10;XD8DPQI02VOAch5bBsZkMYQoTW3NVY4rGJd93JvTEdMH93/vMxWCAHXDD+bTaHauDEF/cwhJ5ZPD&#10;XCokj6MtvusuZE1r+8d9pULIa3MM52TCCu2rDFRkhS+rkvLe3KdF4jkqG5iZ5+iwUTGHF/CmGSwQ&#10;YVzZEmBk2Vz6U0wyEMD6rrAkCi8jyjxHi8wLvGRjg1wJwiIjK/OaAZ31r354rucI7na+F+ztGr9p&#10;Tuf5MrH3AGi5phbBSxBEjkG7n3fyffzoYkzd4GUTLNyQ8jF/Tjkyg/tFf5zMP8fmAvbTayEfnptZ&#10;UZKQJrRZg5Z8MrXXGJEZigfW1MaOssZ4tKQ+EzkOYpU+VtIYj1W05JrBfQaD17bGIKB02HQYYlJ2&#10;jWDL0KNYtHNYwHPV62OiYXOMw97TZetjvnRdLECuS+DzyEVXxMTrIdvWV8aRqs1xdIsMrA985Vty&#10;QbOJckxlVyfUdOamrKw3Woo5jP+ryawpbPjcGUrWu9UPmFlRF3NolWl8WL9Ps9+kawelx3H8JzSh&#10;Od4wuVprAND2yaRosj2rKmI3QHzy/LLMwnoS8O9YWxu3VFXFZ6vr4hv4FU8A3kN09vAFlXGILRlZ&#10;cxug9p1bRltOdND/tUiAJXbKYhzmnTYZnd9HeSlHYA/zoq244CyPXGYFrWp52WJIqSib40SHF/gs&#10;IrGanrANwqHGVgCe09SSQVMgASEm3PcAikKXi0MraAoSiiinFNoOQCnM8DNgAhianwA50zLdEkSF&#10;qf38OcV3QSJwDFoVprVsLngEXxF8SpOYPrrcS7KuIETB5TUARiaoIJBpFXDtk/TfPiajI4z6wzmx&#10;neehae2qE8+lj16A+TlMaNsvhqHcf2acWEsCc5T2vo9ilIlztX8Ul+ZwMjHAVWkVfrCKTlAZYQZY&#10;MLsR+xxX5z4NViUA0zRWEeqi6CsDzvM7+AS87Jd9E7gJ/EIhFExtPrT7VQzFWlGa3z5XSxCdKVv0&#10;gwscp99AP4viDsZDTJ2cQFbGXlbGZ0Vab46oOLPNGUijryjJ6LN1rZwjkEsBIWt9F5TFfp7XXsC8&#10;A5B/paouvti+LrZXtwPgOuS6Oh6saIxHqpriSfCzH0u0Byyk24jbaTmqXs51dcNDWLSjAFsr2Gqw&#10;o9Ub8IHNn8Yq5r+lVR2xWLIxZuo3xCTbTOU6gN0ZCxuuiLN++tDumMGEnirhBOx1V2cYcxYSbKvJ&#10;PFZSlz7tOM50Bp/4PuTsJDo0AZjn1sLC7HPYaArN4iT/gq01wQE7vq8+89AFbiZiuOoCAObm97M9&#10;ihn8yApMZ/za3Xx/eFVV3IoJ/VlY+I9LKmIXoLUq4IELSnL5FWsQdZ1bHt0IU895JTxIC+C5YmFp&#10;jte5DIYAnnS1Qj6d2+m0MCsrWHDA5VWWAbNm9HEE3cn8WZGDl5pLrPCyrA39PMKVwRwE708uUIic&#10;ZdTCfpkN/xcBcekLC9l9X/MZX8zpg5rcyWBsBWvKfm4O82juysaFcBcRX9MBDfoAuGQGrumGIBoM&#10;ShMeRVkEyjRrjaRiEsuIAo/nkEEx9psm+HtGpn/pZ3OtUxyXS8IAylx8jfZUTlm/mmOfRcmd0kRG&#10;YE9h8Tg2nn54gtUx42KJmfS7U3EUDJ7jwLSd/jDvPTf6kFlaALAAmSYy+1Bogtapf0X/za0uAC6A&#10;C58X0KosYdof+jwzuqzJa/RZX7ZgaPcly/KONJeLyHOhPO2X87DNirOyY1bigEy8r4zo885Oco4j&#10;Eov00ZxjFwcY4nmOn10VLiw/xb5xflsr2vrQmQ8BwTmR31GYPuUR0pB8noB4dqytieuxGK9raYv7&#10;azpzdtKO0tp4sLYxdjatj90A7vHS1thbIogNvprJVZ2m9m6O7VoDtjCVp1ZjYoPDUcxp41HTAH4O&#10;xbiAW3u0Auu4HNd1NWZ1yfo4CtAXOi7XB34yZi9/S0xmFLoj0yatiTXm7CJs91HAOnDa7tffHUaz&#10;9K2pwP90KKkWABf5z9PcmOO/k6vYtOm5uB3PsrRrsPvRQgP814/Z2wsIe2Vh2nwENn1wdXnsXMu2&#10;qjK2Y0rfCnC/UF0T3wTIT66sxMSuiP2A/MB5ZQAY5oWFe2GFwzB3F8zRjyk5lCAuL4aTePiTaNNi&#10;amF1lgh1apjTC5d4IQv8L4idiXKcF+KEhyzgLlPxO1cj5MUb3HLVhe9hPaTgoNlzeCL9Xjf3Iywp&#10;VJjP568/bboa7BGoCi3Hpcms0CLw3HcR4T1tOivsspasgwC7rxhy4X/uR0vgeRUKW2HSGwATSLAy&#10;fcvSOPi9+qkFwAR0AeJiaVSZWDb1N588O9ldK0Jl4ZKn2RbHC+wz1UheQMByfjK/09/md+EjC16t&#10;gUIhnamwUUTH7YcRX/tamLKZj6yC4v5N9nhJQNpnEy4ShLKmQat1bIV5XLDq6WAX3zOizGYFDVNU&#10;TQYphpH0ewtf90eyNCby97ACMghp7ID20x2hnxZeKEoj1Wbwapk+HkEGnD9u5Q2VvhacE3BmeIZW&#10;Ox3h2YzSjrkQ5i+Mr2zNlQbNg+7ivx7w0MfzEZR3l9XEDXV18UBFc1at3IY5vb2yLfZ3vDKe2Piq&#10;2F7RFI9W1uMScvyqRkzsiti5pip2Ymb3rYQoAepYSXMM5/rcbRl5noP0joCfI2BxZm0L+MRVxV09&#10;imW8XLIulq0L/Vfbn4wZTOjxSkxoo2EC16wpZyfxOYyG6EdDOJHBgJSD2L3eOC/UBbcd05pAWMcB&#10;meAZhzHHAek4foB5okMrMA9KmmK4rAUA14fpkFnzCkD38v/jHHt/SWU8xPbIyurYzvnfKa2Kr9TW&#10;xh0VlpSth6mrYg9tH8Bs6VlVzoOrSAWQfjEP2kSPPnyYAcznYb6PItRjLxPETisssrJyBX9TLDlu&#10;AYHX77EOcAa4AO/JZGFNTf1AM7RgJ4TkeQDo5PwiMioYzak1kunkh8IHdpkTfbQfAOAfnja3FbBc&#10;ClShQ2AzKkq7uTQIW/EpoDmW8w30FBUoYFqZWfblPAUvZ1Fp8nJvRTpgAeIEKizx3Nn4wglmGfNM&#10;EIvvvCtL/cismu+n2H/KoScBzL14fiZ9pGKQoWT0wnwWwM8D9hy75ncWCOBZZxSd+3bYKnOtE8Aw&#10;L/3J/GYEXutCc7kwnzmX42XfH6EABVr6x5rD5wtaFGKCVOBpyRTPWRC/pPnMM/0ez/EHay+OH6y+&#10;mOfic+a8BLGRba6LknKs+Iew7vd5D0V8QWsGN4hNa8ohwjM1wU3eOc59OU+82OrDiQyy78jLKmDk&#10;Mlw+ZEgLkmefOfv0yRroJg1Z4NFSyH28E+s99wLqu5DZm2rr4sHy+ti5uj4eKG+Lx5q3xj62R+s7&#10;4v7Klni4tA55roqDaxpj1+qa2L4WBufYrHizqjn942FIdBTCm4ZE59d2At7OmF3RDjYl1iJD6yjb&#10;sqZ1Oyb0Xz+8P2Zecw0mAvZ1ZoE4XGSkGY0A+hPEgG8U9E/aOA63NbIGAegwmimde8HNRSdq12Xk&#10;2k7n5AbTJvk9jmYZqWiNfpTDAMw8JJBpo4cHdICH8UBpRdxVXh0P1XbEI/gTd5VVZSDrvrVVycB7&#10;VpXiI1fBwLXRg6I4DAu7XnAXQtV97loepAufOVOpPIYdD+ZFOJykVlXLzmE+T6e2rcDnqcrxYMeF&#10;C3/YesAClpeMhpax9MFcWaHw0WBFfPncFDaZAFAU5WXPmNT6vwIX9pBhZB20p/6zjCOIFWZ9Sc1c&#10;Ez4EaJrRsoQsy3cB7Lmummegy2SSwl/1GgJM8OrTyqAAC/9fJiyYV3DrKzsUpKmu76oZLbsKaNgX&#10;kDuLqhjbLj4zO4n/ZOxk4WRjmRvw0q7jzFmdw++Cl3YzKi0Dcx85V5e+FcXkVGaypv0DvDIv189q&#10;lPRBUP7odCDKyfcvAUQn8WfVyFRi69lkW12LdRy3JRWjCRwvVV4WPy6/qPB1uU66NlwzA178zjWS&#10;89xCAbygojUa7bPlmWtZFCMOAlnXoXBZDOpZWmkRy8LF4TWbXfVjWDJCGY1xL8M8D5cAcn2wkfNN&#10;nzR/ofBhLUThSMpdZbXxzerGeKisDlatiYfKm+Ox1i3xWMv6eKCqMe7DH96JzO/n2CeQ4e3I9gOA&#10;eB/upfXm+nFXB5zOW7Ih3dipso44Wo6fW4bPu2Z9jMPM+sSzq1vjCPe0wHlLra+Os34BgGeveHOM&#10;wMAGsET52GoADPgEo1MLhy0kx+8ZwDy5ppMLmuSBM49w5QA3xxm9PtK+OaaMWsPUowimExicX5xr&#10;DcPCjv32CWDALwv30mY3D+OR1RW5PMVdlbWxvaQ27i6viVsrauLBVTXxGKy7e0117MP5P4TC6OKh&#10;dXkuD8IKHSZ3aJI7vdB1k1z8exShGufFmeVikTKLyFv43QXHl882M8uK+E6krgDE5eFSKxnA4l6K&#10;ahy8YBRGUTjdYR+ZFnbRhNacQ2j0gxNY7LekzovsdzHm7yeLtKdvLPhyBYQULgQrGUHTmfYQIs/N&#10;YBlbYdL6XaAKUMCNUBfX8x4Eria1jIkZC8Oc8XXPDBslCDWnE3QycRGESpOX/xLMKpDso76sgDxt&#10;InPdVDD+J/sCVFdlzCCcAEiA65drOjtmbK0tN81ozVjLu+KH0ifBW2RL6R442b8xI8pGi2XgH6/Y&#10;BDA78pwEPUArEjNUgKefq0A//0L6b4AQBbgC4F6AkjD5Q0XH/ep2COCiNBCf+MzmOWeWHG06YlDE&#10;JLSsjHGYfWdfDFoKXtfNclEzXC0sNuXDMrLFGl6VuGUOFTnWC2B5JrqEGc9ZCYhxFwd4R2YDOnVw&#10;W3ld3NzQnAz8GDK8vaI+tlc1xb01TfGdOj75vRu23cexj62sgpyq42FM7L66LWnd9l5QBwODnYpN&#10;uczvJIQ5u7Y9ZkrAnFVi8aMtnDEH+87jJiyCqaVOGPjnOw7G7JVvjtGa9ZnEMWoj2PAJYEDikI+J&#10;2PrBFthyiQcTNAa5kQFMLM1lV+Ufw6afRFCm6OSkLG4U+nzacRwZcMvoQwC4l/96VtVGt5lXKIEe&#10;NNvOFWXp936rAl+ipDzuLClLQG8rqY5HV1TGY5jMBgz0G0z26IXd1XxeP7Ox2CeA+wCjc4e9l1wt&#10;AjNPf2YONjaYdZT/NZ9dB+cpXpYzk44D4uPszwn+mOQGbIporKAowFSYrgq+ZplCjOAASlky0x4B&#10;WlarVOsjcPrFClWawwKOe8myOhzv+GixttHp4vAKueDJtgqgyrLpR+b/mu0GsvSBFUzvwwAYoENB&#10;ybpFymQN1wewmtD0V5YsGFc/VkAWffO3Qa8i0Ca727ZtqhSMShdKwWoizyO0p1B8GaVO9lV58B/P&#10;1SmKzkDKyhdYKwlG+mCU2cCVwDoTbMoidIAuJx7Apj/ELNYNSTNZcHL8S4LTetBsWi6e/xJAz4kM&#10;AFF/V7/6xZe3cY8+M56RSpDrZe2rfOZaRCiAVJQquOYEri6Bqw1mGSUBTFumULqUyZGzi1VCrOKi&#10;nDgVdQblPk6/+89bk9HmEdOIAdgwMj+o7GNJ9tFng1FFRmBlPI7leEddc2wz8rymLh4tbYr78YO/&#10;BYhvqWmI+yob49E1NbEDUroXhr6zEuIqwfzGNO7FWnOt4UGw45JGkyXrYxrQzuSQLuRXDqCr1wNm&#10;GBhZW4CZl6o3xkJHAnh/TL/2LTFR14nfC50LXi5kBNqhoLFVVZi8lQnYUfY5KVlNMIJf3E9nLG9j&#10;hpX5zM6ZNDPLFQ1dU9jxWc3tYZTCEOcNcTM92O4H0USHMR9cbqILReFQ0R2A9Qb83lvLq+L2taVx&#10;e1l5PLi2BnBXxy6YdS/HHML0cN3gHlkXkDmM1ANgzdDq48EPIHjDCNso+6xSaT3fKV6Ky0fO8UJM&#10;WHdm0tFzSmFgpxQWw0lPI8xOLzxJG7mEqIzMy8llQhGAwswsGCwDSLwwzS+LAFjUrmBQtP8rXPID&#10;5uGFFGl9soEbAogwZZKBwsr+l3hWgrTwafUdFVoDWPqPJuQrtIWPZ2BLIT0T1U7A405ozhbF1Lmn&#10;vC82WZW+Crbn+DRKXfjACnElfWTjGZxCkSVj859DLyoJ5zhngQOejSDOmVDZd5+DJnTR/8zL9j65&#10;7zObSRgybZGFVZiuDmX5XZALvjNMqaWiwssglGaviRooRC0VPzNrC+C+xHN0on5O6E+lYLs8Y58F&#10;zy8zyvIZwsgJ5MKXdmpiMReb98I7yskL9Mvidc/6m/s6zrmOSuhiTZ3taiGwL/JiEbtchA85GjJg&#10;ilsmWTh9ULN5AFkfRvbTZ4XQetkGkcuDWKkPVLfEfdXtsQPwPra2Ib5bVh83VtUDYv4DxDvKGmJb&#10;aW18B/fQoJfxny7dQnDUTTv9KIkh8KAJPV2+IYeVxl1sEDBP6RNjQh/FL57H1F6u6oiFpkvxgR/d&#10;E1MAeLy6qNszTEND+J0jgNZMKnOhnf43vLKaG67BxK6PWcxoNYMmsaZwltzR58WUzQn+AF+mdoX/&#10;QdoYQGMN4iMPwcI9aKc9tLEXRXFgdW0cWFuLH1Ad92E2f722Pr4BgGXjW+ngA/z/BNfcQ0cPAppe&#10;wNzLQ+3moWZuNNdTcQxeUJLMa060076yfhECOsUxLqY2ghBrErkmseszOUZ85GVGo8tikf8E8Ana&#10;dJ5wsXK/9aF94bKaPpTmq8Kuid2YedPOIy6iupqumtoKoEEshA63QUAKbIeW/gR/zrzfM+Ohf8Iz&#10;NeKrCVswCcf5H9fS/HTcMqtNsL+Y6GCk2/80XwUwbWgeInQCtgg8ycbcJ5+a1Mmk9N+xW6PUBYtW&#10;51DSKbZirWOHhwyIKfD2SdZ24xyUXZGzXVgE+sVnmP/MJIZUNtxLlrABhEUwC3BzLYNY6QPr75+j&#10;f3t6NhLHpnIDmFmwjz5ngA/F57OTefO5yei2rQLg2RZui8+UYzgng37cd5GyynW4N5VbKkv8VJVi&#10;uiKA1gIMxXKxms30n+frkrNZ0oZ+zgFkLTUttimOt8KLabkjyJwy1ct/AygFA1fORR/QRUSeB5Dv&#10;/pWAGVD3XFAZj1S1xv31W+KR2nXxUGl93FxRHV+rrYlvm2JZXYfJ3Bx3YmrfVo3JDQZcOugw+DkE&#10;MXZhlfavaowBcybWtMd0GSYzpvQgv8cwo49Agguw9fwqmFcAl2BKt74KAO8QwG+KUSh5Avq29lU/&#10;IBbAo2kaC07AK8sCpNGVdHRla8ziL49wEwOCHPCOcIyF5ixSNyYbc94YNzSyGg0F42rj93F8L9pp&#10;DxpsF/ueNPuKNvcCyodWl8WN1TXxpYrK+GZ5ddxcVRt38X0fLGzgqod2ezm254LS6D6v5HSFjgoU&#10;i9O6iuDViBP7YYiiYJ7F5a1cCUtjZlvxI6cb4hZMYGbOcY9zCOXCyxwT1qQukjqsD22FwqKGtBUs&#10;NY/NYLJetKBAsyOUfuZMJk1bNoeVNN9MjjdqWpi7mnYKncuW2o6gL9Zb0h9ziEqhVbjTJwYQGc3l&#10;mB8gZAkW2nao5CXOcbhE/y/9Y65vsoRmvMqk8K0dmz0zpFQAUCZ1DPf3G/0QsAq+5WSe5Rj7l6Vw&#10;OV+mfRbF5jhzJm4IVpSXZXmKoS/uITeuD3D8zIoZaV0ISMFt/WizqADeywuQFlP9BKaKShMYIPLM&#10;zF9OxeV/ZlWt2MjnhvSRZeN8Lj4fLJi0QlQIPh/6IGCfwdz1vRQJMb4X9vOsn+e6ms8OC/5+Yfdk&#10;4Zp4hvaWzqkrMq94Bir1mZfVRC62h1zkRAX6b/TZoUkB3MP3Pv7TlXRBsxxRWd0QfQBsAL+0hzY0&#10;ie9t3RQPtW6JO6sb48sw7fVYlWlCl9bFvZrTtYC4EhN7dVU8SXv7wdhBrFOXXjkMJgSxC6NNlloY&#10;fn2M8N8kBDi3tjGO4PfOg71lA1ir2mOuGQD/bPu+mL7yrTFSsympetgo8xrBWSRhjHOT+gAjqwBo&#10;srDRuEboHV+Z/4wqD/Nbf7mfThpEGuGBWuvZxI1h2hjA3+2jDWsH9aJJ9pU0xg46u6OkKh4DlLvw&#10;WXcD0ttg4c+htb5cWR03VlbFPYD4EJ3q08QwgQNhtDKHKZUOIxl9HuQhCM4hHvIgQmapHdPUDHD1&#10;8HL6APkI7CygZ1Q+/DcFgI+goOY513xpl3Y8hvnkujTHuYYs/CzX02cySlmMDfviHYopfMEiYwsh&#10;5mW6ZlFmPnHM83x+/3wYF1/4eYStCC5xDm3kiggIrea2oDZiq5AaqPF3+qKAMXOjFezTAi+gZehM&#10;1AcosnBxLZlHQMhc3Av3l9Pn+JQxBawAPYnlcZJ+nbRfsi7PqigrVHyXca177bDTKX6f4PmcTF8a&#10;Vge0aaYjoMn+/P59iRwBbEAJ4GQKo4Ckz5lxlf9530X6pP5xMa/aZycoDXhpFhe+q33NSSEXcPwF&#10;G+LHK9YlK2c0277ByLKr4D+z37z0IotOK6GwYFRMue4z+615pjXlvO9M1OE4x/x1paza4pTTNJ1l&#10;Ye5rkuMmzivLSQYZxOJ5DSMHOdUVgnDpWyPP6f+yDWKF9q7tiH7M2n4wsBN5vrd1fdzXeWF8s6E5&#10;Pl9TF1+Eeb+FPN9RWRvfqqllf1PcA4AdVTmIYjaZowtMdMPohyG2gVVNkGFLrlM2jFU84vDRatxW&#10;XNF5A1iw7wK/5/GPp1svjrN+8dgefOC3xnDlxhjFOR4D+RPVF8ZE2UYA7KT7woEf0Rc+HT12QbPx&#10;lS35/yDsOwBja3q7pq9FrzPpm44auXPGhuui9uHk92CC9HD8Qdp8lPYewFx+KCtPVsYTgP1uqxqg&#10;tT5ZUxM30GGDAc6lPIypcQjAdXFMt795uMV84IqMAvrpGLA+sMx86Pyy2A+4NbUN/0/pE5vYgcZ1&#10;baZphNQhpaNGHtG0C+wXxMu8/CXafhrwu3pDsVJDkdhRmNXsA8AKhqa0oBNAClORKSVDFcKUpjfC&#10;JoPJtKbyOdncYNaL+nQANBlV1jkN4vSDEdRibNTvnCe7G93mPE3HHOMECDl8xH29qPAinAVLyYic&#10;Qx81o0/x6XCQJrZplN7/mXRJTednZSTaSjZGoNK85HvWxmbLTCy2jAGkYrFtGJatMKP97T1hMtO3&#10;M8NHmVxBWwl89mWUGaBniR/OKwJPp/tEPwWe5rkFAAofX4aVuVVYhfLyubyAmV6wtQrL8XgnjcC0&#10;PEefsRaOY7wnz9HndbaRCTpWJMXC4h5dtjMTODSZlQfkw4X2cs2u84p1pgXuCO885ZdzBnlO1iGX&#10;ha0Y08tzyrV+uV4/pnRf5froq96Ka9gWj0Ny98C8dzR1xlfrWuJTNc3x5dq6uAXL0u3r+MI3Yz4/&#10;UtGQC6KZ1HEQee4CR4cgz27AOohCcHJ/P8w7WNqSS7OMs9/5BHOQ5VHM66Or2nBjW2NCE/oXj+6N&#10;qauviaEagItjPF69IcYcUqrgAOxsK3MIYKsPWA3DJAqBOrHCUpkwNiDrg2X7NaHpnBP0HXpylkVG&#10;r/new/ld+H2H/QTIh2HkPfjZ22DYe6saYvvq6tgJSB8sq8tphB9BU32hujqjdfv0fzGR93Pdg2jD&#10;bj5No+xi64Fxe9GM/ReUoRWLVQxd5XAX28FXlCQjOztpAjPaxdSmXlYeLlLl+PAcL3AB1j0CiE1e&#10;zxq9L3MJmNpYwkyxDK2gPcO8ziHNaDTCpJmclSkRpOdkAgTjRYQrkzsAUjFk4dDFacDJmglEI71N&#10;uSV7IbSOfxbsZQQWVuK5/jDNRwBtPjXnFWPOXAOhkXUFrcMzmrxeW+BqVvu7mDklAxesnzOQeAaF&#10;CemyqQawACxKy+wzBVx2tqh9kVppwIrzEHKDVcWwlf2Q9emDfUrgeg98woZpibDl8ih+V6Fl32VJ&#10;zgGwOTTH+fbDZ+Yz0uIQzKaBZtYZ9yyAi2IKhSKzXceJi+y3IirvMFN+cj0Z2IXsdGFe5Dk+y3Wz&#10;X+x3y7m/uASuUz1Hv9Nc5v1Py8BczxVEXPLWChnWWRvm+wh9G6btfuRiCAXoogH9nCMLHwbkDi31&#10;Is+u4dWLedtftTH6Gi6OJ2FNh4durayPz9U0xccwnb9Y2xDf4PtXMaW/BIBvh7R2lTXFfqzX/bQh&#10;C+8DY/uaL46epktisHZT9MDovc5agujGVzbGJCbzJAxvEscCYJ/j+CnM6en2S+KsXz52MGZf/44Y&#10;rdsQ4+WtMVrWGiOaxzmcBH3jYA9D886cMA90AFN5gBvPZRa5iNX2Bg2Bc8wwJucAprCm9rBjZYC4&#10;D+e+R42Fr9CNo35wDSYw/8uoOzAl7q5rjrtLq2N7aWVsr6iKb2BG/xEs/KGa8vgyv3etbMiMq32Y&#10;vgdQEM5E8iEePrcUk6YsWVYf9yDm8Y7c8CsQPCPUA68oxTfGhOa+i+AWfvDZAJkXOomJaJaWptQC&#10;AFlYsR7grotlwPN0zUXxFOatAmBudK5yiJBZzSEnE6CVi0wlJ0Ao2Aa62jkOAcp9CqvCK2u00Aam&#10;NEJnVPQUAiuwi5RK2VrGAQwcX0yIaMikBDOQfrCiDRC35eLhL7ohtCaYKMiyVGE2CjrnNRcgdljo&#10;97OPuGf9QxWR5mOmESLAufGMsrhfgrcC1hK4Wg2F75sJHWyyptZDts21isn5mPWARWbMsWyEX6Ys&#10;kjWKe3oWEDmM43isEWFjBvZbJZDF+bL/muZ+CmD9ec1rzgeMOU3TqLIMzb7Mr1ZZ8XzMTsu8cH4/&#10;I9PK6NyPlVXsR/aT9lwy1uHCRWMevGcDVdMA2YXgLfgwx7FaZS7zM86xTtQfBrBabf3ci9VfBk8H&#10;SrX4nNa6H7mycozuoHWvuiGlfvAy0LI1DrRszCjzTViPH4WE/qimGh+4Ib5S3xqfr2+Mr0JO967B&#10;2lwNiUGOhwDwfs5/shy38uJXR+8lV8Vgw6boLsE0N/ZEH6z4MQF4p8DbEWRhbkUr4G2OMRh6HNCf&#10;9Te7DsXcH7w9Rms2w7imcXEijDqMM52T+QFdDgfZOW5YhjWgNUwHnLHktMHch6ksyHXyTawY4jNZ&#10;m873cCN9aI0emPcQ5x6WjfGld+HI311RE7eXVcd9FXWxHRP6Nh7AR+n4u+vq4vOVNbGb+zhE2/to&#10;bx/KwLFgE8mdH2w21n7MY/3nbfgfZm7tAcCOyw0giH0IZi8PPYvBq1nZzJF2m8CEnuGlqonnzm6I&#10;5RUd8VTZujixuiOeLdkQTyGUsrDrCp/iu8Eq2TiXX+HlnqKvTgxQWDTdTBoQwC7KnMGTnFXkEIY+&#10;mGY4+xA6ZzNlMXmUXcGoCDegM1Uyc68T3JjQgDmT8lEorkNsjq9J/WZ/6V87zCKze34OdyGAWQ0k&#10;mR5lwKb/7b24bEy6A1yj8AdxEbh/l1p91n74nX5lYT83nlMxu8khKFjY/tPGc7ZPXzWbU+Fw/5rE&#10;GVTje5E+KTsLXq6d8QLuS6ADcNsRiAUjnwYvSiLnSKeloZL0Gtw7xxgZT3M7o9WFpZFMbl+5D+/V&#10;dFjdHBWbbCzj+qxPYEYf0zUCtEexrKxOOv8yh40MWlUkE7vWdS5xi4VnGrDz1c3C6tOy49M4S8Za&#10;kiSU6+roQvb28dtJNYexLnMolGsPYMF2N2yIB3EJv4LcfhD5/Qg+8BfqmuJzLW3xuabWuAVzevua&#10;inQXnSO8d1VNPLqmOnZVdsTBDZdE7+bLYHNMcti5IETwlgBuLvIaUF5TF7RDrh34yFjI7QD4r3fu&#10;j9mrronhCnzekvWZUO1Y8HCazk2ZjSWALZMzxL5RGnfysgGqUT4ncL5HYeARwJ7Rajoq6xqxy7xn&#10;hMuk7y7+M2R+kP2u++sqDE8A4gdKKuNb5dVxG6bFPWsr486SivhUVUW8t6ExbqxtySEnS3Puw3Te&#10;w7YPQTvAw7aG9B4E7DFAevfKqri9sjkeLKnLiQ897M8AFkKYgTWEw6Caawo7y8S6WQay9IsnebEy&#10;8SJaeZEXt4igPo0QLvNpuuUzankAZhDE4EguEC4wEZJckpRNc9n0vGd5wLlcC/tyPFVgIrwJeLbn&#10;6Huma/LCFWaXHC0WTUPA0a5WinBcWVYXlMWyK7CuYJV1ZR9AbeaX4M5UTrc0K428Fr53ToO0Tdox&#10;gcFZVg6L5frHtCuIk3kTvJVxCiF8hu8u7vYcfl2xCoWAFgxFQCzNap6FDKpikkXTfXA/beVcZp6r&#10;/rc+ssE4zXCHuXKYinspQCsQBSfX8DyOtb2sOOK9c4xj08UyN57DRl9yLDw/nZOtleMztzROTS6F&#10;Ugz7WRbHaYKWjJV9rfVcBYDr0u89wrs3H8B6zNP0yyqqsluxvE95ysgg99pLe73IgpNmDJp2c3wv&#10;z8S5u72wbzfbAeR5v8NAMGUX7fSsacT01YSuiY/DtG+ta4gP1VXHZ2DgT7Z2xBdb27PczqOrISXk&#10;+cmVtZnUYQmpJ6rWRU/Nxuiv3phBMWNGkuQI73GE+xnjnRhXclUUq8aOVQLiio6YbnEc+PFDMfP6&#10;d8aoAC4FwFDzGBQ/zA2NStMA1nWSchrhygYAXAwNWSJT+3y6FD+YhjWzB1eWA2yYjnN6uEH91R5A&#10;nD4wIN7PJmgfW1ESO3gIO1EMJnTfVlEe36yojNvKKuO7gPnLlZVxLRrsRnyHJ2hn33ll8SQm8xO0&#10;/YRAXlEaO7nWQ7DxfbT17dKKuLOCY9c0JcMf4hrdsi/a1Rpe5mnnkBgvvBheEsTlbMUcUJM9XBDt&#10;6MvLcqbSEhpboVhGGJ/m5S1yzlN8LyKcBn40RY10ypoOYwhsQCf7CmL69izC6TIuAsvKFpp3ZnoJ&#10;2KLKhkBHGBVmBNh0QTf/k4mdn5xg/T1AZR9BX+zLdMML+A4zu/yp23OpAAA6ivf7DgtxjIpFwTYD&#10;qQjoFD69AS0BIKifRTk/w70K6lNYUy/CLEaLs49sgvTMBIoiGcOoO33VrbCfPJusdJmfsqqb7gGA&#10;BBSFXw1waaswl/V1BbdMbyaZkWafg+BFIdCO49aZypr7uSc+ixlGRYQ5FRL7XWPXUrDPcG66BYD7&#10;OOz7FFux8n1DuJRnrnzANWcA8jTbFDI1pQwjH2O0M8L9uuLCEIDOYSL6qxUpGZnua9knh1c1bbtp&#10;5xDK+EnIag+W1GHAbOXJHuTsvqrmeB9Avaq6Id5XWxMfq22Mjze3x9c6NsQDtR050WEnluhOyO+h&#10;NTAyludeSKpvdVsMrGqNbto3npRLDgFSMyPNx9ZldQWUSTA4XtoaM2Xr40jzZXHWL57sipnXvSOG&#10;HQeu7sAPdqXBxow4j5Xh58LG42iKUbRPJnXkcJKaCkDQWbOyxgQxF84ZGnTMQte9bnaKB2D0uAeT&#10;Yz839rhmA1rqsQQyfrArMMC8NwLgbySIq/leFZ+srY5vNrTQ2drY+YqS2MkDf3xlZexcUx6PrC6P&#10;+9dWx90l1XFrSVncXFER92N6H+Kh9Hhd/Oxeo9AAuBvBysodF1j8HdMZEGVBePyewpzmRSYbV2Zw&#10;YwEgp9mFcM2jrc2VNdljmeMzMq3gCGSEtACwgqNp7ZCTQS+B4W99tWLoJVmEF52+agqpLNfEea0c&#10;XyQupG/Hfwqovq7/n/Gb9X9zkXCBfpp9i2Grgm1lTINqmsgCXwD/Ce/GsV3nv7oSvb75CRj6BMqk&#10;mMzuWLdmNX3hmgI8FRP3mcGsHF/V3C5MW/30ZFPOc1zYiLEg+/2kCEGZwJRhAXLus6+a00XfMiVU&#10;Bte68JlkX3027Ed2iuwynhPtFitfGLwqTPV0K/CLHVv3uTuP+2nez9LZAPjsujjBtS3U4MSU44D4&#10;KY47Rp8XeX9zbLm8Le1YqcXNVTaVBfMH3AZ4vy6Sl3PW2Z8JQsZ0VpRjSZqDUIO/CymtaojDWE4H&#10;Oce4zC6OfwKZc1KOoyt3NXbGNcjtFdXV8U784A80NsZ1gPem9o2xvdZ5wXWZUqm83lVeG9vxl/dC&#10;RgZ5uzm/d3VrjgWb1z9e2RKTYNIliyaNSZUCaAA8ZWJHNQBueVWc9cvdB2PmD94Ww80XxXTdppio&#10;bIuREgCMtsni7gCzSOgAxNykEWijcAazZNtsGN9xZGUL4G7Ijhqp7qPz3QiXFTScL+kk/oOAdxeA&#10;fZRO7MT2f2xVRewAiPevhYEry2HeivhGeWXcUFEdn0V73VBTn8XdH1pZEttg3W0ry+JeGPtO/N3v&#10;YHq7euG3Aft3Mb8fA9yHedCW37GSZc/5ZRnsMlqt2ZN50nx3WCCnPWIyGZ12CpnAtYSKPrGgXUBh&#10;zJ9dktU8LL8zj0BaEKCITAtgBQhA859aX2Z1Dq3ANsprYEVAFMM1CqVsYmom+3l2RmINbp1iexY2&#10;PYVwvgDY0iwUEAibwNRcTVDznyA2SeEFhNJsJM3LwhfUt9bkBni8G62ABLnJJMnCnMdvAeyUSYu5&#10;WdDPBd8SyColgOMyI7JxRt45PtmcY09xXtYLS5O58NELvxf/lnvN6DefhVnL/cnKHqsy43mYQy1Q&#10;M5rOuY7deu8Z0XazbyiMAsz23f4U5xfzeFV2nMNWDNUZCOT+AbALkjmLaBEAW6jB1EiHA11tQTdo&#10;gXbmeR+aza5w4IqZ0yZwcC1XFLEMctZ65jNjJsiEoDWvoBvZ0P91VRDz7bOcE2B1vLZrNa4d/dqL&#10;XO1H7navhlzwowXyTZ1b4uq21rgEAL8RH/g9dbXx+aa2+E77uniwoS0ewc3bBsHcWVUd38EnfqTM&#10;5VcAP1g6jPUzVA0ZlrZk0MyVS1z1cwpCdZLR4FrTOSHV8vaYq+qEgV8ZZ/3nx/GBX/fOGGncHJN1&#10;62OqrDVGMZ+HofqsPg+AXanBGrgjdDrrTyWAYTrAOpxZI8U0Q8eA+7iJHjrq6myHOcabM3jVxc3s&#10;yxI61ntuyIoFD8PEDwPgh2DgW6tw+NFG11dWxdfYPl1TEx+uqolbXGYFv/i2tWVxaykb4L61ks6j&#10;vb5TXhN3wNg7VpXjU5ehESvQjBVxGFB147v3oYR6zi3SLjVLDP3nOB59GeaFjKBorCUt+zqUZER6&#10;nq2o4lGWZrTm8xybZperxj3N8ccBpj5jUc0D4CisfOp35XgxApFjxiiSkxyrIMtoMofBsIxKa4Im&#10;SGBIgOwi4ka1i4XCBR6gARgp1Bxv+l8mKJwRbL4nsyW4BAeMxbt5XtYF4MnQKg3ZGWX7Ai8+TWra&#10;tgLJ8XNk4xZYqwHFpJmtGYqS4jk8V7Ihni/ZmC5D1k6mLS0Lh81eOLcDgOkSyKLeWxGoyqE1r0O/&#10;BW1GgnkP9iGHtjhW4OaQFPcrk2fCikNlvJcXMVvzOeZmPwvFlIUV8pnomqAsdS8wjV3r6hjms+DN&#10;eMU59bBxPQAW3ACaTxM2HOc340rl7Cr7k9zrBO/N9bqsb+6SJi6bYq3nfkDcz/t1EfluFHTGUbD8&#10;lCEn8Lv0z2Fk18SLvdyzPnAPcnVYEPP98TUVcUPnxrh8w9ZYB6lcXl2TwdgvYU3eC4i3Y04baL29&#10;zHHhhrirqh5Cq4lDgPQALLsfuewVpGDPQHAf7J/BZBhXghwQb1q9azpivhwAt1yCCf3E4Zh9Mz5w&#10;+5Ys7j7GySMIvgs2DdCoCRrWwhrjRWqXuzkrSR+43yyr0jbM7nWZgD3C8U56MFmj35tAIx0qdZC6&#10;OboA8UH27+MmdrJ/Oyz6ENpou37AajRSRW18mQ5/GiBfjw/8Oczpa6qq4q3VlfEpfn+trCxrRd9W&#10;5dzhyrgH8/lOQHwXny4MbmRwDwDe94qyOMTL7QKoMr+TrbMgPKa/3wdg5l60qxFqx/zGT88BnTQq&#10;/TIj0rBxTi2riCO8RH8L7BnaPZImG0KOIDzLc8hgEO0UwazTC6gh0JqnrrtjUMjEiTS3AbD+oT6y&#10;YCzSKg0GaS7Lagg3+4sqH/rEDtEg9AotABIQRrP1J434CuyCBWU8AQZTAQaDaKcAWgKeYzTn81q0&#10;pSIQ4LLqSa598tx2wNtEu/jP+NIvni84uZ+1fCaABZP3yzU4P4NQBtvOa0/GFbwOU+VMJa6li5Bu&#10;gv3mmWQAjL7r62YNLY4tpjIW4Je9NZs1nx1W0joxQq/fXozlYrHQP5WZz0aLwMQN/9eCcD0jo8sy&#10;rbnN1np2OR1XVljknhZ4twauLOwwxfPPUjncg9Nf0/flnk2/VZkPw7RDyJALyesG9nGfAvfgBcWS&#10;P4cA6kGOd+intxRLU5mWpGRlZPog920ix9cxn6++8LJorW+Li5Hf99fgGvJ5f1VjbMPfvROL8ZvV&#10;9fFtALytpIZzquIAhHkATJjn4FKlfRCh6ylpEQzDvsN167KOuvMNJnATZ1Y1x5GSzpgzE+vnu7ti&#10;+o3vjMHmjQCxPSfzOwm/D3O3l00mdhKzK5I7LKTZbFkdx4RzUn8ZJjSNjVdtjqG1he/spINutkFA&#10;21fZGvsqATEX1tk/gODv4nMH4H24tJiw8CAsfC9M+seA9lOA+DMw7Ff4/l4YeEtNdby3ujZugIW/&#10;XVoad5dWxAMw9j2rMaXLK+IezO9Hzy+NJ14OC/vA8X0tgtfFC9EMkvkHuJ6mkNq0Hy3quHHvK0ox&#10;lUpjiM9RzOtxtgm+uzRLruxAe7P4xjngD6CnX8ZvI9UIjJHOM3nTGQRCaGRco58CTRYRvDnExH/P&#10;wYQOQWUROQQ2C8krjLIOLyvzpDOAdcac1GzU1BY4mrCa3oLFQBEA4LttyYQ5vsrxJ/KaBdsKXkGX&#10;LMh/stkZ5k6fnd+uTGDgLTeu/0ICuDMDZyfxoU+t3pSmt1bCsy8v7u0F7vd5/n8B81zWt83MfqKv&#10;WcmEe8rgGPd5CsVmn4ssNn5rhehucI6+dboWPMd8JgA1h+ISvCoYfFpAX9TyZn/+LwtbSAHlw70f&#10;ow2LM8wCUANTVtRY0JymnSWusch5WQuN+5xEQU1yXy6L62SFMYBguRwTNiy06FpbzigycOXMNkcx&#10;tNQsY+yQ5V5kytENgdqF/PYis324mb3gpEhQgqwgtf3g5cuYxm+48FVx8eaL4gp84I8jy7fg6t1T&#10;Xh33AORbAO6NMPGtlZjSEMxO5NFJDfu5jvkOzpfvX+m8eRdP011FsTisKy6RFZfrncUqnsXqnXYc&#10;+Be7Dsfk694RgxUdMYRWGWQbWtMQg6s5WcpGIziVyihzltPkIk4gcOw393HTo/gEo2VtxRgyN2Xu&#10;s3N2B4yocXGrahg6P7gSP5hPQ+iPldfHg5gQ95bTEWceVdTEN2HXTwLKT1WUxVfwIT6MD/E6fOHP&#10;AeDvcsx9gPhBzJSH8IvvAsR3llbn0NHuNU0Z3d4HUPWDD+uz0HETPboQHIvBD2FmW7XDpUmtZNnD&#10;S+k/dy0mU1kMAtQxGFYAO3vJJUsVCsvwJAsjJNMAepJjj/K/0WnXk31GwQSQZv9oOjtmXASwCqHN&#10;OcYAJk1ChZPvZ5a0TBZGIQq4TAcELAa0DDgpqIJWv9fV/08hNILR9n4fLEszFhZEOLOOFW2mWe41&#10;PBal+wxtn6TNon2j6IDD+wG0AlsF4vpAeT95n8V+qzW+sLo9nl/JefjQ+tH66AX7+R2wr26jHX8X&#10;w2sGz3KtIYCiO+GkCZ9HYaX4XApWllU11QW51oQTMTS1vWcVYJHHXLTpCIBBt2cx9U+c08J53kPh&#10;SrhEjtaQ5rHDgcYoXFF/lud7hPesS+T6Ri4ROsUzchWEaawal8Id5dxR5VhC4hlISoMrzDCsTBAP&#10;8L/TBnt4fof5z9yDLpSm5rLE5LBo/4qWrDDTB1YGsD5dH8nhTseAX9PcFFubW+IP8HE/DQHdgtv3&#10;HSzMb+MWfr22KW6sa4g78X0fBg+7L6hEbk3/dWohDAxeXFe4RzKE9DLXH5w5q89hJevPzYGveWcj&#10;dVwWZ/31nq6YesPbYriiM0axtQfXYirLupwsm5oK6afodyUEx6dG+d9o2HB2vp7jMbMxK7L2lcez&#10;9QNa5+46jmYu855VlfEkpvIBLv6E9YBK6+M+fN67AfHdZXU5ceGWqsr4dFl5fAyT+fN8v7ayIt6M&#10;FrsBAG8vrcrFzh4DiA+uLgW8FXE/oN6F0jhYuyUOYv6b1bKfh3IAwB7iut1c3+h3rqUEQDWdreCR&#10;84dh3H5+G6AYBKSutD7OA7S29BQvsShuhjDwv+az4DUd04nfRjZlhxQ4riMozWoqStTyyXFPc1z6&#10;yAqtAEsQChCF1E32ky1hYU1f7l3hlGH0VfWVX0AJulpEAtRjFXyEq2DZgmFlX7eCvZsQdgBBmyc5&#10;9xnaPSmwAKiR5gSP4KYtTWj355b7K073BfOV+7TNVEr8V4xVn74HrnsKa+G5881UY0NBPOv8Xiy0&#10;vCeDTHxqZaRPnSAsgO21LKJu8kUOZfksTt+P5vOZaL6xA+dkW3DQY1V83odWg7/1eZd4to7Zz/Lu&#10;dH9mc11f1zMqQJ0L69GfKc7Jtbvo0yTXsKD6GMp+jPdh4pEgloiKZWsNYCG7yHUfMuv4bheyLLs6&#10;jORiAubz9/KMBvFJndg/gDnrKgz9WC1dHHNjNb5vfUNsRm6vAaif5/dNsPC3ahri6/X18SVk+SZY&#10;+AHk/zHAugdsHWQ7AFlaA/0Q93UIU3wQPA05uYH3OASgzWycALwzAHkWlp61OmXbpXHWL/f1xvTr&#10;3x1DNVuzFq2JHBl5XgWIdahhuKE1gBZgOC941GEly+7wvzWxcoYSbD0MkEbLm5Pq+wH/AMdafP2A&#10;42gw5iGY2ip8j66ujMeMLOO7yr53Ad47KuvjuzWYFYD0CyXlGby6jo5fW1Ueb6qtj6/yewfm9i4e&#10;9GP4DPfksFElbZVmMfhDKI4ufO3D+hFoM3OnDyMwJo+YYtmVfi9mMy+sn5foPOIMbPGStRhy2UfO&#10;0ayyjKgzVKYA+DTAnwXY07QlM4/jF2teu+5wToBAiJIlALnleVz1IecUI3g5x9jvAOoEbZ1CKNO0&#10;FuwKJoIlowjgUwhFMnkKtGzqfs1gfxsZVrABiMKMYJ+STfM/gSVwZNLTbdG+7Z2Z/5oZV96j7Xh9&#10;BOQZjhHYx1/h8JL3YRQXUHkP/O9QUloL3J+gyUkQXpf2VBr6+k/TXwH2jAEwAPIs19Q01wQuxsNh&#10;aJTECbdzYHX7i7/tGO1xlKQmfyaV0N8EucoPUNt+KpL87n7PNbmmOoG7zPkL5zTl2O782QAWpjWj&#10;ygizs4pyXSzei8k6uco9/ZgElE4lnaRfY7zrYquCfZ1tVA/DGR9BqfO7j35YLTVNY8AjIzpsajyo&#10;PwOj9fio1q8CXM5GWonsrSrM6f3lbfGFxua4CAC/qq4xPtjSHl9shHExl79aXRefxbz+LAR1q4HX&#10;8kbIp6FYCI22DnBve7j+HmT4MADu5/p9KOp+LVxXDS1pjwn+m+D6kxe0xOxaAGwQ62/298bE698V&#10;PY2bilX69WkBpznQY9D4CAAbAXATq8sAtv4vPgQXNgvLkrOOmznF0KVSRkvb6FhDmhn9XNyhpEMC&#10;SkedB7CLG3sIZfAg7W2nE9tq6uOu8qq4HYDejl9wm6YzHfwIWupjtdXxkdqqeH29KWnVmM/VOXZ8&#10;X2lZ3IOfvHNtPeDVbC6Gjw4j1N0A1VQ3NdlBBMDAw2FejIuhOSXMOcWus2QAy81o4wj/O/1wFEUz&#10;ShtWYhhzbBjQzQhiWHoKgbPypoUKpvg9+/JStH1lLsGxjKBYosfhJseMn06hcwkXGbk8BfREAqYw&#10;q0/w6cyYp5JNZGTZUZYpgFAkXRSRX1nphKyVAISF/I1wJnPJtHwWwNfs5beCz7NwOCmB4DkJDoGi&#10;+S3jAjJNa4DrWkBezwqNrk7vAl8qjJwPzT0nuFU4ugR8JoMDWH+bYyyQj2Pmn0BWnlEx2Deeh9Uu&#10;nkUuXAXSKLdVH81oO4llcVyG5z5PpALRTBaUXr+C51esmmEGXKax8vkUoFzG2nGIyMn3rrSxyH0s&#10;sM3h4kxz/hSMOce9HuEas1zbRckmOH+KY6bom+azNcOdK+47dnE+R1RU3jnPHRnSYuzjdy/E0y3p&#10;wL69AlczVnl2Q8ZNULIsbD/M2wfBOY/XZUQPOrZb3xbvatsYmxuaMaPb4iOtHXE9n1+tb43PYU5/&#10;HDn+POb0HSVYkwDTabR7JR3adWLDLuR2N9fsAn99kJU5FN3c2/BalBDKYWJlfUxz7WmUigXfZxsv&#10;BMAHBmLkze+KvW3ro7+yHQZuj2lMgkkaGYNVhwHxMI2OcrExtNMoIDRTy4qTWfAa6s+MlVUVsDMm&#10;OKZFFw9FFnYhMyfjmz55EOo3kWMnYN6GH3sfPuw2NNID5eVxJ6byrXT61kbYthITGoBeW10RH66u&#10;jNc11MU76uqy1M69+BH3yMY8gH1pjpsbXRaH0KbdCMth2PIQTJoAxow+zMvo4r66uWeHsrrZl2PC&#10;AFYWHgTwRqXNf3V1h2HOHeW/Ypy4KsYxnc3YmYFZx+njROUGFBnaHQBrpilQBk9S6FAIBZhd/aEs&#10;E+gdcjJdUXAp1M9w7RO0r/92XOAkIBBUPj3mWQSxMEULM1RwyoaurvgUwqmwJ+MjlEWUFlDwjI8B&#10;PGdWORZ6nLY1XXPjmo7xymBGx39vznK+95AApB2VyTEYLUGWoC8UQMHynAeoPdaJ8ALf6+d59P9p&#10;AQz7aPbKkgaWZHPvw+w1y/e6aYU8RXsGmbKUK31+mnYy4w3GXgLcRzGD5zk2Z4eZDecz5t04Nm88&#10;olhdQxB7HOYkCtHVE1xgIBeS5zlkjXL6nOBFWbg42STP1FREzWcnKri+0RAuwxAAKaq64EYB3ow+&#10;C1RA5RCpsZx+ZNnRi27ejWVvuv0PbHStao1DAPgAAD4MFsymugHWfW1ja3Q2tPPZHh9qbIlPI9ef&#10;Zd8nGhvj4w0N8bVqyKi0GgBXAlirrlbEHkdSSuvi4ZLa2A0p9tKmPvUAbfajMIaRc0tbWel1Cvd1&#10;mv8my9bFRDsm9K8ODsbQ2z4Yu5vWR88ZAJc6Xck8aMwHblYfwHpAWWWDBibW8J3OWbhOSjfQpQbT&#10;b3Y+8UBZK795GJwzqEZDmxzmHOtgHQBMO9E+92FO31dWFffj797JdjM+wjdh3q/h+8q+73dDY70R&#10;8L6rrja+wXcnQu+gkw6eH1xTnuspHUCxHORFmD65nw7u52GbJ+2cYIMPB3lQBzDbD/OQ+jC1+3gR&#10;WVOLl+Yqh73nni5JC+gHMLOHEdZx2hLIowjPpGYzgjLOMaO0P4pCcrErp6AZ4EpzGkE1W0vf+CkE&#10;3kwuBVmz+pnTgp1F9BDYEwBaIGrCJvvJxGzORRacJxEo/VA3wSIDer6bpqeK4Gk+DaJlNJw2NeVz&#10;vqvXETgIeJqesq5KgOvYTtZClvVsg+9Pcb1iMoBsXLC1CseJDakc8lqCvHAVjtsWzy8BzG+rWsie&#10;T7EVbdN3741zVCZLZ1cWAOU+NblVckv8X+xT0WHFsG+Rcxfpr+s5z9PmEe5p/hxYFqAd5Rkc5Vkt&#10;ndvMM+U79zLPuZrOk1zX8kn6s5bBMdI8jTKXdU3SGIdwzLiaqba+VGMWYDSfQbm1ltsQ8jMI+PuS&#10;hQEmbGfVlwHktV9A872IRpsKbGpwPXJWh0xVI3t1ABgg4zIeAgv317TGezsviq0tndEGE1/Z2BEf&#10;aGiJjzU0xkcA77VYktfV1ed84G3lYGBNXezmvp2IY3bWNmT7ocqG2FOKr43vazB5gPYzeMX9mUiV&#10;AOb6M+fDwiWtMbkOAP/nrv6YfPfH42DD5uivao/xamvSOliMn4uzXEzYx4nWpMZMmATYaoFJNIWA&#10;dn1Tq/WlL+m+8vYYcuxXEwBtldoM8B4qqaHTbtWxB0DtYHuAfXdUYELTqZtr0U74tl+qLIvrAO+1&#10;DfXxHsD7Zhj43fU18ZWa2riPTj7Ji7CO1l6YdR9Adr7wXoCqJtvNPs1qQe3kB/3v/Tyg/YA1I4ma&#10;P2jWHvqUg/LnleIry8rlMQA7G4XUtPJFj6EAFA7L0QpiM7eGEYYEOJuFAZxf6tiwc4jnESy/K5gy&#10;lsK5TNuW68nlTRHipxBAhz/OrM/0FMctA96nYItlhG9JBcC1BEKakYICgXua47IUrsyVoAIIHCtI&#10;LD7gotS2ISsuIdgm+AtUAZ/+LgJo5FZQWolRyyA/bZct2T5B6Xiq4LPEkJPgBXkBTN0EWfsEoFjm&#10;ml6/WOkC/9n/uU/7pTViUYRF+rNIW4sw6iLnLvIslvlcQhHKqkt8z5KuHCfDmnBh5psM7HMVpEc9&#10;1jYB2fIFTbGAIlo4vyHm8UEdSpk63wX2kEvuqVgGlHdHf8e4H+f2CtYJ/tPlc+hoDNkbQwYzJRgg&#10;GKDtw4rM+ezIRp+yKuMKXuSpGzlwDa9DgHcfQDqINbqXTTnb47RYyM0hn8fL6uO6ts1x6eY3RFvz&#10;lmiuaY4rYOD3NbXGh+obAXJTfKC+KT6JGf2tyvp4ALf0sbWmYFbGE2DjEfB2T5UrOTTEwVLuBwAb&#10;GBvEoh02j5/7n1gNYDHbZ/C5p7nudGVnzGwAwL/pGY6Ft7w/hhu3xFgFjnItB1aYugUY0RIWnc51&#10;gjEXpspraaQl1z8apwPSugEBq1CO8t0phuNpdjvua+VJTA8eiiVk/a4JvReW3oMGM6/ZZI67Yd/b&#10;YF3rBn2tuio+j+l8HcD9AKbHu+nwWxrr4k2NtfEJQH4b/sODgPhBTO8H8YUfLK2MR3gQj66tiB0w&#10;8s5V5fjZFfjHaLjVpfEk35/AB3f2034AvFfTmusa7DqkiQ379rKv94IyXgTmNPuGOC5XnOCcccA8&#10;BnDHAfYYrD2IQOXykmpEQDSNkM3wOYfAusaOkWsFUEFVaE3BTDMbgV0AXC4cLYMsAZoFhEzGMekg&#10;wQtQlvCv9fcEoQA4JsBkbJhhGeE1bXCJ85a5p6ewFmTQgvG5pkyYAFYRyM6aqQKQNhK0BRDTdLZt&#10;NkF5DDBqzgpUEyHOFL0vzF/uNU1dr8u9cc2n2QzgFT4p90ybybhYGn7XEhGc+qn5m3ZyU9EIfK4v&#10;UBdUbABYq8XncxQf2Gfl2rzF6oAm0Qhonh3XzHRWj8Gdycw4QDWnP4hwW25mBkC7JpfTW61Lbrwi&#10;WQuZdC1f31vWbWNTUafFBcgdLtLfzOEh5KIPEupRRvjtsNBenv1u9u9ChnfDtvvqOtNc3odC6GYz&#10;oHVHXWu8qfPS2LLuzdHRcnk017bHZbDw25vwiZva8/MDjQ1xfV0Dst6QtaMfp43dYOExwH9fZVPc&#10;A4Pv5NN8CYu8D5e2xkg5ZnLtupit3RAzJW0xvbo55iDW2bL2mC3viDkn9P+6azQWMKEnWi7E1OiM&#10;cdjT/Mtxh4aMgAFEpw+OAeipEpgXLTDJjU9hGhcajf/QaALe46ydZSS7D2VwuKozx7S6ZD+02UH8&#10;1r1rHE6SgZ3EXxPbAOWdFTVxU219fKWuGme/Ip399wPed2J2vBG/4WIA/fbq+vg6QL8VgH+jpipu&#10;bG6Jb2CefKupMW6DsTXD78afvqusPD/vtSwt19qB1bCH+3KQ3c8DPDgDa4cBqznbWeEDoFpbepD9&#10;RtpHeGlG3QsfyeqE7AM0owB9GCAPC2yEQFaehllyLVmOcWlTI9hOEp9FWOcAvIXCj8AER2HBIwBk&#10;DsGeAxCe45pNRzWfFfQ0I2EbvmdCgkIvg/m/fi4CuHga+IuYvMdob4n29AcFoWA/RrsepzI4JvDy&#10;Uz/zNDMCLE1YmV8f9RgCfAwFIHurVJbNZgJAgspz9DcN1HndZban6J+F8PX7VTBmQKmQdCHMH1+w&#10;fYEJ2HNWl+dyjsA0qeIo5ywmA8O2XN+2BeT8y8vYSvktmDGj6eMs37VoBLBDRc7fTYtHZYlpniMF&#10;PFfBqQltgsOEgEUmLWk8AbtaVXVaQCPD6d4hC7kqCN+L4JU+rxVjamFTLDNJB3neD+j3Qkiy7BPI&#10;6m5k2jznPQ4rNa6P7uatuG2Yz5jUh/H/v17bFq/tuCI2AeB16/4wWpq2xpaGjnhdS1u8qa0jrmnu&#10;jA/jD9+AKX1nTV1sL2+I3ViSj8K291c2xncxtbfVt8ReTOkerAEDZ8OY0qMA1SLv0y50BgPPrG6J&#10;uRKYt2RdzOGqzq4DwL/qGYn5d34wJqH+KYu7g2xNjsnVxSqDk5jLY9C5474TbLNooRku4Kr85pI6&#10;vcnysaOYFo4Dj2Hejq/FZy5vwadujW6YO4MAbAcA7T7M5l08lIdLKrD59Qdq456KurgFkH6xpjI+&#10;W10ZH6+vig/UVcU7MKNfg9/QUlUfF9V0xh9Z3aCuqC10y4bOuHXLlri1rTVuaayPW2pl8fL4Nuff&#10;DtDvyKJ41fFwuav+V6E0AC8P7BDmiYXEDvJCLOV5EBPL2tROFcuyoTBvrmHMSxtyeIz/hrn3YQBu&#10;mSABbZkVaya5fk6xJvLpMUf+K5ZYrWA/G8flmDLHHOHcI4Bulmc2DZvOAz7NxwUEOZkK/1I/cIlP&#10;2TrNSkEEcBJQ+D3L5zen8CfAZVvMx0Xa0owVTIJbE3WJ6y3jq3qeayQLzoIN3Yq6UJq7GdHlOkaJ&#10;z5jthTKxvYINnZ11DBN7CT9Uy6KocME9JYC5T34L3Hk2k1zSkhCogloFwD7Ha21rnv1HYU/TVK0G&#10;KavqeuQysIDeTQvGcwW7heZs8whMP0d/UwGi6PRrnVE2Th9dn1f3bWxlKUCuyKCqkWbdnVHe8RQK&#10;exQycirsCMzmfHYzBgeQ614YvK+sObochkROu5GPfTDtXs3lEme3Wf4J2UVenYHkGG03wOppWR9d&#10;ZU2Z9rgPUvtCQ2dc3vbq2LT+jbFu/VujreWKWNewPi5rbourW2DglnXxaUB8M0x8V10jct+YtaO3&#10;VQPepua4o7EtHq5FLlcVbVrgfYT7syrOxJo2XNr2mCltidnVMu96GLiDDVBveHWc9dvhiVh694dj&#10;vO2VMd60CR8Y2oZBJ1cLVMwTGs0ZRwj+uL9h1JkEOM40F5nhYYwbIChrjSlo3+8jgri8NXoB8X4e&#10;hNOwnFp4CBA9iRZ07ZjtZbXxAOC9H/a9G/De3lAbNwK+66uq4uOA9AP8vgZgXlpbGy34BvV1W+KV&#10;DZviA7UtcRPA3Ab4H4WFH0XTPYTJ/2BFPcoARi+vhNX5rIThq+tiRwIYH7mkOp4sFchOqmiIA5gu&#10;h/E9DgPiw5jcvWtrMKc1pwCq7gAAHgHAoxw/IisD4iH6MIB5NSjA2afGn0BrT3C8/pfzSwXwLAw+&#10;BcAdh3TWyzTf51AO8yi6ObYjaO5FBOIoTJpmdAJLABdAXHwFwBRACj/mYwbIYMpFQKRp6mLlMtyi&#10;IAX0CTRAsohVIICXAbAgTmZkv9+XNIMFPQBwcyV618bV3Dag5bbMtWXsDIRx/DL352SO5XObYOpm&#10;/mc/fSmCYFoLDud47dNglXU5xk2AFwErlQKftL+IIljkPBXXEQA2T3+P0tYR7tFg4BE3+yagOe4I&#10;7ZqfPvuKxlSAc5wzwz1N6deuKqwkSxo7Tmu5Y4eHEsDIW1ZEZb+VVYcApHnEuboC737IDCoYtxsA&#10;95S0RBdyexBAHSoBxOzrRrad0te/0hlAtTEgCUFmZmJ1rSznf4BskgWsuK+iOT7Rtj4u7rwyNq7/&#10;Qxj4LdHedlV0Nm6IrbDuZQD43R3r4vrW9riluSPubuqMhzC5H6zCbIZ5b29rZl9b7MKE7gZnZi+6&#10;oOAY95M4tPIGpDrFfc6ubU3gzpZ2xjxm9ey6K2DggYk49h4AvO7imGzaEuOVroTWDHA5WMoGrNMG&#10;rjCtJ7G/J2l0mpuf4kHMAMhpL4BW8v9ptJlZWmZyTXCOA90H0VQOdPeo1TA7nuCcnQDsEXzZ7Xze&#10;Bxi/i6l8V2tb3Abz3lBbFZ8BvNdiGr8ZBt6MydGGidJY/6pobbo03tiyJW6pb4rHML8fr26OXdUt&#10;+CZ18YTBBV7Abkz5XSZ9lArayniitDp280IM1QvgJwDqHrTmfgB8iH1d+NGH+L8HhWWVway6jwYU&#10;rALYhaxMZ3OobBTw6vePYlqN8t8YIJ9It8JhDIcwUHAA1GGLaYc2APMMAjXNuUcQqnmewxGegUy8&#10;uKI5FhEki5QlmFOINalhHwEGUOYBmQy9yPdlzl9C2Bdg4oXVHZjkCD6/jwK0AhSyNOYrxx77PWBh&#10;zvNkbkxj7ifNZFhsScWRrFr4tye4/tPcp2Z3muK0c8zjkk01tfGROd//lrEQcryYTZDLwsXYrAzu&#10;vRSKwz54v8vs01VY4LtuQn53H8/hKM9pnmsvoIjmaXeWbY5no3Ui085xjrWrZriuynGac3IIBaU7&#10;hRxNANAh7stAq1VTR2BLJ9SYn2CgyiIUubAAm3n7zgvv5332I5ddzevjELLpmG4fct67BsJhG4Lp&#10;3AwiDSD7ysMA+/ucp3sB33nXfchaX0lrDLMd5P/PtHTGZRteCwO/OdZveGt0dF4NC2+KDTDwFQD3&#10;g53r48vtnfFtvt/b3B73w8b3NK+L2/CPb20FzA3tcaiiM4awWHNuwZoWMNWWC5qNV8DAFetjGpN5&#10;BiaeYzvCsfONW2J+05X4wKNTcfwDH4vpLZfFTMOF0DV+MKCcRSsViAe0AHp6LY36vbwxa0LPWlga&#10;DTXDA3BoSRPboFeu7M++CTo/zoPo4gYOquVgZqdi7YGxdsKUO6phYVj0/opaGLg+7u7ogIVr4pv4&#10;wdc31sVHmurj6oa6aK9vjpaGLfgVV0RH05XxmvZL8Xvb4gnY+/EqAFzRAlBr0pTZzzX28/L2ra2K&#10;A+w7hCnvauldAFT/ew+gfBJt+mR5Xewrx2ThuP2A0Tme/Wvbo4c+D/BCBlFOA2z5iSApDLnWE22N&#10;IzzjZqZhVg1jTUzQ9gT9n+bYWfo+iyJwM6gyRV9nVXQA+Qjfj/Dij7A/Qbu2LRYQiCXalJnmX455&#10;fEEjLI3gItCFMHMs153nnBR4f/MuFuovBuBN/IapuZbsbUAp2Zv71UdOYAlSzjsGgI9pgqNgDIYt&#10;c53F85oBZ1M8zXWeFsgcZ5LFMqB8SgUjOF/O/XGMxy+t4BzaWTq/CeBaukYFoKJQScDWbjCl189r&#10;+P2cBoBc3Pe8LMo5mvyLgM7nkPtQBPP87z3Pc80ELvvmsDbmALfLnMzy/yzXn+Y+prT++D7F+dMr&#10;sQ5dV5dnqL/rLCNNzxEU8Bj3qSyO8HySdZHNQVjUahu9lS3Rve6i6K3ZEH3lbbh762IEkAzzOYz8&#10;j1RviKGajTFcyf4qPss35jFDZRtjAB+0v2x99JQDODOxytvjy22b48pNb4wLN78nNmx6X3Rufjum&#10;9OWxoX19XL1uY3y8c2t8vXNL3L5hU9zXviHu7dga3+28MG7h+3c6N8Wupgujt2wT1+uMser1AHZj&#10;TFZtiMmaTTFVtTkmazfGFNicBQez9Ztjoe6ieKrllbF84dVx1m8mpuP4+z8Rcxe+OubXvzKmOHjC&#10;ZQyNcvE5xw3OVOFIA+ApNMIU6J+Dpeexw+dXtWV0TFYeB9CumzSNPzFuoIt9Ar6b4/ZVtUcv20Bl&#10;RxzCrN5d1gAL4wewbcOvvacZP6C9LW5vaY6b8Am+3NgUH21ujaswP9Y3dURH62XR2fG66Oz8g3hT&#10;x+Vxd3Vb7C9FGaBo9pegvQBGFyZHN1qzm++u/qBp1IuG7AWQ/ZpAfB7GhzjAvr1VLZg+bg2cjzlF&#10;H4YwSQZaLoxBHtIAfR+g3yNo3onsN33hcxJ/ZJw2RnlxI0695HOSY2ZLOuKIz6tufcxXoR3XoCV5&#10;HrO0O4/GPIpyWEA5HMX0OVqyHvB2xiLnLNLWsQvaY3llO9/5vaYjljnGz3mU4yL3LEsvcY2FVfy/&#10;siWWq9bFsc2viWOrO+PYyo54akXxubyijc82mBJTF1/5GJ9PI9B+HlvRHk9zzDMXtMVxFMdx7ukE&#10;x/r75IqWOGkyxsvbwxxni9E/e3ZrnDyvJZ45vzWeWdkZJ1eui5Or18UztPMMxx/n/szAKnKhmzmW&#10;c17RykabKIoTXOs47R8/1/uhj/TvGP1dWs1v9i8jN8ew8E6c185x3tu6OLGqk2NbUQgcAziX6Pci&#10;xx7jOS5z7WWe6RLP+wgyeXStPqDk0oqF2JZ5C/Nl6+II22xFK/4iMsvxU3yOISMWgBsxx8HZdvw/&#10;guU2yPsYqeB3PWBpvygmMHnH63Af6zfFZCNb8+aYaGBr2RrjyMRk3UZczM0xihs3XL0lBgHSSM2W&#10;GK7dEl/bcGFcsfGquHDLO2Lz1vfGxq3vinUbr45NHRfFNWDqc+teGTcB4jvbN8c9rZvirvatcSsg&#10;vrl9S9zTeVHsbUGZVNEWgB3lmlM1m2OmDuA2XoRVvDmm618ZM+tfHXPrL4n5zktjseWyWG66OBbX&#10;vzbO+i9Hl+Lkhz8ZR7deGQtbLo0j6y+KI9zkUsOGWKaxRTp4tHFzHK3bFPP4x/NorYXaTbHIxY6i&#10;rRYAt/uP8HsRLbUM4/p7DqAv1KyLcU2VhnVxmPMHmrfGAG33AJb99e3xRE1L7Khvi/s6O+KudRvi&#10;DrZvda6LG1px+js2xOvWb4iLNlwcWze9AdPkjXHVha+Lb2LqH6htj76a9dHPQ+0HMMO8iFGUwygv&#10;yW3MqgZosCGuOVS7LkZr2mOoaj3fN0UvL+kQL+lg/YY4yP5DaLzueotzW1SMl9L2qhjmpQ00ch5t&#10;TNV1ogE7aQPLhGcxzrMYbdoaI/RljHOm0dJz9H2OF2q4fx6AzfFc5mjrCH77AsccpZ0jaNX50vV8&#10;3xJHEYCFap4fyvJoKRoVDb9YC7CrtsZCCb9L2F+5PhYq1vG5IbfFtTzftRxXxrkw8FIZ7wGtfaxk&#10;SyyVb45l2GG5jHNXbowl2nyqckucQFkcK98ax9DYx7juEucvcx/Hy7ewn61yK2C+ME5w/PFVW+Jk&#10;Cd/XbIynSy7iGLayrfF0FZ8Vr4xnSl8Zx8pop5zP6otjufbiOFYBE5S9Kp6qeBXtXxZPV/Kd45fq&#10;EbLGS7nuJRx3CX27NI62IFutl2P68YkrdLT51bHUelUstr42lppfE0sdV8U83+fYN9f26phtvTJm&#10;2l7Dd3+zNV8VE5uvjtENfxBj6/nc/PoY3PqGGNj6phi68I0x9cprYuKSt8XoxW+N4UvYXvX2GLjs&#10;HTF45Tuj/8p3Rd9r3x8DV78/+q96fwxe/cEYfD3b666N4T/4YIy/4YMx+vprY+gPPxpDb/xwjP7h&#10;R9g+yjHXxuAbPxrDb/pEDL35UzF8zXW5Db79kzH07s/E8Ns/Hz3v/lLc9NGb4n0fuSPect198frr&#10;HoyrrtsRr73uobjmunvjU5+8K7553Z1xz3W3xoMfvpntW/HAdXfEvdd9J7bx+eQn7oz+T9wWwx+7&#10;NSb4PfOZu+LIZ++OI1+4L+auvz/m+Dz62W2xfP0DceyLD8Wxr++IZ256NJ65YWec+MauOOsfTp6I&#10;45+6OWYu/2AcffV7YubSd8fU1rfHzIVvjdmtb40jm9kuelscufjtMbXprWxviZktbDjrM1vZv/ma&#10;mN14TUxd+K6Y5rjZjRxz0Ttp4x25jV78jjj0qvfE3kvfH4cve1/0Xv6B6L7ig7Hv8vfG7kveFw9d&#10;8oG454r3xXeuujZue8218a0rPxQ3XfXh+MrVH44PvOFj8aY3fz6u/sMvxdVvuD6u/8NPxZNXfiQO&#10;Xn5tdPHZ+5o/im6O77/swzFwxcfYeOhXfiyGr+YhX83v13+Gl/bZGHzDZ3hZfH/Dp6L3jZ+KPtrp&#10;fdOn2T4Th9/wWT4/F70c0/OGT8fgWz4fw2+7nu2LMfq2r8QE2/i7vhoT7/3jmHjPV2Pyfez74I0x&#10;+aEbYpLPuQ/eHEc/9I04+v4/jiPvvzHm3+/3Ylv+0E1x7CM3x9JHboulj94Zx3hRy5+4PZY/8904&#10;9um72O6Opc/dE8c+z/a5u+MYL+up6+9luy+Ofen+OM729Ffvi6e/9mAc/+q2OPH1R3hxD8dzN++I&#10;5257PE7e+nic4vPUd/bEc3ftjefvfTJeuHdfPL/tYLz40OH43kNd8b0HDsaf8P37O7rj+4/2xQ93&#10;9sePd/fHj3YPxw93DcYPdg/Gj54ciZf2jMSP90/Ej/aPxY8PjsePuqbjx4dn4kfdM/FnA/Px5wML&#10;8acDi/HjwaPxY77/p5EltsXc/mx8Kf58bDn+dHwh/mLC38vx47Fj8acTy/Fnk8vx55Mn4s+mjsef&#10;Tp2IP50+EX8+d5ztZPzk6HPxFwvPxl8uPBc/WX4hfrL0XPzZIv+z/ydL34u/PPb9+MulF/l8MX7y&#10;1J/EX518KX767I/iZ26n/lP89Pk/i59+7y/i59/78/jlD38Sf/PDv4xfvPRX8csf/TT+5kc/i1/+&#10;+Ofxqz//Rfz6L/4mfvWTX+f265/85/jVT38Vf/vXfxu//flv4zc//0389qd8/9mv4zc//U38Ld//&#10;jv2//dlv429/9rfxm5/9Xfz2r/8+fvurf4i/+/V/jb//Fdvf/tf4L3/H56/Z99v/Fr/5b/8rfvmP&#10;v4u//sd/iZ//4/+Jn/23f4tf/OO/xW/+6d/it//8f+Lv//u/xd//87/EP/zT7+If/vlf45/+x3/E&#10;P/2vf49//p98/o9/i3/+H/8a//1//mv873/59/jXf/uP+Nf/+x/xu//z7/G7//v/+Px/8S+/i/j/&#10;+Pzdv/9H8BG/+398/w+O+ff/G/8/rkwtssHI9QYAAAAASUVORK5CYII="/>
  <p:tag name="ISPRING_PRESENTER_PHOTO_1" val="jpg|/9j/4AAQSkZJRgABAQEAYABgAAD/4RCORXhpZgAATU0AKgAAAAgABAE7AAIAAAAJAAAISodpAAQA&#10;AAABAAAIVJydAAEAAAASAAAQdOocAAcAAAgMAAAAPgAAAAAc6gAAAAg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E9ubGluZTg4AAAAAeoc&#10;AAcAAAgMAAAIZgAAAAAc6gAAAAg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TwBuAGwAaQBuAGUAOAA4AAAA/+EKYWh0dHA6Ly9ucy5h&#10;ZG9iZS5jb20veGFwLzEuMC8APD94cGFja2V0IGJlZ2luPSfvu78nIGlkPSdXNU0wTXBDZWhpSHpy&#10;ZVN6TlRjemtjOWQnPz4NCjx4OnhtcG1ldGEgeG1sbnM6eD0iYWRvYmU6bnM6bWV0YS8iPjxyZGY6&#10;UkRGIHhtbG5zOnJkZj0iaHR0cDovL3d3dy53My5vcmcvMTk5OS8wMi8yMi1yZGYtc3ludGF4LW5z&#10;IyI+PHJkZjpEZXNjcmlwdGlvbiByZGY6YWJvdXQ9InV1aWQ6ZmFmNWJkZDUtYmEzZC0xMWRhLWFk&#10;MzEtZDMzZDc1MTgyZjFiIiB4bWxuczpkYz0iaHR0cDovL3B1cmwub3JnL2RjL2VsZW1lbnRzLzEu&#10;MS8iLz48cmRmOkRlc2NyaXB0aW9uIHJkZjphYm91dD0idXVpZDpmYWY1YmRkNS1iYTNkLTExZGEt&#10;YWQzMS1kMzNkNzUxODJmMWIiIHhtbG5zOmRjPSJodHRwOi8vcHVybC5vcmcvZGMvZWxlbWVudHMv&#10;MS4xLyI+PGRjOmNyZWF0b3I+PHJkZjpTZXEgeG1sbnM6cmRmPSJodHRwOi8vd3d3LnczLm9yZy8x&#10;OTk5LzAyLzIyLXJkZi1zeW50YXgtbnMjIj48cmRmOmxpPk9ubGluZTg4PC9yZGY6bGk+PC9yZGY6&#10;U2VxPg0KCQkJPC9kYzpjcmVhdG9yPjwvcmRmOkRlc2NyaXB0aW9uPjwvcmRmOlJERj48L3g6eG1w&#10;bWV0YT4NCiAgICAgICAgICAgICAgICAgICAgICAgICAgICAgICAgICAgICAgICAgICAgICAgICAg&#10;ICAgICAgICAgICAgICAgICAgICAgICAgICAgICAgICAgICAgICAgICAgICAgICAgICAKICAgICAg&#10;ICAgICAgICAgICAgICAgICAgICAgICAgICAgICAgICAgICAgICAgICAgICAgICAgICAgICAgICAg&#10;ICAgICAgICAgICAgICAgICAgICAgICAgICAgICAgICAgICAgIAogICAgICAgICAgICAgICAgICAg&#10;ICAgICAgICAgICAgICAgICAgICAgICAgICAgICAgICAgICAgICAgICAgICAgICAgICAgICAgICAg&#10;ICAgICAgICAgICAgICAgICAgICAgICAgCiAgICAgICAgICAgICAgICAgICAgICAgICAgICAgICAg&#10;ICAgICAgICAgICAgICAgICAgICAgICAgICAgICAgICAgICAgICAgICAgICAgICAgICAgICAgICAg&#10;ICAgICAgICAgICAKICAgICAgICAgICAgICAgICAgICAgICAgICAgICAgICAgICAgICAgICAgICAg&#10;ICAgICAgICAgICAgICAgICAgICAgICAgICAgICAgICAgICAgICAgICAgICAgICAgICAgICAgIAog&#10;ICAgICAgICAgICAgICAgICAgICAgICAgICAgICAgICAgICAgICAgICAgICAgICAgICAgICAgICAg&#10;ICAgICAgICAgICAgICAgICAgICAgICAgICAgICAgICAgICAgICAgICAgCiAgICAgICAgICAgICAg&#10;ICAgICAgICAgICAgICAgICAgICAgICAgICAgICAgICAgICAgICAgICAgICAgICAgICAgICAgICAg&#10;ICAgICAgICAgICAgICAgICAgICAgICAgICAgICAKICAgICAgICAgICAgICAgICAgICAgICAgICAg&#10;ICAgICAgICAgICAgICAgICAgICAgICAgICAgICAgICAgICAgICAgICAgICAgICAgICAgICAgICAg&#10;ICAgICAgICAgICAgICAgIAogICAgICAgICAgICAgICAgICAgICAgICAgICAgICAgICAgICAgICAg&#10;ICAgICAgICAgICAgICAgICAgICAgICAgICAgICAgICAgICAgICAgICAgICAgICAgICAgICAgICAg&#10;ICAgCiAgICAgICAgICAgICAgICAgICAgICAgICAgICAgICAgICAgICAgICAgICAgICAgICAgICAg&#10;ICAgICAgICAgICAgICAgICAgICAgICAgICAgICAgICAgICAgICAgICAgICAgICAKICAgICAgICAg&#10;ICAgICAgICAgICAgICAgICAgICAgICAgICAgICAgICAgICAgICAgICAgICAgICAgICAgICAgICAg&#10;ICAgICAgICAgICAgICAgICAgICAgICAgICAgICAgICAgIAogICAgICAgICAgICAgICAgICAgICAg&#10;ICAgICAgICAgICAgICAgICAgICAgICAgICAgICAgICAgICAgICAgICAgICAgICAgICAgICAgICAg&#10;ICAgICAgICAgICAgICAgICAgICAgCiAgICAgICAgICAgICAgICAgICAgICAgICAgICAgICAgICAg&#10;ICAgICAgICAgICAgICAgICAgICAgICAgICAgICAgICAgICAgICAgICAgICAgICAgICAgICAgICAg&#10;ICAgICAgICAKICAgICAgICAgICAgICAgICAgICAgICAgICAgICAgICAgICAgICAgICAgICAgICAg&#10;ICAgICAgICAgICAgICAgICAgICAgICAgICAgICAgICAgICAgICAgICAgICAgICAgICAgIAogICAg&#10;ICAgICAgICAgICAgICAgICAgICAgICAgICAgICAgICAgICAgICAgICAgICAgICAgICAgICAgICAg&#10;ICAgICAgICAgICAgICAgICAgICAgICAgICAgICAgICAgICAgICAgCiAgICAgICAgICAgICAgICAg&#10;ICAgICAgICAgICAgICAgICAgICAgICAgICAgICAgICAgICAgICAgICAgICAgICAgICAgICAgICAg&#10;ICAgICAgICAgICAgICAgICAgICAgICAgICAKICAgICAgICAgICAgICAgICAgICAgICAgICAgICAg&#10;ICAgICAgICAgICAgICAgICAgICAgICAgICAgICAgICAgICAgICAgICAgICAgICAgICAgICAgICAg&#10;ICAgICAgICAgICAgIAogICAgICAgICAgICAgICAgICAgICAgICAgICAgICAgICAgICAgICAgICAg&#10;ICAgICAgICAgICAgICAgICAgICAgICAgICAgICAgICAgICAgICAgICAgICAgICAgICAgICAgICAg&#10;CiAgICAgICAgICAgICAgICAgICAgICAgICAgICAgICAgICAgICAgICAgICAgICAgICAgICAgICAg&#10;ICAgICAgICAgICAgICAgICAgICAgICAgICAgICAgICAgICAgICAgICAgICAKICAgICAgICAgICAg&#10;ICAgICAgICAgICAgICAgICAgICAgICAgICAgICAgICAgICAgICAgICAgICAgICAgICAgICAgICAg&#10;ICAgICAgICAgICAgICAgICAgICAgICAgICAgICAgIAogICAgICAgICAgICAgICAgICAgICAgICAg&#10;ICAgPD94cGFja2V0IGVuZD0ndyc/Pv/bAEMABwUFBgUEBwYFBggHBwgKEQsKCQkKFQ8QDBEYFRoZ&#10;GBUYFxseJyEbHSUdFxgiLiIlKCkrLCsaIC8zLyoyJyorKv/bAEMBBwgICgkKFAsLFCocGBwqKioq&#10;KioqKioqKioqKioqKioqKioqKioqKioqKioqKioqKioqKioqKioqKioqKioqKv/AABEIASIBDgMB&#10;IgACEQEDEQH/xAAfAAABBQEBAQEBAQAAAAAAAAAAAQIDBAUGBwgJCgv/xAC1EAACAQMDAgQDBQUE&#10;BAAAAX0BAgMABBEFEiExQQYTUWEHInEUMoGRoQgjQrHBFVLR8CQzYnKCCQoWFxgZGiUmJygpKjQ1&#10;Njc4OTpDREVGR0hJSlNUVVZXWFlaY2RlZmdoaWpzdHV2d3h5eoOEhYaHiImKkpOUlZaXmJmaoqOk&#10;paanqKmqsrO0tba3uLm6wsPExcbHyMnK0tPU1dbX2Nna4eLj5OXm5+jp6vHy8/T19vf4+fr/xAAf&#10;AQADAQEBAQEBAQEBAAAAAAAAAQIDBAUGBwgJCgv/xAC1EQACAQIEBAMEBwUEBAABAncAAQIDEQQF&#10;ITEGEkFRB2FxEyIygQgUQpGhscEJIzNS8BVictEKFiQ04SXxFxgZGiYnKCkqNTY3ODk6Q0RFRkdI&#10;SUpTVFVWV1hZWmNkZWZnaGlqc3R1dnd4eXqCg4SFhoeIiYqSk5SVlpeYmZqio6Slpqeoqaqys7S1&#10;tre4ubrCw8TFxsfIycrS09TV1tfY2dri4+Tl5ufo6ery8/T19vf4+fr/2gAMAwEAAhEDEQA/APpG&#10;iiigAooooAKKKKACiiigAooJwKbu9qAHE4FVruSUIEtmjWViMGTnA7kDv9OKkE8byNGroXXG5QwJ&#10;XPTIrh9R1uy/4SOdbXSrm91BXCrv6RlOm0Dtnr61tSpSqNqK2M5zUVc7OxlmlsYpbpBHKy5ZemPT&#10;9KsZrEa71KfwlcXM8H2O9EMhCLzgjOP0Fc6mpXeqfD67nkuZTPBKcupwxG4Ht7E/lVQoOeq72+8J&#10;VFE70NnpSSSpEheVlRB1ZjgCsXwfdPdeFrN5GLOqlGJOTwxH8gKi8bPt8LXHoWUf+PCpVFur7J97&#10;Dc/d5jcNzD5Il81BG3R9wwfxp4bIyOQehFebanqtpJ4D061gnja4V1LRI3K8NnIHTqOtbmv6pNpn&#10;gqzMMpjllSNN69cbcn+VbvByTS7tr7jNVkzrgeadXm9y954Zj0q6ivppZLofvYnYlSODwPxFdd4i&#10;8Qx6BYLO8RmkkbZHGDjcfc9hWc8M4tKOt9hxqrluzaorl9N8XtLe29pqti9lLdY8glsh89K6fPtW&#10;M6cqbtIuM1LYWikLcdKM+1QWLRRmigAooooAKKKKACiiigAooooAKKKKACiiigAoopCT2oAU0dqy&#10;9Y8Q2Ohwq9853P8AcjQZZvoKr6J4qsdckeGBXhnTkxS4Bx6jnmr9nNx57aE8yvYl17X4dDt42eGa&#10;eSY7Y0jXOT7ntWH4V8Qap4g1eV5Gt47SNMNCo+YEngj16c12Dor43qGweMjpXAXEf/CJeN1uVBWw&#10;vc7wOgz1H4HB+ldWHjCcJQt73QynzKSd9BbZT4c+IsiliLa+4GSSOeR19G4+hqDxBNP4e8eC/tYB&#10;IblBhT0YkbT+oH51r+PLEzaZDqMX3rZxuZOu09/wOPzqn4hMmueH9K1S0iaW4jkwVjG4578D3UV1&#10;UZxbjNrRppmMo7pep0ejTanf2M39uWkVsX4jRDn5SOc8muW8Ixf6Hr2mS44UgA9j8wP9K29MvvEl&#10;5dwm40+O1tQRv3n5mH4807UPB0V3qE11aXstm9xnztgzv/UYrCMlTcoSaSdnpraxo4uSUl0Kfw8l&#10;b+yLi3bkxTZ/76H/ANarfjtseFpRg/6xOn1rV0bRINFtDDbsXZ23SSN1Y1Yv9NttTtTb3sfmxEg7&#10;ckfqKylWi8R7XpctU37LkZ5frWkWdn4H0y+hTE8zLvkLZzlWPfp07Vp+NSx0PQIcHDRjJHc7VH+N&#10;dnd+HdOvtOhsbiFjbwEGNBIw24BHXOehNQa/o+m3OibL8tHBagMkiZLR4446k10/XeaUXK+jf4mP&#10;sLRaXU5XxmPP8T6Jp8bcIACAemWA/kKf4vkbUvGulaXHyqFC49Nzc/oBWl4e8L2BuotZW/m1BhkR&#10;vKCoyOOhpmt6TqNl4sTX9NtRffJtaHdgj5cVcK1NSjGL+FO3qyHTlZ36tfgbd94etNR1a0v5HkWa&#10;0IKBSNvBzyMVrfjXG+ENM1caze6trCSQfaC2yBnJxk56duOK7I9682quVqLd7HVTaavaxyHizXdS&#10;8P6lbTwTQyW8wKi2ZTnIxk5H1rZ0TWzq1k81xZzWTxHDiYYHTqD3Fcpbf8VV8QjOfns7H7ozwdvA&#10;/NiTWh451dkt4tItGAluSPNKnkKeg/E/p9a7JUFLkope9u2YqbTlO+h2KsDgggg9DmnVwVtNd+E9&#10;SsLE3jXi3AAkgP8AyyJ9D6Z/lXdhuOmK5KtL2dne6ZvTmp+o6ioxMhm8oMN+N23POOmakrE0Cign&#10;AzUfnp56wllEjAsq7uSBjJA9AWA/EUASUUUUAFFFFABRRRmgAopCcCorm7hs7V7i7kWKGMbmdjwB&#10;QBIzYXJ6etZU3iXTrfXk0mSRluWAOSvygnoM+prJ8V+J7vTdOtbnSoklgn5+1HlR3Ax7iub1HVdM&#10;8WWiPPjT9Vi4jkLYjl/2d3+cGuyjhZVFzyXu/kYTqqOxp+MYp9O8RWWttH59sm0Ff7hU5x7ZHT3F&#10;T6lrVppXl6lo2mCWW9XfJc7TtAHUHHQ/l61D4e8Qwa7YyaFr5zO42JIxH7zHbP8AeB5HrxWdBLqn&#10;haS70iaza+huVKwrg7XJXGR9cjI9a7PZvSnUWsfldGXN9pHfaTqcOr6fHdW54cfMp6o3cGq3iTRP&#10;7b0hrdComVg8TN0B6fyzVLwj4cudDid7i6Z/OUEwgcK3qfU9q6U815k+WlUvTei2OlLmWpmWGmOm&#10;gRafqrJckJscgcMOw/AY/KrlpZW9jbiC0iWKJeiKOKnpAeelQ5N7lJWFAoxiqVzq9haPsmuoxJnH&#10;lqdzE/7o5qEatdTj/Q9KuWGfvT4hB/A/N+lTysL2NMmis3OtSNkrYQDsMvIf/ZacbbVH66jCnslt&#10;/i1Pl8wuaGaD04rOFrqij/kJRN/vWv8Ag1NZdbQjbJYSr3zG6E/qaLeYXZehEmwiVVUhmwF9MnH6&#10;YqXFZovtRi/4+dMLAfxW0wf9G2mnR63ZswSZ2tnPGy4Uof14NDiwui/jFQX0Elzp88EMvkvIhUSY&#10;ztyOtThgwBUgg9COlL1pXadweqsc5oWjx+E9EuZJW85yTI7IOSB0A/z3rlNOsF15dR1/XpHS3XJT&#10;a2CGA/h+nQepxXppXIIzway9a0OPVtIaxjk+zLu3Dy1GPy+vP4V2UsTKLbb1e7MZ0rrToct4E0u3&#10;vN+rXSySzxvtjaRiQOO2e4yRV/xB4uMdw+m6GpmuxnzJVGViFVdbOpWEEGgaDaTKvl5a4UY39yAe&#10;3PWueEv2fTF0TT7SaPU7qTy7qSQfN977oPv/ACrtjT9vP2stV0XZd35HPKThHkidn4N1ObWbV7u8&#10;tx58YEQuAf8AWDOSPw4rpgcmudvL+w8F+HIo+GdV2xRjrI/cn8epqt4K8Q6hra3Rv412xP8AK4GM&#10;Z6L78d64alKU1KtFWjc3jUUbQb1OsIB4oCgdPypA2e1OzXGdAUUUUwCiiigApDS0hOKGBFdRC4tX&#10;iMjxbxgvGcMPoa4PXbqS32+ENGWS9nmXMsl3JvK/xYycDOBn24q1411290fWNJNpepFG8mZYD3XI&#10;BZvbBP41B4u8NXN1dp4i8PS77pVVnWNsl9vRlPTOBj3ruw9NRlGc9nt6nLUm2mo79fQpeHvEkVpA&#10;3hnxLaiGNAYd7dOT0b8+v06VU1TTW8IaqZJYEvdJuuMOvXvt9m9D3xVq3vNO8dWKWmoj7HrMS/u5&#10;9vEmP0/D8qteDWl1BNR8O6wPtVvACAScgAMVwD6ZGRXdz8l5pW/mX6oxSVSy/r0K8ngRb1IL7w1f&#10;hreQ5Cy5DR89QR3Hoa9CtIZILSKOaYzSIgV5CuN59ah0jR7XRbFbSxUrEuT8xyWJ7k1ePSvLr4id&#10;Wyk7pbdzshBR1EA6Gl3DvVTUNTttMtfOu32jO1VAyzt2UDuazVs77XMPqm6zszyLJG+dx28xh/6C&#10;PxJ6Vgl1LbLEmuLPM9vpMDX0yHDsjYjQ+7+vsM0n9mXd4wbUr9tn/PC0zEv0LZy36VpRW8VvCsUE&#10;axogwqqMAD0p46079gsQWtha2S7bSBIh32ryfqep/Gp8DHFRXF7b2qbriZIx/tHFYtz4vsoyRbo8&#10;xHccD86zlNLdm1OhUqaQRv8Ar1ozXHTeMrk/6q3jT6kt/hVV/FupH7rov0SsfrEFsdscsxEuh3ZP&#10;FH4VwQ8Wal3mT/vgVNF4xu0/1kUUnvyKFXgxvK8QjuKbJDHKhWVFdT1DDINc3beNLdgPtNu0fqUO&#10;4VtWmr2V6B9nnRie2ea1jUi9mclTC1afxRIjo6wtv06eW0brsU7o/wDvg8flimm/ubI/8TG3zEP+&#10;XiAZUe5Xqv61pZzRWlzl5Rsc0c0avE4dGGVZTkEU+qEuneU7T6fJ5EhOWTH7t/qOx9x+tOtdQEsh&#10;gnjMFyoyYmPX3B7ihrsFy5gDmuNn0uPw5ql74i1CU3WOYVVfm3N2P06V2Wc8UyWFJozHMiujDBVh&#10;kGrp1HTv2e4pQUjyu7iudYtLjxDrz+XAo2W0K8B/QL7e/c/Slt9RuJNOt/Dnh2MtLNh7qZeMkjkD&#10;0A4GfbFb/j3SdR1BbCDT7fzbZGKlE4wx4BPoAOn1qHz9O8AaZ5Xy3WrzLkgcfmey5x7nivZjVjOi&#10;lu76R6I4HCUZtt6dTrNHsW0nSoLSe5aZ0GC7HqfQe1aWc15la6DqfiBZNb8RXr2kaLmPjkDrwOMD&#10;9TXS+BtWm1PSZEuHaVraQxrKw5dexNebVocqclK7W51U6t7K2h1NFFFcZ0BRRRTADUFzKYbWSURt&#10;IUUsEQZLY7Cpj05rh/FHj9tI1f8As/TbVbuWJd0zMTgf7Ix35H5itKdKVWXLFXInNRVzG/trRPGD&#10;/ZPElqdNvwSsNwp24GThTnp7g8e4qJj4j8ASkxv9u0tz8rclAPw5U/pWt9j0L4gaY18B9gv1bY7g&#10;jlsDGf7w9D1rLibxZ4YL6bJaNqdo42plDIgB6Y9Oexr1IOLXKvmn+jOKSb1vr3NqLQdD8bwf2raG&#10;WzmZv36x4yH4JJBHX0P6V0uheH7LQLVobJWJc7nkf7zH3xWX4D0KfRNHkN6NlxdP5jR/3BgAD9P1&#10;rqTxXBXqPmcIy91HXTjpd7gTxx1rO1fWI9NhRFUzXc/y29uv3pG/oo7nsPwp2q6pFpViZ5UaR2IS&#10;KFPvyueAoHqTVXRtKmSVtS1V1m1GcYYjlYV7Rp6Ad/U5zmudLqy32Qum6RItwNR1Z1uNQZcDb9yA&#10;f3UH9eprYAwOtIR71ka54ht9IhK8SXDfdjz09z7VM5JK7NKdOU3yw1ZoXd7b2MBluZAij1PJrktS&#10;8YyyErYKIozwHcfMf8K5281K51CczXEhZj09FHoB6VWL8c9a8+piW3ZH02FymEEpVdWWZrmS4cvN&#10;I0jH+Jjk1EST1ambs9OKTca5XK+57MaairRJQxxw1BaovMx2pC/41KaK5STP5UfQ06e3kgWJ5RgS&#10;LuU+oqHfz60ubsKNpK8R+ffH0pwlZDlScjoahLA0oaq5rDcU9ze0/wAU31ptWRhNGOofk/nXYaZr&#10;lpqaYicLIOqGvMc557U6OZoZA8bFWHII61008Q4nl4nLKVZXjoz17ORUF3ZRXkQWTIZTlHXhkPqD&#10;XM+H/FaysltqJCueBKeM/WusDB1+XkV6EKikro+Xr4edCXLNFC1vJYbgWl+V3n/VSjgSj+je1aGc&#10;nFQXdpHeW5imHB5DA4KnsQexqtY3Ukc7WV4d06cq/aVf731Hf3rVpPU5b2NBhxXner2UWg+Kp9a1&#10;q2e7tJTugYEHa/YEewBr0XOaq32nWupW/k30KzxZ3bWHetKFX2UtdnuTUp860ON8IzavrGr3V9cJ&#10;t0y4zlJMkH0C/wBa7Ox0+1022EFlCsUQOQq+tSKsVrCANscUa49AoH9K5/VfHug6YSn2r7VKDgx2&#10;o8wj8en61c3KtN8kdCYqNNXk9TpQeaWvP7P4kST6/b29zp/2S0nO1WkJ35PAP0ya78Nms6tGdGym&#10;tyqdWNTWItFJmlrI1Ip2PkMqyJG7AhGbkA4447/SvJJIfEngnV7i/nt0vYbhj504XcsuSSc45U9f&#10;88Ve+KuryyT22j2pJKjz5AnJzyFBH6/rWroXxF0S4s47TUd1i8aCP98d6nAx97/GvSoQqUqfOo3T&#10;3Rx1JKo+W9jj9D0yw8US3Ql1FLC7kl8y3tkj+THPTPtxxXbeEbHxTYao9nq83mWESkrIzBgx7BT9&#10;4epz/Wm6z4A0jW4jd6NLHbySfMGjO6J/w7fUV0+hadLpejW1ncTtPJGmGcknJJJOM9uw+lGJxEZx&#10;93bt2HTpNPU0MY/wpJHVI2ZyFVQSxY4AHenHpXNeIpH1PULbw7bMyi4Hm3rqcFYBxtz/ALR4+ma8&#10;6KuzqbsO0eF9d1H+3b1HWBcrp8LjBROhkI/vN29B9a6LBHJOaSNFijCIoVVGAAMAVT1bU4tK02W6&#10;m6IPlH95uwpSl1HGLk+VbsoeJPEMej23lRfNcyg7B/d9684nuJLmVpJpC8jnLMepNQ32pTX93Jcz&#10;uWkkOTz09h7VXMpHGMZry61Vyeh9rl+BjQgpP4i3vxxkg0gkwOTVUSep60jS8nv6Yrm3PVsi5vpd&#10;5xyapibjDd+mKN46E1LCxcL8dams4zc3kMUfV3C/rVAPlTg10fg20E+qSXLciFBtPuRWFeoqdNs5&#10;cVU9jSczY8VWKjSIZIVx9mIX6LjH+FcYWwc16ZeQC6spoG6SKR9K8tlLRO0TjDKxUjPQgkH+VcGX&#10;Yh1bqTPPympzRcGSmTPel8zHeqgkIbnH0pPOOeor1ke2o3Lfm8gA8U3zOTVYPjk8/SkMmG+tMpRL&#10;YmIUHJ45rsfC3igrItnfyZQ/6uQ9R7GuCEpz7U9Ziozuwc/StqdRwdzkxeDhiYckt+h7iORxVXUb&#10;L7VADG4jnjO6KX+6f8D3rnvBniIahB9iuGBniXIOfvLXWZyK9aE+ZXR8FiKEqM3Tluinpt79ttgX&#10;GyZCUljP8LDqP61dIyKx70/2Zqcd+o/czkRXHseiN+GcfQ1rg5q5K2phF9DnvFHhYeI1hU3ktsIz&#10;8wXkOPTGa8yjuotB1i807SrOHVL7zNkFyVL7e3C9CR+le2uoeMqw4YYNeZ32oaH4A1SaKzsZb3Up&#10;sspcbVjB6Ae30616ODrNRlTte/T/AIJx4mle0rm14Y8HPDKNW8Rt9r1KT5gHwRFwOOOM8fSuujni&#10;ldljkRihwyqc7T714xrvibxff2gnut2nWsx2xRRDYX46f3m9a634c6HfaJbSXmq3Ah+2Y2wOec/3&#10;iSep9KvE4aag6tSSv0SFSrQUuSCO/GO1LSDr0pa8o7zPbQ9OfVhqbWkbXgQp5xHJBAHP4DFZmseB&#10;tD1lD5tosEh/5a242N+OODXRmkxxirjUqRd4uxLjF7nn+g+AdT0DxNBNa6szaYoJkUMVduDhSo4P&#10;OOa9AA5zRjFFOpUlUd5BGKirIZPNHb28k0zBY41Lsx7ADJrnvB8L3UF1rl0pE2qSmRAeqQjiNfy5&#10;/Gk8bzu+kwaVCxWXVbhbXK9QhOXP/fIP510MMawQpFEoVEUKoHYDiltEW7JD0ryrxzrpv9YNrDJ+&#10;4tDt46M/f8un513/AIl1X+x9AuboEBwu2PP948D/AD7V4g0hbO5ie53HJ9/1rjxE7KyPocnwynU9&#10;pLZEwl7NS+d8pPeqxPGQRikMmRgda84+vSuWfNOCOuaPMAxnj3FVt53cn8KUtznOKVh2sbejNpsl&#10;z5ereYiN0kU4A+tdpH4O0aWNZIpJnRhkMJMg15iXzyOtbug+JrrSJArZmtz1jPP5ehrzcXRquPNT&#10;Z5eNw1aXv0pP0Ox/4QnS88NOP+B1raZpdvpNu0NqGw7bmLHJJpNN1S11W2E1nIGHde6n0q5Xytev&#10;XXuVGfN1KlWXu1GxawbzwjYXd5LcNJMjSMWIVgBk9e1b1JnnpWFKvOk/c3IhOVN3g7HNf8IPYH/l&#10;5uP++h/hVLU/DGkaXbGa6vJl4+VSRlj7Cr+veL7bSy9vaFZ7odQPuofc157fX9xqFy091KZJG7nt&#10;9K+iwUcTValUeh7WDpYus1KUrRCWQCQmMsFzxnrTPN+tQFst07d6N2eMCvoEj6NK2hP5hydvHpSq&#10;5xgEVAHAHQUBsk4qrDauaWnahNp97FcwMQ0Z6A9R3Fe0aZfxalp8V1CcrIufoa8F3HdkkjFeh/Db&#10;VuZtOk/30z+orrw89bM+ezrCqdP20VqjvLq3W6tZIJRlJFKmqWg3DyWJtrhs3Fo5hkJ746H8RitK&#10;sZz9h8VRt0ivoth95F5H/jufyr0VqrHxctGmbTcjmuc8XXtvomlvq/8AZ0V1dR4RHZBlc989QK6I&#10;1Fc2kF5btBdRLLE2Mo4yDg5og+WSbHOPNFo8IsZ/FHiDWv7RtIHvLpsqsuzKQjPVS3C4rs9K+HOq&#10;XN9FfeJdZmlljYMqJIXIxzjJ6fgK9FhtobeNYoI0jjXoqLgCpcc13VsfKa5YRSRy08Iovmk7sRV2&#10;gDOcetOoxRXnnbawUhOBRmmyOqRszEBQMkntQK5h+JPFVp4cNolx8z3UwQAH7q5wWP0rdByeK+ef&#10;F+utrviW7u43JhUmOEHoFXjP49a960mc3OjWc7ctJAjk+5UUkzCnV55NGHMP7Q+J1rEWJj02xebb&#10;2EkjbR/46DXUY4rlvC+bnxT4lvW5/wBKS2U+0aDI/NjXVHpWk9HY1h3POfilqJBtNPRsYzMwH5L/&#10;AFrzgk+n/wBauj+IF4bvxhdKDlYQqD2wB/8AX/OuX3YBJ715daV5H3uV01Tw0e7JC2TjpQW6VHvz&#10;gCjO3rzXOz00S7vTrRuGeeajLAcim7stigq9yfOenFO3HOc//XqIN60KcnilsLqjs/h/bPNq73Cs&#10;3l28eG56k9BXoveuZ8CWX2Xw4Lgph7pt/I5wOAKua54nstFQozCa5PSFDkj6+gr4rGxliMTywR8f&#10;inKviZKKv0NrPNVtQga6064gjZlZ0KqVOD0ritH+IEpu2XV0XyXPDIMeX7e4ruoLiG6hWa2kWSNu&#10;jKa5qmFq4aSlJGFSjUoNOaPFJNyuyuAGBOfbHUfyqMuDwDzW14wsfsPiW5VFwkuJEHsev65rB3eo&#10;Ffa4ealSi0fY4eoqlKMkPJx1NIHFR789qN3HpXUdRID607IxzUJIJHSjdyMkGgCfP0IrT8OakdP1&#10;60mVsAOFY56g8f1rGDHPWnq2xgUOCOQfSqg7SOetBVKbg+p9FIweMMOQRkVk+JkK6Wt2n3rSVJgf&#10;YHkfkTU2gXX2zQrSY8loxk/hU+qQifSbqJhkPCwx+FevB7M/NqseVuPYsxuJI1deQwyDUUl7BFdx&#10;W0kirNKCUUn72OtVPD8vn6BZsTk+UFJ9xwf5V5t8RtbnsvG1o9uxVrSMMMds8mnL3XY551eSCkz1&#10;sGlqhoupR6tpFvewn5ZUB+h7/rV+kaxd1cKKKKChmf8AGud8e6mdM8GX0qtteRPJU+7HH8s1P4j1&#10;oaHDZ3UjYge7SKY46KwIz+eKwfiqd3grf1UXMZbHQcH/ABFJnPUl7rSPFGYbCPbv9K+lPDylPDWn&#10;KeotY/8A0EV814Mh2DnPH4ntX07ZxfZ7KGAdI4wv5ACph1OTCbtnP+CMNFrMw/5aatcE/g2P6V1J&#10;6GuV8B4Gnamo/h1W6B/77rqScqa2qfEz0IbHz/4llMvibUZD3uHx+dZW7k7qva9keINQDdftD/8A&#10;oVZpOD0615FT4mfouEVqEfQd6469qcGIHPWow350p7ZPWszrHlifal3c8k1FwCOtLu4yB+dIVyUs&#10;ccU+FPNmSInYrkKWPYHvVcHoSBTlbnmk43QpK6a7ne6z44FvaJp2g4CxqI2nx2A/h/LrXFSyvNIX&#10;lYu7nJJPJP1qDdzyeaUEY5/CuenhoU3zLdnPRwtOh8JLkk5PpitbRPEl7okv+juXhP3oWPB+lYe4&#10;YOBzRuGRmtKlKNSNpI2qUo1I8s1dHZeLtXs9d022v7V9k8TFJIjwwB9u/NchuGaYG6+p7kc0uPly&#10;cGlRpRpR5UTQoqhDlWwpYFsKSaC3PBpgOBjPNJknkVuzqJA2R0B/Cm7gD0pvrz+FBz0xQIlBbOQB&#10;ipBnPtVcN9aerAtyTTJZ7d4BnM3hO3z/AAkiukkGY2B6EGuV+HGf+ESiJ7scfnXVt9w16kNkfnOM&#10;Vq0/Uw/CDf8AEiCZz5c8qf8Aj5/xryr4mAjxrPuHBVPy216l4OOdImOMf6XL/wChGvM/itCY/Fu7&#10;HEkSn9MVpW+JnkYpXonTfCPU2l0240+Q/wCpYOg9j1/WvR68Z+EbN/wk1zjhTBz+deuG/iGpJZZz&#10;K0Zkx6AHFStjTCzvTVy1RRRTOs4f4oxb/BTnBwk6M3sORWbol2fG3wzudOmIN7BH5JyeSQAUP44A&#10;/A11nivTX1bwtqFnGN0kkLFBjPzDkfyrxjwTr58OeJ0lmb/RZyIpwOgBP3vwP9ahnDUbUvJmdoNm&#10;114p0+zdWBe7RXVu2GGePwP5V9JAYUVwz+C9vxFsvEFlsNo++SZQejlDgj2Oc/X612P2yEX/ANk3&#10;/vhH5u3/AGc4z+dNKxVKHJe5zvglil94ktjx5erSMB7MqkV1nSuP0o/2d8TtYtGBC39rFdR+5XKN&#10;/SuvNbVPiubxeh4H4xt2tvF+pIQADMWH0Iz/AFrCUkHkV3PxSsDB4kS5GQtzEDntleP5YrhSCGzm&#10;vJqq02foOAqc+HiBYHt9aQZxRjjNA9KyPQHgngjrTVJLYwSScAYoPHf8altFMl1CuM7pVGPxFCV3&#10;YzlJxXMOuLae0nMF1A8Ui9VYYOOx+lRZGa9+1jwzp/iCwWK9hG8KNkq8MvHrXk/iTwTqPh8mTb9p&#10;tT0mjB4H+0O1bSpNao8rCZpTre7LRnNdsmjnoaCOMfkaTnp+VY2PXVt0KDzmg88mkApR1x+NIpgO&#10;OKX73qPapba1murgQ20bSSNwFUZJr0jwx8M1VkutdIbOCLdeh/3jWsKbkceJxtLDRbk9TzV4JliW&#10;Vo2WNjgOV4b6HvUWSM4r1D4qWcVvo+nLbxiONJiAqjAHyntXl+CM80Tgouw8FiniaXtLWDODQCOM&#10;0gyQBTuF+6ME1mdgDd/F+FOUgHJHSmZy2BU0CebOka5JZgMfjVbkSlZNnuPgOAQeEbQAY3At+tb9&#10;w4jt5HPRVJ/SqujWv2PSLWDpsjAIqHxJc/ZPDt9N3WFgPqRgfzr1Ka2R+cYmfNOUin4LUjw5E7dZ&#10;Xd/zY1wvxgt8X1hcY+8jJn6V6PocK2OgWcTnbthXOeOSP8TXO/EXQbnX7Owhsk3SefjJ6KD3P5VV&#10;TVs4akeelY5/4T2It7e+1eYbExs3H0HJxWl4O1dte8earfE5jji8uL2Xd/8AWqp4zvYPCPg+Dw/p&#10;7ETTKRkdlyck/U1J8IbF00+8vWGFlkCJ+Ayf51C7GNP3WoI9KpRSUCqO8hJC8EgE9MnrXjnxG8Fy&#10;6fey6tYIz2dwxaZV/wCWLHqcdlP6V6P4v+02/hme8sG23Nli4j4+8V6g+xGaf4f1yz8V6AtxGqEO&#10;vlzwnB2NjlT+efoak55xU/dZzvwx8ULqeiLpt1J/plovG7+KPPB/DpWbpvitdT+L/wC5k/0RoWtY&#10;8/xgDdn/AL6FYPjbwnc+EtR/tLRnljs5SVDo3zQswwVPscn9KT4V6K1/4oF6dwhsF3n3Ygqo/mfw&#10;FLW5zqclJQZ6D4oB03xV4f1vOEMxsZ27bZPu/wDjwFdbuz296yfFGkf214avLJOJGjLQsOqyDlT+&#10;YFHhXVv7a8N2l4/ExTZMvdZF4YH8a3esUzrW9jC+J2k/bvDYu0GXspAxP+weG/p+VeNnGOTgjrj1&#10;r6UuraO8tJbeZQY5UKMPUHg18963pcujaxc2EoOYn49Cp6H8q8+vHqj63JcQrOkzNxxnPHpSY96U&#10;9BxRx/hXKfS9A7DNXtITfrlimMg3Mf8A6GKojpg1q+Gl8zxNpqetyn86cfiMa7tSk/I+hlXCAegp&#10;rxrIjJIAysMFSMg08dKMHPWvUsmrH5y3rc888UfDWK5L3eg7YZTy1ueEb6eh/T6V5jeWdxYXT295&#10;E0MqcMrDBH/1vevpEj1rI13wxp2vwbb2LEg+5MnDr+Pp7VhOipbHtYPNalF8s9UfP+zHC8n0Brof&#10;Dng3UfEEgaOPybboZ3HH4eprsvD3w4sVvbiTUZTdJBOUSPoGxjlvzr0KKGOCNY4UCIowFUYAFTHD&#10;2ep2YvOE1aite5jaB4V07w/ABbR75iPmmflm/GtvpS4orpSS2PnJzlUlzTd2cH8WIy3hy3b+7cD+&#10;RryJhz8tey/FBC3hAsOqzKf1rxk/ePWuGv8AEfX5K74ewm0g5H86Oev9aTPpThnPI4rA9voAGWyP&#10;xrovBOlnU/E9sjLuSM+Y3tiudU5r174Y6J9j0ttQmTbLc/dz/drWlHmkeZmNdUaD7s7sDavA6Diu&#10;b8XO1wNO0qMnfeXK7sf3F5b+ldJ2rmrEf2r40ur3OYNPT7NH6bycsfy4r1Idz4KfYrfEDVW0bwyp&#10;hba7zIox6A5P8q17fXbSXw6urNKvkeV5jNniue+KWmT3vhcTwc/ZX3so9PWvLdLutY1a0h8O2Ts1&#10;vLJnygOnOefbvWTepyVKjpysWLt7/wAdeL3NtGzmVwF44SMf04zXuGhaTFoukW9jAPliUAn1Pc1n&#10;+FvCtl4W0ram0zsN00x7n+gFO0PXf7c1i/Nsc2dofJVv+ejdz9KaRdOnyu8t2dBSik706qOoqXEE&#10;dzbSW8w3RyoUcEdQRg14VpGsXfgLxdcwOGkhSUxXEZ/iUHhh745H/wBevd2YKCxyABkmvNfiN4V/&#10;te3j8QaMomcRgTKnO9B0YD1Hf/61ZnLWi7XXQ7z/AEDxJofUXFleRn8Qf8/nWX4Q8PL4S0i8jndW&#10;zO0nmAdYwMKcfTNeY+AvHD+HLuOyvXZtLlbBGM/Zz/eHfHqK9c13Ure38K3t8JEeD7MzBwchgRxg&#10;985pIcJxkubqbEbCRAykEMAQR3rkLEnw146nsHOLDWmNzbZ6Lcfxr+I5pnwz15tX8Kx21wd1xYYg&#10;kJ7jHyn8q2PFGh/2/o7QRt5V1ERLbSjrFKvKn6dc1tB9GaNpq6NvPHIrhviT4Z/tHThqlombm2U7&#10;wB99Op/LrW/4W15df0dZXXybuI+VdwN96OUcEfpkVsuqtGyOAVIwQR1FRON9Dqw9Z0pqceh8zYOc&#10;HjvSAZJ5+ldt488If2Jem+sUJsZmJP8A0yY9QfauL43fzrzZxcWffYbExxFNTQdOelbvgqPzPGGm&#10;gnOJs4+gJrCwRn6V03w+Qv42sc84LH/x00QXvIMY7UJ+h7r0xS0UuK9M/PRKO1GKKAM3RiC1/gY/&#10;0x/5LWkKzdH+9f5/5/H/AJCtIdabEhaQ9KU0nUUhnKfEdA3gu5J/hZW/WvEiQBj3/pXuvj1N/gq/&#10;4ztjz+Rrwhhn3PrXFX3PrMkf7tobggk0oORmgDnByatWdlNf3cVvbRlpHYAAc81glfY96c1BXZpe&#10;E9BfX9ZSAKfJX5pGx2r3m3t0tbdIIVCogAUDsKxfCXhqHw9pixgBriTmV/U+lbxIC5bgV3048qPh&#10;8xxbxFTTZGX4j1caRo0kyczyYigXP3nbhf1pfD+mf2Vo0UDnMz5kmY93P3jWRalPE/ihrphusNMJ&#10;SE9pJu7D1AHFdNPMltbyTSsAkalmJ9AMmuiXupJHkrV3ZHewx3lnPbOA29CpX6iuX8D+EI/D1pJc&#10;XCZvJick8lVzwBSeBfEDa9catPIeRcDYvonOP5VF498ar4ftDaWLB7+UYXBz5Q9TWTaMpyjbnZlf&#10;Ejxr9lV9E0uT98w/fyKc7R/d+tdH8PdLOmeErUOuJJh5rfjzXlfg3w7deKPEK3N0Xkt438yaVv4i&#10;D0+p4r3eAIkQSIjYg2jHQY4xSTM6LdSTk9icc0tMXk0+rO1EDptPtz+Fea6/q194B8U+dEhuNG1F&#10;jI0Gf9XJ/Fs9PXHevTpAcD9aw/Evh+DxHoc1lPhSRuikxyjgcH/GpaMqkXbQ4vVPB2i+NLH+2fDE&#10;yQ3EnLIOFY+jD+FveuFv7/xBo+mTeGtS3JAXV/KlUnGDn5T/AHSfwz6c5ihutb8F69NHHK9vcRNi&#10;SMn5JB2JHQg9fy+lej2WseH/AIjacNP1OJbbUlXChiAwOOqN3H+zUo4dJOy0Zi/DVLu18OeINRtW&#10;IMcYMWT1ZFL4P5gfjXpnh/W7bXtHhv7XhXGHQ9Y27qa5zw7oU/hnwZq9leqJCrTurj/lqmzg+2R2&#10;rjvhNrEtrr82muxMFzEZAvYOvOfyzTubQl7OyZ3HiG1uPDms/wDCTaUjSQMBHqVqg/1i9pFH94Z/&#10;EV1VlfW+o2UN3ZyLLBMu6OReQRVaw1az1aKZIHDvExinhbho254Ydq5eeK48Cak13Zo03h2d83EC&#10;jJsWPV1/2PUdua2XvqxuvdZ2V5aQX1q9vdRiSKQYZSM5rxjxj4JuPD85nt90+ns3yv1MfoD/ACzX&#10;tFtcw3lvHPbSLLDKoZHU5DA9DT54IrmF4Z0WSNxtZWGQawnTUtGejg8ZUw0+ZPQ+aO/OeDiut+Gk&#10;e7xnbn+7E5/z+dbvir4atGz3nh9dyjlrYnlf90/0rP8AhpbyQ+NHSWNkeO3fcrDBU5XqK5VTcZo+&#10;nq42lXwsnF62PYR1p2abmlzXcfGJhmiikJoBmbo5yb/P/P5J/IVpDrWZo3W//wCv2T+laWcdqbEh&#10;2aKTNLSKMTxkm/wfqYH/AD7sf0rwE8jj8a+hPEqeZ4X1JfW2f/0E14toXhe/16cC1h2xcbpX+6BX&#10;LVi2z6PKa0KdKfMzKsrGe+uEt7aNpJZDhVHevZPB3gyHQLf7RcKHvXHJxwnsK0PDnhOx8PQAwqJL&#10;g/emI5P09K3enXp7VVOkorU5cfmLrtwp6IMgDmuZ8RajPfXi+H9Hci6nXdcTL/y7x+p9Ceg+tT69&#10;r0sEyaVo6ifVJ8bU6iFf77eg4qxoeiwaFZMXk865lJe4uZD80jdyT6CutJRVzwJNy0LunWFvpWnR&#10;WlmgSGFdqj19zXN6nq513TdettNbMdpEYi3958HOPyp/i3xNFa+D7q7sJd24mFJFHGT1xXP/AAsB&#10;n8LakHBZpHOcnkkrWTd2RKfvKCPPvD3ie+8NT3EliqGS4TZ8+Tg+v1rpvD3gLUvEVwdW8RzSQwyH&#10;ed5+eT/AVtaB4T0rwxbya14maMSly0av0UZ4GO5rmfF3xDu9bdrTSWe1sgcfIcNL9cdvalscdlGP&#10;vs6i68SW8F1B4V8GRKGYhJJ0H3F7kH1969Bs7UWlnFArFvLUDJPJPcn3riPhl4TOl2A1O+i23VwM&#10;qrDlF/xr0ICqR20U2rgBiloopnSFRFME+h/SpaQ9KBM5nxP4N07xPbgXe6K5TiO4jA3L7H1FeTaz&#10;8Otf0VzNBCb2FDlZrYncPQ46j8M17ux4I54OK5nWfFb+GroDWLCV7KQ/u7y2XcFP91l7H8ag5KlK&#10;MtTzqx+JGp2+j3el61GbrfA0STE7ZEJUgBv72M+xqj8OgF8eWAJ2534BGM/KfWvTJbjwb4yhEcs1&#10;nNIRgbmEcqn2zg5rn7fwDd+GPFllqekObyyWb94v/LRFPHPqOaXqY+zk5J3uVfHF7P4R+IkGsWHy&#10;i4iDTRjgSqDhlP1xn616lbTQajYxyx4kgnjDDIyCpHSvNvjHanyNMvFXhXkjLfXBA/Q1J4X1XUV+&#10;Gsd7pMge50kuslu3IlQHdj67SMH1FUnroaKVptM2ptN1DwTcPeaBE93orEvcaaDl4PV4vUd9tdPp&#10;Gt2OuWK3emzLNGeGHRkPcMOoI9Kz/DHiuy8VWBntP3cqY82FjyhI/UHnB9qqat4VS5vP7V8P3J03&#10;VBx5sYzHN6iReh+vWtU1PRmvNbVHVcsMVALC2W9+2CCMXG3YZQuGI44z+FcxaeMptNmSy8Y2f9m3&#10;BOFuo8tbTe6v/D9DXVRXEc0ayRSI6N91lYEN9CKmUWuhrGZJSikzn/69LUoYGg0fjRTBmXopz9v/&#10;AOv2X+laYrL0Tpfn/p+l/mK1M0MSFopM0dBSKGyxJPE0UqhkcYZT3FMit4raJY7eJY0XgBRjFS7s&#10;DNZOr+JtM0YBbu4UztwlvH88jn0Cjmmo3E5WW5q7gqEntXLap4kuL+8bSPC6ie7xia6xmK29yehP&#10;sD1qFrXXPFbj+0Q+kaUf+XZW/fzD0Y/wj2robS0sdH0/ybOOKC3hHIHQY9a0tGGr3Ibvp0K2h6Bb&#10;aJE772nu5juuLqT78p/w9q4v4l+JJ/t0Ph+wcoZSpuGBwTnov0rbsfFr+JNfltNIHl6fa8z3RH3y&#10;P4V9Pr6V5xBI2vfFNJCS6vd9/wC6p6/pWUm29Tmq1PdUY9TrviVapp/gGxtYVwsUiKB7bTmuR8J+&#10;OU8LaNdW62rT3EzhkOcKOMc16H8QNFv/ABFHY6bp6KE3mSWRz8qgYxVbSvA3hrw1As+r3EM845Ml&#10;06qoPsDUNakVISc7xZ53Knifx1qHmtFLcc8YUrHGPQdq77wl8MYNLlS81l1ubhTuWIfcQ/1rXj8b&#10;aXLdrp3h+GTUJjwot0xEv1boBXURGUxL5wUPj5gpyAfamkaQoxer1Y9B0A6CpRxTVGBTqs7ErCCl&#10;oxRQUFIaWigCCZSp3Y4PWq9zawX9q1vdwpNC4wyOuQauSJvQjOD61X+ZGKnOahkOPU8d8V/DW806&#10;WS70NGurXJYQoMyRe3uK5e317XNIbZBqN7asD/q2kbAHptbIr6JOSDgjOOD6VxuueJU0O8H/AAkH&#10;h7fET8l7BtdW/MZB9s1LVzlnSd7pnmeoeLPEWv6abC9IuoSyt8tt8wIOQQRW18NtTl0jVJdM1O3l&#10;is9QULmWMgB+QBnHfOK7S0+JPhRxtWZ7b2e1YfyBrQXxt4VuBzqtoR/01BXH5ihaGagua7Z5bpt5&#10;J4K+I0kcjFYFnMMox1iJ6/hkH8K7vxy1/wCG0j8Q6BOY/nCXVueYZAfusV7HpyK434mzaTf6tb6j&#10;pV9BcPKgSdInyQQOGPtjArWbXR4i+D97bsS19YpGkqkcsFZcN+XencUZWujrvC3ijT/GmlyRXFvG&#10;J1X/AEi0kXI+oz1FJJ4MbT5Wn8KalNpTsebY/vLdv+AHp+Brxfw7rk3h/XLfUbbJ8sgSRqf9avQg&#10;+/NfQ+l6na6tp8V7YSiWCZcq2f09iK0jUkuppSnzKz3MBPEHiTSvk1vQDeIOPtGlHeD9UPI/Wrtr&#10;460C4bZJfLaS947tTEwP/Aq3xyeR+YqC60+zvU23ltFOvpLGG/mKvmi90bq/QLbUrK7UG1u4Jgeh&#10;SRW/kas549a5u48A+Gp5C40xIXPeFmj/AJGq/wDwrrSASYbnUoc9kvHGP1otDuO8jY0Q8X4x/wAv&#10;0v8AMVpPNHEN0jqo9WOBXKL8O9MQti91P5iSR9sfkmpE+HXh9SDNDcTkf89rl2z+tDUe4k2at14n&#10;0SyB+06raIR280E/kKzZPGsNz8uh6bfaof78UJVB9WatGz8MaLp5BtNLto2H8Xlgn8zzWoAF4GAB&#10;7dKLxQ9Wcp9i8V62R9uvIdHtm6xWw3zFfdjwPyrQ0/w9o3h2GS5jjHmKC0l1cNvkwPVjW4en1ryz&#10;4peL0Kf2Hp8oLH5rlh0AB+7+Y5qXUdtCJtQXMLceN77xZ4nj0TQXa1s5HIe6X/WMoGTj0FWfiVqi&#10;aL4dg0awYo1zw/zEtsHcnqSTXJ/DBVTxW13L8sNtbuzsw4AxiqOv6xH4m8Zi4nnEFmZBErv0VAet&#10;ZX0OX2rcWzqtKuB4X+GhmiVmvtSJ2KFJbB4H6A1xGk32r+Hb77faWxWbaRvmhLAZ/wD117NbeKPC&#10;llZQQrq1mUgQRoxbJAAxTbn4ieFIk+fUFl9khds/pigbgpJank19498TXxKSam8QJ+5CoT/69O0T&#10;wprviq5VmE5hJy1xcE4/DPWvQE8daFqV8sGj6FLqFyTwBCq49znoK7ixM5tE+1QpBIesaHcF9s0J&#10;DVHmd2zO8NeFrHw1p6w2abpP+WkzfeY/4VuqvIpoQtgk4qQDFWdsYpbC0UYopmgUUUUAFFFFABSE&#10;A0tFADGiU9Bg1Uu7SKe3MF1EksLghldcjFXsUhGRg8ik1clxTPKPEPwnikY3Hh+cRE/8u8xBH/AW&#10;P9a5M/DXxQJPLGmg+recgB/HNfQDQqW3D5T0yO9QTIV+9yD3zzU8pzSw6Z5DYfCS58sPrWpRWa9S&#10;kfzHPuScVu6V4P8ADOh3nnrrgZmUxyJJcRhJEIwVYenNWvEfw3tdXd7iwvri2nbnbJIzxk/TPFea&#10;6x4B13SMtNZGeIZPm26mQfjxkfjilsYSjydCx4q8IrplzJc6RdQ3unk5BjmQvH7EA5I5wCKqeE/G&#10;F94Wuy0IM9rJ/rLdjjJ7EehH61z5UoeCV4xjpTTwvIxU3ORycZXifRnh7xlpHiSMGxuVWcD54JPl&#10;dT9O/wCFbwYev518sxSvE6vE7I45DKcEfjXZ6R8Ttf0yERXDRX8ajA89TuH/AAIf1qrnZDEJ6M90&#10;z74pc4HX9K8i/wCFy3ePm0iE8c4lY/pirVp8ZFMgTUdJZV7tDKCR+Bx/Onc39tBHqYbNGRXnt/8A&#10;F3RoI1+w21zdOR0KhAv1J/pmsQ/GO83Ero8IXt+8b+eKXMHtonr2arXd9bWUDT3UyQxryXc4FeSX&#10;Hxi1WRCttp9rEf7xLPiuL1fxDqeuTmTU7qSbnhc4VfoKGzOeISWh6F4u+Kauj2Xhs7iwIa6I6eu0&#10;V5xYWF1rGoeXEUeRzuaSVwo+pJqiGPcnn86Xntke3TP+NQcEqspvU9g0vwx4cs/Dzabda7Css2Dc&#10;yRXKKX/2c5PFUrj4W6NdqTpGugN2BZXH5givPNN8PaprEmzT7CaUN/HsIA98npXoOg/CSYFZdcvT&#10;Hj/llbnn/vqr3OmC5lZowbv4X+JLaQrbwxXUeeHilA/Q81f0f4TancyhtYkjtY8/dBDOfpXrOn6b&#10;baZZLbWgby1/vsWP5mrnfnH0osb+wiZeh+HNO8P232fTrfYGHzueWc+pNbAjCnrx6YpsXJPt61LV&#10;pHVGKitBBS0UUywooooAKKKKACiiigAooooAKCcDNFBGaAI4nkZT5qKrbmGFfcMAkA9ByRg47cjn&#10;GS9lDDBHFAGD1paAK0q7MY6dqZ06jj3Jq0yBxg1XaNwxABI+lQyHG5k6j4Z0bVw327ToJGPVwm1j&#10;+I61zlz8JvD8xJhN1BnssgI/UV3Co5P3CM1L5PP3qDJ0k90cFb/CTw9HzJJdyEesgH9K07b4e+Gb&#10;XkaYshHeVia6iSMqOPmzXM+NfEn/AAjXh6W4iGbmT93APU9zj2HNBLhGKvY53xb4j0DwqWsdJ0mz&#10;l1ADn9ypWLP94+vtXJaT4N1/xldtqV0IreOXrOybFcf7Kgen0roPA3gP7Xt1vxGDMZj5kUL/AMZP&#10;O9vX2r1OJVwqIAoHAAGMD0osZKlz6vY8l1f4Q3MNsH0a7W4YL88Uw27j/skf1rJ0LxTP4auv7K8T&#10;aXHPbRcMkkAMsI9enzCvdTFnv+lYPijwjY+I9PKXSBZ0BMVwow0Z/qPanaw5UEtYlaHw54V1+xiv&#10;IdNs5oZl3JJGu3I/CqU/ww8MzPlbWWHP/POXj9RXKeCr+88H+LJvDerMBBO2UOeA3Zx7N/OvWAT2&#10;x71Ny4xjI4kfCTw8Dy94R/dMox/KtbT/AAH4d01gYdOSVx0ab5z+tdCCWbC/NUgjcnB4Ap2KVGPR&#10;EMUUVvEFijWJR/CigD9KlUbiBUoiUdqcAB0p2NlFIaI1AxinbQOwpaKdixAMdOKWiimAUUUUAFFF&#10;FABRRRQAUUUUAFFFFABRRRQAUUUUAFFFFABRiiigBrgFCCMg8Y9a8r8dR/2z8R9C0RstEuZJAOpB&#10;OTx24SvViMjFZb+H7STxHFrT7zcRReUi8bB1+bGM5wSOuMHpSauTKCkrMuW8CxIAFAGAAoHAA4H6&#10;VOFUHIAFGKWmNKysGKRwShA647UtGOKAseX/ABbsPIstO1iIBJ7eYJux1B5Gfof516DbGWe2ikMZ&#10;jZ1BYMMEEjkVantobqPy7mJJUzna6gjP0NSBcUrEqCTuCqFGBS0YoplhRRRQAUUUUAFFFFABRRRQ&#10;AUUUUAFFFJu5xQAtFFFABRRRQAUUUUAFFFFABRRRQAUUUUAFFFFABRRRQAUUUUAFFFFABRRRQAUU&#10;UUAFFFFABRRRQAUUUUAFFFFABWJazynx3qNuZXMK6ZaSLGWO0M0twCwHTJCqCfYelFFAH//Z"/>
  <p:tag name="ISPRING_PRESENTERDATA_0" val="Tmd1eeG7hW4gVGjhu4sgVGjDunk=|R2nDoW8gdmnDqm4=|dGgudGEubnR0aHV5QGRvbmd0cmlldS5lZHUudm4=||e0VCM0I4QjAzLTJCNzQtNDM1QS05ODAxLTcwNzlGQkZCNDBGMH0=||SVNQUklOR19QUkVTRU5URVJfUEhPVE9fMA==|MQ==||SVNQUklOR19QUkVTRU5URVJfUEhPVE9fMQ==|MDM3NTQ0MDI4OQ=="/>
  <p:tag name="ISPRING_LMS_API_VERSION" val="SCORM 1.2"/>
  <p:tag name="ISPRING_ULTRA_SCORM_COURSE_ID" val="F14E44E2-DFEB-4CFD-B5C1-1DB6C1625277"/>
  <p:tag name="ISPRING_CMI5_LAUNCH_METHOD" val="any window"/>
  <p:tag name="ISPRINGCLOUDFOLDERID" val="1"/>
  <p:tag name="ISPRINGONLINEFOLDERID" val="1"/>
  <p:tag name="ISPRING_SCORM_RATE_SLIDES" val="0"/>
  <p:tag name="ISPRING_PLAYERS_CUSTOMIZATION_2" val="UEsDBBQAAgAIAA5JEE3Wo37aRwMAAOEJAAAUAAAAdW5pdmVyc2FsL3BsYXllci54bWytVltP2zAUfi4S/yHyO3ELY1yUghhStYcxIXVse6vc5DTxmtiZ7RDKr9+Jcw9pN6RVapUcn+/zuXw+rnf7ksTOMyjNpZiTmTslDghfBlyEc/L0bXFySW5vjo+8NGY7UA4P5iQTvACwmDgBaF/x1CD4kZloTjoGF5mJkyouFTc75D5H7man0ytyfDRBF6HnJDImvaY0z3OXa0SIUMs4K0i068uEpgo0CAOKlmEQp8Zem7+j8ZtIQc0uBd1Bpub9G1ckDceL5j2S/MyVKqSn0+mM/nz4svQjSNgJF9ow4QNxsJITW8o187cPMshi0IVt4pVBLsGYIghrm3jmms8uhaOVPyelwyoBrVkI2o1FSGjjV3PWBCWmtq6YCFaCPfOQFbmtdOVlW9SS6Egq42emQm9ht5ZMBavG3vH36EjE3iZmOqr4dC8Xy7/lVTLWb1W8j8ZiM8rWMdcRLnUhrXU8Cdrf1Utsja1sn2rZLgom4ij4nXEFgX393pyA6YyUGzYyt3G6OvdxAZ8WzDdS7e4RhtKtZOM2SnFLpbgW1HC4ze7LloLU2W6AmUxBXaqJ98wDkF+ZUrZfN0Zl4NGBscLSPtijZcpVk9qGeJFJ4vN/6E3hN2jNL32oMxbwPxrzGYmamnARwMuCo4+BBGtqAItd2FyTxm6xZxuTztZJ5zD1TO1JwKZgIo5hKgQ8+wEzjLZ2ug8Kiml08TM1wHYW9oIjHkYxfs0ow3B1L03C1HaUobOwFxxLfzsCbcx7gWslc8xQZ2mKA+Bt8d6uNx2hw5YMdNmI0aMj49DzM21kwl+t0ntz0lxbSR84vcdHzr5PDbpLeQO5mB5CDCZBL656LmwOEeBceOaQL3s8J5XVTXGIj8z64mkw4AvTYzFj6ulcGFZpaRnOcTBZWnrV5zhLBz4BbFgWm/tuQv3Lw0IHCY/fG2NcP/CsynzJX8HJeVD8NZidYamdCAq9z8nHy7MOA2oRJ2Nve2vat+NGiroOrkvtW/lr21HfUJVWSpntk5RX9aLElPPgE8oxVDITwUAAtmEVvY5xHt8pYE4MG8xodorHQ6Zz8gEfqpyvzq/alC9mVzXWxvVYblzG8o7rqAq4lR+tDlKTiFfNNXz8A1BLAwQUAAIACACEbjJSZGqWvjQFAAB+EwAAHQAAAHVuaXZlcnNhbC9jb21tb25fbWVzc2FnZXMubG5nrVhLj9s2EL4HyH8gBARogXSTFEjQw64DWuLaQmTKkejdbItCYCSuLawkOnp4sz3l3FMPPeXaoqcCvSeHHrbo/9j+kg4p2bHzgCQngA2Ykueb1zczJA8fv0wTtBJ5EcvsyHhwcN9AIgtlFGfzI2PGjr/5zkBFybOIJzITR0YmDfR4cPvWYcKzecXnAn7fvoXQYSqKApbFQK3erVEcHRnTYWC6kymmZ4HjjtxgaI+MgSnTJc+ukCPn8qtvHz16+eDho68P7zVyXWD8CXacXSCkkR7e7wBEmec6AaARJ6DkGTMGPp71E3NnzLEpMQbNj37SU4+cGAPm/fvXzdvXZqvszPMIZYHv2BYJbD+gLtPhcAgjljE4kxVa8JVApUSrWFyiciEglWWcC1QkcaRfhBIeZJVoU2a5E2zTwCM+82yT2S6F6Mg8v7qrYXlVLmQO6goUxQV/nohI6wTS6PfLXBSgmpdAKgSfchHDP2XK4+ygXfUpdVxsBXg6DSbE9/EIAsw2TgHSDvxlXC7gXSTkXVBxmSWSR+g8FwDo+ogvl0kc1v+M/WWuLJwm/KrVCg+f2nQUMNd1/IBQa/3EGJAsQlbOlbM9UTzsEw8Acl6IfA/ZQNNdiyOcJP0QxvZo7MCXKRPG8XyRwLfsa8eUABOmImuTAqYSD3ju+6euZ6mggSrE0ZIXxaXMox2WbuezDdimpguFYLItcKYw1sDAjxgaWJ6LsGwHAyux5ndTV+AqEDBguh+okkqrooSySZeJKIW2Nlau8FBT6rk4l1BfieCrmvugXRdbK80dPKPmOBgyCj+HBPLq8CoLFx3loDg/Wh/b1VABTbY532pTgxYM3WfQXYwBdftIuE+gDz7pI3FGfAgy8dtkKD6xR1hnCfreuimtm17IVY9JrhAPQ5BTbFrFsirgiQoJtCadkeKgnxqfPJ0Bi23sfKK31qhAB72axysBduSRyFsVQeM3iaWK6unM/j44xrZDrI9Qj1+hTJaIRyuehQLIFnKV0yt4F8WRfqdor/W/qOKfEC+bVn+nmRLUIs/u9LVnZ7B8oiJ4WYp0WbapVgFrzN/HClXinzShi+v76fdNQrFnu18mM0WcVkk9gT47PxvL+uao1YjPjFT3bH1pS/x61BDYsKjhCHuMpLvUWKkd2q6aiJHoLmfTY5CZ1nMLBpudncvu0tRtAKhE+2L4Y4ixttyHrU4KU6i77Al4vWP+iRoY3eVPydC3GUydU/G8iMtWzbqeO89XXc77D9atPevOsGE2c8BkCoDzZj9YoCROwf6oA+ZsQtYRqEfEjienskoiXf5JfKHHBMS2SsWHu+HzXKb6acKLNf3rMfX4c6yonfNqpdMe+6lNBXfOz1YB758ln2APtjEmpqba+5iq2pOOQlA+KhQO89dbJ6ijlJfhAsbxuayyqCNQfQyzyDEGsMZndv1nii7imzd/px1R3rPlAkRLIPHNm99QuSeY2t5BRyUb0B+oLEXxY28Q5dMGw69PgeJl2QrE8HDXgNHYRub4+nUXweYwvBb955ebt6/Q5Obt761nXGYDv7/IoZPXYy+VKTw6aNcL5dPQATOGzfEEKsxXbHhlIzqanV3/TPuATLD3BBqlPjMBu69/pSNkQgT6YOj494j8lujmXqJX7N/Jvz/o2Fh7wGyKWmHAZWZPA2xZ+pIGvIcD+EU91CM4AYbNbU0i57IrmDnGFNr4e3giisu+gB4hm1sYdcugT/SO5Oq+679Xf7TJ68m5bpLQh+r1uy60+nCQblaFvik7vLd1cfY/UEsDBBQAAgAIAIRuMlIVHmAbowAAAH8BAAAuAAAAdW5pdmVyc2FsL3BsYXliYWNrX2FuZF9uYXZpZ2F0aW9uX3NldHRpbmdzLnhtbHWQQQqDMBBF957CGwhdh0DXpUWoFxhxlECSCZlR8PZNRG1p02Xe+z/DjGIUMX5iXdW1glnoKRBFS5xRNe93tgwLXr1xIIZ8woK850omNyxRaCMyetmUHsFyyv/wY3hrYT0/4iNeMOVCZxzqS6mwmVzysJhpY90aUI8R04AvmHPoobd4w7UniMPjDOwb/9W5mzabHd5pQB0iuSCq+UBVutdx9BdQSwMEFAACAAgAhG4yUkrdeXl+BQAAAB4AACcAAAB1bml2ZXJzYWwvZmxhc2hfcHVibGlzaGluZ19zZXR0aW5ncy54bWzlWc9v2zYUvuevIDT02DhukjYNbBeuLTdCbdmzlLXBMAS0RFtcKFEVKafuqeeddtip1w07Ddi9PeyQYf9H9pfsUUpkO84Pqm2Krj0Ejqj3fXzi4/v4nlR79DJkaEoSQXlUN6rrGwYikcd9Gk3qxr7bubtjICFx5GPGI1I3Im6gR421WpyOGBWBQ6QEU4GAJhK7sawbgZTxbqVyfHy8TkWcqLucpRL4xbrHw0qcEEEiSZJKzPAMfuQsJsI4Y9AggL+QR2ewxtoaQrWcqcf9lBFEffA8ouqhMOswLAKjkpuNsHc0SXga+S3OeIKSyahufNMy29X25rlNTtWmIYnUmogGDKphuYt9nyovMHPoK4ICQicBuFvd2DLQMfVlUDc2N+4pHrCvrPJk7PnDY8XT4rAKkTybICQS+1ji/DKfMSFjkkA4iGjIJCVAujS2YCnJS1kM5EP+LMIh9Vy4g9Ra1Y22ezg0O+bQtFvm4f6wm7uqjXAtt2tqYZyu1TYP7b5rOod7bq9bGuSaz90SoLKeadMPhqZj2q45PHxs9Usi9J2aY8xe0+qWxDwzHzuWW3Ymu9krCxns9W09zN7BwBx2Lfvpodvvd11rMEdle3hht9Yqyxu/BgnC02Rxe8sgDUcRpgzE5sIeF0SCXDGcTIjLOxSycYyZIAb6MSaTb1PMqJypDAVVOyIkboqYeHKosq9uqIwy5nQ5ITgGKVnk9vbDIrUf7Cw9eiWfff5Yl3pZK8RuEHDJP7H31Y3twv2HW9e7f4WjtSn1CbdxkmSStfoAN7pwb66O1c3796/34orZalhK7AUgpfJcCRdHzq2o8h97kk5Bp8kFX8cpY04axzyRczFdHCycuIKmNubR0v5T12jEmV/EjYQj4ts4JAsHkHNEow5YVg00hkxhENF+TCLk4AgOPSohyl5BINKRkFRmh13nzLqZUMwQ8MGpTFDPWYm6F+BELKVGER910HiN720uifghX+586EpTh0EIkEpQLXsz8lE7wcdwSOuYD0ikY7YHm4epDUQSLScSLEpYoiZjWsYhZLOO4TMyElQSLVOeMh/NeIoYPYJ15gjyLg3hv4CgxeIAjRMeZqNQwEgksrBMKTkm/iOdiQ5gijAFJFRLMSMyn+FFSl+hERnzBHgJnkLYYJyKnH+9FHGMhZiT4nMf7+RHrGW3zed31ANif4qhXClHDulNwljeCj+eoYjLcxwsh4dT2BUqKD71s3s6z7b+/mEoFAbi/JGiscQvaJgy/DHpiwVZoL7FkN/OLGUCf6MH2tMGeJolukrejBpSnEJIck644cHpQKOU6BJ6OEI8YjOEPSiThJKNKeWpgJFcIHJq8f4e5njYptnVBE4ymDHxSaJFuVG9t7m1ff/BzsPd9cq/r3+/ey3orIAcMKymyyvI1rVthzbyQotzA+6KVkIPdaGhuAF0ZVuhjSvr5jUthjbykkZDG3ux3dAGrjQdNyCvaT1WsB2ehEp1/JV4Xt6FasAt5XSz5VrfWe7BJQRZKqwWbLWKKiYvry2zSv9zLS2PTt/+JeGUPH37K5Inf4ToiMJIqCMTNgdFll4AQjNWr2Q0MVmLoGP798+n716j3um731o65k/2LNTaO3mjY+sO//nz9N0bLV6nua+lw6ajtQB9Hav+Ux2rYV55DhaqTi0XoJKY5Ccj1BKMhlD6+p/sXPgQldbK6o8s8LcmfP8P8frgxjhXv9sRL7ecYL3X/v06zpjbjNIXvOyf92ujL/ndjkMICqEx1vPY17JzT15byH6yf3Dyk61j3zr5xX6CWlCgfFL1Wd7HjtmzHve77a9A7j/TFcyvis8hS98/ivfyyx8M1Z2QRjSEZVWtevGVsbG9tVGrXH5rbQ3Ylr/aNtb+A1BLAwQUAAIACACEbjJSsAYfa14DAACgCwAAIQAAAHVuaXZlcnNhbC9mbGFzaF9za2luX3NldHRpbmdzLnhtbI1WUW/aMBB+Lr8CsXeyUjZaKY1EWypVY221sr47yQEWjh3ZDh3/fmcnJg4ECFGl+O777PPdd5eGakN5fwtSUcHvB6NB1LsKk0JK4HoBWc6Ihn5MFLyk94Pnv/P5ILAIwYT8AK0pXyk0VJY+RVQispzw3VysxDAmyWYlRcHTQfTt+cY8YWChB6T1LgfJKN8g7sfo9uHpuR3HqNIvGrLhkiQwFBg4EmbXs9Fs1IWQS1AKTDB3T9PR9OcFDiMxMHfKeDK+HU87Mepjnu2vE2lLFdWWNBlNbibjdhKmFrHNvJ45Ixd5kXcvQy7FysR+wJiY5wKDCZKiGhD+dGeeC3BU1s4ccqHeGv7pC7mPC60FHyaCaxTtkAuZEYacpf114lQV7sCwKtofgZHHaQeCU1A8SZNTiSEraGY9gfQ6PVUnzB7IJv5c9KVq/GSSdqBiNMU4hExtxPDdPDW0evM6PzQ5lIK9mxMaE8HoOWYQaVlAGLiV8ai1+HorNLY7REvCFLp9k4O84yXfSaHcFk2bQ/2BL8pTD1IZnP9TsCKDxzJKD9a0O/Tj44Otmx/X3rYPTMK2MnmR1UaHe8V8H+E8o8N9mKS/cbY7Ah96DMO10AOxxTuT6KsQOMF3lx23si6z/dwMHuWdVxksIBMpRFYPC5qBqUwYWJsJIjiIIuRkS1dE41fkt8HEOxu6CoMDR6mhVsmEmmoGx0KygeHXxK+JXZ9XWdmA1WXKRV/jZ+Z+kBG5AbkQgqlBv6LgqMEd7NftEG6mOU4JkC98KTyCDaeVwYUG1QkpSs13whKtSbLOMJT2sMOgvnIYtCYzrM47TjIvshjkDAtDwSmiaTOoNV2tGf7pTwpfkDbhJ5yGp9e4FSd0LzbPYEsMRCZrJ8RyYexZwTRlsAXXuZ7BXPLEdUKF2msX0lTPYal9KVWWi0qrmryWQrP5PfsR+hPDaYWXjvM61iRW9i5137pJWe/ozc5q9hgJ+mPHrq1K/A3R2ZIqrIeXNlJo8aGJ1NV29dpelGxhymlmWxzN3rEtHsNgQuRVBqzLZfvI7g43Q3+/kXLwFk87wYyvaNRGsJ7m9Fpgq0VLCeBPLmvs7efpL9jFgsj0dQ9oDNgWt+HizfCDY4cgDs8s12HgmWwp9lnHd/y/POr1/gNQSwMEFAACAAgAhG4yUnHgBE52BQAAih0AACYAAAB1bml2ZXJzYWwvaHRtbF9wdWJsaXNoaW5nX3NldHRpbmdzLnhtbN1ZTW/bNhi+51cQGnpsnK9+BXYCx1ZqobbsWcraYBgCWqJtLpSoipRT95TzTjvs1OuGnQbs3hx2yLD/kf2SvZQS2Y4dh+qSFO2hSEW9z8OXfL+t8u67gKERiQXlYcVYX10zEAk97tNwUDEO3P3Hzw0kJA59zHhIKkbIDbS7s1KOkh6jYugQKUFUIKAJxXYkK8ZQymi7VDo5OVmlIorVW84SCfxi1eNBKYqJIKEkcSlieAx/5Dgiwrhk0CCAfwEPL2E7KysIlTOmFvcTRhD1QfOQqkNh1pABM0qZVA97x4OYJ6Ff44zHKB70KsY3NbO+Xt+8ksmY6jQgoboSsQOLalluY9+nSgnMHPqeoCGhgyFou762ZaAT6sthxdhc21A8IF+a50nZs7NjxVPjcAmhvNwgIBL7WOLsMdsxJn0SgzWI2JFxQoB0Zm1KUpJ3Ml/IlvxxiAPqufAGqauqGHX3qGvum13TrplHB91mpqo2wrXcpqmFcZpW3Tyy267pHDXcVrMwyDXfuAVARTXTpu90Tce0XbN7tGe1CyL0lZpgzFbVahbEvDb3HMstupNdbRWFdBptWw/TOOyY3aZlvzpy2+2ma3UmqNSHp7y1XJp1/DIECE/iafeWwyTohZgyyDXXfFwQCdmK4XhAXL5PIRr7mAlioB8jMvg2wYzKsYpQSGrHhERVERFPdlX0VQwVUcaELiMExSAk89h+8iIP7WfPZ45eynafHGuhluU813WGXPIH1n597Umu/out5erfoGh5RH3CbRzHacqaP8CtKmxMsuP65tOny7W4YbcylhJ7Q0il8ioTTq9cSVGlP/YkHUGeJtd07SeMOUkU8VhOkun0Yq7EDTTlPg9n/E89ox5nfm43EvSIb+MAoqCzHxqoD6HBwITtiITIwSEUOSrBrF6OEElPSCrT4rZ/KV2NKWYIChhUYYJazpyZvSGOxUws5AZRlcXb+d7mkogfsvvNlm4UdRjcOVIRqSVvhj6qx/gEirKOeIeEOmIN8BamPIbEWkrEWBSQRFXGtIQDCF8dwdekJ6gkWqI8YT4a8wQxegz3zBEEWhLA/4YETXcDqB/zIF1lWEgkUrOMKDkh/q7ORoewRZAAErqjiBGZ7fA2oe9Rj/R5DLwEj8BssE5Fxr9aiDjCQkxI8ZWOj7Kaatl1880jdUDsjzD0J8XIIZ5JEMl74cdjFHJ5hYPr8HACXqGM4lM/fadzttVPN0OeUsDOd2SNGX5Bg4Thu6TPL2SK+h5Nfj+7FDH8rRpobzvEozTQVfCm1BDiFEySccILDwoHDROiS+jhEPGQjRH2oC8SKm2MKE8ErGQJIqMWn65hhgc3TZ8GMDrBjrFPYi3KtfWNza0nT589f7G9Wvr39PfHS0GXHWOHYbVd1jLWls4Z2shrM80tuBtmBz3UtQniFtCNc4Q2rqiaS2YKbeSCyUIbe32+0AbOTRm3IJfMGnPYfR4HKuv4c/ZcPHZqwC2ldLXmWt9Z7uECgjQU5hu2ckl1j4ubybS1v9ZL9j5fM3l88fEvCXXx4uOvSJ7/EaBjCiuBTmKwOeRg6Q0htfTVry6amHQK0JH9++eLs1PUujj7raYj/rJhoVrj/IOOrNv958+Lsw9avE71QCvzmo7WBbR1pNqvdKS6Wa/ZmeoztVSA3mGQ1ULoHhgNoNn1H6wS/J+8rBXHd5zS7y3VfRnpauHsS5fmqyzD3U+6coulqE/y2C+4jnw+w3zFN70wBMSimo0cElAFeqDi/TX/XOMQggKYdfU09rXk3PNTC9kvDw7Pf7J15Gvnv9gvUQ06kAdNNrM+7Jgta6/drN+rM1M9b/4iMsjdXl/2lH/PmPmAkf+wPvvFbwXWZ7+f7qz8B1BLAwQUAAIACACEbjJSO5FS+rEBAAA9BgAAHwAAAHVuaXZlcnNhbC9odG1sX3NraW5fc2V0dGluZ3MuanONlD1vwjAQhnd+BXLXCpVAm9KNCpAqMVQqW9XBSY4Q4fgs21Ao4r83Dl924gD2Er958p7vHN+u1S4GiUn7rb0rn8v1p7suNTCalit4dHXWoOdGJ4plCcyyHFjGgVSQ9enTs7y/ED5jwkvTaPtlbJXlR9C8mVOmbFx4LKRHUx5t7dF+PdrGF/jPyeyY1SEjq8zRSmvknRi5Bq47HGVOS4Y8zMthJ1iBcQ3yBjqnMTimz8FrlDSSF8d+FCbxwOZizAXl2ymm2IlovEwlrnhyoCc9M216sRUgiwNfnsO+jyY2wDKlPzTk1cDj7jgYB82kkKAUHOMORsNg+OKFGY2A2QmF/df+8ArqGE/KcYVeZyrTJzoMwl7Yt2lBU6hVKYakm/RcjBdetWrWgh84DRttJUMdgtEtyJpV/ccQKFbijgMUElNTkToamulFGdIk4+mBGw3M9HJms8a26d8oO0YnQpmcTg+ezLSZSjGGxLlmWLlmC8+tzZuayx2dQXsvt6pEnfr6AvOJvrjo0cS1LuXsRVcbjVl/F1lTuQQ5Q2RF72wTqjWNF3nRTorN/9zaZiVUa/8PUEsDBBQAAgAIAMFtMlL6IyDvCy8AAPNJAAAXAAAAdW5pdmVyc2FsL3VuaXZlcnNhbC5wbmftfHlYU1e7b/ywprQa/Iq1IEOgWpyJgIKMYWhBWwQnRGWINiIgQjRgNEASFSq2guBEUIZgsaIiRBQIQ0gQKiARAiIECBAthATiJhhIQrIz3OCA2tPvDM9zn3PPc27/IGTvtda73vf3jmvtvfLzVj+fBZ8t+QwCgSzYvOnb7RDIXEMI5B+pn87T3amymnil+zcndruPJ6SkzXRUdzE33GOLBwRSmv65av8numv9I5v2xEIgsIaZvzlNmFsHIJDNZzd/67HzRCgwIE6/OxoikKuOV6x5BUGszuu594fHYfFnn6T5dv98eO6K5grID8bL0BmN5w6fbTqwoGW30ZPxjTUNfkafLtnvf/ak9MScoekn8U2fnyD+vg63nHKwxJHTz6i+w+iSDwQEckTf1B6rFgUGyh2P+fEoJeOTvOA5Oo4WGekkgJz8Av0P3b+tP/rqPiHfp+rrPt1/tpnpsMLxkO/0+HFmkV7QkhBvkU6KOlkLul4I8auZPFoD6nr0nLd5AZO8/e4X6WtkVrZZsER3wV1nJRzUQVNnn5jdYDY8hJPrCN4zQ9e//T5xkFor6+sqojLipS2rqcEEURDvYtwLvvi0KjeDaXL+6C50PVz76iuqpqHT34CdXTX9AAlOvsA3ZaZ3hROHHFIEre0kVTpqcEqjB5nY6oaMH/2NfAa66KJ1jWrgyBObZ72p+o6ViWyk9isOn98RdnBtt7mhZlysGR8DtMMUP0VpC4EtnnQmCSkhBM0k05n+JFoP8tyS7Z1RVqQy23bMHu3J+F4tpZLUSvfYEWpl+i/lTcmXLfc3hmOH3QQMgVxpSFF1iVA+5JotEIjLeqcTGTcYd5xNDLEQxSBcS8bcIQS4+vdqeymgwsFP+5iiGhU7btI8Qql6JuocC+VUweoBNbcZGHd63nakA+XGn+ofFxZpANX328wMM+W3u0jfIKEv8Fql6Lfgg1NfaulIRY+1PzsMlG+gZbOkGBpSyJOXPia0rHtGIfOS7L+Q0rL7xPvHfQb9SLVlKle3ZRCI+RKzjZu2o7pydVh82uqBhq3gsr+LgKY5Ul0HXAXlk7F7Se7XRIIynDuXMhjaFj1sCwBl3lDGSgE/vyrEmsM+Fhsa41C4ljqZSWMACX7cQFPwSXJ/iobwkvVQIQwyk5SamV0WVGAVfDy+tpaqmB4JWoiFUDr3AkMXZYTDkqMvfc7LEvqJSIzSaIQ4rFmLAW/KSYGv8TryGi9jQ2wdsXMOAXYWoxyL1wZMmW4duc+i3pVDr+EdOSI2LwB2jTz0bRRvTuxvPT/6RjQ8lqyW1zQmB9tzRCSk0saSOa6svOHlZq8+cY+O1DWozAXVai5zVM37EgIxSIOZLrtNHfNrTDbNOe/n77j1JXNsoOXhAVJ7L2wFmSw2WH+8NjcMqIuPC20Bxp33uZXtTvBtbspfsNpxepwdZE6nYYMcXZkyeBFubwJ+Cuw43tx009XZMqkea9rMx6p3IZ2Gpao+A98COQn1XqzWpmRT03EnI/po3fq0xmTckT6YO3e0gHaJ0xmxvnlO1N68wRapt1wU3Jg8Xx/IR4pR2tTU7EFa/y5nV04knJzTPcjhg7ncaHiT7PAZL6S9gtASRmYvfszvi5YJ5PKlaJ8ELfYqbsBLZ7PXO04lLZMGbHGwumEaV8HhUqvS+HaG2L159sh4sCoNt8917CZ4DIb2PHNZc9JFfFwLwB1qMVXFuPi8le1ENw+/KHFUDJV00HNwVxuLK0R0ho4HEQ/bfrGGsuFCjNJIJl/KHNHwidY8rdc/ZmcbeExzHM6/53pp3x5+uNWUQPAc57hoGFhDsveCfe8DLajqF7rTukh8ZhesDuyErew2NcS216oOkbSH03J43kmM/l2k+EFmMIK9NQL6qoDywwUsvC8Mpu7pnypFHvDdVIXCBxVwe776WIeLRp6TpryMYiE5Se0aCwcyK1I9RyQ5eT/kJtIVE46vzYZF7AB/IWrVquJ+7zYxmyXsYGzI337X0eoAZPegIFFlO7eMDKaHr6aVu7iKSW4HAQuGmrgGaV1lANimEA/HKHvCfZvxxTLB1/Li2rTLXDZ4Dez0c17/kS+tRG1mnwpDOSOg9xyNogsF7hXIW74FSdOmLgh/9qkYrf3TLXrusF2xkITOMDKtC9Zd9KgU7QkrA8HL6ayIFRHwBnpOulRy9fOVM2zAk+gY4KQbv0JiD8oJ+Ks6W2aBg2NUcl8YlqekXZBoRmzVkSlzIXVeBXrQzWNF1Q9s9o9kQiu7/uix8Wj6ZPa+rZXpVoZtHrU7vc35xjqr/uhZe1ylC7uLGpNrFkBOpnhDYRefBYb5VibVZx2h6QJxu7DO46LyTqr+8Yx07gD0A3L9Hm4xx+GzGmjJOgJVVA4QPiL7Npr/p4nccbH6Xfh8y1B8wWQ5EQKh974ZeH6JLhWdxKe+nUiXQOT970hCIEfYaf+Fhu/R9SjVI9Smi8s2Ox0NeMPHqnRd77pRI8Nl0duuzOQ2qx99M8q+C2icC4FknbXxeLo4wFjHwb6vG+duDtoZpkuFJ3/+V51faGTPHyYV+btqRot8zPHiYzytDF4Zzwri4Xbx3cpBss5mXOJR61GzA4iZSZLjtaBrg950rLW8N/8I8o6tlY6fb1P15Q8MiMKGhiSpcQsBXut/rWjVTDb2/T3rCNK5CRO5saxf3gGWUZfnTb+ciMu9+b7VxOwG+5mQ0BdwJhldUgh8QJD/UHE4bbAw+5CXpzS+r+L9EJHBE1CCtHKZfGLXIOoPQymfxnLkYXHwTqFTgdLyOtY1GvVO3EqKFNpDKGDl3e8g+BawrINg+imh/sd3vG9fa3A/aLZdlnYm2auksKbotSIMbaz62d7Qvsi43h321em6f91bvDyXhIQW3v4X7WVRmzYViITr3ykhGewVujunWSe0eMtt0qxrMDPNo3/dvBZxvDkjI5PTOfoBBh2ncEtCZJfTxtFjiFhhRoZSNFr2l6PLJ1d7eY5hggqL/4q1lYKAlOQyOiG35EPgIwo7wvx7hW430WeS18ebOG15r2h7p3a/N6jQtxTQrnfOmtJ4eIEesL765UqTgSbuf9ugqYcGhBMnlAxvjNdfY79SYGa3Yg0GVfiXmrudizJbpOR2Rxb9NbI7jBf9S2B1ahHm36Pn+QW+t5k0WFmn8H7h4RmTu58y/7N/qdM062zZgs/+HYvg9m1YkWpN/Wup11cf5m1Jqhfe/2u8ZuzZREed9dHkEosa6e0mpCtdtTL+j5/ZMDF6SQjxGXarUYj3h9Ap9V4am9T6O3QZfFYweeza6yi07p/oevVd5DpKqc5Vi+xXpLZ1Rn5gizOez4s96fZDlbhAHokyXuRdKPpwZnQ6IfFEvpvXTPPm2ID3EhmYu1TGNzmTTpy4R2zj64rO9MHlrQGzcDL5+So1fPrnFx6gYyZ4aFMl8j8fw/5LAe9/Smf59Zkw2FWQrqmfcPkgFl7Lw49cLaLRpdGc2qFcZKK0eam4Nl4LJf4x9gMqPuaEIjYSAMn/tBBrhfSZaMtxPTHxXDk0pZpkGyDI5gkvhzjwhg78B9ayvtzGEiGAuFLDfac1NG1dW9LIDjLo4KTu6du6bslKSUVeouRzDkIw9MCFyc46QpzVZuezdP1i3L5cardAqrq235I5sq/KbKsAS4lXdXIKpYW0Pv4OWCN49GtytIBvjw1SS7G9pj001hTGjuedAXLaojjcYyQJdrWgXF6MYLvtJp7zHD+ODJ7CIMq5UbSrKDLak3SVD15TpncKiaO49xNf1hvgZ2Vg97axWI4b207F+LHmHAfH1DWD6jwRZkEz3vFTMXOLBadVAVg4lov4kNqBXX5svjJJSK+9zD3MiWZf3lQ1GOHbc4zUF1mV249L4CkzGzz2wuarm1bRLrBo4AUWX0X07ZEzRpwA+jO3biBxgPFeBd66AicGTBozfV6RpMDthZ2dBBYC0ssc7ilszFLUT2I2hm/B1OJO0/vh0wKArwSkz878THepZoPj/iXZouHnDOaT+3QKYIuf51HSyeNogBEZeN2ST5Sh60vkG+Ds/lCt708yezC9PGY2omzcAtTREdAG9ZwJYRHfsTh3cAxB1tVhWQKOZl9Vba0mfmWhlJbLKudwI4EKH3Q9A+wMFVPtVi31NrHF8sALS6UYBwRCHK7FyWqp6jBQCRZzA99ZoV+nsC5xDyzGByoH8mlUZjCjnqI3aZpBSxrKht3jKnQUMdSQg3EU+QBFFk/K3aamOaXm4duZA3Q6nYI3qYLj8TzwGoqroysPoFHfBZGcmx2nFPdN+60Nrtl9scagDLOK7ducn8E1ci0n9QoBXeItAOlizRT0FXiIN3ZP1X3+2QxJVcXPRIsZ+K8aKCrO8kdZlKJ8bsB7ZnUlZij7IU4LLCSwOmPzebCR2AQgSN/bzMlqCqrUwRzm20xonaMWujO1u/lXP1ezIyMKNpsYPtXBS2ZzheLY0DawNOrwtuL3Wu07pRDSu4XP3fhFkqqYNn+8blVIpemJLieN4E7moMBJH+hzFo3cqbSx4ERyoqBDNa+nAfjVBXCLq51cVlXwuNcgjV6ruvbCAkFjvUxAcU9kdPYpAHWH06ztOrJOYWA9O7RdUy5R+bmDMCGI7cUN2kDZgJKF8aoc1RwO0BLXiFlCW4daKhjj1RT4vzC4/X/Z2XTSUbGaSrd1OZFx4zJz6ZtsegHttpwElHPOQBdevCw5/u0bYtiXgmGeou14SShRwX9xKvkGaw1p+bD4DNroNVG35dC2U687/hGLfW7633yTpshRlXNCa+KlXYHUUDz/ioghLcaEBCNqp56a6NaZi7UTBtoJpY/gBKJWmVuEcJEXF/kg5WlFBi4aaZEPkR8ViNH2auNe8Ycy0n3iXz7+isqQ1NNQ2rNH4W9maCL65ekJOh6Wa47u24jb2Xx24ryPFntiXbEY8GIq6qXT9apZ8NinJEKLvRhrdv+t6ZdwNTBxck8NK7/ufQeSgk9OgbKVg4zJ3AbGobzwZamwy8d2KzIXjhyc1Yswf8+Q5MEi2ePOKUJUA5AwTg0lqJe2pL6reGQAiEtpomioDUnorhaDgwdCX2u62TFVX6yt8w92lfU0pQgGUiQNq47jOQjCsRNH7sYjVK2A1mGBX8PrWOiYYvNCl6HH47c2U98vombSt1korjvmYuFIOuwXRLFq4nElwD4fQWtIfCNCrJHhXjyu3nlQ0RDo7/Kq14FoFhLTGKOkfj2ZpOcDfUTeyWhd2j3NW6NiwybfFGJtkb4nRq6Gl5i7nDiixhJbRSzWkz4h1GYEijgPO6ub427SjBoaJs+vhAeOoF+jcNjVapj7pST685Vs+2YRXNWeQp3J+5jq4Lwr7dac45357agRhYBC6sTjvb2cqVrczzhUJq3XD6XpP0MfZAC/DnRHEysajjPBAQ7ytFZo7z/K1momei4hGKN1jkiEBe1q0mTwTe2pZPUxn0JaOPQlWHEuuISUXZUIzrl4hcbRCH7CociFvJGU7SPourfS1ywxtF12A7cvz006XcirDDYxxE7kicoksbpSPUpKe6DCnVWpfsKFxhTkDo6zLNGe89JxJgBOEuUnpgaNirUaMUr7qabA5RtS3LrETcZfxDwl5g/1oeslFrVm07Rtw8GNyRrAxuB1Ehgu0V24u0InAYtaQpCXiaEySRvCvw/s0TM26ButqtXQNbI+Qq+DVRl3kzrrQrh7GZjgi2CqJCL4Q1Li4odC9+kMZRJflXMqm/FdPvYIE+PbbGd5TQOEVTbj8VUSWYWp4UVt1363N7azsjH5Wd5v7XkBR55ktecBGS906YDx6Lrrg+dZNpa806X08b3lmGOVrQYmh9kLK0frmOUjWe3Eey9KaHg/XZ0QHnMk7w1Ga5uSfeDqnxzyLDOSNB2nCM4nMej6+zhFGKCip6n6iPO8TP7pneSekA02JuOyAemGKN7YkWz4xkqX521z8KEx5XpTGguNFWAfW1sZuSZCy/8xIbtgFQYjsrFkZ+2zfsNtJtrTeZM4KI9mapiJtLseQtxTU5to4klshWR0xqoTuV7grl809n3cfgerNSjUA3Jo/Ogu3h8ZmdD+6E8j+kbVDwklncqWz3lE9bOGpmQ+1zQAnwDIKpYYbq9ZO7LvjQk6Wt3Ihj3h2i2OmYyGrUQIKiRPUmSHk1X7mrip+kDvAppi/7ka5RMxKfbEREIEwDXtM3B7EvgiduugHzxNXy31KRSbGGZiYnfygYFHWRNCAeMoIejJwzfu9ygrI0mdk9lHEp3ItrmuVXwK2PugPUGUuRK8CL/VcyZNVvwFILAenuKTnKu8mVISET0zi9oDqwW+iF44sx+LsdOuPQDyvs4MGBy0I2nSkan34QskSaZckjM+Wzv6K1WLWeOIeYNXSJo+EG5VxtkBdic/a0w2raOxfiNoNxwIjWFv2iSOlyeU+Juk6Ucviygs7KfS82hcazLWGZjC9eZ0G/yzSXaFqm6dqKNt1xbrGUO2g/D5FUaG2xOyHd0xGLtCs0mZ0uMAXhsLqqWYHQnenwjYr2WsKrK5TiX84EmqsrdaE0T8wbMolxeKYVs3PzCXKCN8NwEpq2V8zRqfcy7o6ws+IwBc2xguSf7qVaDcYC3qEdxsheCkC3Ss6kkf2nPwIPLH9U302mfEW2iEXGuPzMHu0Va8E64bXe/YzVjw64Zq3yJm8LwzHWHnR1FINSUFyuzCPs/VGykb8Zgu6eP+YGzkTXYsk02a7y1g9VfIUqFt2W8S3M9ozxb2nuYHi/vsjMerNzC6PFKkM6FCs5wc+yYsB4/prN1o6HZj8hRSNYYyMCCWx+Bleu9EfWbzwlTZv1YbCDULJS6eK2h9V3BWHFexSTYu013VUm3CXMHj2fvpLqWtBmbP5Jla7MXJ2VKSC9f0OqRAGXuZHaTfHivWvV3JFoqZ6h5Ak/Cd2S6NaHMb+V0RTtAqR7UuOurK2gkHXZaj/NiWNtuGUvTx5hsklhPTXRV/iEi/ODrM1gNLaiUtqwOpDOVYVxS1VqbkLdow23ZNlzh/COSpx4+jtNw/jsze7+Pv+ex/VGHTvBhd/zmCfkT6CEF8NdYbTqmNH7tduGzgkiSrDe2c/qoDzXxb+Pf++CYDYeQmvOnGLhpTHb1ZfsPl5mRPGzpxqkf8do9FZ9SSL590nDp7A9xmPlTQRJzdk8vY+VqhX7VlWdy+NnPPOsfGY/uGmTgdvBF9+sahGYYqdVht7nq9N/oiVb9JWkhSFgai1GOBKYLNgn4HpqK1iJ04YhcoTuCBg8KZVipRcJwYfkKx7c3wB6n6jj2KWh5YO/OwLelWx2gBFiJ77E+UxH/b7MFha1VsFMW++m5cSRgEfAhXPSwSgwyxiawAqSxoEK21mxHiJ+dCmxdoONgzAVnOX307xVxo+vQB2y1hKCsDLE0MMrbD7iW2HgMnbxi3TF9BNuBdwoxETfdS5yse5E7aXpZyTF4j/vnx87qFkYcf7JBkzUnNlIvd/uJwvQM5zRHrnBDQXWraumGgArwownufPrhGr76kNB9uIltw8I0Ugo1Ww+5W/o9C8/KSruMyKKwybHzLqCOzliE6uQL1U+u6DHLswiss2kMLhBztqbXvO9Y3SqsyeBoiW4qULOWkF4Wgd2vo5pKXc1/DWxlraohdyFAtTjYVCiwKzT4Nm98chm2/xBK4r2RbNEfiGz2IZgu+KA52g/oBRaXA80iFLt/GLMcgyKMGjTEJ8Bs1a0glk+HYuFCeJfktRk02ltBRx41if5aB60vSeQ9Y/44EVzL7VEICzgP8LMqZiUC7O1PT5gB0PvexQk14LO3jVrYSMsarvbxPxzXz3yi57ahv8xylhKsnuaKR2cH6jNq1gTjH6VHSPM8SUuecbW1R7PXClORnzNzEGs9Bv7zo9hjqwEi0OCmOU05Jac/bY7eK1B17VcN+tWJWVG+oi+MKDHTccZOY8s+MPg9Sgiv7i8rRk7dckyxoHUiRhRSznEZmDZelGrAo5CPZoMXAMcVkFrKANaf4SlOwiWnfg6iY11b/1Xi/LtDfkPMOtrfM8QOvn3VcMWZwNhMpsOA/ZyLviVl44/nYBDXbfROL9sDUZC+t1uDpykNoj3n3NexDGtVBUxZ+JVnERh18YxAxaE+GkqlqiXRuj6TSbPJr80RrKN9kXMhP+wcLG5rgSOual6QDiytkbrGEBgIQUYXcw+k7xWQ2siZ6fU9XicfDWabm66s94ltE6rqMJJnGwlUgFQjo/FPqLQL+1YVArz6LdqkT636FFb6zmWpsih2MHk+KG5OkXlVdjeGzYzQqQemR5vx977iqd8x8aDkwFbB3lHG59C58kQRr0q5854QXlX35RzozMmav78zEluf1xobLAt6Ygp3VpjtvJAz/d728cm1jcjiFIFPifKCWF0es0wGXRp909dttmAPnbF789FVoZbxytJDKjF85SrzShPswhNx/lGWx+f999LzflTXRiiFOjqXnqYeKeAoaqlKZxtZ0d1HVyvBlW/aaN+DXCGxym2RCG+bd97Fz4vlPRf6JYxyqOfi79uvRvH8r3MQwM+HQiYVfjxIvN00LS3lvtwkO21id2HU6jsn6U5j1hsIvjgd+FGHjfN9fYsnoepIWSXSX0zvENePhH7Rw0PXnEIxbCX2G/i42KgJHffg94VT9vavR9WEb4l/KZ1EovmLz4v4SVxn4brv4dHdL1pE9aeYgYRa0qDDfyrves8r8PSu/3NYqeNeH7LXvNTa0LnqfUWysIopT9cld70U1Mizb1ZjMOvQ3O3+z8x+zYx3mOz1cqOEU8VQvBWcEa8Fitpb7YjTqCngBtHPCiD6m6ITznZ4K19CKmNMsqnniSQ1JzSPFS7WJ6ofZLaMKaVaSnK7uGHW4QusYPKiV3DLKZRTx1aMYNH6wVDy55GOGjz3JytB7oZX84UDVjGu1sbFCj1dboO1NxCtuXo3CqewxaDKBvf1sx2jN3kGKhhCSFz7zdpJf/QwfB32nHbQgk6kpx25N7AybTP0Jt49Cjs3XvoSTRtP0JnLInB01GgpJoSjSyrk8BqM1uHBgV1RcrqqvMTmHhxLztCk80pAE79iHBzRl3uyzRgMUWUUfwJfi9hIB5GKmNoU01Qiku3lH2X+kiq5o4sF6Sf6JQIeQCqQrgsaJraMkvXTR+5paSM9j8fnBJczcbkvOKKptd4alhd5mP9R5feMNtgvLuEtqBzSyveroKURhsD3nMauqlZ5Gz8OizuNvNl7/EzRktCdMMhk1xjzNi1mKoIW73jDtETgB0l3WFJa1v39KcCHJETqJP+hB6m2m4hfXS4CySaW3vJAZrMW2hHHBnFfPb05WRHxkVkWxCTrObYGr8xRjBHBxUrAVGUBwaGInNQvgft53bEcZqxyDEooQXGuaS+1Ao4R/mTWzz6+p2AFWpK/92P7G+puSd/mxTxFgZZNYa+fqYN6WGZkz7qmqPu+wdojPbLjfoY6klSY6SsXhhxXRC1gfW9LeWN/mBxBJ9Dx12F4W67wfKtQK2gu4OzMrtK5fr2W65peLnKrUOYPMHDCHVSYS0COoArrM91T/oHCPXgHYyfMuC990Q6N+Qts9fHURQMcpd/0JwmwbS1SH2KDEB9pVzA/zKUQgLpFjnw+MkSo8QtsiWeFf9sfl5gxac5k5ktglfXwye2dzGJf7PYvG0Zkbvb+Ntbu9hMKJvdofE9rm3sEjkmr/DIE9+vRI1N+B5G92/texMx7v264G9JBS5AIS7xjSZJaJC7rqc6YAS5mpm3zwqemzzMwsgi9px2+/mPPnVetMVfb84ed5uRYDnZJ/s9B9iiJIqdS86X5BCnTpxZE16aMuFT7pirC3VHfpFrWsknecb+r79Z2gFpHnZnG5sXb2UfvFilv/pvOwdVMyTwPwul0xU2AJ6209WSWyefHoK9QzV+Dn5XlGGobI9kNdnFZ+iHr+R/je+gjJsb+H/d8fVvSDueHMNr30N4SrgwtmJ1/Cdpl8MjEV+8GAO7oceQtOmPqqxBw/XMup1eohj0pfP8/nkpNEuNzLXKOQcesoeWTc4C2NBCwBM2mM6BPKqg+svilVf2ZLnze9ihDalr+u+vBqdIOcqYaWvH62D30x82Bh5vXeWlaMndXLhMzTNvvrZuYvDNO51YCMawpztGCHDb5qg5vnkW1tXWQ9TVRWe7sf+9NXt5uQBEL8vHP27sNTOMUzP398oxdsCpycjHdmDoSKboJ51/NDbg4QtYwRlab3yyoeIMFXwQ0z5YKMcGzOnfcoVQO6MklAYPs2P4zLu5qhp+DjHVeQODW8WIKz4242C3juCh3Ej3iF+kcvap5DaIk0/hrLVePVxyTYFjy+doDojFlvNUyUkaPkzggaS46gyamkke+QVsNDl15cH+gWRuf98Ke0uZ996ijsoo9Azj/pDBU7Cts2tcM03FOkmmBwTAdUGHe0WLfqD3cctu+bQxr3h41x8WoPEmwsNh/pREWQH2fdc6llJmqxgziTNXujfSPgBR14we73AcnM2WrYwhEKqhce2VQVCqNzH8bPlBHE6HI9TYeHPAIihJ7N4fAKNZKatqDuvNyMOb8SgjxJCg1fA9D6CGy+5GhLGKhk5e34uJoM/3LYvUa7ivRbMNPssKCummTlgbLuzHvY3nJKLdmjp1h8WnNV32HBPBati3J8R/T8ZruvlTpAwjft1ogXqbPu0ZmC4PdcBjQl2y8b1qHbUpyTp6fuqMvojF03GMoO66OtGuZrwq2HsdHuzXZGmahX/nhQB35YbBDQq+dYx1ZHkltZQD5JUYHlFthY0nrHvWrUMuL5xmQ6oAlCYEO1d3/J4Qxq+0O1pRtp793jjpPV8EkXaAerL3DcBynYh881bZdDnxlbKSdBPfH8z4Cpfj8/tkLNB8NNho3/oY4W8DV79PBVzEGJ8SeReBAQWE7RyukD/btqVJKrn1Ud1hJTB0eqdr43eJpiTmo16cMU4/FRMtn6Udp49mGCmCv9zw0rtrFyUQoRwYTRH9gL2AkvS9NRDk7+gsAP1G9nlTjhBSd2imb8q0hAIWnSyBT8yFWHNjurJwEfacBF7wXI0+hhluj3ZWW89nO0VxtLxLKxLAw7vCn6ZLti50fujMGLuINGc7F75yXbw+iiAXGV8tkQhUFUP0yCYpYYSpQzDwwxqQvwvflHQj+o6m14Ixk210m1afos8g6db4SvdlEMfzW4EUGlTcaZf9Ax5Ly+I4Id3ExdyfZdZ5UT+IEFctCepLw26kfLpWY2MoKKaEpWuTfiQnV0OYlRXs5/RoOuC12vGmmrh6VE32YD1BMaYrhMda9RdwG5IBqhX9Z+WW/3ZVvRB4QP6vJz8d/p5H/psAs15oZxpISx24VnmOLqJ+9umhouC/H7+82Svzv/3fnvzn93/v+uM9/G4+KyzU9H41/p1q3al6ojb8+1pM2ca0l8d6hHNzQhJu65xeY3FVql4L/S4JOm//rttJl3ugLhJ1SiQLHyN2porTpc29lLBq+C2WAuaADJYVLpE8Dr19dEpAa44gp1gTaNMzB13kcrUcotCbJ0jUzKuz40HFvalJf4Ko1rUuvqepeQI7Fxlk32vDk9dqUp+SvNCLxEa2Os/s7hhyotHgk5OSl9QmG6qI4HC7Y15qIPWFxTxz7ekZke4nbm/SEexVidEFHR2wLOgeQgoDkCng1763Q7hrGOvtYs9MOOcj5cRodD6vDx49RQMw1YPLnKv5a6ZOD8WMDsQaRUjW32BshzF8XiFEenkSAzb1pBfMC7c0uQ5aUyA6yrLOVuNfxInovd/vMSuW+XELeTeugdjs/botVJwbHcFFVGgFyvjWyz/3yqfmHRB+0Dj3Qkhl+TYKTqxx7w3RgyO8Hdl7qyNBCp2IEkSPkIpFa5ElT3s9UqqTTeH6kmBfPa0rXTTPq4A3HIAYVMKSe8OodKHELnokDeOZ56gDTZKH6IIL4kxyRmANX912ml65WxF0REySWmshGQkqyxvcGFuWR51AEeX2KPRcYyaff5gS+C8CZg5QfcKOQhF3EBYb67t8FaBifZ2kddBup2ZM0r95iVBV4lDy4n/T7/M8WW1uhafjFm9YJFptZMlGK3YCgnPQFWthQ6AMhtwyKMzPaJX3MQ10k5F+xA64jRrQO5Z/vF8xc4uor9B8ebS1j8CixYNRB8cHVB09BiwK667c3HQ99U/aE+kn4W5aeLeoqOsHFbdP3onb3m6zc9vb8KXf8Ldt/iGsYq+mUqBC65m9QSja1U5fGfV8llJIk/Fe7L4mVrIEgdG/sSOHxcLo21RSf3AHFnSxi2t5/XLw4dpMrCbZd+q1G9rAkmtoZJGMaG3VGUlmMxk2v/uc4QXS/P1DpaLq0PDJ2WSVkFrP5jjcmdAVdIvG8idcV98oKdMBX3lMhNMXaUtPCxkze0FZBjpsCs8LPfEhF9n5aKsDVtXP5N5FcskUxux5Qp5WuTvM6cJpCjvAuLI6dOBGdSGXzmGdacR6XQdjC15MF3oGl8Lldz+JOsx31ozxiqo+D611CBArXbPEHySOyIICFG6HyaN198RsZ8OFXI+64x+ejxV4LiO8h9GTe2BSyHG2bCXDFpFbZOJ00fB57j7hg7/jiQQka5hpsVJI1onicqwI1L/oELGW/nCgFl7NGXWe2m8VUdkVFLXM2DFIeCGGPdrOWPC1jjUZSOY7JjnYTeYwmgKTYXjZxHWHdpg0Eddt/g8GowRSMvoqgLmLUMuEPXPIamLHh5OofequnVrTdDbuZ2H8IUpv3jgvbUb7kUEPxJwJA2SoPU3PTUBYBT9IkIvnQt0Y3lmKqvmC5LDwE3lqdvQQ1qZaUsfqYArkwoc8HsHN+h5UnON17n7trw7iThPG9oxlJ1JwtzkboCYaDZzRbmVyE3ojRug4+y7onYjwhwQ8nPoVqU0Qi/YzlGcWONgD8VQjEV66xoS7m/J6Z6cEthIQFW5ee2shbovLbfqkCvGt0ydJMDPyIuch3BXEziBI9bGXtzo6U6eynbleCMt9/lDImW25HkL5+WZIvKmQaTx4e2wMy2wwDTxuT5ektZJOdMOJnf9EcGr0CWQNykcH05IBNPhM268OF9cZCqZ8R1PGvFZ8cYPpos3m7YpSQZ/4EbTHFVvzaE7Dxlf41Asj6vvqrfep3s3JXVTvqDITKsSKwfYC2/WOD/VLYnVHNTon9Q++VNDV0WDx575lZT0km62A9fY2r4ZBkJnqoxDRRRRi8znb3JVbdVtRebSIdol5oOOBebpdobO00eD2T8MqBpi4CWVSV2MtOeaQc4Z57y8VW1pjkVtFpVzXW1WRb4bJhRxqKB3THHi5Vy0dYCrmMFcU0LmAVeSkcNcvi72zVABLyT/+ATpfw3pGu5aCfyjJoZqK4s8w5QmLq/jg89dZZoT+dP6ZtNvsA6F2ssLkqHn1cTDsduHWBgKZ3YfTzz3QDJ46zplEC+AhcSw8EvBTXBwyqiKoLk/XUh7cXXcqq26vMqquNaXEiJ4yMdEI9WUJalW3dWP5ZcohOULGtuGL5Kw9kG9sfl4tw7SIclj4WlSf94ciDNxpK0fD3NbAhn5ms/c952LYL05NSYxL0KiSgPx0oF5RdeVIjF13PjfYU8TUl4yNTSH8DKkSEO6uA5G0smNHr3L2PS4zqnFr116uF9R3inSLBV3IcDm2ARZMCpefiEgtA8B+fWqCgnWfDdCVOv2KPqwGlMdfBLJ0wkj3KueWF7DHXBkgtgLhcjkJLmTcabLNTJ8RiQ0WorOoZKCVIrSj+gnHtCUdaReDHTv82b8u34A3oizxpQdVALZMYhhdqWAy3LmXjUDvCzAxuyHkc3JfM9YkLhOlddhfYkQXrNWU2mt0akB6fkPzozSY3fJdSA3r3le4k5BjbVudxngwL+AyelbeW34O7y8GtTJIr5ZELcJlb6NjAWy73T9/D0soGdunqhMrbGPB0fPyFU7dI+G+yRlnUQvDmRwNM2uNrpkM7nvfmXBtEpyXPtqoCsdtjiAmSPW4VXY/Jvmqvf0swMlZ1kgRxeNJKVNIh2SrG5nla8xfsnPu8KwPYyMZFgtkxpRw5vsLqxljFw/YMkB8S7jIPfrhUIevWBS0KjEGtdZPeLIuM0Qp02U0tiI2ryumvmH8Ryba4TvnHC5u/B3029c15fPfNGjEFajKCCL6ch96Xbr5ji/ZHxygKebe8r543d68rKoPHSzQowexxv3nlTNhgbnnSmiV5Viq/qF8sCfjPKpcwgW/6DM2lKdEsnqOONRNsc/61k1Kma0d7P113intePbKXOg9taDe8rQ1q0sgBbHcgyXncXb1dRLUnNywZWT0S5mAxlvHGLPUXzNxp/+ithvnJ/5A11Lv6JuMOynHdp96T8t3fyJp9makRMRrzqVRPVTdmRzridkzl5siHVPB0wLNcUfVtziJIDOLn3hMfldluzWFLm+T7dV4KUMiVL8nz92vnyrMdL0J7aB5//kaX3sPs62jMUgw4fxCXgPLVdr4hGzYpWIajmqtm8Y2o7M8lujFIk5X2G67xXebDQ3FBiM4q0vk1QcSnX7a2HpSpNeZ84ElR8oRZvO5ODSwCJ6bgrtM4pknn3rVmO9Q6saI6YuJCeODxmoJ0woDJUfATzdmFe/NhYOHEkvASB3nlS7Z3elHi6O9Vtj1jE3EsTjf6q05zdHe2BdcrJPhHwRpGb1E1rKDdGpLjnNtUurx1zLSlCVArtuWJjmZZn2Z4+v6r2GSyOjPYoIuUI7gPx6uZ2FIP0PUGL2z5FDinYka4PAHJ4tpXWbaqAJZEzcsnpO5yBLF5B9hgPN6X3aEnAu+Pc95pWU+lY10UH1vV8Q44q8AydF2Mf73JTph/Uv37F8KVSjSE/hNIzU0Js4Rt2y3A+Al5c/AzSXiKD9fEFrHpf7EIHZWyirzpQVARNLsZlxAuz2uGbZNALrKO2kuM8iTuNqgULdfXRFOPA1gi0NwITju/l4sZsLOE0fpMVlYZRC5tO8Y/tqBmPJqVn8uW/aV0j2MTdD2ZtUTYdqB1DhZBMGq4TAQ4RGCOTFGRqKEEaMBoqAzAk8fJbAQVN6L3E7Vn+v0s2hxQRSEceiItcZgqBokTsic45bSVcro7n7wv8E33ISVfvOloNl3LTrwDukzv54mrTZJo3eU+m/DqzzRJaoebbrUu1juViuQEF3KroKCa1SWUuLf/nUkk4Zr2yv+ItW7mJvhvDwOEgI4lv0h2K8jalWnkJqbj04lRWHLy6WBeqjnUGPos3NoUphmN08aAiQvcBi3asWz+DWbepYVmIoqbyUJzzncDZzAzDe3sSveu3M6DUtV0FlIUqKGkCGkiZ/n35Gej+pwRhhc52GImfLE8v1qz++QJnsivPizlWxhY6Bc18pMR1ZiwsYDX4/rn+fTmhkTO1Y4++4rksTmUIirWhT5qPDcoZ8gUG9TfA9ui1cK+g8ndUguba2Vg9uWDzIu69iTTMvMLKQcVHxDlHjjYRXza9ZadierAj7E9l7uyk+3wzGgd2aaCnO4YiWmOUKFj8ODQHga43NTb0C+x698sCzqmM1v1TpD4EKeY0JradIK6oUD7uLu6XSQRrU/+SboZ2MXZKzwikfn2e0UeG1wmZKc8IMQsUcBPJ5ghtVnBB/whDu+BXAbEOb2v1ZJvm/O0P1iIzwsSyXY9LZ5xUyoGRRcPVkLqjH0+iW9QEuX0pt2aBR8/O1/N3lT4TUQEyy9zOHQIx4AfFemuJIrrTiKDUVMkDx0YkNnfj+VcCz0ANXh+iCsD7Vp6DL8J9ZaZMRxE1HkRcvQCpVXD8jVlQJNlYnfMJJL/NQ6CgqcSlBkdRbmSXsKbUjTO/0TMB8by4XXP+1sz82vx7NbeUDc22sGHB8hsIkoJFpSi3grizOZhNkJPHXCYFCAOtGQc/1UxNBKS829fAiarhlUVEcy7YdpwRK5WwEAYGy5aFHFQ4W5IcTAtcrH7fhVzx0rq61WApywCtEvog49Uobxm/rMPg0FxIzPKk0+ErclCKlukfqObyx+FPVDpyNa2CUkiU86HXv1dkTX7zS0U2VjNX38wsbiH5v89sskIu/4c/b/Rm0CeBgVr4wceNRpzpvrqZG5u/8/u2xHPf6f8DUEsDBBQAAgAIAMFtMlKz9lcKTQAAAGoAAAAbAAAAdW5pdmVyc2FsL3VuaXZlcnNhbC5wbmcueG1ss7GvyM1RKEstKs7Mz7NVMtQzULK34+WyKShKLctMLVeoAIoZ6RlAgJJCpa2SCRK3PDOlJMNWydzEECGWkZqZnlFiq2RqagYX1AcaCQBQSwECAAAUAAIACAAOSRBN1qN+2kcDAADhCQAAFAAAAAAAAAABAAAAAAAAAAAAdW5pdmVyc2FsL3BsYXllci54bWxQSwECAAAUAAIACACEbjJSZGqWvjQFAAB+EwAAHQAAAAAAAAABAAAAAAB5AwAAdW5pdmVyc2FsL2NvbW1vbl9tZXNzYWdlcy5sbmdQSwECAAAUAAIACACEbjJSFR5gG6MAAAB/AQAALgAAAAAAAAABAAAAAADoCAAAdW5pdmVyc2FsL3BsYXliYWNrX2FuZF9uYXZpZ2F0aW9uX3NldHRpbmdzLnhtbFBLAQIAABQAAgAIAIRuMlJK3Xl5fgUAAAAeAAAnAAAAAAAAAAEAAAAAANcJAAB1bml2ZXJzYWwvZmxhc2hfcHVibGlzaGluZ19zZXR0aW5ncy54bWxQSwECAAAUAAIACACEbjJSsAYfa14DAACgCwAAIQAAAAAAAAABAAAAAACaDwAAdW5pdmVyc2FsL2ZsYXNoX3NraW5fc2V0dGluZ3MueG1sUEsBAgAAFAACAAgAhG4yUnHgBE52BQAAih0AACYAAAAAAAAAAQAAAAAANxMAAHVuaXZlcnNhbC9odG1sX3B1Ymxpc2hpbmdfc2V0dGluZ3MueG1sUEsBAgAAFAACAAgAhG4yUjuRUvqxAQAAPQYAAB8AAAAAAAAAAQAAAAAA8RgAAHVuaXZlcnNhbC9odG1sX3NraW5fc2V0dGluZ3MuanNQSwECAAAUAAIACADBbTJS+iMg7wsvAADzSQAAFwAAAAAAAAAAAAAAAADfGgAAdW5pdmVyc2FsL3VuaXZlcnNhbC5wbmdQSwECAAAUAAIACADBbTJSs/ZXCk0AAABqAAAAGwAAAAAAAAABAAAAAAAfSgAAdW5pdmVyc2FsL3VuaXZlcnNhbC5wbmcueG1sUEsFBgAAAAAJAAkAvAIAAKVKAAAAAA=="/>
  <p:tag name="ISPRING_CURRENT_PLAYER_ID" val="universal"/>
  <p:tag name="ISPRING_UUID" val="{731FE853-7F32-4A89-99D9-F5441F7E52C6}"/>
  <p:tag name="ISPRING_RESOURCE_FOLDER" val="E:\2022-2023\Elearning\Co Thuy\BAI DU THI\Lop 4_luyen tu va cau_tuan 13_cau hoi va dau cham hoi_th.trangan.dongtrieu"/>
  <p:tag name="ISPRING_PRESENTATION_PATH" val="E:\2022-2023\Elearning\Co Thuy\BAI DU THI\Lop 4_luyen tu va cau_tuan 13_cau hoi va dau cham hoi_th.trangan.dongtrieu.pptx"/>
  <p:tag name="FLASHSPRING_ZOOM_TAG" val="50"/>
  <p:tag name="ISPRING_SCREEN_RECS_UPDATED" val="E:\2022-2023\Elearning\Co Thuy\BAI DU THI\Lop 4_luyen tu va cau_tuan 13_cau hoi va dau cham hoi_th.trangan.dongtrieu"/>
  <p:tag name="ISPRING_PRESENTATION_INFO_2" val="&lt;?xml version=&quot;1.0&quot; encoding=&quot;UTF-8&quot; standalone=&quot;no&quot; ?&gt;&#10;&lt;presentation2&gt;&#10;&#10;  &lt;slides&gt;&#10;    &lt;slide id=&quot;{8ECF12E9-6D20-4F49-919E-CCF0AD7DEBD8}&quot; pptId=&quot;348&quot;/&gt;&#10;    &lt;slide id=&quot;{8DA5B480-3604-4ABC-8FFB-AAC1AEA870DB}&quot; pptId=&quot;540&quot;/&gt;&#10;    &lt;slide id=&quot;{6830888A-58A4-4065-93B6-0DD34DAC8FDC}&quot; pptId=&quot;286&quot;/&gt;&#10;    &lt;slide id=&quot;{4E84AAC7-AAEE-4DE2-9878-D03641689A66}&quot; pptId=&quot;521&quot;/&gt;&#10;    &lt;slide id=&quot;{B25D36A2-6C47-4D82-93BF-6463D30275F6}&quot; pptId=&quot;274&quot;/&gt;&#10;    &lt;slide id=&quot;{A49CEA15-D7A0-4CC0-BAA9-41C948FE2B31}&quot; pptId=&quot;272&quot;/&gt;&#10;    &lt;slide id=&quot;{2E761397-D25C-44A2-9DC1-B34F010B7BC0}&quot; pptId=&quot;269&quot;/&gt;&#10;    &lt;slide id=&quot;{C27D1BC5-C877-479C-B00C-9EF4C7143DA7}&quot; pptId=&quot;279&quot;/&gt;&#10;    &lt;slide id=&quot;{CD94B326-3544-4584-97AC-7D9A8766110B}&quot; pptId=&quot;534&quot;/&gt;&#10;    &lt;slide id=&quot;{3A00E56E-2F69-441B-97EC-4B75C59BB22D}&quot; pptId=&quot;533&quot;/&gt;&#10;    &lt;slide id=&quot;{0E5F94DA-066E-4376-A213-5F07573CDD8D}&quot; pptId=&quot;526&quot;/&gt;&#10;    &lt;slide id=&quot;{86474B2B-93CD-4045-B277-CAFD64A3FE05}&quot; pptId=&quot;278&quot;/&gt;&#10;    &lt;slide id=&quot;{DD308C0F-41F0-442F-9044-B840FCAA249F}&quot; pptId=&quot;271&quot;/&gt;&#10;    &lt;slide id=&quot;{3F91D026-F399-4706-81A2-3E99351136BD}&quot; pptId=&quot;527&quot;/&gt;&#10;    &lt;slide id=&quot;{761FC0D7-469D-4958-9C23-B0E5AD5BF369}&quot; pptId=&quot;531&quot;/&gt;&#10;    &lt;slide id=&quot;{AAB2541C-C1E2-4A7B-A9EF-CA30D08015A3}&quot; pptId=&quot;530&quot;/&gt;&#10;    &lt;slide id=&quot;{26804EA0-15F6-43D9-9E85-73BB63505D3D}&quot; pptId=&quot;280&quot;/&gt;&#10;    &lt;slide id=&quot;{80688CEA-E3CA-4135-841A-B0AAC2960855}&quot; pptId=&quot;532&quot;/&gt;&#10;    &lt;slide id=&quot;{2B014C3F-E6F8-45E6-B076-70305EE5D7A7}&quot; pptId=&quot;535&quot;/&gt;&#10;    &lt;slide id=&quot;{552A95B6-75C8-49E7-B008-EFA1EC271137}&quot; pptId=&quot;528&quot;/&gt;&#10;    &lt;slide id=&quot;{83E1F965-1CD2-417D-B6D2-035B231BD693}&quot; pptId=&quot;302&quot;/&gt;&#10;    &lt;slide id=&quot;{2AB6AA58-60A8-4C2B-9698-A135DB3BE4A4}&quot; pptId=&quot;538&quot;/&gt;&#10;    &lt;slide id=&quot;{6799F3B1-BA52-4804-AAB3-7374C63CD04D}&quot; pptId=&quot;287&quot;/&gt;&#10;    &lt;slide id=&quot;{AC72FC04-2D85-4AA1-B01C-554E5CD4062D}&quot; pptId=&quot;539&quot;/&gt;&#10;  &lt;/slides&gt;&#10;&#10;  &lt;narration&gt;&#10;    &lt;audioTracks&gt;&#10;      &lt;audioTrack muted=&quot;false&quot; name=&quot;1&quot; resource=&quot;914aa1f7&quot; slideId=&quot;{8ECF12E9-6D20-4F49-919E-CCF0AD7DEBD8}&quot; startTime=&quot;0&quot; stepIndex=&quot;0&quot; volume=&quot;1&quot;&gt;&#10;        &lt;audio channels=&quot;2&quot; format=&quot;s16p&quot; sampleRate=&quot;44100&quot;/&gt;&#10;      &lt;/audioTrack&gt;&#10;      &lt;audioTrack muted=&quot;false&quot; name=&quot;2&quot; resource=&quot;3497aae0&quot; slideId=&quot;{8DA5B480-3604-4ABC-8FFB-AAC1AEA870DB}&quot; startTime=&quot;0&quot; stepIndex=&quot;0&quot; volume=&quot;1&quot;&gt;&#10;        &lt;audio channels=&quot;2&quot; format=&quot;s16p&quot; sampleRate=&quot;44100&quot;/&gt;&#10;      &lt;/audioTrack&gt;&#10;      &lt;audioTrack muted=&quot;false&quot; name=&quot;3&quot; resource=&quot;db84c10c&quot; slideId=&quot;{AC72FC04-2D85-4AA1-B01C-554E5CD4062D}&quot; startTime=&quot;0&quot; stepIndex=&quot;0&quot; volume=&quot;1&quot;&gt;&#10;        &lt;audio channels=&quot;2&quot; format=&quot;s16p&quot; sampleRate=&quot;44100&quot;/&gt;&#10;      &lt;/audioTrack&gt;&#10;    &lt;/audioTracks&gt;&#10;    &lt;videoTracks/&gt;&#10;  &lt;/narration&gt;&#10;&#10;&lt;/presentation2&gt;&#10;"/>
  <p:tag name="FLASHSPRING_PRESENTATION_REFERENCES" val=""/>
  <p:tag name="ISPRING_OUTPUT_FOLDER" val="[[&quot;\uFFFDl'\uFFFD{67FE61B9-6C8E-458C-983F-3FE74418161D}&quot;,&quot;E:\\2022-2023\\Elearning\\Co Thuy\\BAI DU THI&quot;],[&quot;\uFFFD\uFFFD@\uFFFD{56DC67A2-3CBB-4B5E-8E71-D82772C34E45}&quot;,&quot;D:\\VI DEO Thangs 15-10-21&quot;]]"/>
  <p:tag name="ISPRING_SCORM_PASSING_SCORE" val="80.000000"/>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TIMING" val="|5.1|6.5|6.8"/>
  <p:tag name="GENSWF_ADVANCE_TIME" val="25.577"/>
  <p:tag name="ISPRING_CUSTOM_TIMING_USED" val="1"/>
  <p:tag name="ISPRING_SLIDE_ID_2" val="{A49CEA15-D7A0-4CC0-BAA9-41C948FE2B31}"/>
  <p:tag name="ISPRING_SLIDE_INDENT_LEVEL" val="0"/>
  <p:tag name="ISPRING_PRESENTER_ID" val="{EB3B8B03-2B74-435A-9801-7079FBFB40F0}"/>
  <p:tag name="GENSWF_SLIDE_TITLE" val="Những điều cần lưu ý"/>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 name="PRESENTER_SHAPEINFO" val="&lt;ThreeDShapeInfo&gt;&lt;uuid val=&quot;{4352737B-28A6-40B5-81BC-86F945700313}&quot;/&gt;&lt;isInvalidForFieldText val=&quot;0&quot;/&gt;&lt;Image&gt;&lt;filename val=&quot;C:\Users\BachKim101\Documents\My Adobe Presentations\BINH NGO DAI CAO\data\asimages\{4352737B-28A6-40B5-81BC-86F945700313}_3.png&quot;/&gt;&lt;left val=&quot;39&quot;/&gt;&lt;top val=&quot;45&quot;/&gt;&lt;width val=&quot;690&quot;/&gt;&lt;height val=&quot;65&quot;/&gt;&lt;hasText val=&quot;1&quot;/&gt;&lt;/Image&gt;&lt;/ThreeDShapeInfo&gt;"/>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2E761397-D25C-44A2-9DC1-B34F010B7BC0}"/>
  <p:tag name="ISPRING_SLIDE_INDENT_LEVEL" val="0"/>
  <p:tag name="ISPRING_PRESENTER_ID" val="{EB3B8B03-2B74-435A-9801-7079FBFB40F0}"/>
  <p:tag name="GENSWF_SLIDE_TITLE" val="Giới thiệu bài"/>
</p:tagLst>
</file>

<file path=ppt/tags/tag13.xml><?xml version="1.0" encoding="utf-8"?>
<p:tagLst xmlns:a="http://schemas.openxmlformats.org/drawingml/2006/main" xmlns:r="http://schemas.openxmlformats.org/officeDocument/2006/relationships" xmlns:p="http://schemas.openxmlformats.org/presentationml/2006/main">
  <p:tag name="TIMING" val="|8.2|4.7|4.1"/>
  <p:tag name="GENSWF_ADVANCE_TIME" val="35.269"/>
  <p:tag name="ISPRING_CUSTOM_TIMING_USED" val="1"/>
  <p:tag name="ISPRING_SLIDE_ID_2" val="{C27D1BC5-C877-479C-B00C-9EF4C7143DA7}"/>
  <p:tag name="ISPRING_SLIDE_INDENT_LEVEL" val="0"/>
  <p:tag name="ISPRING_PRESENTER_ID" val="{EB3B8B03-2B74-435A-9801-7079FBFB40F0}"/>
</p:tagLst>
</file>

<file path=ppt/tags/tag14.xml><?xml version="1.0" encoding="utf-8"?>
<p:tagLst xmlns:a="http://schemas.openxmlformats.org/drawingml/2006/main" xmlns:r="http://schemas.openxmlformats.org/officeDocument/2006/relationships" xmlns:p="http://schemas.openxmlformats.org/presentationml/2006/main">
  <p:tag name="PPSNARRATIONPROPS" val="C:\Users\Luong Hung Violet\Desktop\Do Hien Hoa\gui thay lan 2\ghi am cat\s 15 de cuong.wav"/>
  <p:tag name="ISPRING_CUSTOM_TIMING_USED" val="1"/>
  <p:tag name="GENSWF_SLIDE_TITLE" val="Đề cương bài học"/>
  <p:tag name="ISPRING_SLIDE_INDENT_LEVEL" val="0"/>
  <p:tag name="ISPRING_PLAYER_LAYOUT_TYPE" val="Full"/>
  <p:tag name="PPSNARRATION" val="82,545842598,D:\TEPNGUON\Mot so dan toc o tay nguyen_pptx\Media.ppcx"/>
  <p:tag name="ISPRING_SLIDE_ID" val="{AC6C37CF-661B-4473-BD16-C4DAB8279C77}"/>
  <p:tag name="TIMING" val="|1.7|2.4"/>
  <p:tag name="GENSWF_ADVANCE_TIME" val="109.336"/>
  <p:tag name="ISPRING_SLIDE_ID_2" val="{CD94B326-3544-4584-97AC-7D9A8766110B}"/>
  <p:tag name="ISPRING_PRESENTER_ID" val="{EB3B8B03-2B74-435A-9801-7079FBFB40F0}"/>
</p:tagLst>
</file>

<file path=ppt/tags/tag15.xml><?xml version="1.0" encoding="utf-8"?>
<p:tagLst xmlns:a="http://schemas.openxmlformats.org/drawingml/2006/main" xmlns:r="http://schemas.openxmlformats.org/officeDocument/2006/relationships" xmlns:p="http://schemas.openxmlformats.org/presentationml/2006/main">
  <p:tag name="TIMING" val="|1.9|2.1|1.7|3.9|2|1.6|11.8|2.5|6.3|3.9|2.8|1.5|2.9|21.7|3.1|3.9|1.2|1.7|4.4"/>
  <p:tag name="GENSWF_ADVANCE_TIME" val="86.934"/>
  <p:tag name="ISPRING_CUSTOM_TIMING_USED" val="1"/>
  <p:tag name="ISPRING_SLIDE_ID_2" val="{3A00E56E-2F69-441B-97EC-4B75C59BB22D}"/>
  <p:tag name="ISPRING_SLIDE_INDENT_LEVEL" val="0"/>
  <p:tag name="ISPRING_PRESENTER_ID" val="{EB3B8B03-2B74-435A-9801-7079FBFB40F0}"/>
</p:tagLst>
</file>

<file path=ppt/tags/tag16.xml><?xml version="1.0" encoding="utf-8"?>
<p:tagLst xmlns:a="http://schemas.openxmlformats.org/drawingml/2006/main" xmlns:r="http://schemas.openxmlformats.org/officeDocument/2006/relationships" xmlns:p="http://schemas.openxmlformats.org/presentationml/2006/main">
  <p:tag name="PPSNARRATIONPROPS" val="C:\Users\Luong Hung Violet\Desktop\Do Hien Hoa\gui thay lan 2\ghi am cat\s 15 de cuong.wav"/>
  <p:tag name="ISPRING_CUSTOM_TIMING_USED" val="1"/>
  <p:tag name="GENSWF_SLIDE_TITLE" val="Đề cương bài học"/>
  <p:tag name="ISPRING_SLIDE_INDENT_LEVEL" val="0"/>
  <p:tag name="ISPRING_PLAYER_LAYOUT_TYPE" val="Full"/>
  <p:tag name="PPSNARRATION" val="82,545842598,D:\TEPNGUON\Mot so dan toc o tay nguyen_pptx\Media.ppcx"/>
  <p:tag name="ISPRING_SLIDE_ID" val="{AC6C37CF-661B-4473-BD16-C4DAB8279C77}"/>
  <p:tag name="TIMING" val="|3.4|5.8|5.4|11.4|1.4"/>
  <p:tag name="GENSWF_ADVANCE_TIME" val="47.914"/>
  <p:tag name="ISPRING_SLIDE_ID_2" val="{0E5F94DA-066E-4376-A213-5F07573CDD8D}"/>
  <p:tag name="ISPRING_PRESENTER_ID" val="{EB3B8B03-2B74-435A-9801-7079FBFB40F0}"/>
</p:tagLst>
</file>

<file path=ppt/tags/tag17.xml><?xml version="1.0" encoding="utf-8"?>
<p:tagLst xmlns:a="http://schemas.openxmlformats.org/drawingml/2006/main" xmlns:r="http://schemas.openxmlformats.org/officeDocument/2006/relationships" xmlns:p="http://schemas.openxmlformats.org/presentationml/2006/main">
  <p:tag name="TIMING" val="|11.7|8.4"/>
  <p:tag name="GENSWF_ADVANCE_TIME" val="54.532"/>
  <p:tag name="ISPRING_CUSTOM_TIMING_USED" val="1"/>
  <p:tag name="ISPRING_SLIDE_ID_2" val="{86474B2B-93CD-4045-B277-CAFD64A3FE05}"/>
  <p:tag name="ISPRING_SLIDE_INDENT_LEVEL" val="0"/>
  <p:tag name="ISPRING_PRESENTER_ID" val="{EB3B8B03-2B74-435A-9801-7079FBFB40F0}"/>
</p:tagLst>
</file>

<file path=ppt/tags/tag18.xml><?xml version="1.0" encoding="utf-8"?>
<p:tagLst xmlns:a="http://schemas.openxmlformats.org/drawingml/2006/main" xmlns:r="http://schemas.openxmlformats.org/officeDocument/2006/relationships" xmlns:p="http://schemas.openxmlformats.org/presentationml/2006/main">
  <p:tag name="GENSWF_ADVANCE_TIME" val="30.643"/>
  <p:tag name="ISPRING_CUSTOM_TIMING_USED" val="1"/>
  <p:tag name="ISPRING_SLIDE_ID_2" val="{DD308C0F-41F0-442F-9044-B840FCAA249F}"/>
  <p:tag name="ISPRING_SLIDE_INDENT_LEVEL" val="0"/>
  <p:tag name="ISPRING_PRESENTER_ID" val="{EB3B8B03-2B74-435A-9801-7079FBFB40F0}"/>
  <p:tag name="GENSWF_SLIDE_TITLE" val="Đề cương bài học"/>
</p:tagLst>
</file>

<file path=ppt/tags/tag19.xml><?xml version="1.0" encoding="utf-8"?>
<p:tagLst xmlns:a="http://schemas.openxmlformats.org/drawingml/2006/main" xmlns:r="http://schemas.openxmlformats.org/officeDocument/2006/relationships" xmlns:p="http://schemas.openxmlformats.org/presentationml/2006/main">
  <p:tag name="TIMING" val="|9.2|1.2|0.9|3.1|2.3|4.6|1.6|1.1|1.9|2.3|3.4|1.9|26.5"/>
  <p:tag name="GENSWF_ADVANCE_TIME" val="65.189"/>
  <p:tag name="ISPRING_CUSTOM_TIMING_USED" val="1"/>
  <p:tag name="ISPRING_SLIDE_ID_2" val="{3F91D026-F399-4706-81A2-3E99351136BD}"/>
  <p:tag name="ISPRING_SLIDE_INDENT_LEVEL" val="0"/>
  <p:tag name="ISPRING_PRESENTER_ID" val="{EB3B8B03-2B74-435A-9801-7079FBFB40F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30.982"/>
  <p:tag name="ISPRING_CUSTOM_TIMING_USED" val="1"/>
  <p:tag name="ISPRING_SLIDE_ID_2" val="{8ECF12E9-6D20-4F49-919E-CCF0AD7DEBD8}"/>
  <p:tag name="GENSWF_SLIDE_TITLE" val="Bìa"/>
  <p:tag name="ISPRING_SLIDE_INDENT_LEVEL" val="0"/>
  <p:tag name="ISPRING_PRESENTER_ID" val="{EB3B8B03-2B74-435A-9801-7079FBFB40F0}"/>
</p:tagLst>
</file>

<file path=ppt/tags/tag20.xml><?xml version="1.0" encoding="utf-8"?>
<p:tagLst xmlns:a="http://schemas.openxmlformats.org/drawingml/2006/main" xmlns:r="http://schemas.openxmlformats.org/officeDocument/2006/relationships" xmlns:p="http://schemas.openxmlformats.org/presentationml/2006/main">
  <p:tag name="GENSWF_ADVANCE_TIME" val="22.044"/>
  <p:tag name="ISPRING_CUSTOM_TIMING_USED" val="1"/>
  <p:tag name="ISPRING_SLIDE_ID_2" val="{761FC0D7-469D-4958-9C23-B0E5AD5BF369}"/>
  <p:tag name="ISPRING_SLIDE_INDENT_LEVEL" val="0"/>
  <p:tag name="ISPRING_PRESENTER_ID" val="{EB3B8B03-2B74-435A-9801-7079FBFB40F0}"/>
  <p:tag name="GENSWF_SLIDE_TITLE" val="Đề cương bài học"/>
</p:tagLst>
</file>

<file path=ppt/tags/tag21.xml><?xml version="1.0" encoding="utf-8"?>
<p:tagLst xmlns:a="http://schemas.openxmlformats.org/drawingml/2006/main" xmlns:r="http://schemas.openxmlformats.org/officeDocument/2006/relationships" xmlns:p="http://schemas.openxmlformats.org/presentationml/2006/main">
  <p:tag name="TIMING" val="|2|3.2|2.1|2.6|2.9|1.7|1.3|3.4|2.3|2.1|1.7|1.1|3.4|2.5|2|1.9|1|3.7|2.3|2.5|2.3|0.9|3.8|2.7|1.9"/>
  <p:tag name="GENSWF_ADVANCE_TIME" val="103.106"/>
  <p:tag name="ISPRING_CUSTOM_TIMING_USED" val="1"/>
  <p:tag name="ISPRING_SLIDE_ID_2" val="{AAB2541C-C1E2-4A7B-A9EF-CA30D08015A3}"/>
  <p:tag name="ISPRING_SLIDE_INDENT_LEVEL" val="0"/>
  <p:tag name="ISPRING_PRESENTER_ID" val="{EB3B8B03-2B74-435A-9801-7079FBFB40F0}"/>
</p:tagLst>
</file>

<file path=ppt/tags/tag22.xml><?xml version="1.0" encoding="utf-8"?>
<p:tagLst xmlns:a="http://schemas.openxmlformats.org/drawingml/2006/main" xmlns:r="http://schemas.openxmlformats.org/officeDocument/2006/relationships" xmlns:p="http://schemas.openxmlformats.org/presentationml/2006/main">
  <p:tag name="TIMING" val="|11.4"/>
  <p:tag name="GENSWF_ADVANCE_TIME" val="34.033"/>
  <p:tag name="ISPRING_CUSTOM_TIMING_USED" val="1"/>
  <p:tag name="ISPRING_SLIDE_ID_2" val="{26804EA0-15F6-43D9-9E85-73BB63505D3D}"/>
  <p:tag name="ISPRING_SLIDE_INDENT_LEVEL" val="0"/>
  <p:tag name="ISPRING_PRESENTER_ID" val="{EB3B8B03-2B74-435A-9801-7079FBFB40F0}"/>
  <p:tag name="GENSWF_SLIDE_TITLE" val="Luyện tập"/>
</p:tagLst>
</file>

<file path=ppt/tags/tag23.xml><?xml version="1.0" encoding="utf-8"?>
<p:tagLst xmlns:a="http://schemas.openxmlformats.org/drawingml/2006/main" xmlns:r="http://schemas.openxmlformats.org/officeDocument/2006/relationships" xmlns:p="http://schemas.openxmlformats.org/presentationml/2006/main">
  <p:tag name="GENSWF_ADVANCE_TIME" val="5.000"/>
  <p:tag name="TIMING" val="|1|0.5"/>
  <p:tag name="ISPRING_CUSTOM_TIMING_USED" val="1"/>
  <p:tag name="ISPRING_SLIDE_ID_2" val="{80688CEA-E3CA-4135-841A-B0AAC2960855}"/>
  <p:tag name="ISPRING_SLIDE_INDENT_LEVEL" val="0"/>
  <p:tag name="ISPRING_PRESENTER_ID" val="{EB3B8B03-2B74-435A-9801-7079FBFB40F0}"/>
  <p:tag name="GENSWF_SLIDE_TITLE" val="Luyện tập"/>
</p:tagLst>
</file>

<file path=ppt/tags/tag24.xml><?xml version="1.0" encoding="utf-8"?>
<p:tagLst xmlns:a="http://schemas.openxmlformats.org/drawingml/2006/main" xmlns:r="http://schemas.openxmlformats.org/officeDocument/2006/relationships" xmlns:p="http://schemas.openxmlformats.org/presentationml/2006/main">
  <p:tag name="TIMING" val="|3.1|9.9|2|4.6|3.5|4.2"/>
  <p:tag name="GENSWF_ADVANCE_TIME" val="73.758"/>
  <p:tag name="ISPRING_CUSTOM_TIMING_USED" val="1"/>
  <p:tag name="ISPRING_SLIDE_ID_2" val="{2B014C3F-E6F8-45E6-B076-70305EE5D7A7}"/>
  <p:tag name="ISPRING_SLIDE_INDENT_LEVEL" val="0"/>
  <p:tag name="ISPRING_PRESENTER_ID" val="{EB3B8B03-2B74-435A-9801-7079FBFB40F0}"/>
  <p:tag name="GENSWF_SLIDE_TITLE" val="Luyện tập"/>
</p:tagLst>
</file>

<file path=ppt/tags/tag25.xml><?xml version="1.0" encoding="utf-8"?>
<p:tagLst xmlns:a="http://schemas.openxmlformats.org/drawingml/2006/main" xmlns:r="http://schemas.openxmlformats.org/officeDocument/2006/relationships" xmlns:p="http://schemas.openxmlformats.org/presentationml/2006/main">
  <p:tag name="TIMING" val="|16.9|24.6"/>
  <p:tag name="GENSWF_ADVANCE_TIME" val="73.848"/>
  <p:tag name="ISPRING_CUSTOM_TIMING_USED" val="1"/>
  <p:tag name="ISPRING_SLIDE_ID_2" val="{552A95B6-75C8-49E7-B008-EFA1EC271137}"/>
  <p:tag name="ISPRING_SLIDE_INDENT_LEVEL" val="0"/>
  <p:tag name="ISPRING_PRESENTER_ID" val="{EB3B8B03-2B74-435A-9801-7079FBFB40F0}"/>
  <p:tag name="GENSWF_SLIDE_TITLE" val="Luyện tập"/>
</p:tagLst>
</file>

<file path=ppt/tags/tag26.xml><?xml version="1.0" encoding="utf-8"?>
<p:tagLst xmlns:a="http://schemas.openxmlformats.org/drawingml/2006/main" xmlns:r="http://schemas.openxmlformats.org/officeDocument/2006/relationships" xmlns:p="http://schemas.openxmlformats.org/presentationml/2006/main">
  <p:tag name="PPSNARRATIONPROPS" val="C:\Users\Luong Hung Violet\Desktop\Do Hien Hoa\gui thay lan 2\ghi am cat\s 15 de cuong.wav"/>
  <p:tag name="ISPRING_CUSTOM_TIMING_USED" val="1"/>
  <p:tag name="GENSWF_SLIDE_TITLE" val="Đề cương bài học"/>
  <p:tag name="ISPRING_SLIDE_INDENT_LEVEL" val="0"/>
  <p:tag name="ISPRING_PLAYER_LAYOUT_TYPE" val="Full"/>
  <p:tag name="PPSNARRATION" val="82,545842598,D:\TEPNGUON\Mot so dan toc o tay nguyen_pptx\Media.ppcx"/>
  <p:tag name="ISPRING_SLIDE_ID" val="{AC6C37CF-661B-4473-BD16-C4DAB8279C77}"/>
  <p:tag name="TIMING" val="|6.5|1.4|5.2|6.3"/>
  <p:tag name="GENSWF_ADVANCE_TIME" val="31.180"/>
  <p:tag name="ISPRING_SLIDE_ID_2" val="{83E1F965-1CD2-417D-B6D2-035B231BD693}"/>
  <p:tag name="ISPRING_PRESENTER_ID" val="{EB3B8B03-2B74-435A-9801-7079FBFB40F0}"/>
</p:tagLst>
</file>

<file path=ppt/tags/tag27.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1.quiz"/>
  <p:tag name="ISPRING_QUIZ_RELATIVE_PATH" val="Lop 4_luyen tu va cau_tuan 13_cau hoi va dau cham hoi_th.trangan.dongtrieu\quiz\quiz1.quiz"/>
  <p:tag name="ISPRING_QUIZ_FULL_PATH" val="E:\2022-2023\Elearning\Co Thuy\BAI DU THI\Lop 4_luyen tu va cau_tuan 13_cau hoi va dau cham hoi_th.trangan.dongtrieu\quiz\quiz1.quiz"/>
  <p:tag name="GENSWF_ADVANCE_TIME" val="5.000"/>
  <p:tag name="ISPRING_CUSTOM_TIMING_USED" val="1"/>
  <p:tag name="ISPRING_SLIDE_ID_2" val="{2AB6AA58-60A8-4C2B-9698-A135DB3BE4A4}"/>
  <p:tag name="ISPRING_SLIDE_INDENT_LEVEL" val="0"/>
  <p:tag name="ISPRING_PRESENTER_ID" val="{EB3B8B03-2B74-435A-9801-7079FBFB40F0}"/>
  <p:tag name="GENSWF_SLIDE_TITLE" val="Câu hỏi tự kiểm tra"/>
</p:tagLst>
</file>

<file path=ppt/tags/tag28.xml><?xml version="1.0" encoding="utf-8"?>
<p:tagLst xmlns:a="http://schemas.openxmlformats.org/drawingml/2006/main" xmlns:r="http://schemas.openxmlformats.org/officeDocument/2006/relationships" xmlns:p="http://schemas.openxmlformats.org/presentationml/2006/main">
  <p:tag name="PPSNARRATIONPROPS" val="C:\Users\Luong Hung Violet\Desktop\Do Hien Hoa\gui thay lan 2\ghi am cat\s50.mp3"/>
  <p:tag name="ISPRING_CUSTOM_TIMING_USED" val="1"/>
  <p:tag name="GENSWF_SLIDE_TITLE" val="Ghi nhớ"/>
  <p:tag name="ISPRING_SLIDE_INDENT_LEVEL" val="0"/>
  <p:tag name="ISPRING_PLAYER_LAYOUT_TYPE" val="Full"/>
  <p:tag name="PPSNARRATION" val="76,545842598,D:\TEPNGUON\Mot so dan toc o tay nguyen_pptx\Media.ppcx"/>
  <p:tag name="ISPRING_SLIDE_ID" val="{A229AF99-505E-4094-BDC6-4476E949E7D2}"/>
  <p:tag name="TIMING" val="|1.6|1.2"/>
  <p:tag name="GENSWF_ADVANCE_TIME" val="10.880"/>
  <p:tag name="ISPRING_SLIDE_ID_2" val="{6799F3B1-BA52-4804-AAB3-7374C63CD04D}"/>
  <p:tag name="ISPRING_PRESENTER_ID" val="{EB3B8B03-2B74-435A-9801-7079FBFB40F0}"/>
</p:tagLst>
</file>

<file path=ppt/tags/tag2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ài liệu tham khảo"/>
  <p:tag name="ISPRING_SLIDE_INDENT_LEVEL" val="0"/>
  <p:tag name="GENSWF_ADVANCE_TIME" val="30.408"/>
  <p:tag name="ISPRING_SLIDE_ID_2" val="{AC72FC04-2D85-4AA1-B01C-554E5CD4062D}"/>
  <p:tag name="ISPRING_PRESENTER_ID" val="{EB3B8B03-2B74-435A-9801-7079FBFB40F0}"/>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0A7EB05F-61F3-4749-9DA4-6771C57F819A}&quot;/&gt;&lt;isInvalidForFieldText val=&quot;0&quot;/&gt;&lt;Image&gt;&lt;filename val=&quot;C:\Users\Welcome\AppData\Local\Temp\PR\data\asimages\{0A7EB05F-61F3-4749-9DA4-6771C57F819A}_1.png&quot;/&gt;&lt;left val=&quot;46&quot;/&gt;&lt;top val=&quot;10&quot;/&gt;&lt;width val=&quot;341&quot;/&gt;&lt;height val=&quot;115&quot;/&gt;&lt;hasText val=&quot;1&quot;/&gt;&lt;/Image&gt;&lt;/ThreeDShapeInfo&gt;"/>
  <p:tag name="PRESENTER_SHAPETEXTINFO" val="&lt;ShapeTextInfo&gt;&lt;TableIndex row=&quot;-1&quot; col=&quot;-1&quot;&gt;&lt;linesCount val=&quot;1&quot;/&gt;&lt;lineCharCount val=&quot;22&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221FD046-6BC0-46BB-9A48-446674CBEC61}&quot;/&gt;&lt;isInvalidForFieldText val=&quot;0&quot;/&gt;&lt;Image&gt;&lt;filename val=&quot;C:\Users\Welcome\AppData\Local\Temp\PR\data\asimages\{221FD046-6BC0-46BB-9A48-446674CBEC61}_1.png&quot;/&gt;&lt;left val=&quot;130&quot;/&gt;&lt;top val=&quot;173&quot;/&gt;&lt;width val=&quot;501&quot;/&gt;&lt;height val=&quot;343&quot;/&gt;&lt;hasText val=&quot;1&quot;/&gt;&lt;/Image&gt;&lt;/ThreeDShapeInfo&gt;"/>
  <p:tag name="PRESENTER_SHAPETEXTINFO" val="&lt;ShapeTextInfo&gt;&lt;TableIndex row=&quot;-1&quot; col=&quot;-1&quot;&gt;&lt;linesCount val=&quot;11&quot;/&gt;&lt;lineCharCount val=&quot;29&quot;/&gt;&lt;lineCharCount val=&quot;20&quot;/&gt;&lt;lineCharCount val=&quot;27&quot;/&gt;&lt;lineCharCount val=&quot;38&quot;/&gt;&lt;lineCharCount val=&quot;31&quot;/&gt;&lt;lineCharCount val=&quot;42&quot;/&gt;&lt;lineCharCount val=&quot;72&quot;/&gt;&lt;lineCharCount val=&quot;1&quot;/&gt;&lt;lineCharCount val=&quot;1&quot;/&gt;&lt;lineCharCount val=&quot;1&quot;/&gt;&lt;lineCharCount val=&quot;1&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Welcome\AppData\Local\Temp\PR\data\asimages\{05522757-A9A4-44FD-88F3-A26799F53ED2}_1.png&quot;/&gt;&lt;left val=&quot;139&quot;/&gt;&lt;top val=&quot;480&quot;/&gt;&lt;width val=&quot;409&quot;/&gt;&lt;height val=&quot;49&quot;/&gt;&lt;hasText val=&quot;1&quot;/&gt;&lt;/Image&gt;&lt;/ThreeDShapeInfo&gt;"/>
  <p:tag name="PRESENTER_SHAPETEXTINFO" val="&lt;ShapeTextInfo&gt;&lt;TableIndex row=&quot;-1&quot; col=&quot;-1&quot;&gt;&lt;linesCount val=&quot;1&quot;/&gt;&lt;lineCharCount val=&quot;30&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Video"/>
  <p:tag name="GENSWF_SLIDE_TITLE" val="Hướng dẫn cách làm các dạng bài tập"/>
  <p:tag name="TIMING" val="|1.383|1.981|4.105|4.647"/>
  <p:tag name="ISPRING_SLIDE_ID_2" val="{8DA5B480-3604-4ABC-8FFB-AAC1AEA870DB}"/>
  <p:tag name="GENSWF_ADVANCE_TIME" val="25.679"/>
  <p:tag name="ISPRING_PRESENTER_ID" val="{EB3B8B03-2B74-435A-9801-7079FBFB40F0}"/>
</p:tagLst>
</file>

<file path=ppt/tags/tag7.xml><?xml version="1.0" encoding="utf-8"?>
<p:tagLst xmlns:a="http://schemas.openxmlformats.org/drawingml/2006/main" xmlns:r="http://schemas.openxmlformats.org/officeDocument/2006/relationships" xmlns:p="http://schemas.openxmlformats.org/presentationml/2006/main">
  <p:tag name="PPSNARRATIONPROPS" val="C:\Users\Luong Hung Violet\Desktop\Do Hien Hoa\gui thay lan 2\ghi am cat\s47 chot le hoi.mp3"/>
  <p:tag name="ISPRING_CUSTOM_TIMING_USED" val="1"/>
  <p:tag name="ISPRING_SLIDE_INDENT_LEVEL" val="0"/>
  <p:tag name="ISPRING_PLAYER_LAYOUT_TYPE" val="Full"/>
  <p:tag name="PPSNARRATION" val="75,545842598,D:\TEPNGUON\Mot so dan toc o tay nguyen_pptx\Media.ppcx"/>
  <p:tag name="ISPRING_SLIDE_ID" val="{9534FF4F-833E-4D4B-B567-E4E997A1EEF1}"/>
  <p:tag name="TIMING" val="|22.5"/>
  <p:tag name="GENSWF_ADVANCE_TIME" val="25.101"/>
  <p:tag name="ISPRING_SLIDE_ID_2" val="{6830888A-58A4-4065-93B6-0DD34DAC8FDC}"/>
  <p:tag name="GENSWF_SLIDE_TITLE" val="Giới thiệu"/>
  <p:tag name="ISPRING_PRESENTER_ID" val="{EB3B8B03-2B74-435A-9801-7079FBFB40F0}"/>
</p:tagLst>
</file>

<file path=ppt/tags/tag8.xml><?xml version="1.0" encoding="utf-8"?>
<p:tagLst xmlns:a="http://schemas.openxmlformats.org/drawingml/2006/main" xmlns:r="http://schemas.openxmlformats.org/officeDocument/2006/relationships" xmlns:p="http://schemas.openxmlformats.org/presentationml/2006/main">
  <p:tag name="TIMING" val="|4.4|2.6|1.7"/>
  <p:tag name="GENSWF_ADVANCE_TIME" val="12.940"/>
  <p:tag name="ISPRING_CUSTOM_TIMING_USED" val="1"/>
  <p:tag name="ISPRING_SLIDE_ID_2" val="{4E84AAC7-AAEE-4DE2-9878-D03641689A66}"/>
  <p:tag name="ISPRING_SLIDE_INDENT_LEVEL" val="0"/>
  <p:tag name="ISPRING_PRESENTER_ID" val="{EB3B8B03-2B74-435A-9801-7079FBFB40F0}"/>
</p:tagLst>
</file>

<file path=ppt/tags/tag9.xml><?xml version="1.0" encoding="utf-8"?>
<p:tagLst xmlns:a="http://schemas.openxmlformats.org/drawingml/2006/main" xmlns:r="http://schemas.openxmlformats.org/officeDocument/2006/relationships" xmlns:p="http://schemas.openxmlformats.org/presentationml/2006/main">
  <p:tag name="PPSNARRATIONPROPS" val="C:\Users\Luong Hung Violet\Desktop\Do Hien Hoa\gui thay lan 2\ghi am cat\s 15 de cuong.wav"/>
  <p:tag name="ISPRING_CUSTOM_TIMING_USED" val="1"/>
  <p:tag name="GENSWF_SLIDE_TITLE" val="Đề cương bài học"/>
  <p:tag name="ISPRING_SLIDE_INDENT_LEVEL" val="0"/>
  <p:tag name="ISPRING_PLAYER_LAYOUT_TYPE" val="Full"/>
  <p:tag name="PPSNARRATION" val="82,545842598,D:\TEPNGUON\Mot so dan toc o tay nguyen_pptx\Media.ppcx"/>
  <p:tag name="ISPRING_SLIDE_ID" val="{AC6C37CF-661B-4473-BD16-C4DAB8279C77}"/>
  <p:tag name="TIMING" val="|2|2.9|1.7|2.4"/>
  <p:tag name="GENSWF_ADVANCE_TIME" val="11.914"/>
  <p:tag name="ISPRING_SLIDE_ID_2" val="{B25D36A2-6C47-4D82-93BF-6463D30275F6}"/>
  <p:tag name="ISPRING_PRESENTER_ID" val="{EB3B8B03-2B74-435A-9801-7079FBFB40F0}"/>
</p:tagLst>
</file>

<file path=ppt/theme/theme1.xml><?xml version="1.0" encoding="utf-8"?>
<a:theme xmlns:a="http://schemas.openxmlformats.org/drawingml/2006/main" name="Default Design">
  <a:themeElements>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99">
            <a:alpha val="67999"/>
          </a:srgbClr>
        </a:solidFill>
        <a:ln w="9525" cap="flat" cmpd="sng" algn="ctr">
          <a:solidFill>
            <a:srgbClr val="808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FF0066"/>
            </a:solidFill>
            <a:effectLst/>
            <a:latin typeface=".VnTime" pitchFamily="34" charset="0"/>
            <a:cs typeface="Arial" charset="0"/>
          </a:defRPr>
        </a:defPPr>
      </a:lstStyle>
    </a:spDef>
    <a:lnDef>
      <a:spPr bwMode="auto">
        <a:xfrm>
          <a:off x="0" y="0"/>
          <a:ext cx="1" cy="1"/>
        </a:xfrm>
        <a:custGeom>
          <a:avLst/>
          <a:gdLst/>
          <a:ahLst/>
          <a:cxnLst/>
          <a:rect l="0" t="0" r="0" b="0"/>
          <a:pathLst/>
        </a:custGeom>
        <a:solidFill>
          <a:srgbClr val="FFFF99">
            <a:alpha val="67999"/>
          </a:srgbClr>
        </a:solidFill>
        <a:ln w="9525" cap="flat" cmpd="sng" algn="ctr">
          <a:solidFill>
            <a:srgbClr val="808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FF0066"/>
            </a:solidFill>
            <a:effectLst/>
            <a:latin typeface=".VnTime" pitchFamily="34"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99">
            <a:alpha val="67999"/>
          </a:srgbClr>
        </a:solidFill>
        <a:ln w="9525" cap="flat" cmpd="sng" algn="ctr">
          <a:solidFill>
            <a:srgbClr val="808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FF0066"/>
            </a:solidFill>
            <a:effectLst/>
            <a:latin typeface=".VnTime" pitchFamily="34" charset="0"/>
            <a:cs typeface="Arial" charset="0"/>
          </a:defRPr>
        </a:defPPr>
      </a:lstStyle>
    </a:spDef>
    <a:lnDef>
      <a:spPr bwMode="auto">
        <a:xfrm>
          <a:off x="0" y="0"/>
          <a:ext cx="1" cy="1"/>
        </a:xfrm>
        <a:custGeom>
          <a:avLst/>
          <a:gdLst/>
          <a:ahLst/>
          <a:cxnLst/>
          <a:rect l="0" t="0" r="0" b="0"/>
          <a:pathLst/>
        </a:custGeom>
        <a:solidFill>
          <a:srgbClr val="FFFF99">
            <a:alpha val="67999"/>
          </a:srgbClr>
        </a:solidFill>
        <a:ln w="9525" cap="flat" cmpd="sng" algn="ctr">
          <a:solidFill>
            <a:srgbClr val="808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FF0066"/>
            </a:solidFill>
            <a:effectLst/>
            <a:latin typeface=".VnTime" pitchFamily="34"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99">
            <a:alpha val="67999"/>
          </a:srgbClr>
        </a:solidFill>
        <a:ln w="9525" cap="flat" cmpd="sng" algn="ctr">
          <a:solidFill>
            <a:srgbClr val="808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FF0066"/>
            </a:solidFill>
            <a:effectLst/>
            <a:latin typeface=".VnTime" pitchFamily="34" charset="0"/>
            <a:cs typeface="Arial" charset="0"/>
          </a:defRPr>
        </a:defPPr>
      </a:lstStyle>
    </a:spDef>
    <a:lnDef>
      <a:spPr bwMode="auto">
        <a:xfrm>
          <a:off x="0" y="0"/>
          <a:ext cx="1" cy="1"/>
        </a:xfrm>
        <a:custGeom>
          <a:avLst/>
          <a:gdLst/>
          <a:ahLst/>
          <a:cxnLst/>
          <a:rect l="0" t="0" r="0" b="0"/>
          <a:pathLst/>
        </a:custGeom>
        <a:solidFill>
          <a:srgbClr val="FFFF99">
            <a:alpha val="67999"/>
          </a:srgbClr>
        </a:solidFill>
        <a:ln w="9525" cap="flat" cmpd="sng" algn="ctr">
          <a:solidFill>
            <a:srgbClr val="808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FF0066"/>
            </a:solidFill>
            <a:effectLst/>
            <a:latin typeface=".VnTime" pitchFamily="34"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Who's Who Game by Slidesgo">
  <a:themeElements>
    <a:clrScheme name="Simple Light">
      <a:dk1>
        <a:srgbClr val="000000"/>
      </a:dk1>
      <a:lt1>
        <a:srgbClr val="FFFFFF"/>
      </a:lt1>
      <a:dk2>
        <a:srgbClr val="595959"/>
      </a:dk2>
      <a:lt2>
        <a:srgbClr val="EEEEEE"/>
      </a:lt2>
      <a:accent1>
        <a:srgbClr val="FF8888"/>
      </a:accent1>
      <a:accent2>
        <a:srgbClr val="CFD690"/>
      </a:accent2>
      <a:accent3>
        <a:srgbClr val="46AA9E"/>
      </a:accent3>
      <a:accent4>
        <a:srgbClr val="0B443D"/>
      </a:accent4>
      <a:accent5>
        <a:srgbClr val="F4EAD7"/>
      </a:accent5>
      <a:accent6>
        <a:srgbClr val="F8F4EC"/>
      </a:accent6>
      <a:hlink>
        <a:srgbClr val="CE7151"/>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2306</TotalTime>
  <Words>2079</Words>
  <Application>Microsoft Office PowerPoint</Application>
  <PresentationFormat>Widescreen</PresentationFormat>
  <Paragraphs>272</Paragraphs>
  <Slides>24</Slides>
  <Notes>24</Notes>
  <HiddenSlides>0</HiddenSlides>
  <MMClips>18</MMClips>
  <ScaleCrop>false</ScaleCrop>
  <HeadingPairs>
    <vt:vector size="8" baseType="variant">
      <vt:variant>
        <vt:lpstr>Fonts Used</vt:lpstr>
      </vt:variant>
      <vt:variant>
        <vt:i4>13</vt:i4>
      </vt:variant>
      <vt:variant>
        <vt:lpstr>Theme</vt:lpstr>
      </vt:variant>
      <vt:variant>
        <vt:i4>6</vt:i4>
      </vt:variant>
      <vt:variant>
        <vt:lpstr>Embedded OLE Servers</vt:lpstr>
      </vt:variant>
      <vt:variant>
        <vt:i4>1</vt:i4>
      </vt:variant>
      <vt:variant>
        <vt:lpstr>Slide Titles</vt:lpstr>
      </vt:variant>
      <vt:variant>
        <vt:i4>24</vt:i4>
      </vt:variant>
    </vt:vector>
  </HeadingPairs>
  <TitlesOfParts>
    <vt:vector size="44" baseType="lpstr">
      <vt:lpstr>SimSun</vt:lpstr>
      <vt:lpstr>.VnTime</vt:lpstr>
      <vt:lpstr>Arial</vt:lpstr>
      <vt:lpstr>Bangers</vt:lpstr>
      <vt:lpstr>Barlow</vt:lpstr>
      <vt:lpstr>Barlow Medium</vt:lpstr>
      <vt:lpstr>Calibri</vt:lpstr>
      <vt:lpstr>Calibri Light</vt:lpstr>
      <vt:lpstr>Roboto Condensed Light</vt:lpstr>
      <vt:lpstr>Segoe UI</vt:lpstr>
      <vt:lpstr>Segoe UI Semibold</vt:lpstr>
      <vt:lpstr>Sriracha</vt:lpstr>
      <vt:lpstr>Times New Roman</vt:lpstr>
      <vt:lpstr>Default Design</vt:lpstr>
      <vt:lpstr>1_Default Design</vt:lpstr>
      <vt:lpstr>4_Default Design</vt:lpstr>
      <vt:lpstr>7_Default Design</vt:lpstr>
      <vt:lpstr>8_Default Design</vt:lpstr>
      <vt:lpstr>Who's Who Game by Slidesgo</vt:lpstr>
      <vt:lpstr>Image</vt:lpstr>
      <vt:lpstr>PowerPoint Presentation</vt:lpstr>
      <vt:lpstr>PowerPoint Presentation</vt:lpstr>
      <vt:lpstr>PowerPoint Presentation</vt:lpstr>
      <vt:lpstr>Yêu cầu cần đạt:</vt:lpstr>
      <vt:lpstr>PowerPoint Presentation</vt:lpstr>
      <vt:lpstr>PowerPoint Presentation</vt:lpstr>
      <vt:lpstr>PowerPoint Presentation</vt:lpstr>
      <vt:lpstr>I: Nhận xét</vt:lpstr>
      <vt:lpstr>PowerPoint Presentation</vt:lpstr>
      <vt:lpstr>I. Nhận xét:</vt:lpstr>
      <vt:lpstr>PowerPoint Presentation</vt:lpstr>
      <vt:lpstr>III. Luyện tập:</vt:lpstr>
      <vt:lpstr>PowerPoint Presentation</vt:lpstr>
      <vt:lpstr>III. Luyện tập:</vt:lpstr>
      <vt:lpstr>PowerPoint Presentation</vt:lpstr>
      <vt:lpstr>III. Luyện tập: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Tuần 13 bài 26 lớp 4</dc:title>
  <dc:creator>Admin</dc:creator>
  <cp:lastModifiedBy>NguyenHien</cp:lastModifiedBy>
  <cp:revision>320</cp:revision>
  <dcterms:created xsi:type="dcterms:W3CDTF">2021-09-26T05:38:31Z</dcterms:created>
  <dcterms:modified xsi:type="dcterms:W3CDTF">2022-09-15T01:16:05Z</dcterms:modified>
</cp:coreProperties>
</file>