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1" r:id="rId2"/>
    <p:sldMasterId id="2147483693" r:id="rId3"/>
  </p:sldMasterIdLst>
  <p:notesMasterIdLst>
    <p:notesMasterId r:id="rId8"/>
  </p:notesMasterIdLst>
  <p:sldIdLst>
    <p:sldId id="258" r:id="rId4"/>
    <p:sldId id="257" r:id="rId5"/>
    <p:sldId id="259" r:id="rId6"/>
    <p:sldId id="260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8DDF7-8675-49C4-AA07-9A78037BB55E}" type="datetimeFigureOut">
              <a:rPr lang="en-US" smtClean="0"/>
              <a:t>13/09/2022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DFB15-01DA-4A4E-BCCB-1C1075C56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164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8EE709-1E9D-40DC-952D-E122372699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1207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9121-CB7C-459E-A906-4EF28A0C6C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076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DFB15-01DA-4A4E-BCCB-1C1075C565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183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err="1"/>
              <a:t>Đây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là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trang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giới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thiệu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các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tài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liệu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tham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khảo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để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xây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dựng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bài</a:t>
            </a:r>
            <a:r>
              <a:rPr lang="en-US" altLang="en-US" baseline="0" dirty="0"/>
              <a:t> </a:t>
            </a:r>
            <a:r>
              <a:rPr lang="en-US" altLang="en-US" baseline="0" dirty="0" err="1"/>
              <a:t>giảng</a:t>
            </a:r>
            <a:r>
              <a:rPr lang="en-US" altLang="en-US" baseline="0" dirty="0"/>
              <a:t> E – learning </a:t>
            </a:r>
            <a:r>
              <a:rPr lang="en-US" altLang="en-US" baseline="0" dirty="0" err="1"/>
              <a:t>này</a:t>
            </a:r>
            <a:r>
              <a:rPr lang="en-US" altLang="en-US" baseline="0" dirty="0"/>
              <a:t>!</a:t>
            </a: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F05209-B680-4F02-9AC9-1F8C8509B5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797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rgbClr val="F4EAD7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9925028" y="419800"/>
            <a:ext cx="2271437" cy="1371003"/>
          </a:xfrm>
          <a:custGeom>
            <a:avLst/>
            <a:gdLst/>
            <a:ahLst/>
            <a:cxnLst/>
            <a:rect l="l" t="t" r="r" b="b"/>
            <a:pathLst>
              <a:path w="63113" h="38094" extrusionOk="0">
                <a:moveTo>
                  <a:pt x="47921" y="1"/>
                </a:moveTo>
                <a:cubicBezTo>
                  <a:pt x="41395" y="1"/>
                  <a:pt x="37275" y="6989"/>
                  <a:pt x="34809" y="12210"/>
                </a:cubicBezTo>
                <a:cubicBezTo>
                  <a:pt x="31453" y="8175"/>
                  <a:pt x="26770" y="3749"/>
                  <a:pt x="21361" y="3749"/>
                </a:cubicBezTo>
                <a:cubicBezTo>
                  <a:pt x="19855" y="3749"/>
                  <a:pt x="18292" y="4093"/>
                  <a:pt x="16686" y="4883"/>
                </a:cubicBezTo>
                <a:cubicBezTo>
                  <a:pt x="8469" y="8764"/>
                  <a:pt x="10957" y="16661"/>
                  <a:pt x="12966" y="23143"/>
                </a:cubicBezTo>
                <a:cubicBezTo>
                  <a:pt x="8195" y="24079"/>
                  <a:pt x="1" y="26864"/>
                  <a:pt x="3402" y="33392"/>
                </a:cubicBezTo>
                <a:cubicBezTo>
                  <a:pt x="5753" y="37660"/>
                  <a:pt x="12715" y="37911"/>
                  <a:pt x="16892" y="38048"/>
                </a:cubicBezTo>
                <a:cubicBezTo>
                  <a:pt x="19816" y="38069"/>
                  <a:pt x="23341" y="38085"/>
                  <a:pt x="27109" y="38085"/>
                </a:cubicBezTo>
                <a:cubicBezTo>
                  <a:pt x="35899" y="38085"/>
                  <a:pt x="46003" y="37996"/>
                  <a:pt x="52841" y="37660"/>
                </a:cubicBezTo>
                <a:cubicBezTo>
                  <a:pt x="54941" y="37843"/>
                  <a:pt x="58822" y="38071"/>
                  <a:pt x="63113" y="38094"/>
                </a:cubicBezTo>
                <a:lnTo>
                  <a:pt x="63113" y="12735"/>
                </a:lnTo>
                <a:cubicBezTo>
                  <a:pt x="61173" y="13739"/>
                  <a:pt x="59347" y="15314"/>
                  <a:pt x="57772" y="16661"/>
                </a:cubicBezTo>
                <a:cubicBezTo>
                  <a:pt x="58000" y="10544"/>
                  <a:pt x="57178" y="1870"/>
                  <a:pt x="49988" y="227"/>
                </a:cubicBezTo>
                <a:cubicBezTo>
                  <a:pt x="49274" y="73"/>
                  <a:pt x="48585" y="1"/>
                  <a:pt x="47921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Google Shape;10;p2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-11" y="253059"/>
            <a:ext cx="1561643" cy="10865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9066662" y="2528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11040900" y="1661601"/>
            <a:ext cx="315453" cy="299804"/>
          </a:xfrm>
          <a:custGeom>
            <a:avLst/>
            <a:gdLst/>
            <a:ahLst/>
            <a:cxnLst/>
            <a:rect l="l" t="t" r="r" b="b"/>
            <a:pathLst>
              <a:path w="6894" h="6552" extrusionOk="0">
                <a:moveTo>
                  <a:pt x="3447" y="1"/>
                </a:moveTo>
                <a:lnTo>
                  <a:pt x="2374" y="2146"/>
                </a:lnTo>
                <a:lnTo>
                  <a:pt x="1" y="2489"/>
                </a:lnTo>
                <a:lnTo>
                  <a:pt x="1735" y="4178"/>
                </a:lnTo>
                <a:lnTo>
                  <a:pt x="1325" y="6552"/>
                </a:lnTo>
                <a:lnTo>
                  <a:pt x="3447" y="5433"/>
                </a:lnTo>
                <a:lnTo>
                  <a:pt x="5570" y="6552"/>
                </a:lnTo>
                <a:lnTo>
                  <a:pt x="5159" y="4178"/>
                </a:lnTo>
                <a:lnTo>
                  <a:pt x="6894" y="2489"/>
                </a:lnTo>
                <a:lnTo>
                  <a:pt x="4520" y="2146"/>
                </a:lnTo>
                <a:lnTo>
                  <a:pt x="344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150675" y="4155715"/>
            <a:ext cx="315453" cy="299804"/>
          </a:xfrm>
          <a:custGeom>
            <a:avLst/>
            <a:gdLst/>
            <a:ahLst/>
            <a:cxnLst/>
            <a:rect l="l" t="t" r="r" b="b"/>
            <a:pathLst>
              <a:path w="6894" h="6552" extrusionOk="0">
                <a:moveTo>
                  <a:pt x="3447" y="1"/>
                </a:moveTo>
                <a:lnTo>
                  <a:pt x="2397" y="2169"/>
                </a:lnTo>
                <a:lnTo>
                  <a:pt x="1" y="2511"/>
                </a:lnTo>
                <a:lnTo>
                  <a:pt x="1735" y="4200"/>
                </a:lnTo>
                <a:lnTo>
                  <a:pt x="1325" y="6551"/>
                </a:lnTo>
                <a:lnTo>
                  <a:pt x="1325" y="6551"/>
                </a:lnTo>
                <a:lnTo>
                  <a:pt x="3447" y="5433"/>
                </a:lnTo>
                <a:lnTo>
                  <a:pt x="5570" y="6551"/>
                </a:lnTo>
                <a:lnTo>
                  <a:pt x="5182" y="4200"/>
                </a:lnTo>
                <a:lnTo>
                  <a:pt x="6894" y="2511"/>
                </a:lnTo>
                <a:lnTo>
                  <a:pt x="4520" y="2169"/>
                </a:lnTo>
                <a:lnTo>
                  <a:pt x="344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8812296" y="5423661"/>
            <a:ext cx="193235" cy="183855"/>
          </a:xfrm>
          <a:custGeom>
            <a:avLst/>
            <a:gdLst/>
            <a:ahLst/>
            <a:cxnLst/>
            <a:rect l="l" t="t" r="r" b="b"/>
            <a:pathLst>
              <a:path w="4223" h="4018" extrusionOk="0">
                <a:moveTo>
                  <a:pt x="2123" y="0"/>
                </a:moveTo>
                <a:lnTo>
                  <a:pt x="1461" y="1324"/>
                </a:lnTo>
                <a:lnTo>
                  <a:pt x="0" y="1530"/>
                </a:lnTo>
                <a:lnTo>
                  <a:pt x="1050" y="2557"/>
                </a:lnTo>
                <a:lnTo>
                  <a:pt x="799" y="4018"/>
                </a:lnTo>
                <a:lnTo>
                  <a:pt x="2123" y="3333"/>
                </a:lnTo>
                <a:lnTo>
                  <a:pt x="3424" y="4018"/>
                </a:lnTo>
                <a:lnTo>
                  <a:pt x="3173" y="2557"/>
                </a:lnTo>
                <a:lnTo>
                  <a:pt x="4223" y="1530"/>
                </a:lnTo>
                <a:lnTo>
                  <a:pt x="2762" y="1324"/>
                </a:lnTo>
                <a:lnTo>
                  <a:pt x="2123" y="0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7487781" y="720389"/>
            <a:ext cx="62479" cy="48515"/>
          </a:xfrm>
          <a:custGeom>
            <a:avLst/>
            <a:gdLst/>
            <a:ahLst/>
            <a:cxnLst/>
            <a:rect l="l" t="t" r="r" b="b"/>
            <a:pathLst>
              <a:path w="1736" h="1348" extrusionOk="0">
                <a:moveTo>
                  <a:pt x="868" y="1"/>
                </a:moveTo>
                <a:cubicBezTo>
                  <a:pt x="1" y="1"/>
                  <a:pt x="1" y="1347"/>
                  <a:pt x="868" y="1347"/>
                </a:cubicBezTo>
                <a:cubicBezTo>
                  <a:pt x="1735" y="1347"/>
                  <a:pt x="1735" y="1"/>
                  <a:pt x="86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7536259" y="624297"/>
            <a:ext cx="62479" cy="47687"/>
          </a:xfrm>
          <a:custGeom>
            <a:avLst/>
            <a:gdLst/>
            <a:ahLst/>
            <a:cxnLst/>
            <a:rect l="l" t="t" r="r" b="b"/>
            <a:pathLst>
              <a:path w="1736" h="1325" extrusionOk="0">
                <a:moveTo>
                  <a:pt x="868" y="0"/>
                </a:moveTo>
                <a:cubicBezTo>
                  <a:pt x="0" y="0"/>
                  <a:pt x="0" y="1324"/>
                  <a:pt x="868" y="1324"/>
                </a:cubicBezTo>
                <a:cubicBezTo>
                  <a:pt x="1735" y="1324"/>
                  <a:pt x="1735" y="0"/>
                  <a:pt x="8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7584737" y="720389"/>
            <a:ext cx="62443" cy="48515"/>
          </a:xfrm>
          <a:custGeom>
            <a:avLst/>
            <a:gdLst/>
            <a:ahLst/>
            <a:cxnLst/>
            <a:rect l="l" t="t" r="r" b="b"/>
            <a:pathLst>
              <a:path w="1735" h="1348" extrusionOk="0">
                <a:moveTo>
                  <a:pt x="867" y="1"/>
                </a:moveTo>
                <a:cubicBezTo>
                  <a:pt x="0" y="1"/>
                  <a:pt x="0" y="1347"/>
                  <a:pt x="867" y="1347"/>
                </a:cubicBezTo>
                <a:cubicBezTo>
                  <a:pt x="1735" y="1347"/>
                  <a:pt x="1735" y="1"/>
                  <a:pt x="86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3567777" y="5478343"/>
            <a:ext cx="194287" cy="184907"/>
          </a:xfrm>
          <a:custGeom>
            <a:avLst/>
            <a:gdLst/>
            <a:ahLst/>
            <a:cxnLst/>
            <a:rect l="l" t="t" r="r" b="b"/>
            <a:pathLst>
              <a:path w="4246" h="4041" extrusionOk="0">
                <a:moveTo>
                  <a:pt x="2123" y="1"/>
                </a:moveTo>
                <a:lnTo>
                  <a:pt x="1461" y="1325"/>
                </a:lnTo>
                <a:lnTo>
                  <a:pt x="0" y="1530"/>
                </a:lnTo>
                <a:lnTo>
                  <a:pt x="1073" y="2580"/>
                </a:lnTo>
                <a:lnTo>
                  <a:pt x="822" y="4041"/>
                </a:lnTo>
                <a:lnTo>
                  <a:pt x="822" y="4041"/>
                </a:lnTo>
                <a:lnTo>
                  <a:pt x="2123" y="3333"/>
                </a:lnTo>
                <a:lnTo>
                  <a:pt x="3424" y="4041"/>
                </a:lnTo>
                <a:lnTo>
                  <a:pt x="3173" y="2580"/>
                </a:lnTo>
                <a:lnTo>
                  <a:pt x="4246" y="1530"/>
                </a:lnTo>
                <a:lnTo>
                  <a:pt x="2785" y="1325"/>
                </a:lnTo>
                <a:lnTo>
                  <a:pt x="2123" y="1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2500341" y="4777565"/>
            <a:ext cx="79436" cy="61636"/>
          </a:xfrm>
          <a:custGeom>
            <a:avLst/>
            <a:gdLst/>
            <a:ahLst/>
            <a:cxnLst/>
            <a:rect l="l" t="t" r="r" b="b"/>
            <a:pathLst>
              <a:path w="1736" h="1347" extrusionOk="0">
                <a:moveTo>
                  <a:pt x="868" y="0"/>
                </a:moveTo>
                <a:cubicBezTo>
                  <a:pt x="1" y="0"/>
                  <a:pt x="1" y="1347"/>
                  <a:pt x="868" y="1347"/>
                </a:cubicBezTo>
                <a:cubicBezTo>
                  <a:pt x="1736" y="1347"/>
                  <a:pt x="1736" y="0"/>
                  <a:pt x="8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Google Shape;21;p2"/>
          <p:cNvSpPr/>
          <p:nvPr/>
        </p:nvSpPr>
        <p:spPr>
          <a:xfrm>
            <a:off x="2561977" y="4655346"/>
            <a:ext cx="78383" cy="60629"/>
          </a:xfrm>
          <a:custGeom>
            <a:avLst/>
            <a:gdLst/>
            <a:ahLst/>
            <a:cxnLst/>
            <a:rect l="l" t="t" r="r" b="b"/>
            <a:pathLst>
              <a:path w="1713" h="1325" extrusionOk="0">
                <a:moveTo>
                  <a:pt x="868" y="1"/>
                </a:moveTo>
                <a:cubicBezTo>
                  <a:pt x="0" y="1"/>
                  <a:pt x="0" y="1324"/>
                  <a:pt x="868" y="1324"/>
                </a:cubicBezTo>
                <a:cubicBezTo>
                  <a:pt x="1712" y="1324"/>
                  <a:pt x="1712" y="1"/>
                  <a:pt x="86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2622559" y="4777565"/>
            <a:ext cx="79436" cy="61636"/>
          </a:xfrm>
          <a:custGeom>
            <a:avLst/>
            <a:gdLst/>
            <a:ahLst/>
            <a:cxnLst/>
            <a:rect l="l" t="t" r="r" b="b"/>
            <a:pathLst>
              <a:path w="1736" h="1347" extrusionOk="0">
                <a:moveTo>
                  <a:pt x="868" y="0"/>
                </a:moveTo>
                <a:cubicBezTo>
                  <a:pt x="0" y="0"/>
                  <a:pt x="0" y="1347"/>
                  <a:pt x="868" y="1347"/>
                </a:cubicBezTo>
                <a:cubicBezTo>
                  <a:pt x="1735" y="1347"/>
                  <a:pt x="1735" y="0"/>
                  <a:pt x="8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Google Shape;23;p2"/>
          <p:cNvSpPr/>
          <p:nvPr/>
        </p:nvSpPr>
        <p:spPr>
          <a:xfrm>
            <a:off x="2133368" y="709701"/>
            <a:ext cx="96957" cy="74823"/>
          </a:xfrm>
          <a:custGeom>
            <a:avLst/>
            <a:gdLst/>
            <a:ahLst/>
            <a:cxnLst/>
            <a:rect l="l" t="t" r="r" b="b"/>
            <a:pathLst>
              <a:path w="2694" h="2079" extrusionOk="0">
                <a:moveTo>
                  <a:pt x="1347" y="1"/>
                </a:moveTo>
                <a:cubicBezTo>
                  <a:pt x="0" y="1"/>
                  <a:pt x="0" y="2078"/>
                  <a:pt x="1347" y="2078"/>
                </a:cubicBezTo>
                <a:cubicBezTo>
                  <a:pt x="2694" y="2078"/>
                  <a:pt x="2694" y="1"/>
                  <a:pt x="134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Google Shape;24;p2"/>
          <p:cNvSpPr/>
          <p:nvPr/>
        </p:nvSpPr>
        <p:spPr>
          <a:xfrm>
            <a:off x="2208949" y="559370"/>
            <a:ext cx="96129" cy="75615"/>
          </a:xfrm>
          <a:custGeom>
            <a:avLst/>
            <a:gdLst/>
            <a:ahLst/>
            <a:cxnLst/>
            <a:rect l="l" t="t" r="r" b="b"/>
            <a:pathLst>
              <a:path w="2671" h="2101" extrusionOk="0">
                <a:moveTo>
                  <a:pt x="1324" y="1"/>
                </a:moveTo>
                <a:cubicBezTo>
                  <a:pt x="0" y="1"/>
                  <a:pt x="0" y="2101"/>
                  <a:pt x="1324" y="2101"/>
                </a:cubicBezTo>
                <a:cubicBezTo>
                  <a:pt x="2671" y="2101"/>
                  <a:pt x="2671" y="1"/>
                  <a:pt x="13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Google Shape;25;p2"/>
          <p:cNvSpPr/>
          <p:nvPr/>
        </p:nvSpPr>
        <p:spPr>
          <a:xfrm>
            <a:off x="2283699" y="709701"/>
            <a:ext cx="96957" cy="74823"/>
          </a:xfrm>
          <a:custGeom>
            <a:avLst/>
            <a:gdLst/>
            <a:ahLst/>
            <a:cxnLst/>
            <a:rect l="l" t="t" r="r" b="b"/>
            <a:pathLst>
              <a:path w="2694" h="2079" extrusionOk="0">
                <a:moveTo>
                  <a:pt x="1347" y="1"/>
                </a:moveTo>
                <a:cubicBezTo>
                  <a:pt x="0" y="1"/>
                  <a:pt x="0" y="2078"/>
                  <a:pt x="1347" y="2078"/>
                </a:cubicBezTo>
                <a:cubicBezTo>
                  <a:pt x="2694" y="2078"/>
                  <a:pt x="2694" y="1"/>
                  <a:pt x="134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Google Shape;26;p2"/>
          <p:cNvSpPr txBox="1">
            <a:spLocks noGrp="1"/>
          </p:cNvSpPr>
          <p:nvPr>
            <p:ph type="subTitle" idx="1"/>
          </p:nvPr>
        </p:nvSpPr>
        <p:spPr>
          <a:xfrm>
            <a:off x="2043000" y="4135229"/>
            <a:ext cx="8106000" cy="6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667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33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33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33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33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33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33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33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33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2"/>
          <p:cNvSpPr txBox="1">
            <a:spLocks noGrp="1"/>
          </p:cNvSpPr>
          <p:nvPr>
            <p:ph type="ctrTitle"/>
          </p:nvPr>
        </p:nvSpPr>
        <p:spPr>
          <a:xfrm>
            <a:off x="2106633" y="1136800"/>
            <a:ext cx="7978800" cy="273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104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69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69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69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69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69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69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69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69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9pPr>
          </a:lstStyle>
          <a:p>
            <a:endParaRPr/>
          </a:p>
        </p:txBody>
      </p:sp>
      <p:sp>
        <p:nvSpPr>
          <p:cNvPr id="28" name="Google Shape;28;p2"/>
          <p:cNvSpPr/>
          <p:nvPr/>
        </p:nvSpPr>
        <p:spPr>
          <a:xfrm>
            <a:off x="1950179" y="2643479"/>
            <a:ext cx="152813" cy="145436"/>
          </a:xfrm>
          <a:custGeom>
            <a:avLst/>
            <a:gdLst/>
            <a:ahLst/>
            <a:cxnLst/>
            <a:rect l="l" t="t" r="r" b="b"/>
            <a:pathLst>
              <a:path w="4246" h="4041" extrusionOk="0">
                <a:moveTo>
                  <a:pt x="2123" y="1"/>
                </a:moveTo>
                <a:lnTo>
                  <a:pt x="1461" y="1324"/>
                </a:lnTo>
                <a:lnTo>
                  <a:pt x="0" y="1553"/>
                </a:lnTo>
                <a:lnTo>
                  <a:pt x="1050" y="2580"/>
                </a:lnTo>
                <a:lnTo>
                  <a:pt x="799" y="4041"/>
                </a:lnTo>
                <a:lnTo>
                  <a:pt x="2123" y="3356"/>
                </a:lnTo>
                <a:lnTo>
                  <a:pt x="3424" y="4041"/>
                </a:lnTo>
                <a:lnTo>
                  <a:pt x="3173" y="2580"/>
                </a:lnTo>
                <a:lnTo>
                  <a:pt x="4246" y="1553"/>
                </a:lnTo>
                <a:lnTo>
                  <a:pt x="2762" y="1324"/>
                </a:lnTo>
                <a:lnTo>
                  <a:pt x="2123" y="1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Google Shape;29;p2"/>
          <p:cNvSpPr/>
          <p:nvPr/>
        </p:nvSpPr>
        <p:spPr>
          <a:xfrm>
            <a:off x="2289397" y="3550343"/>
            <a:ext cx="314395" cy="299797"/>
          </a:xfrm>
          <a:custGeom>
            <a:avLst/>
            <a:gdLst/>
            <a:ahLst/>
            <a:cxnLst/>
            <a:rect l="l" t="t" r="r" b="b"/>
            <a:pathLst>
              <a:path w="6871" h="6552" extrusionOk="0">
                <a:moveTo>
                  <a:pt x="3424" y="1"/>
                </a:moveTo>
                <a:lnTo>
                  <a:pt x="2374" y="2146"/>
                </a:lnTo>
                <a:lnTo>
                  <a:pt x="0" y="2488"/>
                </a:lnTo>
                <a:lnTo>
                  <a:pt x="1712" y="4178"/>
                </a:lnTo>
                <a:lnTo>
                  <a:pt x="1301" y="6551"/>
                </a:lnTo>
                <a:lnTo>
                  <a:pt x="3424" y="5433"/>
                </a:lnTo>
                <a:lnTo>
                  <a:pt x="5569" y="6551"/>
                </a:lnTo>
                <a:lnTo>
                  <a:pt x="5159" y="4178"/>
                </a:lnTo>
                <a:lnTo>
                  <a:pt x="6870" y="2488"/>
                </a:lnTo>
                <a:lnTo>
                  <a:pt x="4497" y="2146"/>
                </a:lnTo>
                <a:lnTo>
                  <a:pt x="34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9150651" y="2788906"/>
            <a:ext cx="194328" cy="184903"/>
          </a:xfrm>
          <a:custGeom>
            <a:avLst/>
            <a:gdLst/>
            <a:ahLst/>
            <a:cxnLst/>
            <a:rect l="l" t="t" r="r" b="b"/>
            <a:pathLst>
              <a:path w="4247" h="4041" extrusionOk="0">
                <a:moveTo>
                  <a:pt x="2123" y="1"/>
                </a:moveTo>
                <a:lnTo>
                  <a:pt x="1461" y="1325"/>
                </a:lnTo>
                <a:lnTo>
                  <a:pt x="1" y="1530"/>
                </a:lnTo>
                <a:lnTo>
                  <a:pt x="1073" y="2580"/>
                </a:lnTo>
                <a:lnTo>
                  <a:pt x="822" y="4041"/>
                </a:lnTo>
                <a:lnTo>
                  <a:pt x="2123" y="3333"/>
                </a:lnTo>
                <a:lnTo>
                  <a:pt x="3424" y="4041"/>
                </a:lnTo>
                <a:lnTo>
                  <a:pt x="3196" y="2580"/>
                </a:lnTo>
                <a:lnTo>
                  <a:pt x="4246" y="1530"/>
                </a:lnTo>
                <a:lnTo>
                  <a:pt x="2785" y="1325"/>
                </a:lnTo>
                <a:lnTo>
                  <a:pt x="2123" y="1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3736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38" name="Google Shape;138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441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rgbClr val="F4EAD7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3"/>
          <p:cNvSpPr/>
          <p:nvPr/>
        </p:nvSpPr>
        <p:spPr>
          <a:xfrm>
            <a:off x="1640498" y="2872107"/>
            <a:ext cx="1856996" cy="83137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2" name="Google Shape;142;p13"/>
          <p:cNvSpPr/>
          <p:nvPr/>
        </p:nvSpPr>
        <p:spPr>
          <a:xfrm>
            <a:off x="5" y="562770"/>
            <a:ext cx="2126015" cy="147920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3" name="Google Shape;143;p13"/>
          <p:cNvSpPr/>
          <p:nvPr/>
        </p:nvSpPr>
        <p:spPr>
          <a:xfrm>
            <a:off x="8400536" y="1028656"/>
            <a:ext cx="3463843" cy="155075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4" name="Google Shape;144;p13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5" name="Google Shape;145;p13"/>
          <p:cNvSpPr txBox="1">
            <a:spLocks noGrp="1"/>
          </p:cNvSpPr>
          <p:nvPr>
            <p:ph type="title"/>
          </p:nvPr>
        </p:nvSpPr>
        <p:spPr>
          <a:xfrm>
            <a:off x="950967" y="486880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13"/>
          <p:cNvSpPr txBox="1">
            <a:spLocks noGrp="1"/>
          </p:cNvSpPr>
          <p:nvPr>
            <p:ph type="title" idx="2" hasCustomPrompt="1"/>
          </p:nvPr>
        </p:nvSpPr>
        <p:spPr>
          <a:xfrm>
            <a:off x="3264224" y="1738533"/>
            <a:ext cx="33196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47" name="Google Shape;147;p13">
            <a:hlinkClick r:id="rId2" action="ppaction://hlinksldjump"/>
          </p:cNvPr>
          <p:cNvSpPr txBox="1">
            <a:spLocks noGrp="1"/>
          </p:cNvSpPr>
          <p:nvPr>
            <p:ph type="title" idx="3"/>
          </p:nvPr>
        </p:nvSpPr>
        <p:spPr>
          <a:xfrm>
            <a:off x="3109800" y="2267600"/>
            <a:ext cx="3628400" cy="5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9pPr>
          </a:lstStyle>
          <a:p>
            <a:endParaRPr/>
          </a:p>
        </p:txBody>
      </p:sp>
      <p:sp>
        <p:nvSpPr>
          <p:cNvPr id="148" name="Google Shape;148;p13"/>
          <p:cNvSpPr txBox="1">
            <a:spLocks noGrp="1"/>
          </p:cNvSpPr>
          <p:nvPr>
            <p:ph type="subTitle" idx="1"/>
          </p:nvPr>
        </p:nvSpPr>
        <p:spPr>
          <a:xfrm>
            <a:off x="3109881" y="2715800"/>
            <a:ext cx="36284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13"/>
          <p:cNvSpPr txBox="1">
            <a:spLocks noGrp="1"/>
          </p:cNvSpPr>
          <p:nvPr>
            <p:ph type="title" idx="4" hasCustomPrompt="1"/>
          </p:nvPr>
        </p:nvSpPr>
        <p:spPr>
          <a:xfrm>
            <a:off x="7103889" y="1738533"/>
            <a:ext cx="33196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50" name="Google Shape;150;p13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6949700" y="2267600"/>
            <a:ext cx="3628400" cy="5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9pPr>
          </a:lstStyle>
          <a:p>
            <a:endParaRPr/>
          </a:p>
        </p:txBody>
      </p:sp>
      <p:sp>
        <p:nvSpPr>
          <p:cNvPr id="151" name="Google Shape;151;p13"/>
          <p:cNvSpPr txBox="1">
            <a:spLocks noGrp="1"/>
          </p:cNvSpPr>
          <p:nvPr>
            <p:ph type="subTitle" idx="6"/>
          </p:nvPr>
        </p:nvSpPr>
        <p:spPr>
          <a:xfrm>
            <a:off x="6949448" y="2715800"/>
            <a:ext cx="36284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13"/>
          <p:cNvSpPr txBox="1">
            <a:spLocks noGrp="1"/>
          </p:cNvSpPr>
          <p:nvPr>
            <p:ph type="title" idx="7" hasCustomPrompt="1"/>
          </p:nvPr>
        </p:nvSpPr>
        <p:spPr>
          <a:xfrm>
            <a:off x="3264089" y="3811883"/>
            <a:ext cx="33196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53" name="Google Shape;153;p13">
            <a:hlinkClick r:id="" action="ppaction://noaction"/>
          </p:cNvPr>
          <p:cNvSpPr txBox="1">
            <a:spLocks noGrp="1"/>
          </p:cNvSpPr>
          <p:nvPr>
            <p:ph type="title" idx="8"/>
          </p:nvPr>
        </p:nvSpPr>
        <p:spPr>
          <a:xfrm>
            <a:off x="3109667" y="4341000"/>
            <a:ext cx="3628400" cy="5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9pPr>
          </a:lstStyle>
          <a:p>
            <a:endParaRPr/>
          </a:p>
        </p:txBody>
      </p:sp>
      <p:sp>
        <p:nvSpPr>
          <p:cNvPr id="154" name="Google Shape;154;p13"/>
          <p:cNvSpPr txBox="1">
            <a:spLocks noGrp="1"/>
          </p:cNvSpPr>
          <p:nvPr>
            <p:ph type="subTitle" idx="9"/>
          </p:nvPr>
        </p:nvSpPr>
        <p:spPr>
          <a:xfrm>
            <a:off x="3109733" y="4789203"/>
            <a:ext cx="36284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3"/>
          <p:cNvSpPr txBox="1">
            <a:spLocks noGrp="1"/>
          </p:cNvSpPr>
          <p:nvPr>
            <p:ph type="title" idx="13" hasCustomPrompt="1"/>
          </p:nvPr>
        </p:nvSpPr>
        <p:spPr>
          <a:xfrm>
            <a:off x="7103753" y="3811883"/>
            <a:ext cx="33196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56" name="Google Shape;156;p13"/>
          <p:cNvSpPr txBox="1">
            <a:spLocks noGrp="1"/>
          </p:cNvSpPr>
          <p:nvPr>
            <p:ph type="title" idx="14"/>
          </p:nvPr>
        </p:nvSpPr>
        <p:spPr>
          <a:xfrm>
            <a:off x="6949500" y="4341000"/>
            <a:ext cx="3628400" cy="5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9pPr>
          </a:lstStyle>
          <a:p>
            <a:endParaRPr/>
          </a:p>
        </p:txBody>
      </p:sp>
      <p:sp>
        <p:nvSpPr>
          <p:cNvPr id="157" name="Google Shape;157;p13"/>
          <p:cNvSpPr txBox="1">
            <a:spLocks noGrp="1"/>
          </p:cNvSpPr>
          <p:nvPr>
            <p:ph type="subTitle" idx="15"/>
          </p:nvPr>
        </p:nvSpPr>
        <p:spPr>
          <a:xfrm>
            <a:off x="6949300" y="4789203"/>
            <a:ext cx="36284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13"/>
          <p:cNvSpPr/>
          <p:nvPr/>
        </p:nvSpPr>
        <p:spPr>
          <a:xfrm>
            <a:off x="11476762" y="10461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9" name="Google Shape;159;p13"/>
          <p:cNvSpPr/>
          <p:nvPr/>
        </p:nvSpPr>
        <p:spPr>
          <a:xfrm>
            <a:off x="9967995" y="4653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0" name="Google Shape;160;p13"/>
          <p:cNvSpPr/>
          <p:nvPr/>
        </p:nvSpPr>
        <p:spPr>
          <a:xfrm>
            <a:off x="1895162" y="8251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1" name="Google Shape;161;p13"/>
          <p:cNvSpPr/>
          <p:nvPr/>
        </p:nvSpPr>
        <p:spPr>
          <a:xfrm>
            <a:off x="327629" y="24694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62" name="Google Shape;162;p13"/>
          <p:cNvGrpSpPr/>
          <p:nvPr/>
        </p:nvGrpSpPr>
        <p:grpSpPr>
          <a:xfrm>
            <a:off x="648674" y="3107013"/>
            <a:ext cx="201655" cy="183855"/>
            <a:chOff x="1474943" y="3859420"/>
            <a:chExt cx="118956" cy="108456"/>
          </a:xfrm>
        </p:grpSpPr>
        <p:sp>
          <p:nvSpPr>
            <p:cNvPr id="163" name="Google Shape;163;p1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4" name="Google Shape;164;p1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5" name="Google Shape;165;p1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66" name="Google Shape;166;p13"/>
          <p:cNvGrpSpPr/>
          <p:nvPr/>
        </p:nvGrpSpPr>
        <p:grpSpPr>
          <a:xfrm>
            <a:off x="11533307" y="3107013"/>
            <a:ext cx="201655" cy="183855"/>
            <a:chOff x="1474943" y="3859420"/>
            <a:chExt cx="118956" cy="108456"/>
          </a:xfrm>
        </p:grpSpPr>
        <p:sp>
          <p:nvSpPr>
            <p:cNvPr id="167" name="Google Shape;167;p1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8" name="Google Shape;168;p1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9" name="Google Shape;169;p1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70" name="Google Shape;170;p13"/>
          <p:cNvGrpSpPr/>
          <p:nvPr/>
        </p:nvGrpSpPr>
        <p:grpSpPr>
          <a:xfrm>
            <a:off x="3989507" y="292479"/>
            <a:ext cx="201655" cy="183855"/>
            <a:chOff x="1474943" y="3859420"/>
            <a:chExt cx="118956" cy="108456"/>
          </a:xfrm>
        </p:grpSpPr>
        <p:sp>
          <p:nvSpPr>
            <p:cNvPr id="171" name="Google Shape;171;p1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2" name="Google Shape;172;p1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3" name="Google Shape;173;p1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378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 and body 2">
    <p:bg>
      <p:bgPr>
        <a:solidFill>
          <a:srgbClr val="F4EAD7"/>
        </a:soli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4"/>
          <p:cNvSpPr/>
          <p:nvPr/>
        </p:nvSpPr>
        <p:spPr>
          <a:xfrm>
            <a:off x="1669774" y="2625443"/>
            <a:ext cx="4228089" cy="189295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6" name="Google Shape;176;p14"/>
          <p:cNvSpPr/>
          <p:nvPr/>
        </p:nvSpPr>
        <p:spPr>
          <a:xfrm>
            <a:off x="1" y="5627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7" name="Google Shape;177;p14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8" name="Google Shape;178;p14"/>
          <p:cNvSpPr/>
          <p:nvPr/>
        </p:nvSpPr>
        <p:spPr>
          <a:xfrm>
            <a:off x="11476762" y="10461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9" name="Google Shape;179;p14"/>
          <p:cNvSpPr/>
          <p:nvPr/>
        </p:nvSpPr>
        <p:spPr>
          <a:xfrm>
            <a:off x="9967995" y="4653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0" name="Google Shape;180;p14"/>
          <p:cNvSpPr/>
          <p:nvPr/>
        </p:nvSpPr>
        <p:spPr>
          <a:xfrm>
            <a:off x="1895162" y="8251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1" name="Google Shape;181;p14"/>
          <p:cNvSpPr/>
          <p:nvPr/>
        </p:nvSpPr>
        <p:spPr>
          <a:xfrm>
            <a:off x="327629" y="24694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82" name="Google Shape;182;p14"/>
          <p:cNvGrpSpPr/>
          <p:nvPr/>
        </p:nvGrpSpPr>
        <p:grpSpPr>
          <a:xfrm>
            <a:off x="648674" y="3107013"/>
            <a:ext cx="201655" cy="183855"/>
            <a:chOff x="1474943" y="3859420"/>
            <a:chExt cx="118956" cy="108456"/>
          </a:xfrm>
        </p:grpSpPr>
        <p:sp>
          <p:nvSpPr>
            <p:cNvPr id="183" name="Google Shape;183;p14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4" name="Google Shape;184;p14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5" name="Google Shape;185;p14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86" name="Google Shape;186;p14"/>
          <p:cNvGrpSpPr/>
          <p:nvPr/>
        </p:nvGrpSpPr>
        <p:grpSpPr>
          <a:xfrm>
            <a:off x="11533307" y="3107013"/>
            <a:ext cx="201655" cy="183855"/>
            <a:chOff x="1474943" y="3859420"/>
            <a:chExt cx="118956" cy="108456"/>
          </a:xfrm>
        </p:grpSpPr>
        <p:sp>
          <p:nvSpPr>
            <p:cNvPr id="187" name="Google Shape;187;p14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8" name="Google Shape;188;p14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9" name="Google Shape;189;p14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0" name="Google Shape;190;p14"/>
          <p:cNvGrpSpPr/>
          <p:nvPr/>
        </p:nvGrpSpPr>
        <p:grpSpPr>
          <a:xfrm>
            <a:off x="3989507" y="292479"/>
            <a:ext cx="201655" cy="183855"/>
            <a:chOff x="1474943" y="3859420"/>
            <a:chExt cx="118956" cy="108456"/>
          </a:xfrm>
        </p:grpSpPr>
        <p:sp>
          <p:nvSpPr>
            <p:cNvPr id="191" name="Google Shape;191;p14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2" name="Google Shape;192;p14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3" name="Google Shape;193;p14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94" name="Google Shape;194;p14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195" name="Google Shape;195;p14"/>
          <p:cNvSpPr/>
          <p:nvPr/>
        </p:nvSpPr>
        <p:spPr>
          <a:xfrm flipH="1">
            <a:off x="10733768" y="17889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6" name="Google Shape;196;p14"/>
          <p:cNvSpPr txBox="1">
            <a:spLocks noGrp="1"/>
          </p:cNvSpPr>
          <p:nvPr>
            <p:ph type="body" idx="1"/>
          </p:nvPr>
        </p:nvSpPr>
        <p:spPr>
          <a:xfrm>
            <a:off x="958200" y="1623437"/>
            <a:ext cx="10275600" cy="45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0411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bg>
      <p:bgPr>
        <a:solidFill>
          <a:srgbClr val="F4EAD7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5"/>
          <p:cNvSpPr/>
          <p:nvPr/>
        </p:nvSpPr>
        <p:spPr>
          <a:xfrm>
            <a:off x="1605908" y="157276"/>
            <a:ext cx="4228089" cy="189295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9" name="Google Shape;199;p15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00" name="Google Shape;200;p15"/>
          <p:cNvSpPr/>
          <p:nvPr/>
        </p:nvSpPr>
        <p:spPr>
          <a:xfrm>
            <a:off x="1561729" y="8137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01" name="Google Shape;201;p15"/>
          <p:cNvGrpSpPr/>
          <p:nvPr/>
        </p:nvGrpSpPr>
        <p:grpSpPr>
          <a:xfrm>
            <a:off x="9521407" y="361479"/>
            <a:ext cx="201655" cy="183855"/>
            <a:chOff x="1474943" y="3859420"/>
            <a:chExt cx="118956" cy="108456"/>
          </a:xfrm>
        </p:grpSpPr>
        <p:sp>
          <p:nvSpPr>
            <p:cNvPr id="202" name="Google Shape;202;p15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05" name="Google Shape;205;p15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6" name="Google Shape;206;p15"/>
          <p:cNvSpPr/>
          <p:nvPr/>
        </p:nvSpPr>
        <p:spPr>
          <a:xfrm flipH="1">
            <a:off x="10733768" y="3614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7" name="Google Shape;207;p15"/>
          <p:cNvSpPr/>
          <p:nvPr/>
        </p:nvSpPr>
        <p:spPr>
          <a:xfrm>
            <a:off x="-10638" y="35995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8" name="Google Shape;208;p15"/>
          <p:cNvSpPr/>
          <p:nvPr/>
        </p:nvSpPr>
        <p:spPr>
          <a:xfrm>
            <a:off x="11654762" y="19402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09" name="Google Shape;209;p15"/>
          <p:cNvGrpSpPr/>
          <p:nvPr/>
        </p:nvGrpSpPr>
        <p:grpSpPr>
          <a:xfrm>
            <a:off x="11574741" y="3744579"/>
            <a:ext cx="201655" cy="183855"/>
            <a:chOff x="1474943" y="3859420"/>
            <a:chExt cx="118956" cy="108456"/>
          </a:xfrm>
        </p:grpSpPr>
        <p:sp>
          <p:nvSpPr>
            <p:cNvPr id="210" name="Google Shape;210;p15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13" name="Google Shape;213;p15"/>
          <p:cNvSpPr/>
          <p:nvPr/>
        </p:nvSpPr>
        <p:spPr>
          <a:xfrm>
            <a:off x="10207862" y="30169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4" name="Google Shape;214;p15"/>
          <p:cNvSpPr/>
          <p:nvPr/>
        </p:nvSpPr>
        <p:spPr>
          <a:xfrm>
            <a:off x="2675629" y="39284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76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 2">
  <p:cSld name="Title and one column 2">
    <p:bg>
      <p:bgPr>
        <a:solidFill>
          <a:srgbClr val="F4EAD7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7"/>
          <p:cNvSpPr/>
          <p:nvPr/>
        </p:nvSpPr>
        <p:spPr>
          <a:xfrm>
            <a:off x="7919032" y="344995"/>
            <a:ext cx="2521721" cy="1129019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7" name="Google Shape;237;p17"/>
          <p:cNvSpPr/>
          <p:nvPr/>
        </p:nvSpPr>
        <p:spPr>
          <a:xfrm>
            <a:off x="77869" y="668941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8" name="Google Shape;238;p17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39" name="Google Shape;239;p17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0" name="Google Shape;240;p17"/>
          <p:cNvSpPr/>
          <p:nvPr/>
        </p:nvSpPr>
        <p:spPr>
          <a:xfrm>
            <a:off x="578829" y="40384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41" name="Google Shape;241;p17"/>
          <p:cNvGrpSpPr/>
          <p:nvPr/>
        </p:nvGrpSpPr>
        <p:grpSpPr>
          <a:xfrm>
            <a:off x="2861541" y="1929779"/>
            <a:ext cx="201655" cy="183855"/>
            <a:chOff x="1474943" y="3859420"/>
            <a:chExt cx="118956" cy="108456"/>
          </a:xfrm>
        </p:grpSpPr>
        <p:sp>
          <p:nvSpPr>
            <p:cNvPr id="242" name="Google Shape;242;p1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3" name="Google Shape;243;p1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4" name="Google Shape;244;p1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45" name="Google Shape;245;p17"/>
          <p:cNvGrpSpPr/>
          <p:nvPr/>
        </p:nvGrpSpPr>
        <p:grpSpPr>
          <a:xfrm>
            <a:off x="10982041" y="3061679"/>
            <a:ext cx="201655" cy="183855"/>
            <a:chOff x="1474943" y="3859420"/>
            <a:chExt cx="118956" cy="108456"/>
          </a:xfrm>
        </p:grpSpPr>
        <p:sp>
          <p:nvSpPr>
            <p:cNvPr id="246" name="Google Shape;246;p1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7" name="Google Shape;247;p1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8" name="Google Shape;248;p1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49" name="Google Shape;249;p17"/>
          <p:cNvSpPr/>
          <p:nvPr/>
        </p:nvSpPr>
        <p:spPr>
          <a:xfrm>
            <a:off x="1760695" y="49640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0" name="Google Shape;250;p17"/>
          <p:cNvSpPr/>
          <p:nvPr/>
        </p:nvSpPr>
        <p:spPr>
          <a:xfrm>
            <a:off x="9631836" y="3685174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1" name="Google Shape;251;p17"/>
          <p:cNvSpPr/>
          <p:nvPr/>
        </p:nvSpPr>
        <p:spPr>
          <a:xfrm>
            <a:off x="1344795" y="23951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2" name="Google Shape;252;p17"/>
          <p:cNvSpPr/>
          <p:nvPr/>
        </p:nvSpPr>
        <p:spPr>
          <a:xfrm>
            <a:off x="11776395" y="12505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3" name="Google Shape;253;p17"/>
          <p:cNvSpPr txBox="1">
            <a:spLocks noGrp="1"/>
          </p:cNvSpPr>
          <p:nvPr>
            <p:ph type="subTitle" idx="1"/>
          </p:nvPr>
        </p:nvSpPr>
        <p:spPr>
          <a:xfrm>
            <a:off x="4214165" y="2989092"/>
            <a:ext cx="3792400" cy="14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3733">
                <a:latin typeface="Sriracha"/>
                <a:ea typeface="Sriracha"/>
                <a:cs typeface="Sriracha"/>
                <a:sym typeface="Srirach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54" name="Google Shape;254;p17"/>
          <p:cNvSpPr/>
          <p:nvPr/>
        </p:nvSpPr>
        <p:spPr>
          <a:xfrm>
            <a:off x="10148662" y="14740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7285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5"/>
        </a:solid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8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57" name="Google Shape;257;p18"/>
          <p:cNvGrpSpPr/>
          <p:nvPr/>
        </p:nvGrpSpPr>
        <p:grpSpPr>
          <a:xfrm>
            <a:off x="10982041" y="3061679"/>
            <a:ext cx="201655" cy="183855"/>
            <a:chOff x="1474943" y="3859420"/>
            <a:chExt cx="118956" cy="108456"/>
          </a:xfrm>
        </p:grpSpPr>
        <p:sp>
          <p:nvSpPr>
            <p:cNvPr id="258" name="Google Shape;258;p1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9" name="Google Shape;259;p1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0" name="Google Shape;260;p1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61" name="Google Shape;261;p18"/>
          <p:cNvSpPr/>
          <p:nvPr/>
        </p:nvSpPr>
        <p:spPr>
          <a:xfrm>
            <a:off x="9631836" y="3685174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2" name="Google Shape;262;p18"/>
          <p:cNvSpPr/>
          <p:nvPr/>
        </p:nvSpPr>
        <p:spPr>
          <a:xfrm>
            <a:off x="11776395" y="12505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3" name="Google Shape;263;p18"/>
          <p:cNvSpPr txBox="1">
            <a:spLocks noGrp="1"/>
          </p:cNvSpPr>
          <p:nvPr>
            <p:ph type="title"/>
          </p:nvPr>
        </p:nvSpPr>
        <p:spPr>
          <a:xfrm>
            <a:off x="5512667" y="363931"/>
            <a:ext cx="5188400" cy="14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08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08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08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08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08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08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08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0800"/>
            </a:lvl9pPr>
          </a:lstStyle>
          <a:p>
            <a:endParaRPr/>
          </a:p>
        </p:txBody>
      </p:sp>
      <p:sp>
        <p:nvSpPr>
          <p:cNvPr id="264" name="Google Shape;264;p18"/>
          <p:cNvSpPr txBox="1">
            <a:spLocks noGrp="1"/>
          </p:cNvSpPr>
          <p:nvPr>
            <p:ph type="subTitle" idx="1"/>
          </p:nvPr>
        </p:nvSpPr>
        <p:spPr>
          <a:xfrm>
            <a:off x="5946467" y="2581000"/>
            <a:ext cx="4320800" cy="16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algn="ctr" rtl="0">
              <a:spcBef>
                <a:spcPts val="2133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65" name="Google Shape;265;p18"/>
          <p:cNvSpPr txBox="1"/>
          <p:nvPr/>
        </p:nvSpPr>
        <p:spPr>
          <a:xfrm>
            <a:off x="5676467" y="4737367"/>
            <a:ext cx="48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6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Tx/>
                <a:latin typeface="Barlow"/>
                <a:ea typeface="Barlow"/>
                <a:cs typeface="Barlow"/>
                <a:sym typeface="Barlow"/>
              </a:rPr>
              <a:t>CREDITS:</a:t>
            </a:r>
            <a:r>
              <a:rPr kumimoji="0" lang="en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This presentation template was created by</a:t>
            </a:r>
            <a:r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r>
              <a:rPr kumimoji="0" lang="en" sz="16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, </a:t>
            </a:r>
            <a:r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including icon by</a:t>
            </a:r>
            <a:r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r>
              <a:rPr kumimoji="0" lang="en" sz="16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, </a:t>
            </a:r>
            <a:r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and infographics &amp; images from </a:t>
            </a:r>
            <a:r>
              <a:rPr kumimoji="0" lang="en" sz="16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1200" cap="none" spc="0" normalizeH="0" baseline="0" noProof="0">
              <a:ln>
                <a:noFill/>
              </a:ln>
              <a:solidFill>
                <a:srgbClr val="46AA9E"/>
              </a:solidFill>
              <a:effectLst/>
              <a:uLnTx/>
              <a:uFillTx/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66" name="Google Shape;266;p18"/>
          <p:cNvSpPr/>
          <p:nvPr/>
        </p:nvSpPr>
        <p:spPr>
          <a:xfrm>
            <a:off x="2844336" y="163741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7" name="Google Shape;267;p18"/>
          <p:cNvSpPr/>
          <p:nvPr/>
        </p:nvSpPr>
        <p:spPr>
          <a:xfrm>
            <a:off x="290896" y="2046988"/>
            <a:ext cx="4943336" cy="2213221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327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9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70" name="Google Shape;270;p19"/>
          <p:cNvGrpSpPr/>
          <p:nvPr/>
        </p:nvGrpSpPr>
        <p:grpSpPr>
          <a:xfrm>
            <a:off x="10982041" y="3061679"/>
            <a:ext cx="201655" cy="183855"/>
            <a:chOff x="1474943" y="3859420"/>
            <a:chExt cx="118956" cy="108456"/>
          </a:xfrm>
        </p:grpSpPr>
        <p:sp>
          <p:nvSpPr>
            <p:cNvPr id="271" name="Google Shape;271;p19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2" name="Google Shape;272;p19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3" name="Google Shape;273;p19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74" name="Google Shape;274;p19"/>
          <p:cNvSpPr/>
          <p:nvPr/>
        </p:nvSpPr>
        <p:spPr>
          <a:xfrm>
            <a:off x="9631836" y="3685174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5" name="Google Shape;275;p19"/>
          <p:cNvSpPr/>
          <p:nvPr/>
        </p:nvSpPr>
        <p:spPr>
          <a:xfrm>
            <a:off x="11776395" y="12505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6" name="Google Shape;276;p19"/>
          <p:cNvSpPr/>
          <p:nvPr/>
        </p:nvSpPr>
        <p:spPr>
          <a:xfrm>
            <a:off x="2844336" y="163741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7" name="Google Shape;277;p19"/>
          <p:cNvSpPr/>
          <p:nvPr/>
        </p:nvSpPr>
        <p:spPr>
          <a:xfrm>
            <a:off x="290896" y="2046988"/>
            <a:ext cx="4943336" cy="2213221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78" name="Google Shape;278;p19"/>
          <p:cNvGrpSpPr/>
          <p:nvPr/>
        </p:nvGrpSpPr>
        <p:grpSpPr>
          <a:xfrm>
            <a:off x="5032574" y="4484862"/>
            <a:ext cx="201655" cy="183855"/>
            <a:chOff x="1474943" y="3859420"/>
            <a:chExt cx="118956" cy="108456"/>
          </a:xfrm>
        </p:grpSpPr>
        <p:sp>
          <p:nvSpPr>
            <p:cNvPr id="279" name="Google Shape;279;p19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0" name="Google Shape;280;p19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1" name="Google Shape;281;p19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82" name="Google Shape;282;p19"/>
          <p:cNvSpPr/>
          <p:nvPr/>
        </p:nvSpPr>
        <p:spPr>
          <a:xfrm>
            <a:off x="4414362" y="19370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3" name="Google Shape;283;p19"/>
          <p:cNvSpPr/>
          <p:nvPr/>
        </p:nvSpPr>
        <p:spPr>
          <a:xfrm>
            <a:off x="478062" y="24102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4" name="Google Shape;284;p19"/>
          <p:cNvSpPr/>
          <p:nvPr/>
        </p:nvSpPr>
        <p:spPr>
          <a:xfrm>
            <a:off x="9031562" y="24102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85" name="Google Shape;285;p19"/>
          <p:cNvGrpSpPr/>
          <p:nvPr/>
        </p:nvGrpSpPr>
        <p:grpSpPr>
          <a:xfrm>
            <a:off x="1201941" y="994513"/>
            <a:ext cx="201655" cy="183855"/>
            <a:chOff x="1474943" y="3859420"/>
            <a:chExt cx="118956" cy="108456"/>
          </a:xfrm>
        </p:grpSpPr>
        <p:sp>
          <p:nvSpPr>
            <p:cNvPr id="286" name="Google Shape;286;p19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7" name="Google Shape;287;p19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8" name="Google Shape;288;p19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89" name="Google Shape;289;p19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8254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0"/>
          <p:cNvSpPr/>
          <p:nvPr/>
        </p:nvSpPr>
        <p:spPr>
          <a:xfrm>
            <a:off x="1605908" y="157276"/>
            <a:ext cx="4228089" cy="189295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2" name="Google Shape;292;p20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3" name="Google Shape;293;p20"/>
          <p:cNvSpPr/>
          <p:nvPr/>
        </p:nvSpPr>
        <p:spPr>
          <a:xfrm flipH="1">
            <a:off x="10733768" y="3614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4" name="Google Shape;294;p20"/>
          <p:cNvSpPr/>
          <p:nvPr/>
        </p:nvSpPr>
        <p:spPr>
          <a:xfrm>
            <a:off x="-10638" y="35995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5" name="Google Shape;295;p20"/>
          <p:cNvSpPr/>
          <p:nvPr/>
        </p:nvSpPr>
        <p:spPr>
          <a:xfrm>
            <a:off x="1561729" y="8137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6" name="Google Shape;296;p20"/>
          <p:cNvSpPr/>
          <p:nvPr/>
        </p:nvSpPr>
        <p:spPr>
          <a:xfrm>
            <a:off x="11654762" y="19402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97" name="Google Shape;297;p20"/>
          <p:cNvGrpSpPr/>
          <p:nvPr/>
        </p:nvGrpSpPr>
        <p:grpSpPr>
          <a:xfrm>
            <a:off x="9521407" y="361479"/>
            <a:ext cx="201655" cy="183855"/>
            <a:chOff x="1474943" y="3859420"/>
            <a:chExt cx="118956" cy="108456"/>
          </a:xfrm>
        </p:grpSpPr>
        <p:sp>
          <p:nvSpPr>
            <p:cNvPr id="298" name="Google Shape;298;p20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9" name="Google Shape;299;p20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0" name="Google Shape;300;p20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01" name="Google Shape;301;p20"/>
          <p:cNvGrpSpPr/>
          <p:nvPr/>
        </p:nvGrpSpPr>
        <p:grpSpPr>
          <a:xfrm>
            <a:off x="11574741" y="3744579"/>
            <a:ext cx="201655" cy="183855"/>
            <a:chOff x="1474943" y="3859420"/>
            <a:chExt cx="118956" cy="108456"/>
          </a:xfrm>
        </p:grpSpPr>
        <p:sp>
          <p:nvSpPr>
            <p:cNvPr id="302" name="Google Shape;302;p20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3" name="Google Shape;303;p20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4" name="Google Shape;304;p20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05" name="Google Shape;305;p20"/>
          <p:cNvSpPr/>
          <p:nvPr/>
        </p:nvSpPr>
        <p:spPr>
          <a:xfrm>
            <a:off x="10207862" y="30169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6" name="Google Shape;306;p20"/>
          <p:cNvSpPr/>
          <p:nvPr/>
        </p:nvSpPr>
        <p:spPr>
          <a:xfrm>
            <a:off x="2675629" y="39284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7" name="Google Shape;307;p20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400317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1"/>
          <p:cNvSpPr/>
          <p:nvPr/>
        </p:nvSpPr>
        <p:spPr>
          <a:xfrm>
            <a:off x="1640498" y="2872107"/>
            <a:ext cx="1856996" cy="83137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0" name="Google Shape;310;p21"/>
          <p:cNvSpPr/>
          <p:nvPr/>
        </p:nvSpPr>
        <p:spPr>
          <a:xfrm>
            <a:off x="5" y="562770"/>
            <a:ext cx="2126015" cy="147920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1" name="Google Shape;311;p21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2" name="Google Shape;312;p21"/>
          <p:cNvSpPr/>
          <p:nvPr/>
        </p:nvSpPr>
        <p:spPr>
          <a:xfrm>
            <a:off x="327629" y="24694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13" name="Google Shape;313;p21"/>
          <p:cNvGrpSpPr/>
          <p:nvPr/>
        </p:nvGrpSpPr>
        <p:grpSpPr>
          <a:xfrm>
            <a:off x="2160058" y="872879"/>
            <a:ext cx="201655" cy="183855"/>
            <a:chOff x="1474943" y="3859420"/>
            <a:chExt cx="118956" cy="108456"/>
          </a:xfrm>
        </p:grpSpPr>
        <p:sp>
          <p:nvSpPr>
            <p:cNvPr id="314" name="Google Shape;314;p21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5" name="Google Shape;315;p21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6" name="Google Shape;316;p21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17" name="Google Shape;317;p21"/>
          <p:cNvSpPr/>
          <p:nvPr/>
        </p:nvSpPr>
        <p:spPr>
          <a:xfrm flipH="1">
            <a:off x="10065971" y="2872104"/>
            <a:ext cx="2126015" cy="147920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8" name="Google Shape;318;p21"/>
          <p:cNvSpPr/>
          <p:nvPr/>
        </p:nvSpPr>
        <p:spPr>
          <a:xfrm>
            <a:off x="8353531" y="935874"/>
            <a:ext cx="1856996" cy="83137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19" name="Google Shape;319;p21"/>
          <p:cNvGrpSpPr/>
          <p:nvPr/>
        </p:nvGrpSpPr>
        <p:grpSpPr>
          <a:xfrm>
            <a:off x="11372141" y="4624413"/>
            <a:ext cx="201655" cy="183855"/>
            <a:chOff x="1474943" y="3859420"/>
            <a:chExt cx="118956" cy="108456"/>
          </a:xfrm>
        </p:grpSpPr>
        <p:sp>
          <p:nvSpPr>
            <p:cNvPr id="320" name="Google Shape;320;p21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1" name="Google Shape;321;p21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2" name="Google Shape;322;p21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23" name="Google Shape;323;p21"/>
          <p:cNvSpPr/>
          <p:nvPr/>
        </p:nvSpPr>
        <p:spPr>
          <a:xfrm>
            <a:off x="11515995" y="11182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4" name="Google Shape;324;p21"/>
          <p:cNvSpPr/>
          <p:nvPr/>
        </p:nvSpPr>
        <p:spPr>
          <a:xfrm>
            <a:off x="9221213" y="2991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5" name="Google Shape;325;p21"/>
          <p:cNvSpPr/>
          <p:nvPr/>
        </p:nvSpPr>
        <p:spPr>
          <a:xfrm>
            <a:off x="2200062" y="4386790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6" name="Google Shape;326;p21"/>
          <p:cNvSpPr/>
          <p:nvPr/>
        </p:nvSpPr>
        <p:spPr>
          <a:xfrm>
            <a:off x="1079362" y="35567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7" name="Google Shape;327;p21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787787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2478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"/>
          <p:cNvSpPr/>
          <p:nvPr/>
        </p:nvSpPr>
        <p:spPr>
          <a:xfrm>
            <a:off x="1640498" y="2872107"/>
            <a:ext cx="1856996" cy="83137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5" y="562770"/>
            <a:ext cx="2126015" cy="147920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327629" y="24694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6" name="Google Shape;36;p3"/>
          <p:cNvGrpSpPr/>
          <p:nvPr/>
        </p:nvGrpSpPr>
        <p:grpSpPr>
          <a:xfrm>
            <a:off x="2160058" y="872879"/>
            <a:ext cx="201655" cy="183855"/>
            <a:chOff x="1474943" y="3859420"/>
            <a:chExt cx="118956" cy="108456"/>
          </a:xfrm>
        </p:grpSpPr>
        <p:sp>
          <p:nvSpPr>
            <p:cNvPr id="37" name="Google Shape;37;p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40" name="Google Shape;40;p3"/>
          <p:cNvSpPr/>
          <p:nvPr/>
        </p:nvSpPr>
        <p:spPr>
          <a:xfrm flipH="1">
            <a:off x="10065971" y="2872104"/>
            <a:ext cx="2126015" cy="147920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Google Shape;41;p3"/>
          <p:cNvSpPr/>
          <p:nvPr/>
        </p:nvSpPr>
        <p:spPr>
          <a:xfrm>
            <a:off x="8353531" y="935874"/>
            <a:ext cx="1856996" cy="831372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2" name="Google Shape;42;p3"/>
          <p:cNvGrpSpPr/>
          <p:nvPr/>
        </p:nvGrpSpPr>
        <p:grpSpPr>
          <a:xfrm>
            <a:off x="11372141" y="4624413"/>
            <a:ext cx="201655" cy="183855"/>
            <a:chOff x="1474943" y="3859420"/>
            <a:chExt cx="118956" cy="108456"/>
          </a:xfrm>
        </p:grpSpPr>
        <p:sp>
          <p:nvSpPr>
            <p:cNvPr id="43" name="Google Shape;43;p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46" name="Google Shape;46;p3"/>
          <p:cNvSpPr/>
          <p:nvPr/>
        </p:nvSpPr>
        <p:spPr>
          <a:xfrm>
            <a:off x="11515995" y="11182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Google Shape;47;p3"/>
          <p:cNvSpPr/>
          <p:nvPr/>
        </p:nvSpPr>
        <p:spPr>
          <a:xfrm>
            <a:off x="9221213" y="2991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" name="Google Shape;48;p3"/>
          <p:cNvSpPr/>
          <p:nvPr/>
        </p:nvSpPr>
        <p:spPr>
          <a:xfrm>
            <a:off x="2200062" y="4386790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" name="Google Shape;49;p3"/>
          <p:cNvSpPr/>
          <p:nvPr/>
        </p:nvSpPr>
        <p:spPr>
          <a:xfrm>
            <a:off x="1079362" y="35567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Google Shape;50;p3"/>
          <p:cNvSpPr txBox="1">
            <a:spLocks noGrp="1"/>
          </p:cNvSpPr>
          <p:nvPr>
            <p:ph type="title"/>
          </p:nvPr>
        </p:nvSpPr>
        <p:spPr>
          <a:xfrm>
            <a:off x="848033" y="1568967"/>
            <a:ext cx="4661200" cy="352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6933"/>
            </a:lvl1pPr>
            <a:lvl2pPr lvl="1" algn="l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l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l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l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l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l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l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l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51" name="Google Shape;51;p3"/>
          <p:cNvSpPr txBox="1">
            <a:spLocks noGrp="1"/>
          </p:cNvSpPr>
          <p:nvPr>
            <p:ph type="subTitle" idx="1"/>
          </p:nvPr>
        </p:nvSpPr>
        <p:spPr>
          <a:xfrm>
            <a:off x="6582633" y="1568967"/>
            <a:ext cx="3442800" cy="17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2133"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52" name="Google Shape;52;p3"/>
          <p:cNvSpPr txBox="1">
            <a:spLocks noGrp="1"/>
          </p:cNvSpPr>
          <p:nvPr>
            <p:ph type="title" idx="2" hasCustomPrompt="1"/>
          </p:nvPr>
        </p:nvSpPr>
        <p:spPr>
          <a:xfrm>
            <a:off x="848037" y="927567"/>
            <a:ext cx="4380000" cy="85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990607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16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034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0820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71537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8289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70949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815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75660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42201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7823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"/>
          <p:cNvSpPr txBox="1">
            <a:spLocks noGrp="1"/>
          </p:cNvSpPr>
          <p:nvPr>
            <p:ph type="title"/>
          </p:nvPr>
        </p:nvSpPr>
        <p:spPr>
          <a:xfrm>
            <a:off x="415600" y="486979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710509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93302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05503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9185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6129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61068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92616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8063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16223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49180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373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 txBox="1">
            <a:spLocks noGrp="1"/>
          </p:cNvSpPr>
          <p:nvPr>
            <p:ph type="title"/>
          </p:nvPr>
        </p:nvSpPr>
        <p:spPr>
          <a:xfrm>
            <a:off x="415600" y="486979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8986609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05806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3109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55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6"/>
          <p:cNvSpPr/>
          <p:nvPr/>
        </p:nvSpPr>
        <p:spPr>
          <a:xfrm>
            <a:off x="6712232" y="600199"/>
            <a:ext cx="4922987" cy="2204111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2" name="Google Shape;62;p6"/>
          <p:cNvSpPr txBox="1">
            <a:spLocks noGrp="1"/>
          </p:cNvSpPr>
          <p:nvPr>
            <p:ph type="title"/>
          </p:nvPr>
        </p:nvSpPr>
        <p:spPr>
          <a:xfrm>
            <a:off x="415600" y="486979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Google Shape;64;p6"/>
          <p:cNvSpPr/>
          <p:nvPr/>
        </p:nvSpPr>
        <p:spPr>
          <a:xfrm>
            <a:off x="-10638" y="35995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5" name="Google Shape;65;p6"/>
          <p:cNvSpPr/>
          <p:nvPr/>
        </p:nvSpPr>
        <p:spPr>
          <a:xfrm>
            <a:off x="1561729" y="8137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6" name="Google Shape;66;p6"/>
          <p:cNvGrpSpPr/>
          <p:nvPr/>
        </p:nvGrpSpPr>
        <p:grpSpPr>
          <a:xfrm>
            <a:off x="574207" y="2896646"/>
            <a:ext cx="201655" cy="183855"/>
            <a:chOff x="1474943" y="3859420"/>
            <a:chExt cx="118956" cy="108456"/>
          </a:xfrm>
        </p:grpSpPr>
        <p:sp>
          <p:nvSpPr>
            <p:cNvPr id="67" name="Google Shape;67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" name="Google Shape;69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70" name="Google Shape;70;p6"/>
          <p:cNvSpPr/>
          <p:nvPr/>
        </p:nvSpPr>
        <p:spPr>
          <a:xfrm>
            <a:off x="10840240" y="584475"/>
            <a:ext cx="253601" cy="229301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1" name="Google Shape;71;p6"/>
          <p:cNvGrpSpPr/>
          <p:nvPr/>
        </p:nvGrpSpPr>
        <p:grpSpPr>
          <a:xfrm>
            <a:off x="11241041" y="2896646"/>
            <a:ext cx="201655" cy="183855"/>
            <a:chOff x="1474943" y="3859420"/>
            <a:chExt cx="118956" cy="108456"/>
          </a:xfrm>
        </p:grpSpPr>
        <p:sp>
          <p:nvSpPr>
            <p:cNvPr id="72" name="Google Shape;72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" name="Google Shape;73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" name="Google Shape;74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75" name="Google Shape;75;p6"/>
          <p:cNvSpPr/>
          <p:nvPr/>
        </p:nvSpPr>
        <p:spPr>
          <a:xfrm>
            <a:off x="10086462" y="4316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6" name="Google Shape;76;p6"/>
          <p:cNvGrpSpPr/>
          <p:nvPr/>
        </p:nvGrpSpPr>
        <p:grpSpPr>
          <a:xfrm>
            <a:off x="617658" y="607195"/>
            <a:ext cx="201655" cy="183855"/>
            <a:chOff x="1474943" y="3859420"/>
            <a:chExt cx="118956" cy="108456"/>
          </a:xfrm>
        </p:grpSpPr>
        <p:sp>
          <p:nvSpPr>
            <p:cNvPr id="77" name="Google Shape;77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Google Shape;78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" name="Google Shape;79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80" name="Google Shape;80;p6"/>
          <p:cNvSpPr/>
          <p:nvPr/>
        </p:nvSpPr>
        <p:spPr>
          <a:xfrm>
            <a:off x="11833079" y="44552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1" name="Google Shape;81;p6"/>
          <p:cNvGrpSpPr/>
          <p:nvPr/>
        </p:nvGrpSpPr>
        <p:grpSpPr>
          <a:xfrm>
            <a:off x="1113307" y="5793413"/>
            <a:ext cx="201655" cy="183855"/>
            <a:chOff x="1474943" y="3859420"/>
            <a:chExt cx="118956" cy="108456"/>
          </a:xfrm>
        </p:grpSpPr>
        <p:sp>
          <p:nvSpPr>
            <p:cNvPr id="82" name="Google Shape;82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" name="Google Shape;83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" name="Google Shape;84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586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rgbClr val="F4EAD7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"/>
          <p:cNvSpPr/>
          <p:nvPr/>
        </p:nvSpPr>
        <p:spPr>
          <a:xfrm>
            <a:off x="1605908" y="157276"/>
            <a:ext cx="4228089" cy="189295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7" name="Google Shape;87;p7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88" name="Google Shape;88;p7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9" name="Google Shape;89;p7"/>
          <p:cNvSpPr/>
          <p:nvPr/>
        </p:nvSpPr>
        <p:spPr>
          <a:xfrm flipH="1">
            <a:off x="10733768" y="3614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0" name="Google Shape;90;p7"/>
          <p:cNvSpPr/>
          <p:nvPr/>
        </p:nvSpPr>
        <p:spPr>
          <a:xfrm>
            <a:off x="-10638" y="35995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1" name="Google Shape;91;p7"/>
          <p:cNvSpPr/>
          <p:nvPr/>
        </p:nvSpPr>
        <p:spPr>
          <a:xfrm>
            <a:off x="1561729" y="8137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2" name="Google Shape;92;p7"/>
          <p:cNvSpPr/>
          <p:nvPr/>
        </p:nvSpPr>
        <p:spPr>
          <a:xfrm>
            <a:off x="11654762" y="19402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93" name="Google Shape;93;p7"/>
          <p:cNvGrpSpPr/>
          <p:nvPr/>
        </p:nvGrpSpPr>
        <p:grpSpPr>
          <a:xfrm>
            <a:off x="9521407" y="361479"/>
            <a:ext cx="201655" cy="183855"/>
            <a:chOff x="1474943" y="3859420"/>
            <a:chExt cx="118956" cy="108456"/>
          </a:xfrm>
        </p:grpSpPr>
        <p:sp>
          <p:nvSpPr>
            <p:cNvPr id="94" name="Google Shape;94;p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5" name="Google Shape;95;p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6" name="Google Shape;96;p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97" name="Google Shape;97;p7"/>
          <p:cNvGrpSpPr/>
          <p:nvPr/>
        </p:nvGrpSpPr>
        <p:grpSpPr>
          <a:xfrm>
            <a:off x="11574741" y="3744579"/>
            <a:ext cx="201655" cy="183855"/>
            <a:chOff x="1474943" y="3859420"/>
            <a:chExt cx="118956" cy="108456"/>
          </a:xfrm>
        </p:grpSpPr>
        <p:sp>
          <p:nvSpPr>
            <p:cNvPr id="98" name="Google Shape;98;p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9" name="Google Shape;99;p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0" name="Google Shape;100;p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01" name="Google Shape;101;p7"/>
          <p:cNvSpPr/>
          <p:nvPr/>
        </p:nvSpPr>
        <p:spPr>
          <a:xfrm>
            <a:off x="10207862" y="30169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2" name="Google Shape;102;p7"/>
          <p:cNvSpPr/>
          <p:nvPr/>
        </p:nvSpPr>
        <p:spPr>
          <a:xfrm>
            <a:off x="2675629" y="39284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" name="Google Shape;103;p7"/>
          <p:cNvSpPr txBox="1">
            <a:spLocks noGrp="1"/>
          </p:cNvSpPr>
          <p:nvPr>
            <p:ph type="subTitle" idx="1"/>
          </p:nvPr>
        </p:nvSpPr>
        <p:spPr>
          <a:xfrm>
            <a:off x="2482000" y="1716953"/>
            <a:ext cx="7228000" cy="2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2133"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94975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rgbClr val="F4EAD7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8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6" name="Google Shape;106;p8"/>
          <p:cNvSpPr txBox="1">
            <a:spLocks noGrp="1"/>
          </p:cNvSpPr>
          <p:nvPr>
            <p:ph type="title"/>
          </p:nvPr>
        </p:nvSpPr>
        <p:spPr>
          <a:xfrm>
            <a:off x="1307725" y="3991833"/>
            <a:ext cx="4793600" cy="59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07" name="Google Shape;107;p8"/>
          <p:cNvSpPr/>
          <p:nvPr/>
        </p:nvSpPr>
        <p:spPr>
          <a:xfrm>
            <a:off x="6712232" y="600199"/>
            <a:ext cx="4922987" cy="2204111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8" name="Google Shape;108;p8"/>
          <p:cNvSpPr/>
          <p:nvPr/>
        </p:nvSpPr>
        <p:spPr>
          <a:xfrm>
            <a:off x="-10638" y="35995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9" name="Google Shape;109;p8"/>
          <p:cNvSpPr/>
          <p:nvPr/>
        </p:nvSpPr>
        <p:spPr>
          <a:xfrm>
            <a:off x="1561729" y="8137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10" name="Google Shape;110;p8"/>
          <p:cNvGrpSpPr/>
          <p:nvPr/>
        </p:nvGrpSpPr>
        <p:grpSpPr>
          <a:xfrm>
            <a:off x="574207" y="2896646"/>
            <a:ext cx="201655" cy="183855"/>
            <a:chOff x="1474943" y="3859420"/>
            <a:chExt cx="118956" cy="108456"/>
          </a:xfrm>
        </p:grpSpPr>
        <p:sp>
          <p:nvSpPr>
            <p:cNvPr id="111" name="Google Shape;111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14" name="Google Shape;114;p8"/>
          <p:cNvSpPr/>
          <p:nvPr/>
        </p:nvSpPr>
        <p:spPr>
          <a:xfrm>
            <a:off x="10840240" y="584475"/>
            <a:ext cx="253601" cy="229301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15" name="Google Shape;115;p8"/>
          <p:cNvGrpSpPr/>
          <p:nvPr/>
        </p:nvGrpSpPr>
        <p:grpSpPr>
          <a:xfrm>
            <a:off x="11241041" y="2896646"/>
            <a:ext cx="201655" cy="183855"/>
            <a:chOff x="1474943" y="3859420"/>
            <a:chExt cx="118956" cy="108456"/>
          </a:xfrm>
        </p:grpSpPr>
        <p:sp>
          <p:nvSpPr>
            <p:cNvPr id="116" name="Google Shape;116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19" name="Google Shape;119;p8"/>
          <p:cNvSpPr/>
          <p:nvPr/>
        </p:nvSpPr>
        <p:spPr>
          <a:xfrm>
            <a:off x="10086462" y="4316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20" name="Google Shape;120;p8"/>
          <p:cNvGrpSpPr/>
          <p:nvPr/>
        </p:nvGrpSpPr>
        <p:grpSpPr>
          <a:xfrm>
            <a:off x="617658" y="607195"/>
            <a:ext cx="201655" cy="183855"/>
            <a:chOff x="1474943" y="3859420"/>
            <a:chExt cx="118956" cy="108456"/>
          </a:xfrm>
        </p:grpSpPr>
        <p:sp>
          <p:nvSpPr>
            <p:cNvPr id="121" name="Google Shape;121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24" name="Google Shape;124;p8"/>
          <p:cNvSpPr/>
          <p:nvPr/>
        </p:nvSpPr>
        <p:spPr>
          <a:xfrm>
            <a:off x="11833079" y="44552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25" name="Google Shape;125;p8"/>
          <p:cNvGrpSpPr/>
          <p:nvPr/>
        </p:nvGrpSpPr>
        <p:grpSpPr>
          <a:xfrm>
            <a:off x="1113307" y="5793413"/>
            <a:ext cx="201655" cy="183855"/>
            <a:chOff x="1474943" y="3859420"/>
            <a:chExt cx="118956" cy="108456"/>
          </a:xfrm>
        </p:grpSpPr>
        <p:sp>
          <p:nvSpPr>
            <p:cNvPr id="126" name="Google Shape;126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7" name="Google Shape;127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8" name="Google Shape;128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29" name="Google Shape;129;p8"/>
          <p:cNvSpPr txBox="1">
            <a:spLocks noGrp="1"/>
          </p:cNvSpPr>
          <p:nvPr>
            <p:ph type="subTitle" idx="1"/>
          </p:nvPr>
        </p:nvSpPr>
        <p:spPr>
          <a:xfrm>
            <a:off x="1307725" y="2133833"/>
            <a:ext cx="4793600" cy="1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2667"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5816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132" name="Google Shape;132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8335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996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AD7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486979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●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○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■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●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○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■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●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○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Barlow"/>
              <a:buChar char="■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143362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5581-BD34-4DD7-BA05-7E0E523F70F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8FB759-D793-4350-8E69-9EFD18834F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035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3BDD8-56ED-4595-844B-29BC44ED41C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C5BFAB-1072-4036-9E09-4C8DB8335E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02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7.xml"/><Relationship Id="rId5" Type="http://schemas.openxmlformats.org/officeDocument/2006/relationships/hyperlink" Target="http://www.google.com/" TargetMode="Externa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1143802" y="248409"/>
            <a:ext cx="107544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PHÒNG </a:t>
            </a:r>
            <a:r>
              <a:rPr kumimoji="0" lang="en-US" sz="2800" b="1" i="0" u="none" strike="noStrike" kern="1200" cap="none" spc="0" normalizeH="0" baseline="0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GIÁO DỤC VÀ ĐÀO TẠO THỊ XÃ ĐÔNG TRIỀU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Cuộc</a:t>
            </a:r>
            <a:r>
              <a:rPr kumimoji="0" lang="en-US" sz="2800" b="1" i="0" u="none" strike="noStrike" kern="1200" cap="none" spc="0" normalizeH="0" baseline="0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</a:t>
            </a:r>
            <a:r>
              <a:rPr kumimoji="0" lang="en-US" sz="2800" b="1" i="0" u="none" strike="noStrike" kern="1200" cap="none" spc="0" normalizeH="0" baseline="0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cấp</a:t>
            </a:r>
            <a:r>
              <a:rPr kumimoji="0" lang="en-US" sz="2800" b="1" i="0" u="none" strike="noStrike" kern="1200" cap="none" spc="0" normalizeH="0" baseline="0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thị</a:t>
            </a:r>
            <a:r>
              <a:rPr kumimoji="0" lang="en-US" sz="2800" b="1" i="0" u="none" strike="noStrike" kern="1200" cap="none" spc="0" normalizeH="0" baseline="0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xã</a:t>
            </a:r>
            <a:r>
              <a:rPr kumimoji="0" lang="en-US" sz="2800" b="1" i="0" u="none" strike="noStrike" kern="1200" cap="none" spc="0" normalizeH="0" baseline="0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về</a:t>
            </a:r>
            <a:r>
              <a:rPr kumimoji="0" lang="en-US" sz="2800" b="1" i="0" u="none" strike="noStrike" kern="1200" cap="none" spc="0" normalizeH="0" baseline="0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thiết</a:t>
            </a:r>
            <a:r>
              <a:rPr kumimoji="0" lang="en-US" sz="2800" b="1" i="0" u="none" strike="noStrike" kern="1200" cap="none" spc="0" normalizeH="0" baseline="0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kế</a:t>
            </a:r>
            <a:r>
              <a:rPr kumimoji="0" lang="en-US" sz="2800" b="1" i="0" u="none" strike="noStrike" kern="1200" cap="none" spc="0" normalizeH="0" baseline="0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sz="2800" b="1" i="0" u="none" strike="noStrike" kern="1200" cap="none" spc="0" normalizeH="0" baseline="0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giảng</a:t>
            </a:r>
            <a:r>
              <a:rPr kumimoji="0" lang="en-US" sz="2800" b="1" i="0" u="none" strike="noStrike" kern="1200" cap="none" spc="0" normalizeH="0" baseline="0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E-learning </a:t>
            </a:r>
            <a:r>
              <a:rPr lang="en-US" sz="2800" b="1" noProof="0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2800" b="1" noProof="0" dirty="0" smtClean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  <a:endParaRPr kumimoji="0" lang="en-US" sz="2800" b="1" i="0" u="none" strike="noStrike" kern="1200" cap="none" spc="0" normalizeH="0" baseline="0" noProof="0" dirty="0" smtClean="0">
              <a:ln w="24500" cmpd="dbl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2082358" y="2056194"/>
            <a:ext cx="8699677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PHÂN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MÔN: LTVC- 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LỚP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HỎI- DẤU CHẤM HỎI</a:t>
            </a:r>
            <a:endParaRPr kumimoji="0" lang="en-US" sz="2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Giáo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viên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Nguyễn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Thị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Thúy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Email       : th.ta.ntthuy@dongtrieu.edu.vn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SĐT         :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0375440289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Đơn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vị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: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Trường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Tiểu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học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Tràng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</a:t>
            </a:r>
          </a:p>
        </p:txBody>
      </p:sp>
      <p:pic>
        <p:nvPicPr>
          <p:cNvPr id="7" name="Picture 2" descr="D:\Việt Dân\Tai nạn thương tích\logo pgd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1" y="0"/>
            <a:ext cx="1528293" cy="118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11061" y="5949813"/>
            <a:ext cx="3981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Tháng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 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năm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363099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02229" y="962613"/>
            <a:ext cx="906562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Đối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với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dạng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Chọn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đáp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án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đúng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nhất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ác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cần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lựa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chọn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vào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đáp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án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đúng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sau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đó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chọn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để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trả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nếu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muốn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làm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lại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chọn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Đối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với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dạng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Điền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trả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đúng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cần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đọc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kỹ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rồi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ghi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đáp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án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mình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vào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ô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trống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Sau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ghi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xong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nhấn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vào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nút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để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trả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Nếu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muốn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làm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lại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chọn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Đối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với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dạng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kéo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đáp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án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đúng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cần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đọc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kỹ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đáp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án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sẵn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rồi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lựa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chọn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từng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đáp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án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từng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Sau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trả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xong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nhấn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vào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nút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để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trả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Nếu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muốn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làm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lại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chọn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34639" y="0"/>
            <a:ext cx="7106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HƯỚNG DẪN THAO TÁC TRÊN CÁC BÀI TẬP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61375" y="1326968"/>
            <a:ext cx="1329825" cy="279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25059" y="1302067"/>
            <a:ext cx="1357040" cy="278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90282" y="1975757"/>
            <a:ext cx="1329825" cy="279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8339" y="2264365"/>
            <a:ext cx="1357040" cy="278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65287" y="3186248"/>
            <a:ext cx="1329825" cy="279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46385" y="3165702"/>
            <a:ext cx="1357040" cy="278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3323403"/>
      </p:ext>
    </p:extLst>
  </p:cSld>
  <p:clrMapOvr>
    <a:masterClrMapping/>
  </p:clrMapOvr>
  <p:transition spd="slow" advTm="5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2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2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726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D6D9C8-A376-49A2-8810-8153561DF689}" type="slidenum">
              <a:rPr kumimoji="0" lang="en-US" alt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429000" y="838200"/>
            <a:ext cx="7462838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TÀI LIỆU THAM KHẢO</a:t>
            </a:r>
            <a:endParaRPr kumimoji="0" lang="en-US" sz="5400" b="0" i="0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609599" y="2189163"/>
            <a:ext cx="1114697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Sách giáo khoa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sách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giáo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viên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LTVC 4.</a:t>
            </a:r>
            <a:endParaRPr kumimoji="0" lang="vi-V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Tranh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ảnh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thông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tin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tư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liệu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trên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website: 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5"/>
              </a:rPr>
              <a:t>www.google.com</a:t>
            </a:r>
            <a:r>
              <a:rPr kumimoji="0" lang="vi-V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mềm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Ispring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Suite 9.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mềm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chỉnh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sửa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làm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video </a:t>
            </a:r>
            <a:r>
              <a:rPr kumimoji="0" lang="en-US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Camtasia.</a:t>
            </a: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mềm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Fomat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Factory.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549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468"/>
    </mc:Choice>
    <mc:Fallback xmlns="">
      <p:transition spd="slow" advTm="64468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RRENT_PLAYER_ID" val="universal"/>
  <p:tag name="ISPRING_UUID" val="{D96B5D21-AF03-4F21-BDDE-6A739E2A7624}"/>
  <p:tag name="ISPRING_RESOURCE_FOLDER" val="E:\2022-2023\Elearning\Co Thuy\Bài dự thi\"/>
  <p:tag name="ISPRING_PRESENTATION_PATH" val="E:\2022-2023\Elearning\Co Thuy\Bài dự thi.pptx"/>
  <p:tag name="ISPRING_PROJECT_VERSION" val="9"/>
  <p:tag name="ISPRING_PROJECT_FOLDER_UPDATED" val="1"/>
  <p:tag name="ISPRING_SCREEN_RECS_UPDATED" val="E:\2022-2023\Elearning\Co Thuy\Bài dự thi\"/>
  <p:tag name="ISPRING_PLAYERS_CUSTOMIZATION_2" val="UEsDBBQAAgAIAA5JEE3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ATUC1VYpkOK90FAAD+FAAAHQAAAHVuaXZlcnNhbC9jb21tb25fbWVzc2FnZXMubG5ntVhNb9tGEL0HyH8YEAjQAmk+CiTowVZAUWuJMEUq5Mp2WhQETTEiYYlUJEqJbwlyKIockpyKtihgw03RpAmQIrmUQpsDjfwP9pd0dkkpUmqbpN0eLHBpztu3OzNvZnflxr1+DybOcOQF/qpw9dIVARzfDjqe310V2nTtsy8EGIWW37F6ge+sCn4gwI3K+XMrPcvvjq2ug8/nzwGs9J3RCIejCht9GIPXWRVaVVPSmi1RvWUqWl0zq3JdqEhBf2D5u6AE3eCTz69fv3f12vVPVy5ndkVgjKaoKMtAwJGuXSkApFJdU0xEI4qpki0qVKicRH+1gDaIVs5ca1NFVolQyR7KWbd0siFUbrbFW6Ak0Z6ca93WdaJS01DkGjFlw1Q1yjdGIZTUhEo1ifZ9GLhJdODBPacPYRDv+bCdTL+HUc/rOHD4NJk+hNBLoncDCJPpMztvzprWFGXV1IlBdVmisqYKlS3Ph14y/c67CGG8b0MX8Q4QOz6ASfwWXC+ZfjMGN35jwYQ925zMNn7kQziMX/oubMd7u+z5Bb5hP3387oEPPr6+lE9pU1U0sWaKrZbZJIYh1tEDNMDJnLsQut4IBkNn5PihFWJww10vdPF/HSe4CJ3grt8LrA7cHjoIqBlgDQY9z06/9IzBEOMfWj1rN5eFLm7Kat2kmqYYJlFrszdCZR23N0QicWTDJIn+LAmliwbRcUFJ9Hz3FKYmzw1uDS5jUg6jIdcbCv5RxuHwSbyP3uok0bNxOZgWwUCpxlHu7BjQRMeEMIxNTccgVpHzqwH08TeEHRw8H2dhe2QQ5cHLqqRh1kh0YYrmIvaOG79Fl2P0Rn43Hw3JijwNsizEJWM8mpTryFICujz5MAr2kGr4/vX7fZyG50s4fP86mf5o49weDJPpT16Wnn6BBSliW5UaZpWq+Fgl6GrFGvu2W9AOc/nItFlMkvHIWUqF3IzM0MyqtoWahD7Uylho66if62UsbhFDqOBPno0qbsh1kXsL1XKmYR+k0naT6bdgx2/QTVwYh+NdsHn82cxRM9Fk7jpIVWzuOwyYN5fKETDIzTaGuywqR2j1woSh6wSc0XOm0b+Dj189C3kWPPLd3EmxrEikxlLxZlv+0lwTZYXUjgrUDwvPkoAXBtR2psiT+CXLNvyMC3v2xYRvRQh3xhZLPw92ULgfsm2xkGu0n0XyhaxEqTWydaEs4aWqdkKCMeqvTmIBSzSOKH6nYcZk5ERaBbfovyRnSEQVdVk7wdczD7vzaQr7uY81Hdc2fczsj1vAadiWc3QhGqfocI4hVsrP/yM3Iy2QBNswlA3St7xecasGm70qoyQn0a9+cTtZXUObVtpFOUOQ/dtBcWtVywDW02BKdSZTmBIsjAbuPGe/xZTXjV/0ixtv4NKX1rDBiltx+01SNWSKFXLT2R55oZNnyQWiVE/wL3E4S1uw0KAvlUoqU4WwRo412NiU8ynQEXgoeMTaw7QKRu8K4LebZLY/aUk7pqT0x8n0qb8U50c1/8n0t2x9NjPw0PYP3ogtVNtUjW6chVy6frpIpkT7OJeEUp5dkoOzeNUgoo5NmySqEuFNw/Qx6g1OWNAQM5HtjUKNWbO4kJI7/JjC4bAvfdlnsRi96xeETo+wNbImIny2I7Q0ysfszkQpBWMtLgo4mYN+pQahM/q6NAhb0xzD4D6bHD7001jOhaNidZlGvSGD1Ih/KGKYXSfMTA+fJNP70EymP0u51jImwmlP68cc03lBY0UYY/fwaSpYhU7qPPmySBEpFaVGE/PTYIGC0ud3x7vYgZQBaYr6OmozP2IKFSkNZcxptpzCB9VFQO4h9A3mpo3n9TKm87sf5p0HeGAtUM8X7T+utnReIXFnmGbgbpdQKrYnVG6ZYq3GL8lwe3qevQNhAFanAxbY2W1ZL+gGRcGkhqhiIfkIz+l4YVlAnZD57Re7vOEXJUpgsfvGv+//kmfPq/lMflHV0nGWHmqQnlyXQeajEb+pXLm8cHH5D1BLAwQUAAIACAATUC1V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BNQLVWmvmHwEgYAAJwgAAAnAAAAdW5pdmVyc2FsL2ZsYXNoX3B1Ymxpc2hpbmdfc2V0dGluZ3MueG1s5VpJb9tGFL77VwxY5FjLaxZDcmDLdE1EWyymiVEUxogci1OTQ4Yc2lFPKXIqcmhzbIsCNtwUTZoAKZJLJbQ50Mj/YH9J34gSLVlehnZspM1BMDh8yzfvzduGzt984Nhoi/gBdVlBmRyfUBBhhmtS1iwod/TlT68rKOCYmdh2GSkozFXQzfmxvBc2bBpYdcI5kAYIxLBgzuMFxeLcm8vltre3x2ng+eKta4cc5AfjhuvkPJ8EhHHi5zwbt+APb3kkUHoSJATAz3FZj21+bAyhfCKp7JqhTRA1ATmjYlPYXrZxYCm5hKyBjc2m74bMLLq26yO/2SgonxTVpcml6T5NImqJOoQJmwTzsCiW+Rw2TSpQYLtOvybIIrRpAdzJqRkFbVOTWwVlemJKyAH63KicrvRk81jIKbpgBcZ7ChzCsYk5Th4TjT7ZID64gwTz3A8JCB1aG6Dk5AFPF5Ils8WwQw0d3iBhq4KypK+vqsvqqlopqut3VksJVGkOXdNLqhRPvaQtqeuVqq7W11f0cikzk67e0zMwZUUmLb62qtbViq6uri9q1Ywc8qAOeNTyglbKyHNXXaxrelZNlYVyVpbaSrUix1OslmsLlbVM0FbWaupqSavcWter1ZKu1Q64uud+4ITnc8PBkoegckN/MCS4FToNhqkNCepQXASEQ4qzsd8kurtMIYI3sB0QBX3lkebtENuUtyCqJyATbhLiLQQeMfiqiNiCIqJQORCXCARgEMZpPpi9kaaDa9eHtp5LtB9s60iU+TRB1iyXu5eMfnJiNoV/Y+Zk+McAzUOC9jBrldzmpaOfvZqin7p69WT4R8HMb1GTuBXs+90UPQr/VPMNVIPJ6dMgHKMtjznHhgWlg/cz/+BKn4oK22OD0y2oS+QQ1o3Qtuuh57k+Pygeg4spiGPE5DdcNhQ74hk1XNtMvUacBjEr2CEDBbe+SdkyUE4qaAOi3AZ/Vj3CUB0zKPKUg4+NVEAQNgJOebe4L/eoF3yKbQTyoAshqFwf8blhYT8YCuvUP6KwGvNfVFxOgi8TcydLx5LWbXAB2tp/xFAjbu8xKa5bcfstpC4rahtoK27/JcOzGLW5DN3+99Eus5AZt5+GMvR63H7WkiZEloAuQ646kJdkCO+SRkA5kbJB3N5lyIheIyeMO08Y4hTgeIjHnadGYn/E/egF7L8R7bTE+u8o6HrIEAwUeP9kTbT/5N2ruLNnoAfEQZtW9IY1b8rr98AGexRZbrTDhBN3EnUUbdK488gBBBh+QsNPBkinyI87P9MeDga4Mqva6sLl6H6IRzUBYV/4laQ90SpL6r0rsEsgGjLReGbN3Io7Ly9Lp3CsUPio55NEDkN29JyhreiF8DCQ7T+J9voUkpYZAjl+Plfzd6/e7Qpw0a7xnv08pMeJ3oj1zndC14UdpyEtGdx6xpN08er6R8dKRUgfIClw2U+PSDK869lG3PmhJ/M8WzQA47cD0QLluYWMuP3Sg0U4lH0NA0kuPUCw99dn28KAaG4Rt6v7mYD+B2JA9ZR39/SYWVLiJyanpmdmr167fmNuPPfPw18/PZGp1/HXbExZv+UvnjhbSnMemmNP4TtmXpTjOjQ1nsJ07OwozZcV5glzpDTnESObNO/hmVKacWSyPIXzhPnywjhPmE9HeJdd34GGnZgjZ+jo6w0Jdk0YaqGoa59r+toRArrhN9oZ53Oiaz+6ie8OVB9qD5+02PdDSF9QqV84ojFov3WkuvOkMoj8unl2KRUXdaczuZ497jxE5bjzS1GG/LMVDRVXoh9laG/fWVhDpbi9o0n1+Frc/ruG9BW1KkO+ptalTCElrHpLCuFgxz/Q68uZGZrDb0JkdWshuBjq8WMx0SQ1tf320grXecqIVAp4zxXowjLzfyPTnfu6IkmVF5Pp9Gx56Uzn9+MoSBfppf+x2T/sy7yP4a7tnpjwrOi5VAKI278xKQziOoU1wxYMzzL0xaRrgsIshsxMdnlvwTF8uutqWVuslpY+giLwgVoweUo/uw19Z0u//wx/zBZvHMqoA2YVlw3pF/D52ZmJfO7oV2NjIG34Pwrmx/4FUEsDBBQAAgAIABNQLVW9eTVPYwMAAKcLAAAhAAAAdW5pdmVyc2FsL2ZsYXNoX3NraW5fc2V0dGluZ3MueG1sjVZtb9owEP5cfgXKvpOVstFKAYm+SdW6tVpRvzvJkVg4dmQ7dPz7nZ0YHAgQokrx3fPY57vnLo3UmvLhBqSigs+CcTAfXEVJJSVwvYSiZETDkJMCZsGGgs4FySgRKQUehBYqmJAfoDXlmUJDYxnSdBYkoigJ376KTIxikqwzKSqeBvNvzzfmiUILPSDl2xIko3yNuB/j2/vH524co0q/aChGK5LASOANkPB0/TR+GvchlBKUAhPM3eNivPh5gcNIDMydMplObieLXoz9Mc/214u0oYpqS5qOpzfTSTcJU4vYdl7PnFGKsir7l6GUIjOxHzCm5rnAYIKkqAaEP96Z5wIcJbY1h1yot4Z/+kLu40prwUeJ4BrVO+JCFoQhZ2V/vThNhXswrIp2R2DkcdqD4BQUT9PkVGJIBu2sJ5Bep6fqhNkD2cafi75WjZ9M0g1UjKYYh5CpjRi+m2cPbd68zo9MDqVg7+aE1kQweo4ZzLWsIArdynhULr7eKo3tDvMVYQrdvslB3vGS76RSbou2zaH+whflqQdpDM7/KVhVwEMdpQdr2x364eHe1s2Pa2fbBSZh05i8yPZGh/uD+T7CeUaH+zBJf+NsewQ+9BiGa6F7Yot3JtFXEXCC7y47bmVdZvtXM3iUd15jsIBCpDC3eljSAkxlotDaTBDhQRQRJxuaEY2fk98GE29t6CoKDxy1hjolE2mqGRwLyQaGXxM/TrM8L7K6/5q71Iuhxq/MLCiIXINcCsFUMGwoOGlwB/txO4SbYY5DAuQLXwmPYBXSyeBCg+qFFLXke2GJ1iTJCwylO+wo3F85CjtzGTXnHeeYV0UM8gnrQsEJom0zqJxmOcM//UnhC9I2/ITT8HSOW3FCd1rzDLbCQGSSu/rWC2MvKqYpgw24xvUM5pInrhMplF63jhb6FVba7+7GckloTYvvldBufc9+hP7EaDrhteO8jDWJlb3KvmvdnNzv6E3OZvIYBfpDx66tSPwN0dmRKSyHlzVSafGhidTNdvu1vSjZwILTwjY4mr1jOzyGwYQomwxYl6vFkd0dbkb+biPl4B2eboIZXvNxF8F62rNriZ02X0kAf25Z42A3TX/BNhZEpn92gNZ47XAbLt4MPzd2BOLoLEodhZ7JlmKXdXzHf8/ng8F/UEsDBBQAAgAIABNQLVVHCPgdDAYAACYgAAAmAAAAdW5pdmVyc2FsL2h0bWxfcHVibGlzaGluZ19zZXR0aW5ncy54bWzdWV1v01YYvu+vOPLE5Zp+0AJVUpQm7mqRLxIzqKapcuzT+Kz2sbGPU7IrJq4mLjYut2lSq45pMJCY4GaJNi5c8T+8X7L3xEmaNGl6XNoiuIiinLwfz3m/Xzt984FtoSb2fOLQjDQ/OychTHXHILSRke6o659fl5DPNGpolkNxRqKOhG6uzqTdoG4R36xhxoDURyCG+isuy0gmY+5KKrW7uztLfNfj/zpWwEC+P6s7dsr1sI8pw17KtbQWfLGWi32pJ0FAAHxsh/bYVmdmEErHkoqOEVgYEQOQU8IvpVkbzLakVExV1/SdhucE1Mg5luMhr1HPSJ/l5Px8frFPE0vKExtTbhJ/FQ75MVvRDINwEJpVI99iZGLSMAHt/MJVCe0Sg5kZaXFugcsB+tS4nK70+O4al5NzwAiU9RTYmGmGxrT4Z6zRw9vYA29gf5V5AQahI2dDlAw/YIOD+MhoUc0mugr/IG6qjJRXt6ryulyVSzl56061EEMV5lAVtSAL8dQKSl7eKpVVuba1oRYLiZlU+Z6agCkpMmHxlapck0uqXN1aU8oJOcRBHfHIxaxSSMhzV16rKWpSTaVsMSlLZaNcEuPJlYuVbGkzEbSNzYpcLSilW1tquVxQlcoRVzfuhyI8nRpNljQklRN4wynBzMCuU41YUJ+O5YWPGVQ4S/MaWHXWCWTwtmb5WELfuLhxO9AswlqQ1XNQCHcwdrO+i3VW5RmbkXgWSkfiYoEADNJ4UA+WbgzKwbXrI1dPxdqPrjURZXpQHyumw5xLRj8/tzSAf+PqdPgnAE1DfXY12io4jUtHv7Q8QL+wvDwd/iSY6SYxsFPSPK9bosfhn2q+oW4wv3gahBO0pTXGNN2E1sH6lX/4pE9FuO01nZEm9CV8DOt2YFm1wHUdjx01j+HDAYgTxKS3HTqSO/w3qjuWMfAatuvYKGk2ZHBlnUpoG9LaAgeWXUxRTaPQ1AkDp+oDDj+o+4ywbjNf71FnPaJZCBo2TB0YFWtjTtZNzfNH8njgEN5J9dWvSg7D/texfeOjE0lrFtgcNQ8fUVSP2gdUiOtW1H4LtcoM2zpqRu1/RHjWwjYToTv8MdynJjKi9tNAhF6N2s9awoTI5NBFyGUbCpEI4V1c9wnDQjaI2vsU6eFrZAdR5wlFjAAcF7Go81SP7Y+YF76A+9fDvRY//xP5XQ/pnIEA79+0gQ6fvHsVdQ509ADbaMcM39DGTXH9LtjggCDTCfcod+JerI6gHRJ1HtmAQIMP1/CLDtIJ8qLOr6SHgwKuxKqaXbgM3Q+0cU1A2Bd+JZ5HlFJevncFbglEIyaaTayZmVHn5WXp5I7lCh/1fBLLocgKn1PUDF9wDwPZ4ZPwoE8haJkRkLPv52r27tW7fQ4u3NfP2c8jeuzwDT/v/MB1XVg4jWhJ4NYzRtLFq+uHjjkQIRxAQuCSRw8vMqzr2XrU+akn832uqAPG74eyBfpxC+lR+6ULhxCUfQ1DRW4QQHD312e7wpBoZmKnq/sZh/4XokD1lHXv9JiaQuLn5hcWry4tX7t+Y2U29d/D3z+fytQb8SuWRmh/xs9NXSaFOY8trqfwnbAginEdWxNPYTpxWRTmSwpzyuIozDlhRxPmPb5ECjOOrZKncE5ZKC+Mc8pCOsa77ng2TOjYGIuhyc8zBNgVbqhsTlW+VNTNCQK66Tc+GadTfEyfPLV3N6hjQ3v9w03t8VB9P4CCBb35hc1HgfZbW2gej3sBr6g7Z5dSclB3AROb0qPOQ1SMOr/lRMi/2FBQbiP8WYT29p3sJipE7T1FaKpXova/FaRuyGUR8k25JmQKIWHlW0IIh2f8oelezMwwDn4XILPb/cDF0IEf8x0m7qLtt5fWqt6ncQgl/Tn3nAurxR9HbZv4RIJMLW5xObyY2qYmq0RnitiPuOl8OMd8wpaemAL+pAaPatgmnOlSO/2n/fjsHl/azPC5UL5H7T+oEAb+hIQ2ghbswyL0uXgsgs7L98ZEdjm3xBiN7JpcVNbKhfyFhjgRi/GPoq6cr/niX4P3ZiMvygYvcEbfRs/A+ei7/dWZ/wFQSwMEFAACAAgAE1AtVW7ZFrmwAQAAOwYAAB8AAAB1bml2ZXJzYWwvaHRtbF9za2luX3NldHRpbmdzLmpzjZQ9b8IwEIZ3fgVy1wqVQJvSjQqQKjFUKlvVwUmOEOH4LNtQKOK/Nw5fduIA9hK/efKe7xzfrtUuBolJ+629K5/L9ae7LjUwmpYreHR11qDnRieKZQnMshxYxoFUkPXp07O8vxA+Y8JL02j7ZWyV5UfQvJlTpmxceCykR1Mebe3Rfj3axhf4z8nsmNUhI6vM0Upr5J0YuQauOxxlTkuGPMzLYSdYgXEN8gY6pzE4ps/Ba5Q0khfHfhQm8cDmYswF5dspptiJaLxMJa54cqAnPTNterEVIIsDX57Dvo8mNsAypT805NXA4+44GAfNpJCgFBzjDkbDYPjihRmNgNkJhf3X/vAK6hhPynGFXmcq0yc6DMJe2LdpQVOoVSmGpJv0XIwXXrVq1oIfOA0bbSVDHYLRLciaVf3HEChW4o4DFBJTU5E6GprpRRnSJOPpgRsNzPRyZrPGtunfKDtGJ0KZnE4Pnsy0mUoxhsS5Zli5ZgvPrc2bmssdnUF7L7eqRJ36+gK7Myx6NHGtSTlb0dU+Y9bfRdJULkHOEFnROtuEak3jRV50k2LvPzd2WYnU2v8DUEsDBBQAAgAIAGtOLVWSsVLdtEAAAK5aAAAXAAAAdW5pdmVyc2FsL3VuaXZlcnNhbC5wbmftvAlU0mnfN25jo2O51FhTlnulmamFk2ZuqU2luTS2mHvlQqZI4S0mitZo2TTlmhq5kFNqi2K5QIpA24wiKk6ahChYoZgImAiEbC9aqd3P3O//vOc5z/s+/+fcnuPhwO93fa/v/v18r+v6/X496LtPa9m6ZSoqKlqe+/f4q6gs1VVR+ebqd2rKX5rNJj8oP5Yk+O9zV0F1679XflkKdPNxU1F5lLNceuJb5XeNM/sDE1RUtJ/P/i9pA9+NVFEJ8vDc43b4XBhniFNXQ4X/MCbmxQW+9fBeER73y8dtaLdTB0mdkXuhe353Q3/7648GFkvv2G02eWfn8b1PMPNajO1aTR+zG4999po89jAmMn98+vSFDGAG4iEkj9PLXuUE4GpxQlTQEcqmoYEjgtajr9K6qWxU9X15iaOSnfO6m3VnPwr+dx+ahRoMuRAzcqW3t8QvW0dF5ckOh3veY1r5TNg7B6SR8pbYW965ZR9KyXPXdrYor13dw5xWDq7xRRhPtS9RUTlWhnFo7z7XzVJXURlet1k3EujE4quqnNEG4wT9QyVgfLLoz/XgQfi79YwVeev95FbtBA0x5sR1gBvUTN5FEF/j/qi3XOVJBIlhXIcTBiXtNjHFlElp23b5/mzW3p0JOBGvomJY0rByT2T4FPjF5d8268o5BNn4kKvs7Rpsr7UVleIqfe4qRdHS35oruElDaEts/1nvNEEAQYpiB/r1F5OMpLbp0PF3axtImeHSP8JhwHSbHcmaRuOilSrDjwRqOqamoL1OXojcC9R9iinFJKrvPCDjTYiiHalYvsaxvdMlegUy0jV9BpgmDI3afSVTM58WJdwkSgpepl8iahXBeS3liZV72oXpPFEaL7SXW7KzyfsuK6kEljqlr2giyJ8Pjew1KkAQ5SMfvA3fzk0KUtcSp0AC0Pwr7S3vDd4Vclo3GLZ63603vuiu9puYir+CZOstBeI1X9KibDZRCRMJ+W7Ras93nDGi8iSapfwXlBFNaOyTFC/E2biT052Zg4RBMr3RiUW7AENhvu1qzmcByCAhyyTNaImKIQ3a89DgcCO129KUXZV0VTlp9rlJwJs6aaHRDOpCRInmL7G36Pi3yChAbUfWxuLYZs2jCcFqQr1GM9ySRCukWP4n4+OHakwUHkqPe1AFKohpkk2EBy+N7EEIRl2iYcErmEJO/Q4r9ileQH2s8ZCLS3OpOb4qKoUKRRe+P3JmmktGXZDhX3QCTETbJQgaW97XOAEWYssI8XUjWzgRRzBRZYVBqNBwZ1byIGaTW1Edo1aYTOUy8LKddioqOSDHU6933FiRxyb7R7nTf+jBOhPP82XpU37OBoOvnuzMaIQGqSU1lyKbw1RHS00OkqIQnGEH4nEb/qtdp88EZjy9adOLVmV4xddxNiYP82176/FQo/r0ppBREqgpRHhbrToQuOz8zSKSp1UwUY7JcSsiw2Jh8WQQoqjNmshpxuNcOZA2M8Pfve9K8iVHyZ6jXRyONFGCatvCbucF+JBGZmSvUXXlfJg3W3gnra7eJnCfc1UTt7MB7OqroXRrmva6qaQT9bjQPShXbLZipU6QWWRPk8FBNHHYXhXTUr4kVGv69LaA3nzo+dfa2bbfTYDMVWWaxhgM5Uk9ijdArrHftDslGKtDa5RcJ3EsKRy7huxVS3aAKMIGBW1JLPaaHWcXjE1rGsS/8Gjtqsh/LziGLsbwJ2A1aHJEGhJaW1eGkeFITkeeHQ7sCY5mpJV+r3K+DW3wI5P3LDIFezkkHWqg2NAdZBannuqpBUshofksCO6X0obvB9yiKg00uVg4Jc1wIKtmA8WyieeZ0jxaC0Kz90NB6VikZ639Tz+pEZo4q2yasukzaEmC98loRO7Tcxxw/tu7hlkhYKOCDqEQikt0cC1Y5XpkOK441og0kBPSzfNdvby51rDNy7E2NByERRmt/xumDKUg7cRlyeAgteecBziOxRjuaZDjLRJZUwrYHUeOP1UQg8O4NqqSIilPHqL/oh+V5DaoAWqdJbcMHmKKC6AlHJmSTQJG0URvvUkvb+pB3cbgOXL9ghtHzJhbcyY8JNgeF23OiB2NhmF3jWwpgNY6xhgpNv7hgautiCcBOLyIEg/J2TiVuRjKJRDzORxTiIyaKM1RBpCJKk7zNeAMzZf0xCrj7bql6GqBSC2Wc96aHzXUTNceo0Xi9H6MJ12Nq/YF+QHaB3dsq3EDWgdQ80BmHMs3gcDy60EoXGljBjVCvapJkejMfwVrQAldmJDaDZLgSu+X1kleJ0cRGtQs2Fa+LYV99rWLWSE854ghEuaCJoQnO02V9gm29hZpCFKoPwAsKgfafmTXsJIWzHv5cpzt26ekzI0ZjZqtA32NmuPjaM2J05NFF0KqXqXuAGtN3le5i9Q7HK9+nSjsmxnst0ZGlnPQWwKBXcUykkoTuoC0A+S4oguU6ECc3pXxO3ef0tdDaWCRqySEP6Lk04c0jA7dhwU3t8bKJN/fjnLnuRxJvg7vaBQ+6hQIt9+LA4MpJSSLpRBnso81JSE3ptmK1gGiQp3lnlcuozvvNuYE+9PoGKPqpXNZWPtzFt7mqDfZVLfZXO91U52TUYHmZgzQqt3IfC8ps23/sjtC8YGnkAm9tYEoZ/a7R9+oTL6GqaqvzLPbUGSlO3X/rNZGvm2dFzg8yuW6MG6JmPuisliDww8grOE40ZhJlfTfcxtWw/hOyspsGAweNjZ9Gf0iP8o933bl+OHp0sqe8l+sE74vDjFjOtQxLmyMcgfj7SyMALz24FXRi5jcGmzW/tzcutn72HZlfqq1P7NiZYytO8LYca5knm/rX7/z8uVGvYovhfNJBFtLf8+egasHzT7XyXlS89VyXo7rGvW25XzxEpVzcbgLGZf3l6w0L9T4a70xUVA5XUU8t4hxYpT7tJonxJk63rWhWklT/zOFSx1LVVSOa30ePfvl8cn/xBfl9ARBMGGT6ewfsNvi8yy+1koEcZ7/s9nl9gmlYEp04H5dwxTgqBRAReXhiqhfLnd2fxf1jYrK1j0IY9MGpX6UmGG5sqJbJL+5SB6CT7xzPSO6oJPGGEqhS/DVxJE14dLUpLTmrnlikM11rVMdQw1k+diQqFWRwrBYAfP8qyc4LN5mfpLpKSaxoHrkiS05tTFYf8LrShZ9hokGfJlsf0lxuLxjyNxFfC8DaDLRkUCGt2DDmmvn5/AHmqSOPTd6/8PS6o1IZA/t0uDRvbPQ6LhJRyat64ANbnp6a2aYxRkkc+ISXciEzlMePAr54RmwXDGBxV87AfU/OI22whTMKe7YZcAbu/y6+M6AXUI1RUMBOXiMkzHoO0+W7YMPNDG6/DFXydCVul9bOfPMUIo1mUbsrZmhRGFs+pTeMosdU3pa+F1TdvOzhuwD7E8XUo0M5F5tWftXq4tLL3EaUxP2LMu6rpm8fO+VSxx4fuK8qmtKEOHvd+bHJTECV1gsOx2e43zIFEw8N4rIcQm1Yx8F1CC+MHwCxwSpiv/MTCi9mAuKpnEorqMQMH2V6g6/bpexroS4+qHrmg4SU8beN1a6xWXzo671BewqVzKsyRTB775F6STHkbeeu6vzSye+cniyWbN4QSH1BU/PqnXg3KY9zDMUmj05eqXVY2PKRBfGZ9b8QnfSWY0kncHPK6K4WJNuuzP9bsCUzibVSU18igRtSWXRW6aEmaVHHoHL23wNKTMhlw7xqvWL56eA5F/gPDI6vNNR73j1k7sXFPuhnBSJ8HICziciHMKgkc/nSoCZACVe/eF3753gqdPwMBPXtsDvBCeuNPgq/GJ6aL7LMj34pY4cvVUQxTwrLM8wDfI9Ie4Cx6Ma//KDiRpZ77oIHYjE5oK4N1mDRIQeTbIhQhnrymC4uFnX0NVBd/iReh81zEXlkZpApzDU6AcEyGj2TtqPAxLTd4vuzBEXXdLMFcEr300wr/5GT2O6UJwsDsGULDgcuoOzAZTPi3aWv1b1veZgjkxp9XZU/R3ZaKaTtoUD5E93tQ/Fk/1ZwgmN5vB5B2vr8ijSsHX1/uBCBOpMDBDo0sLUcneh60/7R+ET4LRznbY7Uc5fIujZu2gKTWVvwRIRnPDyLLTeBgf32Su0zQnsPr2fmNuw1nAcZFp88EXIgQXyZLjfe/JU8ohLxgR9xsZEXHOJjidL/8zUlDfgA8GFYyCPP+cd1iltalkKeFvKZr1trkpn6fbt3jg2lFXq+VdJ+tEph5WCo7+uWteGP/K77Pz+5vSFKfzUWnFLQDZ6TJc/A3a57IGWWZzJtt1S37VqO/aKPoO5zX6e/eT8p7Hgg8HEB+McjFHNjevGOAm0G+zz+gjzTuRYl82CZboLWr3o6/tGvTNXk93HoihZPqNXL9KlOXmt3/6O8cMTT8TPT88fyaerTR6kChDfsta18mAlGWDIjZJ5a6RSBXbnUw95gOWrC8DBY0Ntrddu2ys8gJQIeknAn/PRV2pT/NHuPJVo7zfNjYBkYxKmXR68vWnIO0D8khbP0EMGaCqGpg7LK5KMEvrdwfIsb17tJiUvaQu8RFPUt4f1qtgzvP7C5ogfEulSpVMBPUv5tE2oHQtqKFjCRemcbC0CJ+63fvPcLAle8NyhO/excMGR/VzOPLJvx1UFdCbBf3sWkfaaiWrYnVrwXLpwCxkV0Fn3PmNJ0lDbHaVEkQEVeQ0eMD7p3Dw7pP0urrfse7pYWtOj4VZYF3uT5BpbVSWVd1FfYuvxVSZcQrsQnw92H+sieE016zSDsS62yhsBFaIuPTzxzYmFfLYXMEbX/oelZdqKCBfkcUqAezz/mLLs0nLECC3M9YXYro+dLBPNiEYJjcwSvamKPEm3++vRR/ToXDgblF7YBm1ayB0FoUjLXPKhsa50DWLWmlGQJg6zQt/rSmbbzOn2UCMV8THgT4NBCwJ1bDF6cUPmIARp0u7saactN+Rz1mOVJvgDk1uTu5C/8jEa02q44km3q3rnkDN2l+zED5+nFrmDh3TKrq/Bwce7LEXkebsGUkVuV5MPuIERWd5oxDfHmSBNz+7G9sAlLBfVW6KmXKUO3izoIAymytiI9OkpUZjkY7ZPwHYobkRSD8Bi9/LiljGYk2fmXdjaxkH3uOOkj+FMxtoE4e5u09eCZq2s/IY19TzWzoyT4fWuOJnAR1tnISdO5T/locibbsg4qgK7S6FAD30voS3y9uQxRse2/FAG80yM0elkn4UJbLH0k9vYfVLNhw2ov3QOdaq7l7Ofr/LzoRu+xOoUh5yvWchJgIIL8WCV0qv4a8bgiPYnsGmQZpaL91msfNVqh3cmQGumcNVa1rnlL1B1Fye6LBMWxI2HwjOe3QMujZSXevYEU7YT9TQl9LCz4zMPItthtj3kFqMpmiEM/KY9glYSMBo571aDE7ucFTcunOmOe0ymrdWG3zjZj7TV3kshWOr8DJjufrFf/NfX90caEwyWBsB4IrJUlLze48qFVUuxapNN8lCgt1MketPzR8ikh+ztnTClg5cuuE+Z5q2UjDeaqNjyVMuncPqfuVE54ugMzbcJaHe1t4Gj+pXP7KhZEweEFqITwYBp+tvcj2ZZWV3zpqcSVfD2a/FgiNC9G3Djg90vNRskiCXwjhzNYSBBdgKa7dzgtpAeQ9L2MtAPfdQ+6k0Ahxm07gmmlRqHqmmhFz1ULKnCEADzSOfZiLnqB/r5j6/1Z7b9kbARqMasnb0TB0+/3AhemZe1kFTERNp3vnDa7m6V16ITV4pvwkh76L/kydIvY7zvPBkDBY/OR+qxDW3lZWcmsixQN4RWureNVBAn3+Z39zzun9cGe6PqGF2l2cX7w1F1YjLpxXblPbTUybfv5tV8zFLQkZpPUmvDHjJSCTy799lCIliRR533rD2R0C8ht3QlYh5BuO2JBv63vx1fsCbs4+AciMTykhUiOo6F46Xc1IF/3DCUXLed7Cx6jwWWi08lDURsoik6+Ug4zMHVdfIpL4XV3M6fevsbMp0iVSLJl9hRKldR8T5raooUnjzjmNsW7VjbT60qk3dY1jkNhYFn2lzkqn6i2jLFwLyHpL6L+TXXLULtgR5zk8UadAYltruZlOk0yhEi4cJ9DIsf8resGZ8pMPcrDyPzD2OaHH6UHazHrVob2IYCnEgJLlmlJsaN+5DwZfxHaVc/2zUe593+xFr1eeuyoZIwomWX3uGjEFxZmGq3ZliCQ8ZfNY73aGhVWpBZ5U9Yb0c/EOZKNhQbGI4CMmz9/OvOBZj484/WX7tZ7VM0ZP+kKy2KyoFuobVV+0tSTonjsBhC4VaG9nBDNlyCBcP6C99zIoboRXc62/FAg2ZcqAum+tQpcGyBpOg9ZwajhPMphqhNn5w8N9hGF7CfIVgG2ZTxDHZxF3G3LYX29KRaSzNulIjQRpizUTSAXwraAwV8eDPgka2zKw1zNLInqDe/k8aNRZlzoLaXuyCe/QxuxFARMjG4sp+Aw+XLTmMKJP3al2xxwh38KMfmENoAJrUjt5MAPlMmaMzxESaGi8+cggl3SA5REppFKbmCyHQarR4pMXzQmT6WtIUfaQTrRZkssHj6PK3kKPHJQ4NzZrSnLOi20pfHJeP/KIpRr6BFAcDxtMSiPWptiDBKA4pza4cqt8WVtiSxW/OUOhNU34laAul/FGotsrm425rlEkkYkAzES3qmqHXCNEF+mzX/laAT+fSc4bsQFLvNl4yPDhI6E+VNknCi7LU8rU/mUz8ILQ/xgyhO40PiKcjESEmi7IurNAsAFfbHBs0ynmrKB2ind1O7G8rKEzEYkPoELSqfI49UuZkYtbv87a1QM3686EFomuNl8si6YXDDEMaOBr/f984f+ENjxkjcgyKHxtSqI496DtRdba8P5EFLBOf0b5YfrsijJa3eiRXifMp2/JwDKiLCaLa767OhzogieA2bUvQpitprizX0boHDhxhVajgOqJmurYZRfe5NvlWPs8ogCtH04/UGraPAMFy3fOSImGP5EZGEDedMeRaRnzSp1XGGW7qgjIE4SiBx5rSE2nbTBriyD2rL6ZmSoMuWwKpAIkcSGqznWV8+0F3xvnCChcesnxgQgaYG++BjVr0SeLsLmlJnscidjnWdh1CMHYkPOmkXYlJuptUbrDUMNovDlCRGHw/KUAi9f6lpGPLtP5IhFqKhxiUX4LifjofH1Ct1EmjNPgUmpQHD729rt5Q0uXoOlesHudDieQGV3fvHnO2bnUX3cFbse5K0U7B8uFderozuQijkvGu2RFR7/RoEdoRLJAeBCY38kEOfkw0mzGyjntJpLiRvyhjgDG+j0NxGoccfGziZIQg4K1KjKn3d8f7dTsW0Xl5DF9QxkAJFYjIYNZZRnmC60kSxBfDX2uMNDI70yNrI9RwX86wiMqA5nDMN/8k9f4T2/WbXQy/60Do+fskHe/lro4KCzx9G5wDry2zYnS33PxIF9ASKCwWRRHkH11pIbbY9ncd3qj6x4xgDem2HO1W2uWLqGoFy4cyjKPd40i0HDEb15UbaKQwimcZhCj2i3IeKRmg09L1E8CF2ne32etQAY91dynQnkpbgOg5xhFOmxAgxrUH1tITWKKotb6ixZNNdzLFVAU9faguVxT3tlcCraMilHIHhHsgHxWHKWI/QQymtAAUUEdvxpYRNthGHARmsDihMrQJbdW1jRpe009iWHaeOKRyopjdGNDj/9tblnoShfdX2TPeTx/A/XHptL9NdjuJGCjSlGGC6fkEQA9XG6pn+q5GwnGa7eotgcBMtxsIWapW0IHp38RZdQ4BeT7Qj7amkk3lEJLx6xasjM0L9g94xMPmHx/3MzkuxLpYmiwZkbdWdOn2ue2/7+bT+QA2sP3hlO3RL8vrd3XZKoGtp8T1K/GrGi8vyKHIsXkCOqe/L5C6WievkEVrdsSmFwTuf74YC/6eVyIXbRVa6dD5d5NwlhK5slk/sku+bJ6N3bXZk/HUllb23Zweur1QS+Wv2+vBeCyWNH+fWnX5u6MgMW7wxMr+gpF9A3x5G7Xb8nPDACGPT+s/Ii9lHIDLOvbvGHXbbs5FIWPk5BRxSmKWzazEtqt+tzNuo2Pu5/u2Vmyn6MfhE0Qy7Lkn9e1NICfHzjtSsZG/BkOHvPzEtN1O3vvB/90fAlL04GIxLFI2WgOm4D3+uT2J8/NN+D/PPgvTlU2B3OWht5ZzOS2fsxRiCjIOlhKXUOt5akUfzlYPaFwueZPfL5YkD8mtrK74MSAZPzi4c/s91vv//3Y6y9St3apYoQSMuZXZdrmt2oZM3G0Ghh+v9mtKplIkEHr4dtjDARu96+uyKpfawjQMVePFZ4kLHg099W4Ac1+4P2C/EJSEjaxctLB5IPfD8EREv4vZWtE4+Y7VgSMkLTUg4LGO68CXWT5JveiLSIfnxonGc4dSmaW4v6nDemXHI1MNFbHCetPrgt7+pLA4bt+bfSBaPKCFsMd3FDBcFi/kt81BRQdZCPwyPUX8NgvHLbXFwbxg/vsHq++xQX0Pz+d5GEOXYjpoedQbCJDemR0G9lt9nB/oaLvQ+gkr7Ht/58UehqzU8wWkOfgtLqgfAt8rmx/sIZ6/r/cvrzoc3bsSNMJ0WCYO7AH1ZIipVYtX6Mt4NUxOqtTmLtMD+e63GAnoryxtsVAAtj/gt806ob/fCetDMy/WnzHHJZIRS+h2y66YmMRQrVtffjvZ2bNq/H80u5i+sluCn1QaUBT6hCpND3J+XO402YRH/biyvgG739zy/g7+kXSo1/ztttfrBaLn8yL+bTOQJXg8pX2Rq+m7H910p3dPCDy7vQR7dBX8rH/Ijs7oFY+T1r8ZuJzbmuZ/ApjmE/63y+6YPLb8IHYLQ/3ZsDMuh8uCp4gJ+9N9qB4qPWH6RA4Hg/3aw8sO7oifY918wjksu8Ljo/r/xitoJy1Uw/tdhocq5Y89z6KW13bEHl4Qqh4f9y+FDVQGbp0cLFus6Tp1aSHZSULlSVvtym1QUNscTLA9DK8kYfkXG8UnYdpyk0RJU0VNivdj4MeqjllVJSGHlsov0HxcPIWW5SPN4627V5U+k8FwMvJTXOV/Zg1Uu+UfSLbx7PQ8n2Ri7yNmckqeYXFUjKZ57XJZfAO9WZoSCmsJ5je0qcBPPNqFDbpJNZpL7+x+X/59s7fwf7gT9t7q9fXxuW8pZMpEDrSYmL1rADoO9r8TOHvPw489tV9mSU6e5EUaKC9jicLlXkvwAcUJ2QCNXwigR/uqXNh5TrtTx9FnYSGFAC3/T7OJAdc4J8M1F8fmuuiMzpFvFmXLILJUsISTxbokHiXJBvJHP6m9x+aY02Ic/yK640jagI+4a4M3UIlYGABX+quzWICRbjDhp4mp7DLUkcVQyt+IQnJJSOeoHWAsm/doZ3FufXfMg1JoffTyc30jrpH1Xn76jtoiGcW0OITa2gEEQ4VOh1TIqD/34FKa4b+Z0mbjZSncgGS3aEWNUTU8jyhbNCegZKtLwjCc1hnQP71QdGixakoSDKSp00pnvg1UBVhmTQtA3gXa9sbmlfRC9W5QWSMporPpf1LD8xP76xKo9+SOwqGd42T1afXkNlhtcAjqbG7f8kvBRxy5AOmffKGka7b3zH+EN3j4Hxh+h3i/aeMlBhiFyn4Ic73arYNT4icFqL5Id94T6QXBqHYH7wi6CqwMA7WCGby6J88SVRppKdL530rQ4RZJ6Kr0+rog4jC8DlgySb5oDV0QioOE0TrQM9FdupCsNcIIB73qHEDQBt/TZ0dqCuAuLpR8OqfLt9DQxqsP0ByPNtfF1jfyoFcgLyWnojJGBMGxIPm0gEYhvCcO8akmJelYhu8fmAHB3Xtw13SChF+l7YodC6FwgtsxD1FSG8cEyvpKF/iS1RDM+JUOybhodwyJZSvVuAHeHZbwLVZ24GcbmgupG33P4n0k2ghPHypJ74u2LMRIEKNIVIu6Bd5FvYnxSwkfki/aPcBfEdnqD8epdFhpoVU4oEaFhsao+m35PRptGU7QfzuliwE1a0RdsgAZz9g9wRqeEIF2Q25kx/GhnVqvVyRSJMGE1M20RydtR7ijgwyG8we9dQqHmdOw2pOBVsAbMAe19Sn0mS8i6DjCR3FwCB99iuBx1SKiQlV7a4nPfe79wiNKJBDVKSknNRpKOHxysFvm62iguppA+7EJ8MKV0k4IQlFhpwn5Pta4du7vJUBhYBT8UFh9LOr/1EOnV8VSGvNTfLBIeiBYtyW/GWQPxEx7cYHQx0kIb0jzq8I/wB07toB04bk7nfJp8GAaY7DrvHBPuQw5UTUzRGqNF0m/aAc6hRjBgj9dNrjqFwrQ4UaU9GSWBnTJY2FT7N/j8n3d7+730AoKyZxp6mnF5f376hs93VMt95P3B4ET1FaamnvMN0VWpj7wWDGdzBZRwnvbGPUy7gnTdKfDzzXOO9YLBfLLpU/xKfbRDvvm/+2PkNHgKQ4exuV32jNaUd9fsy0fXK/vArpEmZbvHkrMefbztOnMbY1R2tg4nrsWS00fWJ5HlgzwGXCpmYFNGeVLukEQxQMCKmWfb3+U5id5SuGn8V2C87PJZq08dYh6BaHuGq4Uacfz2+al7ud+/USXLJdzjQXhHpJQagCyyCVGf76xtD3K1fh8ZIiLWV38crJMWc88HCs0vfkNxm6sSDgLwFCU8Hed4rojXrWyrBx+MOmyosD9Y9C4fk/nQZZ5KSkb0e3Nk5Zn9vr2i/ksSlqXiTRfG6OejlV/Sj10WnTspXaNISDqztXqTUWf7wCdWE4o1jCQfdQadRYPV2F6UifhhB9xl2j4d67izqJc/TuEpQOtKc+acBMIFvBkpJkw1Hmwnz6/VY2dbKygrdAeW2Sel3/rYn6+DvCpJg+6pzdphMechLGvdLQ6Ob2aBEXZ2sd/RNYVfeyM0fDVCR3tC6wrYIrlkX+dHu+WMiYd2n+Tx78gsViIDLrHA3M+GBUSBWYE7cDonO9VthGovMEWp/U9t01lJ2N69+W2FnyfRCTRjcpYl09zzG7QgMl2ktG/oN5s0eSh/pCbzZl0Xyr2ijFUYEJZMaSz962DvAOZAHz6OEogBu2JMKGzQmiaUJBX9fLbnxxg95T0mW8jEwixWmHQAq9Ytbj1fY5vB7+xNMz6BjeMJdzkO99CsAeHYrs5wI+PkDuF4yZrT4RgMg+VhwV/70OyTDNs7MldpeGp1Fsyi1KTRBwCTDNHWQ0TW5kb2g0Y2FW9giiQcVGKJFpxw5AbA5OK+2tv9BchmXKjwupSimAlnpC0lbKhmitSet2386Zm14EJ2AymTY4xTkx+5EuKF6InPafoUgDk/mzWqCjRHY3PDwLF3ARUGUt6B0doGNX/DPk5g+OwJQA6pAlDRn9cYtbf7/F2ZAZFdR5ALN3wsa/gOpvom4qV2Ed9BFUs3PdMxLD+IyLU18cLiVq1BFJGq43gmpMwXmF01nnO+mDwBMLnXsGq85pc8QEU3dP/ZgxhKsP54p/KrCfjpa2tHS8HRLEnq6+NlJg9jh8MRgWZ96uu5tNFNhRqS7sFhyGdLHTFzUgJBfMKl3Woy3AW41vAD79dVo4yqKuB6cSDy6cFN7nUr7oIMt+ieLkuER4/XaovET55yzjuqToWg+lRwBi94/uxOyKMHW+/WhdSAhJAOoWGLd7uebs2+T1wqdaD2HoTuRUc9E9rqnpaDTsOT17unVam0cwJdwCl3Mf6N7Dn6aApwVBnzWKUQ+Zzz2Cvn/TGYDMnWQ+KuAIJYWNtWrEGbI38aruR5Y5N1/6fc5nQYkTux7gZFb7koucQjnxQY0J16t2Hl1NNskYXu+MQlpQbe4qXTrooM7rDodR9NfzxDh78lVW0kMaXO+1Qxbyjtrvfr+IbiQ2jR2qhnDa4iiR/lj12forHNWhfwmgzyhNe+g3dkCvkrT5fhABX4kYqh4tRbJ1evFxz9dWbw4iBeNkDUE6srKLwkdUJblcFGDLj4rvuwsn0ZiMb/UI+3OlmipP4SnMp6vpn20tiIeSzcMRkJbjnVm3ZtU7HfJz1dBVS42FagzAX9mXc6MjWHY/HMngCPUUhZXu7ssa1kWHCd9938W/F+9eHN5Zz+VM/+QxhKa3OtlelefglBIuA+EV1vBBvsX5LbZ7/WaQ8it8/OdncdaBSdx2m62A5VNMihYsmd7rvHtT7Vj4jrGqBxKw1O6hGzuAb4AffKKopgF9YY6MyE1XnvH3++mhaZjq78qfvYXfcKH5zVO7yY5zKUnqh4zTwipe92UJ3S7LMlK12QFnfgKqAed8el71GhjEDOOhTfG19Cqv5km0jEmV/vYdwOw/iHB8T+26ZH9YgMxdv0Ce00Px81ut42c1v1NxJ/2oHZSw52gmSdQrqTyKfsw5ORQ5+272q99085LHeIreiOPDfRee5Bhn7xbB6gEZpDdn2K7B9ImTPb/kwo1CAqPialVzt+LGwmUnVqPuXr5j8Ab76fShBJj6o7uIi3fmeN/HIqKtxlkiA9mjRpmdCblrK0+MD8SRbXqWfPU8dupSZNFRaE2H1pUPHSKYI4g/skYLRadORmyA/zx1qkGNc0Ql3A9Xf5deXMeosvR1lGeekfXKHqBIBrXZoshy63Gv1+4Zp9uog9dKGuk5xgk8bhME5a581XfcnoNXv64xR+lz1PWRNrMYrKnWXzFwOTOU0ULl7GARNkdX/ELLR53t3+a/8bQpdOa90wuOAV1iZdTEoKn3lZzMVPXrS53F64se0f2Rz9d7gIwue1o0goYvLlARvnUBZPIVeWdn4JY1WepWf2e32aw58pbWmfV6Dalf5Wd1yoZmoKMSBupzsKaQt9L8RrVh/nlaz4Xpnl5KCyLfb8WXlVRcmpg8Xs+N3KNtj8p1lLb9ZVm2IT5OwkgoxGGCozgxDFGa4fM7BI+XskXiJXMpE05eE67ZFEmFxO6CkjrJnl8qEyqJ52u4rNFXccQT/q7RHE8zapPkRKicjUINPIHsFzV+lzPzC7yxJyz3OJsFoxrSSlm/7W7x/8NYq34RPWmLlNgcc3AG/a0qVtWNXSjXV3DB17HMxmVQMt0qDmcND+0Uy0tLOe82Pe6vwpS8Jzh3L/q01Rx7wuSeOBQVfqoc1hs1I++aMMkevmq7bDYfktnDPQrHPXeuORPV4Z9EbNmgHMtkhsk01gt55G/Ul/4wnL5QP1bw6eqFJaRMUa5d2+26z6JBhMPn5XTYyozqcVDJa/T4Qzzm+ue1a1tn1E83dA+mq15sEiDY7daUSLzEViPHVDnJDOJTs7o4SFJ8Rw59GJpbPaOHM2yl3tDQ1jHHkL6earlemvFlmuCQOkq3k5ZBhjRq5mSCdWf1/YibxwCLcuOKOaA52yZROFAD/HtViey2Wn6KmUMgaR3mjX1ln9hTVj5wy+EJ06dkLioKb32DzRmQ8cDgOu6bOs2YHz6Th/82jUbh9avHkvDU6ENF2TTGS0R7Bu5Bs7RLvMMzRGw6gzC+UzVzO2qA7U1ZOGq2WamVsJsbuvxyRWuQVv3KjkA3oxzhy4fnYtQDSkntfmCzd0LwvsPZBGsfWTpAz+Nmekx4AK+2HirVY1rt4dDHDpxh1jdWyHA8cp5+92G7fvGmjQzoc6BoaPEkEWRmhk8RkkfEXyBFO0nXCb9k1tfgRqWdYubHTAnKl+KtRQkgDb3o08f8joyg23nx2NB9K63fKfpjs+BBfEWGjW44W2K/I5UHSUxwheYgzJPhyY+0uNLLSLB+545H0AEO4IXz8n389R7mEyBh4SpFrWEha1O5QMoDUs9f/+sMVDn6pXIzUPlmVwoPXXhKBleiGvVNhzpJgiewL2yLoJEt59LiGGKIulaYXBHfNm+g+aeo2YjGnv2GrgAPQ4ITaoO/Nugy6aRgTpHYySX18mRjwz6eU26JiyfLtvEHn/2KRE2DLyozPeFbfm7HXf+/GLO2f2Q3FelhArz8D+H5Y1h3wbNMfpLWUOSPK/+AxlavKvA3AP887cg1nK/FW66suogt9nac9Gs/+c8qYBbw4oo6M3UahmYloPhcSx1vIMJKDPKUgJwQLC4QLub+HSt70BNj8xW/IjHNvO8V6DP691IULNLl/+L1tJS74MeMMOV8wMWRLEPG6YnEKAimwUr+rouGkSwdT0N7O2M9kj+r0O6JQ2qd3nzSpq1LP0Gb9wrOTZGgV1yHXmmevqPMsD/zEZKukU89LkxWHKNOiT/YH+iPF5oRiA9T73hpX2hgsM+6huCqn8Kg1GF2u4CkRpQXtQTl+TG/ST1plCRt4v6C7niJlUpOhtG+noTaGP7OpdIGLY4P1xgII3C7i5JuxchaSVlFiVNIGZrwCRe69rYAoXGPrdO1dv9ow4bD5LK8tBtLI0Bi+arWMpYmXUM1Dlvwn9m9D/G0LMox2ZSGmnAipqQEqauY0g+VMbudEQDbhJkid775MyNp0ts5uP9872U4hJKlLO4KWxGQrhX6rT6bJ0ZaQr+Cl+9MLBcuSGDFEcIUmCilzf1CWE2PyFhYejJb2oCEfQtAt5/0IG+tms/erV6xp63ymq62RPh4zkCoJ9m/aVJK1b+8Ir/fKU4wIGvnnTE7jsMwU6hfPjXLK3U4qalwd4YyS/nS6dZllkvA3lj169uO41C6I2Ez7zqpihdx4YhDJvkoJTBYVYhaiEkdrSvfUQ+/50EZG8RReAC+UaKXrT5d3SZv0dtcLql44bfse4NtUGhaMoIDHV5QeFtDh9pEwgMryN+FrDeZLU6GfQg6022FEQmDzSUr4kXY3qoGpKKQghpzaXigcEh7MDq3Cl9cY/7V6WP4i30vU/fcf4bqIATUPVvUTdxpVG0rcWkAKB6Dy2pzCK6X0toncxVANsyAk0i8xFIj0ly9JqNxSza7I2qiobPYolwpUfD/abI/40tXvrKdY1aWfgdzROX6MdThbDirUxR2C4CR0Zob2GpgsJTpmTbSExQLM41j1bralxOO4PY34kHYq3yyqKsaHQlp+mbjyNh0ncS6D0m+CUlNqIFAdia2BVVRPbdxxkpJP3tes0TwMq8mm2D8m7HYttwWC8HVZJpXr/6zSue18qrkEf/Z7jN0sihgd0YtLWof9Jd4go9+5v2mmaA8lbaMkpGDCLaIxVGxAHMgzz4hiGB6kY734kjUaisjoPkYBBfQLvB7bf1uPpgapKASkrEy/teUknt/5hCvTva2yRVbz8Wm/KjnbqSprjY67WfcvP1Ec0Wy05wPVMSDyt/MjDWMRgGB9dXJDq69FFcD5kwu9H53OEW2gy4sjNovpbRWRBZ4FgFLLsClTGgfwHyf0Qxux/Z41/E/ofT8gpGmFMKclRDCsG4V+Dn1kE9QFBoBikXm5P3PhPWLL1Y3pahaPKyjz2/n+GZFPMI0DzyyEx/xGhMl2lQt4gbjKB8Nrg6uX2m8TtZRHYpE7wAoh02xP/nwemzEfK+qYQI4st/XjJxbTOz79uJ2XWwTmxkMrkNxfXtJCxg9GLlfJL41eaffmVVvd/pVFj0L8H/tcOzAu21i13SoaIpkjh733ZI9fF4bD3lVxOcfkiFNMHMFEdByJlf80ewx/rTZ17tLTDsu4fLFDB00SrgkgDnNjQtskPF4Nr5BsFCZ158HCR8AB5oVIC/M1mz07BWEdmQnwrekow+fVvUugKXJIN/qO4OmNydk+gF4lLNrJVVhvtsspb3q/nWkdW5WyJ4NH0s/VygeU6qZOSlt7865pzu/6efx3EVGd+nNudT1n22xZjSEoXso/j2X2ufTehrJy9A9cfQG3iWSw7XR6UnhJui3PGmkpC+SxIsFmciHXD1qG7cJGMeGUf353V7d1+fBfQLNKYUFbkJp49BVLNJh53Lo6dLL+Q1J3aLrjjdUFzrGCwyNSUHV/dRGJC8mOaw9h1MTiAiYTaHSApI+1IT2nmhqeM/hRsxvzg+eEgexzE9wcsALPBau92ywm9tcDcwRK6mSpXk2475ut5MEOx7iMlVTAOtwbSW3D5UydSijz6f1aVT/ipCXbUGkwDDyIvpIGDSjoLACdSUhzTUxxoqGe/+0e5O+/FxRTfWJAkstG73dghQ4b+bqdZoLUqb10N8FYZSRx4b0k6uGfIUmXgG9PeAfhpFsMeVLLL0eTbPTirijICbjCe4C8pF0/tjKLbcVqLry8ieMe7PfBbvVOYuilk/tbwDI5mDc1WYyCyfFdGRf4FmbDmQuvFW862JwJOPBw66ggKuK/ZrreSI+WMrNKggatPkTI58jDIIo87RMrc8j3gHHl3sxLx9PBWazY7Z3xoKU8er13WPJg26j764BsT4La48A9+9bIt3wLA/UeAOpHnkbJ7yQnNajIaKGpIqWx2DfyugCKbKNSgQiX9v3nHku+3N7YoAsMlx0KCvp5Ms932Mr0qrJkH734KRWiO0ZYkXvkVCnOc9K04iAE6Nzv30sS0Bi3Ipd1Ybkg8eV37CLSZo/ctESoTJH/HaUGzu1pOyzmIZQgMzggHCvP6CrOq3A4J/6+OX8TPc7sldJx0KqCltzyF2+vXW2JWXPyViT6+MHcVoNg2rZPN2ICw5JEy0uwTMY691zUWjifl6jk0ebfrfcfgy3nwAM+DUe5TnbZG8CC7yCAUmJQ5WFRvcu8bd2vzRR3JfsRkuQjPK3M3xlTuvgsZ9jCStw/NPpbdy/ZT5o0ARC7b6OOwCHfIjlnv/qZ+kZ9fbe0yiXJPwXVkckbuWOlOUZfNxnpS1QjMp4DUvpAapm5EuVeNdF6UekOifwF8RcIJiujxLSCRFuWRIDMmX2d8Bu3drg7ob1R+kFubKqqII4tk1LPQdRF+MDrH4ixrphdpiCf/aIWbYEaer6MBlN5e1NW4kbHsjfdFUsdX6ald8P8gR78gKovp7F+pjd535b/bn9lp1pHJzga4DVzdeW92Uar/5fqd+rpRzxL3fSE1fEWgpt2mBBtD83PNvkng+fafzUKS5plBHQMPn/G+rkExmJ/Usv//g5R5scbcZjeL8BHJc5FLeUPwMbBc+Gmf+2OkawOByptwVal5W8k4J+MWuErG/RW8Dm4fY2OyL3+Qvk9elcz9o845NPwlrbwGCUvjh+TIDWiLJy09bNY6I3BtkTxpUOAlOkNbiHJWmsqTyhQhK40gSUeE+E3p53zsCiA0SxmRENhUKavZ9chiQc76I85YpfddlbdpqeRsUr1EV5yAwPX09Ec7L9FbmDMFLPnhxap44Rn1rOnH4WYjlTPEqf7WubuJCfD7dBgTCrlPf/LmxmZdlGPH0hjbt3cAFaIc6v0l5w9UeT8u26zL7Cu9v9gcShiUEy9Ub85Oa78vG84fEbOdCf+KmNKBne5nyY0pNZIbOoFNRiG7op5xlL5QPXr4nwx17nDOBzdUW+oszZcWuvHmHUsddlSPa+ln/wp403LbO3d2cUDXefZMYZ10WGcILnhQ1wonnUiX1Skme0eCwqVvXVNaygnSYkVWtRiBFFMx1dtoxQTpSJIhWxqH/C18pjL9Y3fCpH2aFMx1ahd2JU3sQsMIawKF5ulTPHwDXigy5UcjbhZJXiWcwsdtkCBkaZt1xFtSN9F2vkg7814JfAtiLXWnwN0B8uclaVlG26o7FLwNCyKcyNfscJliKZ4NIcW26VDW7njLSo8iaofx9ovu5X01bCUUYHh++20biV/YtisnwVCk2bghgwuzLlilhVsixIuzQ9v6UYzftpYk9s0A/NArqbxVWs3OInMah2of3l8oAOIQrIrp7LasdhNclKFp1nRR8uWHhqqPaMTxKHf8/W0jblOdDPEQlizrSE+eSSzO+bmIftq3yeBH/fULrm5GfLJViNvSWhhwPseBPXw9EdLqBNRzwtAV5oq+3owYyWCjqlSzJfYhDoyH9wqpgpS8KJq/hbKfn32PUqHkCKHAwmRKotSQtNOpGdyRmezAvB7F5Rd9139b6S01IWZ3nNrVcfjp9XWuViuuf5dTcGhEIcpb8IdtVAtVxbrHhvkBOTS3jQnTal0CqaC8rdTk+2Tr+5mv7Rn4GMnEDO61NY0LTEMPSIqemfz0tELsxUMjYG3v7JILLdNvjB5B/bVk+pMW9LGdcNfgC4JOa12IU2EIt2sDi9gR5S7HpSkjEJfgXJwQ7EiuHdme3XSoSfXSod+9H3M3697putxQpBHc5luSl/Vy/W4h89XbXZVpyNaZVrig1AGWMQo9g4cbpvz0ZNYq+2IZvD9OIQ5ml9Ul0bxx7x7lBzyeun809h+7E/eDER7UJhtJf1L7dlLn2sP15Qgldjq3qc40J/XbGKG56m07HLzTgotAWz2BpFIgHI4nrs1FLA3Af0DFiG/23kTD/3AUWWIwGVS7phD0UEkYFSOLZODJ+w3bDgn6bW/CuqGV5aSWsByg5HFcb3CS19tBSiSFdxz9CgUsqbHhl02loGPLmlBeQguyAorn2GlvYscQipIoPBb8nyNxWyBYhdpbHoY/EPYzXVt+o9r+VLw6i8b6sL0jE05YQwkzY+aIhZaaCc2ifSHyzaTGQTzv8IAHjDThpfUj1ArDFjJzI4qIRpVZah5Zz2AwVUEeM6l6x9T9D2hmbFSQI9jAkibzszg4QCvQJ9dydjfIQafU0x2sSagLMUR0Sq9lFpoAZgCZg0qgBsT2JQSOf4gzKq71YHcTYnHpz3WcfwgMx9Ij0sjQ2ob+wkaCnzPt7ZuDkNImrgT80e6fU0GBQC03WPA0VcJcPd66L23615GHmgMYIFyfj9CohfMNsNmQMdHJaVvdjkf8sgfepxTDg/Kzr83q4pqmtvjzcho90Hyel3wbKPzE6epXghkqyURSRIRbYuWTLnY1QMbZM14DpsZtfuByeIz6SQs+xHtjc8jAS951t7DKbHYQVOIV7/i67p1xBnaszPOgBRUKho30CEUcydWJdRPc3mDyqSnwKec6gSS/rSn+AaSSiQ4hk/35R08PCW5Ew/WOY0RNosGo4KbsGfttksOYVwRRtbT8lR1N0Mj2Og0XY+wkgfw+lxeol6cDBhR16EoaPOG+VGvb94si2bHK+67bsPWRjZHOhdAVRCe9EEpEiVsiDoKkAR7WqT7Af2sCGCMnrJKM0uxrWT28n6owI/tk2Xvi696aSihpXHfhDswfeHGHQ0cm9FaP5F19lzXNdbNODGsoGslJ5ZDDtKlN3lrdA21m6Vezf1hWA5Q4OudDh+2C9h9B9Fuanr5VeOHYELTD2IaoUht5Zo2DbkWZeQzZ925AXgNYogwCGtfHL5sqR8GRhcLkXUfBzrb1bPEBL+fyNidrnECQBobda6u0Z1gQgJL+gj6+Ic3U4h4DR4+otxE7174z9w1NC/ctVLD3fQnZ76KeReppGq77CDwYmIEt1zyFodq3R4aUZ2k+5K9lAVOMo27RU6QJKZJlCpT4JKOx1oOwJs/0Vn/Axb2RhAb5zX659ihs9XeSUctAMJZLhbVF4GAFrq+FWlB09bXRnEbp2f713vr1ZYQulx04UUOx0vMb66bMxB72oh0x4Z6Om2pYeNUc6MHVO1ScNnF2wcA5Y1qDvnrMTYmXPApXCzo+CpPgwbv+rGi7O4HltcWlU/BkL27bPRgbkRdKDvef8/bO8BiFFru2rpwQ5vbKjLSnbuldwSgQywlK6mttKpca9XYHi25X7eMpbt2k03I8Yoxu3wXR7avvP31276taKclu8+B5ghT7r8Krrxm+DK6q9/PhySZGcukAXORx26CNG2vMVW/QE5LjTh/Uz1IDYV9qZ8IybkFhQ/3rnbg37e/JapacwsErRDw3nLu+BUW7LOZnodbwZ3NBt6Vc5SB0bRs+2Yvz7uVp9aEm/ESCNUXw+odq2sT6Fxg2tXJ0SPCxHx5XTQGAhJy27feeOQllhEQv31dfo6vz+5p452pcJ6CbejG8Zk5Xsf5X/LaNXhfx6ss92p5X9Fly8y6ILAg2hdCHr9fnitSoO9pp3HQwXWilptcKRGzRSlEdFU5kRhgiX9JEzNcckRAeXT906Kr26RwiimVjITiHzjlgHTDwtsF+jMyLqNs6UGVYTJfVKnU8+mDC0dZEVQx1Zd+4+/5nUuO99zjZzutxG0SYafre7fmH/glLDv/McTTMEb8DEFMr7Z0d7mC8o5A36RJlnsBFZXvKj3NxnBMU6vLPavbiSq6cgtu5TQurl/0GHQ7NaOVI9VoLW2qtnGAwAnkTm+ZLq5q4KfrE8sDTiUcLbuE0evaeYIRR04nU33X7jn/OAfCK9A4eFS/YyAkeG8c33Xs39lpxe6APYbMddumgzVwi9OxY2kxPfbM8fMyFBylRotqdL3nSbt6gs0LKT3IVRrgKUUy0t2p2r6MhO+dZhN9QrWu3UCtb+73VISrQMVwy5936XpI2SPBm5uyJQr9jfuBtSacBp2LDVxsEArXu1JcLJy7VOLbFRd46hqFYPqe9a/B6ItxZN8IH7xbW+ivMGtm11+m3wCX1sfQIDGP9rW5vdLISAUbf4aYIYxxr+94ld76rB8OzlAL1PypDx+Jw8AFMuZeBuRgHImVLsUHaOKuIkoH4SFlb0eY25uEv7wPLVPVfdefHj3lG4jxsuHwkHC8ZDyDMoO78JXmQLqhzKdt3TyVLkN12yDc0PtxtIKllzGT2MTDF2qvQoNA6JE7pXKM3GnMC5fu7BDMRj+1d2Q7/2KpfwlEvFoZxGMVb7pm62hofOG2MN9jYVJ0IPH6UX7wutymjkePyqrGmGudsgV32ix02Mt2Xige8cbTAAU48KKJi8B732jaxX/vSmujwqGdHsXQho2/2RMhLuTWlte2OTHaFrn6Dbj5rm08vX5v48Od6sJPVMv+1EwXi+4fbo45j6B9u9D3ZCJX9hXD9c1wHKx0UbSEreYduSi/th6b0Jg2Vz/L+ujFdiobx68vznlJQfdRvHsFHBDfuGLdDgptBjiv8IMHKPuTHD7sOVahN0Pq2YwwyC9f1cEnWehvL62V0lcRoqBZU9L4WuBeq9bLAPweuhA2vAEp8slnwONKAFoPtp6WgoM54miCaCqMHO6T5OkQDwBIJw/H5KN7hyKe3vSmhbA5BhlEIezHb9dnVaePVXHk/YyY4CYwXV7UfGS1hSLlPn95TJtD8p/skSqywgmR0vlCIY5wdO1I+ixcOyHdOyNxKJoIZSvl8PXk5THpqjTkZxGvW90xLpz2LZ+IYnmrBnoW6DtEpUe75oH6pp+QHjeQkWNsHE5ygXdYgww0JJDibI4d/ysbWNNgz5sCM255PuI3VaZK83KP7x52vdOTDOnTZQJ0sKMnYDKLVXEf/cIwqGAdaZhRLL1CC8V1fkLKDHe2bqunRKGdbUiaVOHw3+1XWuq3OUP/cO9tSLwfk6fz0uSX57IIGkL3uLhtOWPL+QqFbRBY9irfh0t+wyI+/Ise0n+1BmYheORrSIg/mRzyAr94Bca4T6kvGR+fnMsNeyRzrIsOsm733TznegHtHE4yk+s1kcyHD/ktX89lLJh/lwCfei+rQsLqjfffKN5FSFaL09KQVc8Jwtk8fVCaeTg+mMk3qrOxPeK/s4Tb9NLId6Oy857oG5PRspv309r/Xb24bycZoxfJjYGdif/jMgfR7jt/pNl8apESUapeB9E+6Pv5HRybtV4Cbb9e9+bf/OW7W3TPTXDcT9DirEwV2OEXVsS4DvIEqu/dDCZ/1rSy62jiMwzS+N03SrEEfNaaUS2BjOrGkFgwS0xPx92SZsSYpRk9e46+8TmmyMXoyxjYZuWnr4fKt3IReUppoOGN3uUjZOC5u8r6oo7AudYS7L425j46Htm4tiFoy7KLsu3Sjfim9eejzawyVnbMT897jHMRgTsSdtR+frcFPCpueA3j7lyxRCcaBV+SzO4UlFdlnJyjMDsEmsuweffGz2r5bdA3fZTwz3NCWtjbQRWGMLJv8jfDxNzDjZbG6K3/aBbhEZS+zwRqmyCIKopgJPqgRMMDBuU3ZvcMWP9y98573uTGdZSlXS2dORFqoT4k1iMok9QoDlkUIoJe9AzaqbDvEy0gfaamXGbMiQp/P9vC+Mke04O+eArhb0JF57u4stUHW8/apE1fnEvi05QYaE01X3/HNE81kV5zbO6Uw79uBmxqPyku8fXN0Xn1r3UWcXbZROUObXaRSeeL5n/vQ4HLlrt86vH/pu23L7KkhFc+ffPeg3I//8r8AUEsBAgAAFAACAAgADkkQTdajftpHAwAA4QkAABQAAAAAAAAAAQAAAAAAAAAAAHVuaXZlcnNhbC9wbGF5ZXIueG1sUEsBAgAAFAACAAgAE1AtVWKZDivdBQAA/hQAAB0AAAAAAAAAAQAAAAAAeQMAAHVuaXZlcnNhbC9jb21tb25fbWVzc2FnZXMubG5nUEsBAgAAFAACAAgAE1AtVRUeYBujAAAAfwEAAC4AAAAAAAAAAQAAAAAAkQkAAHVuaXZlcnNhbC9wbGF5YmFja19hbmRfbmF2aWdhdGlvbl9zZXR0aW5ncy54bWxQSwECAAAUAAIACAATUC1Vpr5h8BIGAACcIAAAJwAAAAAAAAABAAAAAACACgAAdW5pdmVyc2FsL2ZsYXNoX3B1Ymxpc2hpbmdfc2V0dGluZ3MueG1sUEsBAgAAFAACAAgAE1AtVb15NU9jAwAApwsAACEAAAAAAAAAAQAAAAAA1xAAAHVuaXZlcnNhbC9mbGFzaF9za2luX3NldHRpbmdzLnhtbFBLAQIAABQAAgAIABNQLVVHCPgdDAYAACYgAAAmAAAAAAAAAAEAAAAAAHkUAAB1bml2ZXJzYWwvaHRtbF9wdWJsaXNoaW5nX3NldHRpbmdzLnhtbFBLAQIAABQAAgAIABNQLVVu2Ra5sAEAADsGAAAfAAAAAAAAAAEAAAAAAMkaAAB1bml2ZXJzYWwvaHRtbF9za2luX3NldHRpbmdzLmpzUEsBAgAAFAACAAgAa04tVZKxUt20QAAArloAABcAAAAAAAAAAAAAAAAAthwAAHVuaXZlcnNhbC91bml2ZXJzYWwucG5nUEsFBgAAAAAIAAgAcwIAAJ9dAAAAAA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Bìa"/>
  <p:tag name="ISPRING_SLIDE_INDENT_LEVEL" val="0"/>
  <p:tag name="ISPRING_PRESENTER_ID" val="{ECCBADA1-330F-4B19-8AE7-E7C22E8CFECD}"/>
  <p:tag name="TIMING" val="|2.771|2.765|3.163|2.714|1.904"/>
  <p:tag name="GENSWF_ADVANCE_TIME" val="30.000"/>
  <p:tag name="ISPRING_SLIDE_ID_2" val="{4F932C10-5FDA-43C9-BB64-B78BD87F205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562E3F13-8912-4C48-9114-72CEA526BFF5}&quot;/&gt;&lt;isInvalidForFieldText val=&quot;0&quot;/&gt;&lt;Image&gt;&lt;filename val=&quot;C:\Users\Admin\AppData\Local\Temp\~CaFF33\data\asimages\{562E3F13-8912-4C48-9114-72CEA526BFF5}_1.png&quot;/&gt;&lt;left val=&quot;56&quot;/&gt;&lt;top val=&quot;79&quot;/&gt;&lt;width val=&quot;847&quot;/&gt;&lt;height val=&quot;96&quot;/&gt;&lt;hasText val=&quot;1&quot;/&gt;&lt;/Image&gt;&lt;/ThreeDShapeInfo&gt;"/>
  <p:tag name="PRESENTER_SHAPETEXTINFO" val="&lt;ShapeTextInfo&gt;&lt;TableIndex row=&quot;-1&quot; col=&quot;-1&quot;&gt;&lt;linesCount val=&quot;2&quot;/&gt;&lt;lineCharCount val=&quot;44&quot;/&gt;&lt;lineCharCount val=&quot;24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C:\Users\Admin\AppData\Local\Temp\~CaFF33\data\asimages\{23E493E8-8CEF-4E8F-98F4-291CC41492A9}_1.png_crop.png&quot;/&gt;&lt;left val=&quot;197&quot;/&gt;&lt;top val=&quot;171&quot;/&gt;&lt;width val=&quot;654&quot;/&gt;&lt;height val=&quot;24&quot;/&gt;&lt;hasText val=&quot;1&quot;/&gt;&lt;paraId val=&quot;1&quot;/&gt;&lt;/Image&gt;&lt;Image&gt;&lt;filename val=&quot;C:\Users\Admin\AppData\Local\Temp\~CaFF33\data\asimages\{FD0B5872-90A4-4BF3-8696-D0C78631F833}_1.png_crop.png&quot;/&gt;&lt;left val=&quot;403&quot;/&gt;&lt;top val=&quot;203&quot;/&gt;&lt;width val=&quot;242&quot;/&gt;&lt;height val=&quot;25&quot;/&gt;&lt;hasText val=&quot;1&quot;/&gt;&lt;paraId val=&quot;2&quot;/&gt;&lt;/Image&gt;&lt;Image&gt;&lt;filename val=&quot;C:\Users\Admin\AppData\Local\Temp\~CaFF33\data\asimages\{17BE6CD3-570B-42DC-8376-A7059F318EAF}_1.png_crop.png&quot;/&gt;&lt;left val=&quot;360&quot;/&gt;&lt;top val=&quot;232&quot;/&gt;&lt;width val=&quot;326&quot;/&gt;&lt;height val=&quot;25&quot;/&gt;&lt;hasText val=&quot;1&quot;/&gt;&lt;paraId val=&quot;3&quot;/&gt;&lt;/Image&gt;&lt;Image&gt;&lt;filename val=&quot;C:\Users\Admin\AppData\Local\Temp\~CaFF33\data\asimages\{C237383C-B354-430C-B78D-78AB8FDCCE5C}_1.png_crop.png&quot;/&gt;&lt;left val=&quot;866&quot;/&gt;&lt;top val=&quot;409&quot;/&gt;&lt;width val=&quot;0&quot;/&gt;&lt;height val=&quot;0&quot;/&gt;&lt;hasText val=&quot;1&quot;/&gt;&lt;paraId val=&quot;4&quot;/&gt;&lt;/Image&gt;&lt;Image&gt;&lt;filename val=&quot;C:\Users\Admin\AppData\Local\Temp\~CaFF33\data\asimages\{494C6AC9-5075-4449-9D26-0E3C4CC9CD1C}_1.png_crop.png&quot;/&gt;&lt;left val=&quot;216&quot;/&gt;&lt;top val=&quot;290&quot;/&gt;&lt;width val=&quot;290&quot;/&gt;&lt;height val=&quot;25&quot;/&gt;&lt;hasText val=&quot;1&quot;/&gt;&lt;paraId val=&quot;5&quot;/&gt;&lt;/Image&gt;&lt;Image&gt;&lt;filename val=&quot;C:\Users\Admin\AppData\Local\Temp\~CaFF33\data\asimages\{3C9A34F4-87FB-4C5E-A7C4-3304585F489B}_1.png_crop.png&quot;/&gt;&lt;left val=&quot;217&quot;/&gt;&lt;top val=&quot;322&quot;/&gt;&lt;width val=&quot;444&quot;/&gt;&lt;height val=&quot;22&quot;/&gt;&lt;hasText val=&quot;1&quot;/&gt;&lt;paraId val=&quot;6&quot;/&gt;&lt;/Image&gt;&lt;Image&gt;&lt;filename val=&quot;C:\Users\Admin\AppData\Local\Temp\~CaFF33\data\asimages\{C9496A07-A816-44F0-A0BC-2F162B761752}_1.png_crop.png&quot;/&gt;&lt;left val=&quot;216&quot;/&gt;&lt;top val=&quot;351&quot;/&gt;&lt;width val=&quot;244&quot;/&gt;&lt;height val=&quot;17&quot;/&gt;&lt;hasText val=&quot;1&quot;/&gt;&lt;paraId val=&quot;7&quot;/&gt;&lt;/Image&gt;&lt;Image&gt;&lt;filename val=&quot;C:\Users\Admin\AppData\Local\Temp\~CaFF33\data\asimages\{97F22465-B155-4491-8C9E-31059AE3ABBE}_1.png_crop.png&quot;/&gt;&lt;left val=&quot;215&quot;/&gt;&lt;top val=&quot;376&quot;/&gt;&lt;width val=&quot;482&quot;/&gt;&lt;height val=&quot;26&quot;/&gt;&lt;hasText val=&quot;1&quot;/&gt;&lt;paraId val=&quot;8&quot;/&gt;&lt;/Image&gt;&lt;/TextEffect&gt;"/>
  <p:tag name="PRESENTER_SHAPETEXTINFO" val="&lt;ShapeTextInfo&gt;&lt;TableIndex row=&quot;-1&quot; col=&quot;-1&quot;&gt;&lt;linesCount val=&quot;8&quot;/&gt;&lt;lineCharCount val=&quot;44&quot;/&gt;&lt;lineCharCount val=&quot;19&quot;/&gt;&lt;lineCharCount val=&quot;29&quot;/&gt;&lt;lineCharCount val=&quot;1&quot;/&gt;&lt;lineCharCount val=&quot;31&quot;/&gt;&lt;lineCharCount val=&quot;48&quot;/&gt;&lt;lineCharCount val=&quot;28&quot;/&gt;&lt;lineCharCount val=&quot;49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Video"/>
  <p:tag name="GENSWF_ADVANCE_TIME" val="50.000"/>
  <p:tag name="GENSWF_SLIDE_TITLE" val="Hướng dẫn cách làm các dạng bài tập"/>
  <p:tag name="TIMING" val="|0.001|0.001|0.001|0.001"/>
  <p:tag name="ISPRING_PRESENTER_ID" val="{D88343DA-CD57-4F51-BCFD-118E290CC90F}"/>
  <p:tag name="ISPRING_SLIDE_ID_2" val="{0CCC6EF6-9546-436F-8791-91ABC491D00D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E:\2022-2023\Elearning\Co Thuy\Bài dự thi\quiz\quiz1.quiz"/>
  <p:tag name="ISPRING_QUIZ_RELATIVE_PATH" val="Bài dự thi\quiz\quiz1.quiz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ài liệu tham khảo"/>
  <p:tag name="ISPRING_SLIDE_INDENT_LEVEL" val="0"/>
  <p:tag name="GENSWF_ADVANCE_TIME" val="64.468"/>
  <p:tag name="ISPRING_PRESENTER_ID" val="{37C5F042-53BB-42A3-80D1-32BCEECFFDEF}"/>
  <p:tag name="ISPRING_SLIDE_ID_2" val="{E89B6DE0-0C51-4422-857A-B6B80C88DD5D}"/>
</p:tagLst>
</file>

<file path=ppt/theme/theme1.xml><?xml version="1.0" encoding="utf-8"?>
<a:theme xmlns:a="http://schemas.openxmlformats.org/drawingml/2006/main" name="Who's Who Game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8888"/>
      </a:accent1>
      <a:accent2>
        <a:srgbClr val="CFD690"/>
      </a:accent2>
      <a:accent3>
        <a:srgbClr val="46AA9E"/>
      </a:accent3>
      <a:accent4>
        <a:srgbClr val="0B443D"/>
      </a:accent4>
      <a:accent5>
        <a:srgbClr val="F4EAD7"/>
      </a:accent5>
      <a:accent6>
        <a:srgbClr val="F8F4EC"/>
      </a:accent6>
      <a:hlink>
        <a:srgbClr val="CE715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289</Words>
  <Application>Microsoft Office PowerPoint</Application>
  <PresentationFormat>Widescreen</PresentationFormat>
  <Paragraphs>28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8" baseType="lpstr">
      <vt:lpstr>Arial</vt:lpstr>
      <vt:lpstr>Bangers</vt:lpstr>
      <vt:lpstr>Barlow</vt:lpstr>
      <vt:lpstr>Barlow Medium</vt:lpstr>
      <vt:lpstr>Calibri</vt:lpstr>
      <vt:lpstr>Calibri Light</vt:lpstr>
      <vt:lpstr>Roboto Condensed Light</vt:lpstr>
      <vt:lpstr>Segoe UI</vt:lpstr>
      <vt:lpstr>Segoe UI Semibold</vt:lpstr>
      <vt:lpstr>Sriracha</vt:lpstr>
      <vt:lpstr>Times New Roman</vt:lpstr>
      <vt:lpstr>Who's Who Game by Slidesgo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NguyenHien</dc:creator>
  <cp:lastModifiedBy>NguyenHien</cp:lastModifiedBy>
  <cp:revision>12</cp:revision>
  <dcterms:created xsi:type="dcterms:W3CDTF">2022-09-13T02:43:06Z</dcterms:created>
  <dcterms:modified xsi:type="dcterms:W3CDTF">2022-09-13T08:48:50Z</dcterms:modified>
</cp:coreProperties>
</file>