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  <p:sldMasterId id="2147483683" r:id="rId2"/>
    <p:sldMasterId id="2147483695" r:id="rId3"/>
  </p:sldMasterIdLst>
  <p:notesMasterIdLst>
    <p:notesMasterId r:id="rId19"/>
  </p:notesMasterIdLst>
  <p:sldIdLst>
    <p:sldId id="324" r:id="rId4"/>
    <p:sldId id="326" r:id="rId5"/>
    <p:sldId id="315" r:id="rId6"/>
    <p:sldId id="316" r:id="rId7"/>
    <p:sldId id="318" r:id="rId8"/>
    <p:sldId id="319" r:id="rId9"/>
    <p:sldId id="320" r:id="rId10"/>
    <p:sldId id="321" r:id="rId11"/>
    <p:sldId id="322" r:id="rId12"/>
    <p:sldId id="325" r:id="rId13"/>
    <p:sldId id="327" r:id="rId14"/>
    <p:sldId id="329" r:id="rId15"/>
    <p:sldId id="328" r:id="rId16"/>
    <p:sldId id="275" r:id="rId17"/>
    <p:sldId id="26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Segoe UI Semibold" panose="020B0702040204020203" pitchFamily="34" charset="0"/>
      <p:bold r:id="rId24"/>
    </p:embeddedFont>
    <p:embeddedFont>
      <p:font typeface="Pacifico" panose="020B0604020202020204" charset="0"/>
      <p:regular r:id="rId25"/>
    </p:embeddedFont>
    <p:embeddedFont>
      <p:font typeface="Microsoft YaHei" panose="020B0503020204020204" pitchFamily="34" charset="-122"/>
      <p:regular r:id="rId26"/>
      <p:bold r:id="rId27"/>
    </p:embeddedFont>
    <p:embeddedFont>
      <p:font typeface="Bebas Neue" panose="020B0604020202020204" charset="0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SimSun" panose="02010600030101010101" pitchFamily="2" charset="-122"/>
      <p:regular r:id="rId31"/>
    </p:embeddedFont>
    <p:embeddedFont>
      <p:font typeface="Baloo 2" panose="020B0604020202020204" charset="0"/>
      <p:regular r:id="rId32"/>
      <p:bold r:id="rId33"/>
    </p:embeddedFont>
    <p:embeddedFont>
      <p:font typeface="Tahoma" panose="020B0604030504040204" pitchFamily="34" charset="0"/>
      <p:regular r:id="rId34"/>
      <p:bold r:id="rId35"/>
    </p:embeddedFont>
    <p:embeddedFont>
      <p:font typeface="Cambria Math" panose="02040503050406030204" pitchFamily="18" charset="0"/>
      <p:regular r:id="rId36"/>
    </p:embeddedFont>
    <p:embeddedFont>
      <p:font typeface="Segoe UI" panose="020B0502040204020203" pitchFamily="3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65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D04B14C-DAF5-4FDC-A6C2-909675945D0D}">
  <a:tblStyle styleId="{4D04B14C-DAF5-4FDC-A6C2-909675945D0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56" y="78"/>
      </p:cViewPr>
      <p:guideLst>
        <p:guide orient="horz" pos="17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8EE709-1E9D-40DC-952D-E122372699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271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70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34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49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gea8f8c5e2f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gea8f8c5e2f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7544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2" name="Google Shape;4472;g102b732eae8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3" name="Google Shape;4473;g102b732eae8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3" name="Google Shape;2463;g102b732eae8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4" name="Google Shape;2464;g102b732eae8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9121-CB7C-459E-A906-4EF28A0C6C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741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Khi kick </a:t>
            </a:r>
            <a:r>
              <a:rPr lang="en-US" altLang="zh-CN" dirty="0" err="1"/>
              <a:t>choột</a:t>
            </a:r>
            <a:r>
              <a:rPr lang="en-US" altLang="zh-CN" dirty="0"/>
              <a:t>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mỗi</a:t>
            </a:r>
            <a:r>
              <a:rPr lang="en-US" altLang="zh-CN" dirty="0"/>
              <a:t> </a:t>
            </a:r>
            <a:r>
              <a:rPr lang="en-US" altLang="zh-CN" dirty="0" err="1"/>
              <a:t>hình</a:t>
            </a:r>
            <a:r>
              <a:rPr lang="en-US" altLang="zh-CN" dirty="0"/>
              <a:t> </a:t>
            </a:r>
            <a:r>
              <a:rPr lang="en-US" altLang="zh-CN" dirty="0" err="1"/>
              <a:t>lục</a:t>
            </a:r>
            <a:r>
              <a:rPr lang="en-US" altLang="zh-CN" dirty="0"/>
              <a:t> </a:t>
            </a:r>
            <a:r>
              <a:rPr lang="en-US" altLang="zh-CN" dirty="0" err="1"/>
              <a:t>giác</a:t>
            </a:r>
            <a:r>
              <a:rPr lang="en-US" altLang="zh-CN" dirty="0"/>
              <a:t> </a:t>
            </a:r>
            <a:r>
              <a:rPr lang="en-US" altLang="zh-CN" dirty="0" err="1"/>
              <a:t>thì</a:t>
            </a:r>
            <a:r>
              <a:rPr lang="en-US" altLang="zh-CN" dirty="0"/>
              <a:t> </a:t>
            </a:r>
            <a:r>
              <a:rPr lang="en-US" altLang="zh-CN" dirty="0" err="1"/>
              <a:t>các</a:t>
            </a:r>
            <a:r>
              <a:rPr lang="en-US" altLang="zh-CN" dirty="0"/>
              <a:t> </a:t>
            </a:r>
            <a:r>
              <a:rPr lang="en-US" altLang="zh-CN" dirty="0" err="1"/>
              <a:t>số</a:t>
            </a:r>
            <a:r>
              <a:rPr lang="en-US" altLang="zh-CN" dirty="0"/>
              <a:t> </a:t>
            </a:r>
            <a:r>
              <a:rPr lang="en-US" altLang="zh-CN" dirty="0" err="1"/>
              <a:t>tương</a:t>
            </a:r>
            <a:r>
              <a:rPr lang="en-US" altLang="zh-CN" dirty="0"/>
              <a:t> </a:t>
            </a:r>
            <a:r>
              <a:rPr lang="en-US" altLang="zh-CN" dirty="0" err="1"/>
              <a:t>ứng</a:t>
            </a:r>
            <a:r>
              <a:rPr lang="en-US" altLang="zh-CN" dirty="0"/>
              <a:t> </a:t>
            </a:r>
            <a:r>
              <a:rPr lang="en-US" altLang="zh-CN" dirty="0" err="1"/>
              <a:t>sẽ</a:t>
            </a:r>
            <a:r>
              <a:rPr lang="en-US" altLang="zh-CN" dirty="0"/>
              <a:t> </a:t>
            </a:r>
            <a:r>
              <a:rPr lang="en-US" altLang="zh-CN" dirty="0" err="1"/>
              <a:t>hiện</a:t>
            </a:r>
            <a:r>
              <a:rPr lang="en-US" altLang="zh-CN" dirty="0"/>
              <a:t> </a:t>
            </a:r>
            <a:r>
              <a:rPr lang="en-US" altLang="zh-CN" dirty="0" err="1"/>
              <a:t>ra.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4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35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0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SimSun" panose="02010600030101010101" pitchFamily="2" charset="-122"/>
              </a:rPr>
              <a:t>6</a:t>
            </a:fld>
            <a:endParaRPr lang="zh-CN" altLang="en-US" sz="1200"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139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63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672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s://www.freepik.com/" TargetMode="Externa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70100" y="1203748"/>
            <a:ext cx="7003800" cy="1786800"/>
          </a:xfrm>
          <a:prstGeom prst="rect">
            <a:avLst/>
          </a:prstGeom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717500" y="3255053"/>
            <a:ext cx="5709000" cy="1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37425" y="3437575"/>
            <a:ext cx="9181566" cy="1705700"/>
            <a:chOff x="0" y="3555300"/>
            <a:chExt cx="9144075" cy="1588027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6959846" y="2959079"/>
              <a:ext cx="1390904" cy="2977407"/>
            </a:xfrm>
            <a:custGeom>
              <a:avLst/>
              <a:gdLst/>
              <a:ahLst/>
              <a:cxnLst/>
              <a:rect l="l" t="t" r="r" b="b"/>
              <a:pathLst>
                <a:path w="28041" h="64839" extrusionOk="0">
                  <a:moveTo>
                    <a:pt x="540" y="1"/>
                  </a:moveTo>
                  <a:lnTo>
                    <a:pt x="342" y="810"/>
                  </a:lnTo>
                  <a:lnTo>
                    <a:pt x="199" y="1638"/>
                  </a:lnTo>
                  <a:lnTo>
                    <a:pt x="91" y="2447"/>
                  </a:lnTo>
                  <a:lnTo>
                    <a:pt x="19" y="3274"/>
                  </a:lnTo>
                  <a:lnTo>
                    <a:pt x="1" y="4120"/>
                  </a:lnTo>
                  <a:lnTo>
                    <a:pt x="19" y="4947"/>
                  </a:lnTo>
                  <a:lnTo>
                    <a:pt x="37" y="5361"/>
                  </a:lnTo>
                  <a:lnTo>
                    <a:pt x="73" y="5774"/>
                  </a:lnTo>
                  <a:lnTo>
                    <a:pt x="109" y="6188"/>
                  </a:lnTo>
                  <a:lnTo>
                    <a:pt x="181" y="6602"/>
                  </a:lnTo>
                  <a:lnTo>
                    <a:pt x="271" y="7177"/>
                  </a:lnTo>
                  <a:lnTo>
                    <a:pt x="396" y="7771"/>
                  </a:lnTo>
                  <a:lnTo>
                    <a:pt x="540" y="8346"/>
                  </a:lnTo>
                  <a:lnTo>
                    <a:pt x="702" y="8904"/>
                  </a:lnTo>
                  <a:lnTo>
                    <a:pt x="900" y="9479"/>
                  </a:lnTo>
                  <a:lnTo>
                    <a:pt x="1098" y="10037"/>
                  </a:lnTo>
                  <a:lnTo>
                    <a:pt x="1332" y="10576"/>
                  </a:lnTo>
                  <a:lnTo>
                    <a:pt x="1583" y="11116"/>
                  </a:lnTo>
                  <a:lnTo>
                    <a:pt x="1835" y="11656"/>
                  </a:lnTo>
                  <a:lnTo>
                    <a:pt x="2123" y="12177"/>
                  </a:lnTo>
                  <a:lnTo>
                    <a:pt x="2429" y="12681"/>
                  </a:lnTo>
                  <a:lnTo>
                    <a:pt x="2735" y="13184"/>
                  </a:lnTo>
                  <a:lnTo>
                    <a:pt x="3076" y="13670"/>
                  </a:lnTo>
                  <a:lnTo>
                    <a:pt x="3436" y="14156"/>
                  </a:lnTo>
                  <a:lnTo>
                    <a:pt x="3796" y="14623"/>
                  </a:lnTo>
                  <a:lnTo>
                    <a:pt x="4173" y="15073"/>
                  </a:lnTo>
                  <a:lnTo>
                    <a:pt x="4569" y="15522"/>
                  </a:lnTo>
                  <a:lnTo>
                    <a:pt x="4983" y="15954"/>
                  </a:lnTo>
                  <a:lnTo>
                    <a:pt x="5414" y="16368"/>
                  </a:lnTo>
                  <a:lnTo>
                    <a:pt x="5846" y="16763"/>
                  </a:lnTo>
                  <a:lnTo>
                    <a:pt x="6314" y="17141"/>
                  </a:lnTo>
                  <a:lnTo>
                    <a:pt x="6781" y="17519"/>
                  </a:lnTo>
                  <a:lnTo>
                    <a:pt x="7249" y="17861"/>
                  </a:lnTo>
                  <a:lnTo>
                    <a:pt x="7735" y="18202"/>
                  </a:lnTo>
                  <a:lnTo>
                    <a:pt x="8238" y="18526"/>
                  </a:lnTo>
                  <a:lnTo>
                    <a:pt x="8760" y="18814"/>
                  </a:lnTo>
                  <a:lnTo>
                    <a:pt x="9281" y="19102"/>
                  </a:lnTo>
                  <a:lnTo>
                    <a:pt x="9803" y="19371"/>
                  </a:lnTo>
                  <a:lnTo>
                    <a:pt x="10342" y="19605"/>
                  </a:lnTo>
                  <a:lnTo>
                    <a:pt x="10900" y="19821"/>
                  </a:lnTo>
                  <a:lnTo>
                    <a:pt x="11458" y="20037"/>
                  </a:lnTo>
                  <a:lnTo>
                    <a:pt x="12015" y="20217"/>
                  </a:lnTo>
                  <a:lnTo>
                    <a:pt x="11817" y="20558"/>
                  </a:lnTo>
                  <a:lnTo>
                    <a:pt x="11637" y="20918"/>
                  </a:lnTo>
                  <a:lnTo>
                    <a:pt x="11458" y="21278"/>
                  </a:lnTo>
                  <a:lnTo>
                    <a:pt x="11296" y="21638"/>
                  </a:lnTo>
                  <a:lnTo>
                    <a:pt x="11152" y="22015"/>
                  </a:lnTo>
                  <a:lnTo>
                    <a:pt x="11026" y="22393"/>
                  </a:lnTo>
                  <a:lnTo>
                    <a:pt x="10900" y="22771"/>
                  </a:lnTo>
                  <a:lnTo>
                    <a:pt x="10792" y="23148"/>
                  </a:lnTo>
                  <a:lnTo>
                    <a:pt x="10702" y="23526"/>
                  </a:lnTo>
                  <a:lnTo>
                    <a:pt x="10612" y="23922"/>
                  </a:lnTo>
                  <a:lnTo>
                    <a:pt x="10540" y="24317"/>
                  </a:lnTo>
                  <a:lnTo>
                    <a:pt x="10468" y="24713"/>
                  </a:lnTo>
                  <a:lnTo>
                    <a:pt x="10432" y="25109"/>
                  </a:lnTo>
                  <a:lnTo>
                    <a:pt x="10396" y="25504"/>
                  </a:lnTo>
                  <a:lnTo>
                    <a:pt x="10360" y="25900"/>
                  </a:lnTo>
                  <a:lnTo>
                    <a:pt x="10342" y="26296"/>
                  </a:lnTo>
                  <a:lnTo>
                    <a:pt x="10342" y="27105"/>
                  </a:lnTo>
                  <a:lnTo>
                    <a:pt x="10396" y="27915"/>
                  </a:lnTo>
                  <a:lnTo>
                    <a:pt x="10468" y="28706"/>
                  </a:lnTo>
                  <a:lnTo>
                    <a:pt x="10594" y="29515"/>
                  </a:lnTo>
                  <a:lnTo>
                    <a:pt x="10738" y="30307"/>
                  </a:lnTo>
                  <a:lnTo>
                    <a:pt x="10936" y="31098"/>
                  </a:lnTo>
                  <a:lnTo>
                    <a:pt x="11152" y="31889"/>
                  </a:lnTo>
                  <a:lnTo>
                    <a:pt x="11404" y="32663"/>
                  </a:lnTo>
                  <a:lnTo>
                    <a:pt x="11547" y="33040"/>
                  </a:lnTo>
                  <a:lnTo>
                    <a:pt x="11709" y="33418"/>
                  </a:lnTo>
                  <a:lnTo>
                    <a:pt x="11871" y="33778"/>
                  </a:lnTo>
                  <a:lnTo>
                    <a:pt x="12033" y="34156"/>
                  </a:lnTo>
                  <a:lnTo>
                    <a:pt x="12213" y="34515"/>
                  </a:lnTo>
                  <a:lnTo>
                    <a:pt x="12411" y="34875"/>
                  </a:lnTo>
                  <a:lnTo>
                    <a:pt x="12609" y="35217"/>
                  </a:lnTo>
                  <a:lnTo>
                    <a:pt x="12824" y="35558"/>
                  </a:lnTo>
                  <a:lnTo>
                    <a:pt x="13040" y="35900"/>
                  </a:lnTo>
                  <a:lnTo>
                    <a:pt x="13274" y="36242"/>
                  </a:lnTo>
                  <a:lnTo>
                    <a:pt x="13508" y="36566"/>
                  </a:lnTo>
                  <a:lnTo>
                    <a:pt x="13760" y="36889"/>
                  </a:lnTo>
                  <a:lnTo>
                    <a:pt x="14281" y="37501"/>
                  </a:lnTo>
                  <a:lnTo>
                    <a:pt x="14821" y="38094"/>
                  </a:lnTo>
                  <a:lnTo>
                    <a:pt x="15414" y="38652"/>
                  </a:lnTo>
                  <a:lnTo>
                    <a:pt x="15702" y="38922"/>
                  </a:lnTo>
                  <a:lnTo>
                    <a:pt x="16026" y="39191"/>
                  </a:lnTo>
                  <a:lnTo>
                    <a:pt x="16332" y="39443"/>
                  </a:lnTo>
                  <a:lnTo>
                    <a:pt x="16655" y="39677"/>
                  </a:lnTo>
                  <a:lnTo>
                    <a:pt x="16979" y="39929"/>
                  </a:lnTo>
                  <a:lnTo>
                    <a:pt x="17321" y="40145"/>
                  </a:lnTo>
                  <a:lnTo>
                    <a:pt x="17663" y="40361"/>
                  </a:lnTo>
                  <a:lnTo>
                    <a:pt x="18004" y="40576"/>
                  </a:lnTo>
                  <a:lnTo>
                    <a:pt x="18364" y="40774"/>
                  </a:lnTo>
                  <a:lnTo>
                    <a:pt x="18724" y="40954"/>
                  </a:lnTo>
                  <a:lnTo>
                    <a:pt x="19083" y="41134"/>
                  </a:lnTo>
                  <a:lnTo>
                    <a:pt x="19461" y="41296"/>
                  </a:lnTo>
                  <a:lnTo>
                    <a:pt x="19821" y="41458"/>
                  </a:lnTo>
                  <a:lnTo>
                    <a:pt x="20199" y="41602"/>
                  </a:lnTo>
                  <a:lnTo>
                    <a:pt x="20019" y="42159"/>
                  </a:lnTo>
                  <a:lnTo>
                    <a:pt x="19839" y="42717"/>
                  </a:lnTo>
                  <a:lnTo>
                    <a:pt x="19677" y="43274"/>
                  </a:lnTo>
                  <a:lnTo>
                    <a:pt x="19533" y="43832"/>
                  </a:lnTo>
                  <a:lnTo>
                    <a:pt x="19407" y="44389"/>
                  </a:lnTo>
                  <a:lnTo>
                    <a:pt x="19281" y="44965"/>
                  </a:lnTo>
                  <a:lnTo>
                    <a:pt x="19155" y="45540"/>
                  </a:lnTo>
                  <a:lnTo>
                    <a:pt x="19065" y="46098"/>
                  </a:lnTo>
                  <a:lnTo>
                    <a:pt x="18940" y="46997"/>
                  </a:lnTo>
                  <a:lnTo>
                    <a:pt x="18850" y="47879"/>
                  </a:lnTo>
                  <a:lnTo>
                    <a:pt x="18778" y="48778"/>
                  </a:lnTo>
                  <a:lnTo>
                    <a:pt x="18760" y="49659"/>
                  </a:lnTo>
                  <a:lnTo>
                    <a:pt x="18778" y="50522"/>
                  </a:lnTo>
                  <a:lnTo>
                    <a:pt x="18814" y="51368"/>
                  </a:lnTo>
                  <a:lnTo>
                    <a:pt x="18904" y="52213"/>
                  </a:lnTo>
                  <a:lnTo>
                    <a:pt x="19012" y="53058"/>
                  </a:lnTo>
                  <a:lnTo>
                    <a:pt x="19173" y="53886"/>
                  </a:lnTo>
                  <a:lnTo>
                    <a:pt x="19371" y="54713"/>
                  </a:lnTo>
                  <a:lnTo>
                    <a:pt x="19605" y="55522"/>
                  </a:lnTo>
                  <a:lnTo>
                    <a:pt x="19749" y="55936"/>
                  </a:lnTo>
                  <a:lnTo>
                    <a:pt x="19893" y="56332"/>
                  </a:lnTo>
                  <a:lnTo>
                    <a:pt x="20163" y="57033"/>
                  </a:lnTo>
                  <a:lnTo>
                    <a:pt x="20486" y="57735"/>
                  </a:lnTo>
                  <a:lnTo>
                    <a:pt x="20846" y="58400"/>
                  </a:lnTo>
                  <a:lnTo>
                    <a:pt x="21224" y="59066"/>
                  </a:lnTo>
                  <a:lnTo>
                    <a:pt x="21655" y="59695"/>
                  </a:lnTo>
                  <a:lnTo>
                    <a:pt x="22105" y="60325"/>
                  </a:lnTo>
                  <a:lnTo>
                    <a:pt x="22591" y="60918"/>
                  </a:lnTo>
                  <a:lnTo>
                    <a:pt x="23094" y="61476"/>
                  </a:lnTo>
                  <a:lnTo>
                    <a:pt x="23634" y="62015"/>
                  </a:lnTo>
                  <a:lnTo>
                    <a:pt x="24191" y="62519"/>
                  </a:lnTo>
                  <a:lnTo>
                    <a:pt x="24785" y="63004"/>
                  </a:lnTo>
                  <a:lnTo>
                    <a:pt x="25396" y="63454"/>
                  </a:lnTo>
                  <a:lnTo>
                    <a:pt x="26026" y="63850"/>
                  </a:lnTo>
                  <a:lnTo>
                    <a:pt x="26350" y="64048"/>
                  </a:lnTo>
                  <a:lnTo>
                    <a:pt x="26673" y="64227"/>
                  </a:lnTo>
                  <a:lnTo>
                    <a:pt x="27015" y="64389"/>
                  </a:lnTo>
                  <a:lnTo>
                    <a:pt x="27357" y="64551"/>
                  </a:lnTo>
                  <a:lnTo>
                    <a:pt x="27699" y="64713"/>
                  </a:lnTo>
                  <a:lnTo>
                    <a:pt x="28040" y="64839"/>
                  </a:lnTo>
                  <a:lnTo>
                    <a:pt x="2804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1536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77C0EA"/>
                </a:solidFill>
              </a:endParaRPr>
            </a:p>
          </p:txBody>
        </p:sp>
        <p:grpSp>
          <p:nvGrpSpPr>
            <p:cNvPr id="14" name="Google Shape;14;p2"/>
            <p:cNvGrpSpPr/>
            <p:nvPr/>
          </p:nvGrpSpPr>
          <p:grpSpPr>
            <a:xfrm>
              <a:off x="0" y="3555300"/>
              <a:ext cx="9144075" cy="1588027"/>
              <a:chOff x="0" y="3555300"/>
              <a:chExt cx="9144075" cy="1588027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0" y="3555300"/>
                <a:ext cx="3390788" cy="1588018"/>
              </a:xfrm>
              <a:custGeom>
                <a:avLst/>
                <a:gdLst/>
                <a:ahLst/>
                <a:cxnLst/>
                <a:rect l="l" t="t" r="r" b="b"/>
                <a:pathLst>
                  <a:path w="71385" h="39641" extrusionOk="0">
                    <a:moveTo>
                      <a:pt x="0" y="0"/>
                    </a:moveTo>
                    <a:lnTo>
                      <a:pt x="0" y="39641"/>
                    </a:lnTo>
                    <a:lnTo>
                      <a:pt x="71385" y="39641"/>
                    </a:lnTo>
                    <a:lnTo>
                      <a:pt x="70971" y="39119"/>
                    </a:lnTo>
                    <a:lnTo>
                      <a:pt x="70558" y="38615"/>
                    </a:lnTo>
                    <a:lnTo>
                      <a:pt x="70126" y="38130"/>
                    </a:lnTo>
                    <a:lnTo>
                      <a:pt x="69676" y="37644"/>
                    </a:lnTo>
                    <a:lnTo>
                      <a:pt x="69209" y="37195"/>
                    </a:lnTo>
                    <a:lnTo>
                      <a:pt x="68723" y="36763"/>
                    </a:lnTo>
                    <a:lnTo>
                      <a:pt x="68220" y="36331"/>
                    </a:lnTo>
                    <a:lnTo>
                      <a:pt x="67698" y="35918"/>
                    </a:lnTo>
                    <a:lnTo>
                      <a:pt x="67176" y="35540"/>
                    </a:lnTo>
                    <a:lnTo>
                      <a:pt x="66637" y="35162"/>
                    </a:lnTo>
                    <a:lnTo>
                      <a:pt x="66079" y="34820"/>
                    </a:lnTo>
                    <a:lnTo>
                      <a:pt x="65522" y="34497"/>
                    </a:lnTo>
                    <a:lnTo>
                      <a:pt x="64928" y="34191"/>
                    </a:lnTo>
                    <a:lnTo>
                      <a:pt x="64353" y="33903"/>
                    </a:lnTo>
                    <a:lnTo>
                      <a:pt x="63741" y="33633"/>
                    </a:lnTo>
                    <a:lnTo>
                      <a:pt x="63148" y="33400"/>
                    </a:lnTo>
                    <a:lnTo>
                      <a:pt x="62446" y="33148"/>
                    </a:lnTo>
                    <a:lnTo>
                      <a:pt x="61763" y="32932"/>
                    </a:lnTo>
                    <a:lnTo>
                      <a:pt x="61043" y="32752"/>
                    </a:lnTo>
                    <a:lnTo>
                      <a:pt x="60342" y="32590"/>
                    </a:lnTo>
                    <a:lnTo>
                      <a:pt x="59622" y="32464"/>
                    </a:lnTo>
                    <a:lnTo>
                      <a:pt x="58903" y="32374"/>
                    </a:lnTo>
                    <a:lnTo>
                      <a:pt x="58166" y="32302"/>
                    </a:lnTo>
                    <a:lnTo>
                      <a:pt x="57446" y="32267"/>
                    </a:lnTo>
                    <a:lnTo>
                      <a:pt x="56781" y="32249"/>
                    </a:lnTo>
                    <a:lnTo>
                      <a:pt x="56115" y="32249"/>
                    </a:lnTo>
                    <a:lnTo>
                      <a:pt x="55432" y="32284"/>
                    </a:lnTo>
                    <a:lnTo>
                      <a:pt x="54766" y="32356"/>
                    </a:lnTo>
                    <a:lnTo>
                      <a:pt x="54119" y="32428"/>
                    </a:lnTo>
                    <a:lnTo>
                      <a:pt x="53453" y="32536"/>
                    </a:lnTo>
                    <a:lnTo>
                      <a:pt x="52806" y="32680"/>
                    </a:lnTo>
                    <a:lnTo>
                      <a:pt x="52140" y="32842"/>
                    </a:lnTo>
                    <a:lnTo>
                      <a:pt x="51655" y="32968"/>
                    </a:lnTo>
                    <a:lnTo>
                      <a:pt x="51169" y="33112"/>
                    </a:lnTo>
                    <a:lnTo>
                      <a:pt x="51079" y="32662"/>
                    </a:lnTo>
                    <a:lnTo>
                      <a:pt x="50989" y="32213"/>
                    </a:lnTo>
                    <a:lnTo>
                      <a:pt x="50863" y="31781"/>
                    </a:lnTo>
                    <a:lnTo>
                      <a:pt x="50702" y="31331"/>
                    </a:lnTo>
                    <a:lnTo>
                      <a:pt x="50540" y="30900"/>
                    </a:lnTo>
                    <a:lnTo>
                      <a:pt x="50360" y="30468"/>
                    </a:lnTo>
                    <a:lnTo>
                      <a:pt x="50162" y="30036"/>
                    </a:lnTo>
                    <a:lnTo>
                      <a:pt x="49964" y="29605"/>
                    </a:lnTo>
                    <a:lnTo>
                      <a:pt x="49515" y="28759"/>
                    </a:lnTo>
                    <a:lnTo>
                      <a:pt x="49029" y="27932"/>
                    </a:lnTo>
                    <a:lnTo>
                      <a:pt x="48058" y="26331"/>
                    </a:lnTo>
                    <a:lnTo>
                      <a:pt x="47590" y="25576"/>
                    </a:lnTo>
                    <a:lnTo>
                      <a:pt x="47086" y="24838"/>
                    </a:lnTo>
                    <a:lnTo>
                      <a:pt x="46565" y="24119"/>
                    </a:lnTo>
                    <a:lnTo>
                      <a:pt x="46295" y="23759"/>
                    </a:lnTo>
                    <a:lnTo>
                      <a:pt x="46007" y="23418"/>
                    </a:lnTo>
                    <a:lnTo>
                      <a:pt x="45702" y="23076"/>
                    </a:lnTo>
                    <a:lnTo>
                      <a:pt x="45414" y="22752"/>
                    </a:lnTo>
                    <a:lnTo>
                      <a:pt x="45090" y="22428"/>
                    </a:lnTo>
                    <a:lnTo>
                      <a:pt x="44766" y="22123"/>
                    </a:lnTo>
                    <a:lnTo>
                      <a:pt x="44443" y="21835"/>
                    </a:lnTo>
                    <a:lnTo>
                      <a:pt x="44101" y="21547"/>
                    </a:lnTo>
                    <a:lnTo>
                      <a:pt x="43741" y="21277"/>
                    </a:lnTo>
                    <a:lnTo>
                      <a:pt x="43381" y="21026"/>
                    </a:lnTo>
                    <a:lnTo>
                      <a:pt x="42950" y="20738"/>
                    </a:lnTo>
                    <a:lnTo>
                      <a:pt x="42500" y="20486"/>
                    </a:lnTo>
                    <a:lnTo>
                      <a:pt x="42033" y="20234"/>
                    </a:lnTo>
                    <a:lnTo>
                      <a:pt x="41565" y="20018"/>
                    </a:lnTo>
                    <a:lnTo>
                      <a:pt x="41079" y="19838"/>
                    </a:lnTo>
                    <a:lnTo>
                      <a:pt x="40594" y="19659"/>
                    </a:lnTo>
                    <a:lnTo>
                      <a:pt x="40090" y="19497"/>
                    </a:lnTo>
                    <a:lnTo>
                      <a:pt x="39586" y="19371"/>
                    </a:lnTo>
                    <a:lnTo>
                      <a:pt x="39083" y="19263"/>
                    </a:lnTo>
                    <a:lnTo>
                      <a:pt x="38579" y="19173"/>
                    </a:lnTo>
                    <a:lnTo>
                      <a:pt x="38058" y="19101"/>
                    </a:lnTo>
                    <a:lnTo>
                      <a:pt x="37536" y="19047"/>
                    </a:lnTo>
                    <a:lnTo>
                      <a:pt x="37015" y="19011"/>
                    </a:lnTo>
                    <a:lnTo>
                      <a:pt x="36493" y="18993"/>
                    </a:lnTo>
                    <a:lnTo>
                      <a:pt x="35971" y="19011"/>
                    </a:lnTo>
                    <a:lnTo>
                      <a:pt x="35450" y="19029"/>
                    </a:lnTo>
                    <a:lnTo>
                      <a:pt x="34928" y="19065"/>
                    </a:lnTo>
                    <a:lnTo>
                      <a:pt x="34407" y="19119"/>
                    </a:lnTo>
                    <a:lnTo>
                      <a:pt x="33903" y="19209"/>
                    </a:lnTo>
                    <a:lnTo>
                      <a:pt x="33381" y="19299"/>
                    </a:lnTo>
                    <a:lnTo>
                      <a:pt x="32878" y="19389"/>
                    </a:lnTo>
                    <a:lnTo>
                      <a:pt x="32374" y="19515"/>
                    </a:lnTo>
                    <a:lnTo>
                      <a:pt x="31871" y="19659"/>
                    </a:lnTo>
                    <a:lnTo>
                      <a:pt x="31367" y="19803"/>
                    </a:lnTo>
                    <a:lnTo>
                      <a:pt x="30881" y="19964"/>
                    </a:lnTo>
                    <a:lnTo>
                      <a:pt x="30378" y="20126"/>
                    </a:lnTo>
                    <a:lnTo>
                      <a:pt x="29892" y="20324"/>
                    </a:lnTo>
                    <a:lnTo>
                      <a:pt x="29407" y="20522"/>
                    </a:lnTo>
                    <a:lnTo>
                      <a:pt x="28939" y="20720"/>
                    </a:lnTo>
                    <a:lnTo>
                      <a:pt x="28453" y="20936"/>
                    </a:lnTo>
                    <a:lnTo>
                      <a:pt x="27518" y="21403"/>
                    </a:lnTo>
                    <a:lnTo>
                      <a:pt x="27446" y="21026"/>
                    </a:lnTo>
                    <a:lnTo>
                      <a:pt x="27356" y="20648"/>
                    </a:lnTo>
                    <a:lnTo>
                      <a:pt x="27248" y="20288"/>
                    </a:lnTo>
                    <a:lnTo>
                      <a:pt x="27122" y="19946"/>
                    </a:lnTo>
                    <a:lnTo>
                      <a:pt x="26979" y="19605"/>
                    </a:lnTo>
                    <a:lnTo>
                      <a:pt x="26817" y="19263"/>
                    </a:lnTo>
                    <a:lnTo>
                      <a:pt x="26655" y="18939"/>
                    </a:lnTo>
                    <a:lnTo>
                      <a:pt x="26457" y="18633"/>
                    </a:lnTo>
                    <a:lnTo>
                      <a:pt x="26259" y="18328"/>
                    </a:lnTo>
                    <a:lnTo>
                      <a:pt x="26043" y="18040"/>
                    </a:lnTo>
                    <a:lnTo>
                      <a:pt x="25810" y="17752"/>
                    </a:lnTo>
                    <a:lnTo>
                      <a:pt x="25558" y="17482"/>
                    </a:lnTo>
                    <a:lnTo>
                      <a:pt x="25288" y="17231"/>
                    </a:lnTo>
                    <a:lnTo>
                      <a:pt x="25000" y="16997"/>
                    </a:lnTo>
                    <a:lnTo>
                      <a:pt x="24694" y="16763"/>
                    </a:lnTo>
                    <a:lnTo>
                      <a:pt x="24389" y="16547"/>
                    </a:lnTo>
                    <a:lnTo>
                      <a:pt x="24047" y="16349"/>
                    </a:lnTo>
                    <a:lnTo>
                      <a:pt x="23705" y="16169"/>
                    </a:lnTo>
                    <a:lnTo>
                      <a:pt x="23364" y="16008"/>
                    </a:lnTo>
                    <a:lnTo>
                      <a:pt x="23004" y="15864"/>
                    </a:lnTo>
                    <a:lnTo>
                      <a:pt x="22644" y="15738"/>
                    </a:lnTo>
                    <a:lnTo>
                      <a:pt x="22284" y="15630"/>
                    </a:lnTo>
                    <a:lnTo>
                      <a:pt x="21907" y="15540"/>
                    </a:lnTo>
                    <a:lnTo>
                      <a:pt x="21529" y="15468"/>
                    </a:lnTo>
                    <a:lnTo>
                      <a:pt x="21151" y="15414"/>
                    </a:lnTo>
                    <a:lnTo>
                      <a:pt x="20756" y="15378"/>
                    </a:lnTo>
                    <a:lnTo>
                      <a:pt x="20378" y="15360"/>
                    </a:lnTo>
                    <a:lnTo>
                      <a:pt x="19982" y="15378"/>
                    </a:lnTo>
                    <a:lnTo>
                      <a:pt x="19605" y="15396"/>
                    </a:lnTo>
                    <a:lnTo>
                      <a:pt x="19227" y="15432"/>
                    </a:lnTo>
                    <a:lnTo>
                      <a:pt x="18849" y="15504"/>
                    </a:lnTo>
                    <a:lnTo>
                      <a:pt x="18471" y="15594"/>
                    </a:lnTo>
                    <a:lnTo>
                      <a:pt x="17914" y="14515"/>
                    </a:lnTo>
                    <a:lnTo>
                      <a:pt x="17338" y="13454"/>
                    </a:lnTo>
                    <a:lnTo>
                      <a:pt x="17033" y="12950"/>
                    </a:lnTo>
                    <a:lnTo>
                      <a:pt x="16709" y="12428"/>
                    </a:lnTo>
                    <a:lnTo>
                      <a:pt x="16385" y="11925"/>
                    </a:lnTo>
                    <a:lnTo>
                      <a:pt x="16043" y="11421"/>
                    </a:lnTo>
                    <a:lnTo>
                      <a:pt x="15702" y="10918"/>
                    </a:lnTo>
                    <a:lnTo>
                      <a:pt x="15342" y="10432"/>
                    </a:lnTo>
                    <a:lnTo>
                      <a:pt x="14982" y="9946"/>
                    </a:lnTo>
                    <a:lnTo>
                      <a:pt x="14605" y="9461"/>
                    </a:lnTo>
                    <a:lnTo>
                      <a:pt x="14227" y="8993"/>
                    </a:lnTo>
                    <a:lnTo>
                      <a:pt x="13831" y="8526"/>
                    </a:lnTo>
                    <a:lnTo>
                      <a:pt x="13435" y="8076"/>
                    </a:lnTo>
                    <a:lnTo>
                      <a:pt x="13022" y="7626"/>
                    </a:lnTo>
                    <a:lnTo>
                      <a:pt x="12590" y="7195"/>
                    </a:lnTo>
                    <a:lnTo>
                      <a:pt x="12176" y="6763"/>
                    </a:lnTo>
                    <a:lnTo>
                      <a:pt x="11745" y="6331"/>
                    </a:lnTo>
                    <a:lnTo>
                      <a:pt x="11295" y="5936"/>
                    </a:lnTo>
                    <a:lnTo>
                      <a:pt x="10846" y="5540"/>
                    </a:lnTo>
                    <a:lnTo>
                      <a:pt x="10378" y="5144"/>
                    </a:lnTo>
                    <a:lnTo>
                      <a:pt x="9910" y="4767"/>
                    </a:lnTo>
                    <a:lnTo>
                      <a:pt x="9443" y="4407"/>
                    </a:lnTo>
                    <a:lnTo>
                      <a:pt x="8957" y="4047"/>
                    </a:lnTo>
                    <a:lnTo>
                      <a:pt x="8453" y="3705"/>
                    </a:lnTo>
                    <a:lnTo>
                      <a:pt x="7950" y="3364"/>
                    </a:lnTo>
                    <a:lnTo>
                      <a:pt x="7446" y="3058"/>
                    </a:lnTo>
                    <a:lnTo>
                      <a:pt x="6943" y="2752"/>
                    </a:lnTo>
                    <a:lnTo>
                      <a:pt x="6403" y="2446"/>
                    </a:lnTo>
                    <a:lnTo>
                      <a:pt x="5882" y="2177"/>
                    </a:lnTo>
                    <a:lnTo>
                      <a:pt x="5342" y="1907"/>
                    </a:lnTo>
                    <a:lnTo>
                      <a:pt x="4694" y="1601"/>
                    </a:lnTo>
                    <a:lnTo>
                      <a:pt x="4047" y="1331"/>
                    </a:lnTo>
                    <a:lnTo>
                      <a:pt x="3382" y="1062"/>
                    </a:lnTo>
                    <a:lnTo>
                      <a:pt x="2716" y="810"/>
                    </a:lnTo>
                    <a:lnTo>
                      <a:pt x="2051" y="576"/>
                    </a:lnTo>
                    <a:lnTo>
                      <a:pt x="1367" y="378"/>
                    </a:lnTo>
                    <a:lnTo>
                      <a:pt x="684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57150" dir="15360000" algn="bl" rotWithShape="0">
                  <a:schemeClr val="accent3">
                    <a:alpha val="15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77C0EA"/>
                  </a:solidFill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0" y="3922651"/>
                <a:ext cx="9144075" cy="1220676"/>
              </a:xfrm>
              <a:custGeom>
                <a:avLst/>
                <a:gdLst/>
                <a:ahLst/>
                <a:cxnLst/>
                <a:rect l="l" t="t" r="r" b="b"/>
                <a:pathLst>
                  <a:path w="102177" h="19821" extrusionOk="0">
                    <a:moveTo>
                      <a:pt x="50073" y="1"/>
                    </a:moveTo>
                    <a:lnTo>
                      <a:pt x="49138" y="19"/>
                    </a:lnTo>
                    <a:lnTo>
                      <a:pt x="48346" y="55"/>
                    </a:lnTo>
                    <a:lnTo>
                      <a:pt x="47789" y="109"/>
                    </a:lnTo>
                    <a:lnTo>
                      <a:pt x="47303" y="181"/>
                    </a:lnTo>
                    <a:lnTo>
                      <a:pt x="46835" y="271"/>
                    </a:lnTo>
                    <a:lnTo>
                      <a:pt x="46368" y="379"/>
                    </a:lnTo>
                    <a:lnTo>
                      <a:pt x="45900" y="487"/>
                    </a:lnTo>
                    <a:lnTo>
                      <a:pt x="45433" y="612"/>
                    </a:lnTo>
                    <a:lnTo>
                      <a:pt x="44983" y="774"/>
                    </a:lnTo>
                    <a:lnTo>
                      <a:pt x="44533" y="918"/>
                    </a:lnTo>
                    <a:lnTo>
                      <a:pt x="44084" y="1098"/>
                    </a:lnTo>
                    <a:lnTo>
                      <a:pt x="43652" y="1296"/>
                    </a:lnTo>
                    <a:lnTo>
                      <a:pt x="43220" y="1494"/>
                    </a:lnTo>
                    <a:lnTo>
                      <a:pt x="42807" y="1692"/>
                    </a:lnTo>
                    <a:lnTo>
                      <a:pt x="42393" y="1925"/>
                    </a:lnTo>
                    <a:lnTo>
                      <a:pt x="41979" y="2159"/>
                    </a:lnTo>
                    <a:lnTo>
                      <a:pt x="41584" y="2411"/>
                    </a:lnTo>
                    <a:lnTo>
                      <a:pt x="41206" y="2663"/>
                    </a:lnTo>
                    <a:lnTo>
                      <a:pt x="40828" y="2933"/>
                    </a:lnTo>
                    <a:lnTo>
                      <a:pt x="40469" y="3220"/>
                    </a:lnTo>
                    <a:lnTo>
                      <a:pt x="40127" y="3508"/>
                    </a:lnTo>
                    <a:lnTo>
                      <a:pt x="39785" y="3814"/>
                    </a:lnTo>
                    <a:lnTo>
                      <a:pt x="39461" y="4120"/>
                    </a:lnTo>
                    <a:lnTo>
                      <a:pt x="39138" y="4443"/>
                    </a:lnTo>
                    <a:lnTo>
                      <a:pt x="38832" y="4785"/>
                    </a:lnTo>
                    <a:lnTo>
                      <a:pt x="38544" y="5109"/>
                    </a:lnTo>
                    <a:lnTo>
                      <a:pt x="38274" y="5469"/>
                    </a:lnTo>
                    <a:lnTo>
                      <a:pt x="38004" y="5810"/>
                    </a:lnTo>
                    <a:lnTo>
                      <a:pt x="37771" y="6170"/>
                    </a:lnTo>
                    <a:lnTo>
                      <a:pt x="37537" y="6548"/>
                    </a:lnTo>
                    <a:lnTo>
                      <a:pt x="37321" y="6925"/>
                    </a:lnTo>
                    <a:lnTo>
                      <a:pt x="37123" y="7303"/>
                    </a:lnTo>
                    <a:lnTo>
                      <a:pt x="36943" y="7699"/>
                    </a:lnTo>
                    <a:lnTo>
                      <a:pt x="36763" y="8094"/>
                    </a:lnTo>
                    <a:lnTo>
                      <a:pt x="36620" y="8490"/>
                    </a:lnTo>
                    <a:lnTo>
                      <a:pt x="36044" y="8220"/>
                    </a:lnTo>
                    <a:lnTo>
                      <a:pt x="35451" y="7986"/>
                    </a:lnTo>
                    <a:lnTo>
                      <a:pt x="34839" y="7789"/>
                    </a:lnTo>
                    <a:lnTo>
                      <a:pt x="34210" y="7627"/>
                    </a:lnTo>
                    <a:lnTo>
                      <a:pt x="33580" y="7501"/>
                    </a:lnTo>
                    <a:lnTo>
                      <a:pt x="32933" y="7393"/>
                    </a:lnTo>
                    <a:lnTo>
                      <a:pt x="32285" y="7339"/>
                    </a:lnTo>
                    <a:lnTo>
                      <a:pt x="31638" y="7303"/>
                    </a:lnTo>
                    <a:lnTo>
                      <a:pt x="30972" y="7303"/>
                    </a:lnTo>
                    <a:lnTo>
                      <a:pt x="30307" y="7339"/>
                    </a:lnTo>
                    <a:lnTo>
                      <a:pt x="29641" y="7393"/>
                    </a:lnTo>
                    <a:lnTo>
                      <a:pt x="28994" y="7483"/>
                    </a:lnTo>
                    <a:lnTo>
                      <a:pt x="28328" y="7591"/>
                    </a:lnTo>
                    <a:lnTo>
                      <a:pt x="27681" y="7717"/>
                    </a:lnTo>
                    <a:lnTo>
                      <a:pt x="27051" y="7879"/>
                    </a:lnTo>
                    <a:lnTo>
                      <a:pt x="26404" y="8058"/>
                    </a:lnTo>
                    <a:lnTo>
                      <a:pt x="25792" y="8256"/>
                    </a:lnTo>
                    <a:lnTo>
                      <a:pt x="25181" y="8508"/>
                    </a:lnTo>
                    <a:lnTo>
                      <a:pt x="24605" y="8760"/>
                    </a:lnTo>
                    <a:lnTo>
                      <a:pt x="24030" y="9048"/>
                    </a:lnTo>
                    <a:lnTo>
                      <a:pt x="23472" y="9371"/>
                    </a:lnTo>
                    <a:lnTo>
                      <a:pt x="22951" y="9713"/>
                    </a:lnTo>
                    <a:lnTo>
                      <a:pt x="22429" y="10091"/>
                    </a:lnTo>
                    <a:lnTo>
                      <a:pt x="21943" y="10469"/>
                    </a:lnTo>
                    <a:lnTo>
                      <a:pt x="21494" y="10882"/>
                    </a:lnTo>
                    <a:lnTo>
                      <a:pt x="21062" y="11314"/>
                    </a:lnTo>
                    <a:lnTo>
                      <a:pt x="20648" y="11763"/>
                    </a:lnTo>
                    <a:lnTo>
                      <a:pt x="20271" y="12249"/>
                    </a:lnTo>
                    <a:lnTo>
                      <a:pt x="19929" y="12735"/>
                    </a:lnTo>
                    <a:lnTo>
                      <a:pt x="19605" y="13238"/>
                    </a:lnTo>
                    <a:lnTo>
                      <a:pt x="19317" y="13742"/>
                    </a:lnTo>
                    <a:lnTo>
                      <a:pt x="19066" y="14281"/>
                    </a:lnTo>
                    <a:lnTo>
                      <a:pt x="18166" y="14030"/>
                    </a:lnTo>
                    <a:lnTo>
                      <a:pt x="17249" y="13814"/>
                    </a:lnTo>
                    <a:lnTo>
                      <a:pt x="16314" y="13616"/>
                    </a:lnTo>
                    <a:lnTo>
                      <a:pt x="15379" y="13472"/>
                    </a:lnTo>
                    <a:lnTo>
                      <a:pt x="14659" y="13382"/>
                    </a:lnTo>
                    <a:lnTo>
                      <a:pt x="13922" y="13310"/>
                    </a:lnTo>
                    <a:lnTo>
                      <a:pt x="13184" y="13274"/>
                    </a:lnTo>
                    <a:lnTo>
                      <a:pt x="12465" y="13256"/>
                    </a:lnTo>
                    <a:lnTo>
                      <a:pt x="11764" y="13274"/>
                    </a:lnTo>
                    <a:lnTo>
                      <a:pt x="11062" y="13292"/>
                    </a:lnTo>
                    <a:lnTo>
                      <a:pt x="10361" y="13364"/>
                    </a:lnTo>
                    <a:lnTo>
                      <a:pt x="9677" y="13436"/>
                    </a:lnTo>
                    <a:lnTo>
                      <a:pt x="8994" y="13562"/>
                    </a:lnTo>
                    <a:lnTo>
                      <a:pt x="8310" y="13688"/>
                    </a:lnTo>
                    <a:lnTo>
                      <a:pt x="7645" y="13868"/>
                    </a:lnTo>
                    <a:lnTo>
                      <a:pt x="6997" y="14048"/>
                    </a:lnTo>
                    <a:lnTo>
                      <a:pt x="6404" y="14263"/>
                    </a:lnTo>
                    <a:lnTo>
                      <a:pt x="5846" y="14479"/>
                    </a:lnTo>
                    <a:lnTo>
                      <a:pt x="5289" y="14731"/>
                    </a:lnTo>
                    <a:lnTo>
                      <a:pt x="4749" y="15001"/>
                    </a:lnTo>
                    <a:lnTo>
                      <a:pt x="4228" y="15307"/>
                    </a:lnTo>
                    <a:lnTo>
                      <a:pt x="3724" y="15630"/>
                    </a:lnTo>
                    <a:lnTo>
                      <a:pt x="3238" y="15972"/>
                    </a:lnTo>
                    <a:lnTo>
                      <a:pt x="2771" y="16332"/>
                    </a:lnTo>
                    <a:lnTo>
                      <a:pt x="2321" y="16710"/>
                    </a:lnTo>
                    <a:lnTo>
                      <a:pt x="1907" y="17105"/>
                    </a:lnTo>
                    <a:lnTo>
                      <a:pt x="1512" y="17519"/>
                    </a:lnTo>
                    <a:lnTo>
                      <a:pt x="1152" y="17951"/>
                    </a:lnTo>
                    <a:lnTo>
                      <a:pt x="828" y="18400"/>
                    </a:lnTo>
                    <a:lnTo>
                      <a:pt x="523" y="18868"/>
                    </a:lnTo>
                    <a:lnTo>
                      <a:pt x="253" y="19335"/>
                    </a:lnTo>
                    <a:lnTo>
                      <a:pt x="1" y="19821"/>
                    </a:lnTo>
                    <a:lnTo>
                      <a:pt x="102177" y="19821"/>
                    </a:lnTo>
                    <a:lnTo>
                      <a:pt x="101943" y="19335"/>
                    </a:lnTo>
                    <a:lnTo>
                      <a:pt x="101673" y="18868"/>
                    </a:lnTo>
                    <a:lnTo>
                      <a:pt x="101368" y="18400"/>
                    </a:lnTo>
                    <a:lnTo>
                      <a:pt x="101026" y="17951"/>
                    </a:lnTo>
                    <a:lnTo>
                      <a:pt x="100666" y="17519"/>
                    </a:lnTo>
                    <a:lnTo>
                      <a:pt x="100271" y="17105"/>
                    </a:lnTo>
                    <a:lnTo>
                      <a:pt x="99857" y="16710"/>
                    </a:lnTo>
                    <a:lnTo>
                      <a:pt x="99407" y="16332"/>
                    </a:lnTo>
                    <a:lnTo>
                      <a:pt x="98940" y="15972"/>
                    </a:lnTo>
                    <a:lnTo>
                      <a:pt x="98454" y="15630"/>
                    </a:lnTo>
                    <a:lnTo>
                      <a:pt x="97950" y="15307"/>
                    </a:lnTo>
                    <a:lnTo>
                      <a:pt x="97429" y="15001"/>
                    </a:lnTo>
                    <a:lnTo>
                      <a:pt x="96889" y="14731"/>
                    </a:lnTo>
                    <a:lnTo>
                      <a:pt x="96332" y="14479"/>
                    </a:lnTo>
                    <a:lnTo>
                      <a:pt x="95774" y="14263"/>
                    </a:lnTo>
                    <a:lnTo>
                      <a:pt x="95199" y="14048"/>
                    </a:lnTo>
                    <a:lnTo>
                      <a:pt x="94533" y="13868"/>
                    </a:lnTo>
                    <a:lnTo>
                      <a:pt x="93868" y="13688"/>
                    </a:lnTo>
                    <a:lnTo>
                      <a:pt x="93184" y="13562"/>
                    </a:lnTo>
                    <a:lnTo>
                      <a:pt x="92501" y="13436"/>
                    </a:lnTo>
                    <a:lnTo>
                      <a:pt x="91817" y="13364"/>
                    </a:lnTo>
                    <a:lnTo>
                      <a:pt x="91116" y="13292"/>
                    </a:lnTo>
                    <a:lnTo>
                      <a:pt x="90414" y="13274"/>
                    </a:lnTo>
                    <a:lnTo>
                      <a:pt x="89731" y="13256"/>
                    </a:lnTo>
                    <a:lnTo>
                      <a:pt x="88994" y="13274"/>
                    </a:lnTo>
                    <a:lnTo>
                      <a:pt x="88256" y="13310"/>
                    </a:lnTo>
                    <a:lnTo>
                      <a:pt x="87537" y="13382"/>
                    </a:lnTo>
                    <a:lnTo>
                      <a:pt x="86799" y="13472"/>
                    </a:lnTo>
                    <a:lnTo>
                      <a:pt x="85864" y="13616"/>
                    </a:lnTo>
                    <a:lnTo>
                      <a:pt x="84929" y="13814"/>
                    </a:lnTo>
                    <a:lnTo>
                      <a:pt x="84012" y="14030"/>
                    </a:lnTo>
                    <a:lnTo>
                      <a:pt x="83112" y="14281"/>
                    </a:lnTo>
                    <a:lnTo>
                      <a:pt x="82861" y="13742"/>
                    </a:lnTo>
                    <a:lnTo>
                      <a:pt x="82573" y="13238"/>
                    </a:lnTo>
                    <a:lnTo>
                      <a:pt x="82267" y="12735"/>
                    </a:lnTo>
                    <a:lnTo>
                      <a:pt x="81907" y="12249"/>
                    </a:lnTo>
                    <a:lnTo>
                      <a:pt x="81530" y="11763"/>
                    </a:lnTo>
                    <a:lnTo>
                      <a:pt x="81134" y="11314"/>
                    </a:lnTo>
                    <a:lnTo>
                      <a:pt x="80702" y="10882"/>
                    </a:lnTo>
                    <a:lnTo>
                      <a:pt x="80235" y="10469"/>
                    </a:lnTo>
                    <a:lnTo>
                      <a:pt x="79749" y="10091"/>
                    </a:lnTo>
                    <a:lnTo>
                      <a:pt x="79245" y="9713"/>
                    </a:lnTo>
                    <a:lnTo>
                      <a:pt x="78706" y="9371"/>
                    </a:lnTo>
                    <a:lnTo>
                      <a:pt x="78148" y="9048"/>
                    </a:lnTo>
                    <a:lnTo>
                      <a:pt x="77591" y="8760"/>
                    </a:lnTo>
                    <a:lnTo>
                      <a:pt x="76997" y="8508"/>
                    </a:lnTo>
                    <a:lnTo>
                      <a:pt x="76386" y="8256"/>
                    </a:lnTo>
                    <a:lnTo>
                      <a:pt x="75774" y="8058"/>
                    </a:lnTo>
                    <a:lnTo>
                      <a:pt x="75145" y="7879"/>
                    </a:lnTo>
                    <a:lnTo>
                      <a:pt x="74497" y="7717"/>
                    </a:lnTo>
                    <a:lnTo>
                      <a:pt x="73850" y="7591"/>
                    </a:lnTo>
                    <a:lnTo>
                      <a:pt x="73202" y="7483"/>
                    </a:lnTo>
                    <a:lnTo>
                      <a:pt x="72537" y="7393"/>
                    </a:lnTo>
                    <a:lnTo>
                      <a:pt x="71871" y="7339"/>
                    </a:lnTo>
                    <a:lnTo>
                      <a:pt x="71206" y="7303"/>
                    </a:lnTo>
                    <a:lnTo>
                      <a:pt x="70558" y="7303"/>
                    </a:lnTo>
                    <a:lnTo>
                      <a:pt x="69893" y="7339"/>
                    </a:lnTo>
                    <a:lnTo>
                      <a:pt x="69245" y="7393"/>
                    </a:lnTo>
                    <a:lnTo>
                      <a:pt x="68598" y="7501"/>
                    </a:lnTo>
                    <a:lnTo>
                      <a:pt x="67968" y="7627"/>
                    </a:lnTo>
                    <a:lnTo>
                      <a:pt x="67339" y="7789"/>
                    </a:lnTo>
                    <a:lnTo>
                      <a:pt x="66745" y="7986"/>
                    </a:lnTo>
                    <a:lnTo>
                      <a:pt x="66134" y="8220"/>
                    </a:lnTo>
                    <a:lnTo>
                      <a:pt x="65558" y="8490"/>
                    </a:lnTo>
                    <a:lnTo>
                      <a:pt x="65414" y="8094"/>
                    </a:lnTo>
                    <a:lnTo>
                      <a:pt x="65253" y="7699"/>
                    </a:lnTo>
                    <a:lnTo>
                      <a:pt x="65073" y="7303"/>
                    </a:lnTo>
                    <a:lnTo>
                      <a:pt x="64857" y="6925"/>
                    </a:lnTo>
                    <a:lnTo>
                      <a:pt x="64641" y="6548"/>
                    </a:lnTo>
                    <a:lnTo>
                      <a:pt x="64425" y="6170"/>
                    </a:lnTo>
                    <a:lnTo>
                      <a:pt x="64173" y="5810"/>
                    </a:lnTo>
                    <a:lnTo>
                      <a:pt x="63904" y="5469"/>
                    </a:lnTo>
                    <a:lnTo>
                      <a:pt x="63634" y="5109"/>
                    </a:lnTo>
                    <a:lnTo>
                      <a:pt x="63346" y="4785"/>
                    </a:lnTo>
                    <a:lnTo>
                      <a:pt x="63040" y="4443"/>
                    </a:lnTo>
                    <a:lnTo>
                      <a:pt x="62735" y="4120"/>
                    </a:lnTo>
                    <a:lnTo>
                      <a:pt x="62411" y="3814"/>
                    </a:lnTo>
                    <a:lnTo>
                      <a:pt x="62069" y="3508"/>
                    </a:lnTo>
                    <a:lnTo>
                      <a:pt x="61709" y="3220"/>
                    </a:lnTo>
                    <a:lnTo>
                      <a:pt x="61350" y="2933"/>
                    </a:lnTo>
                    <a:lnTo>
                      <a:pt x="60972" y="2663"/>
                    </a:lnTo>
                    <a:lnTo>
                      <a:pt x="60594" y="2411"/>
                    </a:lnTo>
                    <a:lnTo>
                      <a:pt x="60199" y="2159"/>
                    </a:lnTo>
                    <a:lnTo>
                      <a:pt x="59803" y="1925"/>
                    </a:lnTo>
                    <a:lnTo>
                      <a:pt x="59389" y="1692"/>
                    </a:lnTo>
                    <a:lnTo>
                      <a:pt x="58958" y="1494"/>
                    </a:lnTo>
                    <a:lnTo>
                      <a:pt x="58544" y="1296"/>
                    </a:lnTo>
                    <a:lnTo>
                      <a:pt x="58094" y="1098"/>
                    </a:lnTo>
                    <a:lnTo>
                      <a:pt x="57663" y="918"/>
                    </a:lnTo>
                    <a:lnTo>
                      <a:pt x="57213" y="774"/>
                    </a:lnTo>
                    <a:lnTo>
                      <a:pt x="56745" y="612"/>
                    </a:lnTo>
                    <a:lnTo>
                      <a:pt x="56296" y="487"/>
                    </a:lnTo>
                    <a:lnTo>
                      <a:pt x="55828" y="379"/>
                    </a:lnTo>
                    <a:lnTo>
                      <a:pt x="55361" y="271"/>
                    </a:lnTo>
                    <a:lnTo>
                      <a:pt x="54875" y="181"/>
                    </a:lnTo>
                    <a:lnTo>
                      <a:pt x="54389" y="109"/>
                    </a:lnTo>
                    <a:lnTo>
                      <a:pt x="53850" y="55"/>
                    </a:lnTo>
                    <a:lnTo>
                      <a:pt x="53058" y="19"/>
                    </a:lnTo>
                    <a:lnTo>
                      <a:pt x="5210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dist="57150" dir="15360000" algn="bl" rotWithShape="0">
                  <a:schemeClr val="accent3">
                    <a:alpha val="15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77C0EA"/>
                  </a:solidFill>
                </a:endParaRPr>
              </a:p>
            </p:txBody>
          </p:sp>
        </p:grpSp>
      </p:grpSp>
      <p:sp>
        <p:nvSpPr>
          <p:cNvPr id="17" name="Google Shape;17;p2"/>
          <p:cNvSpPr/>
          <p:nvPr/>
        </p:nvSpPr>
        <p:spPr>
          <a:xfrm>
            <a:off x="-37524" y="0"/>
            <a:ext cx="2820900" cy="1566560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6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6789239" y="3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 flipH="1">
            <a:off x="3218587" y="1402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4505799" y="1402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3987600" y="260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2516804" flipH="1">
            <a:off x="5743335" y="2308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4892475" y="4341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2417287">
            <a:off x="3214726" y="6770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-2516804">
            <a:off x="98548" y="6727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4508850" y="8373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2273100" y="9113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2517313" flipH="1">
            <a:off x="7146197" y="9079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>
            <a:off x="7935100" y="10327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8360851" y="13288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8611975" y="13513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1378950" y="14146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 rot="2516804" flipH="1">
            <a:off x="8710373" y="16943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364250" y="19307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8836875" y="22519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-2516804">
            <a:off x="233923" y="2584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8757213" y="2844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526450" y="3005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SECTION_TITLE_AND_DESCRIPTION_1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" name="Google Shape;623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26"/>
          <p:cNvSpPr txBox="1">
            <a:spLocks noGrp="1"/>
          </p:cNvSpPr>
          <p:nvPr>
            <p:ph type="title"/>
          </p:nvPr>
        </p:nvSpPr>
        <p:spPr>
          <a:xfrm>
            <a:off x="795226" y="1563800"/>
            <a:ext cx="3758400" cy="113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6"/>
          <p:cNvSpPr txBox="1">
            <a:spLocks noGrp="1"/>
          </p:cNvSpPr>
          <p:nvPr>
            <p:ph type="subTitle" idx="1"/>
          </p:nvPr>
        </p:nvSpPr>
        <p:spPr>
          <a:xfrm>
            <a:off x="697726" y="2762802"/>
            <a:ext cx="3953400" cy="81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6"/>
          <p:cNvSpPr/>
          <p:nvPr/>
        </p:nvSpPr>
        <p:spPr>
          <a:xfrm flipH="1">
            <a:off x="8826217" y="3236887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627;p26"/>
          <p:cNvSpPr/>
          <p:nvPr/>
        </p:nvSpPr>
        <p:spPr>
          <a:xfrm rot="2516804" flipH="1">
            <a:off x="8785353" y="2385992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26"/>
          <p:cNvSpPr/>
          <p:nvPr/>
        </p:nvSpPr>
        <p:spPr>
          <a:xfrm flipH="1">
            <a:off x="8649800" y="2807238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26"/>
          <p:cNvSpPr/>
          <p:nvPr/>
        </p:nvSpPr>
        <p:spPr>
          <a:xfrm flipH="1">
            <a:off x="439334" y="284081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26"/>
          <p:cNvSpPr/>
          <p:nvPr/>
        </p:nvSpPr>
        <p:spPr>
          <a:xfrm rot="-2516804">
            <a:off x="213653" y="23039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26"/>
          <p:cNvSpPr/>
          <p:nvPr/>
        </p:nvSpPr>
        <p:spPr>
          <a:xfrm flipH="1">
            <a:off x="244125" y="28615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26"/>
          <p:cNvSpPr/>
          <p:nvPr/>
        </p:nvSpPr>
        <p:spPr>
          <a:xfrm flipH="1">
            <a:off x="260488" y="34537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26"/>
          <p:cNvSpPr/>
          <p:nvPr/>
        </p:nvSpPr>
        <p:spPr>
          <a:xfrm flipH="1">
            <a:off x="405725" y="19609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26"/>
          <p:cNvSpPr/>
          <p:nvPr/>
        </p:nvSpPr>
        <p:spPr>
          <a:xfrm flipH="1">
            <a:off x="4512011" y="7498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p26"/>
          <p:cNvSpPr/>
          <p:nvPr/>
        </p:nvSpPr>
        <p:spPr>
          <a:xfrm flipH="1">
            <a:off x="5093400" y="8699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p26"/>
          <p:cNvSpPr/>
          <p:nvPr/>
        </p:nvSpPr>
        <p:spPr>
          <a:xfrm rot="-2516804">
            <a:off x="4557716" y="1438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26"/>
          <p:cNvSpPr/>
          <p:nvPr/>
        </p:nvSpPr>
        <p:spPr>
          <a:xfrm flipH="1">
            <a:off x="4188525" y="10437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26"/>
          <p:cNvSpPr/>
          <p:nvPr/>
        </p:nvSpPr>
        <p:spPr>
          <a:xfrm flipH="1">
            <a:off x="3134975" y="2838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26"/>
          <p:cNvSpPr/>
          <p:nvPr/>
        </p:nvSpPr>
        <p:spPr>
          <a:xfrm rot="-2417287" flipH="1">
            <a:off x="5780344" y="828891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3"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Google Shape;662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28"/>
          <p:cNvSpPr/>
          <p:nvPr/>
        </p:nvSpPr>
        <p:spPr>
          <a:xfrm>
            <a:off x="-448242" y="1923683"/>
            <a:ext cx="934590" cy="513119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28"/>
          <p:cNvSpPr/>
          <p:nvPr/>
        </p:nvSpPr>
        <p:spPr>
          <a:xfrm>
            <a:off x="8643346" y="1528883"/>
            <a:ext cx="934590" cy="513119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28"/>
          <p:cNvSpPr/>
          <p:nvPr/>
        </p:nvSpPr>
        <p:spPr>
          <a:xfrm>
            <a:off x="4050919" y="-290869"/>
            <a:ext cx="1042162" cy="572179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28"/>
          <p:cNvSpPr/>
          <p:nvPr/>
        </p:nvSpPr>
        <p:spPr>
          <a:xfrm>
            <a:off x="-8929" y="3125975"/>
            <a:ext cx="9198732" cy="2174245"/>
          </a:xfrm>
          <a:custGeom>
            <a:avLst/>
            <a:gdLst/>
            <a:ahLst/>
            <a:cxnLst/>
            <a:rect l="l" t="t" r="r" b="b"/>
            <a:pathLst>
              <a:path w="174964" h="64303" extrusionOk="0">
                <a:moveTo>
                  <a:pt x="31880" y="1"/>
                </a:moveTo>
                <a:lnTo>
                  <a:pt x="31416" y="20"/>
                </a:lnTo>
                <a:lnTo>
                  <a:pt x="30933" y="98"/>
                </a:lnTo>
                <a:lnTo>
                  <a:pt x="30469" y="175"/>
                </a:lnTo>
                <a:lnTo>
                  <a:pt x="29986" y="310"/>
                </a:lnTo>
                <a:lnTo>
                  <a:pt x="29522" y="446"/>
                </a:lnTo>
                <a:lnTo>
                  <a:pt x="29058" y="600"/>
                </a:lnTo>
                <a:lnTo>
                  <a:pt x="28594" y="794"/>
                </a:lnTo>
                <a:lnTo>
                  <a:pt x="28130" y="987"/>
                </a:lnTo>
                <a:lnTo>
                  <a:pt x="27685" y="1200"/>
                </a:lnTo>
                <a:lnTo>
                  <a:pt x="26796" y="1644"/>
                </a:lnTo>
                <a:lnTo>
                  <a:pt x="25926" y="2108"/>
                </a:lnTo>
                <a:lnTo>
                  <a:pt x="14519" y="8314"/>
                </a:lnTo>
                <a:lnTo>
                  <a:pt x="14519" y="8082"/>
                </a:lnTo>
                <a:lnTo>
                  <a:pt x="14500" y="7869"/>
                </a:lnTo>
                <a:lnTo>
                  <a:pt x="14461" y="7637"/>
                </a:lnTo>
                <a:lnTo>
                  <a:pt x="14384" y="7444"/>
                </a:lnTo>
                <a:lnTo>
                  <a:pt x="14307" y="7231"/>
                </a:lnTo>
                <a:lnTo>
                  <a:pt x="14191" y="7038"/>
                </a:lnTo>
                <a:lnTo>
                  <a:pt x="14075" y="6864"/>
                </a:lnTo>
                <a:lnTo>
                  <a:pt x="13920" y="6690"/>
                </a:lnTo>
                <a:lnTo>
                  <a:pt x="13766" y="6535"/>
                </a:lnTo>
                <a:lnTo>
                  <a:pt x="13611" y="6381"/>
                </a:lnTo>
                <a:lnTo>
                  <a:pt x="13418" y="6245"/>
                </a:lnTo>
                <a:lnTo>
                  <a:pt x="13224" y="6129"/>
                </a:lnTo>
                <a:lnTo>
                  <a:pt x="13031" y="6013"/>
                </a:lnTo>
                <a:lnTo>
                  <a:pt x="12818" y="5917"/>
                </a:lnTo>
                <a:lnTo>
                  <a:pt x="12606" y="5839"/>
                </a:lnTo>
                <a:lnTo>
                  <a:pt x="12374" y="5781"/>
                </a:lnTo>
                <a:lnTo>
                  <a:pt x="12084" y="5723"/>
                </a:lnTo>
                <a:lnTo>
                  <a:pt x="11794" y="5704"/>
                </a:lnTo>
                <a:lnTo>
                  <a:pt x="11504" y="5723"/>
                </a:lnTo>
                <a:lnTo>
                  <a:pt x="11214" y="5743"/>
                </a:lnTo>
                <a:lnTo>
                  <a:pt x="10924" y="5801"/>
                </a:lnTo>
                <a:lnTo>
                  <a:pt x="10634" y="5878"/>
                </a:lnTo>
                <a:lnTo>
                  <a:pt x="10363" y="5994"/>
                </a:lnTo>
                <a:lnTo>
                  <a:pt x="10073" y="6110"/>
                </a:lnTo>
                <a:lnTo>
                  <a:pt x="9802" y="6226"/>
                </a:lnTo>
                <a:lnTo>
                  <a:pt x="9532" y="6381"/>
                </a:lnTo>
                <a:lnTo>
                  <a:pt x="8990" y="6690"/>
                </a:lnTo>
                <a:lnTo>
                  <a:pt x="7927" y="7328"/>
                </a:lnTo>
                <a:lnTo>
                  <a:pt x="7482" y="7579"/>
                </a:lnTo>
                <a:lnTo>
                  <a:pt x="7018" y="7831"/>
                </a:lnTo>
                <a:lnTo>
                  <a:pt x="6554" y="8063"/>
                </a:lnTo>
                <a:lnTo>
                  <a:pt x="6071" y="8275"/>
                </a:lnTo>
                <a:lnTo>
                  <a:pt x="5588" y="8469"/>
                </a:lnTo>
                <a:lnTo>
                  <a:pt x="5104" y="8662"/>
                </a:lnTo>
                <a:lnTo>
                  <a:pt x="4621" y="8836"/>
                </a:lnTo>
                <a:lnTo>
                  <a:pt x="4118" y="8991"/>
                </a:lnTo>
                <a:lnTo>
                  <a:pt x="3616" y="9126"/>
                </a:lnTo>
                <a:lnTo>
                  <a:pt x="3113" y="9242"/>
                </a:lnTo>
                <a:lnTo>
                  <a:pt x="2591" y="9339"/>
                </a:lnTo>
                <a:lnTo>
                  <a:pt x="2088" y="9435"/>
                </a:lnTo>
                <a:lnTo>
                  <a:pt x="1566" y="9513"/>
                </a:lnTo>
                <a:lnTo>
                  <a:pt x="1044" y="9571"/>
                </a:lnTo>
                <a:lnTo>
                  <a:pt x="522" y="9609"/>
                </a:lnTo>
                <a:lnTo>
                  <a:pt x="0" y="9629"/>
                </a:lnTo>
                <a:lnTo>
                  <a:pt x="97" y="13824"/>
                </a:lnTo>
                <a:lnTo>
                  <a:pt x="116" y="14249"/>
                </a:lnTo>
                <a:lnTo>
                  <a:pt x="116" y="64302"/>
                </a:lnTo>
                <a:lnTo>
                  <a:pt x="173514" y="64264"/>
                </a:lnTo>
                <a:lnTo>
                  <a:pt x="174732" y="21306"/>
                </a:lnTo>
                <a:lnTo>
                  <a:pt x="174848" y="17149"/>
                </a:lnTo>
                <a:lnTo>
                  <a:pt x="174964" y="13012"/>
                </a:lnTo>
                <a:lnTo>
                  <a:pt x="174287" y="12722"/>
                </a:lnTo>
                <a:lnTo>
                  <a:pt x="173610" y="12432"/>
                </a:lnTo>
                <a:lnTo>
                  <a:pt x="172972" y="12142"/>
                </a:lnTo>
                <a:lnTo>
                  <a:pt x="172334" y="11813"/>
                </a:lnTo>
                <a:lnTo>
                  <a:pt x="171716" y="11485"/>
                </a:lnTo>
                <a:lnTo>
                  <a:pt x="171116" y="11137"/>
                </a:lnTo>
                <a:lnTo>
                  <a:pt x="170536" y="10769"/>
                </a:lnTo>
                <a:lnTo>
                  <a:pt x="169956" y="10383"/>
                </a:lnTo>
                <a:lnTo>
                  <a:pt x="169396" y="9977"/>
                </a:lnTo>
                <a:lnTo>
                  <a:pt x="168854" y="9551"/>
                </a:lnTo>
                <a:lnTo>
                  <a:pt x="168332" y="9107"/>
                </a:lnTo>
                <a:lnTo>
                  <a:pt x="167810" y="8643"/>
                </a:lnTo>
                <a:lnTo>
                  <a:pt x="167288" y="8159"/>
                </a:lnTo>
                <a:lnTo>
                  <a:pt x="166786" y="7657"/>
                </a:lnTo>
                <a:lnTo>
                  <a:pt x="166302" y="7115"/>
                </a:lnTo>
                <a:lnTo>
                  <a:pt x="165819" y="6555"/>
                </a:lnTo>
                <a:lnTo>
                  <a:pt x="165316" y="5955"/>
                </a:lnTo>
                <a:lnTo>
                  <a:pt x="164833" y="5356"/>
                </a:lnTo>
                <a:lnTo>
                  <a:pt x="164331" y="4757"/>
                </a:lnTo>
                <a:lnTo>
                  <a:pt x="163809" y="4157"/>
                </a:lnTo>
                <a:lnTo>
                  <a:pt x="163538" y="3887"/>
                </a:lnTo>
                <a:lnTo>
                  <a:pt x="163267" y="3616"/>
                </a:lnTo>
                <a:lnTo>
                  <a:pt x="162977" y="3365"/>
                </a:lnTo>
                <a:lnTo>
                  <a:pt x="162687" y="3113"/>
                </a:lnTo>
                <a:lnTo>
                  <a:pt x="162378" y="2901"/>
                </a:lnTo>
                <a:lnTo>
                  <a:pt x="162069" y="2688"/>
                </a:lnTo>
                <a:lnTo>
                  <a:pt x="161721" y="2495"/>
                </a:lnTo>
                <a:lnTo>
                  <a:pt x="161373" y="2321"/>
                </a:lnTo>
                <a:lnTo>
                  <a:pt x="161005" y="2166"/>
                </a:lnTo>
                <a:lnTo>
                  <a:pt x="160599" y="2050"/>
                </a:lnTo>
                <a:lnTo>
                  <a:pt x="160213" y="1953"/>
                </a:lnTo>
                <a:lnTo>
                  <a:pt x="159807" y="1895"/>
                </a:lnTo>
                <a:lnTo>
                  <a:pt x="159401" y="1857"/>
                </a:lnTo>
                <a:lnTo>
                  <a:pt x="158995" y="1857"/>
                </a:lnTo>
                <a:lnTo>
                  <a:pt x="158569" y="1876"/>
                </a:lnTo>
                <a:lnTo>
                  <a:pt x="158163" y="1915"/>
                </a:lnTo>
                <a:lnTo>
                  <a:pt x="157757" y="1973"/>
                </a:lnTo>
                <a:lnTo>
                  <a:pt x="157351" y="2069"/>
                </a:lnTo>
                <a:lnTo>
                  <a:pt x="156945" y="2166"/>
                </a:lnTo>
                <a:lnTo>
                  <a:pt x="156539" y="2301"/>
                </a:lnTo>
                <a:lnTo>
                  <a:pt x="156153" y="2456"/>
                </a:lnTo>
                <a:lnTo>
                  <a:pt x="155766" y="2611"/>
                </a:lnTo>
                <a:lnTo>
                  <a:pt x="155399" y="2804"/>
                </a:lnTo>
                <a:lnTo>
                  <a:pt x="155031" y="2997"/>
                </a:lnTo>
                <a:lnTo>
                  <a:pt x="154664" y="3210"/>
                </a:lnTo>
                <a:lnTo>
                  <a:pt x="154316" y="3442"/>
                </a:lnTo>
                <a:lnTo>
                  <a:pt x="153987" y="3674"/>
                </a:lnTo>
                <a:lnTo>
                  <a:pt x="153659" y="3925"/>
                </a:lnTo>
                <a:lnTo>
                  <a:pt x="153021" y="4447"/>
                </a:lnTo>
                <a:lnTo>
                  <a:pt x="152402" y="4989"/>
                </a:lnTo>
                <a:lnTo>
                  <a:pt x="151803" y="5569"/>
                </a:lnTo>
                <a:lnTo>
                  <a:pt x="151223" y="6168"/>
                </a:lnTo>
                <a:lnTo>
                  <a:pt x="150101" y="7386"/>
                </a:lnTo>
                <a:lnTo>
                  <a:pt x="149889" y="7115"/>
                </a:lnTo>
                <a:lnTo>
                  <a:pt x="149637" y="6845"/>
                </a:lnTo>
                <a:lnTo>
                  <a:pt x="149367" y="6574"/>
                </a:lnTo>
                <a:lnTo>
                  <a:pt x="149077" y="6284"/>
                </a:lnTo>
                <a:lnTo>
                  <a:pt x="148767" y="6013"/>
                </a:lnTo>
                <a:lnTo>
                  <a:pt x="148439" y="5762"/>
                </a:lnTo>
                <a:lnTo>
                  <a:pt x="148110" y="5511"/>
                </a:lnTo>
                <a:lnTo>
                  <a:pt x="147743" y="5259"/>
                </a:lnTo>
                <a:lnTo>
                  <a:pt x="147395" y="5047"/>
                </a:lnTo>
                <a:lnTo>
                  <a:pt x="147028" y="4834"/>
                </a:lnTo>
                <a:lnTo>
                  <a:pt x="146641" y="4641"/>
                </a:lnTo>
                <a:lnTo>
                  <a:pt x="146274" y="4486"/>
                </a:lnTo>
                <a:lnTo>
                  <a:pt x="145906" y="4331"/>
                </a:lnTo>
                <a:lnTo>
                  <a:pt x="145539" y="4235"/>
                </a:lnTo>
                <a:lnTo>
                  <a:pt x="145191" y="4138"/>
                </a:lnTo>
                <a:lnTo>
                  <a:pt x="144862" y="4099"/>
                </a:lnTo>
                <a:lnTo>
                  <a:pt x="144534" y="4080"/>
                </a:lnTo>
                <a:lnTo>
                  <a:pt x="144224" y="4099"/>
                </a:lnTo>
                <a:lnTo>
                  <a:pt x="143915" y="4138"/>
                </a:lnTo>
                <a:lnTo>
                  <a:pt x="143606" y="4215"/>
                </a:lnTo>
                <a:lnTo>
                  <a:pt x="143316" y="4293"/>
                </a:lnTo>
                <a:lnTo>
                  <a:pt x="143006" y="4409"/>
                </a:lnTo>
                <a:lnTo>
                  <a:pt x="142716" y="4544"/>
                </a:lnTo>
                <a:lnTo>
                  <a:pt x="142426" y="4679"/>
                </a:lnTo>
                <a:lnTo>
                  <a:pt x="141866" y="4989"/>
                </a:lnTo>
                <a:lnTo>
                  <a:pt x="141305" y="5337"/>
                </a:lnTo>
                <a:lnTo>
                  <a:pt x="140203" y="6052"/>
                </a:lnTo>
                <a:lnTo>
                  <a:pt x="139778" y="6303"/>
                </a:lnTo>
                <a:lnTo>
                  <a:pt x="139352" y="6535"/>
                </a:lnTo>
                <a:lnTo>
                  <a:pt x="138927" y="6767"/>
                </a:lnTo>
                <a:lnTo>
                  <a:pt x="138482" y="6961"/>
                </a:lnTo>
                <a:lnTo>
                  <a:pt x="138038" y="7173"/>
                </a:lnTo>
                <a:lnTo>
                  <a:pt x="137593" y="7347"/>
                </a:lnTo>
                <a:lnTo>
                  <a:pt x="137129" y="7521"/>
                </a:lnTo>
                <a:lnTo>
                  <a:pt x="136684" y="7676"/>
                </a:lnTo>
                <a:lnTo>
                  <a:pt x="136220" y="7811"/>
                </a:lnTo>
                <a:lnTo>
                  <a:pt x="135737" y="7947"/>
                </a:lnTo>
                <a:lnTo>
                  <a:pt x="135273" y="8043"/>
                </a:lnTo>
                <a:lnTo>
                  <a:pt x="134790" y="8140"/>
                </a:lnTo>
                <a:lnTo>
                  <a:pt x="134306" y="8217"/>
                </a:lnTo>
                <a:lnTo>
                  <a:pt x="133823" y="8295"/>
                </a:lnTo>
                <a:lnTo>
                  <a:pt x="133340" y="8353"/>
                </a:lnTo>
                <a:lnTo>
                  <a:pt x="132856" y="8372"/>
                </a:lnTo>
                <a:lnTo>
                  <a:pt x="132760" y="8217"/>
                </a:lnTo>
                <a:lnTo>
                  <a:pt x="132644" y="8082"/>
                </a:lnTo>
                <a:lnTo>
                  <a:pt x="132508" y="7947"/>
                </a:lnTo>
                <a:lnTo>
                  <a:pt x="132354" y="7831"/>
                </a:lnTo>
                <a:lnTo>
                  <a:pt x="132199" y="7715"/>
                </a:lnTo>
                <a:lnTo>
                  <a:pt x="132025" y="7637"/>
                </a:lnTo>
                <a:lnTo>
                  <a:pt x="131851" y="7560"/>
                </a:lnTo>
                <a:lnTo>
                  <a:pt x="131658" y="7502"/>
                </a:lnTo>
                <a:lnTo>
                  <a:pt x="131484" y="7444"/>
                </a:lnTo>
                <a:lnTo>
                  <a:pt x="131271" y="7425"/>
                </a:lnTo>
                <a:lnTo>
                  <a:pt x="131078" y="7405"/>
                </a:lnTo>
                <a:lnTo>
                  <a:pt x="130885" y="7386"/>
                </a:lnTo>
                <a:lnTo>
                  <a:pt x="130672" y="7405"/>
                </a:lnTo>
                <a:lnTo>
                  <a:pt x="130479" y="7425"/>
                </a:lnTo>
                <a:lnTo>
                  <a:pt x="130285" y="7444"/>
                </a:lnTo>
                <a:lnTo>
                  <a:pt x="130092" y="7502"/>
                </a:lnTo>
                <a:lnTo>
                  <a:pt x="129744" y="7618"/>
                </a:lnTo>
                <a:lnTo>
                  <a:pt x="129377" y="7773"/>
                </a:lnTo>
                <a:lnTo>
                  <a:pt x="129048" y="7947"/>
                </a:lnTo>
                <a:lnTo>
                  <a:pt x="128719" y="8140"/>
                </a:lnTo>
                <a:lnTo>
                  <a:pt x="128391" y="8353"/>
                </a:lnTo>
                <a:lnTo>
                  <a:pt x="128081" y="8585"/>
                </a:lnTo>
                <a:lnTo>
                  <a:pt x="127443" y="9049"/>
                </a:lnTo>
                <a:lnTo>
                  <a:pt x="126960" y="9377"/>
                </a:lnTo>
                <a:lnTo>
                  <a:pt x="126457" y="9706"/>
                </a:lnTo>
                <a:lnTo>
                  <a:pt x="125955" y="10035"/>
                </a:lnTo>
                <a:lnTo>
                  <a:pt x="125433" y="10344"/>
                </a:lnTo>
                <a:lnTo>
                  <a:pt x="124911" y="10634"/>
                </a:lnTo>
                <a:lnTo>
                  <a:pt x="124389" y="10905"/>
                </a:lnTo>
                <a:lnTo>
                  <a:pt x="123847" y="11175"/>
                </a:lnTo>
                <a:lnTo>
                  <a:pt x="123306" y="11407"/>
                </a:lnTo>
                <a:lnTo>
                  <a:pt x="122745" y="11659"/>
                </a:lnTo>
                <a:lnTo>
                  <a:pt x="122204" y="11871"/>
                </a:lnTo>
                <a:lnTo>
                  <a:pt x="121643" y="12084"/>
                </a:lnTo>
                <a:lnTo>
                  <a:pt x="121063" y="12277"/>
                </a:lnTo>
                <a:lnTo>
                  <a:pt x="120503" y="12451"/>
                </a:lnTo>
                <a:lnTo>
                  <a:pt x="119923" y="12606"/>
                </a:lnTo>
                <a:lnTo>
                  <a:pt x="119343" y="12761"/>
                </a:lnTo>
                <a:lnTo>
                  <a:pt x="118763" y="12896"/>
                </a:lnTo>
                <a:lnTo>
                  <a:pt x="117680" y="13128"/>
                </a:lnTo>
                <a:lnTo>
                  <a:pt x="117139" y="13244"/>
                </a:lnTo>
                <a:lnTo>
                  <a:pt x="116617" y="13302"/>
                </a:lnTo>
                <a:lnTo>
                  <a:pt x="116365" y="13321"/>
                </a:lnTo>
                <a:lnTo>
                  <a:pt x="115843" y="13321"/>
                </a:lnTo>
                <a:lnTo>
                  <a:pt x="115573" y="13302"/>
                </a:lnTo>
                <a:lnTo>
                  <a:pt x="115321" y="13244"/>
                </a:lnTo>
                <a:lnTo>
                  <a:pt x="115051" y="13186"/>
                </a:lnTo>
                <a:lnTo>
                  <a:pt x="114800" y="13109"/>
                </a:lnTo>
                <a:lnTo>
                  <a:pt x="114529" y="12993"/>
                </a:lnTo>
                <a:lnTo>
                  <a:pt x="113930" y="12703"/>
                </a:lnTo>
                <a:lnTo>
                  <a:pt x="113350" y="12393"/>
                </a:lnTo>
                <a:lnTo>
                  <a:pt x="112770" y="12065"/>
                </a:lnTo>
                <a:lnTo>
                  <a:pt x="112190" y="11717"/>
                </a:lnTo>
                <a:lnTo>
                  <a:pt x="111629" y="11349"/>
                </a:lnTo>
                <a:lnTo>
                  <a:pt x="111068" y="10982"/>
                </a:lnTo>
                <a:lnTo>
                  <a:pt x="110527" y="10595"/>
                </a:lnTo>
                <a:lnTo>
                  <a:pt x="109986" y="10189"/>
                </a:lnTo>
                <a:lnTo>
                  <a:pt x="108903" y="9319"/>
                </a:lnTo>
                <a:lnTo>
                  <a:pt x="108362" y="8894"/>
                </a:lnTo>
                <a:lnTo>
                  <a:pt x="107782" y="8488"/>
                </a:lnTo>
                <a:lnTo>
                  <a:pt x="107511" y="8295"/>
                </a:lnTo>
                <a:lnTo>
                  <a:pt x="107202" y="8121"/>
                </a:lnTo>
                <a:lnTo>
                  <a:pt x="106912" y="7947"/>
                </a:lnTo>
                <a:lnTo>
                  <a:pt x="106602" y="7792"/>
                </a:lnTo>
                <a:lnTo>
                  <a:pt x="106293" y="7676"/>
                </a:lnTo>
                <a:lnTo>
                  <a:pt x="105984" y="7560"/>
                </a:lnTo>
                <a:lnTo>
                  <a:pt x="105655" y="7463"/>
                </a:lnTo>
                <a:lnTo>
                  <a:pt x="105326" y="7386"/>
                </a:lnTo>
                <a:lnTo>
                  <a:pt x="105056" y="7347"/>
                </a:lnTo>
                <a:lnTo>
                  <a:pt x="104785" y="7328"/>
                </a:lnTo>
                <a:lnTo>
                  <a:pt x="104495" y="7309"/>
                </a:lnTo>
                <a:lnTo>
                  <a:pt x="104224" y="7328"/>
                </a:lnTo>
                <a:lnTo>
                  <a:pt x="103954" y="7347"/>
                </a:lnTo>
                <a:lnTo>
                  <a:pt x="103683" y="7367"/>
                </a:lnTo>
                <a:lnTo>
                  <a:pt x="103412" y="7425"/>
                </a:lnTo>
                <a:lnTo>
                  <a:pt x="103161" y="7483"/>
                </a:lnTo>
                <a:lnTo>
                  <a:pt x="102890" y="7541"/>
                </a:lnTo>
                <a:lnTo>
                  <a:pt x="102620" y="7637"/>
                </a:lnTo>
                <a:lnTo>
                  <a:pt x="102098" y="7831"/>
                </a:lnTo>
                <a:lnTo>
                  <a:pt x="101614" y="8063"/>
                </a:lnTo>
                <a:lnTo>
                  <a:pt x="101131" y="8314"/>
                </a:lnTo>
                <a:lnTo>
                  <a:pt x="100667" y="8623"/>
                </a:lnTo>
                <a:lnTo>
                  <a:pt x="100222" y="8933"/>
                </a:lnTo>
                <a:lnTo>
                  <a:pt x="99778" y="9261"/>
                </a:lnTo>
                <a:lnTo>
                  <a:pt x="99372" y="9629"/>
                </a:lnTo>
                <a:lnTo>
                  <a:pt x="98946" y="9996"/>
                </a:lnTo>
                <a:lnTo>
                  <a:pt x="98560" y="10363"/>
                </a:lnTo>
                <a:lnTo>
                  <a:pt x="97767" y="11137"/>
                </a:lnTo>
                <a:lnTo>
                  <a:pt x="97419" y="10808"/>
                </a:lnTo>
                <a:lnTo>
                  <a:pt x="97071" y="10479"/>
                </a:lnTo>
                <a:lnTo>
                  <a:pt x="96317" y="9841"/>
                </a:lnTo>
                <a:lnTo>
                  <a:pt x="95505" y="9184"/>
                </a:lnTo>
                <a:lnTo>
                  <a:pt x="94693" y="8527"/>
                </a:lnTo>
                <a:lnTo>
                  <a:pt x="93862" y="7889"/>
                </a:lnTo>
                <a:lnTo>
                  <a:pt x="93069" y="7231"/>
                </a:lnTo>
                <a:lnTo>
                  <a:pt x="92315" y="6593"/>
                </a:lnTo>
                <a:lnTo>
                  <a:pt x="91967" y="6265"/>
                </a:lnTo>
                <a:lnTo>
                  <a:pt x="91619" y="5936"/>
                </a:lnTo>
                <a:lnTo>
                  <a:pt x="91349" y="5685"/>
                </a:lnTo>
                <a:lnTo>
                  <a:pt x="91059" y="5414"/>
                </a:lnTo>
                <a:lnTo>
                  <a:pt x="90769" y="5163"/>
                </a:lnTo>
                <a:lnTo>
                  <a:pt x="90440" y="4950"/>
                </a:lnTo>
                <a:lnTo>
                  <a:pt x="90111" y="4776"/>
                </a:lnTo>
                <a:lnTo>
                  <a:pt x="89957" y="4699"/>
                </a:lnTo>
                <a:lnTo>
                  <a:pt x="89783" y="4641"/>
                </a:lnTo>
                <a:lnTo>
                  <a:pt x="89609" y="4602"/>
                </a:lnTo>
                <a:lnTo>
                  <a:pt x="89415" y="4563"/>
                </a:lnTo>
                <a:lnTo>
                  <a:pt x="89048" y="4563"/>
                </a:lnTo>
                <a:lnTo>
                  <a:pt x="88913" y="4583"/>
                </a:lnTo>
                <a:lnTo>
                  <a:pt x="88758" y="4602"/>
                </a:lnTo>
                <a:lnTo>
                  <a:pt x="88487" y="4699"/>
                </a:lnTo>
                <a:lnTo>
                  <a:pt x="88236" y="4834"/>
                </a:lnTo>
                <a:lnTo>
                  <a:pt x="87985" y="4989"/>
                </a:lnTo>
                <a:lnTo>
                  <a:pt x="87753" y="5163"/>
                </a:lnTo>
                <a:lnTo>
                  <a:pt x="87540" y="5375"/>
                </a:lnTo>
                <a:lnTo>
                  <a:pt x="87095" y="5820"/>
                </a:lnTo>
                <a:lnTo>
                  <a:pt x="86670" y="6284"/>
                </a:lnTo>
                <a:lnTo>
                  <a:pt x="86438" y="6497"/>
                </a:lnTo>
                <a:lnTo>
                  <a:pt x="86206" y="6709"/>
                </a:lnTo>
                <a:lnTo>
                  <a:pt x="85974" y="6883"/>
                </a:lnTo>
                <a:lnTo>
                  <a:pt x="85723" y="7057"/>
                </a:lnTo>
                <a:lnTo>
                  <a:pt x="85452" y="7173"/>
                </a:lnTo>
                <a:lnTo>
                  <a:pt x="85181" y="7270"/>
                </a:lnTo>
                <a:lnTo>
                  <a:pt x="84969" y="7328"/>
                </a:lnTo>
                <a:lnTo>
                  <a:pt x="84756" y="7347"/>
                </a:lnTo>
                <a:lnTo>
                  <a:pt x="84543" y="7347"/>
                </a:lnTo>
                <a:lnTo>
                  <a:pt x="84350" y="7328"/>
                </a:lnTo>
                <a:lnTo>
                  <a:pt x="84137" y="7289"/>
                </a:lnTo>
                <a:lnTo>
                  <a:pt x="83944" y="7231"/>
                </a:lnTo>
                <a:lnTo>
                  <a:pt x="83731" y="7154"/>
                </a:lnTo>
                <a:lnTo>
                  <a:pt x="83538" y="7077"/>
                </a:lnTo>
                <a:lnTo>
                  <a:pt x="83345" y="6980"/>
                </a:lnTo>
                <a:lnTo>
                  <a:pt x="83151" y="6883"/>
                </a:lnTo>
                <a:lnTo>
                  <a:pt x="82784" y="6632"/>
                </a:lnTo>
                <a:lnTo>
                  <a:pt x="82417" y="6361"/>
                </a:lnTo>
                <a:lnTo>
                  <a:pt x="82088" y="6071"/>
                </a:lnTo>
                <a:lnTo>
                  <a:pt x="81450" y="5491"/>
                </a:lnTo>
                <a:lnTo>
                  <a:pt x="81122" y="5182"/>
                </a:lnTo>
                <a:lnTo>
                  <a:pt x="80793" y="4911"/>
                </a:lnTo>
                <a:lnTo>
                  <a:pt x="80445" y="4660"/>
                </a:lnTo>
                <a:lnTo>
                  <a:pt x="80078" y="4447"/>
                </a:lnTo>
                <a:lnTo>
                  <a:pt x="79884" y="4351"/>
                </a:lnTo>
                <a:lnTo>
                  <a:pt x="79691" y="4273"/>
                </a:lnTo>
                <a:lnTo>
                  <a:pt x="79498" y="4196"/>
                </a:lnTo>
                <a:lnTo>
                  <a:pt x="79285" y="4138"/>
                </a:lnTo>
                <a:lnTo>
                  <a:pt x="79034" y="4099"/>
                </a:lnTo>
                <a:lnTo>
                  <a:pt x="78782" y="4080"/>
                </a:lnTo>
                <a:lnTo>
                  <a:pt x="78531" y="4080"/>
                </a:lnTo>
                <a:lnTo>
                  <a:pt x="78280" y="4099"/>
                </a:lnTo>
                <a:lnTo>
                  <a:pt x="78028" y="4157"/>
                </a:lnTo>
                <a:lnTo>
                  <a:pt x="77777" y="4196"/>
                </a:lnTo>
                <a:lnTo>
                  <a:pt x="77545" y="4273"/>
                </a:lnTo>
                <a:lnTo>
                  <a:pt x="77294" y="4351"/>
                </a:lnTo>
                <a:lnTo>
                  <a:pt x="76810" y="4563"/>
                </a:lnTo>
                <a:lnTo>
                  <a:pt x="76327" y="4795"/>
                </a:lnTo>
                <a:lnTo>
                  <a:pt x="75863" y="5047"/>
                </a:lnTo>
                <a:lnTo>
                  <a:pt x="75418" y="5298"/>
                </a:lnTo>
                <a:lnTo>
                  <a:pt x="74432" y="5839"/>
                </a:lnTo>
                <a:lnTo>
                  <a:pt x="73446" y="6342"/>
                </a:lnTo>
                <a:lnTo>
                  <a:pt x="72441" y="6845"/>
                </a:lnTo>
                <a:lnTo>
                  <a:pt x="71416" y="7309"/>
                </a:lnTo>
                <a:lnTo>
                  <a:pt x="70392" y="7734"/>
                </a:lnTo>
                <a:lnTo>
                  <a:pt x="69348" y="8159"/>
                </a:lnTo>
                <a:lnTo>
                  <a:pt x="68304" y="8546"/>
                </a:lnTo>
                <a:lnTo>
                  <a:pt x="67260" y="8913"/>
                </a:lnTo>
                <a:lnTo>
                  <a:pt x="66177" y="9242"/>
                </a:lnTo>
                <a:lnTo>
                  <a:pt x="65114" y="9571"/>
                </a:lnTo>
                <a:lnTo>
                  <a:pt x="64031" y="9841"/>
                </a:lnTo>
                <a:lnTo>
                  <a:pt x="62949" y="10112"/>
                </a:lnTo>
                <a:lnTo>
                  <a:pt x="61847" y="10344"/>
                </a:lnTo>
                <a:lnTo>
                  <a:pt x="60764" y="10557"/>
                </a:lnTo>
                <a:lnTo>
                  <a:pt x="59662" y="10731"/>
                </a:lnTo>
                <a:lnTo>
                  <a:pt x="58541" y="10885"/>
                </a:lnTo>
                <a:lnTo>
                  <a:pt x="58193" y="10847"/>
                </a:lnTo>
                <a:lnTo>
                  <a:pt x="57864" y="10808"/>
                </a:lnTo>
                <a:lnTo>
                  <a:pt x="57516" y="10731"/>
                </a:lnTo>
                <a:lnTo>
                  <a:pt x="57187" y="10634"/>
                </a:lnTo>
                <a:lnTo>
                  <a:pt x="56859" y="10537"/>
                </a:lnTo>
                <a:lnTo>
                  <a:pt x="56530" y="10402"/>
                </a:lnTo>
                <a:lnTo>
                  <a:pt x="56201" y="10267"/>
                </a:lnTo>
                <a:lnTo>
                  <a:pt x="55892" y="10112"/>
                </a:lnTo>
                <a:lnTo>
                  <a:pt x="55583" y="9938"/>
                </a:lnTo>
                <a:lnTo>
                  <a:pt x="55273" y="9745"/>
                </a:lnTo>
                <a:lnTo>
                  <a:pt x="54983" y="9551"/>
                </a:lnTo>
                <a:lnTo>
                  <a:pt x="54693" y="9339"/>
                </a:lnTo>
                <a:lnTo>
                  <a:pt x="54423" y="9107"/>
                </a:lnTo>
                <a:lnTo>
                  <a:pt x="54152" y="8875"/>
                </a:lnTo>
                <a:lnTo>
                  <a:pt x="53901" y="8643"/>
                </a:lnTo>
                <a:lnTo>
                  <a:pt x="53669" y="8391"/>
                </a:lnTo>
                <a:lnTo>
                  <a:pt x="53185" y="7869"/>
                </a:lnTo>
                <a:lnTo>
                  <a:pt x="52741" y="7347"/>
                </a:lnTo>
                <a:lnTo>
                  <a:pt x="51871" y="6265"/>
                </a:lnTo>
                <a:lnTo>
                  <a:pt x="51426" y="5723"/>
                </a:lnTo>
                <a:lnTo>
                  <a:pt x="50981" y="5182"/>
                </a:lnTo>
                <a:lnTo>
                  <a:pt x="50517" y="4660"/>
                </a:lnTo>
                <a:lnTo>
                  <a:pt x="50034" y="4157"/>
                </a:lnTo>
                <a:lnTo>
                  <a:pt x="49783" y="3925"/>
                </a:lnTo>
                <a:lnTo>
                  <a:pt x="49531" y="3693"/>
                </a:lnTo>
                <a:lnTo>
                  <a:pt x="49261" y="3461"/>
                </a:lnTo>
                <a:lnTo>
                  <a:pt x="48971" y="3249"/>
                </a:lnTo>
                <a:lnTo>
                  <a:pt x="48681" y="3036"/>
                </a:lnTo>
                <a:lnTo>
                  <a:pt x="48391" y="2843"/>
                </a:lnTo>
                <a:lnTo>
                  <a:pt x="48101" y="2669"/>
                </a:lnTo>
                <a:lnTo>
                  <a:pt x="47792" y="2495"/>
                </a:lnTo>
                <a:lnTo>
                  <a:pt x="47463" y="2359"/>
                </a:lnTo>
                <a:lnTo>
                  <a:pt x="47154" y="2224"/>
                </a:lnTo>
                <a:lnTo>
                  <a:pt x="46825" y="2108"/>
                </a:lnTo>
                <a:lnTo>
                  <a:pt x="46496" y="2011"/>
                </a:lnTo>
                <a:lnTo>
                  <a:pt x="46168" y="1953"/>
                </a:lnTo>
                <a:lnTo>
                  <a:pt x="45820" y="1895"/>
                </a:lnTo>
                <a:lnTo>
                  <a:pt x="45472" y="1876"/>
                </a:lnTo>
                <a:lnTo>
                  <a:pt x="45124" y="1876"/>
                </a:lnTo>
                <a:lnTo>
                  <a:pt x="44737" y="1915"/>
                </a:lnTo>
                <a:lnTo>
                  <a:pt x="44370" y="1973"/>
                </a:lnTo>
                <a:lnTo>
                  <a:pt x="44002" y="2069"/>
                </a:lnTo>
                <a:lnTo>
                  <a:pt x="43635" y="2185"/>
                </a:lnTo>
                <a:lnTo>
                  <a:pt x="43287" y="2321"/>
                </a:lnTo>
                <a:lnTo>
                  <a:pt x="42939" y="2495"/>
                </a:lnTo>
                <a:lnTo>
                  <a:pt x="42591" y="2669"/>
                </a:lnTo>
                <a:lnTo>
                  <a:pt x="42243" y="2862"/>
                </a:lnTo>
                <a:lnTo>
                  <a:pt x="41914" y="3075"/>
                </a:lnTo>
                <a:lnTo>
                  <a:pt x="41605" y="3307"/>
                </a:lnTo>
                <a:lnTo>
                  <a:pt x="40967" y="3790"/>
                </a:lnTo>
                <a:lnTo>
                  <a:pt x="40368" y="4293"/>
                </a:lnTo>
                <a:lnTo>
                  <a:pt x="39768" y="4815"/>
                </a:lnTo>
                <a:lnTo>
                  <a:pt x="39459" y="4428"/>
                </a:lnTo>
                <a:lnTo>
                  <a:pt x="39150" y="4041"/>
                </a:lnTo>
                <a:lnTo>
                  <a:pt x="38802" y="3655"/>
                </a:lnTo>
                <a:lnTo>
                  <a:pt x="38454" y="3287"/>
                </a:lnTo>
                <a:lnTo>
                  <a:pt x="38086" y="2920"/>
                </a:lnTo>
                <a:lnTo>
                  <a:pt x="37700" y="2553"/>
                </a:lnTo>
                <a:lnTo>
                  <a:pt x="37313" y="2224"/>
                </a:lnTo>
                <a:lnTo>
                  <a:pt x="36907" y="1895"/>
                </a:lnTo>
                <a:lnTo>
                  <a:pt x="36501" y="1586"/>
                </a:lnTo>
                <a:lnTo>
                  <a:pt x="36076" y="1296"/>
                </a:lnTo>
                <a:lnTo>
                  <a:pt x="35631" y="1026"/>
                </a:lnTo>
                <a:lnTo>
                  <a:pt x="35186" y="794"/>
                </a:lnTo>
                <a:lnTo>
                  <a:pt x="34742" y="581"/>
                </a:lnTo>
                <a:lnTo>
                  <a:pt x="34278" y="388"/>
                </a:lnTo>
                <a:lnTo>
                  <a:pt x="33794" y="233"/>
                </a:lnTo>
                <a:lnTo>
                  <a:pt x="33330" y="117"/>
                </a:lnTo>
                <a:lnTo>
                  <a:pt x="32847" y="40"/>
                </a:lnTo>
                <a:lnTo>
                  <a:pt x="3236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28"/>
          <p:cNvSpPr/>
          <p:nvPr/>
        </p:nvSpPr>
        <p:spPr>
          <a:xfrm>
            <a:off x="5787180" y="2926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8" name="Google Shape;668;p28"/>
          <p:cNvSpPr/>
          <p:nvPr/>
        </p:nvSpPr>
        <p:spPr>
          <a:xfrm flipH="1">
            <a:off x="4512011" y="2926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28"/>
          <p:cNvSpPr/>
          <p:nvPr/>
        </p:nvSpPr>
        <p:spPr>
          <a:xfrm flipH="1">
            <a:off x="5093400" y="412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28"/>
          <p:cNvSpPr/>
          <p:nvPr/>
        </p:nvSpPr>
        <p:spPr>
          <a:xfrm rot="-2516804">
            <a:off x="3180691" y="3832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p28"/>
          <p:cNvSpPr/>
          <p:nvPr/>
        </p:nvSpPr>
        <p:spPr>
          <a:xfrm flipH="1">
            <a:off x="4188525" y="5865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p28"/>
          <p:cNvSpPr/>
          <p:nvPr/>
        </p:nvSpPr>
        <p:spPr>
          <a:xfrm rot="-2417287" flipH="1">
            <a:off x="5783307" y="8294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28"/>
          <p:cNvSpPr/>
          <p:nvPr/>
        </p:nvSpPr>
        <p:spPr>
          <a:xfrm rot="2516804" flipH="1">
            <a:off x="8825478" y="825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28"/>
          <p:cNvSpPr/>
          <p:nvPr/>
        </p:nvSpPr>
        <p:spPr>
          <a:xfrm flipH="1">
            <a:off x="4508850" y="9897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28"/>
          <p:cNvSpPr/>
          <p:nvPr/>
        </p:nvSpPr>
        <p:spPr>
          <a:xfrm flipH="1">
            <a:off x="6744600" y="10637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28"/>
          <p:cNvSpPr/>
          <p:nvPr/>
        </p:nvSpPr>
        <p:spPr>
          <a:xfrm rot="-2517313">
            <a:off x="1894725" y="10603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p28"/>
          <p:cNvSpPr/>
          <p:nvPr/>
        </p:nvSpPr>
        <p:spPr>
          <a:xfrm flipH="1">
            <a:off x="1145900" y="11851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28"/>
          <p:cNvSpPr/>
          <p:nvPr/>
        </p:nvSpPr>
        <p:spPr>
          <a:xfrm flipH="1">
            <a:off x="656959" y="14812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679;p28"/>
          <p:cNvSpPr/>
          <p:nvPr/>
        </p:nvSpPr>
        <p:spPr>
          <a:xfrm flipH="1">
            <a:off x="405725" y="15037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28"/>
          <p:cNvSpPr/>
          <p:nvPr/>
        </p:nvSpPr>
        <p:spPr>
          <a:xfrm flipH="1">
            <a:off x="7702050" y="15670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28"/>
          <p:cNvSpPr/>
          <p:nvPr/>
        </p:nvSpPr>
        <p:spPr>
          <a:xfrm rot="-2516804">
            <a:off x="213653" y="18467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28"/>
          <p:cNvSpPr/>
          <p:nvPr/>
        </p:nvSpPr>
        <p:spPr>
          <a:xfrm flipH="1">
            <a:off x="8641517" y="20831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28"/>
          <p:cNvSpPr/>
          <p:nvPr/>
        </p:nvSpPr>
        <p:spPr>
          <a:xfrm flipH="1">
            <a:off x="244125" y="24043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28"/>
          <p:cNvSpPr/>
          <p:nvPr/>
        </p:nvSpPr>
        <p:spPr>
          <a:xfrm rot="2516804" flipH="1">
            <a:off x="8690103" y="2736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28"/>
          <p:cNvSpPr/>
          <p:nvPr/>
        </p:nvSpPr>
        <p:spPr>
          <a:xfrm flipH="1">
            <a:off x="260488" y="29965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28"/>
          <p:cNvSpPr/>
          <p:nvPr/>
        </p:nvSpPr>
        <p:spPr>
          <a:xfrm flipH="1">
            <a:off x="8554550" y="3157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28"/>
          <p:cNvSpPr/>
          <p:nvPr/>
        </p:nvSpPr>
        <p:spPr>
          <a:xfrm>
            <a:off x="2891895" y="1129401"/>
            <a:ext cx="1035851" cy="568714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28"/>
          <p:cNvSpPr/>
          <p:nvPr/>
        </p:nvSpPr>
        <p:spPr>
          <a:xfrm>
            <a:off x="6555953" y="371058"/>
            <a:ext cx="613594" cy="336882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9" name="Google Shape;689;p28"/>
          <p:cNvGrpSpPr/>
          <p:nvPr/>
        </p:nvGrpSpPr>
        <p:grpSpPr>
          <a:xfrm>
            <a:off x="7079675" y="2792506"/>
            <a:ext cx="344973" cy="713551"/>
            <a:chOff x="2482298" y="2502800"/>
            <a:chExt cx="596117" cy="1233025"/>
          </a:xfrm>
        </p:grpSpPr>
        <p:sp>
          <p:nvSpPr>
            <p:cNvPr id="690" name="Google Shape;690;p28"/>
            <p:cNvSpPr/>
            <p:nvPr/>
          </p:nvSpPr>
          <p:spPr>
            <a:xfrm>
              <a:off x="2536300" y="3635625"/>
              <a:ext cx="488100" cy="1002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1" name="Google Shape;691;p28"/>
            <p:cNvGrpSpPr/>
            <p:nvPr/>
          </p:nvGrpSpPr>
          <p:grpSpPr>
            <a:xfrm>
              <a:off x="2482298" y="2502800"/>
              <a:ext cx="596117" cy="1200431"/>
              <a:chOff x="5636700" y="760500"/>
              <a:chExt cx="491400" cy="989475"/>
            </a:xfrm>
          </p:grpSpPr>
          <p:sp>
            <p:nvSpPr>
              <p:cNvPr id="692" name="Google Shape;692;p28"/>
              <p:cNvSpPr/>
              <p:nvPr/>
            </p:nvSpPr>
            <p:spPr>
              <a:xfrm>
                <a:off x="5636700" y="760500"/>
                <a:ext cx="491400" cy="745225"/>
              </a:xfrm>
              <a:custGeom>
                <a:avLst/>
                <a:gdLst/>
                <a:ahLst/>
                <a:cxnLst/>
                <a:rect l="l" t="t" r="r" b="b"/>
                <a:pathLst>
                  <a:path w="19656" h="29809" extrusionOk="0">
                    <a:moveTo>
                      <a:pt x="9599" y="1"/>
                    </a:moveTo>
                    <a:lnTo>
                      <a:pt x="9370" y="39"/>
                    </a:lnTo>
                    <a:lnTo>
                      <a:pt x="9141" y="115"/>
                    </a:lnTo>
                    <a:lnTo>
                      <a:pt x="8912" y="192"/>
                    </a:lnTo>
                    <a:lnTo>
                      <a:pt x="8702" y="306"/>
                    </a:lnTo>
                    <a:lnTo>
                      <a:pt x="8492" y="440"/>
                    </a:lnTo>
                    <a:lnTo>
                      <a:pt x="8301" y="611"/>
                    </a:lnTo>
                    <a:lnTo>
                      <a:pt x="8110" y="802"/>
                    </a:lnTo>
                    <a:lnTo>
                      <a:pt x="7576" y="1375"/>
                    </a:lnTo>
                    <a:lnTo>
                      <a:pt x="7080" y="1985"/>
                    </a:lnTo>
                    <a:lnTo>
                      <a:pt x="6584" y="2577"/>
                    </a:lnTo>
                    <a:lnTo>
                      <a:pt x="6126" y="3188"/>
                    </a:lnTo>
                    <a:lnTo>
                      <a:pt x="5706" y="3798"/>
                    </a:lnTo>
                    <a:lnTo>
                      <a:pt x="5286" y="4390"/>
                    </a:lnTo>
                    <a:lnTo>
                      <a:pt x="4885" y="5001"/>
                    </a:lnTo>
                    <a:lnTo>
                      <a:pt x="4504" y="5630"/>
                    </a:lnTo>
                    <a:lnTo>
                      <a:pt x="4160" y="6241"/>
                    </a:lnTo>
                    <a:lnTo>
                      <a:pt x="3817" y="6833"/>
                    </a:lnTo>
                    <a:lnTo>
                      <a:pt x="3492" y="7443"/>
                    </a:lnTo>
                    <a:lnTo>
                      <a:pt x="3206" y="8054"/>
                    </a:lnTo>
                    <a:lnTo>
                      <a:pt x="2920" y="8645"/>
                    </a:lnTo>
                    <a:lnTo>
                      <a:pt x="2653" y="9237"/>
                    </a:lnTo>
                    <a:lnTo>
                      <a:pt x="2404" y="9829"/>
                    </a:lnTo>
                    <a:lnTo>
                      <a:pt x="2156" y="10401"/>
                    </a:lnTo>
                    <a:lnTo>
                      <a:pt x="1737" y="11527"/>
                    </a:lnTo>
                    <a:lnTo>
                      <a:pt x="1374" y="12615"/>
                    </a:lnTo>
                    <a:lnTo>
                      <a:pt x="1069" y="13645"/>
                    </a:lnTo>
                    <a:lnTo>
                      <a:pt x="802" y="14618"/>
                    </a:lnTo>
                    <a:lnTo>
                      <a:pt x="592" y="15515"/>
                    </a:lnTo>
                    <a:lnTo>
                      <a:pt x="420" y="16336"/>
                    </a:lnTo>
                    <a:lnTo>
                      <a:pt x="267" y="17099"/>
                    </a:lnTo>
                    <a:lnTo>
                      <a:pt x="172" y="17748"/>
                    </a:lnTo>
                    <a:lnTo>
                      <a:pt x="76" y="18530"/>
                    </a:lnTo>
                    <a:lnTo>
                      <a:pt x="38" y="18931"/>
                    </a:lnTo>
                    <a:lnTo>
                      <a:pt x="19" y="19332"/>
                    </a:lnTo>
                    <a:lnTo>
                      <a:pt x="0" y="19733"/>
                    </a:lnTo>
                    <a:lnTo>
                      <a:pt x="19" y="20133"/>
                    </a:lnTo>
                    <a:lnTo>
                      <a:pt x="38" y="20534"/>
                    </a:lnTo>
                    <a:lnTo>
                      <a:pt x="57" y="20935"/>
                    </a:lnTo>
                    <a:lnTo>
                      <a:pt x="115" y="21317"/>
                    </a:lnTo>
                    <a:lnTo>
                      <a:pt x="172" y="21698"/>
                    </a:lnTo>
                    <a:lnTo>
                      <a:pt x="248" y="22061"/>
                    </a:lnTo>
                    <a:lnTo>
                      <a:pt x="324" y="22423"/>
                    </a:lnTo>
                    <a:lnTo>
                      <a:pt x="420" y="22767"/>
                    </a:lnTo>
                    <a:lnTo>
                      <a:pt x="515" y="23091"/>
                    </a:lnTo>
                    <a:lnTo>
                      <a:pt x="630" y="23416"/>
                    </a:lnTo>
                    <a:lnTo>
                      <a:pt x="744" y="23740"/>
                    </a:lnTo>
                    <a:lnTo>
                      <a:pt x="878" y="24026"/>
                    </a:lnTo>
                    <a:lnTo>
                      <a:pt x="1011" y="24332"/>
                    </a:lnTo>
                    <a:lnTo>
                      <a:pt x="1298" y="24885"/>
                    </a:lnTo>
                    <a:lnTo>
                      <a:pt x="1622" y="25400"/>
                    </a:lnTo>
                    <a:lnTo>
                      <a:pt x="1966" y="25877"/>
                    </a:lnTo>
                    <a:lnTo>
                      <a:pt x="2328" y="26316"/>
                    </a:lnTo>
                    <a:lnTo>
                      <a:pt x="2729" y="26717"/>
                    </a:lnTo>
                    <a:lnTo>
                      <a:pt x="3130" y="27099"/>
                    </a:lnTo>
                    <a:lnTo>
                      <a:pt x="3549" y="27442"/>
                    </a:lnTo>
                    <a:lnTo>
                      <a:pt x="3969" y="27747"/>
                    </a:lnTo>
                    <a:lnTo>
                      <a:pt x="4408" y="28034"/>
                    </a:lnTo>
                    <a:lnTo>
                      <a:pt x="4847" y="28301"/>
                    </a:lnTo>
                    <a:lnTo>
                      <a:pt x="5286" y="28530"/>
                    </a:lnTo>
                    <a:lnTo>
                      <a:pt x="5725" y="28721"/>
                    </a:lnTo>
                    <a:lnTo>
                      <a:pt x="6145" y="28912"/>
                    </a:lnTo>
                    <a:lnTo>
                      <a:pt x="6565" y="29064"/>
                    </a:lnTo>
                    <a:lnTo>
                      <a:pt x="6965" y="29217"/>
                    </a:lnTo>
                    <a:lnTo>
                      <a:pt x="7366" y="29331"/>
                    </a:lnTo>
                    <a:lnTo>
                      <a:pt x="7748" y="29446"/>
                    </a:lnTo>
                    <a:lnTo>
                      <a:pt x="8435" y="29599"/>
                    </a:lnTo>
                    <a:lnTo>
                      <a:pt x="9007" y="29694"/>
                    </a:lnTo>
                    <a:lnTo>
                      <a:pt x="9446" y="29770"/>
                    </a:lnTo>
                    <a:lnTo>
                      <a:pt x="9828" y="29808"/>
                    </a:lnTo>
                    <a:lnTo>
                      <a:pt x="10209" y="29770"/>
                    </a:lnTo>
                    <a:lnTo>
                      <a:pt x="10648" y="29694"/>
                    </a:lnTo>
                    <a:lnTo>
                      <a:pt x="11221" y="29599"/>
                    </a:lnTo>
                    <a:lnTo>
                      <a:pt x="11908" y="29446"/>
                    </a:lnTo>
                    <a:lnTo>
                      <a:pt x="12289" y="29331"/>
                    </a:lnTo>
                    <a:lnTo>
                      <a:pt x="12690" y="29217"/>
                    </a:lnTo>
                    <a:lnTo>
                      <a:pt x="13091" y="29064"/>
                    </a:lnTo>
                    <a:lnTo>
                      <a:pt x="13511" y="28912"/>
                    </a:lnTo>
                    <a:lnTo>
                      <a:pt x="13931" y="28721"/>
                    </a:lnTo>
                    <a:lnTo>
                      <a:pt x="14369" y="28530"/>
                    </a:lnTo>
                    <a:lnTo>
                      <a:pt x="14808" y="28301"/>
                    </a:lnTo>
                    <a:lnTo>
                      <a:pt x="15247" y="28034"/>
                    </a:lnTo>
                    <a:lnTo>
                      <a:pt x="15686" y="27747"/>
                    </a:lnTo>
                    <a:lnTo>
                      <a:pt x="16106" y="27442"/>
                    </a:lnTo>
                    <a:lnTo>
                      <a:pt x="16526" y="27099"/>
                    </a:lnTo>
                    <a:lnTo>
                      <a:pt x="16927" y="26717"/>
                    </a:lnTo>
                    <a:lnTo>
                      <a:pt x="17327" y="26316"/>
                    </a:lnTo>
                    <a:lnTo>
                      <a:pt x="17690" y="25877"/>
                    </a:lnTo>
                    <a:lnTo>
                      <a:pt x="18033" y="25400"/>
                    </a:lnTo>
                    <a:lnTo>
                      <a:pt x="18358" y="24885"/>
                    </a:lnTo>
                    <a:lnTo>
                      <a:pt x="18644" y="24332"/>
                    </a:lnTo>
                    <a:lnTo>
                      <a:pt x="18778" y="24026"/>
                    </a:lnTo>
                    <a:lnTo>
                      <a:pt x="18911" y="23740"/>
                    </a:lnTo>
                    <a:lnTo>
                      <a:pt x="19026" y="23416"/>
                    </a:lnTo>
                    <a:lnTo>
                      <a:pt x="19140" y="23091"/>
                    </a:lnTo>
                    <a:lnTo>
                      <a:pt x="19236" y="22767"/>
                    </a:lnTo>
                    <a:lnTo>
                      <a:pt x="19331" y="22423"/>
                    </a:lnTo>
                    <a:lnTo>
                      <a:pt x="19407" y="22061"/>
                    </a:lnTo>
                    <a:lnTo>
                      <a:pt x="19484" y="21698"/>
                    </a:lnTo>
                    <a:lnTo>
                      <a:pt x="19541" y="21317"/>
                    </a:lnTo>
                    <a:lnTo>
                      <a:pt x="19598" y="20935"/>
                    </a:lnTo>
                    <a:lnTo>
                      <a:pt x="19617" y="20534"/>
                    </a:lnTo>
                    <a:lnTo>
                      <a:pt x="19636" y="20133"/>
                    </a:lnTo>
                    <a:lnTo>
                      <a:pt x="19655" y="19733"/>
                    </a:lnTo>
                    <a:lnTo>
                      <a:pt x="19636" y="19332"/>
                    </a:lnTo>
                    <a:lnTo>
                      <a:pt x="19617" y="18931"/>
                    </a:lnTo>
                    <a:lnTo>
                      <a:pt x="19579" y="18530"/>
                    </a:lnTo>
                    <a:lnTo>
                      <a:pt x="19484" y="17748"/>
                    </a:lnTo>
                    <a:lnTo>
                      <a:pt x="19388" y="17099"/>
                    </a:lnTo>
                    <a:lnTo>
                      <a:pt x="19236" y="16336"/>
                    </a:lnTo>
                    <a:lnTo>
                      <a:pt x="19064" y="15515"/>
                    </a:lnTo>
                    <a:lnTo>
                      <a:pt x="18854" y="14599"/>
                    </a:lnTo>
                    <a:lnTo>
                      <a:pt x="18587" y="13645"/>
                    </a:lnTo>
                    <a:lnTo>
                      <a:pt x="18281" y="12596"/>
                    </a:lnTo>
                    <a:lnTo>
                      <a:pt x="17919" y="11527"/>
                    </a:lnTo>
                    <a:lnTo>
                      <a:pt x="17499" y="10401"/>
                    </a:lnTo>
                    <a:lnTo>
                      <a:pt x="17251" y="9829"/>
                    </a:lnTo>
                    <a:lnTo>
                      <a:pt x="17003" y="9237"/>
                    </a:lnTo>
                    <a:lnTo>
                      <a:pt x="16736" y="8645"/>
                    </a:lnTo>
                    <a:lnTo>
                      <a:pt x="16450" y="8054"/>
                    </a:lnTo>
                    <a:lnTo>
                      <a:pt x="16163" y="7443"/>
                    </a:lnTo>
                    <a:lnTo>
                      <a:pt x="15839" y="6833"/>
                    </a:lnTo>
                    <a:lnTo>
                      <a:pt x="15495" y="6222"/>
                    </a:lnTo>
                    <a:lnTo>
                      <a:pt x="15152" y="5630"/>
                    </a:lnTo>
                    <a:lnTo>
                      <a:pt x="14770" y="5001"/>
                    </a:lnTo>
                    <a:lnTo>
                      <a:pt x="14369" y="4390"/>
                    </a:lnTo>
                    <a:lnTo>
                      <a:pt x="13950" y="3798"/>
                    </a:lnTo>
                    <a:lnTo>
                      <a:pt x="13530" y="3188"/>
                    </a:lnTo>
                    <a:lnTo>
                      <a:pt x="13072" y="2577"/>
                    </a:lnTo>
                    <a:lnTo>
                      <a:pt x="12576" y="1985"/>
                    </a:lnTo>
                    <a:lnTo>
                      <a:pt x="12080" y="1375"/>
                    </a:lnTo>
                    <a:lnTo>
                      <a:pt x="11545" y="802"/>
                    </a:lnTo>
                    <a:lnTo>
                      <a:pt x="11354" y="611"/>
                    </a:lnTo>
                    <a:lnTo>
                      <a:pt x="11164" y="440"/>
                    </a:lnTo>
                    <a:lnTo>
                      <a:pt x="10954" y="306"/>
                    </a:lnTo>
                    <a:lnTo>
                      <a:pt x="10744" y="192"/>
                    </a:lnTo>
                    <a:lnTo>
                      <a:pt x="10515" y="115"/>
                    </a:lnTo>
                    <a:lnTo>
                      <a:pt x="10286" y="39"/>
                    </a:lnTo>
                    <a:lnTo>
                      <a:pt x="1005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28"/>
              <p:cNvSpPr/>
              <p:nvPr/>
            </p:nvSpPr>
            <p:spPr>
              <a:xfrm>
                <a:off x="5636700" y="848300"/>
                <a:ext cx="473750" cy="657425"/>
              </a:xfrm>
              <a:custGeom>
                <a:avLst/>
                <a:gdLst/>
                <a:ahLst/>
                <a:cxnLst/>
                <a:rect l="l" t="t" r="r" b="b"/>
                <a:pathLst>
                  <a:path w="18950" h="26297" extrusionOk="0">
                    <a:moveTo>
                      <a:pt x="5897" y="0"/>
                    </a:moveTo>
                    <a:lnTo>
                      <a:pt x="5534" y="515"/>
                    </a:lnTo>
                    <a:lnTo>
                      <a:pt x="5191" y="1050"/>
                    </a:lnTo>
                    <a:lnTo>
                      <a:pt x="4847" y="1565"/>
                    </a:lnTo>
                    <a:lnTo>
                      <a:pt x="4523" y="2099"/>
                    </a:lnTo>
                    <a:lnTo>
                      <a:pt x="4217" y="2614"/>
                    </a:lnTo>
                    <a:lnTo>
                      <a:pt x="3931" y="3130"/>
                    </a:lnTo>
                    <a:lnTo>
                      <a:pt x="3378" y="4179"/>
                    </a:lnTo>
                    <a:lnTo>
                      <a:pt x="2882" y="5210"/>
                    </a:lnTo>
                    <a:lnTo>
                      <a:pt x="2443" y="6221"/>
                    </a:lnTo>
                    <a:lnTo>
                      <a:pt x="2042" y="7194"/>
                    </a:lnTo>
                    <a:lnTo>
                      <a:pt x="1698" y="8168"/>
                    </a:lnTo>
                    <a:lnTo>
                      <a:pt x="1374" y="9084"/>
                    </a:lnTo>
                    <a:lnTo>
                      <a:pt x="1107" y="9980"/>
                    </a:lnTo>
                    <a:lnTo>
                      <a:pt x="878" y="10820"/>
                    </a:lnTo>
                    <a:lnTo>
                      <a:pt x="687" y="11622"/>
                    </a:lnTo>
                    <a:lnTo>
                      <a:pt x="515" y="12366"/>
                    </a:lnTo>
                    <a:lnTo>
                      <a:pt x="363" y="13053"/>
                    </a:lnTo>
                    <a:lnTo>
                      <a:pt x="267" y="13683"/>
                    </a:lnTo>
                    <a:lnTo>
                      <a:pt x="172" y="14236"/>
                    </a:lnTo>
                    <a:lnTo>
                      <a:pt x="76" y="15018"/>
                    </a:lnTo>
                    <a:lnTo>
                      <a:pt x="38" y="15419"/>
                    </a:lnTo>
                    <a:lnTo>
                      <a:pt x="19" y="15820"/>
                    </a:lnTo>
                    <a:lnTo>
                      <a:pt x="0" y="16221"/>
                    </a:lnTo>
                    <a:lnTo>
                      <a:pt x="19" y="16621"/>
                    </a:lnTo>
                    <a:lnTo>
                      <a:pt x="38" y="17022"/>
                    </a:lnTo>
                    <a:lnTo>
                      <a:pt x="57" y="17423"/>
                    </a:lnTo>
                    <a:lnTo>
                      <a:pt x="115" y="17805"/>
                    </a:lnTo>
                    <a:lnTo>
                      <a:pt x="172" y="18186"/>
                    </a:lnTo>
                    <a:lnTo>
                      <a:pt x="248" y="18549"/>
                    </a:lnTo>
                    <a:lnTo>
                      <a:pt x="324" y="18911"/>
                    </a:lnTo>
                    <a:lnTo>
                      <a:pt x="420" y="19255"/>
                    </a:lnTo>
                    <a:lnTo>
                      <a:pt x="515" y="19579"/>
                    </a:lnTo>
                    <a:lnTo>
                      <a:pt x="630" y="19904"/>
                    </a:lnTo>
                    <a:lnTo>
                      <a:pt x="744" y="20228"/>
                    </a:lnTo>
                    <a:lnTo>
                      <a:pt x="859" y="20514"/>
                    </a:lnTo>
                    <a:lnTo>
                      <a:pt x="1011" y="20820"/>
                    </a:lnTo>
                    <a:lnTo>
                      <a:pt x="1298" y="21373"/>
                    </a:lnTo>
                    <a:lnTo>
                      <a:pt x="1622" y="21888"/>
                    </a:lnTo>
                    <a:lnTo>
                      <a:pt x="1966" y="22365"/>
                    </a:lnTo>
                    <a:lnTo>
                      <a:pt x="2328" y="22804"/>
                    </a:lnTo>
                    <a:lnTo>
                      <a:pt x="2729" y="23205"/>
                    </a:lnTo>
                    <a:lnTo>
                      <a:pt x="3130" y="23587"/>
                    </a:lnTo>
                    <a:lnTo>
                      <a:pt x="3549" y="23930"/>
                    </a:lnTo>
                    <a:lnTo>
                      <a:pt x="3969" y="24235"/>
                    </a:lnTo>
                    <a:lnTo>
                      <a:pt x="4408" y="24522"/>
                    </a:lnTo>
                    <a:lnTo>
                      <a:pt x="4847" y="24789"/>
                    </a:lnTo>
                    <a:lnTo>
                      <a:pt x="5286" y="25018"/>
                    </a:lnTo>
                    <a:lnTo>
                      <a:pt x="5706" y="25209"/>
                    </a:lnTo>
                    <a:lnTo>
                      <a:pt x="6145" y="25400"/>
                    </a:lnTo>
                    <a:lnTo>
                      <a:pt x="6565" y="25571"/>
                    </a:lnTo>
                    <a:lnTo>
                      <a:pt x="6965" y="25705"/>
                    </a:lnTo>
                    <a:lnTo>
                      <a:pt x="7366" y="25819"/>
                    </a:lnTo>
                    <a:lnTo>
                      <a:pt x="7748" y="25934"/>
                    </a:lnTo>
                    <a:lnTo>
                      <a:pt x="8435" y="26087"/>
                    </a:lnTo>
                    <a:lnTo>
                      <a:pt x="9007" y="26201"/>
                    </a:lnTo>
                    <a:lnTo>
                      <a:pt x="9446" y="26258"/>
                    </a:lnTo>
                    <a:lnTo>
                      <a:pt x="9828" y="26296"/>
                    </a:lnTo>
                    <a:lnTo>
                      <a:pt x="10133" y="26258"/>
                    </a:lnTo>
                    <a:lnTo>
                      <a:pt x="10477" y="26220"/>
                    </a:lnTo>
                    <a:lnTo>
                      <a:pt x="10935" y="26144"/>
                    </a:lnTo>
                    <a:lnTo>
                      <a:pt x="11488" y="26029"/>
                    </a:lnTo>
                    <a:lnTo>
                      <a:pt x="12118" y="25877"/>
                    </a:lnTo>
                    <a:lnTo>
                      <a:pt x="12805" y="25667"/>
                    </a:lnTo>
                    <a:lnTo>
                      <a:pt x="13167" y="25533"/>
                    </a:lnTo>
                    <a:lnTo>
                      <a:pt x="13530" y="25400"/>
                    </a:lnTo>
                    <a:lnTo>
                      <a:pt x="13911" y="25228"/>
                    </a:lnTo>
                    <a:lnTo>
                      <a:pt x="14293" y="25056"/>
                    </a:lnTo>
                    <a:lnTo>
                      <a:pt x="14675" y="24846"/>
                    </a:lnTo>
                    <a:lnTo>
                      <a:pt x="15056" y="24636"/>
                    </a:lnTo>
                    <a:lnTo>
                      <a:pt x="15438" y="24388"/>
                    </a:lnTo>
                    <a:lnTo>
                      <a:pt x="15820" y="24140"/>
                    </a:lnTo>
                    <a:lnTo>
                      <a:pt x="16201" y="23854"/>
                    </a:lnTo>
                    <a:lnTo>
                      <a:pt x="16564" y="23548"/>
                    </a:lnTo>
                    <a:lnTo>
                      <a:pt x="16927" y="23224"/>
                    </a:lnTo>
                    <a:lnTo>
                      <a:pt x="17270" y="22861"/>
                    </a:lnTo>
                    <a:lnTo>
                      <a:pt x="17594" y="22480"/>
                    </a:lnTo>
                    <a:lnTo>
                      <a:pt x="17900" y="22079"/>
                    </a:lnTo>
                    <a:lnTo>
                      <a:pt x="18205" y="21640"/>
                    </a:lnTo>
                    <a:lnTo>
                      <a:pt x="18472" y="21163"/>
                    </a:lnTo>
                    <a:lnTo>
                      <a:pt x="18720" y="20667"/>
                    </a:lnTo>
                    <a:lnTo>
                      <a:pt x="18949" y="20152"/>
                    </a:lnTo>
                    <a:lnTo>
                      <a:pt x="18663" y="20419"/>
                    </a:lnTo>
                    <a:lnTo>
                      <a:pt x="18377" y="20686"/>
                    </a:lnTo>
                    <a:lnTo>
                      <a:pt x="18091" y="20934"/>
                    </a:lnTo>
                    <a:lnTo>
                      <a:pt x="17785" y="21163"/>
                    </a:lnTo>
                    <a:lnTo>
                      <a:pt x="17499" y="21373"/>
                    </a:lnTo>
                    <a:lnTo>
                      <a:pt x="17194" y="21583"/>
                    </a:lnTo>
                    <a:lnTo>
                      <a:pt x="16888" y="21774"/>
                    </a:lnTo>
                    <a:lnTo>
                      <a:pt x="16583" y="21946"/>
                    </a:lnTo>
                    <a:lnTo>
                      <a:pt x="15972" y="22251"/>
                    </a:lnTo>
                    <a:lnTo>
                      <a:pt x="15362" y="22518"/>
                    </a:lnTo>
                    <a:lnTo>
                      <a:pt x="14770" y="22747"/>
                    </a:lnTo>
                    <a:lnTo>
                      <a:pt x="14217" y="22919"/>
                    </a:lnTo>
                    <a:lnTo>
                      <a:pt x="13682" y="23071"/>
                    </a:lnTo>
                    <a:lnTo>
                      <a:pt x="13186" y="23186"/>
                    </a:lnTo>
                    <a:lnTo>
                      <a:pt x="12766" y="23262"/>
                    </a:lnTo>
                    <a:lnTo>
                      <a:pt x="12385" y="23339"/>
                    </a:lnTo>
                    <a:lnTo>
                      <a:pt x="11851" y="23396"/>
                    </a:lnTo>
                    <a:lnTo>
                      <a:pt x="11660" y="23415"/>
                    </a:lnTo>
                    <a:lnTo>
                      <a:pt x="11278" y="23377"/>
                    </a:lnTo>
                    <a:lnTo>
                      <a:pt x="10839" y="23319"/>
                    </a:lnTo>
                    <a:lnTo>
                      <a:pt x="10248" y="23205"/>
                    </a:lnTo>
                    <a:lnTo>
                      <a:pt x="9580" y="23052"/>
                    </a:lnTo>
                    <a:lnTo>
                      <a:pt x="9198" y="22957"/>
                    </a:lnTo>
                    <a:lnTo>
                      <a:pt x="8797" y="22823"/>
                    </a:lnTo>
                    <a:lnTo>
                      <a:pt x="8397" y="22690"/>
                    </a:lnTo>
                    <a:lnTo>
                      <a:pt x="7977" y="22518"/>
                    </a:lnTo>
                    <a:lnTo>
                      <a:pt x="7538" y="22346"/>
                    </a:lnTo>
                    <a:lnTo>
                      <a:pt x="7118" y="22136"/>
                    </a:lnTo>
                    <a:lnTo>
                      <a:pt x="6679" y="21907"/>
                    </a:lnTo>
                    <a:lnTo>
                      <a:pt x="6240" y="21659"/>
                    </a:lnTo>
                    <a:lnTo>
                      <a:pt x="5801" y="21373"/>
                    </a:lnTo>
                    <a:lnTo>
                      <a:pt x="5381" y="21049"/>
                    </a:lnTo>
                    <a:lnTo>
                      <a:pt x="4962" y="20705"/>
                    </a:lnTo>
                    <a:lnTo>
                      <a:pt x="4561" y="20343"/>
                    </a:lnTo>
                    <a:lnTo>
                      <a:pt x="4160" y="19923"/>
                    </a:lnTo>
                    <a:lnTo>
                      <a:pt x="3798" y="19484"/>
                    </a:lnTo>
                    <a:lnTo>
                      <a:pt x="3454" y="19007"/>
                    </a:lnTo>
                    <a:lnTo>
                      <a:pt x="3130" y="18491"/>
                    </a:lnTo>
                    <a:lnTo>
                      <a:pt x="2824" y="17938"/>
                    </a:lnTo>
                    <a:lnTo>
                      <a:pt x="2691" y="17652"/>
                    </a:lnTo>
                    <a:lnTo>
                      <a:pt x="2576" y="17347"/>
                    </a:lnTo>
                    <a:lnTo>
                      <a:pt x="2443" y="17041"/>
                    </a:lnTo>
                    <a:lnTo>
                      <a:pt x="2347" y="16717"/>
                    </a:lnTo>
                    <a:lnTo>
                      <a:pt x="2233" y="16373"/>
                    </a:lnTo>
                    <a:lnTo>
                      <a:pt x="2156" y="16030"/>
                    </a:lnTo>
                    <a:lnTo>
                      <a:pt x="2061" y="15686"/>
                    </a:lnTo>
                    <a:lnTo>
                      <a:pt x="2004" y="15324"/>
                    </a:lnTo>
                    <a:lnTo>
                      <a:pt x="1946" y="14942"/>
                    </a:lnTo>
                    <a:lnTo>
                      <a:pt x="1889" y="14560"/>
                    </a:lnTo>
                    <a:lnTo>
                      <a:pt x="1851" y="14160"/>
                    </a:lnTo>
                    <a:lnTo>
                      <a:pt x="1832" y="13759"/>
                    </a:lnTo>
                    <a:lnTo>
                      <a:pt x="1832" y="13358"/>
                    </a:lnTo>
                    <a:lnTo>
                      <a:pt x="1851" y="12957"/>
                    </a:lnTo>
                    <a:lnTo>
                      <a:pt x="1870" y="12557"/>
                    </a:lnTo>
                    <a:lnTo>
                      <a:pt x="1889" y="12156"/>
                    </a:lnTo>
                    <a:lnTo>
                      <a:pt x="2004" y="11354"/>
                    </a:lnTo>
                    <a:lnTo>
                      <a:pt x="2156" y="10400"/>
                    </a:lnTo>
                    <a:lnTo>
                      <a:pt x="2385" y="9255"/>
                    </a:lnTo>
                    <a:lnTo>
                      <a:pt x="2538" y="8626"/>
                    </a:lnTo>
                    <a:lnTo>
                      <a:pt x="2710" y="7977"/>
                    </a:lnTo>
                    <a:lnTo>
                      <a:pt x="2901" y="7271"/>
                    </a:lnTo>
                    <a:lnTo>
                      <a:pt x="3111" y="6546"/>
                    </a:lnTo>
                    <a:lnTo>
                      <a:pt x="3340" y="5801"/>
                    </a:lnTo>
                    <a:lnTo>
                      <a:pt x="3626" y="5019"/>
                    </a:lnTo>
                    <a:lnTo>
                      <a:pt x="3912" y="4217"/>
                    </a:lnTo>
                    <a:lnTo>
                      <a:pt x="4236" y="3397"/>
                    </a:lnTo>
                    <a:lnTo>
                      <a:pt x="4599" y="2557"/>
                    </a:lnTo>
                    <a:lnTo>
                      <a:pt x="5000" y="1718"/>
                    </a:lnTo>
                    <a:lnTo>
                      <a:pt x="5439" y="859"/>
                    </a:lnTo>
                    <a:lnTo>
                      <a:pt x="5897" y="0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28"/>
              <p:cNvSpPr/>
              <p:nvPr/>
            </p:nvSpPr>
            <p:spPr>
              <a:xfrm>
                <a:off x="5852800" y="1220875"/>
                <a:ext cx="59175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2367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40" y="58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5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2367" y="21164"/>
                    </a:lnTo>
                    <a:lnTo>
                      <a:pt x="2367" y="1184"/>
                    </a:lnTo>
                    <a:lnTo>
                      <a:pt x="2367" y="1050"/>
                    </a:lnTo>
                    <a:lnTo>
                      <a:pt x="2348" y="936"/>
                    </a:lnTo>
                    <a:lnTo>
                      <a:pt x="2310" y="821"/>
                    </a:lnTo>
                    <a:lnTo>
                      <a:pt x="2271" y="726"/>
                    </a:lnTo>
                    <a:lnTo>
                      <a:pt x="2157" y="516"/>
                    </a:lnTo>
                    <a:lnTo>
                      <a:pt x="2023" y="344"/>
                    </a:lnTo>
                    <a:lnTo>
                      <a:pt x="1852" y="192"/>
                    </a:lnTo>
                    <a:lnTo>
                      <a:pt x="1642" y="96"/>
                    </a:lnTo>
                    <a:lnTo>
                      <a:pt x="1527" y="58"/>
                    </a:lnTo>
                    <a:lnTo>
                      <a:pt x="1432" y="20"/>
                    </a:lnTo>
                    <a:lnTo>
                      <a:pt x="129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28"/>
              <p:cNvSpPr/>
              <p:nvPr/>
            </p:nvSpPr>
            <p:spPr>
              <a:xfrm>
                <a:off x="5852800" y="1220875"/>
                <a:ext cx="444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21" y="39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7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1184" y="21164"/>
                    </a:lnTo>
                    <a:lnTo>
                      <a:pt x="1184" y="1184"/>
                    </a:lnTo>
                    <a:lnTo>
                      <a:pt x="1203" y="1012"/>
                    </a:lnTo>
                    <a:lnTo>
                      <a:pt x="1222" y="860"/>
                    </a:lnTo>
                    <a:lnTo>
                      <a:pt x="1279" y="726"/>
                    </a:lnTo>
                    <a:lnTo>
                      <a:pt x="1355" y="573"/>
                    </a:lnTo>
                    <a:lnTo>
                      <a:pt x="1432" y="459"/>
                    </a:lnTo>
                    <a:lnTo>
                      <a:pt x="1527" y="344"/>
                    </a:lnTo>
                    <a:lnTo>
                      <a:pt x="1642" y="249"/>
                    </a:lnTo>
                    <a:lnTo>
                      <a:pt x="1775" y="154"/>
                    </a:lnTo>
                    <a:lnTo>
                      <a:pt x="1642" y="77"/>
                    </a:lnTo>
                    <a:lnTo>
                      <a:pt x="1489" y="39"/>
                    </a:lnTo>
                    <a:lnTo>
                      <a:pt x="1336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6" name="Google Shape;696;p28"/>
          <p:cNvGrpSpPr/>
          <p:nvPr/>
        </p:nvGrpSpPr>
        <p:grpSpPr>
          <a:xfrm>
            <a:off x="6679836" y="3104477"/>
            <a:ext cx="344985" cy="382145"/>
            <a:chOff x="10557081" y="3779237"/>
            <a:chExt cx="506438" cy="560988"/>
          </a:xfrm>
        </p:grpSpPr>
        <p:sp>
          <p:nvSpPr>
            <p:cNvPr id="697" name="Google Shape;697;p28"/>
            <p:cNvSpPr/>
            <p:nvPr/>
          </p:nvSpPr>
          <p:spPr>
            <a:xfrm>
              <a:off x="10652095" y="4293125"/>
              <a:ext cx="281700" cy="47100"/>
            </a:xfrm>
            <a:prstGeom prst="ellipse">
              <a:avLst/>
            </a:pr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8" name="Google Shape;698;p28"/>
            <p:cNvGrpSpPr/>
            <p:nvPr/>
          </p:nvGrpSpPr>
          <p:grpSpPr>
            <a:xfrm>
              <a:off x="10557081" y="3779237"/>
              <a:ext cx="506438" cy="548141"/>
              <a:chOff x="10556950" y="2998175"/>
              <a:chExt cx="1228025" cy="1329150"/>
            </a:xfrm>
          </p:grpSpPr>
          <p:sp>
            <p:nvSpPr>
              <p:cNvPr id="699" name="Google Shape;699;p28"/>
              <p:cNvSpPr/>
              <p:nvPr/>
            </p:nvSpPr>
            <p:spPr>
              <a:xfrm>
                <a:off x="10743000" y="2998175"/>
                <a:ext cx="1041975" cy="864950"/>
              </a:xfrm>
              <a:custGeom>
                <a:avLst/>
                <a:gdLst/>
                <a:ahLst/>
                <a:cxnLst/>
                <a:rect l="l" t="t" r="r" b="b"/>
                <a:pathLst>
                  <a:path w="41679" h="34598" extrusionOk="0">
                    <a:moveTo>
                      <a:pt x="20840" y="0"/>
                    </a:moveTo>
                    <a:lnTo>
                      <a:pt x="19771" y="19"/>
                    </a:lnTo>
                    <a:lnTo>
                      <a:pt x="18721" y="77"/>
                    </a:lnTo>
                    <a:lnTo>
                      <a:pt x="17672" y="191"/>
                    </a:lnTo>
                    <a:lnTo>
                      <a:pt x="16641" y="344"/>
                    </a:lnTo>
                    <a:lnTo>
                      <a:pt x="15630" y="535"/>
                    </a:lnTo>
                    <a:lnTo>
                      <a:pt x="14638" y="764"/>
                    </a:lnTo>
                    <a:lnTo>
                      <a:pt x="13683" y="1050"/>
                    </a:lnTo>
                    <a:lnTo>
                      <a:pt x="12729" y="1355"/>
                    </a:lnTo>
                    <a:lnTo>
                      <a:pt x="11813" y="1699"/>
                    </a:lnTo>
                    <a:lnTo>
                      <a:pt x="10916" y="2080"/>
                    </a:lnTo>
                    <a:lnTo>
                      <a:pt x="10039" y="2500"/>
                    </a:lnTo>
                    <a:lnTo>
                      <a:pt x="9199" y="2939"/>
                    </a:lnTo>
                    <a:lnTo>
                      <a:pt x="8378" y="3435"/>
                    </a:lnTo>
                    <a:lnTo>
                      <a:pt x="7596" y="3950"/>
                    </a:lnTo>
                    <a:lnTo>
                      <a:pt x="6833" y="4485"/>
                    </a:lnTo>
                    <a:lnTo>
                      <a:pt x="6108" y="5057"/>
                    </a:lnTo>
                    <a:lnTo>
                      <a:pt x="5421" y="5668"/>
                    </a:lnTo>
                    <a:lnTo>
                      <a:pt x="4772" y="6298"/>
                    </a:lnTo>
                    <a:lnTo>
                      <a:pt x="4142" y="6946"/>
                    </a:lnTo>
                    <a:lnTo>
                      <a:pt x="3569" y="7614"/>
                    </a:lnTo>
                    <a:lnTo>
                      <a:pt x="3016" y="8320"/>
                    </a:lnTo>
                    <a:lnTo>
                      <a:pt x="2768" y="8683"/>
                    </a:lnTo>
                    <a:lnTo>
                      <a:pt x="2520" y="9046"/>
                    </a:lnTo>
                    <a:lnTo>
                      <a:pt x="2291" y="9408"/>
                    </a:lnTo>
                    <a:lnTo>
                      <a:pt x="2062" y="9790"/>
                    </a:lnTo>
                    <a:lnTo>
                      <a:pt x="1852" y="10171"/>
                    </a:lnTo>
                    <a:lnTo>
                      <a:pt x="1642" y="10553"/>
                    </a:lnTo>
                    <a:lnTo>
                      <a:pt x="1451" y="10954"/>
                    </a:lnTo>
                    <a:lnTo>
                      <a:pt x="1280" y="11335"/>
                    </a:lnTo>
                    <a:lnTo>
                      <a:pt x="1108" y="11736"/>
                    </a:lnTo>
                    <a:lnTo>
                      <a:pt x="936" y="12156"/>
                    </a:lnTo>
                    <a:lnTo>
                      <a:pt x="802" y="12557"/>
                    </a:lnTo>
                    <a:lnTo>
                      <a:pt x="669" y="12977"/>
                    </a:lnTo>
                    <a:lnTo>
                      <a:pt x="535" y="13377"/>
                    </a:lnTo>
                    <a:lnTo>
                      <a:pt x="421" y="13797"/>
                    </a:lnTo>
                    <a:lnTo>
                      <a:pt x="325" y="14236"/>
                    </a:lnTo>
                    <a:lnTo>
                      <a:pt x="249" y="14656"/>
                    </a:lnTo>
                    <a:lnTo>
                      <a:pt x="173" y="15095"/>
                    </a:lnTo>
                    <a:lnTo>
                      <a:pt x="115" y="15515"/>
                    </a:lnTo>
                    <a:lnTo>
                      <a:pt x="58" y="15954"/>
                    </a:lnTo>
                    <a:lnTo>
                      <a:pt x="39" y="16392"/>
                    </a:lnTo>
                    <a:lnTo>
                      <a:pt x="20" y="16850"/>
                    </a:lnTo>
                    <a:lnTo>
                      <a:pt x="1" y="17289"/>
                    </a:lnTo>
                    <a:lnTo>
                      <a:pt x="20" y="17747"/>
                    </a:lnTo>
                    <a:lnTo>
                      <a:pt x="39" y="18186"/>
                    </a:lnTo>
                    <a:lnTo>
                      <a:pt x="58" y="18625"/>
                    </a:lnTo>
                    <a:lnTo>
                      <a:pt x="115" y="19064"/>
                    </a:lnTo>
                    <a:lnTo>
                      <a:pt x="173" y="19503"/>
                    </a:lnTo>
                    <a:lnTo>
                      <a:pt x="249" y="19923"/>
                    </a:lnTo>
                    <a:lnTo>
                      <a:pt x="325" y="20362"/>
                    </a:lnTo>
                    <a:lnTo>
                      <a:pt x="421" y="20782"/>
                    </a:lnTo>
                    <a:lnTo>
                      <a:pt x="535" y="21201"/>
                    </a:lnTo>
                    <a:lnTo>
                      <a:pt x="669" y="21621"/>
                    </a:lnTo>
                    <a:lnTo>
                      <a:pt x="802" y="22022"/>
                    </a:lnTo>
                    <a:lnTo>
                      <a:pt x="936" y="22442"/>
                    </a:lnTo>
                    <a:lnTo>
                      <a:pt x="1108" y="22843"/>
                    </a:lnTo>
                    <a:lnTo>
                      <a:pt x="1280" y="23243"/>
                    </a:lnTo>
                    <a:lnTo>
                      <a:pt x="1451" y="23644"/>
                    </a:lnTo>
                    <a:lnTo>
                      <a:pt x="1642" y="24026"/>
                    </a:lnTo>
                    <a:lnTo>
                      <a:pt x="1852" y="24407"/>
                    </a:lnTo>
                    <a:lnTo>
                      <a:pt x="2062" y="24789"/>
                    </a:lnTo>
                    <a:lnTo>
                      <a:pt x="2291" y="25171"/>
                    </a:lnTo>
                    <a:lnTo>
                      <a:pt x="2520" y="25533"/>
                    </a:lnTo>
                    <a:lnTo>
                      <a:pt x="2768" y="25896"/>
                    </a:lnTo>
                    <a:lnTo>
                      <a:pt x="3016" y="26258"/>
                    </a:lnTo>
                    <a:lnTo>
                      <a:pt x="3569" y="26964"/>
                    </a:lnTo>
                    <a:lnTo>
                      <a:pt x="4142" y="27651"/>
                    </a:lnTo>
                    <a:lnTo>
                      <a:pt x="4772" y="28300"/>
                    </a:lnTo>
                    <a:lnTo>
                      <a:pt x="5421" y="28930"/>
                    </a:lnTo>
                    <a:lnTo>
                      <a:pt x="6108" y="29522"/>
                    </a:lnTo>
                    <a:lnTo>
                      <a:pt x="6833" y="30094"/>
                    </a:lnTo>
                    <a:lnTo>
                      <a:pt x="7596" y="30647"/>
                    </a:lnTo>
                    <a:lnTo>
                      <a:pt x="8378" y="31163"/>
                    </a:lnTo>
                    <a:lnTo>
                      <a:pt x="9199" y="31640"/>
                    </a:lnTo>
                    <a:lnTo>
                      <a:pt x="10039" y="32079"/>
                    </a:lnTo>
                    <a:lnTo>
                      <a:pt x="10916" y="32498"/>
                    </a:lnTo>
                    <a:lnTo>
                      <a:pt x="11813" y="32880"/>
                    </a:lnTo>
                    <a:lnTo>
                      <a:pt x="12729" y="33224"/>
                    </a:lnTo>
                    <a:lnTo>
                      <a:pt x="13683" y="33548"/>
                    </a:lnTo>
                    <a:lnTo>
                      <a:pt x="14638" y="33815"/>
                    </a:lnTo>
                    <a:lnTo>
                      <a:pt x="15630" y="34044"/>
                    </a:lnTo>
                    <a:lnTo>
                      <a:pt x="16641" y="34235"/>
                    </a:lnTo>
                    <a:lnTo>
                      <a:pt x="17672" y="34388"/>
                    </a:lnTo>
                    <a:lnTo>
                      <a:pt x="18721" y="34502"/>
                    </a:lnTo>
                    <a:lnTo>
                      <a:pt x="19771" y="34559"/>
                    </a:lnTo>
                    <a:lnTo>
                      <a:pt x="20840" y="34598"/>
                    </a:lnTo>
                    <a:lnTo>
                      <a:pt x="21908" y="34559"/>
                    </a:lnTo>
                    <a:lnTo>
                      <a:pt x="22977" y="34502"/>
                    </a:lnTo>
                    <a:lnTo>
                      <a:pt x="24007" y="34388"/>
                    </a:lnTo>
                    <a:lnTo>
                      <a:pt x="25038" y="34235"/>
                    </a:lnTo>
                    <a:lnTo>
                      <a:pt x="26049" y="34044"/>
                    </a:lnTo>
                    <a:lnTo>
                      <a:pt x="27041" y="33815"/>
                    </a:lnTo>
                    <a:lnTo>
                      <a:pt x="28015" y="33548"/>
                    </a:lnTo>
                    <a:lnTo>
                      <a:pt x="28950" y="33224"/>
                    </a:lnTo>
                    <a:lnTo>
                      <a:pt x="29885" y="32880"/>
                    </a:lnTo>
                    <a:lnTo>
                      <a:pt x="30782" y="32498"/>
                    </a:lnTo>
                    <a:lnTo>
                      <a:pt x="31640" y="32079"/>
                    </a:lnTo>
                    <a:lnTo>
                      <a:pt x="32499" y="31640"/>
                    </a:lnTo>
                    <a:lnTo>
                      <a:pt x="33301" y="31163"/>
                    </a:lnTo>
                    <a:lnTo>
                      <a:pt x="34102" y="30647"/>
                    </a:lnTo>
                    <a:lnTo>
                      <a:pt x="34846" y="30094"/>
                    </a:lnTo>
                    <a:lnTo>
                      <a:pt x="35572" y="29522"/>
                    </a:lnTo>
                    <a:lnTo>
                      <a:pt x="36259" y="28930"/>
                    </a:lnTo>
                    <a:lnTo>
                      <a:pt x="36926" y="28300"/>
                    </a:lnTo>
                    <a:lnTo>
                      <a:pt x="37537" y="27651"/>
                    </a:lnTo>
                    <a:lnTo>
                      <a:pt x="38129" y="26964"/>
                    </a:lnTo>
                    <a:lnTo>
                      <a:pt x="38663" y="26258"/>
                    </a:lnTo>
                    <a:lnTo>
                      <a:pt x="38911" y="25896"/>
                    </a:lnTo>
                    <a:lnTo>
                      <a:pt x="39159" y="25533"/>
                    </a:lnTo>
                    <a:lnTo>
                      <a:pt x="39407" y="25171"/>
                    </a:lnTo>
                    <a:lnTo>
                      <a:pt x="39617" y="24789"/>
                    </a:lnTo>
                    <a:lnTo>
                      <a:pt x="39846" y="24407"/>
                    </a:lnTo>
                    <a:lnTo>
                      <a:pt x="40037" y="24026"/>
                    </a:lnTo>
                    <a:lnTo>
                      <a:pt x="40228" y="23644"/>
                    </a:lnTo>
                    <a:lnTo>
                      <a:pt x="40419" y="23243"/>
                    </a:lnTo>
                    <a:lnTo>
                      <a:pt x="40590" y="22843"/>
                    </a:lnTo>
                    <a:lnTo>
                      <a:pt x="40743" y="22442"/>
                    </a:lnTo>
                    <a:lnTo>
                      <a:pt x="40896" y="22022"/>
                    </a:lnTo>
                    <a:lnTo>
                      <a:pt x="41029" y="21621"/>
                    </a:lnTo>
                    <a:lnTo>
                      <a:pt x="41144" y="21201"/>
                    </a:lnTo>
                    <a:lnTo>
                      <a:pt x="41258" y="20782"/>
                    </a:lnTo>
                    <a:lnTo>
                      <a:pt x="41354" y="20362"/>
                    </a:lnTo>
                    <a:lnTo>
                      <a:pt x="41430" y="19923"/>
                    </a:lnTo>
                    <a:lnTo>
                      <a:pt x="41506" y="19503"/>
                    </a:lnTo>
                    <a:lnTo>
                      <a:pt x="41564" y="19064"/>
                    </a:lnTo>
                    <a:lnTo>
                      <a:pt x="41621" y="18625"/>
                    </a:lnTo>
                    <a:lnTo>
                      <a:pt x="41659" y="18186"/>
                    </a:lnTo>
                    <a:lnTo>
                      <a:pt x="41678" y="17747"/>
                    </a:lnTo>
                    <a:lnTo>
                      <a:pt x="41678" y="17289"/>
                    </a:lnTo>
                    <a:lnTo>
                      <a:pt x="41678" y="16850"/>
                    </a:lnTo>
                    <a:lnTo>
                      <a:pt x="41659" y="16392"/>
                    </a:lnTo>
                    <a:lnTo>
                      <a:pt x="41621" y="15954"/>
                    </a:lnTo>
                    <a:lnTo>
                      <a:pt x="41564" y="15515"/>
                    </a:lnTo>
                    <a:lnTo>
                      <a:pt x="41506" y="15095"/>
                    </a:lnTo>
                    <a:lnTo>
                      <a:pt x="41430" y="14656"/>
                    </a:lnTo>
                    <a:lnTo>
                      <a:pt x="41354" y="14236"/>
                    </a:lnTo>
                    <a:lnTo>
                      <a:pt x="41258" y="13797"/>
                    </a:lnTo>
                    <a:lnTo>
                      <a:pt x="41144" y="13377"/>
                    </a:lnTo>
                    <a:lnTo>
                      <a:pt x="41029" y="12977"/>
                    </a:lnTo>
                    <a:lnTo>
                      <a:pt x="40896" y="12557"/>
                    </a:lnTo>
                    <a:lnTo>
                      <a:pt x="40743" y="12156"/>
                    </a:lnTo>
                    <a:lnTo>
                      <a:pt x="40590" y="11736"/>
                    </a:lnTo>
                    <a:lnTo>
                      <a:pt x="40419" y="11335"/>
                    </a:lnTo>
                    <a:lnTo>
                      <a:pt x="40228" y="10954"/>
                    </a:lnTo>
                    <a:lnTo>
                      <a:pt x="40037" y="10553"/>
                    </a:lnTo>
                    <a:lnTo>
                      <a:pt x="39846" y="10171"/>
                    </a:lnTo>
                    <a:lnTo>
                      <a:pt x="39617" y="9790"/>
                    </a:lnTo>
                    <a:lnTo>
                      <a:pt x="39407" y="9408"/>
                    </a:lnTo>
                    <a:lnTo>
                      <a:pt x="39159" y="9046"/>
                    </a:lnTo>
                    <a:lnTo>
                      <a:pt x="38911" y="8683"/>
                    </a:lnTo>
                    <a:lnTo>
                      <a:pt x="38663" y="8320"/>
                    </a:lnTo>
                    <a:lnTo>
                      <a:pt x="38129" y="7614"/>
                    </a:lnTo>
                    <a:lnTo>
                      <a:pt x="37537" y="6946"/>
                    </a:lnTo>
                    <a:lnTo>
                      <a:pt x="36926" y="6298"/>
                    </a:lnTo>
                    <a:lnTo>
                      <a:pt x="36259" y="5668"/>
                    </a:lnTo>
                    <a:lnTo>
                      <a:pt x="35572" y="5057"/>
                    </a:lnTo>
                    <a:lnTo>
                      <a:pt x="34846" y="4485"/>
                    </a:lnTo>
                    <a:lnTo>
                      <a:pt x="34102" y="3950"/>
                    </a:lnTo>
                    <a:lnTo>
                      <a:pt x="33301" y="3435"/>
                    </a:lnTo>
                    <a:lnTo>
                      <a:pt x="32499" y="2939"/>
                    </a:lnTo>
                    <a:lnTo>
                      <a:pt x="31640" y="2500"/>
                    </a:lnTo>
                    <a:lnTo>
                      <a:pt x="30782" y="2080"/>
                    </a:lnTo>
                    <a:lnTo>
                      <a:pt x="29885" y="1699"/>
                    </a:lnTo>
                    <a:lnTo>
                      <a:pt x="28950" y="1355"/>
                    </a:lnTo>
                    <a:lnTo>
                      <a:pt x="28015" y="1050"/>
                    </a:lnTo>
                    <a:lnTo>
                      <a:pt x="27041" y="764"/>
                    </a:lnTo>
                    <a:lnTo>
                      <a:pt x="26049" y="535"/>
                    </a:lnTo>
                    <a:lnTo>
                      <a:pt x="25038" y="344"/>
                    </a:lnTo>
                    <a:lnTo>
                      <a:pt x="24007" y="191"/>
                    </a:lnTo>
                    <a:lnTo>
                      <a:pt x="22977" y="77"/>
                    </a:lnTo>
                    <a:lnTo>
                      <a:pt x="21908" y="19"/>
                    </a:lnTo>
                    <a:lnTo>
                      <a:pt x="2084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28"/>
              <p:cNvSpPr/>
              <p:nvPr/>
            </p:nvSpPr>
            <p:spPr>
              <a:xfrm>
                <a:off x="10743000" y="3200925"/>
                <a:ext cx="1026225" cy="662200"/>
              </a:xfrm>
              <a:custGeom>
                <a:avLst/>
                <a:gdLst/>
                <a:ahLst/>
                <a:cxnLst/>
                <a:rect l="l" t="t" r="r" b="b"/>
                <a:pathLst>
                  <a:path w="41049" h="26488" extrusionOk="0">
                    <a:moveTo>
                      <a:pt x="3188" y="0"/>
                    </a:moveTo>
                    <a:lnTo>
                      <a:pt x="2806" y="516"/>
                    </a:lnTo>
                    <a:lnTo>
                      <a:pt x="2463" y="1031"/>
                    </a:lnTo>
                    <a:lnTo>
                      <a:pt x="2138" y="1546"/>
                    </a:lnTo>
                    <a:lnTo>
                      <a:pt x="1833" y="2081"/>
                    </a:lnTo>
                    <a:lnTo>
                      <a:pt x="1547" y="2634"/>
                    </a:lnTo>
                    <a:lnTo>
                      <a:pt x="1299" y="3187"/>
                    </a:lnTo>
                    <a:lnTo>
                      <a:pt x="1051" y="3760"/>
                    </a:lnTo>
                    <a:lnTo>
                      <a:pt x="841" y="4332"/>
                    </a:lnTo>
                    <a:lnTo>
                      <a:pt x="650" y="4905"/>
                    </a:lnTo>
                    <a:lnTo>
                      <a:pt x="478" y="5496"/>
                    </a:lnTo>
                    <a:lnTo>
                      <a:pt x="344" y="6088"/>
                    </a:lnTo>
                    <a:lnTo>
                      <a:pt x="211" y="6699"/>
                    </a:lnTo>
                    <a:lnTo>
                      <a:pt x="135" y="7309"/>
                    </a:lnTo>
                    <a:lnTo>
                      <a:pt x="58" y="7939"/>
                    </a:lnTo>
                    <a:lnTo>
                      <a:pt x="20" y="8550"/>
                    </a:lnTo>
                    <a:lnTo>
                      <a:pt x="1" y="9179"/>
                    </a:lnTo>
                    <a:lnTo>
                      <a:pt x="20" y="9637"/>
                    </a:lnTo>
                    <a:lnTo>
                      <a:pt x="39" y="10076"/>
                    </a:lnTo>
                    <a:lnTo>
                      <a:pt x="58" y="10515"/>
                    </a:lnTo>
                    <a:lnTo>
                      <a:pt x="115" y="10954"/>
                    </a:lnTo>
                    <a:lnTo>
                      <a:pt x="173" y="11393"/>
                    </a:lnTo>
                    <a:lnTo>
                      <a:pt x="249" y="11813"/>
                    </a:lnTo>
                    <a:lnTo>
                      <a:pt x="325" y="12252"/>
                    </a:lnTo>
                    <a:lnTo>
                      <a:pt x="421" y="12672"/>
                    </a:lnTo>
                    <a:lnTo>
                      <a:pt x="535" y="13091"/>
                    </a:lnTo>
                    <a:lnTo>
                      <a:pt x="669" y="13511"/>
                    </a:lnTo>
                    <a:lnTo>
                      <a:pt x="802" y="13912"/>
                    </a:lnTo>
                    <a:lnTo>
                      <a:pt x="936" y="14332"/>
                    </a:lnTo>
                    <a:lnTo>
                      <a:pt x="1108" y="14733"/>
                    </a:lnTo>
                    <a:lnTo>
                      <a:pt x="1280" y="15133"/>
                    </a:lnTo>
                    <a:lnTo>
                      <a:pt x="1451" y="15534"/>
                    </a:lnTo>
                    <a:lnTo>
                      <a:pt x="1642" y="15916"/>
                    </a:lnTo>
                    <a:lnTo>
                      <a:pt x="1852" y="16297"/>
                    </a:lnTo>
                    <a:lnTo>
                      <a:pt x="2062" y="16679"/>
                    </a:lnTo>
                    <a:lnTo>
                      <a:pt x="2291" y="17061"/>
                    </a:lnTo>
                    <a:lnTo>
                      <a:pt x="2520" y="17423"/>
                    </a:lnTo>
                    <a:lnTo>
                      <a:pt x="2768" y="17786"/>
                    </a:lnTo>
                    <a:lnTo>
                      <a:pt x="3016" y="18148"/>
                    </a:lnTo>
                    <a:lnTo>
                      <a:pt x="3569" y="18854"/>
                    </a:lnTo>
                    <a:lnTo>
                      <a:pt x="4142" y="19541"/>
                    </a:lnTo>
                    <a:lnTo>
                      <a:pt x="4772" y="20190"/>
                    </a:lnTo>
                    <a:lnTo>
                      <a:pt x="5421" y="20820"/>
                    </a:lnTo>
                    <a:lnTo>
                      <a:pt x="6108" y="21412"/>
                    </a:lnTo>
                    <a:lnTo>
                      <a:pt x="6833" y="21984"/>
                    </a:lnTo>
                    <a:lnTo>
                      <a:pt x="7596" y="22537"/>
                    </a:lnTo>
                    <a:lnTo>
                      <a:pt x="8378" y="23053"/>
                    </a:lnTo>
                    <a:lnTo>
                      <a:pt x="9199" y="23530"/>
                    </a:lnTo>
                    <a:lnTo>
                      <a:pt x="10039" y="23969"/>
                    </a:lnTo>
                    <a:lnTo>
                      <a:pt x="10916" y="24388"/>
                    </a:lnTo>
                    <a:lnTo>
                      <a:pt x="11813" y="24770"/>
                    </a:lnTo>
                    <a:lnTo>
                      <a:pt x="12729" y="25114"/>
                    </a:lnTo>
                    <a:lnTo>
                      <a:pt x="13683" y="25438"/>
                    </a:lnTo>
                    <a:lnTo>
                      <a:pt x="14638" y="25705"/>
                    </a:lnTo>
                    <a:lnTo>
                      <a:pt x="15630" y="25934"/>
                    </a:lnTo>
                    <a:lnTo>
                      <a:pt x="16641" y="26125"/>
                    </a:lnTo>
                    <a:lnTo>
                      <a:pt x="17672" y="26278"/>
                    </a:lnTo>
                    <a:lnTo>
                      <a:pt x="18721" y="26392"/>
                    </a:lnTo>
                    <a:lnTo>
                      <a:pt x="19771" y="26449"/>
                    </a:lnTo>
                    <a:lnTo>
                      <a:pt x="20840" y="26488"/>
                    </a:lnTo>
                    <a:lnTo>
                      <a:pt x="21756" y="26469"/>
                    </a:lnTo>
                    <a:lnTo>
                      <a:pt x="22652" y="26411"/>
                    </a:lnTo>
                    <a:lnTo>
                      <a:pt x="23549" y="26335"/>
                    </a:lnTo>
                    <a:lnTo>
                      <a:pt x="24427" y="26220"/>
                    </a:lnTo>
                    <a:lnTo>
                      <a:pt x="25286" y="26087"/>
                    </a:lnTo>
                    <a:lnTo>
                      <a:pt x="26145" y="25915"/>
                    </a:lnTo>
                    <a:lnTo>
                      <a:pt x="26965" y="25724"/>
                    </a:lnTo>
                    <a:lnTo>
                      <a:pt x="27805" y="25495"/>
                    </a:lnTo>
                    <a:lnTo>
                      <a:pt x="28606" y="25247"/>
                    </a:lnTo>
                    <a:lnTo>
                      <a:pt x="29389" y="24961"/>
                    </a:lnTo>
                    <a:lnTo>
                      <a:pt x="30171" y="24656"/>
                    </a:lnTo>
                    <a:lnTo>
                      <a:pt x="30934" y="24331"/>
                    </a:lnTo>
                    <a:lnTo>
                      <a:pt x="31660" y="23969"/>
                    </a:lnTo>
                    <a:lnTo>
                      <a:pt x="32385" y="23587"/>
                    </a:lnTo>
                    <a:lnTo>
                      <a:pt x="33072" y="23186"/>
                    </a:lnTo>
                    <a:lnTo>
                      <a:pt x="33759" y="22766"/>
                    </a:lnTo>
                    <a:lnTo>
                      <a:pt x="34407" y="22308"/>
                    </a:lnTo>
                    <a:lnTo>
                      <a:pt x="35037" y="21850"/>
                    </a:lnTo>
                    <a:lnTo>
                      <a:pt x="35648" y="21354"/>
                    </a:lnTo>
                    <a:lnTo>
                      <a:pt x="36239" y="20839"/>
                    </a:lnTo>
                    <a:lnTo>
                      <a:pt x="36793" y="20305"/>
                    </a:lnTo>
                    <a:lnTo>
                      <a:pt x="37327" y="19770"/>
                    </a:lnTo>
                    <a:lnTo>
                      <a:pt x="37842" y="19198"/>
                    </a:lnTo>
                    <a:lnTo>
                      <a:pt x="38319" y="18625"/>
                    </a:lnTo>
                    <a:lnTo>
                      <a:pt x="38758" y="18015"/>
                    </a:lnTo>
                    <a:lnTo>
                      <a:pt x="39178" y="17404"/>
                    </a:lnTo>
                    <a:lnTo>
                      <a:pt x="39579" y="16774"/>
                    </a:lnTo>
                    <a:lnTo>
                      <a:pt x="39942" y="16126"/>
                    </a:lnTo>
                    <a:lnTo>
                      <a:pt x="40266" y="15458"/>
                    </a:lnTo>
                    <a:lnTo>
                      <a:pt x="40571" y="14790"/>
                    </a:lnTo>
                    <a:lnTo>
                      <a:pt x="40819" y="14103"/>
                    </a:lnTo>
                    <a:lnTo>
                      <a:pt x="41048" y="13397"/>
                    </a:lnTo>
                    <a:lnTo>
                      <a:pt x="40705" y="13855"/>
                    </a:lnTo>
                    <a:lnTo>
                      <a:pt x="40323" y="14294"/>
                    </a:lnTo>
                    <a:lnTo>
                      <a:pt x="39942" y="14733"/>
                    </a:lnTo>
                    <a:lnTo>
                      <a:pt x="39541" y="15152"/>
                    </a:lnTo>
                    <a:lnTo>
                      <a:pt x="39121" y="15572"/>
                    </a:lnTo>
                    <a:lnTo>
                      <a:pt x="38701" y="15973"/>
                    </a:lnTo>
                    <a:lnTo>
                      <a:pt x="38243" y="16355"/>
                    </a:lnTo>
                    <a:lnTo>
                      <a:pt x="37785" y="16736"/>
                    </a:lnTo>
                    <a:lnTo>
                      <a:pt x="37308" y="17099"/>
                    </a:lnTo>
                    <a:lnTo>
                      <a:pt x="36831" y="17442"/>
                    </a:lnTo>
                    <a:lnTo>
                      <a:pt x="36316" y="17786"/>
                    </a:lnTo>
                    <a:lnTo>
                      <a:pt x="35820" y="18110"/>
                    </a:lnTo>
                    <a:lnTo>
                      <a:pt x="35285" y="18435"/>
                    </a:lnTo>
                    <a:lnTo>
                      <a:pt x="34751" y="18740"/>
                    </a:lnTo>
                    <a:lnTo>
                      <a:pt x="34198" y="19026"/>
                    </a:lnTo>
                    <a:lnTo>
                      <a:pt x="33625" y="19293"/>
                    </a:lnTo>
                    <a:lnTo>
                      <a:pt x="33053" y="19541"/>
                    </a:lnTo>
                    <a:lnTo>
                      <a:pt x="32480" y="19789"/>
                    </a:lnTo>
                    <a:lnTo>
                      <a:pt x="31889" y="20018"/>
                    </a:lnTo>
                    <a:lnTo>
                      <a:pt x="31278" y="20247"/>
                    </a:lnTo>
                    <a:lnTo>
                      <a:pt x="30667" y="20438"/>
                    </a:lnTo>
                    <a:lnTo>
                      <a:pt x="30038" y="20629"/>
                    </a:lnTo>
                    <a:lnTo>
                      <a:pt x="29408" y="20782"/>
                    </a:lnTo>
                    <a:lnTo>
                      <a:pt x="28778" y="20934"/>
                    </a:lnTo>
                    <a:lnTo>
                      <a:pt x="28129" y="21068"/>
                    </a:lnTo>
                    <a:lnTo>
                      <a:pt x="27480" y="21183"/>
                    </a:lnTo>
                    <a:lnTo>
                      <a:pt x="26812" y="21297"/>
                    </a:lnTo>
                    <a:lnTo>
                      <a:pt x="26145" y="21373"/>
                    </a:lnTo>
                    <a:lnTo>
                      <a:pt x="25458" y="21431"/>
                    </a:lnTo>
                    <a:lnTo>
                      <a:pt x="24771" y="21488"/>
                    </a:lnTo>
                    <a:lnTo>
                      <a:pt x="24084" y="21507"/>
                    </a:lnTo>
                    <a:lnTo>
                      <a:pt x="23397" y="21526"/>
                    </a:lnTo>
                    <a:lnTo>
                      <a:pt x="22328" y="21507"/>
                    </a:lnTo>
                    <a:lnTo>
                      <a:pt x="21259" y="21431"/>
                    </a:lnTo>
                    <a:lnTo>
                      <a:pt x="20229" y="21316"/>
                    </a:lnTo>
                    <a:lnTo>
                      <a:pt x="19198" y="21163"/>
                    </a:lnTo>
                    <a:lnTo>
                      <a:pt x="18187" y="20973"/>
                    </a:lnTo>
                    <a:lnTo>
                      <a:pt x="17195" y="20744"/>
                    </a:lnTo>
                    <a:lnTo>
                      <a:pt x="16221" y="20476"/>
                    </a:lnTo>
                    <a:lnTo>
                      <a:pt x="15286" y="20171"/>
                    </a:lnTo>
                    <a:lnTo>
                      <a:pt x="14351" y="19809"/>
                    </a:lnTo>
                    <a:lnTo>
                      <a:pt x="13454" y="19427"/>
                    </a:lnTo>
                    <a:lnTo>
                      <a:pt x="12596" y="19026"/>
                    </a:lnTo>
                    <a:lnTo>
                      <a:pt x="11737" y="18568"/>
                    </a:lnTo>
                    <a:lnTo>
                      <a:pt x="10935" y="18091"/>
                    </a:lnTo>
                    <a:lnTo>
                      <a:pt x="10134" y="17576"/>
                    </a:lnTo>
                    <a:lnTo>
                      <a:pt x="9390" y="17022"/>
                    </a:lnTo>
                    <a:lnTo>
                      <a:pt x="8665" y="16450"/>
                    </a:lnTo>
                    <a:lnTo>
                      <a:pt x="7978" y="15858"/>
                    </a:lnTo>
                    <a:lnTo>
                      <a:pt x="7310" y="15229"/>
                    </a:lnTo>
                    <a:lnTo>
                      <a:pt x="6699" y="14580"/>
                    </a:lnTo>
                    <a:lnTo>
                      <a:pt x="6108" y="13893"/>
                    </a:lnTo>
                    <a:lnTo>
                      <a:pt x="5573" y="13187"/>
                    </a:lnTo>
                    <a:lnTo>
                      <a:pt x="5325" y="12843"/>
                    </a:lnTo>
                    <a:lnTo>
                      <a:pt x="5077" y="12462"/>
                    </a:lnTo>
                    <a:lnTo>
                      <a:pt x="4829" y="12099"/>
                    </a:lnTo>
                    <a:lnTo>
                      <a:pt x="4619" y="11717"/>
                    </a:lnTo>
                    <a:lnTo>
                      <a:pt x="4390" y="11336"/>
                    </a:lnTo>
                    <a:lnTo>
                      <a:pt x="4199" y="10954"/>
                    </a:lnTo>
                    <a:lnTo>
                      <a:pt x="4008" y="10572"/>
                    </a:lnTo>
                    <a:lnTo>
                      <a:pt x="3818" y="10172"/>
                    </a:lnTo>
                    <a:lnTo>
                      <a:pt x="3646" y="9771"/>
                    </a:lnTo>
                    <a:lnTo>
                      <a:pt x="3493" y="9370"/>
                    </a:lnTo>
                    <a:lnTo>
                      <a:pt x="3340" y="8950"/>
                    </a:lnTo>
                    <a:lnTo>
                      <a:pt x="3207" y="8550"/>
                    </a:lnTo>
                    <a:lnTo>
                      <a:pt x="3092" y="8130"/>
                    </a:lnTo>
                    <a:lnTo>
                      <a:pt x="2978" y="7710"/>
                    </a:lnTo>
                    <a:lnTo>
                      <a:pt x="2883" y="7290"/>
                    </a:lnTo>
                    <a:lnTo>
                      <a:pt x="2787" y="6851"/>
                    </a:lnTo>
                    <a:lnTo>
                      <a:pt x="2730" y="6431"/>
                    </a:lnTo>
                    <a:lnTo>
                      <a:pt x="2673" y="5993"/>
                    </a:lnTo>
                    <a:lnTo>
                      <a:pt x="2615" y="5554"/>
                    </a:lnTo>
                    <a:lnTo>
                      <a:pt x="2577" y="5115"/>
                    </a:lnTo>
                    <a:lnTo>
                      <a:pt x="2558" y="4676"/>
                    </a:lnTo>
                    <a:lnTo>
                      <a:pt x="2558" y="4218"/>
                    </a:lnTo>
                    <a:lnTo>
                      <a:pt x="2558" y="3683"/>
                    </a:lnTo>
                    <a:lnTo>
                      <a:pt x="2596" y="3130"/>
                    </a:lnTo>
                    <a:lnTo>
                      <a:pt x="2654" y="2596"/>
                    </a:lnTo>
                    <a:lnTo>
                      <a:pt x="2711" y="2081"/>
                    </a:lnTo>
                    <a:lnTo>
                      <a:pt x="2806" y="1546"/>
                    </a:lnTo>
                    <a:lnTo>
                      <a:pt x="2902" y="1031"/>
                    </a:lnTo>
                    <a:lnTo>
                      <a:pt x="3035" y="516"/>
                    </a:lnTo>
                    <a:lnTo>
                      <a:pt x="318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28"/>
              <p:cNvSpPr/>
              <p:nvPr/>
            </p:nvSpPr>
            <p:spPr>
              <a:xfrm>
                <a:off x="10893775" y="3732850"/>
                <a:ext cx="455625" cy="594475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23779" extrusionOk="0">
                    <a:moveTo>
                      <a:pt x="17499" y="1"/>
                    </a:moveTo>
                    <a:lnTo>
                      <a:pt x="17366" y="20"/>
                    </a:lnTo>
                    <a:lnTo>
                      <a:pt x="17251" y="77"/>
                    </a:lnTo>
                    <a:lnTo>
                      <a:pt x="17137" y="135"/>
                    </a:lnTo>
                    <a:lnTo>
                      <a:pt x="17041" y="230"/>
                    </a:lnTo>
                    <a:lnTo>
                      <a:pt x="16965" y="325"/>
                    </a:lnTo>
                    <a:lnTo>
                      <a:pt x="16908" y="440"/>
                    </a:lnTo>
                    <a:lnTo>
                      <a:pt x="16869" y="573"/>
                    </a:lnTo>
                    <a:lnTo>
                      <a:pt x="16869" y="707"/>
                    </a:lnTo>
                    <a:lnTo>
                      <a:pt x="16908" y="1585"/>
                    </a:lnTo>
                    <a:lnTo>
                      <a:pt x="16889" y="2424"/>
                    </a:lnTo>
                    <a:lnTo>
                      <a:pt x="16831" y="3207"/>
                    </a:lnTo>
                    <a:lnTo>
                      <a:pt x="16755" y="3970"/>
                    </a:lnTo>
                    <a:lnTo>
                      <a:pt x="16640" y="4676"/>
                    </a:lnTo>
                    <a:lnTo>
                      <a:pt x="16507" y="5363"/>
                    </a:lnTo>
                    <a:lnTo>
                      <a:pt x="16335" y="5993"/>
                    </a:lnTo>
                    <a:lnTo>
                      <a:pt x="16125" y="6604"/>
                    </a:lnTo>
                    <a:lnTo>
                      <a:pt x="15915" y="7157"/>
                    </a:lnTo>
                    <a:lnTo>
                      <a:pt x="15686" y="7691"/>
                    </a:lnTo>
                    <a:lnTo>
                      <a:pt x="15419" y="8188"/>
                    </a:lnTo>
                    <a:lnTo>
                      <a:pt x="15152" y="8646"/>
                    </a:lnTo>
                    <a:lnTo>
                      <a:pt x="14866" y="9084"/>
                    </a:lnTo>
                    <a:lnTo>
                      <a:pt x="14560" y="9485"/>
                    </a:lnTo>
                    <a:lnTo>
                      <a:pt x="14255" y="9867"/>
                    </a:lnTo>
                    <a:lnTo>
                      <a:pt x="13950" y="10210"/>
                    </a:lnTo>
                    <a:lnTo>
                      <a:pt x="13625" y="10516"/>
                    </a:lnTo>
                    <a:lnTo>
                      <a:pt x="13301" y="10821"/>
                    </a:lnTo>
                    <a:lnTo>
                      <a:pt x="12996" y="11088"/>
                    </a:lnTo>
                    <a:lnTo>
                      <a:pt x="12671" y="11317"/>
                    </a:lnTo>
                    <a:lnTo>
                      <a:pt x="12366" y="11546"/>
                    </a:lnTo>
                    <a:lnTo>
                      <a:pt x="12061" y="11737"/>
                    </a:lnTo>
                    <a:lnTo>
                      <a:pt x="11755" y="11909"/>
                    </a:lnTo>
                    <a:lnTo>
                      <a:pt x="11469" y="12061"/>
                    </a:lnTo>
                    <a:lnTo>
                      <a:pt x="10954" y="12309"/>
                    </a:lnTo>
                    <a:lnTo>
                      <a:pt x="10496" y="12500"/>
                    </a:lnTo>
                    <a:lnTo>
                      <a:pt x="10133" y="12634"/>
                    </a:lnTo>
                    <a:lnTo>
                      <a:pt x="9885" y="12710"/>
                    </a:lnTo>
                    <a:lnTo>
                      <a:pt x="9885" y="8359"/>
                    </a:lnTo>
                    <a:lnTo>
                      <a:pt x="9885" y="8226"/>
                    </a:lnTo>
                    <a:lnTo>
                      <a:pt x="9866" y="8092"/>
                    </a:lnTo>
                    <a:lnTo>
                      <a:pt x="9828" y="7978"/>
                    </a:lnTo>
                    <a:lnTo>
                      <a:pt x="9790" y="7863"/>
                    </a:lnTo>
                    <a:lnTo>
                      <a:pt x="9732" y="7749"/>
                    </a:lnTo>
                    <a:lnTo>
                      <a:pt x="9675" y="7634"/>
                    </a:lnTo>
                    <a:lnTo>
                      <a:pt x="9599" y="7539"/>
                    </a:lnTo>
                    <a:lnTo>
                      <a:pt x="9503" y="7443"/>
                    </a:lnTo>
                    <a:lnTo>
                      <a:pt x="9427" y="7367"/>
                    </a:lnTo>
                    <a:lnTo>
                      <a:pt x="9313" y="7291"/>
                    </a:lnTo>
                    <a:lnTo>
                      <a:pt x="9217" y="7214"/>
                    </a:lnTo>
                    <a:lnTo>
                      <a:pt x="9103" y="7176"/>
                    </a:lnTo>
                    <a:lnTo>
                      <a:pt x="8988" y="7119"/>
                    </a:lnTo>
                    <a:lnTo>
                      <a:pt x="8855" y="7100"/>
                    </a:lnTo>
                    <a:lnTo>
                      <a:pt x="8740" y="7081"/>
                    </a:lnTo>
                    <a:lnTo>
                      <a:pt x="8607" y="7062"/>
                    </a:lnTo>
                    <a:lnTo>
                      <a:pt x="8473" y="7081"/>
                    </a:lnTo>
                    <a:lnTo>
                      <a:pt x="8339" y="7100"/>
                    </a:lnTo>
                    <a:lnTo>
                      <a:pt x="8225" y="7119"/>
                    </a:lnTo>
                    <a:lnTo>
                      <a:pt x="8091" y="7176"/>
                    </a:lnTo>
                    <a:lnTo>
                      <a:pt x="7977" y="7214"/>
                    </a:lnTo>
                    <a:lnTo>
                      <a:pt x="7881" y="7291"/>
                    </a:lnTo>
                    <a:lnTo>
                      <a:pt x="7786" y="7367"/>
                    </a:lnTo>
                    <a:lnTo>
                      <a:pt x="7691" y="7443"/>
                    </a:lnTo>
                    <a:lnTo>
                      <a:pt x="7614" y="7539"/>
                    </a:lnTo>
                    <a:lnTo>
                      <a:pt x="7538" y="7634"/>
                    </a:lnTo>
                    <a:lnTo>
                      <a:pt x="7462" y="7749"/>
                    </a:lnTo>
                    <a:lnTo>
                      <a:pt x="7404" y="7863"/>
                    </a:lnTo>
                    <a:lnTo>
                      <a:pt x="7366" y="7978"/>
                    </a:lnTo>
                    <a:lnTo>
                      <a:pt x="7328" y="8092"/>
                    </a:lnTo>
                    <a:lnTo>
                      <a:pt x="7309" y="8226"/>
                    </a:lnTo>
                    <a:lnTo>
                      <a:pt x="7309" y="8359"/>
                    </a:lnTo>
                    <a:lnTo>
                      <a:pt x="7309" y="10707"/>
                    </a:lnTo>
                    <a:lnTo>
                      <a:pt x="7118" y="10668"/>
                    </a:lnTo>
                    <a:lnTo>
                      <a:pt x="6813" y="10592"/>
                    </a:lnTo>
                    <a:lnTo>
                      <a:pt x="6450" y="10478"/>
                    </a:lnTo>
                    <a:lnTo>
                      <a:pt x="6030" y="10325"/>
                    </a:lnTo>
                    <a:lnTo>
                      <a:pt x="5553" y="10134"/>
                    </a:lnTo>
                    <a:lnTo>
                      <a:pt x="5057" y="9867"/>
                    </a:lnTo>
                    <a:lnTo>
                      <a:pt x="4809" y="9714"/>
                    </a:lnTo>
                    <a:lnTo>
                      <a:pt x="4542" y="9542"/>
                    </a:lnTo>
                    <a:lnTo>
                      <a:pt x="4275" y="9352"/>
                    </a:lnTo>
                    <a:lnTo>
                      <a:pt x="4008" y="9161"/>
                    </a:lnTo>
                    <a:lnTo>
                      <a:pt x="3760" y="8932"/>
                    </a:lnTo>
                    <a:lnTo>
                      <a:pt x="3492" y="8703"/>
                    </a:lnTo>
                    <a:lnTo>
                      <a:pt x="3244" y="8436"/>
                    </a:lnTo>
                    <a:lnTo>
                      <a:pt x="2996" y="8149"/>
                    </a:lnTo>
                    <a:lnTo>
                      <a:pt x="2767" y="7844"/>
                    </a:lnTo>
                    <a:lnTo>
                      <a:pt x="2557" y="7520"/>
                    </a:lnTo>
                    <a:lnTo>
                      <a:pt x="2347" y="7176"/>
                    </a:lnTo>
                    <a:lnTo>
                      <a:pt x="2157" y="6814"/>
                    </a:lnTo>
                    <a:lnTo>
                      <a:pt x="1966" y="6413"/>
                    </a:lnTo>
                    <a:lnTo>
                      <a:pt x="1813" y="5993"/>
                    </a:lnTo>
                    <a:lnTo>
                      <a:pt x="1660" y="5554"/>
                    </a:lnTo>
                    <a:lnTo>
                      <a:pt x="1546" y="5077"/>
                    </a:lnTo>
                    <a:lnTo>
                      <a:pt x="1450" y="4581"/>
                    </a:lnTo>
                    <a:lnTo>
                      <a:pt x="1393" y="4047"/>
                    </a:lnTo>
                    <a:lnTo>
                      <a:pt x="1336" y="3493"/>
                    </a:lnTo>
                    <a:lnTo>
                      <a:pt x="1317" y="2921"/>
                    </a:lnTo>
                    <a:lnTo>
                      <a:pt x="1317" y="2787"/>
                    </a:lnTo>
                    <a:lnTo>
                      <a:pt x="1279" y="2653"/>
                    </a:lnTo>
                    <a:lnTo>
                      <a:pt x="1221" y="2539"/>
                    </a:lnTo>
                    <a:lnTo>
                      <a:pt x="1126" y="2444"/>
                    </a:lnTo>
                    <a:lnTo>
                      <a:pt x="1031" y="2367"/>
                    </a:lnTo>
                    <a:lnTo>
                      <a:pt x="916" y="2291"/>
                    </a:lnTo>
                    <a:lnTo>
                      <a:pt x="802" y="2253"/>
                    </a:lnTo>
                    <a:lnTo>
                      <a:pt x="535" y="2253"/>
                    </a:lnTo>
                    <a:lnTo>
                      <a:pt x="401" y="2291"/>
                    </a:lnTo>
                    <a:lnTo>
                      <a:pt x="286" y="2367"/>
                    </a:lnTo>
                    <a:lnTo>
                      <a:pt x="191" y="2444"/>
                    </a:lnTo>
                    <a:lnTo>
                      <a:pt x="115" y="2539"/>
                    </a:lnTo>
                    <a:lnTo>
                      <a:pt x="57" y="2653"/>
                    </a:lnTo>
                    <a:lnTo>
                      <a:pt x="0" y="2787"/>
                    </a:lnTo>
                    <a:lnTo>
                      <a:pt x="0" y="2921"/>
                    </a:lnTo>
                    <a:lnTo>
                      <a:pt x="19" y="3646"/>
                    </a:lnTo>
                    <a:lnTo>
                      <a:pt x="77" y="4333"/>
                    </a:lnTo>
                    <a:lnTo>
                      <a:pt x="172" y="4982"/>
                    </a:lnTo>
                    <a:lnTo>
                      <a:pt x="306" y="5592"/>
                    </a:lnTo>
                    <a:lnTo>
                      <a:pt x="458" y="6165"/>
                    </a:lnTo>
                    <a:lnTo>
                      <a:pt x="649" y="6718"/>
                    </a:lnTo>
                    <a:lnTo>
                      <a:pt x="878" y="7214"/>
                    </a:lnTo>
                    <a:lnTo>
                      <a:pt x="1107" y="7691"/>
                    </a:lnTo>
                    <a:lnTo>
                      <a:pt x="1374" y="8149"/>
                    </a:lnTo>
                    <a:lnTo>
                      <a:pt x="1660" y="8550"/>
                    </a:lnTo>
                    <a:lnTo>
                      <a:pt x="1947" y="8951"/>
                    </a:lnTo>
                    <a:lnTo>
                      <a:pt x="2252" y="9294"/>
                    </a:lnTo>
                    <a:lnTo>
                      <a:pt x="2576" y="9619"/>
                    </a:lnTo>
                    <a:lnTo>
                      <a:pt x="2901" y="9924"/>
                    </a:lnTo>
                    <a:lnTo>
                      <a:pt x="3244" y="10210"/>
                    </a:lnTo>
                    <a:lnTo>
                      <a:pt x="3569" y="10458"/>
                    </a:lnTo>
                    <a:lnTo>
                      <a:pt x="3912" y="10687"/>
                    </a:lnTo>
                    <a:lnTo>
                      <a:pt x="4256" y="10897"/>
                    </a:lnTo>
                    <a:lnTo>
                      <a:pt x="4580" y="11088"/>
                    </a:lnTo>
                    <a:lnTo>
                      <a:pt x="4904" y="11260"/>
                    </a:lnTo>
                    <a:lnTo>
                      <a:pt x="5210" y="11393"/>
                    </a:lnTo>
                    <a:lnTo>
                      <a:pt x="5515" y="11527"/>
                    </a:lnTo>
                    <a:lnTo>
                      <a:pt x="6049" y="11737"/>
                    </a:lnTo>
                    <a:lnTo>
                      <a:pt x="6527" y="11890"/>
                    </a:lnTo>
                    <a:lnTo>
                      <a:pt x="6889" y="11985"/>
                    </a:lnTo>
                    <a:lnTo>
                      <a:pt x="7214" y="12042"/>
                    </a:lnTo>
                    <a:lnTo>
                      <a:pt x="7309" y="12061"/>
                    </a:lnTo>
                    <a:lnTo>
                      <a:pt x="7309" y="23778"/>
                    </a:lnTo>
                    <a:lnTo>
                      <a:pt x="9885" y="23778"/>
                    </a:lnTo>
                    <a:lnTo>
                      <a:pt x="9885" y="14046"/>
                    </a:lnTo>
                    <a:lnTo>
                      <a:pt x="10019" y="14046"/>
                    </a:lnTo>
                    <a:lnTo>
                      <a:pt x="10133" y="14008"/>
                    </a:lnTo>
                    <a:lnTo>
                      <a:pt x="10419" y="13932"/>
                    </a:lnTo>
                    <a:lnTo>
                      <a:pt x="10858" y="13779"/>
                    </a:lnTo>
                    <a:lnTo>
                      <a:pt x="11412" y="13550"/>
                    </a:lnTo>
                    <a:lnTo>
                      <a:pt x="11736" y="13397"/>
                    </a:lnTo>
                    <a:lnTo>
                      <a:pt x="12080" y="13245"/>
                    </a:lnTo>
                    <a:lnTo>
                      <a:pt x="12442" y="13035"/>
                    </a:lnTo>
                    <a:lnTo>
                      <a:pt x="12805" y="12825"/>
                    </a:lnTo>
                    <a:lnTo>
                      <a:pt x="13186" y="12577"/>
                    </a:lnTo>
                    <a:lnTo>
                      <a:pt x="13587" y="12290"/>
                    </a:lnTo>
                    <a:lnTo>
                      <a:pt x="13969" y="11985"/>
                    </a:lnTo>
                    <a:lnTo>
                      <a:pt x="14370" y="11642"/>
                    </a:lnTo>
                    <a:lnTo>
                      <a:pt x="14770" y="11260"/>
                    </a:lnTo>
                    <a:lnTo>
                      <a:pt x="15152" y="10859"/>
                    </a:lnTo>
                    <a:lnTo>
                      <a:pt x="15534" y="10401"/>
                    </a:lnTo>
                    <a:lnTo>
                      <a:pt x="15896" y="9924"/>
                    </a:lnTo>
                    <a:lnTo>
                      <a:pt x="16259" y="9390"/>
                    </a:lnTo>
                    <a:lnTo>
                      <a:pt x="16583" y="8836"/>
                    </a:lnTo>
                    <a:lnTo>
                      <a:pt x="16908" y="8226"/>
                    </a:lnTo>
                    <a:lnTo>
                      <a:pt x="17194" y="7577"/>
                    </a:lnTo>
                    <a:lnTo>
                      <a:pt x="17442" y="6871"/>
                    </a:lnTo>
                    <a:lnTo>
                      <a:pt x="17576" y="6508"/>
                    </a:lnTo>
                    <a:lnTo>
                      <a:pt x="17671" y="6146"/>
                    </a:lnTo>
                    <a:lnTo>
                      <a:pt x="17785" y="5745"/>
                    </a:lnTo>
                    <a:lnTo>
                      <a:pt x="17862" y="5344"/>
                    </a:lnTo>
                    <a:lnTo>
                      <a:pt x="17957" y="4943"/>
                    </a:lnTo>
                    <a:lnTo>
                      <a:pt x="18034" y="4505"/>
                    </a:lnTo>
                    <a:lnTo>
                      <a:pt x="18091" y="4066"/>
                    </a:lnTo>
                    <a:lnTo>
                      <a:pt x="18148" y="3627"/>
                    </a:lnTo>
                    <a:lnTo>
                      <a:pt x="18186" y="3150"/>
                    </a:lnTo>
                    <a:lnTo>
                      <a:pt x="18205" y="2673"/>
                    </a:lnTo>
                    <a:lnTo>
                      <a:pt x="18224" y="2196"/>
                    </a:lnTo>
                    <a:lnTo>
                      <a:pt x="18224" y="1680"/>
                    </a:lnTo>
                    <a:lnTo>
                      <a:pt x="18224" y="1165"/>
                    </a:lnTo>
                    <a:lnTo>
                      <a:pt x="18205" y="631"/>
                    </a:lnTo>
                    <a:lnTo>
                      <a:pt x="18186" y="497"/>
                    </a:lnTo>
                    <a:lnTo>
                      <a:pt x="18129" y="383"/>
                    </a:lnTo>
                    <a:lnTo>
                      <a:pt x="18072" y="268"/>
                    </a:lnTo>
                    <a:lnTo>
                      <a:pt x="17976" y="173"/>
                    </a:lnTo>
                    <a:lnTo>
                      <a:pt x="17881" y="96"/>
                    </a:lnTo>
                    <a:lnTo>
                      <a:pt x="17766" y="39"/>
                    </a:lnTo>
                    <a:lnTo>
                      <a:pt x="176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28"/>
              <p:cNvSpPr/>
              <p:nvPr/>
            </p:nvSpPr>
            <p:spPr>
              <a:xfrm>
                <a:off x="10893775" y="3789150"/>
                <a:ext cx="218050" cy="538175"/>
              </a:xfrm>
              <a:custGeom>
                <a:avLst/>
                <a:gdLst/>
                <a:ahLst/>
                <a:cxnLst/>
                <a:rect l="l" t="t" r="r" b="b"/>
                <a:pathLst>
                  <a:path w="8722" h="21527" extrusionOk="0">
                    <a:moveTo>
                      <a:pt x="535" y="1"/>
                    </a:moveTo>
                    <a:lnTo>
                      <a:pt x="401" y="39"/>
                    </a:lnTo>
                    <a:lnTo>
                      <a:pt x="286" y="115"/>
                    </a:lnTo>
                    <a:lnTo>
                      <a:pt x="191" y="192"/>
                    </a:lnTo>
                    <a:lnTo>
                      <a:pt x="115" y="287"/>
                    </a:lnTo>
                    <a:lnTo>
                      <a:pt x="57" y="401"/>
                    </a:lnTo>
                    <a:lnTo>
                      <a:pt x="19" y="535"/>
                    </a:lnTo>
                    <a:lnTo>
                      <a:pt x="0" y="669"/>
                    </a:lnTo>
                    <a:lnTo>
                      <a:pt x="19" y="1394"/>
                    </a:lnTo>
                    <a:lnTo>
                      <a:pt x="77" y="2081"/>
                    </a:lnTo>
                    <a:lnTo>
                      <a:pt x="172" y="2730"/>
                    </a:lnTo>
                    <a:lnTo>
                      <a:pt x="306" y="3340"/>
                    </a:lnTo>
                    <a:lnTo>
                      <a:pt x="458" y="3913"/>
                    </a:lnTo>
                    <a:lnTo>
                      <a:pt x="649" y="4466"/>
                    </a:lnTo>
                    <a:lnTo>
                      <a:pt x="878" y="4962"/>
                    </a:lnTo>
                    <a:lnTo>
                      <a:pt x="1107" y="5439"/>
                    </a:lnTo>
                    <a:lnTo>
                      <a:pt x="1374" y="5897"/>
                    </a:lnTo>
                    <a:lnTo>
                      <a:pt x="1660" y="6298"/>
                    </a:lnTo>
                    <a:lnTo>
                      <a:pt x="1947" y="6699"/>
                    </a:lnTo>
                    <a:lnTo>
                      <a:pt x="2252" y="7042"/>
                    </a:lnTo>
                    <a:lnTo>
                      <a:pt x="2576" y="7386"/>
                    </a:lnTo>
                    <a:lnTo>
                      <a:pt x="2901" y="7672"/>
                    </a:lnTo>
                    <a:lnTo>
                      <a:pt x="3244" y="7958"/>
                    </a:lnTo>
                    <a:lnTo>
                      <a:pt x="3569" y="8206"/>
                    </a:lnTo>
                    <a:lnTo>
                      <a:pt x="3912" y="8435"/>
                    </a:lnTo>
                    <a:lnTo>
                      <a:pt x="4256" y="8645"/>
                    </a:lnTo>
                    <a:lnTo>
                      <a:pt x="4580" y="8836"/>
                    </a:lnTo>
                    <a:lnTo>
                      <a:pt x="4904" y="9008"/>
                    </a:lnTo>
                    <a:lnTo>
                      <a:pt x="5210" y="9141"/>
                    </a:lnTo>
                    <a:lnTo>
                      <a:pt x="5515" y="9275"/>
                    </a:lnTo>
                    <a:lnTo>
                      <a:pt x="6049" y="9485"/>
                    </a:lnTo>
                    <a:lnTo>
                      <a:pt x="6527" y="9638"/>
                    </a:lnTo>
                    <a:lnTo>
                      <a:pt x="6889" y="9733"/>
                    </a:lnTo>
                    <a:lnTo>
                      <a:pt x="7214" y="9790"/>
                    </a:lnTo>
                    <a:lnTo>
                      <a:pt x="7309" y="9809"/>
                    </a:lnTo>
                    <a:lnTo>
                      <a:pt x="7309" y="21526"/>
                    </a:lnTo>
                    <a:lnTo>
                      <a:pt x="8721" y="21526"/>
                    </a:lnTo>
                    <a:lnTo>
                      <a:pt x="8721" y="4829"/>
                    </a:lnTo>
                    <a:lnTo>
                      <a:pt x="8607" y="4810"/>
                    </a:lnTo>
                    <a:lnTo>
                      <a:pt x="8473" y="4829"/>
                    </a:lnTo>
                    <a:lnTo>
                      <a:pt x="8339" y="4848"/>
                    </a:lnTo>
                    <a:lnTo>
                      <a:pt x="8206" y="4867"/>
                    </a:lnTo>
                    <a:lnTo>
                      <a:pt x="8091" y="4924"/>
                    </a:lnTo>
                    <a:lnTo>
                      <a:pt x="7977" y="4962"/>
                    </a:lnTo>
                    <a:lnTo>
                      <a:pt x="7881" y="5039"/>
                    </a:lnTo>
                    <a:lnTo>
                      <a:pt x="7786" y="5115"/>
                    </a:lnTo>
                    <a:lnTo>
                      <a:pt x="7691" y="5191"/>
                    </a:lnTo>
                    <a:lnTo>
                      <a:pt x="7595" y="5287"/>
                    </a:lnTo>
                    <a:lnTo>
                      <a:pt x="7538" y="5382"/>
                    </a:lnTo>
                    <a:lnTo>
                      <a:pt x="7462" y="5497"/>
                    </a:lnTo>
                    <a:lnTo>
                      <a:pt x="7404" y="5611"/>
                    </a:lnTo>
                    <a:lnTo>
                      <a:pt x="7366" y="5726"/>
                    </a:lnTo>
                    <a:lnTo>
                      <a:pt x="7328" y="5840"/>
                    </a:lnTo>
                    <a:lnTo>
                      <a:pt x="7309" y="5974"/>
                    </a:lnTo>
                    <a:lnTo>
                      <a:pt x="7309" y="6107"/>
                    </a:lnTo>
                    <a:lnTo>
                      <a:pt x="7309" y="8455"/>
                    </a:lnTo>
                    <a:lnTo>
                      <a:pt x="7118" y="8416"/>
                    </a:lnTo>
                    <a:lnTo>
                      <a:pt x="6813" y="8340"/>
                    </a:lnTo>
                    <a:lnTo>
                      <a:pt x="6450" y="8226"/>
                    </a:lnTo>
                    <a:lnTo>
                      <a:pt x="6030" y="8073"/>
                    </a:lnTo>
                    <a:lnTo>
                      <a:pt x="5572" y="7882"/>
                    </a:lnTo>
                    <a:lnTo>
                      <a:pt x="5057" y="7615"/>
                    </a:lnTo>
                    <a:lnTo>
                      <a:pt x="4809" y="7462"/>
                    </a:lnTo>
                    <a:lnTo>
                      <a:pt x="4542" y="7290"/>
                    </a:lnTo>
                    <a:lnTo>
                      <a:pt x="4275" y="7100"/>
                    </a:lnTo>
                    <a:lnTo>
                      <a:pt x="4008" y="6909"/>
                    </a:lnTo>
                    <a:lnTo>
                      <a:pt x="3760" y="6680"/>
                    </a:lnTo>
                    <a:lnTo>
                      <a:pt x="3492" y="6451"/>
                    </a:lnTo>
                    <a:lnTo>
                      <a:pt x="3244" y="6184"/>
                    </a:lnTo>
                    <a:lnTo>
                      <a:pt x="3015" y="5897"/>
                    </a:lnTo>
                    <a:lnTo>
                      <a:pt x="2767" y="5592"/>
                    </a:lnTo>
                    <a:lnTo>
                      <a:pt x="2557" y="5268"/>
                    </a:lnTo>
                    <a:lnTo>
                      <a:pt x="2347" y="4924"/>
                    </a:lnTo>
                    <a:lnTo>
                      <a:pt x="2157" y="4562"/>
                    </a:lnTo>
                    <a:lnTo>
                      <a:pt x="1966" y="4161"/>
                    </a:lnTo>
                    <a:lnTo>
                      <a:pt x="1813" y="3741"/>
                    </a:lnTo>
                    <a:lnTo>
                      <a:pt x="1660" y="3302"/>
                    </a:lnTo>
                    <a:lnTo>
                      <a:pt x="1546" y="2825"/>
                    </a:lnTo>
                    <a:lnTo>
                      <a:pt x="1450" y="2329"/>
                    </a:lnTo>
                    <a:lnTo>
                      <a:pt x="1393" y="1795"/>
                    </a:lnTo>
                    <a:lnTo>
                      <a:pt x="1336" y="1241"/>
                    </a:lnTo>
                    <a:lnTo>
                      <a:pt x="1317" y="669"/>
                    </a:lnTo>
                    <a:lnTo>
                      <a:pt x="1317" y="535"/>
                    </a:lnTo>
                    <a:lnTo>
                      <a:pt x="1279" y="401"/>
                    </a:lnTo>
                    <a:lnTo>
                      <a:pt x="1221" y="287"/>
                    </a:lnTo>
                    <a:lnTo>
                      <a:pt x="1126" y="192"/>
                    </a:lnTo>
                    <a:lnTo>
                      <a:pt x="1031" y="115"/>
                    </a:lnTo>
                    <a:lnTo>
                      <a:pt x="916" y="39"/>
                    </a:lnTo>
                    <a:lnTo>
                      <a:pt x="80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28"/>
              <p:cNvSpPr/>
              <p:nvPr/>
            </p:nvSpPr>
            <p:spPr>
              <a:xfrm>
                <a:off x="10556950" y="3352625"/>
                <a:ext cx="625475" cy="559175"/>
              </a:xfrm>
              <a:custGeom>
                <a:avLst/>
                <a:gdLst/>
                <a:ahLst/>
                <a:cxnLst/>
                <a:rect l="l" t="t" r="r" b="b"/>
                <a:pathLst>
                  <a:path w="25019" h="22367" extrusionOk="0">
                    <a:moveTo>
                      <a:pt x="12519" y="1"/>
                    </a:moveTo>
                    <a:lnTo>
                      <a:pt x="11870" y="20"/>
                    </a:lnTo>
                    <a:lnTo>
                      <a:pt x="11240" y="58"/>
                    </a:lnTo>
                    <a:lnTo>
                      <a:pt x="10611" y="134"/>
                    </a:lnTo>
                    <a:lnTo>
                      <a:pt x="10000" y="230"/>
                    </a:lnTo>
                    <a:lnTo>
                      <a:pt x="9389" y="344"/>
                    </a:lnTo>
                    <a:lnTo>
                      <a:pt x="8798" y="497"/>
                    </a:lnTo>
                    <a:lnTo>
                      <a:pt x="8206" y="688"/>
                    </a:lnTo>
                    <a:lnTo>
                      <a:pt x="7653" y="879"/>
                    </a:lnTo>
                    <a:lnTo>
                      <a:pt x="7080" y="1108"/>
                    </a:lnTo>
                    <a:lnTo>
                      <a:pt x="6546" y="1356"/>
                    </a:lnTo>
                    <a:lnTo>
                      <a:pt x="6031" y="1623"/>
                    </a:lnTo>
                    <a:lnTo>
                      <a:pt x="5516" y="1909"/>
                    </a:lnTo>
                    <a:lnTo>
                      <a:pt x="5019" y="2214"/>
                    </a:lnTo>
                    <a:lnTo>
                      <a:pt x="4561" y="2558"/>
                    </a:lnTo>
                    <a:lnTo>
                      <a:pt x="4103" y="2901"/>
                    </a:lnTo>
                    <a:lnTo>
                      <a:pt x="3665" y="3283"/>
                    </a:lnTo>
                    <a:lnTo>
                      <a:pt x="3245" y="3665"/>
                    </a:lnTo>
                    <a:lnTo>
                      <a:pt x="2863" y="4066"/>
                    </a:lnTo>
                    <a:lnTo>
                      <a:pt x="2481" y="4485"/>
                    </a:lnTo>
                    <a:lnTo>
                      <a:pt x="2138" y="4924"/>
                    </a:lnTo>
                    <a:lnTo>
                      <a:pt x="1814" y="5382"/>
                    </a:lnTo>
                    <a:lnTo>
                      <a:pt x="1508" y="5859"/>
                    </a:lnTo>
                    <a:lnTo>
                      <a:pt x="1241" y="6336"/>
                    </a:lnTo>
                    <a:lnTo>
                      <a:pt x="993" y="6833"/>
                    </a:lnTo>
                    <a:lnTo>
                      <a:pt x="764" y="7329"/>
                    </a:lnTo>
                    <a:lnTo>
                      <a:pt x="573" y="7863"/>
                    </a:lnTo>
                    <a:lnTo>
                      <a:pt x="401" y="8378"/>
                    </a:lnTo>
                    <a:lnTo>
                      <a:pt x="249" y="8932"/>
                    </a:lnTo>
                    <a:lnTo>
                      <a:pt x="153" y="9485"/>
                    </a:lnTo>
                    <a:lnTo>
                      <a:pt x="77" y="10038"/>
                    </a:lnTo>
                    <a:lnTo>
                      <a:pt x="20" y="10611"/>
                    </a:lnTo>
                    <a:lnTo>
                      <a:pt x="1" y="11183"/>
                    </a:lnTo>
                    <a:lnTo>
                      <a:pt x="20" y="11756"/>
                    </a:lnTo>
                    <a:lnTo>
                      <a:pt x="77" y="12328"/>
                    </a:lnTo>
                    <a:lnTo>
                      <a:pt x="153" y="12882"/>
                    </a:lnTo>
                    <a:lnTo>
                      <a:pt x="249" y="13435"/>
                    </a:lnTo>
                    <a:lnTo>
                      <a:pt x="401" y="13970"/>
                    </a:lnTo>
                    <a:lnTo>
                      <a:pt x="573" y="14504"/>
                    </a:lnTo>
                    <a:lnTo>
                      <a:pt x="764" y="15019"/>
                    </a:lnTo>
                    <a:lnTo>
                      <a:pt x="993" y="15534"/>
                    </a:lnTo>
                    <a:lnTo>
                      <a:pt x="1241" y="16031"/>
                    </a:lnTo>
                    <a:lnTo>
                      <a:pt x="1508" y="16508"/>
                    </a:lnTo>
                    <a:lnTo>
                      <a:pt x="1814" y="16985"/>
                    </a:lnTo>
                    <a:lnTo>
                      <a:pt x="2138" y="17424"/>
                    </a:lnTo>
                    <a:lnTo>
                      <a:pt x="2481" y="17862"/>
                    </a:lnTo>
                    <a:lnTo>
                      <a:pt x="2863" y="18282"/>
                    </a:lnTo>
                    <a:lnTo>
                      <a:pt x="3245" y="18702"/>
                    </a:lnTo>
                    <a:lnTo>
                      <a:pt x="3665" y="19084"/>
                    </a:lnTo>
                    <a:lnTo>
                      <a:pt x="4103" y="19446"/>
                    </a:lnTo>
                    <a:lnTo>
                      <a:pt x="4561" y="19809"/>
                    </a:lnTo>
                    <a:lnTo>
                      <a:pt x="5019" y="20133"/>
                    </a:lnTo>
                    <a:lnTo>
                      <a:pt x="5516" y="20458"/>
                    </a:lnTo>
                    <a:lnTo>
                      <a:pt x="6031" y="20744"/>
                    </a:lnTo>
                    <a:lnTo>
                      <a:pt x="6546" y="21011"/>
                    </a:lnTo>
                    <a:lnTo>
                      <a:pt x="7080" y="21259"/>
                    </a:lnTo>
                    <a:lnTo>
                      <a:pt x="7653" y="21488"/>
                    </a:lnTo>
                    <a:lnTo>
                      <a:pt x="8206" y="21679"/>
                    </a:lnTo>
                    <a:lnTo>
                      <a:pt x="8798" y="21851"/>
                    </a:lnTo>
                    <a:lnTo>
                      <a:pt x="9389" y="22003"/>
                    </a:lnTo>
                    <a:lnTo>
                      <a:pt x="10000" y="22137"/>
                    </a:lnTo>
                    <a:lnTo>
                      <a:pt x="10611" y="22232"/>
                    </a:lnTo>
                    <a:lnTo>
                      <a:pt x="11240" y="22309"/>
                    </a:lnTo>
                    <a:lnTo>
                      <a:pt x="11870" y="22347"/>
                    </a:lnTo>
                    <a:lnTo>
                      <a:pt x="12519" y="22366"/>
                    </a:lnTo>
                    <a:lnTo>
                      <a:pt x="13149" y="22347"/>
                    </a:lnTo>
                    <a:lnTo>
                      <a:pt x="13798" y="22309"/>
                    </a:lnTo>
                    <a:lnTo>
                      <a:pt x="14427" y="22232"/>
                    </a:lnTo>
                    <a:lnTo>
                      <a:pt x="15038" y="22137"/>
                    </a:lnTo>
                    <a:lnTo>
                      <a:pt x="15649" y="22003"/>
                    </a:lnTo>
                    <a:lnTo>
                      <a:pt x="16240" y="21851"/>
                    </a:lnTo>
                    <a:lnTo>
                      <a:pt x="16813" y="21679"/>
                    </a:lnTo>
                    <a:lnTo>
                      <a:pt x="17385" y="21488"/>
                    </a:lnTo>
                    <a:lnTo>
                      <a:pt x="17939" y="21259"/>
                    </a:lnTo>
                    <a:lnTo>
                      <a:pt x="18473" y="21011"/>
                    </a:lnTo>
                    <a:lnTo>
                      <a:pt x="19007" y="20744"/>
                    </a:lnTo>
                    <a:lnTo>
                      <a:pt x="19503" y="20458"/>
                    </a:lnTo>
                    <a:lnTo>
                      <a:pt x="20000" y="20133"/>
                    </a:lnTo>
                    <a:lnTo>
                      <a:pt x="20477" y="19809"/>
                    </a:lnTo>
                    <a:lnTo>
                      <a:pt x="20916" y="19446"/>
                    </a:lnTo>
                    <a:lnTo>
                      <a:pt x="21354" y="19084"/>
                    </a:lnTo>
                    <a:lnTo>
                      <a:pt x="21774" y="18702"/>
                    </a:lnTo>
                    <a:lnTo>
                      <a:pt x="22175" y="18282"/>
                    </a:lnTo>
                    <a:lnTo>
                      <a:pt x="22538" y="17862"/>
                    </a:lnTo>
                    <a:lnTo>
                      <a:pt x="22881" y="17424"/>
                    </a:lnTo>
                    <a:lnTo>
                      <a:pt x="23205" y="16985"/>
                    </a:lnTo>
                    <a:lnTo>
                      <a:pt x="23511" y="16508"/>
                    </a:lnTo>
                    <a:lnTo>
                      <a:pt x="23797" y="16031"/>
                    </a:lnTo>
                    <a:lnTo>
                      <a:pt x="24045" y="15534"/>
                    </a:lnTo>
                    <a:lnTo>
                      <a:pt x="24255" y="15019"/>
                    </a:lnTo>
                    <a:lnTo>
                      <a:pt x="24465" y="14504"/>
                    </a:lnTo>
                    <a:lnTo>
                      <a:pt x="24637" y="13970"/>
                    </a:lnTo>
                    <a:lnTo>
                      <a:pt x="24770" y="13435"/>
                    </a:lnTo>
                    <a:lnTo>
                      <a:pt x="24885" y="12882"/>
                    </a:lnTo>
                    <a:lnTo>
                      <a:pt x="24961" y="12328"/>
                    </a:lnTo>
                    <a:lnTo>
                      <a:pt x="24999" y="11756"/>
                    </a:lnTo>
                    <a:lnTo>
                      <a:pt x="25018" y="11183"/>
                    </a:lnTo>
                    <a:lnTo>
                      <a:pt x="24999" y="10611"/>
                    </a:lnTo>
                    <a:lnTo>
                      <a:pt x="24961" y="10038"/>
                    </a:lnTo>
                    <a:lnTo>
                      <a:pt x="24885" y="9485"/>
                    </a:lnTo>
                    <a:lnTo>
                      <a:pt x="24770" y="8932"/>
                    </a:lnTo>
                    <a:lnTo>
                      <a:pt x="24637" y="8378"/>
                    </a:lnTo>
                    <a:lnTo>
                      <a:pt x="24465" y="7863"/>
                    </a:lnTo>
                    <a:lnTo>
                      <a:pt x="24255" y="7329"/>
                    </a:lnTo>
                    <a:lnTo>
                      <a:pt x="24045" y="6833"/>
                    </a:lnTo>
                    <a:lnTo>
                      <a:pt x="23797" y="6336"/>
                    </a:lnTo>
                    <a:lnTo>
                      <a:pt x="23511" y="5859"/>
                    </a:lnTo>
                    <a:lnTo>
                      <a:pt x="23205" y="5382"/>
                    </a:lnTo>
                    <a:lnTo>
                      <a:pt x="22881" y="4924"/>
                    </a:lnTo>
                    <a:lnTo>
                      <a:pt x="22538" y="4485"/>
                    </a:lnTo>
                    <a:lnTo>
                      <a:pt x="22175" y="4066"/>
                    </a:lnTo>
                    <a:lnTo>
                      <a:pt x="21774" y="3665"/>
                    </a:lnTo>
                    <a:lnTo>
                      <a:pt x="21354" y="3283"/>
                    </a:lnTo>
                    <a:lnTo>
                      <a:pt x="20916" y="2901"/>
                    </a:lnTo>
                    <a:lnTo>
                      <a:pt x="20477" y="2558"/>
                    </a:lnTo>
                    <a:lnTo>
                      <a:pt x="20000" y="2214"/>
                    </a:lnTo>
                    <a:lnTo>
                      <a:pt x="19503" y="1909"/>
                    </a:lnTo>
                    <a:lnTo>
                      <a:pt x="19007" y="1623"/>
                    </a:lnTo>
                    <a:lnTo>
                      <a:pt x="18473" y="1356"/>
                    </a:lnTo>
                    <a:lnTo>
                      <a:pt x="17939" y="1108"/>
                    </a:lnTo>
                    <a:lnTo>
                      <a:pt x="17385" y="879"/>
                    </a:lnTo>
                    <a:lnTo>
                      <a:pt x="16813" y="688"/>
                    </a:lnTo>
                    <a:lnTo>
                      <a:pt x="16240" y="497"/>
                    </a:lnTo>
                    <a:lnTo>
                      <a:pt x="15649" y="344"/>
                    </a:lnTo>
                    <a:lnTo>
                      <a:pt x="15038" y="230"/>
                    </a:lnTo>
                    <a:lnTo>
                      <a:pt x="14427" y="134"/>
                    </a:lnTo>
                    <a:lnTo>
                      <a:pt x="13798" y="58"/>
                    </a:lnTo>
                    <a:lnTo>
                      <a:pt x="13149" y="20"/>
                    </a:lnTo>
                    <a:lnTo>
                      <a:pt x="12519" y="1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28"/>
              <p:cNvSpPr/>
              <p:nvPr/>
            </p:nvSpPr>
            <p:spPr>
              <a:xfrm>
                <a:off x="10556950" y="3483825"/>
                <a:ext cx="619750" cy="427975"/>
              </a:xfrm>
              <a:custGeom>
                <a:avLst/>
                <a:gdLst/>
                <a:ahLst/>
                <a:cxnLst/>
                <a:rect l="l" t="t" r="r" b="b"/>
                <a:pathLst>
                  <a:path w="24790" h="17119" extrusionOk="0">
                    <a:moveTo>
                      <a:pt x="1909" y="1"/>
                    </a:moveTo>
                    <a:lnTo>
                      <a:pt x="1680" y="325"/>
                    </a:lnTo>
                    <a:lnTo>
                      <a:pt x="1489" y="649"/>
                    </a:lnTo>
                    <a:lnTo>
                      <a:pt x="1279" y="993"/>
                    </a:lnTo>
                    <a:lnTo>
                      <a:pt x="1107" y="1336"/>
                    </a:lnTo>
                    <a:lnTo>
                      <a:pt x="936" y="1699"/>
                    </a:lnTo>
                    <a:lnTo>
                      <a:pt x="783" y="2062"/>
                    </a:lnTo>
                    <a:lnTo>
                      <a:pt x="630" y="2424"/>
                    </a:lnTo>
                    <a:lnTo>
                      <a:pt x="497" y="2787"/>
                    </a:lnTo>
                    <a:lnTo>
                      <a:pt x="382" y="3168"/>
                    </a:lnTo>
                    <a:lnTo>
                      <a:pt x="287" y="3550"/>
                    </a:lnTo>
                    <a:lnTo>
                      <a:pt x="211" y="3932"/>
                    </a:lnTo>
                    <a:lnTo>
                      <a:pt x="134" y="4332"/>
                    </a:lnTo>
                    <a:lnTo>
                      <a:pt x="77" y="4714"/>
                    </a:lnTo>
                    <a:lnTo>
                      <a:pt x="39" y="5115"/>
                    </a:lnTo>
                    <a:lnTo>
                      <a:pt x="20" y="5535"/>
                    </a:lnTo>
                    <a:lnTo>
                      <a:pt x="1" y="5935"/>
                    </a:lnTo>
                    <a:lnTo>
                      <a:pt x="20" y="6508"/>
                    </a:lnTo>
                    <a:lnTo>
                      <a:pt x="77" y="7080"/>
                    </a:lnTo>
                    <a:lnTo>
                      <a:pt x="153" y="7634"/>
                    </a:lnTo>
                    <a:lnTo>
                      <a:pt x="249" y="8187"/>
                    </a:lnTo>
                    <a:lnTo>
                      <a:pt x="401" y="8722"/>
                    </a:lnTo>
                    <a:lnTo>
                      <a:pt x="573" y="9256"/>
                    </a:lnTo>
                    <a:lnTo>
                      <a:pt x="764" y="9771"/>
                    </a:lnTo>
                    <a:lnTo>
                      <a:pt x="993" y="10286"/>
                    </a:lnTo>
                    <a:lnTo>
                      <a:pt x="1241" y="10783"/>
                    </a:lnTo>
                    <a:lnTo>
                      <a:pt x="1508" y="11260"/>
                    </a:lnTo>
                    <a:lnTo>
                      <a:pt x="1814" y="11737"/>
                    </a:lnTo>
                    <a:lnTo>
                      <a:pt x="2138" y="12176"/>
                    </a:lnTo>
                    <a:lnTo>
                      <a:pt x="2481" y="12614"/>
                    </a:lnTo>
                    <a:lnTo>
                      <a:pt x="2863" y="13053"/>
                    </a:lnTo>
                    <a:lnTo>
                      <a:pt x="3245" y="13454"/>
                    </a:lnTo>
                    <a:lnTo>
                      <a:pt x="3665" y="13836"/>
                    </a:lnTo>
                    <a:lnTo>
                      <a:pt x="4103" y="14217"/>
                    </a:lnTo>
                    <a:lnTo>
                      <a:pt x="4561" y="14561"/>
                    </a:lnTo>
                    <a:lnTo>
                      <a:pt x="5039" y="14885"/>
                    </a:lnTo>
                    <a:lnTo>
                      <a:pt x="5516" y="15210"/>
                    </a:lnTo>
                    <a:lnTo>
                      <a:pt x="6031" y="15496"/>
                    </a:lnTo>
                    <a:lnTo>
                      <a:pt x="6546" y="15763"/>
                    </a:lnTo>
                    <a:lnTo>
                      <a:pt x="7099" y="16011"/>
                    </a:lnTo>
                    <a:lnTo>
                      <a:pt x="7653" y="16240"/>
                    </a:lnTo>
                    <a:lnTo>
                      <a:pt x="8206" y="16431"/>
                    </a:lnTo>
                    <a:lnTo>
                      <a:pt x="8798" y="16603"/>
                    </a:lnTo>
                    <a:lnTo>
                      <a:pt x="9389" y="16755"/>
                    </a:lnTo>
                    <a:lnTo>
                      <a:pt x="10000" y="16889"/>
                    </a:lnTo>
                    <a:lnTo>
                      <a:pt x="10611" y="16984"/>
                    </a:lnTo>
                    <a:lnTo>
                      <a:pt x="11240" y="17061"/>
                    </a:lnTo>
                    <a:lnTo>
                      <a:pt x="11870" y="17099"/>
                    </a:lnTo>
                    <a:lnTo>
                      <a:pt x="12519" y="17118"/>
                    </a:lnTo>
                    <a:lnTo>
                      <a:pt x="13072" y="17099"/>
                    </a:lnTo>
                    <a:lnTo>
                      <a:pt x="13645" y="17061"/>
                    </a:lnTo>
                    <a:lnTo>
                      <a:pt x="14198" y="17004"/>
                    </a:lnTo>
                    <a:lnTo>
                      <a:pt x="14733" y="16927"/>
                    </a:lnTo>
                    <a:lnTo>
                      <a:pt x="15267" y="16832"/>
                    </a:lnTo>
                    <a:lnTo>
                      <a:pt x="15801" y="16717"/>
                    </a:lnTo>
                    <a:lnTo>
                      <a:pt x="16317" y="16584"/>
                    </a:lnTo>
                    <a:lnTo>
                      <a:pt x="16832" y="16431"/>
                    </a:lnTo>
                    <a:lnTo>
                      <a:pt x="17328" y="16259"/>
                    </a:lnTo>
                    <a:lnTo>
                      <a:pt x="17824" y="16069"/>
                    </a:lnTo>
                    <a:lnTo>
                      <a:pt x="18301" y="15859"/>
                    </a:lnTo>
                    <a:lnTo>
                      <a:pt x="18759" y="15630"/>
                    </a:lnTo>
                    <a:lnTo>
                      <a:pt x="19217" y="15382"/>
                    </a:lnTo>
                    <a:lnTo>
                      <a:pt x="19656" y="15114"/>
                    </a:lnTo>
                    <a:lnTo>
                      <a:pt x="20076" y="14847"/>
                    </a:lnTo>
                    <a:lnTo>
                      <a:pt x="20496" y="14542"/>
                    </a:lnTo>
                    <a:lnTo>
                      <a:pt x="20896" y="14237"/>
                    </a:lnTo>
                    <a:lnTo>
                      <a:pt x="21278" y="13912"/>
                    </a:lnTo>
                    <a:lnTo>
                      <a:pt x="21641" y="13588"/>
                    </a:lnTo>
                    <a:lnTo>
                      <a:pt x="22003" y="13225"/>
                    </a:lnTo>
                    <a:lnTo>
                      <a:pt x="22328" y="12863"/>
                    </a:lnTo>
                    <a:lnTo>
                      <a:pt x="22652" y="12481"/>
                    </a:lnTo>
                    <a:lnTo>
                      <a:pt x="22957" y="12099"/>
                    </a:lnTo>
                    <a:lnTo>
                      <a:pt x="23225" y="11699"/>
                    </a:lnTo>
                    <a:lnTo>
                      <a:pt x="23492" y="11298"/>
                    </a:lnTo>
                    <a:lnTo>
                      <a:pt x="23740" y="10878"/>
                    </a:lnTo>
                    <a:lnTo>
                      <a:pt x="23969" y="10439"/>
                    </a:lnTo>
                    <a:lnTo>
                      <a:pt x="24179" y="10000"/>
                    </a:lnTo>
                    <a:lnTo>
                      <a:pt x="24350" y="9542"/>
                    </a:lnTo>
                    <a:lnTo>
                      <a:pt x="24522" y="9084"/>
                    </a:lnTo>
                    <a:lnTo>
                      <a:pt x="24656" y="8626"/>
                    </a:lnTo>
                    <a:lnTo>
                      <a:pt x="24789" y="8149"/>
                    </a:lnTo>
                    <a:lnTo>
                      <a:pt x="24560" y="8435"/>
                    </a:lnTo>
                    <a:lnTo>
                      <a:pt x="24350" y="8722"/>
                    </a:lnTo>
                    <a:lnTo>
                      <a:pt x="24121" y="9008"/>
                    </a:lnTo>
                    <a:lnTo>
                      <a:pt x="23873" y="9275"/>
                    </a:lnTo>
                    <a:lnTo>
                      <a:pt x="23358" y="9790"/>
                    </a:lnTo>
                    <a:lnTo>
                      <a:pt x="22824" y="10286"/>
                    </a:lnTo>
                    <a:lnTo>
                      <a:pt x="22232" y="10763"/>
                    </a:lnTo>
                    <a:lnTo>
                      <a:pt x="21641" y="11183"/>
                    </a:lnTo>
                    <a:lnTo>
                      <a:pt x="20992" y="11584"/>
                    </a:lnTo>
                    <a:lnTo>
                      <a:pt x="20324" y="11947"/>
                    </a:lnTo>
                    <a:lnTo>
                      <a:pt x="19637" y="12271"/>
                    </a:lnTo>
                    <a:lnTo>
                      <a:pt x="18912" y="12557"/>
                    </a:lnTo>
                    <a:lnTo>
                      <a:pt x="18549" y="12691"/>
                    </a:lnTo>
                    <a:lnTo>
                      <a:pt x="18168" y="12805"/>
                    </a:lnTo>
                    <a:lnTo>
                      <a:pt x="17786" y="12920"/>
                    </a:lnTo>
                    <a:lnTo>
                      <a:pt x="17404" y="13015"/>
                    </a:lnTo>
                    <a:lnTo>
                      <a:pt x="17023" y="13111"/>
                    </a:lnTo>
                    <a:lnTo>
                      <a:pt x="16622" y="13168"/>
                    </a:lnTo>
                    <a:lnTo>
                      <a:pt x="16221" y="13244"/>
                    </a:lnTo>
                    <a:lnTo>
                      <a:pt x="15820" y="13301"/>
                    </a:lnTo>
                    <a:lnTo>
                      <a:pt x="15420" y="13340"/>
                    </a:lnTo>
                    <a:lnTo>
                      <a:pt x="15000" y="13359"/>
                    </a:lnTo>
                    <a:lnTo>
                      <a:pt x="14599" y="13378"/>
                    </a:lnTo>
                    <a:lnTo>
                      <a:pt x="14179" y="13397"/>
                    </a:lnTo>
                    <a:lnTo>
                      <a:pt x="13530" y="13378"/>
                    </a:lnTo>
                    <a:lnTo>
                      <a:pt x="12901" y="13340"/>
                    </a:lnTo>
                    <a:lnTo>
                      <a:pt x="12271" y="13263"/>
                    </a:lnTo>
                    <a:lnTo>
                      <a:pt x="11660" y="13168"/>
                    </a:lnTo>
                    <a:lnTo>
                      <a:pt x="11050" y="13034"/>
                    </a:lnTo>
                    <a:lnTo>
                      <a:pt x="10458" y="12882"/>
                    </a:lnTo>
                    <a:lnTo>
                      <a:pt x="9867" y="12710"/>
                    </a:lnTo>
                    <a:lnTo>
                      <a:pt x="9313" y="12519"/>
                    </a:lnTo>
                    <a:lnTo>
                      <a:pt x="8760" y="12290"/>
                    </a:lnTo>
                    <a:lnTo>
                      <a:pt x="8206" y="12042"/>
                    </a:lnTo>
                    <a:lnTo>
                      <a:pt x="7691" y="11775"/>
                    </a:lnTo>
                    <a:lnTo>
                      <a:pt x="7176" y="11489"/>
                    </a:lnTo>
                    <a:lnTo>
                      <a:pt x="6699" y="11164"/>
                    </a:lnTo>
                    <a:lnTo>
                      <a:pt x="6222" y="10840"/>
                    </a:lnTo>
                    <a:lnTo>
                      <a:pt x="5764" y="10477"/>
                    </a:lnTo>
                    <a:lnTo>
                      <a:pt x="5325" y="10115"/>
                    </a:lnTo>
                    <a:lnTo>
                      <a:pt x="4924" y="9733"/>
                    </a:lnTo>
                    <a:lnTo>
                      <a:pt x="4523" y="9313"/>
                    </a:lnTo>
                    <a:lnTo>
                      <a:pt x="4161" y="8893"/>
                    </a:lnTo>
                    <a:lnTo>
                      <a:pt x="3798" y="8454"/>
                    </a:lnTo>
                    <a:lnTo>
                      <a:pt x="3474" y="8016"/>
                    </a:lnTo>
                    <a:lnTo>
                      <a:pt x="3168" y="7538"/>
                    </a:lnTo>
                    <a:lnTo>
                      <a:pt x="2901" y="7061"/>
                    </a:lnTo>
                    <a:lnTo>
                      <a:pt x="2653" y="6565"/>
                    </a:lnTo>
                    <a:lnTo>
                      <a:pt x="2424" y="6050"/>
                    </a:lnTo>
                    <a:lnTo>
                      <a:pt x="2233" y="5535"/>
                    </a:lnTo>
                    <a:lnTo>
                      <a:pt x="2062" y="5000"/>
                    </a:lnTo>
                    <a:lnTo>
                      <a:pt x="1928" y="4466"/>
                    </a:lnTo>
                    <a:lnTo>
                      <a:pt x="1814" y="3913"/>
                    </a:lnTo>
                    <a:lnTo>
                      <a:pt x="1737" y="3359"/>
                    </a:lnTo>
                    <a:lnTo>
                      <a:pt x="1680" y="2787"/>
                    </a:lnTo>
                    <a:lnTo>
                      <a:pt x="1661" y="2214"/>
                    </a:lnTo>
                    <a:lnTo>
                      <a:pt x="1680" y="1642"/>
                    </a:lnTo>
                    <a:lnTo>
                      <a:pt x="1718" y="1088"/>
                    </a:lnTo>
                    <a:lnTo>
                      <a:pt x="1794" y="535"/>
                    </a:lnTo>
                    <a:lnTo>
                      <a:pt x="19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5" name="Google Shape;705;p28"/>
          <p:cNvSpPr/>
          <p:nvPr/>
        </p:nvSpPr>
        <p:spPr>
          <a:xfrm>
            <a:off x="614450" y="3445670"/>
            <a:ext cx="899302" cy="336852"/>
          </a:xfrm>
          <a:custGeom>
            <a:avLst/>
            <a:gdLst/>
            <a:ahLst/>
            <a:cxnLst/>
            <a:rect l="l" t="t" r="r" b="b"/>
            <a:pathLst>
              <a:path w="77526" h="29039" extrusionOk="0">
                <a:moveTo>
                  <a:pt x="38551" y="1"/>
                </a:moveTo>
                <a:lnTo>
                  <a:pt x="38125" y="39"/>
                </a:lnTo>
                <a:lnTo>
                  <a:pt x="37700" y="97"/>
                </a:lnTo>
                <a:lnTo>
                  <a:pt x="37275" y="175"/>
                </a:lnTo>
                <a:lnTo>
                  <a:pt x="36869" y="291"/>
                </a:lnTo>
                <a:lnTo>
                  <a:pt x="36463" y="445"/>
                </a:lnTo>
                <a:lnTo>
                  <a:pt x="36076" y="619"/>
                </a:lnTo>
                <a:lnTo>
                  <a:pt x="35709" y="813"/>
                </a:lnTo>
                <a:lnTo>
                  <a:pt x="35303" y="1064"/>
                </a:lnTo>
                <a:lnTo>
                  <a:pt x="34916" y="1354"/>
                </a:lnTo>
                <a:lnTo>
                  <a:pt x="34568" y="1663"/>
                </a:lnTo>
                <a:lnTo>
                  <a:pt x="34240" y="2011"/>
                </a:lnTo>
                <a:lnTo>
                  <a:pt x="33930" y="2359"/>
                </a:lnTo>
                <a:lnTo>
                  <a:pt x="33640" y="2746"/>
                </a:lnTo>
                <a:lnTo>
                  <a:pt x="33370" y="3133"/>
                </a:lnTo>
                <a:lnTo>
                  <a:pt x="33118" y="3558"/>
                </a:lnTo>
                <a:lnTo>
                  <a:pt x="32886" y="3983"/>
                </a:lnTo>
                <a:lnTo>
                  <a:pt x="32674" y="4428"/>
                </a:lnTo>
                <a:lnTo>
                  <a:pt x="32480" y="4873"/>
                </a:lnTo>
                <a:lnTo>
                  <a:pt x="32306" y="5317"/>
                </a:lnTo>
                <a:lnTo>
                  <a:pt x="32152" y="5781"/>
                </a:lnTo>
                <a:lnTo>
                  <a:pt x="31997" y="6265"/>
                </a:lnTo>
                <a:lnTo>
                  <a:pt x="31862" y="6729"/>
                </a:lnTo>
                <a:lnTo>
                  <a:pt x="31746" y="7193"/>
                </a:lnTo>
                <a:lnTo>
                  <a:pt x="31494" y="7115"/>
                </a:lnTo>
                <a:lnTo>
                  <a:pt x="31224" y="7057"/>
                </a:lnTo>
                <a:lnTo>
                  <a:pt x="30972" y="6999"/>
                </a:lnTo>
                <a:lnTo>
                  <a:pt x="30450" y="6999"/>
                </a:lnTo>
                <a:lnTo>
                  <a:pt x="30180" y="7019"/>
                </a:lnTo>
                <a:lnTo>
                  <a:pt x="29928" y="7077"/>
                </a:lnTo>
                <a:lnTo>
                  <a:pt x="29658" y="7154"/>
                </a:lnTo>
                <a:lnTo>
                  <a:pt x="29426" y="7231"/>
                </a:lnTo>
                <a:lnTo>
                  <a:pt x="29174" y="7347"/>
                </a:lnTo>
                <a:lnTo>
                  <a:pt x="28942" y="7483"/>
                </a:lnTo>
                <a:lnTo>
                  <a:pt x="28730" y="7637"/>
                </a:lnTo>
                <a:lnTo>
                  <a:pt x="28517" y="7792"/>
                </a:lnTo>
                <a:lnTo>
                  <a:pt x="28324" y="7985"/>
                </a:lnTo>
                <a:lnTo>
                  <a:pt x="28130" y="8179"/>
                </a:lnTo>
                <a:lnTo>
                  <a:pt x="27956" y="8391"/>
                </a:lnTo>
                <a:lnTo>
                  <a:pt x="27802" y="7908"/>
                </a:lnTo>
                <a:lnTo>
                  <a:pt x="27628" y="7425"/>
                </a:lnTo>
                <a:lnTo>
                  <a:pt x="27396" y="6941"/>
                </a:lnTo>
                <a:lnTo>
                  <a:pt x="27164" y="6497"/>
                </a:lnTo>
                <a:lnTo>
                  <a:pt x="26874" y="6052"/>
                </a:lnTo>
                <a:lnTo>
                  <a:pt x="26584" y="5627"/>
                </a:lnTo>
                <a:lnTo>
                  <a:pt x="26255" y="5221"/>
                </a:lnTo>
                <a:lnTo>
                  <a:pt x="25907" y="4834"/>
                </a:lnTo>
                <a:lnTo>
                  <a:pt x="25540" y="4486"/>
                </a:lnTo>
                <a:lnTo>
                  <a:pt x="25153" y="4138"/>
                </a:lnTo>
                <a:lnTo>
                  <a:pt x="24747" y="3829"/>
                </a:lnTo>
                <a:lnTo>
                  <a:pt x="24302" y="3558"/>
                </a:lnTo>
                <a:lnTo>
                  <a:pt x="23858" y="3287"/>
                </a:lnTo>
                <a:lnTo>
                  <a:pt x="23394" y="3075"/>
                </a:lnTo>
                <a:lnTo>
                  <a:pt x="22930" y="2881"/>
                </a:lnTo>
                <a:lnTo>
                  <a:pt x="22427" y="2727"/>
                </a:lnTo>
                <a:lnTo>
                  <a:pt x="21924" y="2611"/>
                </a:lnTo>
                <a:lnTo>
                  <a:pt x="21422" y="2533"/>
                </a:lnTo>
                <a:lnTo>
                  <a:pt x="20900" y="2495"/>
                </a:lnTo>
                <a:lnTo>
                  <a:pt x="20378" y="2495"/>
                </a:lnTo>
                <a:lnTo>
                  <a:pt x="19856" y="2533"/>
                </a:lnTo>
                <a:lnTo>
                  <a:pt x="19353" y="2611"/>
                </a:lnTo>
                <a:lnTo>
                  <a:pt x="18850" y="2727"/>
                </a:lnTo>
                <a:lnTo>
                  <a:pt x="18348" y="2862"/>
                </a:lnTo>
                <a:lnTo>
                  <a:pt x="17865" y="3055"/>
                </a:lnTo>
                <a:lnTo>
                  <a:pt x="17401" y="3268"/>
                </a:lnTo>
                <a:lnTo>
                  <a:pt x="16937" y="3519"/>
                </a:lnTo>
                <a:lnTo>
                  <a:pt x="16511" y="3790"/>
                </a:lnTo>
                <a:lnTo>
                  <a:pt x="16105" y="4119"/>
                </a:lnTo>
                <a:lnTo>
                  <a:pt x="15738" y="4447"/>
                </a:lnTo>
                <a:lnTo>
                  <a:pt x="15390" y="4834"/>
                </a:lnTo>
                <a:lnTo>
                  <a:pt x="15061" y="5240"/>
                </a:lnTo>
                <a:lnTo>
                  <a:pt x="14926" y="5453"/>
                </a:lnTo>
                <a:lnTo>
                  <a:pt x="14791" y="5685"/>
                </a:lnTo>
                <a:lnTo>
                  <a:pt x="14675" y="5897"/>
                </a:lnTo>
                <a:lnTo>
                  <a:pt x="14559" y="6129"/>
                </a:lnTo>
                <a:lnTo>
                  <a:pt x="14462" y="6361"/>
                </a:lnTo>
                <a:lnTo>
                  <a:pt x="14385" y="6613"/>
                </a:lnTo>
                <a:lnTo>
                  <a:pt x="14307" y="6845"/>
                </a:lnTo>
                <a:lnTo>
                  <a:pt x="14249" y="7096"/>
                </a:lnTo>
                <a:lnTo>
                  <a:pt x="14153" y="7599"/>
                </a:lnTo>
                <a:lnTo>
                  <a:pt x="14095" y="8101"/>
                </a:lnTo>
                <a:lnTo>
                  <a:pt x="14075" y="8623"/>
                </a:lnTo>
                <a:lnTo>
                  <a:pt x="14114" y="9126"/>
                </a:lnTo>
                <a:lnTo>
                  <a:pt x="14191" y="9648"/>
                </a:lnTo>
                <a:lnTo>
                  <a:pt x="14307" y="10151"/>
                </a:lnTo>
                <a:lnTo>
                  <a:pt x="14462" y="10634"/>
                </a:lnTo>
                <a:lnTo>
                  <a:pt x="14675" y="11098"/>
                </a:lnTo>
                <a:lnTo>
                  <a:pt x="14907" y="11562"/>
                </a:lnTo>
                <a:lnTo>
                  <a:pt x="15177" y="11987"/>
                </a:lnTo>
                <a:lnTo>
                  <a:pt x="15332" y="12200"/>
                </a:lnTo>
                <a:lnTo>
                  <a:pt x="15487" y="12412"/>
                </a:lnTo>
                <a:lnTo>
                  <a:pt x="15661" y="12606"/>
                </a:lnTo>
                <a:lnTo>
                  <a:pt x="15835" y="12780"/>
                </a:lnTo>
                <a:lnTo>
                  <a:pt x="15641" y="12857"/>
                </a:lnTo>
                <a:lnTo>
                  <a:pt x="15467" y="12954"/>
                </a:lnTo>
                <a:lnTo>
                  <a:pt x="15274" y="13050"/>
                </a:lnTo>
                <a:lnTo>
                  <a:pt x="15100" y="13147"/>
                </a:lnTo>
                <a:lnTo>
                  <a:pt x="14771" y="13398"/>
                </a:lnTo>
                <a:lnTo>
                  <a:pt x="14462" y="13669"/>
                </a:lnTo>
                <a:lnTo>
                  <a:pt x="14191" y="13998"/>
                </a:lnTo>
                <a:lnTo>
                  <a:pt x="13959" y="14326"/>
                </a:lnTo>
                <a:lnTo>
                  <a:pt x="13863" y="14500"/>
                </a:lnTo>
                <a:lnTo>
                  <a:pt x="13766" y="14694"/>
                </a:lnTo>
                <a:lnTo>
                  <a:pt x="13669" y="14887"/>
                </a:lnTo>
                <a:lnTo>
                  <a:pt x="13611" y="15080"/>
                </a:lnTo>
                <a:lnTo>
                  <a:pt x="13495" y="15467"/>
                </a:lnTo>
                <a:lnTo>
                  <a:pt x="13418" y="15873"/>
                </a:lnTo>
                <a:lnTo>
                  <a:pt x="13399" y="16260"/>
                </a:lnTo>
                <a:lnTo>
                  <a:pt x="13418" y="16666"/>
                </a:lnTo>
                <a:lnTo>
                  <a:pt x="13476" y="17052"/>
                </a:lnTo>
                <a:lnTo>
                  <a:pt x="13515" y="17246"/>
                </a:lnTo>
                <a:lnTo>
                  <a:pt x="13573" y="17420"/>
                </a:lnTo>
                <a:lnTo>
                  <a:pt x="13650" y="17613"/>
                </a:lnTo>
                <a:lnTo>
                  <a:pt x="13727" y="17806"/>
                </a:lnTo>
                <a:lnTo>
                  <a:pt x="13824" y="17980"/>
                </a:lnTo>
                <a:lnTo>
                  <a:pt x="13921" y="18154"/>
                </a:lnTo>
                <a:lnTo>
                  <a:pt x="13650" y="17942"/>
                </a:lnTo>
                <a:lnTo>
                  <a:pt x="13360" y="17768"/>
                </a:lnTo>
                <a:lnTo>
                  <a:pt x="13051" y="17632"/>
                </a:lnTo>
                <a:lnTo>
                  <a:pt x="12741" y="17536"/>
                </a:lnTo>
                <a:lnTo>
                  <a:pt x="12393" y="17497"/>
                </a:lnTo>
                <a:lnTo>
                  <a:pt x="12065" y="17478"/>
                </a:lnTo>
                <a:lnTo>
                  <a:pt x="11717" y="17497"/>
                </a:lnTo>
                <a:lnTo>
                  <a:pt x="11388" y="17574"/>
                </a:lnTo>
                <a:lnTo>
                  <a:pt x="11079" y="17690"/>
                </a:lnTo>
                <a:lnTo>
                  <a:pt x="10769" y="17845"/>
                </a:lnTo>
                <a:lnTo>
                  <a:pt x="10499" y="18038"/>
                </a:lnTo>
                <a:lnTo>
                  <a:pt x="10228" y="18251"/>
                </a:lnTo>
                <a:lnTo>
                  <a:pt x="10015" y="18522"/>
                </a:lnTo>
                <a:lnTo>
                  <a:pt x="9822" y="18792"/>
                </a:lnTo>
                <a:lnTo>
                  <a:pt x="9648" y="19082"/>
                </a:lnTo>
                <a:lnTo>
                  <a:pt x="9590" y="19256"/>
                </a:lnTo>
                <a:lnTo>
                  <a:pt x="9532" y="19411"/>
                </a:lnTo>
                <a:lnTo>
                  <a:pt x="9281" y="19102"/>
                </a:lnTo>
                <a:lnTo>
                  <a:pt x="8991" y="18812"/>
                </a:lnTo>
                <a:lnTo>
                  <a:pt x="8662" y="18560"/>
                </a:lnTo>
                <a:lnTo>
                  <a:pt x="8333" y="18328"/>
                </a:lnTo>
                <a:lnTo>
                  <a:pt x="7966" y="18135"/>
                </a:lnTo>
                <a:lnTo>
                  <a:pt x="7599" y="17961"/>
                </a:lnTo>
                <a:lnTo>
                  <a:pt x="7212" y="17806"/>
                </a:lnTo>
                <a:lnTo>
                  <a:pt x="6825" y="17710"/>
                </a:lnTo>
                <a:lnTo>
                  <a:pt x="6419" y="17613"/>
                </a:lnTo>
                <a:lnTo>
                  <a:pt x="6013" y="17574"/>
                </a:lnTo>
                <a:lnTo>
                  <a:pt x="5607" y="17555"/>
                </a:lnTo>
                <a:lnTo>
                  <a:pt x="5182" y="17555"/>
                </a:lnTo>
                <a:lnTo>
                  <a:pt x="4776" y="17613"/>
                </a:lnTo>
                <a:lnTo>
                  <a:pt x="4370" y="17671"/>
                </a:lnTo>
                <a:lnTo>
                  <a:pt x="3983" y="17787"/>
                </a:lnTo>
                <a:lnTo>
                  <a:pt x="3597" y="17922"/>
                </a:lnTo>
                <a:lnTo>
                  <a:pt x="3229" y="18096"/>
                </a:lnTo>
                <a:lnTo>
                  <a:pt x="2862" y="18290"/>
                </a:lnTo>
                <a:lnTo>
                  <a:pt x="2514" y="18522"/>
                </a:lnTo>
                <a:lnTo>
                  <a:pt x="2205" y="18773"/>
                </a:lnTo>
                <a:lnTo>
                  <a:pt x="1896" y="19044"/>
                </a:lnTo>
                <a:lnTo>
                  <a:pt x="1606" y="19334"/>
                </a:lnTo>
                <a:lnTo>
                  <a:pt x="1354" y="19662"/>
                </a:lnTo>
                <a:lnTo>
                  <a:pt x="1103" y="19991"/>
                </a:lnTo>
                <a:lnTo>
                  <a:pt x="871" y="20339"/>
                </a:lnTo>
                <a:lnTo>
                  <a:pt x="678" y="20687"/>
                </a:lnTo>
                <a:lnTo>
                  <a:pt x="504" y="21074"/>
                </a:lnTo>
                <a:lnTo>
                  <a:pt x="349" y="21441"/>
                </a:lnTo>
                <a:lnTo>
                  <a:pt x="233" y="21847"/>
                </a:lnTo>
                <a:lnTo>
                  <a:pt x="136" y="22234"/>
                </a:lnTo>
                <a:lnTo>
                  <a:pt x="59" y="22640"/>
                </a:lnTo>
                <a:lnTo>
                  <a:pt x="20" y="23065"/>
                </a:lnTo>
                <a:lnTo>
                  <a:pt x="1" y="23471"/>
                </a:lnTo>
                <a:lnTo>
                  <a:pt x="1" y="23877"/>
                </a:lnTo>
                <a:lnTo>
                  <a:pt x="40" y="24302"/>
                </a:lnTo>
                <a:lnTo>
                  <a:pt x="98" y="24708"/>
                </a:lnTo>
                <a:lnTo>
                  <a:pt x="194" y="25114"/>
                </a:lnTo>
                <a:lnTo>
                  <a:pt x="291" y="25520"/>
                </a:lnTo>
                <a:lnTo>
                  <a:pt x="426" y="25926"/>
                </a:lnTo>
                <a:lnTo>
                  <a:pt x="581" y="26313"/>
                </a:lnTo>
                <a:lnTo>
                  <a:pt x="755" y="26700"/>
                </a:lnTo>
                <a:lnTo>
                  <a:pt x="948" y="27086"/>
                </a:lnTo>
                <a:lnTo>
                  <a:pt x="1161" y="27434"/>
                </a:lnTo>
                <a:lnTo>
                  <a:pt x="1393" y="27782"/>
                </a:lnTo>
                <a:lnTo>
                  <a:pt x="1644" y="28130"/>
                </a:lnTo>
                <a:lnTo>
                  <a:pt x="1915" y="28440"/>
                </a:lnTo>
                <a:lnTo>
                  <a:pt x="2205" y="28749"/>
                </a:lnTo>
                <a:lnTo>
                  <a:pt x="2495" y="29039"/>
                </a:lnTo>
                <a:lnTo>
                  <a:pt x="76134" y="29039"/>
                </a:lnTo>
                <a:lnTo>
                  <a:pt x="76289" y="28904"/>
                </a:lnTo>
                <a:lnTo>
                  <a:pt x="76424" y="28788"/>
                </a:lnTo>
                <a:lnTo>
                  <a:pt x="76695" y="28498"/>
                </a:lnTo>
                <a:lnTo>
                  <a:pt x="76927" y="28208"/>
                </a:lnTo>
                <a:lnTo>
                  <a:pt x="77101" y="27879"/>
                </a:lnTo>
                <a:lnTo>
                  <a:pt x="77255" y="27531"/>
                </a:lnTo>
                <a:lnTo>
                  <a:pt x="77371" y="27183"/>
                </a:lnTo>
                <a:lnTo>
                  <a:pt x="77468" y="26816"/>
                </a:lnTo>
                <a:lnTo>
                  <a:pt x="77507" y="26429"/>
                </a:lnTo>
                <a:lnTo>
                  <a:pt x="77526" y="26042"/>
                </a:lnTo>
                <a:lnTo>
                  <a:pt x="77507" y="25656"/>
                </a:lnTo>
                <a:lnTo>
                  <a:pt x="77468" y="25269"/>
                </a:lnTo>
                <a:lnTo>
                  <a:pt x="77391" y="24882"/>
                </a:lnTo>
                <a:lnTo>
                  <a:pt x="77275" y="24496"/>
                </a:lnTo>
                <a:lnTo>
                  <a:pt x="77139" y="24109"/>
                </a:lnTo>
                <a:lnTo>
                  <a:pt x="76985" y="23742"/>
                </a:lnTo>
                <a:lnTo>
                  <a:pt x="76791" y="23394"/>
                </a:lnTo>
                <a:lnTo>
                  <a:pt x="76579" y="23065"/>
                </a:lnTo>
                <a:lnTo>
                  <a:pt x="76347" y="22756"/>
                </a:lnTo>
                <a:lnTo>
                  <a:pt x="76076" y="22485"/>
                </a:lnTo>
                <a:lnTo>
                  <a:pt x="75786" y="22234"/>
                </a:lnTo>
                <a:lnTo>
                  <a:pt x="75477" y="22021"/>
                </a:lnTo>
                <a:lnTo>
                  <a:pt x="75148" y="21828"/>
                </a:lnTo>
                <a:lnTo>
                  <a:pt x="74819" y="21673"/>
                </a:lnTo>
                <a:lnTo>
                  <a:pt x="74471" y="21538"/>
                </a:lnTo>
                <a:lnTo>
                  <a:pt x="74104" y="21441"/>
                </a:lnTo>
                <a:lnTo>
                  <a:pt x="73737" y="21383"/>
                </a:lnTo>
                <a:lnTo>
                  <a:pt x="73369" y="21344"/>
                </a:lnTo>
                <a:lnTo>
                  <a:pt x="72983" y="21344"/>
                </a:lnTo>
                <a:lnTo>
                  <a:pt x="72596" y="21383"/>
                </a:lnTo>
                <a:lnTo>
                  <a:pt x="72229" y="21460"/>
                </a:lnTo>
                <a:lnTo>
                  <a:pt x="71842" y="21576"/>
                </a:lnTo>
                <a:lnTo>
                  <a:pt x="71475" y="21712"/>
                </a:lnTo>
                <a:lnTo>
                  <a:pt x="71436" y="21499"/>
                </a:lnTo>
                <a:lnTo>
                  <a:pt x="71397" y="21306"/>
                </a:lnTo>
                <a:lnTo>
                  <a:pt x="71339" y="21112"/>
                </a:lnTo>
                <a:lnTo>
                  <a:pt x="71243" y="20938"/>
                </a:lnTo>
                <a:lnTo>
                  <a:pt x="71146" y="20745"/>
                </a:lnTo>
                <a:lnTo>
                  <a:pt x="71049" y="20571"/>
                </a:lnTo>
                <a:lnTo>
                  <a:pt x="70914" y="20416"/>
                </a:lnTo>
                <a:lnTo>
                  <a:pt x="70779" y="20262"/>
                </a:lnTo>
                <a:lnTo>
                  <a:pt x="70643" y="20107"/>
                </a:lnTo>
                <a:lnTo>
                  <a:pt x="70489" y="19972"/>
                </a:lnTo>
                <a:lnTo>
                  <a:pt x="70334" y="19836"/>
                </a:lnTo>
                <a:lnTo>
                  <a:pt x="70160" y="19701"/>
                </a:lnTo>
                <a:lnTo>
                  <a:pt x="69793" y="19488"/>
                </a:lnTo>
                <a:lnTo>
                  <a:pt x="69425" y="19314"/>
                </a:lnTo>
                <a:lnTo>
                  <a:pt x="69000" y="19121"/>
                </a:lnTo>
                <a:lnTo>
                  <a:pt x="68594" y="18966"/>
                </a:lnTo>
                <a:lnTo>
                  <a:pt x="68382" y="18908"/>
                </a:lnTo>
                <a:lnTo>
                  <a:pt x="68188" y="18850"/>
                </a:lnTo>
                <a:lnTo>
                  <a:pt x="67956" y="18831"/>
                </a:lnTo>
                <a:lnTo>
                  <a:pt x="67744" y="18812"/>
                </a:lnTo>
                <a:lnTo>
                  <a:pt x="67976" y="18290"/>
                </a:lnTo>
                <a:lnTo>
                  <a:pt x="68208" y="17748"/>
                </a:lnTo>
                <a:lnTo>
                  <a:pt x="68382" y="17207"/>
                </a:lnTo>
                <a:lnTo>
                  <a:pt x="68536" y="16646"/>
                </a:lnTo>
                <a:lnTo>
                  <a:pt x="68594" y="16376"/>
                </a:lnTo>
                <a:lnTo>
                  <a:pt x="68652" y="16086"/>
                </a:lnTo>
                <a:lnTo>
                  <a:pt x="68672" y="15815"/>
                </a:lnTo>
                <a:lnTo>
                  <a:pt x="68691" y="15525"/>
                </a:lnTo>
                <a:lnTo>
                  <a:pt x="68710" y="15235"/>
                </a:lnTo>
                <a:lnTo>
                  <a:pt x="68691" y="14964"/>
                </a:lnTo>
                <a:lnTo>
                  <a:pt x="68652" y="14674"/>
                </a:lnTo>
                <a:lnTo>
                  <a:pt x="68594" y="14404"/>
                </a:lnTo>
                <a:lnTo>
                  <a:pt x="68556" y="14172"/>
                </a:lnTo>
                <a:lnTo>
                  <a:pt x="68478" y="13959"/>
                </a:lnTo>
                <a:lnTo>
                  <a:pt x="68304" y="13534"/>
                </a:lnTo>
                <a:lnTo>
                  <a:pt x="68111" y="13128"/>
                </a:lnTo>
                <a:lnTo>
                  <a:pt x="67860" y="12741"/>
                </a:lnTo>
                <a:lnTo>
                  <a:pt x="67589" y="12374"/>
                </a:lnTo>
                <a:lnTo>
                  <a:pt x="67280" y="12026"/>
                </a:lnTo>
                <a:lnTo>
                  <a:pt x="66970" y="11697"/>
                </a:lnTo>
                <a:lnTo>
                  <a:pt x="66622" y="11388"/>
                </a:lnTo>
                <a:lnTo>
                  <a:pt x="66371" y="11175"/>
                </a:lnTo>
                <a:lnTo>
                  <a:pt x="66100" y="10982"/>
                </a:lnTo>
                <a:lnTo>
                  <a:pt x="65830" y="10789"/>
                </a:lnTo>
                <a:lnTo>
                  <a:pt x="65559" y="10595"/>
                </a:lnTo>
                <a:lnTo>
                  <a:pt x="65269" y="10421"/>
                </a:lnTo>
                <a:lnTo>
                  <a:pt x="64979" y="10267"/>
                </a:lnTo>
                <a:lnTo>
                  <a:pt x="64670" y="10131"/>
                </a:lnTo>
                <a:lnTo>
                  <a:pt x="64380" y="9996"/>
                </a:lnTo>
                <a:lnTo>
                  <a:pt x="64070" y="9861"/>
                </a:lnTo>
                <a:lnTo>
                  <a:pt x="63761" y="9764"/>
                </a:lnTo>
                <a:lnTo>
                  <a:pt x="63432" y="9667"/>
                </a:lnTo>
                <a:lnTo>
                  <a:pt x="63104" y="9590"/>
                </a:lnTo>
                <a:lnTo>
                  <a:pt x="62794" y="9513"/>
                </a:lnTo>
                <a:lnTo>
                  <a:pt x="62466" y="9474"/>
                </a:lnTo>
                <a:lnTo>
                  <a:pt x="62137" y="9435"/>
                </a:lnTo>
                <a:lnTo>
                  <a:pt x="61808" y="9416"/>
                </a:lnTo>
                <a:lnTo>
                  <a:pt x="61460" y="9416"/>
                </a:lnTo>
                <a:lnTo>
                  <a:pt x="61132" y="9435"/>
                </a:lnTo>
                <a:lnTo>
                  <a:pt x="60803" y="9474"/>
                </a:lnTo>
                <a:lnTo>
                  <a:pt x="60474" y="9532"/>
                </a:lnTo>
                <a:lnTo>
                  <a:pt x="60146" y="9609"/>
                </a:lnTo>
                <a:lnTo>
                  <a:pt x="59836" y="9687"/>
                </a:lnTo>
                <a:lnTo>
                  <a:pt x="59508" y="9803"/>
                </a:lnTo>
                <a:lnTo>
                  <a:pt x="59198" y="9919"/>
                </a:lnTo>
                <a:lnTo>
                  <a:pt x="58908" y="10054"/>
                </a:lnTo>
                <a:lnTo>
                  <a:pt x="58618" y="10209"/>
                </a:lnTo>
                <a:lnTo>
                  <a:pt x="58328" y="10383"/>
                </a:lnTo>
                <a:lnTo>
                  <a:pt x="58058" y="10576"/>
                </a:lnTo>
                <a:lnTo>
                  <a:pt x="57806" y="10789"/>
                </a:lnTo>
                <a:lnTo>
                  <a:pt x="57555" y="11001"/>
                </a:lnTo>
                <a:lnTo>
                  <a:pt x="57323" y="11233"/>
                </a:lnTo>
                <a:lnTo>
                  <a:pt x="57110" y="11485"/>
                </a:lnTo>
                <a:lnTo>
                  <a:pt x="56917" y="11736"/>
                </a:lnTo>
                <a:lnTo>
                  <a:pt x="56762" y="11987"/>
                </a:lnTo>
                <a:lnTo>
                  <a:pt x="56627" y="12238"/>
                </a:lnTo>
                <a:lnTo>
                  <a:pt x="56492" y="12509"/>
                </a:lnTo>
                <a:lnTo>
                  <a:pt x="56395" y="12780"/>
                </a:lnTo>
                <a:lnTo>
                  <a:pt x="56318" y="13070"/>
                </a:lnTo>
                <a:lnTo>
                  <a:pt x="56240" y="13340"/>
                </a:lnTo>
                <a:lnTo>
                  <a:pt x="56182" y="13650"/>
                </a:lnTo>
                <a:lnTo>
                  <a:pt x="56163" y="13940"/>
                </a:lnTo>
                <a:lnTo>
                  <a:pt x="56144" y="14230"/>
                </a:lnTo>
                <a:lnTo>
                  <a:pt x="56144" y="14539"/>
                </a:lnTo>
                <a:lnTo>
                  <a:pt x="56144" y="14829"/>
                </a:lnTo>
                <a:lnTo>
                  <a:pt x="56182" y="15138"/>
                </a:lnTo>
                <a:lnTo>
                  <a:pt x="56221" y="15428"/>
                </a:lnTo>
                <a:lnTo>
                  <a:pt x="56279" y="15718"/>
                </a:lnTo>
                <a:lnTo>
                  <a:pt x="56356" y="16008"/>
                </a:lnTo>
                <a:lnTo>
                  <a:pt x="56356" y="16008"/>
                </a:lnTo>
                <a:lnTo>
                  <a:pt x="55950" y="15796"/>
                </a:lnTo>
                <a:lnTo>
                  <a:pt x="55544" y="15602"/>
                </a:lnTo>
                <a:lnTo>
                  <a:pt x="55119" y="15428"/>
                </a:lnTo>
                <a:lnTo>
                  <a:pt x="54694" y="15274"/>
                </a:lnTo>
                <a:lnTo>
                  <a:pt x="54249" y="15158"/>
                </a:lnTo>
                <a:lnTo>
                  <a:pt x="53785" y="15080"/>
                </a:lnTo>
                <a:lnTo>
                  <a:pt x="53321" y="15022"/>
                </a:lnTo>
                <a:lnTo>
                  <a:pt x="52857" y="14984"/>
                </a:lnTo>
                <a:lnTo>
                  <a:pt x="52412" y="14984"/>
                </a:lnTo>
                <a:lnTo>
                  <a:pt x="51949" y="15022"/>
                </a:lnTo>
                <a:lnTo>
                  <a:pt x="51485" y="15080"/>
                </a:lnTo>
                <a:lnTo>
                  <a:pt x="51040" y="15158"/>
                </a:lnTo>
                <a:lnTo>
                  <a:pt x="50595" y="15293"/>
                </a:lnTo>
                <a:lnTo>
                  <a:pt x="50170" y="15428"/>
                </a:lnTo>
                <a:lnTo>
                  <a:pt x="49745" y="15602"/>
                </a:lnTo>
                <a:lnTo>
                  <a:pt x="49339" y="15815"/>
                </a:lnTo>
                <a:lnTo>
                  <a:pt x="49339" y="15641"/>
                </a:lnTo>
                <a:lnTo>
                  <a:pt x="49300" y="15467"/>
                </a:lnTo>
                <a:lnTo>
                  <a:pt x="49223" y="15138"/>
                </a:lnTo>
                <a:lnTo>
                  <a:pt x="49107" y="14829"/>
                </a:lnTo>
                <a:lnTo>
                  <a:pt x="48952" y="14520"/>
                </a:lnTo>
                <a:lnTo>
                  <a:pt x="48759" y="14230"/>
                </a:lnTo>
                <a:lnTo>
                  <a:pt x="48546" y="13959"/>
                </a:lnTo>
                <a:lnTo>
                  <a:pt x="48295" y="13708"/>
                </a:lnTo>
                <a:lnTo>
                  <a:pt x="48024" y="13495"/>
                </a:lnTo>
                <a:lnTo>
                  <a:pt x="47734" y="13302"/>
                </a:lnTo>
                <a:lnTo>
                  <a:pt x="47425" y="13147"/>
                </a:lnTo>
                <a:lnTo>
                  <a:pt x="47115" y="13012"/>
                </a:lnTo>
                <a:lnTo>
                  <a:pt x="46787" y="12896"/>
                </a:lnTo>
                <a:lnTo>
                  <a:pt x="46458" y="12799"/>
                </a:lnTo>
                <a:lnTo>
                  <a:pt x="46110" y="12722"/>
                </a:lnTo>
                <a:lnTo>
                  <a:pt x="45762" y="12664"/>
                </a:lnTo>
                <a:lnTo>
                  <a:pt x="45433" y="12644"/>
                </a:lnTo>
                <a:lnTo>
                  <a:pt x="45085" y="12625"/>
                </a:lnTo>
                <a:lnTo>
                  <a:pt x="44447" y="12625"/>
                </a:lnTo>
                <a:lnTo>
                  <a:pt x="44119" y="12664"/>
                </a:lnTo>
                <a:lnTo>
                  <a:pt x="43500" y="12722"/>
                </a:lnTo>
                <a:lnTo>
                  <a:pt x="42823" y="12799"/>
                </a:lnTo>
                <a:lnTo>
                  <a:pt x="42823" y="12799"/>
                </a:lnTo>
                <a:lnTo>
                  <a:pt x="43133" y="12509"/>
                </a:lnTo>
                <a:lnTo>
                  <a:pt x="43423" y="12180"/>
                </a:lnTo>
                <a:lnTo>
                  <a:pt x="43713" y="11852"/>
                </a:lnTo>
                <a:lnTo>
                  <a:pt x="43964" y="11523"/>
                </a:lnTo>
                <a:lnTo>
                  <a:pt x="44196" y="11156"/>
                </a:lnTo>
                <a:lnTo>
                  <a:pt x="44428" y="10789"/>
                </a:lnTo>
                <a:lnTo>
                  <a:pt x="44621" y="10421"/>
                </a:lnTo>
                <a:lnTo>
                  <a:pt x="44795" y="10035"/>
                </a:lnTo>
                <a:lnTo>
                  <a:pt x="44969" y="9629"/>
                </a:lnTo>
                <a:lnTo>
                  <a:pt x="45105" y="9223"/>
                </a:lnTo>
                <a:lnTo>
                  <a:pt x="45221" y="8817"/>
                </a:lnTo>
                <a:lnTo>
                  <a:pt x="45317" y="8391"/>
                </a:lnTo>
                <a:lnTo>
                  <a:pt x="45375" y="7985"/>
                </a:lnTo>
                <a:lnTo>
                  <a:pt x="45433" y="7560"/>
                </a:lnTo>
                <a:lnTo>
                  <a:pt x="45453" y="7135"/>
                </a:lnTo>
                <a:lnTo>
                  <a:pt x="45453" y="6709"/>
                </a:lnTo>
                <a:lnTo>
                  <a:pt x="45414" y="6284"/>
                </a:lnTo>
                <a:lnTo>
                  <a:pt x="45375" y="5859"/>
                </a:lnTo>
                <a:lnTo>
                  <a:pt x="45279" y="5433"/>
                </a:lnTo>
                <a:lnTo>
                  <a:pt x="45182" y="5008"/>
                </a:lnTo>
                <a:lnTo>
                  <a:pt x="45047" y="4602"/>
                </a:lnTo>
                <a:lnTo>
                  <a:pt x="44892" y="4215"/>
                </a:lnTo>
                <a:lnTo>
                  <a:pt x="44718" y="3809"/>
                </a:lnTo>
                <a:lnTo>
                  <a:pt x="44525" y="3442"/>
                </a:lnTo>
                <a:lnTo>
                  <a:pt x="44312" y="3075"/>
                </a:lnTo>
                <a:lnTo>
                  <a:pt x="44061" y="2727"/>
                </a:lnTo>
                <a:lnTo>
                  <a:pt x="43809" y="2379"/>
                </a:lnTo>
                <a:lnTo>
                  <a:pt x="43519" y="2050"/>
                </a:lnTo>
                <a:lnTo>
                  <a:pt x="43229" y="1760"/>
                </a:lnTo>
                <a:lnTo>
                  <a:pt x="42901" y="1470"/>
                </a:lnTo>
                <a:lnTo>
                  <a:pt x="42572" y="1219"/>
                </a:lnTo>
                <a:lnTo>
                  <a:pt x="42224" y="967"/>
                </a:lnTo>
                <a:lnTo>
                  <a:pt x="41837" y="755"/>
                </a:lnTo>
                <a:lnTo>
                  <a:pt x="41470" y="581"/>
                </a:lnTo>
                <a:lnTo>
                  <a:pt x="41064" y="407"/>
                </a:lnTo>
                <a:lnTo>
                  <a:pt x="40658" y="271"/>
                </a:lnTo>
                <a:lnTo>
                  <a:pt x="40252" y="175"/>
                </a:lnTo>
                <a:lnTo>
                  <a:pt x="39827" y="78"/>
                </a:lnTo>
                <a:lnTo>
                  <a:pt x="39401" y="39"/>
                </a:lnTo>
                <a:lnTo>
                  <a:pt x="38976" y="1"/>
                </a:lnTo>
                <a:close/>
              </a:path>
            </a:pathLst>
          </a:custGeom>
          <a:solidFill>
            <a:srgbClr val="9ADD9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6" name="Google Shape;706;p28"/>
          <p:cNvGrpSpPr/>
          <p:nvPr/>
        </p:nvGrpSpPr>
        <p:grpSpPr>
          <a:xfrm>
            <a:off x="323775" y="2732116"/>
            <a:ext cx="344973" cy="713551"/>
            <a:chOff x="2482298" y="2502800"/>
            <a:chExt cx="596117" cy="1233025"/>
          </a:xfrm>
        </p:grpSpPr>
        <p:sp>
          <p:nvSpPr>
            <p:cNvPr id="707" name="Google Shape;707;p28"/>
            <p:cNvSpPr/>
            <p:nvPr/>
          </p:nvSpPr>
          <p:spPr>
            <a:xfrm>
              <a:off x="2536300" y="3635625"/>
              <a:ext cx="488100" cy="1002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8" name="Google Shape;708;p28"/>
            <p:cNvGrpSpPr/>
            <p:nvPr/>
          </p:nvGrpSpPr>
          <p:grpSpPr>
            <a:xfrm>
              <a:off x="2482298" y="2502800"/>
              <a:ext cx="596117" cy="1200431"/>
              <a:chOff x="5636700" y="760500"/>
              <a:chExt cx="491400" cy="989475"/>
            </a:xfrm>
          </p:grpSpPr>
          <p:sp>
            <p:nvSpPr>
              <p:cNvPr id="709" name="Google Shape;709;p28"/>
              <p:cNvSpPr/>
              <p:nvPr/>
            </p:nvSpPr>
            <p:spPr>
              <a:xfrm>
                <a:off x="5636700" y="760500"/>
                <a:ext cx="491400" cy="745225"/>
              </a:xfrm>
              <a:custGeom>
                <a:avLst/>
                <a:gdLst/>
                <a:ahLst/>
                <a:cxnLst/>
                <a:rect l="l" t="t" r="r" b="b"/>
                <a:pathLst>
                  <a:path w="19656" h="29809" extrusionOk="0">
                    <a:moveTo>
                      <a:pt x="9599" y="1"/>
                    </a:moveTo>
                    <a:lnTo>
                      <a:pt x="9370" y="39"/>
                    </a:lnTo>
                    <a:lnTo>
                      <a:pt x="9141" y="115"/>
                    </a:lnTo>
                    <a:lnTo>
                      <a:pt x="8912" y="192"/>
                    </a:lnTo>
                    <a:lnTo>
                      <a:pt x="8702" y="306"/>
                    </a:lnTo>
                    <a:lnTo>
                      <a:pt x="8492" y="440"/>
                    </a:lnTo>
                    <a:lnTo>
                      <a:pt x="8301" y="611"/>
                    </a:lnTo>
                    <a:lnTo>
                      <a:pt x="8110" y="802"/>
                    </a:lnTo>
                    <a:lnTo>
                      <a:pt x="7576" y="1375"/>
                    </a:lnTo>
                    <a:lnTo>
                      <a:pt x="7080" y="1985"/>
                    </a:lnTo>
                    <a:lnTo>
                      <a:pt x="6584" y="2577"/>
                    </a:lnTo>
                    <a:lnTo>
                      <a:pt x="6126" y="3188"/>
                    </a:lnTo>
                    <a:lnTo>
                      <a:pt x="5706" y="3798"/>
                    </a:lnTo>
                    <a:lnTo>
                      <a:pt x="5286" y="4390"/>
                    </a:lnTo>
                    <a:lnTo>
                      <a:pt x="4885" y="5001"/>
                    </a:lnTo>
                    <a:lnTo>
                      <a:pt x="4504" y="5630"/>
                    </a:lnTo>
                    <a:lnTo>
                      <a:pt x="4160" y="6241"/>
                    </a:lnTo>
                    <a:lnTo>
                      <a:pt x="3817" y="6833"/>
                    </a:lnTo>
                    <a:lnTo>
                      <a:pt x="3492" y="7443"/>
                    </a:lnTo>
                    <a:lnTo>
                      <a:pt x="3206" y="8054"/>
                    </a:lnTo>
                    <a:lnTo>
                      <a:pt x="2920" y="8645"/>
                    </a:lnTo>
                    <a:lnTo>
                      <a:pt x="2653" y="9237"/>
                    </a:lnTo>
                    <a:lnTo>
                      <a:pt x="2404" y="9829"/>
                    </a:lnTo>
                    <a:lnTo>
                      <a:pt x="2156" y="10401"/>
                    </a:lnTo>
                    <a:lnTo>
                      <a:pt x="1737" y="11527"/>
                    </a:lnTo>
                    <a:lnTo>
                      <a:pt x="1374" y="12615"/>
                    </a:lnTo>
                    <a:lnTo>
                      <a:pt x="1069" y="13645"/>
                    </a:lnTo>
                    <a:lnTo>
                      <a:pt x="802" y="14618"/>
                    </a:lnTo>
                    <a:lnTo>
                      <a:pt x="592" y="15515"/>
                    </a:lnTo>
                    <a:lnTo>
                      <a:pt x="420" y="16336"/>
                    </a:lnTo>
                    <a:lnTo>
                      <a:pt x="267" y="17099"/>
                    </a:lnTo>
                    <a:lnTo>
                      <a:pt x="172" y="17748"/>
                    </a:lnTo>
                    <a:lnTo>
                      <a:pt x="76" y="18530"/>
                    </a:lnTo>
                    <a:lnTo>
                      <a:pt x="38" y="18931"/>
                    </a:lnTo>
                    <a:lnTo>
                      <a:pt x="19" y="19332"/>
                    </a:lnTo>
                    <a:lnTo>
                      <a:pt x="0" y="19733"/>
                    </a:lnTo>
                    <a:lnTo>
                      <a:pt x="19" y="20133"/>
                    </a:lnTo>
                    <a:lnTo>
                      <a:pt x="38" y="20534"/>
                    </a:lnTo>
                    <a:lnTo>
                      <a:pt x="57" y="20935"/>
                    </a:lnTo>
                    <a:lnTo>
                      <a:pt x="115" y="21317"/>
                    </a:lnTo>
                    <a:lnTo>
                      <a:pt x="172" y="21698"/>
                    </a:lnTo>
                    <a:lnTo>
                      <a:pt x="248" y="22061"/>
                    </a:lnTo>
                    <a:lnTo>
                      <a:pt x="324" y="22423"/>
                    </a:lnTo>
                    <a:lnTo>
                      <a:pt x="420" y="22767"/>
                    </a:lnTo>
                    <a:lnTo>
                      <a:pt x="515" y="23091"/>
                    </a:lnTo>
                    <a:lnTo>
                      <a:pt x="630" y="23416"/>
                    </a:lnTo>
                    <a:lnTo>
                      <a:pt x="744" y="23740"/>
                    </a:lnTo>
                    <a:lnTo>
                      <a:pt x="878" y="24026"/>
                    </a:lnTo>
                    <a:lnTo>
                      <a:pt x="1011" y="24332"/>
                    </a:lnTo>
                    <a:lnTo>
                      <a:pt x="1298" y="24885"/>
                    </a:lnTo>
                    <a:lnTo>
                      <a:pt x="1622" y="25400"/>
                    </a:lnTo>
                    <a:lnTo>
                      <a:pt x="1966" y="25877"/>
                    </a:lnTo>
                    <a:lnTo>
                      <a:pt x="2328" y="26316"/>
                    </a:lnTo>
                    <a:lnTo>
                      <a:pt x="2729" y="26717"/>
                    </a:lnTo>
                    <a:lnTo>
                      <a:pt x="3130" y="27099"/>
                    </a:lnTo>
                    <a:lnTo>
                      <a:pt x="3549" y="27442"/>
                    </a:lnTo>
                    <a:lnTo>
                      <a:pt x="3969" y="27747"/>
                    </a:lnTo>
                    <a:lnTo>
                      <a:pt x="4408" y="28034"/>
                    </a:lnTo>
                    <a:lnTo>
                      <a:pt x="4847" y="28301"/>
                    </a:lnTo>
                    <a:lnTo>
                      <a:pt x="5286" y="28530"/>
                    </a:lnTo>
                    <a:lnTo>
                      <a:pt x="5725" y="28721"/>
                    </a:lnTo>
                    <a:lnTo>
                      <a:pt x="6145" y="28912"/>
                    </a:lnTo>
                    <a:lnTo>
                      <a:pt x="6565" y="29064"/>
                    </a:lnTo>
                    <a:lnTo>
                      <a:pt x="6965" y="29217"/>
                    </a:lnTo>
                    <a:lnTo>
                      <a:pt x="7366" y="29331"/>
                    </a:lnTo>
                    <a:lnTo>
                      <a:pt x="7748" y="29446"/>
                    </a:lnTo>
                    <a:lnTo>
                      <a:pt x="8435" y="29599"/>
                    </a:lnTo>
                    <a:lnTo>
                      <a:pt x="9007" y="29694"/>
                    </a:lnTo>
                    <a:lnTo>
                      <a:pt x="9446" y="29770"/>
                    </a:lnTo>
                    <a:lnTo>
                      <a:pt x="9828" y="29808"/>
                    </a:lnTo>
                    <a:lnTo>
                      <a:pt x="10209" y="29770"/>
                    </a:lnTo>
                    <a:lnTo>
                      <a:pt x="10648" y="29694"/>
                    </a:lnTo>
                    <a:lnTo>
                      <a:pt x="11221" y="29599"/>
                    </a:lnTo>
                    <a:lnTo>
                      <a:pt x="11908" y="29446"/>
                    </a:lnTo>
                    <a:lnTo>
                      <a:pt x="12289" y="29331"/>
                    </a:lnTo>
                    <a:lnTo>
                      <a:pt x="12690" y="29217"/>
                    </a:lnTo>
                    <a:lnTo>
                      <a:pt x="13091" y="29064"/>
                    </a:lnTo>
                    <a:lnTo>
                      <a:pt x="13511" y="28912"/>
                    </a:lnTo>
                    <a:lnTo>
                      <a:pt x="13931" y="28721"/>
                    </a:lnTo>
                    <a:lnTo>
                      <a:pt x="14369" y="28530"/>
                    </a:lnTo>
                    <a:lnTo>
                      <a:pt x="14808" y="28301"/>
                    </a:lnTo>
                    <a:lnTo>
                      <a:pt x="15247" y="28034"/>
                    </a:lnTo>
                    <a:lnTo>
                      <a:pt x="15686" y="27747"/>
                    </a:lnTo>
                    <a:lnTo>
                      <a:pt x="16106" y="27442"/>
                    </a:lnTo>
                    <a:lnTo>
                      <a:pt x="16526" y="27099"/>
                    </a:lnTo>
                    <a:lnTo>
                      <a:pt x="16927" y="26717"/>
                    </a:lnTo>
                    <a:lnTo>
                      <a:pt x="17327" y="26316"/>
                    </a:lnTo>
                    <a:lnTo>
                      <a:pt x="17690" y="25877"/>
                    </a:lnTo>
                    <a:lnTo>
                      <a:pt x="18033" y="25400"/>
                    </a:lnTo>
                    <a:lnTo>
                      <a:pt x="18358" y="24885"/>
                    </a:lnTo>
                    <a:lnTo>
                      <a:pt x="18644" y="24332"/>
                    </a:lnTo>
                    <a:lnTo>
                      <a:pt x="18778" y="24026"/>
                    </a:lnTo>
                    <a:lnTo>
                      <a:pt x="18911" y="23740"/>
                    </a:lnTo>
                    <a:lnTo>
                      <a:pt x="19026" y="23416"/>
                    </a:lnTo>
                    <a:lnTo>
                      <a:pt x="19140" y="23091"/>
                    </a:lnTo>
                    <a:lnTo>
                      <a:pt x="19236" y="22767"/>
                    </a:lnTo>
                    <a:lnTo>
                      <a:pt x="19331" y="22423"/>
                    </a:lnTo>
                    <a:lnTo>
                      <a:pt x="19407" y="22061"/>
                    </a:lnTo>
                    <a:lnTo>
                      <a:pt x="19484" y="21698"/>
                    </a:lnTo>
                    <a:lnTo>
                      <a:pt x="19541" y="21317"/>
                    </a:lnTo>
                    <a:lnTo>
                      <a:pt x="19598" y="20935"/>
                    </a:lnTo>
                    <a:lnTo>
                      <a:pt x="19617" y="20534"/>
                    </a:lnTo>
                    <a:lnTo>
                      <a:pt x="19636" y="20133"/>
                    </a:lnTo>
                    <a:lnTo>
                      <a:pt x="19655" y="19733"/>
                    </a:lnTo>
                    <a:lnTo>
                      <a:pt x="19636" y="19332"/>
                    </a:lnTo>
                    <a:lnTo>
                      <a:pt x="19617" y="18931"/>
                    </a:lnTo>
                    <a:lnTo>
                      <a:pt x="19579" y="18530"/>
                    </a:lnTo>
                    <a:lnTo>
                      <a:pt x="19484" y="17748"/>
                    </a:lnTo>
                    <a:lnTo>
                      <a:pt x="19388" y="17099"/>
                    </a:lnTo>
                    <a:lnTo>
                      <a:pt x="19236" y="16336"/>
                    </a:lnTo>
                    <a:lnTo>
                      <a:pt x="19064" y="15515"/>
                    </a:lnTo>
                    <a:lnTo>
                      <a:pt x="18854" y="14599"/>
                    </a:lnTo>
                    <a:lnTo>
                      <a:pt x="18587" y="13645"/>
                    </a:lnTo>
                    <a:lnTo>
                      <a:pt x="18281" y="12596"/>
                    </a:lnTo>
                    <a:lnTo>
                      <a:pt x="17919" y="11527"/>
                    </a:lnTo>
                    <a:lnTo>
                      <a:pt x="17499" y="10401"/>
                    </a:lnTo>
                    <a:lnTo>
                      <a:pt x="17251" y="9829"/>
                    </a:lnTo>
                    <a:lnTo>
                      <a:pt x="17003" y="9237"/>
                    </a:lnTo>
                    <a:lnTo>
                      <a:pt x="16736" y="8645"/>
                    </a:lnTo>
                    <a:lnTo>
                      <a:pt x="16450" y="8054"/>
                    </a:lnTo>
                    <a:lnTo>
                      <a:pt x="16163" y="7443"/>
                    </a:lnTo>
                    <a:lnTo>
                      <a:pt x="15839" y="6833"/>
                    </a:lnTo>
                    <a:lnTo>
                      <a:pt x="15495" y="6222"/>
                    </a:lnTo>
                    <a:lnTo>
                      <a:pt x="15152" y="5630"/>
                    </a:lnTo>
                    <a:lnTo>
                      <a:pt x="14770" y="5001"/>
                    </a:lnTo>
                    <a:lnTo>
                      <a:pt x="14369" y="4390"/>
                    </a:lnTo>
                    <a:lnTo>
                      <a:pt x="13950" y="3798"/>
                    </a:lnTo>
                    <a:lnTo>
                      <a:pt x="13530" y="3188"/>
                    </a:lnTo>
                    <a:lnTo>
                      <a:pt x="13072" y="2577"/>
                    </a:lnTo>
                    <a:lnTo>
                      <a:pt x="12576" y="1985"/>
                    </a:lnTo>
                    <a:lnTo>
                      <a:pt x="12080" y="1375"/>
                    </a:lnTo>
                    <a:lnTo>
                      <a:pt x="11545" y="802"/>
                    </a:lnTo>
                    <a:lnTo>
                      <a:pt x="11354" y="611"/>
                    </a:lnTo>
                    <a:lnTo>
                      <a:pt x="11164" y="440"/>
                    </a:lnTo>
                    <a:lnTo>
                      <a:pt x="10954" y="306"/>
                    </a:lnTo>
                    <a:lnTo>
                      <a:pt x="10744" y="192"/>
                    </a:lnTo>
                    <a:lnTo>
                      <a:pt x="10515" y="115"/>
                    </a:lnTo>
                    <a:lnTo>
                      <a:pt x="10286" y="39"/>
                    </a:lnTo>
                    <a:lnTo>
                      <a:pt x="1005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28"/>
              <p:cNvSpPr/>
              <p:nvPr/>
            </p:nvSpPr>
            <p:spPr>
              <a:xfrm>
                <a:off x="5636700" y="848300"/>
                <a:ext cx="473750" cy="657425"/>
              </a:xfrm>
              <a:custGeom>
                <a:avLst/>
                <a:gdLst/>
                <a:ahLst/>
                <a:cxnLst/>
                <a:rect l="l" t="t" r="r" b="b"/>
                <a:pathLst>
                  <a:path w="18950" h="26297" extrusionOk="0">
                    <a:moveTo>
                      <a:pt x="5897" y="0"/>
                    </a:moveTo>
                    <a:lnTo>
                      <a:pt x="5534" y="515"/>
                    </a:lnTo>
                    <a:lnTo>
                      <a:pt x="5191" y="1050"/>
                    </a:lnTo>
                    <a:lnTo>
                      <a:pt x="4847" y="1565"/>
                    </a:lnTo>
                    <a:lnTo>
                      <a:pt x="4523" y="2099"/>
                    </a:lnTo>
                    <a:lnTo>
                      <a:pt x="4217" y="2614"/>
                    </a:lnTo>
                    <a:lnTo>
                      <a:pt x="3931" y="3130"/>
                    </a:lnTo>
                    <a:lnTo>
                      <a:pt x="3378" y="4179"/>
                    </a:lnTo>
                    <a:lnTo>
                      <a:pt x="2882" y="5210"/>
                    </a:lnTo>
                    <a:lnTo>
                      <a:pt x="2443" y="6221"/>
                    </a:lnTo>
                    <a:lnTo>
                      <a:pt x="2042" y="7194"/>
                    </a:lnTo>
                    <a:lnTo>
                      <a:pt x="1698" y="8168"/>
                    </a:lnTo>
                    <a:lnTo>
                      <a:pt x="1374" y="9084"/>
                    </a:lnTo>
                    <a:lnTo>
                      <a:pt x="1107" y="9980"/>
                    </a:lnTo>
                    <a:lnTo>
                      <a:pt x="878" y="10820"/>
                    </a:lnTo>
                    <a:lnTo>
                      <a:pt x="687" y="11622"/>
                    </a:lnTo>
                    <a:lnTo>
                      <a:pt x="515" y="12366"/>
                    </a:lnTo>
                    <a:lnTo>
                      <a:pt x="363" y="13053"/>
                    </a:lnTo>
                    <a:lnTo>
                      <a:pt x="267" y="13683"/>
                    </a:lnTo>
                    <a:lnTo>
                      <a:pt x="172" y="14236"/>
                    </a:lnTo>
                    <a:lnTo>
                      <a:pt x="76" y="15018"/>
                    </a:lnTo>
                    <a:lnTo>
                      <a:pt x="38" y="15419"/>
                    </a:lnTo>
                    <a:lnTo>
                      <a:pt x="19" y="15820"/>
                    </a:lnTo>
                    <a:lnTo>
                      <a:pt x="0" y="16221"/>
                    </a:lnTo>
                    <a:lnTo>
                      <a:pt x="19" y="16621"/>
                    </a:lnTo>
                    <a:lnTo>
                      <a:pt x="38" y="17022"/>
                    </a:lnTo>
                    <a:lnTo>
                      <a:pt x="57" y="17423"/>
                    </a:lnTo>
                    <a:lnTo>
                      <a:pt x="115" y="17805"/>
                    </a:lnTo>
                    <a:lnTo>
                      <a:pt x="172" y="18186"/>
                    </a:lnTo>
                    <a:lnTo>
                      <a:pt x="248" y="18549"/>
                    </a:lnTo>
                    <a:lnTo>
                      <a:pt x="324" y="18911"/>
                    </a:lnTo>
                    <a:lnTo>
                      <a:pt x="420" y="19255"/>
                    </a:lnTo>
                    <a:lnTo>
                      <a:pt x="515" y="19579"/>
                    </a:lnTo>
                    <a:lnTo>
                      <a:pt x="630" y="19904"/>
                    </a:lnTo>
                    <a:lnTo>
                      <a:pt x="744" y="20228"/>
                    </a:lnTo>
                    <a:lnTo>
                      <a:pt x="859" y="20514"/>
                    </a:lnTo>
                    <a:lnTo>
                      <a:pt x="1011" y="20820"/>
                    </a:lnTo>
                    <a:lnTo>
                      <a:pt x="1298" y="21373"/>
                    </a:lnTo>
                    <a:lnTo>
                      <a:pt x="1622" y="21888"/>
                    </a:lnTo>
                    <a:lnTo>
                      <a:pt x="1966" y="22365"/>
                    </a:lnTo>
                    <a:lnTo>
                      <a:pt x="2328" y="22804"/>
                    </a:lnTo>
                    <a:lnTo>
                      <a:pt x="2729" y="23205"/>
                    </a:lnTo>
                    <a:lnTo>
                      <a:pt x="3130" y="23587"/>
                    </a:lnTo>
                    <a:lnTo>
                      <a:pt x="3549" y="23930"/>
                    </a:lnTo>
                    <a:lnTo>
                      <a:pt x="3969" y="24235"/>
                    </a:lnTo>
                    <a:lnTo>
                      <a:pt x="4408" y="24522"/>
                    </a:lnTo>
                    <a:lnTo>
                      <a:pt x="4847" y="24789"/>
                    </a:lnTo>
                    <a:lnTo>
                      <a:pt x="5286" y="25018"/>
                    </a:lnTo>
                    <a:lnTo>
                      <a:pt x="5706" y="25209"/>
                    </a:lnTo>
                    <a:lnTo>
                      <a:pt x="6145" y="25400"/>
                    </a:lnTo>
                    <a:lnTo>
                      <a:pt x="6565" y="25571"/>
                    </a:lnTo>
                    <a:lnTo>
                      <a:pt x="6965" y="25705"/>
                    </a:lnTo>
                    <a:lnTo>
                      <a:pt x="7366" y="25819"/>
                    </a:lnTo>
                    <a:lnTo>
                      <a:pt x="7748" y="25934"/>
                    </a:lnTo>
                    <a:lnTo>
                      <a:pt x="8435" y="26087"/>
                    </a:lnTo>
                    <a:lnTo>
                      <a:pt x="9007" y="26201"/>
                    </a:lnTo>
                    <a:lnTo>
                      <a:pt x="9446" y="26258"/>
                    </a:lnTo>
                    <a:lnTo>
                      <a:pt x="9828" y="26296"/>
                    </a:lnTo>
                    <a:lnTo>
                      <a:pt x="10133" y="26258"/>
                    </a:lnTo>
                    <a:lnTo>
                      <a:pt x="10477" y="26220"/>
                    </a:lnTo>
                    <a:lnTo>
                      <a:pt x="10935" y="26144"/>
                    </a:lnTo>
                    <a:lnTo>
                      <a:pt x="11488" y="26029"/>
                    </a:lnTo>
                    <a:lnTo>
                      <a:pt x="12118" y="25877"/>
                    </a:lnTo>
                    <a:lnTo>
                      <a:pt x="12805" y="25667"/>
                    </a:lnTo>
                    <a:lnTo>
                      <a:pt x="13167" y="25533"/>
                    </a:lnTo>
                    <a:lnTo>
                      <a:pt x="13530" y="25400"/>
                    </a:lnTo>
                    <a:lnTo>
                      <a:pt x="13911" y="25228"/>
                    </a:lnTo>
                    <a:lnTo>
                      <a:pt x="14293" y="25056"/>
                    </a:lnTo>
                    <a:lnTo>
                      <a:pt x="14675" y="24846"/>
                    </a:lnTo>
                    <a:lnTo>
                      <a:pt x="15056" y="24636"/>
                    </a:lnTo>
                    <a:lnTo>
                      <a:pt x="15438" y="24388"/>
                    </a:lnTo>
                    <a:lnTo>
                      <a:pt x="15820" y="24140"/>
                    </a:lnTo>
                    <a:lnTo>
                      <a:pt x="16201" y="23854"/>
                    </a:lnTo>
                    <a:lnTo>
                      <a:pt x="16564" y="23548"/>
                    </a:lnTo>
                    <a:lnTo>
                      <a:pt x="16927" y="23224"/>
                    </a:lnTo>
                    <a:lnTo>
                      <a:pt x="17270" y="22861"/>
                    </a:lnTo>
                    <a:lnTo>
                      <a:pt x="17594" y="22480"/>
                    </a:lnTo>
                    <a:lnTo>
                      <a:pt x="17900" y="22079"/>
                    </a:lnTo>
                    <a:lnTo>
                      <a:pt x="18205" y="21640"/>
                    </a:lnTo>
                    <a:lnTo>
                      <a:pt x="18472" y="21163"/>
                    </a:lnTo>
                    <a:lnTo>
                      <a:pt x="18720" y="20667"/>
                    </a:lnTo>
                    <a:lnTo>
                      <a:pt x="18949" y="20152"/>
                    </a:lnTo>
                    <a:lnTo>
                      <a:pt x="18663" y="20419"/>
                    </a:lnTo>
                    <a:lnTo>
                      <a:pt x="18377" y="20686"/>
                    </a:lnTo>
                    <a:lnTo>
                      <a:pt x="18091" y="20934"/>
                    </a:lnTo>
                    <a:lnTo>
                      <a:pt x="17785" y="21163"/>
                    </a:lnTo>
                    <a:lnTo>
                      <a:pt x="17499" y="21373"/>
                    </a:lnTo>
                    <a:lnTo>
                      <a:pt x="17194" y="21583"/>
                    </a:lnTo>
                    <a:lnTo>
                      <a:pt x="16888" y="21774"/>
                    </a:lnTo>
                    <a:lnTo>
                      <a:pt x="16583" y="21946"/>
                    </a:lnTo>
                    <a:lnTo>
                      <a:pt x="15972" y="22251"/>
                    </a:lnTo>
                    <a:lnTo>
                      <a:pt x="15362" y="22518"/>
                    </a:lnTo>
                    <a:lnTo>
                      <a:pt x="14770" y="22747"/>
                    </a:lnTo>
                    <a:lnTo>
                      <a:pt x="14217" y="22919"/>
                    </a:lnTo>
                    <a:lnTo>
                      <a:pt x="13682" y="23071"/>
                    </a:lnTo>
                    <a:lnTo>
                      <a:pt x="13186" y="23186"/>
                    </a:lnTo>
                    <a:lnTo>
                      <a:pt x="12766" y="23262"/>
                    </a:lnTo>
                    <a:lnTo>
                      <a:pt x="12385" y="23339"/>
                    </a:lnTo>
                    <a:lnTo>
                      <a:pt x="11851" y="23396"/>
                    </a:lnTo>
                    <a:lnTo>
                      <a:pt x="11660" y="23415"/>
                    </a:lnTo>
                    <a:lnTo>
                      <a:pt x="11278" y="23377"/>
                    </a:lnTo>
                    <a:lnTo>
                      <a:pt x="10839" y="23319"/>
                    </a:lnTo>
                    <a:lnTo>
                      <a:pt x="10248" y="23205"/>
                    </a:lnTo>
                    <a:lnTo>
                      <a:pt x="9580" y="23052"/>
                    </a:lnTo>
                    <a:lnTo>
                      <a:pt x="9198" y="22957"/>
                    </a:lnTo>
                    <a:lnTo>
                      <a:pt x="8797" y="22823"/>
                    </a:lnTo>
                    <a:lnTo>
                      <a:pt x="8397" y="22690"/>
                    </a:lnTo>
                    <a:lnTo>
                      <a:pt x="7977" y="22518"/>
                    </a:lnTo>
                    <a:lnTo>
                      <a:pt x="7538" y="22346"/>
                    </a:lnTo>
                    <a:lnTo>
                      <a:pt x="7118" y="22136"/>
                    </a:lnTo>
                    <a:lnTo>
                      <a:pt x="6679" y="21907"/>
                    </a:lnTo>
                    <a:lnTo>
                      <a:pt x="6240" y="21659"/>
                    </a:lnTo>
                    <a:lnTo>
                      <a:pt x="5801" y="21373"/>
                    </a:lnTo>
                    <a:lnTo>
                      <a:pt x="5381" y="21049"/>
                    </a:lnTo>
                    <a:lnTo>
                      <a:pt x="4962" y="20705"/>
                    </a:lnTo>
                    <a:lnTo>
                      <a:pt x="4561" y="20343"/>
                    </a:lnTo>
                    <a:lnTo>
                      <a:pt x="4160" y="19923"/>
                    </a:lnTo>
                    <a:lnTo>
                      <a:pt x="3798" y="19484"/>
                    </a:lnTo>
                    <a:lnTo>
                      <a:pt x="3454" y="19007"/>
                    </a:lnTo>
                    <a:lnTo>
                      <a:pt x="3130" y="18491"/>
                    </a:lnTo>
                    <a:lnTo>
                      <a:pt x="2824" y="17938"/>
                    </a:lnTo>
                    <a:lnTo>
                      <a:pt x="2691" y="17652"/>
                    </a:lnTo>
                    <a:lnTo>
                      <a:pt x="2576" y="17347"/>
                    </a:lnTo>
                    <a:lnTo>
                      <a:pt x="2443" y="17041"/>
                    </a:lnTo>
                    <a:lnTo>
                      <a:pt x="2347" y="16717"/>
                    </a:lnTo>
                    <a:lnTo>
                      <a:pt x="2233" y="16373"/>
                    </a:lnTo>
                    <a:lnTo>
                      <a:pt x="2156" y="16030"/>
                    </a:lnTo>
                    <a:lnTo>
                      <a:pt x="2061" y="15686"/>
                    </a:lnTo>
                    <a:lnTo>
                      <a:pt x="2004" y="15324"/>
                    </a:lnTo>
                    <a:lnTo>
                      <a:pt x="1946" y="14942"/>
                    </a:lnTo>
                    <a:lnTo>
                      <a:pt x="1889" y="14560"/>
                    </a:lnTo>
                    <a:lnTo>
                      <a:pt x="1851" y="14160"/>
                    </a:lnTo>
                    <a:lnTo>
                      <a:pt x="1832" y="13759"/>
                    </a:lnTo>
                    <a:lnTo>
                      <a:pt x="1832" y="13358"/>
                    </a:lnTo>
                    <a:lnTo>
                      <a:pt x="1851" y="12957"/>
                    </a:lnTo>
                    <a:lnTo>
                      <a:pt x="1870" y="12557"/>
                    </a:lnTo>
                    <a:lnTo>
                      <a:pt x="1889" y="12156"/>
                    </a:lnTo>
                    <a:lnTo>
                      <a:pt x="2004" y="11354"/>
                    </a:lnTo>
                    <a:lnTo>
                      <a:pt x="2156" y="10400"/>
                    </a:lnTo>
                    <a:lnTo>
                      <a:pt x="2385" y="9255"/>
                    </a:lnTo>
                    <a:lnTo>
                      <a:pt x="2538" y="8626"/>
                    </a:lnTo>
                    <a:lnTo>
                      <a:pt x="2710" y="7977"/>
                    </a:lnTo>
                    <a:lnTo>
                      <a:pt x="2901" y="7271"/>
                    </a:lnTo>
                    <a:lnTo>
                      <a:pt x="3111" y="6546"/>
                    </a:lnTo>
                    <a:lnTo>
                      <a:pt x="3340" y="5801"/>
                    </a:lnTo>
                    <a:lnTo>
                      <a:pt x="3626" y="5019"/>
                    </a:lnTo>
                    <a:lnTo>
                      <a:pt x="3912" y="4217"/>
                    </a:lnTo>
                    <a:lnTo>
                      <a:pt x="4236" y="3397"/>
                    </a:lnTo>
                    <a:lnTo>
                      <a:pt x="4599" y="2557"/>
                    </a:lnTo>
                    <a:lnTo>
                      <a:pt x="5000" y="1718"/>
                    </a:lnTo>
                    <a:lnTo>
                      <a:pt x="5439" y="859"/>
                    </a:lnTo>
                    <a:lnTo>
                      <a:pt x="5897" y="0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28"/>
              <p:cNvSpPr/>
              <p:nvPr/>
            </p:nvSpPr>
            <p:spPr>
              <a:xfrm>
                <a:off x="5852800" y="1220875"/>
                <a:ext cx="59175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2367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40" y="58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5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2367" y="21164"/>
                    </a:lnTo>
                    <a:lnTo>
                      <a:pt x="2367" y="1184"/>
                    </a:lnTo>
                    <a:lnTo>
                      <a:pt x="2367" y="1050"/>
                    </a:lnTo>
                    <a:lnTo>
                      <a:pt x="2348" y="936"/>
                    </a:lnTo>
                    <a:lnTo>
                      <a:pt x="2310" y="821"/>
                    </a:lnTo>
                    <a:lnTo>
                      <a:pt x="2271" y="726"/>
                    </a:lnTo>
                    <a:lnTo>
                      <a:pt x="2157" y="516"/>
                    </a:lnTo>
                    <a:lnTo>
                      <a:pt x="2023" y="344"/>
                    </a:lnTo>
                    <a:lnTo>
                      <a:pt x="1852" y="192"/>
                    </a:lnTo>
                    <a:lnTo>
                      <a:pt x="1642" y="96"/>
                    </a:lnTo>
                    <a:lnTo>
                      <a:pt x="1527" y="58"/>
                    </a:lnTo>
                    <a:lnTo>
                      <a:pt x="1432" y="20"/>
                    </a:lnTo>
                    <a:lnTo>
                      <a:pt x="129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28"/>
              <p:cNvSpPr/>
              <p:nvPr/>
            </p:nvSpPr>
            <p:spPr>
              <a:xfrm>
                <a:off x="5852800" y="1220875"/>
                <a:ext cx="444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21" y="39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7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1184" y="21164"/>
                    </a:lnTo>
                    <a:lnTo>
                      <a:pt x="1184" y="1184"/>
                    </a:lnTo>
                    <a:lnTo>
                      <a:pt x="1203" y="1012"/>
                    </a:lnTo>
                    <a:lnTo>
                      <a:pt x="1222" y="860"/>
                    </a:lnTo>
                    <a:lnTo>
                      <a:pt x="1279" y="726"/>
                    </a:lnTo>
                    <a:lnTo>
                      <a:pt x="1355" y="573"/>
                    </a:lnTo>
                    <a:lnTo>
                      <a:pt x="1432" y="459"/>
                    </a:lnTo>
                    <a:lnTo>
                      <a:pt x="1527" y="344"/>
                    </a:lnTo>
                    <a:lnTo>
                      <a:pt x="1642" y="249"/>
                    </a:lnTo>
                    <a:lnTo>
                      <a:pt x="1775" y="154"/>
                    </a:lnTo>
                    <a:lnTo>
                      <a:pt x="1642" y="77"/>
                    </a:lnTo>
                    <a:lnTo>
                      <a:pt x="1489" y="39"/>
                    </a:lnTo>
                    <a:lnTo>
                      <a:pt x="1336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3" name="Google Shape;713;p28"/>
          <p:cNvGrpSpPr/>
          <p:nvPr/>
        </p:nvGrpSpPr>
        <p:grpSpPr>
          <a:xfrm>
            <a:off x="1232080" y="2973810"/>
            <a:ext cx="281681" cy="312078"/>
            <a:chOff x="10557081" y="3779237"/>
            <a:chExt cx="506438" cy="560988"/>
          </a:xfrm>
        </p:grpSpPr>
        <p:sp>
          <p:nvSpPr>
            <p:cNvPr id="714" name="Google Shape;714;p28"/>
            <p:cNvSpPr/>
            <p:nvPr/>
          </p:nvSpPr>
          <p:spPr>
            <a:xfrm>
              <a:off x="10652095" y="4293125"/>
              <a:ext cx="281700" cy="47100"/>
            </a:xfrm>
            <a:prstGeom prst="ellipse">
              <a:avLst/>
            </a:pr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15" name="Google Shape;715;p28"/>
            <p:cNvGrpSpPr/>
            <p:nvPr/>
          </p:nvGrpSpPr>
          <p:grpSpPr>
            <a:xfrm>
              <a:off x="10557081" y="3779237"/>
              <a:ext cx="506438" cy="548141"/>
              <a:chOff x="10556950" y="2998175"/>
              <a:chExt cx="1228025" cy="1329150"/>
            </a:xfrm>
          </p:grpSpPr>
          <p:sp>
            <p:nvSpPr>
              <p:cNvPr id="716" name="Google Shape;716;p28"/>
              <p:cNvSpPr/>
              <p:nvPr/>
            </p:nvSpPr>
            <p:spPr>
              <a:xfrm>
                <a:off x="10743000" y="2998175"/>
                <a:ext cx="1041975" cy="864950"/>
              </a:xfrm>
              <a:custGeom>
                <a:avLst/>
                <a:gdLst/>
                <a:ahLst/>
                <a:cxnLst/>
                <a:rect l="l" t="t" r="r" b="b"/>
                <a:pathLst>
                  <a:path w="41679" h="34598" extrusionOk="0">
                    <a:moveTo>
                      <a:pt x="20840" y="0"/>
                    </a:moveTo>
                    <a:lnTo>
                      <a:pt x="19771" y="19"/>
                    </a:lnTo>
                    <a:lnTo>
                      <a:pt x="18721" y="77"/>
                    </a:lnTo>
                    <a:lnTo>
                      <a:pt x="17672" y="191"/>
                    </a:lnTo>
                    <a:lnTo>
                      <a:pt x="16641" y="344"/>
                    </a:lnTo>
                    <a:lnTo>
                      <a:pt x="15630" y="535"/>
                    </a:lnTo>
                    <a:lnTo>
                      <a:pt x="14638" y="764"/>
                    </a:lnTo>
                    <a:lnTo>
                      <a:pt x="13683" y="1050"/>
                    </a:lnTo>
                    <a:lnTo>
                      <a:pt x="12729" y="1355"/>
                    </a:lnTo>
                    <a:lnTo>
                      <a:pt x="11813" y="1699"/>
                    </a:lnTo>
                    <a:lnTo>
                      <a:pt x="10916" y="2080"/>
                    </a:lnTo>
                    <a:lnTo>
                      <a:pt x="10039" y="2500"/>
                    </a:lnTo>
                    <a:lnTo>
                      <a:pt x="9199" y="2939"/>
                    </a:lnTo>
                    <a:lnTo>
                      <a:pt x="8378" y="3435"/>
                    </a:lnTo>
                    <a:lnTo>
                      <a:pt x="7596" y="3950"/>
                    </a:lnTo>
                    <a:lnTo>
                      <a:pt x="6833" y="4485"/>
                    </a:lnTo>
                    <a:lnTo>
                      <a:pt x="6108" y="5057"/>
                    </a:lnTo>
                    <a:lnTo>
                      <a:pt x="5421" y="5668"/>
                    </a:lnTo>
                    <a:lnTo>
                      <a:pt x="4772" y="6298"/>
                    </a:lnTo>
                    <a:lnTo>
                      <a:pt x="4142" y="6946"/>
                    </a:lnTo>
                    <a:lnTo>
                      <a:pt x="3569" y="7614"/>
                    </a:lnTo>
                    <a:lnTo>
                      <a:pt x="3016" y="8320"/>
                    </a:lnTo>
                    <a:lnTo>
                      <a:pt x="2768" y="8683"/>
                    </a:lnTo>
                    <a:lnTo>
                      <a:pt x="2520" y="9046"/>
                    </a:lnTo>
                    <a:lnTo>
                      <a:pt x="2291" y="9408"/>
                    </a:lnTo>
                    <a:lnTo>
                      <a:pt x="2062" y="9790"/>
                    </a:lnTo>
                    <a:lnTo>
                      <a:pt x="1852" y="10171"/>
                    </a:lnTo>
                    <a:lnTo>
                      <a:pt x="1642" y="10553"/>
                    </a:lnTo>
                    <a:lnTo>
                      <a:pt x="1451" y="10954"/>
                    </a:lnTo>
                    <a:lnTo>
                      <a:pt x="1280" y="11335"/>
                    </a:lnTo>
                    <a:lnTo>
                      <a:pt x="1108" y="11736"/>
                    </a:lnTo>
                    <a:lnTo>
                      <a:pt x="936" y="12156"/>
                    </a:lnTo>
                    <a:lnTo>
                      <a:pt x="802" y="12557"/>
                    </a:lnTo>
                    <a:lnTo>
                      <a:pt x="669" y="12977"/>
                    </a:lnTo>
                    <a:lnTo>
                      <a:pt x="535" y="13377"/>
                    </a:lnTo>
                    <a:lnTo>
                      <a:pt x="421" y="13797"/>
                    </a:lnTo>
                    <a:lnTo>
                      <a:pt x="325" y="14236"/>
                    </a:lnTo>
                    <a:lnTo>
                      <a:pt x="249" y="14656"/>
                    </a:lnTo>
                    <a:lnTo>
                      <a:pt x="173" y="15095"/>
                    </a:lnTo>
                    <a:lnTo>
                      <a:pt x="115" y="15515"/>
                    </a:lnTo>
                    <a:lnTo>
                      <a:pt x="58" y="15954"/>
                    </a:lnTo>
                    <a:lnTo>
                      <a:pt x="39" y="16392"/>
                    </a:lnTo>
                    <a:lnTo>
                      <a:pt x="20" y="16850"/>
                    </a:lnTo>
                    <a:lnTo>
                      <a:pt x="1" y="17289"/>
                    </a:lnTo>
                    <a:lnTo>
                      <a:pt x="20" y="17747"/>
                    </a:lnTo>
                    <a:lnTo>
                      <a:pt x="39" y="18186"/>
                    </a:lnTo>
                    <a:lnTo>
                      <a:pt x="58" y="18625"/>
                    </a:lnTo>
                    <a:lnTo>
                      <a:pt x="115" y="19064"/>
                    </a:lnTo>
                    <a:lnTo>
                      <a:pt x="173" y="19503"/>
                    </a:lnTo>
                    <a:lnTo>
                      <a:pt x="249" y="19923"/>
                    </a:lnTo>
                    <a:lnTo>
                      <a:pt x="325" y="20362"/>
                    </a:lnTo>
                    <a:lnTo>
                      <a:pt x="421" y="20782"/>
                    </a:lnTo>
                    <a:lnTo>
                      <a:pt x="535" y="21201"/>
                    </a:lnTo>
                    <a:lnTo>
                      <a:pt x="669" y="21621"/>
                    </a:lnTo>
                    <a:lnTo>
                      <a:pt x="802" y="22022"/>
                    </a:lnTo>
                    <a:lnTo>
                      <a:pt x="936" y="22442"/>
                    </a:lnTo>
                    <a:lnTo>
                      <a:pt x="1108" y="22843"/>
                    </a:lnTo>
                    <a:lnTo>
                      <a:pt x="1280" y="23243"/>
                    </a:lnTo>
                    <a:lnTo>
                      <a:pt x="1451" y="23644"/>
                    </a:lnTo>
                    <a:lnTo>
                      <a:pt x="1642" y="24026"/>
                    </a:lnTo>
                    <a:lnTo>
                      <a:pt x="1852" y="24407"/>
                    </a:lnTo>
                    <a:lnTo>
                      <a:pt x="2062" y="24789"/>
                    </a:lnTo>
                    <a:lnTo>
                      <a:pt x="2291" y="25171"/>
                    </a:lnTo>
                    <a:lnTo>
                      <a:pt x="2520" y="25533"/>
                    </a:lnTo>
                    <a:lnTo>
                      <a:pt x="2768" y="25896"/>
                    </a:lnTo>
                    <a:lnTo>
                      <a:pt x="3016" y="26258"/>
                    </a:lnTo>
                    <a:lnTo>
                      <a:pt x="3569" y="26964"/>
                    </a:lnTo>
                    <a:lnTo>
                      <a:pt x="4142" y="27651"/>
                    </a:lnTo>
                    <a:lnTo>
                      <a:pt x="4772" y="28300"/>
                    </a:lnTo>
                    <a:lnTo>
                      <a:pt x="5421" y="28930"/>
                    </a:lnTo>
                    <a:lnTo>
                      <a:pt x="6108" y="29522"/>
                    </a:lnTo>
                    <a:lnTo>
                      <a:pt x="6833" y="30094"/>
                    </a:lnTo>
                    <a:lnTo>
                      <a:pt x="7596" y="30647"/>
                    </a:lnTo>
                    <a:lnTo>
                      <a:pt x="8378" y="31163"/>
                    </a:lnTo>
                    <a:lnTo>
                      <a:pt x="9199" y="31640"/>
                    </a:lnTo>
                    <a:lnTo>
                      <a:pt x="10039" y="32079"/>
                    </a:lnTo>
                    <a:lnTo>
                      <a:pt x="10916" y="32498"/>
                    </a:lnTo>
                    <a:lnTo>
                      <a:pt x="11813" y="32880"/>
                    </a:lnTo>
                    <a:lnTo>
                      <a:pt x="12729" y="33224"/>
                    </a:lnTo>
                    <a:lnTo>
                      <a:pt x="13683" y="33548"/>
                    </a:lnTo>
                    <a:lnTo>
                      <a:pt x="14638" y="33815"/>
                    </a:lnTo>
                    <a:lnTo>
                      <a:pt x="15630" y="34044"/>
                    </a:lnTo>
                    <a:lnTo>
                      <a:pt x="16641" y="34235"/>
                    </a:lnTo>
                    <a:lnTo>
                      <a:pt x="17672" y="34388"/>
                    </a:lnTo>
                    <a:lnTo>
                      <a:pt x="18721" y="34502"/>
                    </a:lnTo>
                    <a:lnTo>
                      <a:pt x="19771" y="34559"/>
                    </a:lnTo>
                    <a:lnTo>
                      <a:pt x="20840" y="34598"/>
                    </a:lnTo>
                    <a:lnTo>
                      <a:pt x="21908" y="34559"/>
                    </a:lnTo>
                    <a:lnTo>
                      <a:pt x="22977" y="34502"/>
                    </a:lnTo>
                    <a:lnTo>
                      <a:pt x="24007" y="34388"/>
                    </a:lnTo>
                    <a:lnTo>
                      <a:pt x="25038" y="34235"/>
                    </a:lnTo>
                    <a:lnTo>
                      <a:pt x="26049" y="34044"/>
                    </a:lnTo>
                    <a:lnTo>
                      <a:pt x="27041" y="33815"/>
                    </a:lnTo>
                    <a:lnTo>
                      <a:pt x="28015" y="33548"/>
                    </a:lnTo>
                    <a:lnTo>
                      <a:pt x="28950" y="33224"/>
                    </a:lnTo>
                    <a:lnTo>
                      <a:pt x="29885" y="32880"/>
                    </a:lnTo>
                    <a:lnTo>
                      <a:pt x="30782" y="32498"/>
                    </a:lnTo>
                    <a:lnTo>
                      <a:pt x="31640" y="32079"/>
                    </a:lnTo>
                    <a:lnTo>
                      <a:pt x="32499" y="31640"/>
                    </a:lnTo>
                    <a:lnTo>
                      <a:pt x="33301" y="31163"/>
                    </a:lnTo>
                    <a:lnTo>
                      <a:pt x="34102" y="30647"/>
                    </a:lnTo>
                    <a:lnTo>
                      <a:pt x="34846" y="30094"/>
                    </a:lnTo>
                    <a:lnTo>
                      <a:pt x="35572" y="29522"/>
                    </a:lnTo>
                    <a:lnTo>
                      <a:pt x="36259" y="28930"/>
                    </a:lnTo>
                    <a:lnTo>
                      <a:pt x="36926" y="28300"/>
                    </a:lnTo>
                    <a:lnTo>
                      <a:pt x="37537" y="27651"/>
                    </a:lnTo>
                    <a:lnTo>
                      <a:pt x="38129" y="26964"/>
                    </a:lnTo>
                    <a:lnTo>
                      <a:pt x="38663" y="26258"/>
                    </a:lnTo>
                    <a:lnTo>
                      <a:pt x="38911" y="25896"/>
                    </a:lnTo>
                    <a:lnTo>
                      <a:pt x="39159" y="25533"/>
                    </a:lnTo>
                    <a:lnTo>
                      <a:pt x="39407" y="25171"/>
                    </a:lnTo>
                    <a:lnTo>
                      <a:pt x="39617" y="24789"/>
                    </a:lnTo>
                    <a:lnTo>
                      <a:pt x="39846" y="24407"/>
                    </a:lnTo>
                    <a:lnTo>
                      <a:pt x="40037" y="24026"/>
                    </a:lnTo>
                    <a:lnTo>
                      <a:pt x="40228" y="23644"/>
                    </a:lnTo>
                    <a:lnTo>
                      <a:pt x="40419" y="23243"/>
                    </a:lnTo>
                    <a:lnTo>
                      <a:pt x="40590" y="22843"/>
                    </a:lnTo>
                    <a:lnTo>
                      <a:pt x="40743" y="22442"/>
                    </a:lnTo>
                    <a:lnTo>
                      <a:pt x="40896" y="22022"/>
                    </a:lnTo>
                    <a:lnTo>
                      <a:pt x="41029" y="21621"/>
                    </a:lnTo>
                    <a:lnTo>
                      <a:pt x="41144" y="21201"/>
                    </a:lnTo>
                    <a:lnTo>
                      <a:pt x="41258" y="20782"/>
                    </a:lnTo>
                    <a:lnTo>
                      <a:pt x="41354" y="20362"/>
                    </a:lnTo>
                    <a:lnTo>
                      <a:pt x="41430" y="19923"/>
                    </a:lnTo>
                    <a:lnTo>
                      <a:pt x="41506" y="19503"/>
                    </a:lnTo>
                    <a:lnTo>
                      <a:pt x="41564" y="19064"/>
                    </a:lnTo>
                    <a:lnTo>
                      <a:pt x="41621" y="18625"/>
                    </a:lnTo>
                    <a:lnTo>
                      <a:pt x="41659" y="18186"/>
                    </a:lnTo>
                    <a:lnTo>
                      <a:pt x="41678" y="17747"/>
                    </a:lnTo>
                    <a:lnTo>
                      <a:pt x="41678" y="17289"/>
                    </a:lnTo>
                    <a:lnTo>
                      <a:pt x="41678" y="16850"/>
                    </a:lnTo>
                    <a:lnTo>
                      <a:pt x="41659" y="16392"/>
                    </a:lnTo>
                    <a:lnTo>
                      <a:pt x="41621" y="15954"/>
                    </a:lnTo>
                    <a:lnTo>
                      <a:pt x="41564" y="15515"/>
                    </a:lnTo>
                    <a:lnTo>
                      <a:pt x="41506" y="15095"/>
                    </a:lnTo>
                    <a:lnTo>
                      <a:pt x="41430" y="14656"/>
                    </a:lnTo>
                    <a:lnTo>
                      <a:pt x="41354" y="14236"/>
                    </a:lnTo>
                    <a:lnTo>
                      <a:pt x="41258" y="13797"/>
                    </a:lnTo>
                    <a:lnTo>
                      <a:pt x="41144" y="13377"/>
                    </a:lnTo>
                    <a:lnTo>
                      <a:pt x="41029" y="12977"/>
                    </a:lnTo>
                    <a:lnTo>
                      <a:pt x="40896" y="12557"/>
                    </a:lnTo>
                    <a:lnTo>
                      <a:pt x="40743" y="12156"/>
                    </a:lnTo>
                    <a:lnTo>
                      <a:pt x="40590" y="11736"/>
                    </a:lnTo>
                    <a:lnTo>
                      <a:pt x="40419" y="11335"/>
                    </a:lnTo>
                    <a:lnTo>
                      <a:pt x="40228" y="10954"/>
                    </a:lnTo>
                    <a:lnTo>
                      <a:pt x="40037" y="10553"/>
                    </a:lnTo>
                    <a:lnTo>
                      <a:pt x="39846" y="10171"/>
                    </a:lnTo>
                    <a:lnTo>
                      <a:pt x="39617" y="9790"/>
                    </a:lnTo>
                    <a:lnTo>
                      <a:pt x="39407" y="9408"/>
                    </a:lnTo>
                    <a:lnTo>
                      <a:pt x="39159" y="9046"/>
                    </a:lnTo>
                    <a:lnTo>
                      <a:pt x="38911" y="8683"/>
                    </a:lnTo>
                    <a:lnTo>
                      <a:pt x="38663" y="8320"/>
                    </a:lnTo>
                    <a:lnTo>
                      <a:pt x="38129" y="7614"/>
                    </a:lnTo>
                    <a:lnTo>
                      <a:pt x="37537" y="6946"/>
                    </a:lnTo>
                    <a:lnTo>
                      <a:pt x="36926" y="6298"/>
                    </a:lnTo>
                    <a:lnTo>
                      <a:pt x="36259" y="5668"/>
                    </a:lnTo>
                    <a:lnTo>
                      <a:pt x="35572" y="5057"/>
                    </a:lnTo>
                    <a:lnTo>
                      <a:pt x="34846" y="4485"/>
                    </a:lnTo>
                    <a:lnTo>
                      <a:pt x="34102" y="3950"/>
                    </a:lnTo>
                    <a:lnTo>
                      <a:pt x="33301" y="3435"/>
                    </a:lnTo>
                    <a:lnTo>
                      <a:pt x="32499" y="2939"/>
                    </a:lnTo>
                    <a:lnTo>
                      <a:pt x="31640" y="2500"/>
                    </a:lnTo>
                    <a:lnTo>
                      <a:pt x="30782" y="2080"/>
                    </a:lnTo>
                    <a:lnTo>
                      <a:pt x="29885" y="1699"/>
                    </a:lnTo>
                    <a:lnTo>
                      <a:pt x="28950" y="1355"/>
                    </a:lnTo>
                    <a:lnTo>
                      <a:pt x="28015" y="1050"/>
                    </a:lnTo>
                    <a:lnTo>
                      <a:pt x="27041" y="764"/>
                    </a:lnTo>
                    <a:lnTo>
                      <a:pt x="26049" y="535"/>
                    </a:lnTo>
                    <a:lnTo>
                      <a:pt x="25038" y="344"/>
                    </a:lnTo>
                    <a:lnTo>
                      <a:pt x="24007" y="191"/>
                    </a:lnTo>
                    <a:lnTo>
                      <a:pt x="22977" y="77"/>
                    </a:lnTo>
                    <a:lnTo>
                      <a:pt x="21908" y="19"/>
                    </a:lnTo>
                    <a:lnTo>
                      <a:pt x="2084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28"/>
              <p:cNvSpPr/>
              <p:nvPr/>
            </p:nvSpPr>
            <p:spPr>
              <a:xfrm>
                <a:off x="10743000" y="3200925"/>
                <a:ext cx="1026225" cy="662200"/>
              </a:xfrm>
              <a:custGeom>
                <a:avLst/>
                <a:gdLst/>
                <a:ahLst/>
                <a:cxnLst/>
                <a:rect l="l" t="t" r="r" b="b"/>
                <a:pathLst>
                  <a:path w="41049" h="26488" extrusionOk="0">
                    <a:moveTo>
                      <a:pt x="3188" y="0"/>
                    </a:moveTo>
                    <a:lnTo>
                      <a:pt x="2806" y="516"/>
                    </a:lnTo>
                    <a:lnTo>
                      <a:pt x="2463" y="1031"/>
                    </a:lnTo>
                    <a:lnTo>
                      <a:pt x="2138" y="1546"/>
                    </a:lnTo>
                    <a:lnTo>
                      <a:pt x="1833" y="2081"/>
                    </a:lnTo>
                    <a:lnTo>
                      <a:pt x="1547" y="2634"/>
                    </a:lnTo>
                    <a:lnTo>
                      <a:pt x="1299" y="3187"/>
                    </a:lnTo>
                    <a:lnTo>
                      <a:pt x="1051" y="3760"/>
                    </a:lnTo>
                    <a:lnTo>
                      <a:pt x="841" y="4332"/>
                    </a:lnTo>
                    <a:lnTo>
                      <a:pt x="650" y="4905"/>
                    </a:lnTo>
                    <a:lnTo>
                      <a:pt x="478" y="5496"/>
                    </a:lnTo>
                    <a:lnTo>
                      <a:pt x="344" y="6088"/>
                    </a:lnTo>
                    <a:lnTo>
                      <a:pt x="211" y="6699"/>
                    </a:lnTo>
                    <a:lnTo>
                      <a:pt x="135" y="7309"/>
                    </a:lnTo>
                    <a:lnTo>
                      <a:pt x="58" y="7939"/>
                    </a:lnTo>
                    <a:lnTo>
                      <a:pt x="20" y="8550"/>
                    </a:lnTo>
                    <a:lnTo>
                      <a:pt x="1" y="9179"/>
                    </a:lnTo>
                    <a:lnTo>
                      <a:pt x="20" y="9637"/>
                    </a:lnTo>
                    <a:lnTo>
                      <a:pt x="39" y="10076"/>
                    </a:lnTo>
                    <a:lnTo>
                      <a:pt x="58" y="10515"/>
                    </a:lnTo>
                    <a:lnTo>
                      <a:pt x="115" y="10954"/>
                    </a:lnTo>
                    <a:lnTo>
                      <a:pt x="173" y="11393"/>
                    </a:lnTo>
                    <a:lnTo>
                      <a:pt x="249" y="11813"/>
                    </a:lnTo>
                    <a:lnTo>
                      <a:pt x="325" y="12252"/>
                    </a:lnTo>
                    <a:lnTo>
                      <a:pt x="421" y="12672"/>
                    </a:lnTo>
                    <a:lnTo>
                      <a:pt x="535" y="13091"/>
                    </a:lnTo>
                    <a:lnTo>
                      <a:pt x="669" y="13511"/>
                    </a:lnTo>
                    <a:lnTo>
                      <a:pt x="802" y="13912"/>
                    </a:lnTo>
                    <a:lnTo>
                      <a:pt x="936" y="14332"/>
                    </a:lnTo>
                    <a:lnTo>
                      <a:pt x="1108" y="14733"/>
                    </a:lnTo>
                    <a:lnTo>
                      <a:pt x="1280" y="15133"/>
                    </a:lnTo>
                    <a:lnTo>
                      <a:pt x="1451" y="15534"/>
                    </a:lnTo>
                    <a:lnTo>
                      <a:pt x="1642" y="15916"/>
                    </a:lnTo>
                    <a:lnTo>
                      <a:pt x="1852" y="16297"/>
                    </a:lnTo>
                    <a:lnTo>
                      <a:pt x="2062" y="16679"/>
                    </a:lnTo>
                    <a:lnTo>
                      <a:pt x="2291" y="17061"/>
                    </a:lnTo>
                    <a:lnTo>
                      <a:pt x="2520" y="17423"/>
                    </a:lnTo>
                    <a:lnTo>
                      <a:pt x="2768" y="17786"/>
                    </a:lnTo>
                    <a:lnTo>
                      <a:pt x="3016" y="18148"/>
                    </a:lnTo>
                    <a:lnTo>
                      <a:pt x="3569" y="18854"/>
                    </a:lnTo>
                    <a:lnTo>
                      <a:pt x="4142" y="19541"/>
                    </a:lnTo>
                    <a:lnTo>
                      <a:pt x="4772" y="20190"/>
                    </a:lnTo>
                    <a:lnTo>
                      <a:pt x="5421" y="20820"/>
                    </a:lnTo>
                    <a:lnTo>
                      <a:pt x="6108" y="21412"/>
                    </a:lnTo>
                    <a:lnTo>
                      <a:pt x="6833" y="21984"/>
                    </a:lnTo>
                    <a:lnTo>
                      <a:pt x="7596" y="22537"/>
                    </a:lnTo>
                    <a:lnTo>
                      <a:pt x="8378" y="23053"/>
                    </a:lnTo>
                    <a:lnTo>
                      <a:pt x="9199" y="23530"/>
                    </a:lnTo>
                    <a:lnTo>
                      <a:pt x="10039" y="23969"/>
                    </a:lnTo>
                    <a:lnTo>
                      <a:pt x="10916" y="24388"/>
                    </a:lnTo>
                    <a:lnTo>
                      <a:pt x="11813" y="24770"/>
                    </a:lnTo>
                    <a:lnTo>
                      <a:pt x="12729" y="25114"/>
                    </a:lnTo>
                    <a:lnTo>
                      <a:pt x="13683" y="25438"/>
                    </a:lnTo>
                    <a:lnTo>
                      <a:pt x="14638" y="25705"/>
                    </a:lnTo>
                    <a:lnTo>
                      <a:pt x="15630" y="25934"/>
                    </a:lnTo>
                    <a:lnTo>
                      <a:pt x="16641" y="26125"/>
                    </a:lnTo>
                    <a:lnTo>
                      <a:pt x="17672" y="26278"/>
                    </a:lnTo>
                    <a:lnTo>
                      <a:pt x="18721" y="26392"/>
                    </a:lnTo>
                    <a:lnTo>
                      <a:pt x="19771" y="26449"/>
                    </a:lnTo>
                    <a:lnTo>
                      <a:pt x="20840" y="26488"/>
                    </a:lnTo>
                    <a:lnTo>
                      <a:pt x="21756" y="26469"/>
                    </a:lnTo>
                    <a:lnTo>
                      <a:pt x="22652" y="26411"/>
                    </a:lnTo>
                    <a:lnTo>
                      <a:pt x="23549" y="26335"/>
                    </a:lnTo>
                    <a:lnTo>
                      <a:pt x="24427" y="26220"/>
                    </a:lnTo>
                    <a:lnTo>
                      <a:pt x="25286" y="26087"/>
                    </a:lnTo>
                    <a:lnTo>
                      <a:pt x="26145" y="25915"/>
                    </a:lnTo>
                    <a:lnTo>
                      <a:pt x="26965" y="25724"/>
                    </a:lnTo>
                    <a:lnTo>
                      <a:pt x="27805" y="25495"/>
                    </a:lnTo>
                    <a:lnTo>
                      <a:pt x="28606" y="25247"/>
                    </a:lnTo>
                    <a:lnTo>
                      <a:pt x="29389" y="24961"/>
                    </a:lnTo>
                    <a:lnTo>
                      <a:pt x="30171" y="24656"/>
                    </a:lnTo>
                    <a:lnTo>
                      <a:pt x="30934" y="24331"/>
                    </a:lnTo>
                    <a:lnTo>
                      <a:pt x="31660" y="23969"/>
                    </a:lnTo>
                    <a:lnTo>
                      <a:pt x="32385" y="23587"/>
                    </a:lnTo>
                    <a:lnTo>
                      <a:pt x="33072" y="23186"/>
                    </a:lnTo>
                    <a:lnTo>
                      <a:pt x="33759" y="22766"/>
                    </a:lnTo>
                    <a:lnTo>
                      <a:pt x="34407" y="22308"/>
                    </a:lnTo>
                    <a:lnTo>
                      <a:pt x="35037" y="21850"/>
                    </a:lnTo>
                    <a:lnTo>
                      <a:pt x="35648" y="21354"/>
                    </a:lnTo>
                    <a:lnTo>
                      <a:pt x="36239" y="20839"/>
                    </a:lnTo>
                    <a:lnTo>
                      <a:pt x="36793" y="20305"/>
                    </a:lnTo>
                    <a:lnTo>
                      <a:pt x="37327" y="19770"/>
                    </a:lnTo>
                    <a:lnTo>
                      <a:pt x="37842" y="19198"/>
                    </a:lnTo>
                    <a:lnTo>
                      <a:pt x="38319" y="18625"/>
                    </a:lnTo>
                    <a:lnTo>
                      <a:pt x="38758" y="18015"/>
                    </a:lnTo>
                    <a:lnTo>
                      <a:pt x="39178" y="17404"/>
                    </a:lnTo>
                    <a:lnTo>
                      <a:pt x="39579" y="16774"/>
                    </a:lnTo>
                    <a:lnTo>
                      <a:pt x="39942" y="16126"/>
                    </a:lnTo>
                    <a:lnTo>
                      <a:pt x="40266" y="15458"/>
                    </a:lnTo>
                    <a:lnTo>
                      <a:pt x="40571" y="14790"/>
                    </a:lnTo>
                    <a:lnTo>
                      <a:pt x="40819" y="14103"/>
                    </a:lnTo>
                    <a:lnTo>
                      <a:pt x="41048" y="13397"/>
                    </a:lnTo>
                    <a:lnTo>
                      <a:pt x="40705" y="13855"/>
                    </a:lnTo>
                    <a:lnTo>
                      <a:pt x="40323" y="14294"/>
                    </a:lnTo>
                    <a:lnTo>
                      <a:pt x="39942" y="14733"/>
                    </a:lnTo>
                    <a:lnTo>
                      <a:pt x="39541" y="15152"/>
                    </a:lnTo>
                    <a:lnTo>
                      <a:pt x="39121" y="15572"/>
                    </a:lnTo>
                    <a:lnTo>
                      <a:pt x="38701" y="15973"/>
                    </a:lnTo>
                    <a:lnTo>
                      <a:pt x="38243" y="16355"/>
                    </a:lnTo>
                    <a:lnTo>
                      <a:pt x="37785" y="16736"/>
                    </a:lnTo>
                    <a:lnTo>
                      <a:pt x="37308" y="17099"/>
                    </a:lnTo>
                    <a:lnTo>
                      <a:pt x="36831" y="17442"/>
                    </a:lnTo>
                    <a:lnTo>
                      <a:pt x="36316" y="17786"/>
                    </a:lnTo>
                    <a:lnTo>
                      <a:pt x="35820" y="18110"/>
                    </a:lnTo>
                    <a:lnTo>
                      <a:pt x="35285" y="18435"/>
                    </a:lnTo>
                    <a:lnTo>
                      <a:pt x="34751" y="18740"/>
                    </a:lnTo>
                    <a:lnTo>
                      <a:pt x="34198" y="19026"/>
                    </a:lnTo>
                    <a:lnTo>
                      <a:pt x="33625" y="19293"/>
                    </a:lnTo>
                    <a:lnTo>
                      <a:pt x="33053" y="19541"/>
                    </a:lnTo>
                    <a:lnTo>
                      <a:pt x="32480" y="19789"/>
                    </a:lnTo>
                    <a:lnTo>
                      <a:pt x="31889" y="20018"/>
                    </a:lnTo>
                    <a:lnTo>
                      <a:pt x="31278" y="20247"/>
                    </a:lnTo>
                    <a:lnTo>
                      <a:pt x="30667" y="20438"/>
                    </a:lnTo>
                    <a:lnTo>
                      <a:pt x="30038" y="20629"/>
                    </a:lnTo>
                    <a:lnTo>
                      <a:pt x="29408" y="20782"/>
                    </a:lnTo>
                    <a:lnTo>
                      <a:pt x="28778" y="20934"/>
                    </a:lnTo>
                    <a:lnTo>
                      <a:pt x="28129" y="21068"/>
                    </a:lnTo>
                    <a:lnTo>
                      <a:pt x="27480" y="21183"/>
                    </a:lnTo>
                    <a:lnTo>
                      <a:pt x="26812" y="21297"/>
                    </a:lnTo>
                    <a:lnTo>
                      <a:pt x="26145" y="21373"/>
                    </a:lnTo>
                    <a:lnTo>
                      <a:pt x="25458" y="21431"/>
                    </a:lnTo>
                    <a:lnTo>
                      <a:pt x="24771" y="21488"/>
                    </a:lnTo>
                    <a:lnTo>
                      <a:pt x="24084" y="21507"/>
                    </a:lnTo>
                    <a:lnTo>
                      <a:pt x="23397" y="21526"/>
                    </a:lnTo>
                    <a:lnTo>
                      <a:pt x="22328" y="21507"/>
                    </a:lnTo>
                    <a:lnTo>
                      <a:pt x="21259" y="21431"/>
                    </a:lnTo>
                    <a:lnTo>
                      <a:pt x="20229" y="21316"/>
                    </a:lnTo>
                    <a:lnTo>
                      <a:pt x="19198" y="21163"/>
                    </a:lnTo>
                    <a:lnTo>
                      <a:pt x="18187" y="20973"/>
                    </a:lnTo>
                    <a:lnTo>
                      <a:pt x="17195" y="20744"/>
                    </a:lnTo>
                    <a:lnTo>
                      <a:pt x="16221" y="20476"/>
                    </a:lnTo>
                    <a:lnTo>
                      <a:pt x="15286" y="20171"/>
                    </a:lnTo>
                    <a:lnTo>
                      <a:pt x="14351" y="19809"/>
                    </a:lnTo>
                    <a:lnTo>
                      <a:pt x="13454" y="19427"/>
                    </a:lnTo>
                    <a:lnTo>
                      <a:pt x="12596" y="19026"/>
                    </a:lnTo>
                    <a:lnTo>
                      <a:pt x="11737" y="18568"/>
                    </a:lnTo>
                    <a:lnTo>
                      <a:pt x="10935" y="18091"/>
                    </a:lnTo>
                    <a:lnTo>
                      <a:pt x="10134" y="17576"/>
                    </a:lnTo>
                    <a:lnTo>
                      <a:pt x="9390" y="17022"/>
                    </a:lnTo>
                    <a:lnTo>
                      <a:pt x="8665" y="16450"/>
                    </a:lnTo>
                    <a:lnTo>
                      <a:pt x="7978" y="15858"/>
                    </a:lnTo>
                    <a:lnTo>
                      <a:pt x="7310" y="15229"/>
                    </a:lnTo>
                    <a:lnTo>
                      <a:pt x="6699" y="14580"/>
                    </a:lnTo>
                    <a:lnTo>
                      <a:pt x="6108" y="13893"/>
                    </a:lnTo>
                    <a:lnTo>
                      <a:pt x="5573" y="13187"/>
                    </a:lnTo>
                    <a:lnTo>
                      <a:pt x="5325" y="12843"/>
                    </a:lnTo>
                    <a:lnTo>
                      <a:pt x="5077" y="12462"/>
                    </a:lnTo>
                    <a:lnTo>
                      <a:pt x="4829" y="12099"/>
                    </a:lnTo>
                    <a:lnTo>
                      <a:pt x="4619" y="11717"/>
                    </a:lnTo>
                    <a:lnTo>
                      <a:pt x="4390" y="11336"/>
                    </a:lnTo>
                    <a:lnTo>
                      <a:pt x="4199" y="10954"/>
                    </a:lnTo>
                    <a:lnTo>
                      <a:pt x="4008" y="10572"/>
                    </a:lnTo>
                    <a:lnTo>
                      <a:pt x="3818" y="10172"/>
                    </a:lnTo>
                    <a:lnTo>
                      <a:pt x="3646" y="9771"/>
                    </a:lnTo>
                    <a:lnTo>
                      <a:pt x="3493" y="9370"/>
                    </a:lnTo>
                    <a:lnTo>
                      <a:pt x="3340" y="8950"/>
                    </a:lnTo>
                    <a:lnTo>
                      <a:pt x="3207" y="8550"/>
                    </a:lnTo>
                    <a:lnTo>
                      <a:pt x="3092" y="8130"/>
                    </a:lnTo>
                    <a:lnTo>
                      <a:pt x="2978" y="7710"/>
                    </a:lnTo>
                    <a:lnTo>
                      <a:pt x="2883" y="7290"/>
                    </a:lnTo>
                    <a:lnTo>
                      <a:pt x="2787" y="6851"/>
                    </a:lnTo>
                    <a:lnTo>
                      <a:pt x="2730" y="6431"/>
                    </a:lnTo>
                    <a:lnTo>
                      <a:pt x="2673" y="5993"/>
                    </a:lnTo>
                    <a:lnTo>
                      <a:pt x="2615" y="5554"/>
                    </a:lnTo>
                    <a:lnTo>
                      <a:pt x="2577" y="5115"/>
                    </a:lnTo>
                    <a:lnTo>
                      <a:pt x="2558" y="4676"/>
                    </a:lnTo>
                    <a:lnTo>
                      <a:pt x="2558" y="4218"/>
                    </a:lnTo>
                    <a:lnTo>
                      <a:pt x="2558" y="3683"/>
                    </a:lnTo>
                    <a:lnTo>
                      <a:pt x="2596" y="3130"/>
                    </a:lnTo>
                    <a:lnTo>
                      <a:pt x="2654" y="2596"/>
                    </a:lnTo>
                    <a:lnTo>
                      <a:pt x="2711" y="2081"/>
                    </a:lnTo>
                    <a:lnTo>
                      <a:pt x="2806" y="1546"/>
                    </a:lnTo>
                    <a:lnTo>
                      <a:pt x="2902" y="1031"/>
                    </a:lnTo>
                    <a:lnTo>
                      <a:pt x="3035" y="516"/>
                    </a:lnTo>
                    <a:lnTo>
                      <a:pt x="3188" y="0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28"/>
              <p:cNvSpPr/>
              <p:nvPr/>
            </p:nvSpPr>
            <p:spPr>
              <a:xfrm>
                <a:off x="10893775" y="3732850"/>
                <a:ext cx="455625" cy="594475"/>
              </a:xfrm>
              <a:custGeom>
                <a:avLst/>
                <a:gdLst/>
                <a:ahLst/>
                <a:cxnLst/>
                <a:rect l="l" t="t" r="r" b="b"/>
                <a:pathLst>
                  <a:path w="18225" h="23779" extrusionOk="0">
                    <a:moveTo>
                      <a:pt x="17499" y="1"/>
                    </a:moveTo>
                    <a:lnTo>
                      <a:pt x="17366" y="20"/>
                    </a:lnTo>
                    <a:lnTo>
                      <a:pt x="17251" y="77"/>
                    </a:lnTo>
                    <a:lnTo>
                      <a:pt x="17137" y="135"/>
                    </a:lnTo>
                    <a:lnTo>
                      <a:pt x="17041" y="230"/>
                    </a:lnTo>
                    <a:lnTo>
                      <a:pt x="16965" y="325"/>
                    </a:lnTo>
                    <a:lnTo>
                      <a:pt x="16908" y="440"/>
                    </a:lnTo>
                    <a:lnTo>
                      <a:pt x="16869" y="573"/>
                    </a:lnTo>
                    <a:lnTo>
                      <a:pt x="16869" y="707"/>
                    </a:lnTo>
                    <a:lnTo>
                      <a:pt x="16908" y="1585"/>
                    </a:lnTo>
                    <a:lnTo>
                      <a:pt x="16889" y="2424"/>
                    </a:lnTo>
                    <a:lnTo>
                      <a:pt x="16831" y="3207"/>
                    </a:lnTo>
                    <a:lnTo>
                      <a:pt x="16755" y="3970"/>
                    </a:lnTo>
                    <a:lnTo>
                      <a:pt x="16640" y="4676"/>
                    </a:lnTo>
                    <a:lnTo>
                      <a:pt x="16507" y="5363"/>
                    </a:lnTo>
                    <a:lnTo>
                      <a:pt x="16335" y="5993"/>
                    </a:lnTo>
                    <a:lnTo>
                      <a:pt x="16125" y="6604"/>
                    </a:lnTo>
                    <a:lnTo>
                      <a:pt x="15915" y="7157"/>
                    </a:lnTo>
                    <a:lnTo>
                      <a:pt x="15686" y="7691"/>
                    </a:lnTo>
                    <a:lnTo>
                      <a:pt x="15419" y="8188"/>
                    </a:lnTo>
                    <a:lnTo>
                      <a:pt x="15152" y="8646"/>
                    </a:lnTo>
                    <a:lnTo>
                      <a:pt x="14866" y="9084"/>
                    </a:lnTo>
                    <a:lnTo>
                      <a:pt x="14560" y="9485"/>
                    </a:lnTo>
                    <a:lnTo>
                      <a:pt x="14255" y="9867"/>
                    </a:lnTo>
                    <a:lnTo>
                      <a:pt x="13950" y="10210"/>
                    </a:lnTo>
                    <a:lnTo>
                      <a:pt x="13625" y="10516"/>
                    </a:lnTo>
                    <a:lnTo>
                      <a:pt x="13301" y="10821"/>
                    </a:lnTo>
                    <a:lnTo>
                      <a:pt x="12996" y="11088"/>
                    </a:lnTo>
                    <a:lnTo>
                      <a:pt x="12671" y="11317"/>
                    </a:lnTo>
                    <a:lnTo>
                      <a:pt x="12366" y="11546"/>
                    </a:lnTo>
                    <a:lnTo>
                      <a:pt x="12061" y="11737"/>
                    </a:lnTo>
                    <a:lnTo>
                      <a:pt x="11755" y="11909"/>
                    </a:lnTo>
                    <a:lnTo>
                      <a:pt x="11469" y="12061"/>
                    </a:lnTo>
                    <a:lnTo>
                      <a:pt x="10954" y="12309"/>
                    </a:lnTo>
                    <a:lnTo>
                      <a:pt x="10496" y="12500"/>
                    </a:lnTo>
                    <a:lnTo>
                      <a:pt x="10133" y="12634"/>
                    </a:lnTo>
                    <a:lnTo>
                      <a:pt x="9885" y="12710"/>
                    </a:lnTo>
                    <a:lnTo>
                      <a:pt x="9885" y="8359"/>
                    </a:lnTo>
                    <a:lnTo>
                      <a:pt x="9885" y="8226"/>
                    </a:lnTo>
                    <a:lnTo>
                      <a:pt x="9866" y="8092"/>
                    </a:lnTo>
                    <a:lnTo>
                      <a:pt x="9828" y="7978"/>
                    </a:lnTo>
                    <a:lnTo>
                      <a:pt x="9790" y="7863"/>
                    </a:lnTo>
                    <a:lnTo>
                      <a:pt x="9732" y="7749"/>
                    </a:lnTo>
                    <a:lnTo>
                      <a:pt x="9675" y="7634"/>
                    </a:lnTo>
                    <a:lnTo>
                      <a:pt x="9599" y="7539"/>
                    </a:lnTo>
                    <a:lnTo>
                      <a:pt x="9503" y="7443"/>
                    </a:lnTo>
                    <a:lnTo>
                      <a:pt x="9427" y="7367"/>
                    </a:lnTo>
                    <a:lnTo>
                      <a:pt x="9313" y="7291"/>
                    </a:lnTo>
                    <a:lnTo>
                      <a:pt x="9217" y="7214"/>
                    </a:lnTo>
                    <a:lnTo>
                      <a:pt x="9103" y="7176"/>
                    </a:lnTo>
                    <a:lnTo>
                      <a:pt x="8988" y="7119"/>
                    </a:lnTo>
                    <a:lnTo>
                      <a:pt x="8855" y="7100"/>
                    </a:lnTo>
                    <a:lnTo>
                      <a:pt x="8740" y="7081"/>
                    </a:lnTo>
                    <a:lnTo>
                      <a:pt x="8607" y="7062"/>
                    </a:lnTo>
                    <a:lnTo>
                      <a:pt x="8473" y="7081"/>
                    </a:lnTo>
                    <a:lnTo>
                      <a:pt x="8339" y="7100"/>
                    </a:lnTo>
                    <a:lnTo>
                      <a:pt x="8225" y="7119"/>
                    </a:lnTo>
                    <a:lnTo>
                      <a:pt x="8091" y="7176"/>
                    </a:lnTo>
                    <a:lnTo>
                      <a:pt x="7977" y="7214"/>
                    </a:lnTo>
                    <a:lnTo>
                      <a:pt x="7881" y="7291"/>
                    </a:lnTo>
                    <a:lnTo>
                      <a:pt x="7786" y="7367"/>
                    </a:lnTo>
                    <a:lnTo>
                      <a:pt x="7691" y="7443"/>
                    </a:lnTo>
                    <a:lnTo>
                      <a:pt x="7614" y="7539"/>
                    </a:lnTo>
                    <a:lnTo>
                      <a:pt x="7538" y="7634"/>
                    </a:lnTo>
                    <a:lnTo>
                      <a:pt x="7462" y="7749"/>
                    </a:lnTo>
                    <a:lnTo>
                      <a:pt x="7404" y="7863"/>
                    </a:lnTo>
                    <a:lnTo>
                      <a:pt x="7366" y="7978"/>
                    </a:lnTo>
                    <a:lnTo>
                      <a:pt x="7328" y="8092"/>
                    </a:lnTo>
                    <a:lnTo>
                      <a:pt x="7309" y="8226"/>
                    </a:lnTo>
                    <a:lnTo>
                      <a:pt x="7309" y="8359"/>
                    </a:lnTo>
                    <a:lnTo>
                      <a:pt x="7309" y="10707"/>
                    </a:lnTo>
                    <a:lnTo>
                      <a:pt x="7118" y="10668"/>
                    </a:lnTo>
                    <a:lnTo>
                      <a:pt x="6813" y="10592"/>
                    </a:lnTo>
                    <a:lnTo>
                      <a:pt x="6450" y="10478"/>
                    </a:lnTo>
                    <a:lnTo>
                      <a:pt x="6030" y="10325"/>
                    </a:lnTo>
                    <a:lnTo>
                      <a:pt x="5553" y="10134"/>
                    </a:lnTo>
                    <a:lnTo>
                      <a:pt x="5057" y="9867"/>
                    </a:lnTo>
                    <a:lnTo>
                      <a:pt x="4809" y="9714"/>
                    </a:lnTo>
                    <a:lnTo>
                      <a:pt x="4542" y="9542"/>
                    </a:lnTo>
                    <a:lnTo>
                      <a:pt x="4275" y="9352"/>
                    </a:lnTo>
                    <a:lnTo>
                      <a:pt x="4008" y="9161"/>
                    </a:lnTo>
                    <a:lnTo>
                      <a:pt x="3760" y="8932"/>
                    </a:lnTo>
                    <a:lnTo>
                      <a:pt x="3492" y="8703"/>
                    </a:lnTo>
                    <a:lnTo>
                      <a:pt x="3244" y="8436"/>
                    </a:lnTo>
                    <a:lnTo>
                      <a:pt x="2996" y="8149"/>
                    </a:lnTo>
                    <a:lnTo>
                      <a:pt x="2767" y="7844"/>
                    </a:lnTo>
                    <a:lnTo>
                      <a:pt x="2557" y="7520"/>
                    </a:lnTo>
                    <a:lnTo>
                      <a:pt x="2347" y="7176"/>
                    </a:lnTo>
                    <a:lnTo>
                      <a:pt x="2157" y="6814"/>
                    </a:lnTo>
                    <a:lnTo>
                      <a:pt x="1966" y="6413"/>
                    </a:lnTo>
                    <a:lnTo>
                      <a:pt x="1813" y="5993"/>
                    </a:lnTo>
                    <a:lnTo>
                      <a:pt x="1660" y="5554"/>
                    </a:lnTo>
                    <a:lnTo>
                      <a:pt x="1546" y="5077"/>
                    </a:lnTo>
                    <a:lnTo>
                      <a:pt x="1450" y="4581"/>
                    </a:lnTo>
                    <a:lnTo>
                      <a:pt x="1393" y="4047"/>
                    </a:lnTo>
                    <a:lnTo>
                      <a:pt x="1336" y="3493"/>
                    </a:lnTo>
                    <a:lnTo>
                      <a:pt x="1317" y="2921"/>
                    </a:lnTo>
                    <a:lnTo>
                      <a:pt x="1317" y="2787"/>
                    </a:lnTo>
                    <a:lnTo>
                      <a:pt x="1279" y="2653"/>
                    </a:lnTo>
                    <a:lnTo>
                      <a:pt x="1221" y="2539"/>
                    </a:lnTo>
                    <a:lnTo>
                      <a:pt x="1126" y="2444"/>
                    </a:lnTo>
                    <a:lnTo>
                      <a:pt x="1031" y="2367"/>
                    </a:lnTo>
                    <a:lnTo>
                      <a:pt x="916" y="2291"/>
                    </a:lnTo>
                    <a:lnTo>
                      <a:pt x="802" y="2253"/>
                    </a:lnTo>
                    <a:lnTo>
                      <a:pt x="535" y="2253"/>
                    </a:lnTo>
                    <a:lnTo>
                      <a:pt x="401" y="2291"/>
                    </a:lnTo>
                    <a:lnTo>
                      <a:pt x="286" y="2367"/>
                    </a:lnTo>
                    <a:lnTo>
                      <a:pt x="191" y="2444"/>
                    </a:lnTo>
                    <a:lnTo>
                      <a:pt x="115" y="2539"/>
                    </a:lnTo>
                    <a:lnTo>
                      <a:pt x="57" y="2653"/>
                    </a:lnTo>
                    <a:lnTo>
                      <a:pt x="0" y="2787"/>
                    </a:lnTo>
                    <a:lnTo>
                      <a:pt x="0" y="2921"/>
                    </a:lnTo>
                    <a:lnTo>
                      <a:pt x="19" y="3646"/>
                    </a:lnTo>
                    <a:lnTo>
                      <a:pt x="77" y="4333"/>
                    </a:lnTo>
                    <a:lnTo>
                      <a:pt x="172" y="4982"/>
                    </a:lnTo>
                    <a:lnTo>
                      <a:pt x="306" y="5592"/>
                    </a:lnTo>
                    <a:lnTo>
                      <a:pt x="458" y="6165"/>
                    </a:lnTo>
                    <a:lnTo>
                      <a:pt x="649" y="6718"/>
                    </a:lnTo>
                    <a:lnTo>
                      <a:pt x="878" y="7214"/>
                    </a:lnTo>
                    <a:lnTo>
                      <a:pt x="1107" y="7691"/>
                    </a:lnTo>
                    <a:lnTo>
                      <a:pt x="1374" y="8149"/>
                    </a:lnTo>
                    <a:lnTo>
                      <a:pt x="1660" y="8550"/>
                    </a:lnTo>
                    <a:lnTo>
                      <a:pt x="1947" y="8951"/>
                    </a:lnTo>
                    <a:lnTo>
                      <a:pt x="2252" y="9294"/>
                    </a:lnTo>
                    <a:lnTo>
                      <a:pt x="2576" y="9619"/>
                    </a:lnTo>
                    <a:lnTo>
                      <a:pt x="2901" y="9924"/>
                    </a:lnTo>
                    <a:lnTo>
                      <a:pt x="3244" y="10210"/>
                    </a:lnTo>
                    <a:lnTo>
                      <a:pt x="3569" y="10458"/>
                    </a:lnTo>
                    <a:lnTo>
                      <a:pt x="3912" y="10687"/>
                    </a:lnTo>
                    <a:lnTo>
                      <a:pt x="4256" y="10897"/>
                    </a:lnTo>
                    <a:lnTo>
                      <a:pt x="4580" y="11088"/>
                    </a:lnTo>
                    <a:lnTo>
                      <a:pt x="4904" y="11260"/>
                    </a:lnTo>
                    <a:lnTo>
                      <a:pt x="5210" y="11393"/>
                    </a:lnTo>
                    <a:lnTo>
                      <a:pt x="5515" y="11527"/>
                    </a:lnTo>
                    <a:lnTo>
                      <a:pt x="6049" y="11737"/>
                    </a:lnTo>
                    <a:lnTo>
                      <a:pt x="6527" y="11890"/>
                    </a:lnTo>
                    <a:lnTo>
                      <a:pt x="6889" y="11985"/>
                    </a:lnTo>
                    <a:lnTo>
                      <a:pt x="7214" y="12042"/>
                    </a:lnTo>
                    <a:lnTo>
                      <a:pt x="7309" y="12061"/>
                    </a:lnTo>
                    <a:lnTo>
                      <a:pt x="7309" y="23778"/>
                    </a:lnTo>
                    <a:lnTo>
                      <a:pt x="9885" y="23778"/>
                    </a:lnTo>
                    <a:lnTo>
                      <a:pt x="9885" y="14046"/>
                    </a:lnTo>
                    <a:lnTo>
                      <a:pt x="10019" y="14046"/>
                    </a:lnTo>
                    <a:lnTo>
                      <a:pt x="10133" y="14008"/>
                    </a:lnTo>
                    <a:lnTo>
                      <a:pt x="10419" y="13932"/>
                    </a:lnTo>
                    <a:lnTo>
                      <a:pt x="10858" y="13779"/>
                    </a:lnTo>
                    <a:lnTo>
                      <a:pt x="11412" y="13550"/>
                    </a:lnTo>
                    <a:lnTo>
                      <a:pt x="11736" y="13397"/>
                    </a:lnTo>
                    <a:lnTo>
                      <a:pt x="12080" y="13245"/>
                    </a:lnTo>
                    <a:lnTo>
                      <a:pt x="12442" y="13035"/>
                    </a:lnTo>
                    <a:lnTo>
                      <a:pt x="12805" y="12825"/>
                    </a:lnTo>
                    <a:lnTo>
                      <a:pt x="13186" y="12577"/>
                    </a:lnTo>
                    <a:lnTo>
                      <a:pt x="13587" y="12290"/>
                    </a:lnTo>
                    <a:lnTo>
                      <a:pt x="13969" y="11985"/>
                    </a:lnTo>
                    <a:lnTo>
                      <a:pt x="14370" y="11642"/>
                    </a:lnTo>
                    <a:lnTo>
                      <a:pt x="14770" y="11260"/>
                    </a:lnTo>
                    <a:lnTo>
                      <a:pt x="15152" y="10859"/>
                    </a:lnTo>
                    <a:lnTo>
                      <a:pt x="15534" y="10401"/>
                    </a:lnTo>
                    <a:lnTo>
                      <a:pt x="15896" y="9924"/>
                    </a:lnTo>
                    <a:lnTo>
                      <a:pt x="16259" y="9390"/>
                    </a:lnTo>
                    <a:lnTo>
                      <a:pt x="16583" y="8836"/>
                    </a:lnTo>
                    <a:lnTo>
                      <a:pt x="16908" y="8226"/>
                    </a:lnTo>
                    <a:lnTo>
                      <a:pt x="17194" y="7577"/>
                    </a:lnTo>
                    <a:lnTo>
                      <a:pt x="17442" y="6871"/>
                    </a:lnTo>
                    <a:lnTo>
                      <a:pt x="17576" y="6508"/>
                    </a:lnTo>
                    <a:lnTo>
                      <a:pt x="17671" y="6146"/>
                    </a:lnTo>
                    <a:lnTo>
                      <a:pt x="17785" y="5745"/>
                    </a:lnTo>
                    <a:lnTo>
                      <a:pt x="17862" y="5344"/>
                    </a:lnTo>
                    <a:lnTo>
                      <a:pt x="17957" y="4943"/>
                    </a:lnTo>
                    <a:lnTo>
                      <a:pt x="18034" y="4505"/>
                    </a:lnTo>
                    <a:lnTo>
                      <a:pt x="18091" y="4066"/>
                    </a:lnTo>
                    <a:lnTo>
                      <a:pt x="18148" y="3627"/>
                    </a:lnTo>
                    <a:lnTo>
                      <a:pt x="18186" y="3150"/>
                    </a:lnTo>
                    <a:lnTo>
                      <a:pt x="18205" y="2673"/>
                    </a:lnTo>
                    <a:lnTo>
                      <a:pt x="18224" y="2196"/>
                    </a:lnTo>
                    <a:lnTo>
                      <a:pt x="18224" y="1680"/>
                    </a:lnTo>
                    <a:lnTo>
                      <a:pt x="18224" y="1165"/>
                    </a:lnTo>
                    <a:lnTo>
                      <a:pt x="18205" y="631"/>
                    </a:lnTo>
                    <a:lnTo>
                      <a:pt x="18186" y="497"/>
                    </a:lnTo>
                    <a:lnTo>
                      <a:pt x="18129" y="383"/>
                    </a:lnTo>
                    <a:lnTo>
                      <a:pt x="18072" y="268"/>
                    </a:lnTo>
                    <a:lnTo>
                      <a:pt x="17976" y="173"/>
                    </a:lnTo>
                    <a:lnTo>
                      <a:pt x="17881" y="96"/>
                    </a:lnTo>
                    <a:lnTo>
                      <a:pt x="17766" y="39"/>
                    </a:lnTo>
                    <a:lnTo>
                      <a:pt x="176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28"/>
              <p:cNvSpPr/>
              <p:nvPr/>
            </p:nvSpPr>
            <p:spPr>
              <a:xfrm>
                <a:off x="10893775" y="3789150"/>
                <a:ext cx="218050" cy="538175"/>
              </a:xfrm>
              <a:custGeom>
                <a:avLst/>
                <a:gdLst/>
                <a:ahLst/>
                <a:cxnLst/>
                <a:rect l="l" t="t" r="r" b="b"/>
                <a:pathLst>
                  <a:path w="8722" h="21527" extrusionOk="0">
                    <a:moveTo>
                      <a:pt x="535" y="1"/>
                    </a:moveTo>
                    <a:lnTo>
                      <a:pt x="401" y="39"/>
                    </a:lnTo>
                    <a:lnTo>
                      <a:pt x="286" y="115"/>
                    </a:lnTo>
                    <a:lnTo>
                      <a:pt x="191" y="192"/>
                    </a:lnTo>
                    <a:lnTo>
                      <a:pt x="115" y="287"/>
                    </a:lnTo>
                    <a:lnTo>
                      <a:pt x="57" y="401"/>
                    </a:lnTo>
                    <a:lnTo>
                      <a:pt x="19" y="535"/>
                    </a:lnTo>
                    <a:lnTo>
                      <a:pt x="0" y="669"/>
                    </a:lnTo>
                    <a:lnTo>
                      <a:pt x="19" y="1394"/>
                    </a:lnTo>
                    <a:lnTo>
                      <a:pt x="77" y="2081"/>
                    </a:lnTo>
                    <a:lnTo>
                      <a:pt x="172" y="2730"/>
                    </a:lnTo>
                    <a:lnTo>
                      <a:pt x="306" y="3340"/>
                    </a:lnTo>
                    <a:lnTo>
                      <a:pt x="458" y="3913"/>
                    </a:lnTo>
                    <a:lnTo>
                      <a:pt x="649" y="4466"/>
                    </a:lnTo>
                    <a:lnTo>
                      <a:pt x="878" y="4962"/>
                    </a:lnTo>
                    <a:lnTo>
                      <a:pt x="1107" y="5439"/>
                    </a:lnTo>
                    <a:lnTo>
                      <a:pt x="1374" y="5897"/>
                    </a:lnTo>
                    <a:lnTo>
                      <a:pt x="1660" y="6298"/>
                    </a:lnTo>
                    <a:lnTo>
                      <a:pt x="1947" y="6699"/>
                    </a:lnTo>
                    <a:lnTo>
                      <a:pt x="2252" y="7042"/>
                    </a:lnTo>
                    <a:lnTo>
                      <a:pt x="2576" y="7386"/>
                    </a:lnTo>
                    <a:lnTo>
                      <a:pt x="2901" y="7672"/>
                    </a:lnTo>
                    <a:lnTo>
                      <a:pt x="3244" y="7958"/>
                    </a:lnTo>
                    <a:lnTo>
                      <a:pt x="3569" y="8206"/>
                    </a:lnTo>
                    <a:lnTo>
                      <a:pt x="3912" y="8435"/>
                    </a:lnTo>
                    <a:lnTo>
                      <a:pt x="4256" y="8645"/>
                    </a:lnTo>
                    <a:lnTo>
                      <a:pt x="4580" y="8836"/>
                    </a:lnTo>
                    <a:lnTo>
                      <a:pt x="4904" y="9008"/>
                    </a:lnTo>
                    <a:lnTo>
                      <a:pt x="5210" y="9141"/>
                    </a:lnTo>
                    <a:lnTo>
                      <a:pt x="5515" y="9275"/>
                    </a:lnTo>
                    <a:lnTo>
                      <a:pt x="6049" y="9485"/>
                    </a:lnTo>
                    <a:lnTo>
                      <a:pt x="6527" y="9638"/>
                    </a:lnTo>
                    <a:lnTo>
                      <a:pt x="6889" y="9733"/>
                    </a:lnTo>
                    <a:lnTo>
                      <a:pt x="7214" y="9790"/>
                    </a:lnTo>
                    <a:lnTo>
                      <a:pt x="7309" y="9809"/>
                    </a:lnTo>
                    <a:lnTo>
                      <a:pt x="7309" y="21526"/>
                    </a:lnTo>
                    <a:lnTo>
                      <a:pt x="8721" y="21526"/>
                    </a:lnTo>
                    <a:lnTo>
                      <a:pt x="8721" y="4829"/>
                    </a:lnTo>
                    <a:lnTo>
                      <a:pt x="8607" y="4810"/>
                    </a:lnTo>
                    <a:lnTo>
                      <a:pt x="8473" y="4829"/>
                    </a:lnTo>
                    <a:lnTo>
                      <a:pt x="8339" y="4848"/>
                    </a:lnTo>
                    <a:lnTo>
                      <a:pt x="8206" y="4867"/>
                    </a:lnTo>
                    <a:lnTo>
                      <a:pt x="8091" y="4924"/>
                    </a:lnTo>
                    <a:lnTo>
                      <a:pt x="7977" y="4962"/>
                    </a:lnTo>
                    <a:lnTo>
                      <a:pt x="7881" y="5039"/>
                    </a:lnTo>
                    <a:lnTo>
                      <a:pt x="7786" y="5115"/>
                    </a:lnTo>
                    <a:lnTo>
                      <a:pt x="7691" y="5191"/>
                    </a:lnTo>
                    <a:lnTo>
                      <a:pt x="7595" y="5287"/>
                    </a:lnTo>
                    <a:lnTo>
                      <a:pt x="7538" y="5382"/>
                    </a:lnTo>
                    <a:lnTo>
                      <a:pt x="7462" y="5497"/>
                    </a:lnTo>
                    <a:lnTo>
                      <a:pt x="7404" y="5611"/>
                    </a:lnTo>
                    <a:lnTo>
                      <a:pt x="7366" y="5726"/>
                    </a:lnTo>
                    <a:lnTo>
                      <a:pt x="7328" y="5840"/>
                    </a:lnTo>
                    <a:lnTo>
                      <a:pt x="7309" y="5974"/>
                    </a:lnTo>
                    <a:lnTo>
                      <a:pt x="7309" y="6107"/>
                    </a:lnTo>
                    <a:lnTo>
                      <a:pt x="7309" y="8455"/>
                    </a:lnTo>
                    <a:lnTo>
                      <a:pt x="7118" y="8416"/>
                    </a:lnTo>
                    <a:lnTo>
                      <a:pt x="6813" y="8340"/>
                    </a:lnTo>
                    <a:lnTo>
                      <a:pt x="6450" y="8226"/>
                    </a:lnTo>
                    <a:lnTo>
                      <a:pt x="6030" y="8073"/>
                    </a:lnTo>
                    <a:lnTo>
                      <a:pt x="5572" y="7882"/>
                    </a:lnTo>
                    <a:lnTo>
                      <a:pt x="5057" y="7615"/>
                    </a:lnTo>
                    <a:lnTo>
                      <a:pt x="4809" y="7462"/>
                    </a:lnTo>
                    <a:lnTo>
                      <a:pt x="4542" y="7290"/>
                    </a:lnTo>
                    <a:lnTo>
                      <a:pt x="4275" y="7100"/>
                    </a:lnTo>
                    <a:lnTo>
                      <a:pt x="4008" y="6909"/>
                    </a:lnTo>
                    <a:lnTo>
                      <a:pt x="3760" y="6680"/>
                    </a:lnTo>
                    <a:lnTo>
                      <a:pt x="3492" y="6451"/>
                    </a:lnTo>
                    <a:lnTo>
                      <a:pt x="3244" y="6184"/>
                    </a:lnTo>
                    <a:lnTo>
                      <a:pt x="3015" y="5897"/>
                    </a:lnTo>
                    <a:lnTo>
                      <a:pt x="2767" y="5592"/>
                    </a:lnTo>
                    <a:lnTo>
                      <a:pt x="2557" y="5268"/>
                    </a:lnTo>
                    <a:lnTo>
                      <a:pt x="2347" y="4924"/>
                    </a:lnTo>
                    <a:lnTo>
                      <a:pt x="2157" y="4562"/>
                    </a:lnTo>
                    <a:lnTo>
                      <a:pt x="1966" y="4161"/>
                    </a:lnTo>
                    <a:lnTo>
                      <a:pt x="1813" y="3741"/>
                    </a:lnTo>
                    <a:lnTo>
                      <a:pt x="1660" y="3302"/>
                    </a:lnTo>
                    <a:lnTo>
                      <a:pt x="1546" y="2825"/>
                    </a:lnTo>
                    <a:lnTo>
                      <a:pt x="1450" y="2329"/>
                    </a:lnTo>
                    <a:lnTo>
                      <a:pt x="1393" y="1795"/>
                    </a:lnTo>
                    <a:lnTo>
                      <a:pt x="1336" y="1241"/>
                    </a:lnTo>
                    <a:lnTo>
                      <a:pt x="1317" y="669"/>
                    </a:lnTo>
                    <a:lnTo>
                      <a:pt x="1317" y="535"/>
                    </a:lnTo>
                    <a:lnTo>
                      <a:pt x="1279" y="401"/>
                    </a:lnTo>
                    <a:lnTo>
                      <a:pt x="1221" y="287"/>
                    </a:lnTo>
                    <a:lnTo>
                      <a:pt x="1126" y="192"/>
                    </a:lnTo>
                    <a:lnTo>
                      <a:pt x="1031" y="115"/>
                    </a:lnTo>
                    <a:lnTo>
                      <a:pt x="916" y="39"/>
                    </a:lnTo>
                    <a:lnTo>
                      <a:pt x="802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28"/>
              <p:cNvSpPr/>
              <p:nvPr/>
            </p:nvSpPr>
            <p:spPr>
              <a:xfrm>
                <a:off x="10556950" y="3352625"/>
                <a:ext cx="625475" cy="559175"/>
              </a:xfrm>
              <a:custGeom>
                <a:avLst/>
                <a:gdLst/>
                <a:ahLst/>
                <a:cxnLst/>
                <a:rect l="l" t="t" r="r" b="b"/>
                <a:pathLst>
                  <a:path w="25019" h="22367" extrusionOk="0">
                    <a:moveTo>
                      <a:pt x="12519" y="1"/>
                    </a:moveTo>
                    <a:lnTo>
                      <a:pt x="11870" y="20"/>
                    </a:lnTo>
                    <a:lnTo>
                      <a:pt x="11240" y="58"/>
                    </a:lnTo>
                    <a:lnTo>
                      <a:pt x="10611" y="134"/>
                    </a:lnTo>
                    <a:lnTo>
                      <a:pt x="10000" y="230"/>
                    </a:lnTo>
                    <a:lnTo>
                      <a:pt x="9389" y="344"/>
                    </a:lnTo>
                    <a:lnTo>
                      <a:pt x="8798" y="497"/>
                    </a:lnTo>
                    <a:lnTo>
                      <a:pt x="8206" y="688"/>
                    </a:lnTo>
                    <a:lnTo>
                      <a:pt x="7653" y="879"/>
                    </a:lnTo>
                    <a:lnTo>
                      <a:pt x="7080" y="1108"/>
                    </a:lnTo>
                    <a:lnTo>
                      <a:pt x="6546" y="1356"/>
                    </a:lnTo>
                    <a:lnTo>
                      <a:pt x="6031" y="1623"/>
                    </a:lnTo>
                    <a:lnTo>
                      <a:pt x="5516" y="1909"/>
                    </a:lnTo>
                    <a:lnTo>
                      <a:pt x="5019" y="2214"/>
                    </a:lnTo>
                    <a:lnTo>
                      <a:pt x="4561" y="2558"/>
                    </a:lnTo>
                    <a:lnTo>
                      <a:pt x="4103" y="2901"/>
                    </a:lnTo>
                    <a:lnTo>
                      <a:pt x="3665" y="3283"/>
                    </a:lnTo>
                    <a:lnTo>
                      <a:pt x="3245" y="3665"/>
                    </a:lnTo>
                    <a:lnTo>
                      <a:pt x="2863" y="4066"/>
                    </a:lnTo>
                    <a:lnTo>
                      <a:pt x="2481" y="4485"/>
                    </a:lnTo>
                    <a:lnTo>
                      <a:pt x="2138" y="4924"/>
                    </a:lnTo>
                    <a:lnTo>
                      <a:pt x="1814" y="5382"/>
                    </a:lnTo>
                    <a:lnTo>
                      <a:pt x="1508" y="5859"/>
                    </a:lnTo>
                    <a:lnTo>
                      <a:pt x="1241" y="6336"/>
                    </a:lnTo>
                    <a:lnTo>
                      <a:pt x="993" y="6833"/>
                    </a:lnTo>
                    <a:lnTo>
                      <a:pt x="764" y="7329"/>
                    </a:lnTo>
                    <a:lnTo>
                      <a:pt x="573" y="7863"/>
                    </a:lnTo>
                    <a:lnTo>
                      <a:pt x="401" y="8378"/>
                    </a:lnTo>
                    <a:lnTo>
                      <a:pt x="249" y="8932"/>
                    </a:lnTo>
                    <a:lnTo>
                      <a:pt x="153" y="9485"/>
                    </a:lnTo>
                    <a:lnTo>
                      <a:pt x="77" y="10038"/>
                    </a:lnTo>
                    <a:lnTo>
                      <a:pt x="20" y="10611"/>
                    </a:lnTo>
                    <a:lnTo>
                      <a:pt x="1" y="11183"/>
                    </a:lnTo>
                    <a:lnTo>
                      <a:pt x="20" y="11756"/>
                    </a:lnTo>
                    <a:lnTo>
                      <a:pt x="77" y="12328"/>
                    </a:lnTo>
                    <a:lnTo>
                      <a:pt x="153" y="12882"/>
                    </a:lnTo>
                    <a:lnTo>
                      <a:pt x="249" y="13435"/>
                    </a:lnTo>
                    <a:lnTo>
                      <a:pt x="401" y="13970"/>
                    </a:lnTo>
                    <a:lnTo>
                      <a:pt x="573" y="14504"/>
                    </a:lnTo>
                    <a:lnTo>
                      <a:pt x="764" y="15019"/>
                    </a:lnTo>
                    <a:lnTo>
                      <a:pt x="993" y="15534"/>
                    </a:lnTo>
                    <a:lnTo>
                      <a:pt x="1241" y="16031"/>
                    </a:lnTo>
                    <a:lnTo>
                      <a:pt x="1508" y="16508"/>
                    </a:lnTo>
                    <a:lnTo>
                      <a:pt x="1814" y="16985"/>
                    </a:lnTo>
                    <a:lnTo>
                      <a:pt x="2138" y="17424"/>
                    </a:lnTo>
                    <a:lnTo>
                      <a:pt x="2481" y="17862"/>
                    </a:lnTo>
                    <a:lnTo>
                      <a:pt x="2863" y="18282"/>
                    </a:lnTo>
                    <a:lnTo>
                      <a:pt x="3245" y="18702"/>
                    </a:lnTo>
                    <a:lnTo>
                      <a:pt x="3665" y="19084"/>
                    </a:lnTo>
                    <a:lnTo>
                      <a:pt x="4103" y="19446"/>
                    </a:lnTo>
                    <a:lnTo>
                      <a:pt x="4561" y="19809"/>
                    </a:lnTo>
                    <a:lnTo>
                      <a:pt x="5019" y="20133"/>
                    </a:lnTo>
                    <a:lnTo>
                      <a:pt x="5516" y="20458"/>
                    </a:lnTo>
                    <a:lnTo>
                      <a:pt x="6031" y="20744"/>
                    </a:lnTo>
                    <a:lnTo>
                      <a:pt x="6546" y="21011"/>
                    </a:lnTo>
                    <a:lnTo>
                      <a:pt x="7080" y="21259"/>
                    </a:lnTo>
                    <a:lnTo>
                      <a:pt x="7653" y="21488"/>
                    </a:lnTo>
                    <a:lnTo>
                      <a:pt x="8206" y="21679"/>
                    </a:lnTo>
                    <a:lnTo>
                      <a:pt x="8798" y="21851"/>
                    </a:lnTo>
                    <a:lnTo>
                      <a:pt x="9389" y="22003"/>
                    </a:lnTo>
                    <a:lnTo>
                      <a:pt x="10000" y="22137"/>
                    </a:lnTo>
                    <a:lnTo>
                      <a:pt x="10611" y="22232"/>
                    </a:lnTo>
                    <a:lnTo>
                      <a:pt x="11240" y="22309"/>
                    </a:lnTo>
                    <a:lnTo>
                      <a:pt x="11870" y="22347"/>
                    </a:lnTo>
                    <a:lnTo>
                      <a:pt x="12519" y="22366"/>
                    </a:lnTo>
                    <a:lnTo>
                      <a:pt x="13149" y="22347"/>
                    </a:lnTo>
                    <a:lnTo>
                      <a:pt x="13798" y="22309"/>
                    </a:lnTo>
                    <a:lnTo>
                      <a:pt x="14427" y="22232"/>
                    </a:lnTo>
                    <a:lnTo>
                      <a:pt x="15038" y="22137"/>
                    </a:lnTo>
                    <a:lnTo>
                      <a:pt x="15649" y="22003"/>
                    </a:lnTo>
                    <a:lnTo>
                      <a:pt x="16240" y="21851"/>
                    </a:lnTo>
                    <a:lnTo>
                      <a:pt x="16813" y="21679"/>
                    </a:lnTo>
                    <a:lnTo>
                      <a:pt x="17385" y="21488"/>
                    </a:lnTo>
                    <a:lnTo>
                      <a:pt x="17939" y="21259"/>
                    </a:lnTo>
                    <a:lnTo>
                      <a:pt x="18473" y="21011"/>
                    </a:lnTo>
                    <a:lnTo>
                      <a:pt x="19007" y="20744"/>
                    </a:lnTo>
                    <a:lnTo>
                      <a:pt x="19503" y="20458"/>
                    </a:lnTo>
                    <a:lnTo>
                      <a:pt x="20000" y="20133"/>
                    </a:lnTo>
                    <a:lnTo>
                      <a:pt x="20477" y="19809"/>
                    </a:lnTo>
                    <a:lnTo>
                      <a:pt x="20916" y="19446"/>
                    </a:lnTo>
                    <a:lnTo>
                      <a:pt x="21354" y="19084"/>
                    </a:lnTo>
                    <a:lnTo>
                      <a:pt x="21774" y="18702"/>
                    </a:lnTo>
                    <a:lnTo>
                      <a:pt x="22175" y="18282"/>
                    </a:lnTo>
                    <a:lnTo>
                      <a:pt x="22538" y="17862"/>
                    </a:lnTo>
                    <a:lnTo>
                      <a:pt x="22881" y="17424"/>
                    </a:lnTo>
                    <a:lnTo>
                      <a:pt x="23205" y="16985"/>
                    </a:lnTo>
                    <a:lnTo>
                      <a:pt x="23511" y="16508"/>
                    </a:lnTo>
                    <a:lnTo>
                      <a:pt x="23797" y="16031"/>
                    </a:lnTo>
                    <a:lnTo>
                      <a:pt x="24045" y="15534"/>
                    </a:lnTo>
                    <a:lnTo>
                      <a:pt x="24255" y="15019"/>
                    </a:lnTo>
                    <a:lnTo>
                      <a:pt x="24465" y="14504"/>
                    </a:lnTo>
                    <a:lnTo>
                      <a:pt x="24637" y="13970"/>
                    </a:lnTo>
                    <a:lnTo>
                      <a:pt x="24770" y="13435"/>
                    </a:lnTo>
                    <a:lnTo>
                      <a:pt x="24885" y="12882"/>
                    </a:lnTo>
                    <a:lnTo>
                      <a:pt x="24961" y="12328"/>
                    </a:lnTo>
                    <a:lnTo>
                      <a:pt x="24999" y="11756"/>
                    </a:lnTo>
                    <a:lnTo>
                      <a:pt x="25018" y="11183"/>
                    </a:lnTo>
                    <a:lnTo>
                      <a:pt x="24999" y="10611"/>
                    </a:lnTo>
                    <a:lnTo>
                      <a:pt x="24961" y="10038"/>
                    </a:lnTo>
                    <a:lnTo>
                      <a:pt x="24885" y="9485"/>
                    </a:lnTo>
                    <a:lnTo>
                      <a:pt x="24770" y="8932"/>
                    </a:lnTo>
                    <a:lnTo>
                      <a:pt x="24637" y="8378"/>
                    </a:lnTo>
                    <a:lnTo>
                      <a:pt x="24465" y="7863"/>
                    </a:lnTo>
                    <a:lnTo>
                      <a:pt x="24255" y="7329"/>
                    </a:lnTo>
                    <a:lnTo>
                      <a:pt x="24045" y="6833"/>
                    </a:lnTo>
                    <a:lnTo>
                      <a:pt x="23797" y="6336"/>
                    </a:lnTo>
                    <a:lnTo>
                      <a:pt x="23511" y="5859"/>
                    </a:lnTo>
                    <a:lnTo>
                      <a:pt x="23205" y="5382"/>
                    </a:lnTo>
                    <a:lnTo>
                      <a:pt x="22881" y="4924"/>
                    </a:lnTo>
                    <a:lnTo>
                      <a:pt x="22538" y="4485"/>
                    </a:lnTo>
                    <a:lnTo>
                      <a:pt x="22175" y="4066"/>
                    </a:lnTo>
                    <a:lnTo>
                      <a:pt x="21774" y="3665"/>
                    </a:lnTo>
                    <a:lnTo>
                      <a:pt x="21354" y="3283"/>
                    </a:lnTo>
                    <a:lnTo>
                      <a:pt x="20916" y="2901"/>
                    </a:lnTo>
                    <a:lnTo>
                      <a:pt x="20477" y="2558"/>
                    </a:lnTo>
                    <a:lnTo>
                      <a:pt x="20000" y="2214"/>
                    </a:lnTo>
                    <a:lnTo>
                      <a:pt x="19503" y="1909"/>
                    </a:lnTo>
                    <a:lnTo>
                      <a:pt x="19007" y="1623"/>
                    </a:lnTo>
                    <a:lnTo>
                      <a:pt x="18473" y="1356"/>
                    </a:lnTo>
                    <a:lnTo>
                      <a:pt x="17939" y="1108"/>
                    </a:lnTo>
                    <a:lnTo>
                      <a:pt x="17385" y="879"/>
                    </a:lnTo>
                    <a:lnTo>
                      <a:pt x="16813" y="688"/>
                    </a:lnTo>
                    <a:lnTo>
                      <a:pt x="16240" y="497"/>
                    </a:lnTo>
                    <a:lnTo>
                      <a:pt x="15649" y="344"/>
                    </a:lnTo>
                    <a:lnTo>
                      <a:pt x="15038" y="230"/>
                    </a:lnTo>
                    <a:lnTo>
                      <a:pt x="14427" y="134"/>
                    </a:lnTo>
                    <a:lnTo>
                      <a:pt x="13798" y="58"/>
                    </a:lnTo>
                    <a:lnTo>
                      <a:pt x="13149" y="20"/>
                    </a:lnTo>
                    <a:lnTo>
                      <a:pt x="12519" y="1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28"/>
              <p:cNvSpPr/>
              <p:nvPr/>
            </p:nvSpPr>
            <p:spPr>
              <a:xfrm>
                <a:off x="10556950" y="3483825"/>
                <a:ext cx="619750" cy="427975"/>
              </a:xfrm>
              <a:custGeom>
                <a:avLst/>
                <a:gdLst/>
                <a:ahLst/>
                <a:cxnLst/>
                <a:rect l="l" t="t" r="r" b="b"/>
                <a:pathLst>
                  <a:path w="24790" h="17119" extrusionOk="0">
                    <a:moveTo>
                      <a:pt x="1909" y="1"/>
                    </a:moveTo>
                    <a:lnTo>
                      <a:pt x="1680" y="325"/>
                    </a:lnTo>
                    <a:lnTo>
                      <a:pt x="1489" y="649"/>
                    </a:lnTo>
                    <a:lnTo>
                      <a:pt x="1279" y="993"/>
                    </a:lnTo>
                    <a:lnTo>
                      <a:pt x="1107" y="1336"/>
                    </a:lnTo>
                    <a:lnTo>
                      <a:pt x="936" y="1699"/>
                    </a:lnTo>
                    <a:lnTo>
                      <a:pt x="783" y="2062"/>
                    </a:lnTo>
                    <a:lnTo>
                      <a:pt x="630" y="2424"/>
                    </a:lnTo>
                    <a:lnTo>
                      <a:pt x="497" y="2787"/>
                    </a:lnTo>
                    <a:lnTo>
                      <a:pt x="382" y="3168"/>
                    </a:lnTo>
                    <a:lnTo>
                      <a:pt x="287" y="3550"/>
                    </a:lnTo>
                    <a:lnTo>
                      <a:pt x="211" y="3932"/>
                    </a:lnTo>
                    <a:lnTo>
                      <a:pt x="134" y="4332"/>
                    </a:lnTo>
                    <a:lnTo>
                      <a:pt x="77" y="4714"/>
                    </a:lnTo>
                    <a:lnTo>
                      <a:pt x="39" y="5115"/>
                    </a:lnTo>
                    <a:lnTo>
                      <a:pt x="20" y="5535"/>
                    </a:lnTo>
                    <a:lnTo>
                      <a:pt x="1" y="5935"/>
                    </a:lnTo>
                    <a:lnTo>
                      <a:pt x="20" y="6508"/>
                    </a:lnTo>
                    <a:lnTo>
                      <a:pt x="77" y="7080"/>
                    </a:lnTo>
                    <a:lnTo>
                      <a:pt x="153" y="7634"/>
                    </a:lnTo>
                    <a:lnTo>
                      <a:pt x="249" y="8187"/>
                    </a:lnTo>
                    <a:lnTo>
                      <a:pt x="401" y="8722"/>
                    </a:lnTo>
                    <a:lnTo>
                      <a:pt x="573" y="9256"/>
                    </a:lnTo>
                    <a:lnTo>
                      <a:pt x="764" y="9771"/>
                    </a:lnTo>
                    <a:lnTo>
                      <a:pt x="993" y="10286"/>
                    </a:lnTo>
                    <a:lnTo>
                      <a:pt x="1241" y="10783"/>
                    </a:lnTo>
                    <a:lnTo>
                      <a:pt x="1508" y="11260"/>
                    </a:lnTo>
                    <a:lnTo>
                      <a:pt x="1814" y="11737"/>
                    </a:lnTo>
                    <a:lnTo>
                      <a:pt x="2138" y="12176"/>
                    </a:lnTo>
                    <a:lnTo>
                      <a:pt x="2481" y="12614"/>
                    </a:lnTo>
                    <a:lnTo>
                      <a:pt x="2863" y="13053"/>
                    </a:lnTo>
                    <a:lnTo>
                      <a:pt x="3245" y="13454"/>
                    </a:lnTo>
                    <a:lnTo>
                      <a:pt x="3665" y="13836"/>
                    </a:lnTo>
                    <a:lnTo>
                      <a:pt x="4103" y="14217"/>
                    </a:lnTo>
                    <a:lnTo>
                      <a:pt x="4561" y="14561"/>
                    </a:lnTo>
                    <a:lnTo>
                      <a:pt x="5039" y="14885"/>
                    </a:lnTo>
                    <a:lnTo>
                      <a:pt x="5516" y="15210"/>
                    </a:lnTo>
                    <a:lnTo>
                      <a:pt x="6031" y="15496"/>
                    </a:lnTo>
                    <a:lnTo>
                      <a:pt x="6546" y="15763"/>
                    </a:lnTo>
                    <a:lnTo>
                      <a:pt x="7099" y="16011"/>
                    </a:lnTo>
                    <a:lnTo>
                      <a:pt x="7653" y="16240"/>
                    </a:lnTo>
                    <a:lnTo>
                      <a:pt x="8206" y="16431"/>
                    </a:lnTo>
                    <a:lnTo>
                      <a:pt x="8798" y="16603"/>
                    </a:lnTo>
                    <a:lnTo>
                      <a:pt x="9389" y="16755"/>
                    </a:lnTo>
                    <a:lnTo>
                      <a:pt x="10000" y="16889"/>
                    </a:lnTo>
                    <a:lnTo>
                      <a:pt x="10611" y="16984"/>
                    </a:lnTo>
                    <a:lnTo>
                      <a:pt x="11240" y="17061"/>
                    </a:lnTo>
                    <a:lnTo>
                      <a:pt x="11870" y="17099"/>
                    </a:lnTo>
                    <a:lnTo>
                      <a:pt x="12519" y="17118"/>
                    </a:lnTo>
                    <a:lnTo>
                      <a:pt x="13072" y="17099"/>
                    </a:lnTo>
                    <a:lnTo>
                      <a:pt x="13645" y="17061"/>
                    </a:lnTo>
                    <a:lnTo>
                      <a:pt x="14198" y="17004"/>
                    </a:lnTo>
                    <a:lnTo>
                      <a:pt x="14733" y="16927"/>
                    </a:lnTo>
                    <a:lnTo>
                      <a:pt x="15267" y="16832"/>
                    </a:lnTo>
                    <a:lnTo>
                      <a:pt x="15801" y="16717"/>
                    </a:lnTo>
                    <a:lnTo>
                      <a:pt x="16317" y="16584"/>
                    </a:lnTo>
                    <a:lnTo>
                      <a:pt x="16832" y="16431"/>
                    </a:lnTo>
                    <a:lnTo>
                      <a:pt x="17328" y="16259"/>
                    </a:lnTo>
                    <a:lnTo>
                      <a:pt x="17824" y="16069"/>
                    </a:lnTo>
                    <a:lnTo>
                      <a:pt x="18301" y="15859"/>
                    </a:lnTo>
                    <a:lnTo>
                      <a:pt x="18759" y="15630"/>
                    </a:lnTo>
                    <a:lnTo>
                      <a:pt x="19217" y="15382"/>
                    </a:lnTo>
                    <a:lnTo>
                      <a:pt x="19656" y="15114"/>
                    </a:lnTo>
                    <a:lnTo>
                      <a:pt x="20076" y="14847"/>
                    </a:lnTo>
                    <a:lnTo>
                      <a:pt x="20496" y="14542"/>
                    </a:lnTo>
                    <a:lnTo>
                      <a:pt x="20896" y="14237"/>
                    </a:lnTo>
                    <a:lnTo>
                      <a:pt x="21278" y="13912"/>
                    </a:lnTo>
                    <a:lnTo>
                      <a:pt x="21641" y="13588"/>
                    </a:lnTo>
                    <a:lnTo>
                      <a:pt x="22003" y="13225"/>
                    </a:lnTo>
                    <a:lnTo>
                      <a:pt x="22328" y="12863"/>
                    </a:lnTo>
                    <a:lnTo>
                      <a:pt x="22652" y="12481"/>
                    </a:lnTo>
                    <a:lnTo>
                      <a:pt x="22957" y="12099"/>
                    </a:lnTo>
                    <a:lnTo>
                      <a:pt x="23225" y="11699"/>
                    </a:lnTo>
                    <a:lnTo>
                      <a:pt x="23492" y="11298"/>
                    </a:lnTo>
                    <a:lnTo>
                      <a:pt x="23740" y="10878"/>
                    </a:lnTo>
                    <a:lnTo>
                      <a:pt x="23969" y="10439"/>
                    </a:lnTo>
                    <a:lnTo>
                      <a:pt x="24179" y="10000"/>
                    </a:lnTo>
                    <a:lnTo>
                      <a:pt x="24350" y="9542"/>
                    </a:lnTo>
                    <a:lnTo>
                      <a:pt x="24522" y="9084"/>
                    </a:lnTo>
                    <a:lnTo>
                      <a:pt x="24656" y="8626"/>
                    </a:lnTo>
                    <a:lnTo>
                      <a:pt x="24789" y="8149"/>
                    </a:lnTo>
                    <a:lnTo>
                      <a:pt x="24560" y="8435"/>
                    </a:lnTo>
                    <a:lnTo>
                      <a:pt x="24350" y="8722"/>
                    </a:lnTo>
                    <a:lnTo>
                      <a:pt x="24121" y="9008"/>
                    </a:lnTo>
                    <a:lnTo>
                      <a:pt x="23873" y="9275"/>
                    </a:lnTo>
                    <a:lnTo>
                      <a:pt x="23358" y="9790"/>
                    </a:lnTo>
                    <a:lnTo>
                      <a:pt x="22824" y="10286"/>
                    </a:lnTo>
                    <a:lnTo>
                      <a:pt x="22232" y="10763"/>
                    </a:lnTo>
                    <a:lnTo>
                      <a:pt x="21641" y="11183"/>
                    </a:lnTo>
                    <a:lnTo>
                      <a:pt x="20992" y="11584"/>
                    </a:lnTo>
                    <a:lnTo>
                      <a:pt x="20324" y="11947"/>
                    </a:lnTo>
                    <a:lnTo>
                      <a:pt x="19637" y="12271"/>
                    </a:lnTo>
                    <a:lnTo>
                      <a:pt x="18912" y="12557"/>
                    </a:lnTo>
                    <a:lnTo>
                      <a:pt x="18549" y="12691"/>
                    </a:lnTo>
                    <a:lnTo>
                      <a:pt x="18168" y="12805"/>
                    </a:lnTo>
                    <a:lnTo>
                      <a:pt x="17786" y="12920"/>
                    </a:lnTo>
                    <a:lnTo>
                      <a:pt x="17404" y="13015"/>
                    </a:lnTo>
                    <a:lnTo>
                      <a:pt x="17023" y="13111"/>
                    </a:lnTo>
                    <a:lnTo>
                      <a:pt x="16622" y="13168"/>
                    </a:lnTo>
                    <a:lnTo>
                      <a:pt x="16221" y="13244"/>
                    </a:lnTo>
                    <a:lnTo>
                      <a:pt x="15820" y="13301"/>
                    </a:lnTo>
                    <a:lnTo>
                      <a:pt x="15420" y="13340"/>
                    </a:lnTo>
                    <a:lnTo>
                      <a:pt x="15000" y="13359"/>
                    </a:lnTo>
                    <a:lnTo>
                      <a:pt x="14599" y="13378"/>
                    </a:lnTo>
                    <a:lnTo>
                      <a:pt x="14179" y="13397"/>
                    </a:lnTo>
                    <a:lnTo>
                      <a:pt x="13530" y="13378"/>
                    </a:lnTo>
                    <a:lnTo>
                      <a:pt x="12901" y="13340"/>
                    </a:lnTo>
                    <a:lnTo>
                      <a:pt x="12271" y="13263"/>
                    </a:lnTo>
                    <a:lnTo>
                      <a:pt x="11660" y="13168"/>
                    </a:lnTo>
                    <a:lnTo>
                      <a:pt x="11050" y="13034"/>
                    </a:lnTo>
                    <a:lnTo>
                      <a:pt x="10458" y="12882"/>
                    </a:lnTo>
                    <a:lnTo>
                      <a:pt x="9867" y="12710"/>
                    </a:lnTo>
                    <a:lnTo>
                      <a:pt x="9313" y="12519"/>
                    </a:lnTo>
                    <a:lnTo>
                      <a:pt x="8760" y="12290"/>
                    </a:lnTo>
                    <a:lnTo>
                      <a:pt x="8206" y="12042"/>
                    </a:lnTo>
                    <a:lnTo>
                      <a:pt x="7691" y="11775"/>
                    </a:lnTo>
                    <a:lnTo>
                      <a:pt x="7176" y="11489"/>
                    </a:lnTo>
                    <a:lnTo>
                      <a:pt x="6699" y="11164"/>
                    </a:lnTo>
                    <a:lnTo>
                      <a:pt x="6222" y="10840"/>
                    </a:lnTo>
                    <a:lnTo>
                      <a:pt x="5764" y="10477"/>
                    </a:lnTo>
                    <a:lnTo>
                      <a:pt x="5325" y="10115"/>
                    </a:lnTo>
                    <a:lnTo>
                      <a:pt x="4924" y="9733"/>
                    </a:lnTo>
                    <a:lnTo>
                      <a:pt x="4523" y="9313"/>
                    </a:lnTo>
                    <a:lnTo>
                      <a:pt x="4161" y="8893"/>
                    </a:lnTo>
                    <a:lnTo>
                      <a:pt x="3798" y="8454"/>
                    </a:lnTo>
                    <a:lnTo>
                      <a:pt x="3474" y="8016"/>
                    </a:lnTo>
                    <a:lnTo>
                      <a:pt x="3168" y="7538"/>
                    </a:lnTo>
                    <a:lnTo>
                      <a:pt x="2901" y="7061"/>
                    </a:lnTo>
                    <a:lnTo>
                      <a:pt x="2653" y="6565"/>
                    </a:lnTo>
                    <a:lnTo>
                      <a:pt x="2424" y="6050"/>
                    </a:lnTo>
                    <a:lnTo>
                      <a:pt x="2233" y="5535"/>
                    </a:lnTo>
                    <a:lnTo>
                      <a:pt x="2062" y="5000"/>
                    </a:lnTo>
                    <a:lnTo>
                      <a:pt x="1928" y="4466"/>
                    </a:lnTo>
                    <a:lnTo>
                      <a:pt x="1814" y="3913"/>
                    </a:lnTo>
                    <a:lnTo>
                      <a:pt x="1737" y="3359"/>
                    </a:lnTo>
                    <a:lnTo>
                      <a:pt x="1680" y="2787"/>
                    </a:lnTo>
                    <a:lnTo>
                      <a:pt x="1661" y="2214"/>
                    </a:lnTo>
                    <a:lnTo>
                      <a:pt x="1680" y="1642"/>
                    </a:lnTo>
                    <a:lnTo>
                      <a:pt x="1718" y="1088"/>
                    </a:lnTo>
                    <a:lnTo>
                      <a:pt x="1794" y="535"/>
                    </a:lnTo>
                    <a:lnTo>
                      <a:pt x="1909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22" name="Google Shape;722;p28"/>
          <p:cNvGrpSpPr/>
          <p:nvPr/>
        </p:nvGrpSpPr>
        <p:grpSpPr>
          <a:xfrm>
            <a:off x="8582500" y="2849266"/>
            <a:ext cx="344973" cy="713551"/>
            <a:chOff x="2482298" y="2502800"/>
            <a:chExt cx="596117" cy="1233025"/>
          </a:xfrm>
        </p:grpSpPr>
        <p:sp>
          <p:nvSpPr>
            <p:cNvPr id="723" name="Google Shape;723;p28"/>
            <p:cNvSpPr/>
            <p:nvPr/>
          </p:nvSpPr>
          <p:spPr>
            <a:xfrm>
              <a:off x="2536300" y="3635625"/>
              <a:ext cx="488100" cy="1002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4" name="Google Shape;724;p28"/>
            <p:cNvGrpSpPr/>
            <p:nvPr/>
          </p:nvGrpSpPr>
          <p:grpSpPr>
            <a:xfrm>
              <a:off x="2482298" y="2502800"/>
              <a:ext cx="596117" cy="1200431"/>
              <a:chOff x="5636700" y="760500"/>
              <a:chExt cx="491400" cy="989475"/>
            </a:xfrm>
          </p:grpSpPr>
          <p:sp>
            <p:nvSpPr>
              <p:cNvPr id="725" name="Google Shape;725;p28"/>
              <p:cNvSpPr/>
              <p:nvPr/>
            </p:nvSpPr>
            <p:spPr>
              <a:xfrm>
                <a:off x="5636700" y="760500"/>
                <a:ext cx="491400" cy="745225"/>
              </a:xfrm>
              <a:custGeom>
                <a:avLst/>
                <a:gdLst/>
                <a:ahLst/>
                <a:cxnLst/>
                <a:rect l="l" t="t" r="r" b="b"/>
                <a:pathLst>
                  <a:path w="19656" h="29809" extrusionOk="0">
                    <a:moveTo>
                      <a:pt x="9599" y="1"/>
                    </a:moveTo>
                    <a:lnTo>
                      <a:pt x="9370" y="39"/>
                    </a:lnTo>
                    <a:lnTo>
                      <a:pt x="9141" y="115"/>
                    </a:lnTo>
                    <a:lnTo>
                      <a:pt x="8912" y="192"/>
                    </a:lnTo>
                    <a:lnTo>
                      <a:pt x="8702" y="306"/>
                    </a:lnTo>
                    <a:lnTo>
                      <a:pt x="8492" y="440"/>
                    </a:lnTo>
                    <a:lnTo>
                      <a:pt x="8301" y="611"/>
                    </a:lnTo>
                    <a:lnTo>
                      <a:pt x="8110" y="802"/>
                    </a:lnTo>
                    <a:lnTo>
                      <a:pt x="7576" y="1375"/>
                    </a:lnTo>
                    <a:lnTo>
                      <a:pt x="7080" y="1985"/>
                    </a:lnTo>
                    <a:lnTo>
                      <a:pt x="6584" y="2577"/>
                    </a:lnTo>
                    <a:lnTo>
                      <a:pt x="6126" y="3188"/>
                    </a:lnTo>
                    <a:lnTo>
                      <a:pt x="5706" y="3798"/>
                    </a:lnTo>
                    <a:lnTo>
                      <a:pt x="5286" y="4390"/>
                    </a:lnTo>
                    <a:lnTo>
                      <a:pt x="4885" y="5001"/>
                    </a:lnTo>
                    <a:lnTo>
                      <a:pt x="4504" y="5630"/>
                    </a:lnTo>
                    <a:lnTo>
                      <a:pt x="4160" y="6241"/>
                    </a:lnTo>
                    <a:lnTo>
                      <a:pt x="3817" y="6833"/>
                    </a:lnTo>
                    <a:lnTo>
                      <a:pt x="3492" y="7443"/>
                    </a:lnTo>
                    <a:lnTo>
                      <a:pt x="3206" y="8054"/>
                    </a:lnTo>
                    <a:lnTo>
                      <a:pt x="2920" y="8645"/>
                    </a:lnTo>
                    <a:lnTo>
                      <a:pt x="2653" y="9237"/>
                    </a:lnTo>
                    <a:lnTo>
                      <a:pt x="2404" y="9829"/>
                    </a:lnTo>
                    <a:lnTo>
                      <a:pt x="2156" y="10401"/>
                    </a:lnTo>
                    <a:lnTo>
                      <a:pt x="1737" y="11527"/>
                    </a:lnTo>
                    <a:lnTo>
                      <a:pt x="1374" y="12615"/>
                    </a:lnTo>
                    <a:lnTo>
                      <a:pt x="1069" y="13645"/>
                    </a:lnTo>
                    <a:lnTo>
                      <a:pt x="802" y="14618"/>
                    </a:lnTo>
                    <a:lnTo>
                      <a:pt x="592" y="15515"/>
                    </a:lnTo>
                    <a:lnTo>
                      <a:pt x="420" y="16336"/>
                    </a:lnTo>
                    <a:lnTo>
                      <a:pt x="267" y="17099"/>
                    </a:lnTo>
                    <a:lnTo>
                      <a:pt x="172" y="17748"/>
                    </a:lnTo>
                    <a:lnTo>
                      <a:pt x="76" y="18530"/>
                    </a:lnTo>
                    <a:lnTo>
                      <a:pt x="38" y="18931"/>
                    </a:lnTo>
                    <a:lnTo>
                      <a:pt x="19" y="19332"/>
                    </a:lnTo>
                    <a:lnTo>
                      <a:pt x="0" y="19733"/>
                    </a:lnTo>
                    <a:lnTo>
                      <a:pt x="19" y="20133"/>
                    </a:lnTo>
                    <a:lnTo>
                      <a:pt x="38" y="20534"/>
                    </a:lnTo>
                    <a:lnTo>
                      <a:pt x="57" y="20935"/>
                    </a:lnTo>
                    <a:lnTo>
                      <a:pt x="115" y="21317"/>
                    </a:lnTo>
                    <a:lnTo>
                      <a:pt x="172" y="21698"/>
                    </a:lnTo>
                    <a:lnTo>
                      <a:pt x="248" y="22061"/>
                    </a:lnTo>
                    <a:lnTo>
                      <a:pt x="324" y="22423"/>
                    </a:lnTo>
                    <a:lnTo>
                      <a:pt x="420" y="22767"/>
                    </a:lnTo>
                    <a:lnTo>
                      <a:pt x="515" y="23091"/>
                    </a:lnTo>
                    <a:lnTo>
                      <a:pt x="630" y="23416"/>
                    </a:lnTo>
                    <a:lnTo>
                      <a:pt x="744" y="23740"/>
                    </a:lnTo>
                    <a:lnTo>
                      <a:pt x="878" y="24026"/>
                    </a:lnTo>
                    <a:lnTo>
                      <a:pt x="1011" y="24332"/>
                    </a:lnTo>
                    <a:lnTo>
                      <a:pt x="1298" y="24885"/>
                    </a:lnTo>
                    <a:lnTo>
                      <a:pt x="1622" y="25400"/>
                    </a:lnTo>
                    <a:lnTo>
                      <a:pt x="1966" y="25877"/>
                    </a:lnTo>
                    <a:lnTo>
                      <a:pt x="2328" y="26316"/>
                    </a:lnTo>
                    <a:lnTo>
                      <a:pt x="2729" y="26717"/>
                    </a:lnTo>
                    <a:lnTo>
                      <a:pt x="3130" y="27099"/>
                    </a:lnTo>
                    <a:lnTo>
                      <a:pt x="3549" y="27442"/>
                    </a:lnTo>
                    <a:lnTo>
                      <a:pt x="3969" y="27747"/>
                    </a:lnTo>
                    <a:lnTo>
                      <a:pt x="4408" y="28034"/>
                    </a:lnTo>
                    <a:lnTo>
                      <a:pt x="4847" y="28301"/>
                    </a:lnTo>
                    <a:lnTo>
                      <a:pt x="5286" y="28530"/>
                    </a:lnTo>
                    <a:lnTo>
                      <a:pt x="5725" y="28721"/>
                    </a:lnTo>
                    <a:lnTo>
                      <a:pt x="6145" y="28912"/>
                    </a:lnTo>
                    <a:lnTo>
                      <a:pt x="6565" y="29064"/>
                    </a:lnTo>
                    <a:lnTo>
                      <a:pt x="6965" y="29217"/>
                    </a:lnTo>
                    <a:lnTo>
                      <a:pt x="7366" y="29331"/>
                    </a:lnTo>
                    <a:lnTo>
                      <a:pt x="7748" y="29446"/>
                    </a:lnTo>
                    <a:lnTo>
                      <a:pt x="8435" y="29599"/>
                    </a:lnTo>
                    <a:lnTo>
                      <a:pt x="9007" y="29694"/>
                    </a:lnTo>
                    <a:lnTo>
                      <a:pt x="9446" y="29770"/>
                    </a:lnTo>
                    <a:lnTo>
                      <a:pt x="9828" y="29808"/>
                    </a:lnTo>
                    <a:lnTo>
                      <a:pt x="10209" y="29770"/>
                    </a:lnTo>
                    <a:lnTo>
                      <a:pt x="10648" y="29694"/>
                    </a:lnTo>
                    <a:lnTo>
                      <a:pt x="11221" y="29599"/>
                    </a:lnTo>
                    <a:lnTo>
                      <a:pt x="11908" y="29446"/>
                    </a:lnTo>
                    <a:lnTo>
                      <a:pt x="12289" y="29331"/>
                    </a:lnTo>
                    <a:lnTo>
                      <a:pt x="12690" y="29217"/>
                    </a:lnTo>
                    <a:lnTo>
                      <a:pt x="13091" y="29064"/>
                    </a:lnTo>
                    <a:lnTo>
                      <a:pt x="13511" y="28912"/>
                    </a:lnTo>
                    <a:lnTo>
                      <a:pt x="13931" y="28721"/>
                    </a:lnTo>
                    <a:lnTo>
                      <a:pt x="14369" y="28530"/>
                    </a:lnTo>
                    <a:lnTo>
                      <a:pt x="14808" y="28301"/>
                    </a:lnTo>
                    <a:lnTo>
                      <a:pt x="15247" y="28034"/>
                    </a:lnTo>
                    <a:lnTo>
                      <a:pt x="15686" y="27747"/>
                    </a:lnTo>
                    <a:lnTo>
                      <a:pt x="16106" y="27442"/>
                    </a:lnTo>
                    <a:lnTo>
                      <a:pt x="16526" y="27099"/>
                    </a:lnTo>
                    <a:lnTo>
                      <a:pt x="16927" y="26717"/>
                    </a:lnTo>
                    <a:lnTo>
                      <a:pt x="17327" y="26316"/>
                    </a:lnTo>
                    <a:lnTo>
                      <a:pt x="17690" y="25877"/>
                    </a:lnTo>
                    <a:lnTo>
                      <a:pt x="18033" y="25400"/>
                    </a:lnTo>
                    <a:lnTo>
                      <a:pt x="18358" y="24885"/>
                    </a:lnTo>
                    <a:lnTo>
                      <a:pt x="18644" y="24332"/>
                    </a:lnTo>
                    <a:lnTo>
                      <a:pt x="18778" y="24026"/>
                    </a:lnTo>
                    <a:lnTo>
                      <a:pt x="18911" y="23740"/>
                    </a:lnTo>
                    <a:lnTo>
                      <a:pt x="19026" y="23416"/>
                    </a:lnTo>
                    <a:lnTo>
                      <a:pt x="19140" y="23091"/>
                    </a:lnTo>
                    <a:lnTo>
                      <a:pt x="19236" y="22767"/>
                    </a:lnTo>
                    <a:lnTo>
                      <a:pt x="19331" y="22423"/>
                    </a:lnTo>
                    <a:lnTo>
                      <a:pt x="19407" y="22061"/>
                    </a:lnTo>
                    <a:lnTo>
                      <a:pt x="19484" y="21698"/>
                    </a:lnTo>
                    <a:lnTo>
                      <a:pt x="19541" y="21317"/>
                    </a:lnTo>
                    <a:lnTo>
                      <a:pt x="19598" y="20935"/>
                    </a:lnTo>
                    <a:lnTo>
                      <a:pt x="19617" y="20534"/>
                    </a:lnTo>
                    <a:lnTo>
                      <a:pt x="19636" y="20133"/>
                    </a:lnTo>
                    <a:lnTo>
                      <a:pt x="19655" y="19733"/>
                    </a:lnTo>
                    <a:lnTo>
                      <a:pt x="19636" y="19332"/>
                    </a:lnTo>
                    <a:lnTo>
                      <a:pt x="19617" y="18931"/>
                    </a:lnTo>
                    <a:lnTo>
                      <a:pt x="19579" y="18530"/>
                    </a:lnTo>
                    <a:lnTo>
                      <a:pt x="19484" y="17748"/>
                    </a:lnTo>
                    <a:lnTo>
                      <a:pt x="19388" y="17099"/>
                    </a:lnTo>
                    <a:lnTo>
                      <a:pt x="19236" y="16336"/>
                    </a:lnTo>
                    <a:lnTo>
                      <a:pt x="19064" y="15515"/>
                    </a:lnTo>
                    <a:lnTo>
                      <a:pt x="18854" y="14599"/>
                    </a:lnTo>
                    <a:lnTo>
                      <a:pt x="18587" y="13645"/>
                    </a:lnTo>
                    <a:lnTo>
                      <a:pt x="18281" y="12596"/>
                    </a:lnTo>
                    <a:lnTo>
                      <a:pt x="17919" y="11527"/>
                    </a:lnTo>
                    <a:lnTo>
                      <a:pt x="17499" y="10401"/>
                    </a:lnTo>
                    <a:lnTo>
                      <a:pt x="17251" y="9829"/>
                    </a:lnTo>
                    <a:lnTo>
                      <a:pt x="17003" y="9237"/>
                    </a:lnTo>
                    <a:lnTo>
                      <a:pt x="16736" y="8645"/>
                    </a:lnTo>
                    <a:lnTo>
                      <a:pt x="16450" y="8054"/>
                    </a:lnTo>
                    <a:lnTo>
                      <a:pt x="16163" y="7443"/>
                    </a:lnTo>
                    <a:lnTo>
                      <a:pt x="15839" y="6833"/>
                    </a:lnTo>
                    <a:lnTo>
                      <a:pt x="15495" y="6222"/>
                    </a:lnTo>
                    <a:lnTo>
                      <a:pt x="15152" y="5630"/>
                    </a:lnTo>
                    <a:lnTo>
                      <a:pt x="14770" y="5001"/>
                    </a:lnTo>
                    <a:lnTo>
                      <a:pt x="14369" y="4390"/>
                    </a:lnTo>
                    <a:lnTo>
                      <a:pt x="13950" y="3798"/>
                    </a:lnTo>
                    <a:lnTo>
                      <a:pt x="13530" y="3188"/>
                    </a:lnTo>
                    <a:lnTo>
                      <a:pt x="13072" y="2577"/>
                    </a:lnTo>
                    <a:lnTo>
                      <a:pt x="12576" y="1985"/>
                    </a:lnTo>
                    <a:lnTo>
                      <a:pt x="12080" y="1375"/>
                    </a:lnTo>
                    <a:lnTo>
                      <a:pt x="11545" y="802"/>
                    </a:lnTo>
                    <a:lnTo>
                      <a:pt x="11354" y="611"/>
                    </a:lnTo>
                    <a:lnTo>
                      <a:pt x="11164" y="440"/>
                    </a:lnTo>
                    <a:lnTo>
                      <a:pt x="10954" y="306"/>
                    </a:lnTo>
                    <a:lnTo>
                      <a:pt x="10744" y="192"/>
                    </a:lnTo>
                    <a:lnTo>
                      <a:pt x="10515" y="115"/>
                    </a:lnTo>
                    <a:lnTo>
                      <a:pt x="10286" y="39"/>
                    </a:lnTo>
                    <a:lnTo>
                      <a:pt x="1005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28"/>
              <p:cNvSpPr/>
              <p:nvPr/>
            </p:nvSpPr>
            <p:spPr>
              <a:xfrm>
                <a:off x="5636700" y="848300"/>
                <a:ext cx="473750" cy="657425"/>
              </a:xfrm>
              <a:custGeom>
                <a:avLst/>
                <a:gdLst/>
                <a:ahLst/>
                <a:cxnLst/>
                <a:rect l="l" t="t" r="r" b="b"/>
                <a:pathLst>
                  <a:path w="18950" h="26297" extrusionOk="0">
                    <a:moveTo>
                      <a:pt x="5897" y="0"/>
                    </a:moveTo>
                    <a:lnTo>
                      <a:pt x="5534" y="515"/>
                    </a:lnTo>
                    <a:lnTo>
                      <a:pt x="5191" y="1050"/>
                    </a:lnTo>
                    <a:lnTo>
                      <a:pt x="4847" y="1565"/>
                    </a:lnTo>
                    <a:lnTo>
                      <a:pt x="4523" y="2099"/>
                    </a:lnTo>
                    <a:lnTo>
                      <a:pt x="4217" y="2614"/>
                    </a:lnTo>
                    <a:lnTo>
                      <a:pt x="3931" y="3130"/>
                    </a:lnTo>
                    <a:lnTo>
                      <a:pt x="3378" y="4179"/>
                    </a:lnTo>
                    <a:lnTo>
                      <a:pt x="2882" y="5210"/>
                    </a:lnTo>
                    <a:lnTo>
                      <a:pt x="2443" y="6221"/>
                    </a:lnTo>
                    <a:lnTo>
                      <a:pt x="2042" y="7194"/>
                    </a:lnTo>
                    <a:lnTo>
                      <a:pt x="1698" y="8168"/>
                    </a:lnTo>
                    <a:lnTo>
                      <a:pt x="1374" y="9084"/>
                    </a:lnTo>
                    <a:lnTo>
                      <a:pt x="1107" y="9980"/>
                    </a:lnTo>
                    <a:lnTo>
                      <a:pt x="878" y="10820"/>
                    </a:lnTo>
                    <a:lnTo>
                      <a:pt x="687" y="11622"/>
                    </a:lnTo>
                    <a:lnTo>
                      <a:pt x="515" y="12366"/>
                    </a:lnTo>
                    <a:lnTo>
                      <a:pt x="363" y="13053"/>
                    </a:lnTo>
                    <a:lnTo>
                      <a:pt x="267" y="13683"/>
                    </a:lnTo>
                    <a:lnTo>
                      <a:pt x="172" y="14236"/>
                    </a:lnTo>
                    <a:lnTo>
                      <a:pt x="76" y="15018"/>
                    </a:lnTo>
                    <a:lnTo>
                      <a:pt x="38" y="15419"/>
                    </a:lnTo>
                    <a:lnTo>
                      <a:pt x="19" y="15820"/>
                    </a:lnTo>
                    <a:lnTo>
                      <a:pt x="0" y="16221"/>
                    </a:lnTo>
                    <a:lnTo>
                      <a:pt x="19" y="16621"/>
                    </a:lnTo>
                    <a:lnTo>
                      <a:pt x="38" y="17022"/>
                    </a:lnTo>
                    <a:lnTo>
                      <a:pt x="57" y="17423"/>
                    </a:lnTo>
                    <a:lnTo>
                      <a:pt x="115" y="17805"/>
                    </a:lnTo>
                    <a:lnTo>
                      <a:pt x="172" y="18186"/>
                    </a:lnTo>
                    <a:lnTo>
                      <a:pt x="248" y="18549"/>
                    </a:lnTo>
                    <a:lnTo>
                      <a:pt x="324" y="18911"/>
                    </a:lnTo>
                    <a:lnTo>
                      <a:pt x="420" y="19255"/>
                    </a:lnTo>
                    <a:lnTo>
                      <a:pt x="515" y="19579"/>
                    </a:lnTo>
                    <a:lnTo>
                      <a:pt x="630" y="19904"/>
                    </a:lnTo>
                    <a:lnTo>
                      <a:pt x="744" y="20228"/>
                    </a:lnTo>
                    <a:lnTo>
                      <a:pt x="859" y="20514"/>
                    </a:lnTo>
                    <a:lnTo>
                      <a:pt x="1011" y="20820"/>
                    </a:lnTo>
                    <a:lnTo>
                      <a:pt x="1298" y="21373"/>
                    </a:lnTo>
                    <a:lnTo>
                      <a:pt x="1622" y="21888"/>
                    </a:lnTo>
                    <a:lnTo>
                      <a:pt x="1966" y="22365"/>
                    </a:lnTo>
                    <a:lnTo>
                      <a:pt x="2328" y="22804"/>
                    </a:lnTo>
                    <a:lnTo>
                      <a:pt x="2729" y="23205"/>
                    </a:lnTo>
                    <a:lnTo>
                      <a:pt x="3130" y="23587"/>
                    </a:lnTo>
                    <a:lnTo>
                      <a:pt x="3549" y="23930"/>
                    </a:lnTo>
                    <a:lnTo>
                      <a:pt x="3969" y="24235"/>
                    </a:lnTo>
                    <a:lnTo>
                      <a:pt x="4408" y="24522"/>
                    </a:lnTo>
                    <a:lnTo>
                      <a:pt x="4847" y="24789"/>
                    </a:lnTo>
                    <a:lnTo>
                      <a:pt x="5286" y="25018"/>
                    </a:lnTo>
                    <a:lnTo>
                      <a:pt x="5706" y="25209"/>
                    </a:lnTo>
                    <a:lnTo>
                      <a:pt x="6145" y="25400"/>
                    </a:lnTo>
                    <a:lnTo>
                      <a:pt x="6565" y="25571"/>
                    </a:lnTo>
                    <a:lnTo>
                      <a:pt x="6965" y="25705"/>
                    </a:lnTo>
                    <a:lnTo>
                      <a:pt x="7366" y="25819"/>
                    </a:lnTo>
                    <a:lnTo>
                      <a:pt x="7748" y="25934"/>
                    </a:lnTo>
                    <a:lnTo>
                      <a:pt x="8435" y="26087"/>
                    </a:lnTo>
                    <a:lnTo>
                      <a:pt x="9007" y="26201"/>
                    </a:lnTo>
                    <a:lnTo>
                      <a:pt x="9446" y="26258"/>
                    </a:lnTo>
                    <a:lnTo>
                      <a:pt x="9828" y="26296"/>
                    </a:lnTo>
                    <a:lnTo>
                      <a:pt x="10133" y="26258"/>
                    </a:lnTo>
                    <a:lnTo>
                      <a:pt x="10477" y="26220"/>
                    </a:lnTo>
                    <a:lnTo>
                      <a:pt x="10935" y="26144"/>
                    </a:lnTo>
                    <a:lnTo>
                      <a:pt x="11488" y="26029"/>
                    </a:lnTo>
                    <a:lnTo>
                      <a:pt x="12118" y="25877"/>
                    </a:lnTo>
                    <a:lnTo>
                      <a:pt x="12805" y="25667"/>
                    </a:lnTo>
                    <a:lnTo>
                      <a:pt x="13167" y="25533"/>
                    </a:lnTo>
                    <a:lnTo>
                      <a:pt x="13530" y="25400"/>
                    </a:lnTo>
                    <a:lnTo>
                      <a:pt x="13911" y="25228"/>
                    </a:lnTo>
                    <a:lnTo>
                      <a:pt x="14293" y="25056"/>
                    </a:lnTo>
                    <a:lnTo>
                      <a:pt x="14675" y="24846"/>
                    </a:lnTo>
                    <a:lnTo>
                      <a:pt x="15056" y="24636"/>
                    </a:lnTo>
                    <a:lnTo>
                      <a:pt x="15438" y="24388"/>
                    </a:lnTo>
                    <a:lnTo>
                      <a:pt x="15820" y="24140"/>
                    </a:lnTo>
                    <a:lnTo>
                      <a:pt x="16201" y="23854"/>
                    </a:lnTo>
                    <a:lnTo>
                      <a:pt x="16564" y="23548"/>
                    </a:lnTo>
                    <a:lnTo>
                      <a:pt x="16927" y="23224"/>
                    </a:lnTo>
                    <a:lnTo>
                      <a:pt x="17270" y="22861"/>
                    </a:lnTo>
                    <a:lnTo>
                      <a:pt x="17594" y="22480"/>
                    </a:lnTo>
                    <a:lnTo>
                      <a:pt x="17900" y="22079"/>
                    </a:lnTo>
                    <a:lnTo>
                      <a:pt x="18205" y="21640"/>
                    </a:lnTo>
                    <a:lnTo>
                      <a:pt x="18472" y="21163"/>
                    </a:lnTo>
                    <a:lnTo>
                      <a:pt x="18720" y="20667"/>
                    </a:lnTo>
                    <a:lnTo>
                      <a:pt x="18949" y="20152"/>
                    </a:lnTo>
                    <a:lnTo>
                      <a:pt x="18663" y="20419"/>
                    </a:lnTo>
                    <a:lnTo>
                      <a:pt x="18377" y="20686"/>
                    </a:lnTo>
                    <a:lnTo>
                      <a:pt x="18091" y="20934"/>
                    </a:lnTo>
                    <a:lnTo>
                      <a:pt x="17785" y="21163"/>
                    </a:lnTo>
                    <a:lnTo>
                      <a:pt x="17499" y="21373"/>
                    </a:lnTo>
                    <a:lnTo>
                      <a:pt x="17194" y="21583"/>
                    </a:lnTo>
                    <a:lnTo>
                      <a:pt x="16888" y="21774"/>
                    </a:lnTo>
                    <a:lnTo>
                      <a:pt x="16583" y="21946"/>
                    </a:lnTo>
                    <a:lnTo>
                      <a:pt x="15972" y="22251"/>
                    </a:lnTo>
                    <a:lnTo>
                      <a:pt x="15362" y="22518"/>
                    </a:lnTo>
                    <a:lnTo>
                      <a:pt x="14770" y="22747"/>
                    </a:lnTo>
                    <a:lnTo>
                      <a:pt x="14217" y="22919"/>
                    </a:lnTo>
                    <a:lnTo>
                      <a:pt x="13682" y="23071"/>
                    </a:lnTo>
                    <a:lnTo>
                      <a:pt x="13186" y="23186"/>
                    </a:lnTo>
                    <a:lnTo>
                      <a:pt x="12766" y="23262"/>
                    </a:lnTo>
                    <a:lnTo>
                      <a:pt x="12385" y="23339"/>
                    </a:lnTo>
                    <a:lnTo>
                      <a:pt x="11851" y="23396"/>
                    </a:lnTo>
                    <a:lnTo>
                      <a:pt x="11660" y="23415"/>
                    </a:lnTo>
                    <a:lnTo>
                      <a:pt x="11278" y="23377"/>
                    </a:lnTo>
                    <a:lnTo>
                      <a:pt x="10839" y="23319"/>
                    </a:lnTo>
                    <a:lnTo>
                      <a:pt x="10248" y="23205"/>
                    </a:lnTo>
                    <a:lnTo>
                      <a:pt x="9580" y="23052"/>
                    </a:lnTo>
                    <a:lnTo>
                      <a:pt x="9198" y="22957"/>
                    </a:lnTo>
                    <a:lnTo>
                      <a:pt x="8797" y="22823"/>
                    </a:lnTo>
                    <a:lnTo>
                      <a:pt x="8397" y="22690"/>
                    </a:lnTo>
                    <a:lnTo>
                      <a:pt x="7977" y="22518"/>
                    </a:lnTo>
                    <a:lnTo>
                      <a:pt x="7538" y="22346"/>
                    </a:lnTo>
                    <a:lnTo>
                      <a:pt x="7118" y="22136"/>
                    </a:lnTo>
                    <a:lnTo>
                      <a:pt x="6679" y="21907"/>
                    </a:lnTo>
                    <a:lnTo>
                      <a:pt x="6240" y="21659"/>
                    </a:lnTo>
                    <a:lnTo>
                      <a:pt x="5801" y="21373"/>
                    </a:lnTo>
                    <a:lnTo>
                      <a:pt x="5381" y="21049"/>
                    </a:lnTo>
                    <a:lnTo>
                      <a:pt x="4962" y="20705"/>
                    </a:lnTo>
                    <a:lnTo>
                      <a:pt x="4561" y="20343"/>
                    </a:lnTo>
                    <a:lnTo>
                      <a:pt x="4160" y="19923"/>
                    </a:lnTo>
                    <a:lnTo>
                      <a:pt x="3798" y="19484"/>
                    </a:lnTo>
                    <a:lnTo>
                      <a:pt x="3454" y="19007"/>
                    </a:lnTo>
                    <a:lnTo>
                      <a:pt x="3130" y="18491"/>
                    </a:lnTo>
                    <a:lnTo>
                      <a:pt x="2824" y="17938"/>
                    </a:lnTo>
                    <a:lnTo>
                      <a:pt x="2691" y="17652"/>
                    </a:lnTo>
                    <a:lnTo>
                      <a:pt x="2576" y="17347"/>
                    </a:lnTo>
                    <a:lnTo>
                      <a:pt x="2443" y="17041"/>
                    </a:lnTo>
                    <a:lnTo>
                      <a:pt x="2347" y="16717"/>
                    </a:lnTo>
                    <a:lnTo>
                      <a:pt x="2233" y="16373"/>
                    </a:lnTo>
                    <a:lnTo>
                      <a:pt x="2156" y="16030"/>
                    </a:lnTo>
                    <a:lnTo>
                      <a:pt x="2061" y="15686"/>
                    </a:lnTo>
                    <a:lnTo>
                      <a:pt x="2004" y="15324"/>
                    </a:lnTo>
                    <a:lnTo>
                      <a:pt x="1946" y="14942"/>
                    </a:lnTo>
                    <a:lnTo>
                      <a:pt x="1889" y="14560"/>
                    </a:lnTo>
                    <a:lnTo>
                      <a:pt x="1851" y="14160"/>
                    </a:lnTo>
                    <a:lnTo>
                      <a:pt x="1832" y="13759"/>
                    </a:lnTo>
                    <a:lnTo>
                      <a:pt x="1832" y="13358"/>
                    </a:lnTo>
                    <a:lnTo>
                      <a:pt x="1851" y="12957"/>
                    </a:lnTo>
                    <a:lnTo>
                      <a:pt x="1870" y="12557"/>
                    </a:lnTo>
                    <a:lnTo>
                      <a:pt x="1889" y="12156"/>
                    </a:lnTo>
                    <a:lnTo>
                      <a:pt x="2004" y="11354"/>
                    </a:lnTo>
                    <a:lnTo>
                      <a:pt x="2156" y="10400"/>
                    </a:lnTo>
                    <a:lnTo>
                      <a:pt x="2385" y="9255"/>
                    </a:lnTo>
                    <a:lnTo>
                      <a:pt x="2538" y="8626"/>
                    </a:lnTo>
                    <a:lnTo>
                      <a:pt x="2710" y="7977"/>
                    </a:lnTo>
                    <a:lnTo>
                      <a:pt x="2901" y="7271"/>
                    </a:lnTo>
                    <a:lnTo>
                      <a:pt x="3111" y="6546"/>
                    </a:lnTo>
                    <a:lnTo>
                      <a:pt x="3340" y="5801"/>
                    </a:lnTo>
                    <a:lnTo>
                      <a:pt x="3626" y="5019"/>
                    </a:lnTo>
                    <a:lnTo>
                      <a:pt x="3912" y="4217"/>
                    </a:lnTo>
                    <a:lnTo>
                      <a:pt x="4236" y="3397"/>
                    </a:lnTo>
                    <a:lnTo>
                      <a:pt x="4599" y="2557"/>
                    </a:lnTo>
                    <a:lnTo>
                      <a:pt x="5000" y="1718"/>
                    </a:lnTo>
                    <a:lnTo>
                      <a:pt x="5439" y="859"/>
                    </a:lnTo>
                    <a:lnTo>
                      <a:pt x="5897" y="0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28"/>
              <p:cNvSpPr/>
              <p:nvPr/>
            </p:nvSpPr>
            <p:spPr>
              <a:xfrm>
                <a:off x="5852800" y="1220875"/>
                <a:ext cx="59175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2367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40" y="58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5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2367" y="21164"/>
                    </a:lnTo>
                    <a:lnTo>
                      <a:pt x="2367" y="1184"/>
                    </a:lnTo>
                    <a:lnTo>
                      <a:pt x="2367" y="1050"/>
                    </a:lnTo>
                    <a:lnTo>
                      <a:pt x="2348" y="936"/>
                    </a:lnTo>
                    <a:lnTo>
                      <a:pt x="2310" y="821"/>
                    </a:lnTo>
                    <a:lnTo>
                      <a:pt x="2271" y="726"/>
                    </a:lnTo>
                    <a:lnTo>
                      <a:pt x="2157" y="516"/>
                    </a:lnTo>
                    <a:lnTo>
                      <a:pt x="2023" y="344"/>
                    </a:lnTo>
                    <a:lnTo>
                      <a:pt x="1852" y="192"/>
                    </a:lnTo>
                    <a:lnTo>
                      <a:pt x="1642" y="96"/>
                    </a:lnTo>
                    <a:lnTo>
                      <a:pt x="1527" y="58"/>
                    </a:lnTo>
                    <a:lnTo>
                      <a:pt x="1432" y="20"/>
                    </a:lnTo>
                    <a:lnTo>
                      <a:pt x="129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28"/>
              <p:cNvSpPr/>
              <p:nvPr/>
            </p:nvSpPr>
            <p:spPr>
              <a:xfrm>
                <a:off x="5852800" y="1220875"/>
                <a:ext cx="444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21" y="39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7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1184" y="21164"/>
                    </a:lnTo>
                    <a:lnTo>
                      <a:pt x="1184" y="1184"/>
                    </a:lnTo>
                    <a:lnTo>
                      <a:pt x="1203" y="1012"/>
                    </a:lnTo>
                    <a:lnTo>
                      <a:pt x="1222" y="860"/>
                    </a:lnTo>
                    <a:lnTo>
                      <a:pt x="1279" y="726"/>
                    </a:lnTo>
                    <a:lnTo>
                      <a:pt x="1355" y="573"/>
                    </a:lnTo>
                    <a:lnTo>
                      <a:pt x="1432" y="459"/>
                    </a:lnTo>
                    <a:lnTo>
                      <a:pt x="1527" y="344"/>
                    </a:lnTo>
                    <a:lnTo>
                      <a:pt x="1642" y="249"/>
                    </a:lnTo>
                    <a:lnTo>
                      <a:pt x="1775" y="154"/>
                    </a:lnTo>
                    <a:lnTo>
                      <a:pt x="1642" y="77"/>
                    </a:lnTo>
                    <a:lnTo>
                      <a:pt x="1489" y="39"/>
                    </a:lnTo>
                    <a:lnTo>
                      <a:pt x="1336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29" name="Google Shape;729;p28"/>
          <p:cNvGrpSpPr/>
          <p:nvPr/>
        </p:nvGrpSpPr>
        <p:grpSpPr>
          <a:xfrm>
            <a:off x="8325487" y="2818391"/>
            <a:ext cx="212575" cy="439697"/>
            <a:chOff x="2482298" y="2502800"/>
            <a:chExt cx="596117" cy="1233025"/>
          </a:xfrm>
        </p:grpSpPr>
        <p:sp>
          <p:nvSpPr>
            <p:cNvPr id="730" name="Google Shape;730;p28"/>
            <p:cNvSpPr/>
            <p:nvPr/>
          </p:nvSpPr>
          <p:spPr>
            <a:xfrm>
              <a:off x="2536300" y="3635625"/>
              <a:ext cx="488100" cy="1002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1" name="Google Shape;731;p28"/>
            <p:cNvGrpSpPr/>
            <p:nvPr/>
          </p:nvGrpSpPr>
          <p:grpSpPr>
            <a:xfrm>
              <a:off x="2482298" y="2502800"/>
              <a:ext cx="596117" cy="1200431"/>
              <a:chOff x="5636700" y="760500"/>
              <a:chExt cx="491400" cy="989475"/>
            </a:xfrm>
          </p:grpSpPr>
          <p:sp>
            <p:nvSpPr>
              <p:cNvPr id="732" name="Google Shape;732;p28"/>
              <p:cNvSpPr/>
              <p:nvPr/>
            </p:nvSpPr>
            <p:spPr>
              <a:xfrm>
                <a:off x="5636700" y="760500"/>
                <a:ext cx="491400" cy="745225"/>
              </a:xfrm>
              <a:custGeom>
                <a:avLst/>
                <a:gdLst/>
                <a:ahLst/>
                <a:cxnLst/>
                <a:rect l="l" t="t" r="r" b="b"/>
                <a:pathLst>
                  <a:path w="19656" h="29809" extrusionOk="0">
                    <a:moveTo>
                      <a:pt x="9599" y="1"/>
                    </a:moveTo>
                    <a:lnTo>
                      <a:pt x="9370" y="39"/>
                    </a:lnTo>
                    <a:lnTo>
                      <a:pt x="9141" y="115"/>
                    </a:lnTo>
                    <a:lnTo>
                      <a:pt x="8912" y="192"/>
                    </a:lnTo>
                    <a:lnTo>
                      <a:pt x="8702" y="306"/>
                    </a:lnTo>
                    <a:lnTo>
                      <a:pt x="8492" y="440"/>
                    </a:lnTo>
                    <a:lnTo>
                      <a:pt x="8301" y="611"/>
                    </a:lnTo>
                    <a:lnTo>
                      <a:pt x="8110" y="802"/>
                    </a:lnTo>
                    <a:lnTo>
                      <a:pt x="7576" y="1375"/>
                    </a:lnTo>
                    <a:lnTo>
                      <a:pt x="7080" y="1985"/>
                    </a:lnTo>
                    <a:lnTo>
                      <a:pt x="6584" y="2577"/>
                    </a:lnTo>
                    <a:lnTo>
                      <a:pt x="6126" y="3188"/>
                    </a:lnTo>
                    <a:lnTo>
                      <a:pt x="5706" y="3798"/>
                    </a:lnTo>
                    <a:lnTo>
                      <a:pt x="5286" y="4390"/>
                    </a:lnTo>
                    <a:lnTo>
                      <a:pt x="4885" y="5001"/>
                    </a:lnTo>
                    <a:lnTo>
                      <a:pt x="4504" y="5630"/>
                    </a:lnTo>
                    <a:lnTo>
                      <a:pt x="4160" y="6241"/>
                    </a:lnTo>
                    <a:lnTo>
                      <a:pt x="3817" y="6833"/>
                    </a:lnTo>
                    <a:lnTo>
                      <a:pt x="3492" y="7443"/>
                    </a:lnTo>
                    <a:lnTo>
                      <a:pt x="3206" y="8054"/>
                    </a:lnTo>
                    <a:lnTo>
                      <a:pt x="2920" y="8645"/>
                    </a:lnTo>
                    <a:lnTo>
                      <a:pt x="2653" y="9237"/>
                    </a:lnTo>
                    <a:lnTo>
                      <a:pt x="2404" y="9829"/>
                    </a:lnTo>
                    <a:lnTo>
                      <a:pt x="2156" y="10401"/>
                    </a:lnTo>
                    <a:lnTo>
                      <a:pt x="1737" y="11527"/>
                    </a:lnTo>
                    <a:lnTo>
                      <a:pt x="1374" y="12615"/>
                    </a:lnTo>
                    <a:lnTo>
                      <a:pt x="1069" y="13645"/>
                    </a:lnTo>
                    <a:lnTo>
                      <a:pt x="802" y="14618"/>
                    </a:lnTo>
                    <a:lnTo>
                      <a:pt x="592" y="15515"/>
                    </a:lnTo>
                    <a:lnTo>
                      <a:pt x="420" y="16336"/>
                    </a:lnTo>
                    <a:lnTo>
                      <a:pt x="267" y="17099"/>
                    </a:lnTo>
                    <a:lnTo>
                      <a:pt x="172" y="17748"/>
                    </a:lnTo>
                    <a:lnTo>
                      <a:pt x="76" y="18530"/>
                    </a:lnTo>
                    <a:lnTo>
                      <a:pt x="38" y="18931"/>
                    </a:lnTo>
                    <a:lnTo>
                      <a:pt x="19" y="19332"/>
                    </a:lnTo>
                    <a:lnTo>
                      <a:pt x="0" y="19733"/>
                    </a:lnTo>
                    <a:lnTo>
                      <a:pt x="19" y="20133"/>
                    </a:lnTo>
                    <a:lnTo>
                      <a:pt x="38" y="20534"/>
                    </a:lnTo>
                    <a:lnTo>
                      <a:pt x="57" y="20935"/>
                    </a:lnTo>
                    <a:lnTo>
                      <a:pt x="115" y="21317"/>
                    </a:lnTo>
                    <a:lnTo>
                      <a:pt x="172" y="21698"/>
                    </a:lnTo>
                    <a:lnTo>
                      <a:pt x="248" y="22061"/>
                    </a:lnTo>
                    <a:lnTo>
                      <a:pt x="324" y="22423"/>
                    </a:lnTo>
                    <a:lnTo>
                      <a:pt x="420" y="22767"/>
                    </a:lnTo>
                    <a:lnTo>
                      <a:pt x="515" y="23091"/>
                    </a:lnTo>
                    <a:lnTo>
                      <a:pt x="630" y="23416"/>
                    </a:lnTo>
                    <a:lnTo>
                      <a:pt x="744" y="23740"/>
                    </a:lnTo>
                    <a:lnTo>
                      <a:pt x="878" y="24026"/>
                    </a:lnTo>
                    <a:lnTo>
                      <a:pt x="1011" y="24332"/>
                    </a:lnTo>
                    <a:lnTo>
                      <a:pt x="1298" y="24885"/>
                    </a:lnTo>
                    <a:lnTo>
                      <a:pt x="1622" y="25400"/>
                    </a:lnTo>
                    <a:lnTo>
                      <a:pt x="1966" y="25877"/>
                    </a:lnTo>
                    <a:lnTo>
                      <a:pt x="2328" y="26316"/>
                    </a:lnTo>
                    <a:lnTo>
                      <a:pt x="2729" y="26717"/>
                    </a:lnTo>
                    <a:lnTo>
                      <a:pt x="3130" y="27099"/>
                    </a:lnTo>
                    <a:lnTo>
                      <a:pt x="3549" y="27442"/>
                    </a:lnTo>
                    <a:lnTo>
                      <a:pt x="3969" y="27747"/>
                    </a:lnTo>
                    <a:lnTo>
                      <a:pt x="4408" y="28034"/>
                    </a:lnTo>
                    <a:lnTo>
                      <a:pt x="4847" y="28301"/>
                    </a:lnTo>
                    <a:lnTo>
                      <a:pt x="5286" y="28530"/>
                    </a:lnTo>
                    <a:lnTo>
                      <a:pt x="5725" y="28721"/>
                    </a:lnTo>
                    <a:lnTo>
                      <a:pt x="6145" y="28912"/>
                    </a:lnTo>
                    <a:lnTo>
                      <a:pt x="6565" y="29064"/>
                    </a:lnTo>
                    <a:lnTo>
                      <a:pt x="6965" y="29217"/>
                    </a:lnTo>
                    <a:lnTo>
                      <a:pt x="7366" y="29331"/>
                    </a:lnTo>
                    <a:lnTo>
                      <a:pt x="7748" y="29446"/>
                    </a:lnTo>
                    <a:lnTo>
                      <a:pt x="8435" y="29599"/>
                    </a:lnTo>
                    <a:lnTo>
                      <a:pt x="9007" y="29694"/>
                    </a:lnTo>
                    <a:lnTo>
                      <a:pt x="9446" y="29770"/>
                    </a:lnTo>
                    <a:lnTo>
                      <a:pt x="9828" y="29808"/>
                    </a:lnTo>
                    <a:lnTo>
                      <a:pt x="10209" y="29770"/>
                    </a:lnTo>
                    <a:lnTo>
                      <a:pt x="10648" y="29694"/>
                    </a:lnTo>
                    <a:lnTo>
                      <a:pt x="11221" y="29599"/>
                    </a:lnTo>
                    <a:lnTo>
                      <a:pt x="11908" y="29446"/>
                    </a:lnTo>
                    <a:lnTo>
                      <a:pt x="12289" y="29331"/>
                    </a:lnTo>
                    <a:lnTo>
                      <a:pt x="12690" y="29217"/>
                    </a:lnTo>
                    <a:lnTo>
                      <a:pt x="13091" y="29064"/>
                    </a:lnTo>
                    <a:lnTo>
                      <a:pt x="13511" y="28912"/>
                    </a:lnTo>
                    <a:lnTo>
                      <a:pt x="13931" y="28721"/>
                    </a:lnTo>
                    <a:lnTo>
                      <a:pt x="14369" y="28530"/>
                    </a:lnTo>
                    <a:lnTo>
                      <a:pt x="14808" y="28301"/>
                    </a:lnTo>
                    <a:lnTo>
                      <a:pt x="15247" y="28034"/>
                    </a:lnTo>
                    <a:lnTo>
                      <a:pt x="15686" y="27747"/>
                    </a:lnTo>
                    <a:lnTo>
                      <a:pt x="16106" y="27442"/>
                    </a:lnTo>
                    <a:lnTo>
                      <a:pt x="16526" y="27099"/>
                    </a:lnTo>
                    <a:lnTo>
                      <a:pt x="16927" y="26717"/>
                    </a:lnTo>
                    <a:lnTo>
                      <a:pt x="17327" y="26316"/>
                    </a:lnTo>
                    <a:lnTo>
                      <a:pt x="17690" y="25877"/>
                    </a:lnTo>
                    <a:lnTo>
                      <a:pt x="18033" y="25400"/>
                    </a:lnTo>
                    <a:lnTo>
                      <a:pt x="18358" y="24885"/>
                    </a:lnTo>
                    <a:lnTo>
                      <a:pt x="18644" y="24332"/>
                    </a:lnTo>
                    <a:lnTo>
                      <a:pt x="18778" y="24026"/>
                    </a:lnTo>
                    <a:lnTo>
                      <a:pt x="18911" y="23740"/>
                    </a:lnTo>
                    <a:lnTo>
                      <a:pt x="19026" y="23416"/>
                    </a:lnTo>
                    <a:lnTo>
                      <a:pt x="19140" y="23091"/>
                    </a:lnTo>
                    <a:lnTo>
                      <a:pt x="19236" y="22767"/>
                    </a:lnTo>
                    <a:lnTo>
                      <a:pt x="19331" y="22423"/>
                    </a:lnTo>
                    <a:lnTo>
                      <a:pt x="19407" y="22061"/>
                    </a:lnTo>
                    <a:lnTo>
                      <a:pt x="19484" y="21698"/>
                    </a:lnTo>
                    <a:lnTo>
                      <a:pt x="19541" y="21317"/>
                    </a:lnTo>
                    <a:lnTo>
                      <a:pt x="19598" y="20935"/>
                    </a:lnTo>
                    <a:lnTo>
                      <a:pt x="19617" y="20534"/>
                    </a:lnTo>
                    <a:lnTo>
                      <a:pt x="19636" y="20133"/>
                    </a:lnTo>
                    <a:lnTo>
                      <a:pt x="19655" y="19733"/>
                    </a:lnTo>
                    <a:lnTo>
                      <a:pt x="19636" y="19332"/>
                    </a:lnTo>
                    <a:lnTo>
                      <a:pt x="19617" y="18931"/>
                    </a:lnTo>
                    <a:lnTo>
                      <a:pt x="19579" y="18530"/>
                    </a:lnTo>
                    <a:lnTo>
                      <a:pt x="19484" y="17748"/>
                    </a:lnTo>
                    <a:lnTo>
                      <a:pt x="19388" y="17099"/>
                    </a:lnTo>
                    <a:lnTo>
                      <a:pt x="19236" y="16336"/>
                    </a:lnTo>
                    <a:lnTo>
                      <a:pt x="19064" y="15515"/>
                    </a:lnTo>
                    <a:lnTo>
                      <a:pt x="18854" y="14599"/>
                    </a:lnTo>
                    <a:lnTo>
                      <a:pt x="18587" y="13645"/>
                    </a:lnTo>
                    <a:lnTo>
                      <a:pt x="18281" y="12596"/>
                    </a:lnTo>
                    <a:lnTo>
                      <a:pt x="17919" y="11527"/>
                    </a:lnTo>
                    <a:lnTo>
                      <a:pt x="17499" y="10401"/>
                    </a:lnTo>
                    <a:lnTo>
                      <a:pt x="17251" y="9829"/>
                    </a:lnTo>
                    <a:lnTo>
                      <a:pt x="17003" y="9237"/>
                    </a:lnTo>
                    <a:lnTo>
                      <a:pt x="16736" y="8645"/>
                    </a:lnTo>
                    <a:lnTo>
                      <a:pt x="16450" y="8054"/>
                    </a:lnTo>
                    <a:lnTo>
                      <a:pt x="16163" y="7443"/>
                    </a:lnTo>
                    <a:lnTo>
                      <a:pt x="15839" y="6833"/>
                    </a:lnTo>
                    <a:lnTo>
                      <a:pt x="15495" y="6222"/>
                    </a:lnTo>
                    <a:lnTo>
                      <a:pt x="15152" y="5630"/>
                    </a:lnTo>
                    <a:lnTo>
                      <a:pt x="14770" y="5001"/>
                    </a:lnTo>
                    <a:lnTo>
                      <a:pt x="14369" y="4390"/>
                    </a:lnTo>
                    <a:lnTo>
                      <a:pt x="13950" y="3798"/>
                    </a:lnTo>
                    <a:lnTo>
                      <a:pt x="13530" y="3188"/>
                    </a:lnTo>
                    <a:lnTo>
                      <a:pt x="13072" y="2577"/>
                    </a:lnTo>
                    <a:lnTo>
                      <a:pt x="12576" y="1985"/>
                    </a:lnTo>
                    <a:lnTo>
                      <a:pt x="12080" y="1375"/>
                    </a:lnTo>
                    <a:lnTo>
                      <a:pt x="11545" y="802"/>
                    </a:lnTo>
                    <a:lnTo>
                      <a:pt x="11354" y="611"/>
                    </a:lnTo>
                    <a:lnTo>
                      <a:pt x="11164" y="440"/>
                    </a:lnTo>
                    <a:lnTo>
                      <a:pt x="10954" y="306"/>
                    </a:lnTo>
                    <a:lnTo>
                      <a:pt x="10744" y="192"/>
                    </a:lnTo>
                    <a:lnTo>
                      <a:pt x="10515" y="115"/>
                    </a:lnTo>
                    <a:lnTo>
                      <a:pt x="10286" y="39"/>
                    </a:lnTo>
                    <a:lnTo>
                      <a:pt x="1005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28"/>
              <p:cNvSpPr/>
              <p:nvPr/>
            </p:nvSpPr>
            <p:spPr>
              <a:xfrm>
                <a:off x="5636700" y="848300"/>
                <a:ext cx="473750" cy="657425"/>
              </a:xfrm>
              <a:custGeom>
                <a:avLst/>
                <a:gdLst/>
                <a:ahLst/>
                <a:cxnLst/>
                <a:rect l="l" t="t" r="r" b="b"/>
                <a:pathLst>
                  <a:path w="18950" h="26297" extrusionOk="0">
                    <a:moveTo>
                      <a:pt x="5897" y="0"/>
                    </a:moveTo>
                    <a:lnTo>
                      <a:pt x="5534" y="515"/>
                    </a:lnTo>
                    <a:lnTo>
                      <a:pt x="5191" y="1050"/>
                    </a:lnTo>
                    <a:lnTo>
                      <a:pt x="4847" y="1565"/>
                    </a:lnTo>
                    <a:lnTo>
                      <a:pt x="4523" y="2099"/>
                    </a:lnTo>
                    <a:lnTo>
                      <a:pt x="4217" y="2614"/>
                    </a:lnTo>
                    <a:lnTo>
                      <a:pt x="3931" y="3130"/>
                    </a:lnTo>
                    <a:lnTo>
                      <a:pt x="3378" y="4179"/>
                    </a:lnTo>
                    <a:lnTo>
                      <a:pt x="2882" y="5210"/>
                    </a:lnTo>
                    <a:lnTo>
                      <a:pt x="2443" y="6221"/>
                    </a:lnTo>
                    <a:lnTo>
                      <a:pt x="2042" y="7194"/>
                    </a:lnTo>
                    <a:lnTo>
                      <a:pt x="1698" y="8168"/>
                    </a:lnTo>
                    <a:lnTo>
                      <a:pt x="1374" y="9084"/>
                    </a:lnTo>
                    <a:lnTo>
                      <a:pt x="1107" y="9980"/>
                    </a:lnTo>
                    <a:lnTo>
                      <a:pt x="878" y="10820"/>
                    </a:lnTo>
                    <a:lnTo>
                      <a:pt x="687" y="11622"/>
                    </a:lnTo>
                    <a:lnTo>
                      <a:pt x="515" y="12366"/>
                    </a:lnTo>
                    <a:lnTo>
                      <a:pt x="363" y="13053"/>
                    </a:lnTo>
                    <a:lnTo>
                      <a:pt x="267" y="13683"/>
                    </a:lnTo>
                    <a:lnTo>
                      <a:pt x="172" y="14236"/>
                    </a:lnTo>
                    <a:lnTo>
                      <a:pt x="76" y="15018"/>
                    </a:lnTo>
                    <a:lnTo>
                      <a:pt x="38" y="15419"/>
                    </a:lnTo>
                    <a:lnTo>
                      <a:pt x="19" y="15820"/>
                    </a:lnTo>
                    <a:lnTo>
                      <a:pt x="0" y="16221"/>
                    </a:lnTo>
                    <a:lnTo>
                      <a:pt x="19" y="16621"/>
                    </a:lnTo>
                    <a:lnTo>
                      <a:pt x="38" y="17022"/>
                    </a:lnTo>
                    <a:lnTo>
                      <a:pt x="57" y="17423"/>
                    </a:lnTo>
                    <a:lnTo>
                      <a:pt x="115" y="17805"/>
                    </a:lnTo>
                    <a:lnTo>
                      <a:pt x="172" y="18186"/>
                    </a:lnTo>
                    <a:lnTo>
                      <a:pt x="248" y="18549"/>
                    </a:lnTo>
                    <a:lnTo>
                      <a:pt x="324" y="18911"/>
                    </a:lnTo>
                    <a:lnTo>
                      <a:pt x="420" y="19255"/>
                    </a:lnTo>
                    <a:lnTo>
                      <a:pt x="515" y="19579"/>
                    </a:lnTo>
                    <a:lnTo>
                      <a:pt x="630" y="19904"/>
                    </a:lnTo>
                    <a:lnTo>
                      <a:pt x="744" y="20228"/>
                    </a:lnTo>
                    <a:lnTo>
                      <a:pt x="859" y="20514"/>
                    </a:lnTo>
                    <a:lnTo>
                      <a:pt x="1011" y="20820"/>
                    </a:lnTo>
                    <a:lnTo>
                      <a:pt x="1298" y="21373"/>
                    </a:lnTo>
                    <a:lnTo>
                      <a:pt x="1622" y="21888"/>
                    </a:lnTo>
                    <a:lnTo>
                      <a:pt x="1966" y="22365"/>
                    </a:lnTo>
                    <a:lnTo>
                      <a:pt x="2328" y="22804"/>
                    </a:lnTo>
                    <a:lnTo>
                      <a:pt x="2729" y="23205"/>
                    </a:lnTo>
                    <a:lnTo>
                      <a:pt x="3130" y="23587"/>
                    </a:lnTo>
                    <a:lnTo>
                      <a:pt x="3549" y="23930"/>
                    </a:lnTo>
                    <a:lnTo>
                      <a:pt x="3969" y="24235"/>
                    </a:lnTo>
                    <a:lnTo>
                      <a:pt x="4408" y="24522"/>
                    </a:lnTo>
                    <a:lnTo>
                      <a:pt x="4847" y="24789"/>
                    </a:lnTo>
                    <a:lnTo>
                      <a:pt x="5286" y="25018"/>
                    </a:lnTo>
                    <a:lnTo>
                      <a:pt x="5706" y="25209"/>
                    </a:lnTo>
                    <a:lnTo>
                      <a:pt x="6145" y="25400"/>
                    </a:lnTo>
                    <a:lnTo>
                      <a:pt x="6565" y="25571"/>
                    </a:lnTo>
                    <a:lnTo>
                      <a:pt x="6965" y="25705"/>
                    </a:lnTo>
                    <a:lnTo>
                      <a:pt x="7366" y="25819"/>
                    </a:lnTo>
                    <a:lnTo>
                      <a:pt x="7748" y="25934"/>
                    </a:lnTo>
                    <a:lnTo>
                      <a:pt x="8435" y="26087"/>
                    </a:lnTo>
                    <a:lnTo>
                      <a:pt x="9007" y="26201"/>
                    </a:lnTo>
                    <a:lnTo>
                      <a:pt x="9446" y="26258"/>
                    </a:lnTo>
                    <a:lnTo>
                      <a:pt x="9828" y="26296"/>
                    </a:lnTo>
                    <a:lnTo>
                      <a:pt x="10133" y="26258"/>
                    </a:lnTo>
                    <a:lnTo>
                      <a:pt x="10477" y="26220"/>
                    </a:lnTo>
                    <a:lnTo>
                      <a:pt x="10935" y="26144"/>
                    </a:lnTo>
                    <a:lnTo>
                      <a:pt x="11488" y="26029"/>
                    </a:lnTo>
                    <a:lnTo>
                      <a:pt x="12118" y="25877"/>
                    </a:lnTo>
                    <a:lnTo>
                      <a:pt x="12805" y="25667"/>
                    </a:lnTo>
                    <a:lnTo>
                      <a:pt x="13167" y="25533"/>
                    </a:lnTo>
                    <a:lnTo>
                      <a:pt x="13530" y="25400"/>
                    </a:lnTo>
                    <a:lnTo>
                      <a:pt x="13911" y="25228"/>
                    </a:lnTo>
                    <a:lnTo>
                      <a:pt x="14293" y="25056"/>
                    </a:lnTo>
                    <a:lnTo>
                      <a:pt x="14675" y="24846"/>
                    </a:lnTo>
                    <a:lnTo>
                      <a:pt x="15056" y="24636"/>
                    </a:lnTo>
                    <a:lnTo>
                      <a:pt x="15438" y="24388"/>
                    </a:lnTo>
                    <a:lnTo>
                      <a:pt x="15820" y="24140"/>
                    </a:lnTo>
                    <a:lnTo>
                      <a:pt x="16201" y="23854"/>
                    </a:lnTo>
                    <a:lnTo>
                      <a:pt x="16564" y="23548"/>
                    </a:lnTo>
                    <a:lnTo>
                      <a:pt x="16927" y="23224"/>
                    </a:lnTo>
                    <a:lnTo>
                      <a:pt x="17270" y="22861"/>
                    </a:lnTo>
                    <a:lnTo>
                      <a:pt x="17594" y="22480"/>
                    </a:lnTo>
                    <a:lnTo>
                      <a:pt x="17900" y="22079"/>
                    </a:lnTo>
                    <a:lnTo>
                      <a:pt x="18205" y="21640"/>
                    </a:lnTo>
                    <a:lnTo>
                      <a:pt x="18472" y="21163"/>
                    </a:lnTo>
                    <a:lnTo>
                      <a:pt x="18720" y="20667"/>
                    </a:lnTo>
                    <a:lnTo>
                      <a:pt x="18949" y="20152"/>
                    </a:lnTo>
                    <a:lnTo>
                      <a:pt x="18663" y="20419"/>
                    </a:lnTo>
                    <a:lnTo>
                      <a:pt x="18377" y="20686"/>
                    </a:lnTo>
                    <a:lnTo>
                      <a:pt x="18091" y="20934"/>
                    </a:lnTo>
                    <a:lnTo>
                      <a:pt x="17785" y="21163"/>
                    </a:lnTo>
                    <a:lnTo>
                      <a:pt x="17499" y="21373"/>
                    </a:lnTo>
                    <a:lnTo>
                      <a:pt x="17194" y="21583"/>
                    </a:lnTo>
                    <a:lnTo>
                      <a:pt x="16888" y="21774"/>
                    </a:lnTo>
                    <a:lnTo>
                      <a:pt x="16583" y="21946"/>
                    </a:lnTo>
                    <a:lnTo>
                      <a:pt x="15972" y="22251"/>
                    </a:lnTo>
                    <a:lnTo>
                      <a:pt x="15362" y="22518"/>
                    </a:lnTo>
                    <a:lnTo>
                      <a:pt x="14770" y="22747"/>
                    </a:lnTo>
                    <a:lnTo>
                      <a:pt x="14217" y="22919"/>
                    </a:lnTo>
                    <a:lnTo>
                      <a:pt x="13682" y="23071"/>
                    </a:lnTo>
                    <a:lnTo>
                      <a:pt x="13186" y="23186"/>
                    </a:lnTo>
                    <a:lnTo>
                      <a:pt x="12766" y="23262"/>
                    </a:lnTo>
                    <a:lnTo>
                      <a:pt x="12385" y="23339"/>
                    </a:lnTo>
                    <a:lnTo>
                      <a:pt x="11851" y="23396"/>
                    </a:lnTo>
                    <a:lnTo>
                      <a:pt x="11660" y="23415"/>
                    </a:lnTo>
                    <a:lnTo>
                      <a:pt x="11278" y="23377"/>
                    </a:lnTo>
                    <a:lnTo>
                      <a:pt x="10839" y="23319"/>
                    </a:lnTo>
                    <a:lnTo>
                      <a:pt x="10248" y="23205"/>
                    </a:lnTo>
                    <a:lnTo>
                      <a:pt x="9580" y="23052"/>
                    </a:lnTo>
                    <a:lnTo>
                      <a:pt x="9198" y="22957"/>
                    </a:lnTo>
                    <a:lnTo>
                      <a:pt x="8797" y="22823"/>
                    </a:lnTo>
                    <a:lnTo>
                      <a:pt x="8397" y="22690"/>
                    </a:lnTo>
                    <a:lnTo>
                      <a:pt x="7977" y="22518"/>
                    </a:lnTo>
                    <a:lnTo>
                      <a:pt x="7538" y="22346"/>
                    </a:lnTo>
                    <a:lnTo>
                      <a:pt x="7118" y="22136"/>
                    </a:lnTo>
                    <a:lnTo>
                      <a:pt x="6679" y="21907"/>
                    </a:lnTo>
                    <a:lnTo>
                      <a:pt x="6240" y="21659"/>
                    </a:lnTo>
                    <a:lnTo>
                      <a:pt x="5801" y="21373"/>
                    </a:lnTo>
                    <a:lnTo>
                      <a:pt x="5381" y="21049"/>
                    </a:lnTo>
                    <a:lnTo>
                      <a:pt x="4962" y="20705"/>
                    </a:lnTo>
                    <a:lnTo>
                      <a:pt x="4561" y="20343"/>
                    </a:lnTo>
                    <a:lnTo>
                      <a:pt x="4160" y="19923"/>
                    </a:lnTo>
                    <a:lnTo>
                      <a:pt x="3798" y="19484"/>
                    </a:lnTo>
                    <a:lnTo>
                      <a:pt x="3454" y="19007"/>
                    </a:lnTo>
                    <a:lnTo>
                      <a:pt x="3130" y="18491"/>
                    </a:lnTo>
                    <a:lnTo>
                      <a:pt x="2824" y="17938"/>
                    </a:lnTo>
                    <a:lnTo>
                      <a:pt x="2691" y="17652"/>
                    </a:lnTo>
                    <a:lnTo>
                      <a:pt x="2576" y="17347"/>
                    </a:lnTo>
                    <a:lnTo>
                      <a:pt x="2443" y="17041"/>
                    </a:lnTo>
                    <a:lnTo>
                      <a:pt x="2347" y="16717"/>
                    </a:lnTo>
                    <a:lnTo>
                      <a:pt x="2233" y="16373"/>
                    </a:lnTo>
                    <a:lnTo>
                      <a:pt x="2156" y="16030"/>
                    </a:lnTo>
                    <a:lnTo>
                      <a:pt x="2061" y="15686"/>
                    </a:lnTo>
                    <a:lnTo>
                      <a:pt x="2004" y="15324"/>
                    </a:lnTo>
                    <a:lnTo>
                      <a:pt x="1946" y="14942"/>
                    </a:lnTo>
                    <a:lnTo>
                      <a:pt x="1889" y="14560"/>
                    </a:lnTo>
                    <a:lnTo>
                      <a:pt x="1851" y="14160"/>
                    </a:lnTo>
                    <a:lnTo>
                      <a:pt x="1832" y="13759"/>
                    </a:lnTo>
                    <a:lnTo>
                      <a:pt x="1832" y="13358"/>
                    </a:lnTo>
                    <a:lnTo>
                      <a:pt x="1851" y="12957"/>
                    </a:lnTo>
                    <a:lnTo>
                      <a:pt x="1870" y="12557"/>
                    </a:lnTo>
                    <a:lnTo>
                      <a:pt x="1889" y="12156"/>
                    </a:lnTo>
                    <a:lnTo>
                      <a:pt x="2004" y="11354"/>
                    </a:lnTo>
                    <a:lnTo>
                      <a:pt x="2156" y="10400"/>
                    </a:lnTo>
                    <a:lnTo>
                      <a:pt x="2385" y="9255"/>
                    </a:lnTo>
                    <a:lnTo>
                      <a:pt x="2538" y="8626"/>
                    </a:lnTo>
                    <a:lnTo>
                      <a:pt x="2710" y="7977"/>
                    </a:lnTo>
                    <a:lnTo>
                      <a:pt x="2901" y="7271"/>
                    </a:lnTo>
                    <a:lnTo>
                      <a:pt x="3111" y="6546"/>
                    </a:lnTo>
                    <a:lnTo>
                      <a:pt x="3340" y="5801"/>
                    </a:lnTo>
                    <a:lnTo>
                      <a:pt x="3626" y="5019"/>
                    </a:lnTo>
                    <a:lnTo>
                      <a:pt x="3912" y="4217"/>
                    </a:lnTo>
                    <a:lnTo>
                      <a:pt x="4236" y="3397"/>
                    </a:lnTo>
                    <a:lnTo>
                      <a:pt x="4599" y="2557"/>
                    </a:lnTo>
                    <a:lnTo>
                      <a:pt x="5000" y="1718"/>
                    </a:lnTo>
                    <a:lnTo>
                      <a:pt x="5439" y="859"/>
                    </a:lnTo>
                    <a:lnTo>
                      <a:pt x="5897" y="0"/>
                    </a:lnTo>
                    <a:close/>
                  </a:path>
                </a:pathLst>
              </a:custGeom>
              <a:solidFill>
                <a:srgbClr val="9ADD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28"/>
              <p:cNvSpPr/>
              <p:nvPr/>
            </p:nvSpPr>
            <p:spPr>
              <a:xfrm>
                <a:off x="5852800" y="1220875"/>
                <a:ext cx="59175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2367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40" y="58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5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2367" y="21164"/>
                    </a:lnTo>
                    <a:lnTo>
                      <a:pt x="2367" y="1184"/>
                    </a:lnTo>
                    <a:lnTo>
                      <a:pt x="2367" y="1050"/>
                    </a:lnTo>
                    <a:lnTo>
                      <a:pt x="2348" y="936"/>
                    </a:lnTo>
                    <a:lnTo>
                      <a:pt x="2310" y="821"/>
                    </a:lnTo>
                    <a:lnTo>
                      <a:pt x="2271" y="726"/>
                    </a:lnTo>
                    <a:lnTo>
                      <a:pt x="2157" y="516"/>
                    </a:lnTo>
                    <a:lnTo>
                      <a:pt x="2023" y="344"/>
                    </a:lnTo>
                    <a:lnTo>
                      <a:pt x="1852" y="192"/>
                    </a:lnTo>
                    <a:lnTo>
                      <a:pt x="1642" y="96"/>
                    </a:lnTo>
                    <a:lnTo>
                      <a:pt x="1527" y="58"/>
                    </a:lnTo>
                    <a:lnTo>
                      <a:pt x="1432" y="20"/>
                    </a:lnTo>
                    <a:lnTo>
                      <a:pt x="129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28"/>
              <p:cNvSpPr/>
              <p:nvPr/>
            </p:nvSpPr>
            <p:spPr>
              <a:xfrm>
                <a:off x="5852800" y="1220875"/>
                <a:ext cx="444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21164" extrusionOk="0">
                    <a:moveTo>
                      <a:pt x="1069" y="1"/>
                    </a:moveTo>
                    <a:lnTo>
                      <a:pt x="936" y="20"/>
                    </a:lnTo>
                    <a:lnTo>
                      <a:pt x="821" y="39"/>
                    </a:lnTo>
                    <a:lnTo>
                      <a:pt x="726" y="96"/>
                    </a:lnTo>
                    <a:lnTo>
                      <a:pt x="516" y="192"/>
                    </a:lnTo>
                    <a:lnTo>
                      <a:pt x="344" y="344"/>
                    </a:lnTo>
                    <a:lnTo>
                      <a:pt x="210" y="516"/>
                    </a:lnTo>
                    <a:lnTo>
                      <a:pt x="96" y="726"/>
                    </a:lnTo>
                    <a:lnTo>
                      <a:pt x="58" y="821"/>
                    </a:lnTo>
                    <a:lnTo>
                      <a:pt x="20" y="936"/>
                    </a:lnTo>
                    <a:lnTo>
                      <a:pt x="1" y="1070"/>
                    </a:lnTo>
                    <a:lnTo>
                      <a:pt x="1" y="1184"/>
                    </a:lnTo>
                    <a:lnTo>
                      <a:pt x="1" y="21164"/>
                    </a:lnTo>
                    <a:lnTo>
                      <a:pt x="1184" y="21164"/>
                    </a:lnTo>
                    <a:lnTo>
                      <a:pt x="1184" y="1184"/>
                    </a:lnTo>
                    <a:lnTo>
                      <a:pt x="1203" y="1012"/>
                    </a:lnTo>
                    <a:lnTo>
                      <a:pt x="1222" y="860"/>
                    </a:lnTo>
                    <a:lnTo>
                      <a:pt x="1279" y="726"/>
                    </a:lnTo>
                    <a:lnTo>
                      <a:pt x="1355" y="573"/>
                    </a:lnTo>
                    <a:lnTo>
                      <a:pt x="1432" y="459"/>
                    </a:lnTo>
                    <a:lnTo>
                      <a:pt x="1527" y="344"/>
                    </a:lnTo>
                    <a:lnTo>
                      <a:pt x="1642" y="249"/>
                    </a:lnTo>
                    <a:lnTo>
                      <a:pt x="1775" y="154"/>
                    </a:lnTo>
                    <a:lnTo>
                      <a:pt x="1642" y="77"/>
                    </a:lnTo>
                    <a:lnTo>
                      <a:pt x="1489" y="39"/>
                    </a:lnTo>
                    <a:lnTo>
                      <a:pt x="1336" y="1"/>
                    </a:lnTo>
                    <a:close/>
                  </a:path>
                </a:pathLst>
              </a:custGeom>
              <a:solidFill>
                <a:srgbClr val="000000">
                  <a:alpha val="117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36" name="Google Shape;736;p28"/>
          <p:cNvSpPr/>
          <p:nvPr/>
        </p:nvSpPr>
        <p:spPr>
          <a:xfrm>
            <a:off x="7615500" y="3413321"/>
            <a:ext cx="702192" cy="263021"/>
          </a:xfrm>
          <a:custGeom>
            <a:avLst/>
            <a:gdLst/>
            <a:ahLst/>
            <a:cxnLst/>
            <a:rect l="l" t="t" r="r" b="b"/>
            <a:pathLst>
              <a:path w="77526" h="29039" extrusionOk="0">
                <a:moveTo>
                  <a:pt x="38551" y="1"/>
                </a:moveTo>
                <a:lnTo>
                  <a:pt x="38125" y="39"/>
                </a:lnTo>
                <a:lnTo>
                  <a:pt x="37700" y="97"/>
                </a:lnTo>
                <a:lnTo>
                  <a:pt x="37275" y="175"/>
                </a:lnTo>
                <a:lnTo>
                  <a:pt x="36869" y="291"/>
                </a:lnTo>
                <a:lnTo>
                  <a:pt x="36463" y="445"/>
                </a:lnTo>
                <a:lnTo>
                  <a:pt x="36076" y="619"/>
                </a:lnTo>
                <a:lnTo>
                  <a:pt x="35709" y="813"/>
                </a:lnTo>
                <a:lnTo>
                  <a:pt x="35303" y="1064"/>
                </a:lnTo>
                <a:lnTo>
                  <a:pt x="34916" y="1354"/>
                </a:lnTo>
                <a:lnTo>
                  <a:pt x="34568" y="1663"/>
                </a:lnTo>
                <a:lnTo>
                  <a:pt x="34240" y="2011"/>
                </a:lnTo>
                <a:lnTo>
                  <a:pt x="33930" y="2359"/>
                </a:lnTo>
                <a:lnTo>
                  <a:pt x="33640" y="2746"/>
                </a:lnTo>
                <a:lnTo>
                  <a:pt x="33370" y="3133"/>
                </a:lnTo>
                <a:lnTo>
                  <a:pt x="33118" y="3558"/>
                </a:lnTo>
                <a:lnTo>
                  <a:pt x="32886" y="3983"/>
                </a:lnTo>
                <a:lnTo>
                  <a:pt x="32674" y="4428"/>
                </a:lnTo>
                <a:lnTo>
                  <a:pt x="32480" y="4873"/>
                </a:lnTo>
                <a:lnTo>
                  <a:pt x="32306" y="5317"/>
                </a:lnTo>
                <a:lnTo>
                  <a:pt x="32152" y="5781"/>
                </a:lnTo>
                <a:lnTo>
                  <a:pt x="31997" y="6265"/>
                </a:lnTo>
                <a:lnTo>
                  <a:pt x="31862" y="6729"/>
                </a:lnTo>
                <a:lnTo>
                  <a:pt x="31746" y="7193"/>
                </a:lnTo>
                <a:lnTo>
                  <a:pt x="31494" y="7115"/>
                </a:lnTo>
                <a:lnTo>
                  <a:pt x="31224" y="7057"/>
                </a:lnTo>
                <a:lnTo>
                  <a:pt x="30972" y="6999"/>
                </a:lnTo>
                <a:lnTo>
                  <a:pt x="30450" y="6999"/>
                </a:lnTo>
                <a:lnTo>
                  <a:pt x="30180" y="7019"/>
                </a:lnTo>
                <a:lnTo>
                  <a:pt x="29928" y="7077"/>
                </a:lnTo>
                <a:lnTo>
                  <a:pt x="29658" y="7154"/>
                </a:lnTo>
                <a:lnTo>
                  <a:pt x="29426" y="7231"/>
                </a:lnTo>
                <a:lnTo>
                  <a:pt x="29174" y="7347"/>
                </a:lnTo>
                <a:lnTo>
                  <a:pt x="28942" y="7483"/>
                </a:lnTo>
                <a:lnTo>
                  <a:pt x="28730" y="7637"/>
                </a:lnTo>
                <a:lnTo>
                  <a:pt x="28517" y="7792"/>
                </a:lnTo>
                <a:lnTo>
                  <a:pt x="28324" y="7985"/>
                </a:lnTo>
                <a:lnTo>
                  <a:pt x="28130" y="8179"/>
                </a:lnTo>
                <a:lnTo>
                  <a:pt x="27956" y="8391"/>
                </a:lnTo>
                <a:lnTo>
                  <a:pt x="27802" y="7908"/>
                </a:lnTo>
                <a:lnTo>
                  <a:pt x="27628" y="7425"/>
                </a:lnTo>
                <a:lnTo>
                  <a:pt x="27396" y="6941"/>
                </a:lnTo>
                <a:lnTo>
                  <a:pt x="27164" y="6497"/>
                </a:lnTo>
                <a:lnTo>
                  <a:pt x="26874" y="6052"/>
                </a:lnTo>
                <a:lnTo>
                  <a:pt x="26584" y="5627"/>
                </a:lnTo>
                <a:lnTo>
                  <a:pt x="26255" y="5221"/>
                </a:lnTo>
                <a:lnTo>
                  <a:pt x="25907" y="4834"/>
                </a:lnTo>
                <a:lnTo>
                  <a:pt x="25540" y="4486"/>
                </a:lnTo>
                <a:lnTo>
                  <a:pt x="25153" y="4138"/>
                </a:lnTo>
                <a:lnTo>
                  <a:pt x="24747" y="3829"/>
                </a:lnTo>
                <a:lnTo>
                  <a:pt x="24302" y="3558"/>
                </a:lnTo>
                <a:lnTo>
                  <a:pt x="23858" y="3287"/>
                </a:lnTo>
                <a:lnTo>
                  <a:pt x="23394" y="3075"/>
                </a:lnTo>
                <a:lnTo>
                  <a:pt x="22930" y="2881"/>
                </a:lnTo>
                <a:lnTo>
                  <a:pt x="22427" y="2727"/>
                </a:lnTo>
                <a:lnTo>
                  <a:pt x="21924" y="2611"/>
                </a:lnTo>
                <a:lnTo>
                  <a:pt x="21422" y="2533"/>
                </a:lnTo>
                <a:lnTo>
                  <a:pt x="20900" y="2495"/>
                </a:lnTo>
                <a:lnTo>
                  <a:pt x="20378" y="2495"/>
                </a:lnTo>
                <a:lnTo>
                  <a:pt x="19856" y="2533"/>
                </a:lnTo>
                <a:lnTo>
                  <a:pt x="19353" y="2611"/>
                </a:lnTo>
                <a:lnTo>
                  <a:pt x="18850" y="2727"/>
                </a:lnTo>
                <a:lnTo>
                  <a:pt x="18348" y="2862"/>
                </a:lnTo>
                <a:lnTo>
                  <a:pt x="17865" y="3055"/>
                </a:lnTo>
                <a:lnTo>
                  <a:pt x="17401" y="3268"/>
                </a:lnTo>
                <a:lnTo>
                  <a:pt x="16937" y="3519"/>
                </a:lnTo>
                <a:lnTo>
                  <a:pt x="16511" y="3790"/>
                </a:lnTo>
                <a:lnTo>
                  <a:pt x="16105" y="4119"/>
                </a:lnTo>
                <a:lnTo>
                  <a:pt x="15738" y="4447"/>
                </a:lnTo>
                <a:lnTo>
                  <a:pt x="15390" y="4834"/>
                </a:lnTo>
                <a:lnTo>
                  <a:pt x="15061" y="5240"/>
                </a:lnTo>
                <a:lnTo>
                  <a:pt x="14926" y="5453"/>
                </a:lnTo>
                <a:lnTo>
                  <a:pt x="14791" y="5685"/>
                </a:lnTo>
                <a:lnTo>
                  <a:pt x="14675" y="5897"/>
                </a:lnTo>
                <a:lnTo>
                  <a:pt x="14559" y="6129"/>
                </a:lnTo>
                <a:lnTo>
                  <a:pt x="14462" y="6361"/>
                </a:lnTo>
                <a:lnTo>
                  <a:pt x="14385" y="6613"/>
                </a:lnTo>
                <a:lnTo>
                  <a:pt x="14307" y="6845"/>
                </a:lnTo>
                <a:lnTo>
                  <a:pt x="14249" y="7096"/>
                </a:lnTo>
                <a:lnTo>
                  <a:pt x="14153" y="7599"/>
                </a:lnTo>
                <a:lnTo>
                  <a:pt x="14095" y="8101"/>
                </a:lnTo>
                <a:lnTo>
                  <a:pt x="14075" y="8623"/>
                </a:lnTo>
                <a:lnTo>
                  <a:pt x="14114" y="9126"/>
                </a:lnTo>
                <a:lnTo>
                  <a:pt x="14191" y="9648"/>
                </a:lnTo>
                <a:lnTo>
                  <a:pt x="14307" y="10151"/>
                </a:lnTo>
                <a:lnTo>
                  <a:pt x="14462" y="10634"/>
                </a:lnTo>
                <a:lnTo>
                  <a:pt x="14675" y="11098"/>
                </a:lnTo>
                <a:lnTo>
                  <a:pt x="14907" y="11562"/>
                </a:lnTo>
                <a:lnTo>
                  <a:pt x="15177" y="11987"/>
                </a:lnTo>
                <a:lnTo>
                  <a:pt x="15332" y="12200"/>
                </a:lnTo>
                <a:lnTo>
                  <a:pt x="15487" y="12412"/>
                </a:lnTo>
                <a:lnTo>
                  <a:pt x="15661" y="12606"/>
                </a:lnTo>
                <a:lnTo>
                  <a:pt x="15835" y="12780"/>
                </a:lnTo>
                <a:lnTo>
                  <a:pt x="15641" y="12857"/>
                </a:lnTo>
                <a:lnTo>
                  <a:pt x="15467" y="12954"/>
                </a:lnTo>
                <a:lnTo>
                  <a:pt x="15274" y="13050"/>
                </a:lnTo>
                <a:lnTo>
                  <a:pt x="15100" y="13147"/>
                </a:lnTo>
                <a:lnTo>
                  <a:pt x="14771" y="13398"/>
                </a:lnTo>
                <a:lnTo>
                  <a:pt x="14462" y="13669"/>
                </a:lnTo>
                <a:lnTo>
                  <a:pt x="14191" y="13998"/>
                </a:lnTo>
                <a:lnTo>
                  <a:pt x="13959" y="14326"/>
                </a:lnTo>
                <a:lnTo>
                  <a:pt x="13863" y="14500"/>
                </a:lnTo>
                <a:lnTo>
                  <a:pt x="13766" y="14694"/>
                </a:lnTo>
                <a:lnTo>
                  <a:pt x="13669" y="14887"/>
                </a:lnTo>
                <a:lnTo>
                  <a:pt x="13611" y="15080"/>
                </a:lnTo>
                <a:lnTo>
                  <a:pt x="13495" y="15467"/>
                </a:lnTo>
                <a:lnTo>
                  <a:pt x="13418" y="15873"/>
                </a:lnTo>
                <a:lnTo>
                  <a:pt x="13399" y="16260"/>
                </a:lnTo>
                <a:lnTo>
                  <a:pt x="13418" y="16666"/>
                </a:lnTo>
                <a:lnTo>
                  <a:pt x="13476" y="17052"/>
                </a:lnTo>
                <a:lnTo>
                  <a:pt x="13515" y="17246"/>
                </a:lnTo>
                <a:lnTo>
                  <a:pt x="13573" y="17420"/>
                </a:lnTo>
                <a:lnTo>
                  <a:pt x="13650" y="17613"/>
                </a:lnTo>
                <a:lnTo>
                  <a:pt x="13727" y="17806"/>
                </a:lnTo>
                <a:lnTo>
                  <a:pt x="13824" y="17980"/>
                </a:lnTo>
                <a:lnTo>
                  <a:pt x="13921" y="18154"/>
                </a:lnTo>
                <a:lnTo>
                  <a:pt x="13650" y="17942"/>
                </a:lnTo>
                <a:lnTo>
                  <a:pt x="13360" y="17768"/>
                </a:lnTo>
                <a:lnTo>
                  <a:pt x="13051" y="17632"/>
                </a:lnTo>
                <a:lnTo>
                  <a:pt x="12741" y="17536"/>
                </a:lnTo>
                <a:lnTo>
                  <a:pt x="12393" y="17497"/>
                </a:lnTo>
                <a:lnTo>
                  <a:pt x="12065" y="17478"/>
                </a:lnTo>
                <a:lnTo>
                  <a:pt x="11717" y="17497"/>
                </a:lnTo>
                <a:lnTo>
                  <a:pt x="11388" y="17574"/>
                </a:lnTo>
                <a:lnTo>
                  <a:pt x="11079" y="17690"/>
                </a:lnTo>
                <a:lnTo>
                  <a:pt x="10769" y="17845"/>
                </a:lnTo>
                <a:lnTo>
                  <a:pt x="10499" y="18038"/>
                </a:lnTo>
                <a:lnTo>
                  <a:pt x="10228" y="18251"/>
                </a:lnTo>
                <a:lnTo>
                  <a:pt x="10015" y="18522"/>
                </a:lnTo>
                <a:lnTo>
                  <a:pt x="9822" y="18792"/>
                </a:lnTo>
                <a:lnTo>
                  <a:pt x="9648" y="19082"/>
                </a:lnTo>
                <a:lnTo>
                  <a:pt x="9590" y="19256"/>
                </a:lnTo>
                <a:lnTo>
                  <a:pt x="9532" y="19411"/>
                </a:lnTo>
                <a:lnTo>
                  <a:pt x="9281" y="19102"/>
                </a:lnTo>
                <a:lnTo>
                  <a:pt x="8991" y="18812"/>
                </a:lnTo>
                <a:lnTo>
                  <a:pt x="8662" y="18560"/>
                </a:lnTo>
                <a:lnTo>
                  <a:pt x="8333" y="18328"/>
                </a:lnTo>
                <a:lnTo>
                  <a:pt x="7966" y="18135"/>
                </a:lnTo>
                <a:lnTo>
                  <a:pt x="7599" y="17961"/>
                </a:lnTo>
                <a:lnTo>
                  <a:pt x="7212" y="17806"/>
                </a:lnTo>
                <a:lnTo>
                  <a:pt x="6825" y="17710"/>
                </a:lnTo>
                <a:lnTo>
                  <a:pt x="6419" y="17613"/>
                </a:lnTo>
                <a:lnTo>
                  <a:pt x="6013" y="17574"/>
                </a:lnTo>
                <a:lnTo>
                  <a:pt x="5607" y="17555"/>
                </a:lnTo>
                <a:lnTo>
                  <a:pt x="5182" y="17555"/>
                </a:lnTo>
                <a:lnTo>
                  <a:pt x="4776" y="17613"/>
                </a:lnTo>
                <a:lnTo>
                  <a:pt x="4370" y="17671"/>
                </a:lnTo>
                <a:lnTo>
                  <a:pt x="3983" y="17787"/>
                </a:lnTo>
                <a:lnTo>
                  <a:pt x="3597" y="17922"/>
                </a:lnTo>
                <a:lnTo>
                  <a:pt x="3229" y="18096"/>
                </a:lnTo>
                <a:lnTo>
                  <a:pt x="2862" y="18290"/>
                </a:lnTo>
                <a:lnTo>
                  <a:pt x="2514" y="18522"/>
                </a:lnTo>
                <a:lnTo>
                  <a:pt x="2205" y="18773"/>
                </a:lnTo>
                <a:lnTo>
                  <a:pt x="1896" y="19044"/>
                </a:lnTo>
                <a:lnTo>
                  <a:pt x="1606" y="19334"/>
                </a:lnTo>
                <a:lnTo>
                  <a:pt x="1354" y="19662"/>
                </a:lnTo>
                <a:lnTo>
                  <a:pt x="1103" y="19991"/>
                </a:lnTo>
                <a:lnTo>
                  <a:pt x="871" y="20339"/>
                </a:lnTo>
                <a:lnTo>
                  <a:pt x="678" y="20687"/>
                </a:lnTo>
                <a:lnTo>
                  <a:pt x="504" y="21074"/>
                </a:lnTo>
                <a:lnTo>
                  <a:pt x="349" y="21441"/>
                </a:lnTo>
                <a:lnTo>
                  <a:pt x="233" y="21847"/>
                </a:lnTo>
                <a:lnTo>
                  <a:pt x="136" y="22234"/>
                </a:lnTo>
                <a:lnTo>
                  <a:pt x="59" y="22640"/>
                </a:lnTo>
                <a:lnTo>
                  <a:pt x="20" y="23065"/>
                </a:lnTo>
                <a:lnTo>
                  <a:pt x="1" y="23471"/>
                </a:lnTo>
                <a:lnTo>
                  <a:pt x="1" y="23877"/>
                </a:lnTo>
                <a:lnTo>
                  <a:pt x="40" y="24302"/>
                </a:lnTo>
                <a:lnTo>
                  <a:pt x="98" y="24708"/>
                </a:lnTo>
                <a:lnTo>
                  <a:pt x="194" y="25114"/>
                </a:lnTo>
                <a:lnTo>
                  <a:pt x="291" y="25520"/>
                </a:lnTo>
                <a:lnTo>
                  <a:pt x="426" y="25926"/>
                </a:lnTo>
                <a:lnTo>
                  <a:pt x="581" y="26313"/>
                </a:lnTo>
                <a:lnTo>
                  <a:pt x="755" y="26700"/>
                </a:lnTo>
                <a:lnTo>
                  <a:pt x="948" y="27086"/>
                </a:lnTo>
                <a:lnTo>
                  <a:pt x="1161" y="27434"/>
                </a:lnTo>
                <a:lnTo>
                  <a:pt x="1393" y="27782"/>
                </a:lnTo>
                <a:lnTo>
                  <a:pt x="1644" y="28130"/>
                </a:lnTo>
                <a:lnTo>
                  <a:pt x="1915" y="28440"/>
                </a:lnTo>
                <a:lnTo>
                  <a:pt x="2205" y="28749"/>
                </a:lnTo>
                <a:lnTo>
                  <a:pt x="2495" y="29039"/>
                </a:lnTo>
                <a:lnTo>
                  <a:pt x="76134" y="29039"/>
                </a:lnTo>
                <a:lnTo>
                  <a:pt x="76289" y="28904"/>
                </a:lnTo>
                <a:lnTo>
                  <a:pt x="76424" y="28788"/>
                </a:lnTo>
                <a:lnTo>
                  <a:pt x="76695" y="28498"/>
                </a:lnTo>
                <a:lnTo>
                  <a:pt x="76927" y="28208"/>
                </a:lnTo>
                <a:lnTo>
                  <a:pt x="77101" y="27879"/>
                </a:lnTo>
                <a:lnTo>
                  <a:pt x="77255" y="27531"/>
                </a:lnTo>
                <a:lnTo>
                  <a:pt x="77371" y="27183"/>
                </a:lnTo>
                <a:lnTo>
                  <a:pt x="77468" y="26816"/>
                </a:lnTo>
                <a:lnTo>
                  <a:pt x="77507" y="26429"/>
                </a:lnTo>
                <a:lnTo>
                  <a:pt x="77526" y="26042"/>
                </a:lnTo>
                <a:lnTo>
                  <a:pt x="77507" y="25656"/>
                </a:lnTo>
                <a:lnTo>
                  <a:pt x="77468" y="25269"/>
                </a:lnTo>
                <a:lnTo>
                  <a:pt x="77391" y="24882"/>
                </a:lnTo>
                <a:lnTo>
                  <a:pt x="77275" y="24496"/>
                </a:lnTo>
                <a:lnTo>
                  <a:pt x="77139" y="24109"/>
                </a:lnTo>
                <a:lnTo>
                  <a:pt x="76985" y="23742"/>
                </a:lnTo>
                <a:lnTo>
                  <a:pt x="76791" y="23394"/>
                </a:lnTo>
                <a:lnTo>
                  <a:pt x="76579" y="23065"/>
                </a:lnTo>
                <a:lnTo>
                  <a:pt x="76347" y="22756"/>
                </a:lnTo>
                <a:lnTo>
                  <a:pt x="76076" y="22485"/>
                </a:lnTo>
                <a:lnTo>
                  <a:pt x="75786" y="22234"/>
                </a:lnTo>
                <a:lnTo>
                  <a:pt x="75477" y="22021"/>
                </a:lnTo>
                <a:lnTo>
                  <a:pt x="75148" y="21828"/>
                </a:lnTo>
                <a:lnTo>
                  <a:pt x="74819" y="21673"/>
                </a:lnTo>
                <a:lnTo>
                  <a:pt x="74471" y="21538"/>
                </a:lnTo>
                <a:lnTo>
                  <a:pt x="74104" y="21441"/>
                </a:lnTo>
                <a:lnTo>
                  <a:pt x="73737" y="21383"/>
                </a:lnTo>
                <a:lnTo>
                  <a:pt x="73369" y="21344"/>
                </a:lnTo>
                <a:lnTo>
                  <a:pt x="72983" y="21344"/>
                </a:lnTo>
                <a:lnTo>
                  <a:pt x="72596" y="21383"/>
                </a:lnTo>
                <a:lnTo>
                  <a:pt x="72229" y="21460"/>
                </a:lnTo>
                <a:lnTo>
                  <a:pt x="71842" y="21576"/>
                </a:lnTo>
                <a:lnTo>
                  <a:pt x="71475" y="21712"/>
                </a:lnTo>
                <a:lnTo>
                  <a:pt x="71436" y="21499"/>
                </a:lnTo>
                <a:lnTo>
                  <a:pt x="71397" y="21306"/>
                </a:lnTo>
                <a:lnTo>
                  <a:pt x="71339" y="21112"/>
                </a:lnTo>
                <a:lnTo>
                  <a:pt x="71243" y="20938"/>
                </a:lnTo>
                <a:lnTo>
                  <a:pt x="71146" y="20745"/>
                </a:lnTo>
                <a:lnTo>
                  <a:pt x="71049" y="20571"/>
                </a:lnTo>
                <a:lnTo>
                  <a:pt x="70914" y="20416"/>
                </a:lnTo>
                <a:lnTo>
                  <a:pt x="70779" y="20262"/>
                </a:lnTo>
                <a:lnTo>
                  <a:pt x="70643" y="20107"/>
                </a:lnTo>
                <a:lnTo>
                  <a:pt x="70489" y="19972"/>
                </a:lnTo>
                <a:lnTo>
                  <a:pt x="70334" y="19836"/>
                </a:lnTo>
                <a:lnTo>
                  <a:pt x="70160" y="19701"/>
                </a:lnTo>
                <a:lnTo>
                  <a:pt x="69793" y="19488"/>
                </a:lnTo>
                <a:lnTo>
                  <a:pt x="69425" y="19314"/>
                </a:lnTo>
                <a:lnTo>
                  <a:pt x="69000" y="19121"/>
                </a:lnTo>
                <a:lnTo>
                  <a:pt x="68594" y="18966"/>
                </a:lnTo>
                <a:lnTo>
                  <a:pt x="68382" y="18908"/>
                </a:lnTo>
                <a:lnTo>
                  <a:pt x="68188" y="18850"/>
                </a:lnTo>
                <a:lnTo>
                  <a:pt x="67956" y="18831"/>
                </a:lnTo>
                <a:lnTo>
                  <a:pt x="67744" y="18812"/>
                </a:lnTo>
                <a:lnTo>
                  <a:pt x="67976" y="18290"/>
                </a:lnTo>
                <a:lnTo>
                  <a:pt x="68208" y="17748"/>
                </a:lnTo>
                <a:lnTo>
                  <a:pt x="68382" y="17207"/>
                </a:lnTo>
                <a:lnTo>
                  <a:pt x="68536" y="16646"/>
                </a:lnTo>
                <a:lnTo>
                  <a:pt x="68594" y="16376"/>
                </a:lnTo>
                <a:lnTo>
                  <a:pt x="68652" y="16086"/>
                </a:lnTo>
                <a:lnTo>
                  <a:pt x="68672" y="15815"/>
                </a:lnTo>
                <a:lnTo>
                  <a:pt x="68691" y="15525"/>
                </a:lnTo>
                <a:lnTo>
                  <a:pt x="68710" y="15235"/>
                </a:lnTo>
                <a:lnTo>
                  <a:pt x="68691" y="14964"/>
                </a:lnTo>
                <a:lnTo>
                  <a:pt x="68652" y="14674"/>
                </a:lnTo>
                <a:lnTo>
                  <a:pt x="68594" y="14404"/>
                </a:lnTo>
                <a:lnTo>
                  <a:pt x="68556" y="14172"/>
                </a:lnTo>
                <a:lnTo>
                  <a:pt x="68478" y="13959"/>
                </a:lnTo>
                <a:lnTo>
                  <a:pt x="68304" y="13534"/>
                </a:lnTo>
                <a:lnTo>
                  <a:pt x="68111" y="13128"/>
                </a:lnTo>
                <a:lnTo>
                  <a:pt x="67860" y="12741"/>
                </a:lnTo>
                <a:lnTo>
                  <a:pt x="67589" y="12374"/>
                </a:lnTo>
                <a:lnTo>
                  <a:pt x="67280" y="12026"/>
                </a:lnTo>
                <a:lnTo>
                  <a:pt x="66970" y="11697"/>
                </a:lnTo>
                <a:lnTo>
                  <a:pt x="66622" y="11388"/>
                </a:lnTo>
                <a:lnTo>
                  <a:pt x="66371" y="11175"/>
                </a:lnTo>
                <a:lnTo>
                  <a:pt x="66100" y="10982"/>
                </a:lnTo>
                <a:lnTo>
                  <a:pt x="65830" y="10789"/>
                </a:lnTo>
                <a:lnTo>
                  <a:pt x="65559" y="10595"/>
                </a:lnTo>
                <a:lnTo>
                  <a:pt x="65269" y="10421"/>
                </a:lnTo>
                <a:lnTo>
                  <a:pt x="64979" y="10267"/>
                </a:lnTo>
                <a:lnTo>
                  <a:pt x="64670" y="10131"/>
                </a:lnTo>
                <a:lnTo>
                  <a:pt x="64380" y="9996"/>
                </a:lnTo>
                <a:lnTo>
                  <a:pt x="64070" y="9861"/>
                </a:lnTo>
                <a:lnTo>
                  <a:pt x="63761" y="9764"/>
                </a:lnTo>
                <a:lnTo>
                  <a:pt x="63432" y="9667"/>
                </a:lnTo>
                <a:lnTo>
                  <a:pt x="63104" y="9590"/>
                </a:lnTo>
                <a:lnTo>
                  <a:pt x="62794" y="9513"/>
                </a:lnTo>
                <a:lnTo>
                  <a:pt x="62466" y="9474"/>
                </a:lnTo>
                <a:lnTo>
                  <a:pt x="62137" y="9435"/>
                </a:lnTo>
                <a:lnTo>
                  <a:pt x="61808" y="9416"/>
                </a:lnTo>
                <a:lnTo>
                  <a:pt x="61460" y="9416"/>
                </a:lnTo>
                <a:lnTo>
                  <a:pt x="61132" y="9435"/>
                </a:lnTo>
                <a:lnTo>
                  <a:pt x="60803" y="9474"/>
                </a:lnTo>
                <a:lnTo>
                  <a:pt x="60474" y="9532"/>
                </a:lnTo>
                <a:lnTo>
                  <a:pt x="60146" y="9609"/>
                </a:lnTo>
                <a:lnTo>
                  <a:pt x="59836" y="9687"/>
                </a:lnTo>
                <a:lnTo>
                  <a:pt x="59508" y="9803"/>
                </a:lnTo>
                <a:lnTo>
                  <a:pt x="59198" y="9919"/>
                </a:lnTo>
                <a:lnTo>
                  <a:pt x="58908" y="10054"/>
                </a:lnTo>
                <a:lnTo>
                  <a:pt x="58618" y="10209"/>
                </a:lnTo>
                <a:lnTo>
                  <a:pt x="58328" y="10383"/>
                </a:lnTo>
                <a:lnTo>
                  <a:pt x="58058" y="10576"/>
                </a:lnTo>
                <a:lnTo>
                  <a:pt x="57806" y="10789"/>
                </a:lnTo>
                <a:lnTo>
                  <a:pt x="57555" y="11001"/>
                </a:lnTo>
                <a:lnTo>
                  <a:pt x="57323" y="11233"/>
                </a:lnTo>
                <a:lnTo>
                  <a:pt x="57110" y="11485"/>
                </a:lnTo>
                <a:lnTo>
                  <a:pt x="56917" y="11736"/>
                </a:lnTo>
                <a:lnTo>
                  <a:pt x="56762" y="11987"/>
                </a:lnTo>
                <a:lnTo>
                  <a:pt x="56627" y="12238"/>
                </a:lnTo>
                <a:lnTo>
                  <a:pt x="56492" y="12509"/>
                </a:lnTo>
                <a:lnTo>
                  <a:pt x="56395" y="12780"/>
                </a:lnTo>
                <a:lnTo>
                  <a:pt x="56318" y="13070"/>
                </a:lnTo>
                <a:lnTo>
                  <a:pt x="56240" y="13340"/>
                </a:lnTo>
                <a:lnTo>
                  <a:pt x="56182" y="13650"/>
                </a:lnTo>
                <a:lnTo>
                  <a:pt x="56163" y="13940"/>
                </a:lnTo>
                <a:lnTo>
                  <a:pt x="56144" y="14230"/>
                </a:lnTo>
                <a:lnTo>
                  <a:pt x="56144" y="14539"/>
                </a:lnTo>
                <a:lnTo>
                  <a:pt x="56144" y="14829"/>
                </a:lnTo>
                <a:lnTo>
                  <a:pt x="56182" y="15138"/>
                </a:lnTo>
                <a:lnTo>
                  <a:pt x="56221" y="15428"/>
                </a:lnTo>
                <a:lnTo>
                  <a:pt x="56279" y="15718"/>
                </a:lnTo>
                <a:lnTo>
                  <a:pt x="56356" y="16008"/>
                </a:lnTo>
                <a:lnTo>
                  <a:pt x="56356" y="16008"/>
                </a:lnTo>
                <a:lnTo>
                  <a:pt x="55950" y="15796"/>
                </a:lnTo>
                <a:lnTo>
                  <a:pt x="55544" y="15602"/>
                </a:lnTo>
                <a:lnTo>
                  <a:pt x="55119" y="15428"/>
                </a:lnTo>
                <a:lnTo>
                  <a:pt x="54694" y="15274"/>
                </a:lnTo>
                <a:lnTo>
                  <a:pt x="54249" y="15158"/>
                </a:lnTo>
                <a:lnTo>
                  <a:pt x="53785" y="15080"/>
                </a:lnTo>
                <a:lnTo>
                  <a:pt x="53321" y="15022"/>
                </a:lnTo>
                <a:lnTo>
                  <a:pt x="52857" y="14984"/>
                </a:lnTo>
                <a:lnTo>
                  <a:pt x="52412" y="14984"/>
                </a:lnTo>
                <a:lnTo>
                  <a:pt x="51949" y="15022"/>
                </a:lnTo>
                <a:lnTo>
                  <a:pt x="51485" y="15080"/>
                </a:lnTo>
                <a:lnTo>
                  <a:pt x="51040" y="15158"/>
                </a:lnTo>
                <a:lnTo>
                  <a:pt x="50595" y="15293"/>
                </a:lnTo>
                <a:lnTo>
                  <a:pt x="50170" y="15428"/>
                </a:lnTo>
                <a:lnTo>
                  <a:pt x="49745" y="15602"/>
                </a:lnTo>
                <a:lnTo>
                  <a:pt x="49339" y="15815"/>
                </a:lnTo>
                <a:lnTo>
                  <a:pt x="49339" y="15641"/>
                </a:lnTo>
                <a:lnTo>
                  <a:pt x="49300" y="15467"/>
                </a:lnTo>
                <a:lnTo>
                  <a:pt x="49223" y="15138"/>
                </a:lnTo>
                <a:lnTo>
                  <a:pt x="49107" y="14829"/>
                </a:lnTo>
                <a:lnTo>
                  <a:pt x="48952" y="14520"/>
                </a:lnTo>
                <a:lnTo>
                  <a:pt x="48759" y="14230"/>
                </a:lnTo>
                <a:lnTo>
                  <a:pt x="48546" y="13959"/>
                </a:lnTo>
                <a:lnTo>
                  <a:pt x="48295" y="13708"/>
                </a:lnTo>
                <a:lnTo>
                  <a:pt x="48024" y="13495"/>
                </a:lnTo>
                <a:lnTo>
                  <a:pt x="47734" y="13302"/>
                </a:lnTo>
                <a:lnTo>
                  <a:pt x="47425" y="13147"/>
                </a:lnTo>
                <a:lnTo>
                  <a:pt x="47115" y="13012"/>
                </a:lnTo>
                <a:lnTo>
                  <a:pt x="46787" y="12896"/>
                </a:lnTo>
                <a:lnTo>
                  <a:pt x="46458" y="12799"/>
                </a:lnTo>
                <a:lnTo>
                  <a:pt x="46110" y="12722"/>
                </a:lnTo>
                <a:lnTo>
                  <a:pt x="45762" y="12664"/>
                </a:lnTo>
                <a:lnTo>
                  <a:pt x="45433" y="12644"/>
                </a:lnTo>
                <a:lnTo>
                  <a:pt x="45085" y="12625"/>
                </a:lnTo>
                <a:lnTo>
                  <a:pt x="44447" y="12625"/>
                </a:lnTo>
                <a:lnTo>
                  <a:pt x="44119" y="12664"/>
                </a:lnTo>
                <a:lnTo>
                  <a:pt x="43500" y="12722"/>
                </a:lnTo>
                <a:lnTo>
                  <a:pt x="42823" y="12799"/>
                </a:lnTo>
                <a:lnTo>
                  <a:pt x="42823" y="12799"/>
                </a:lnTo>
                <a:lnTo>
                  <a:pt x="43133" y="12509"/>
                </a:lnTo>
                <a:lnTo>
                  <a:pt x="43423" y="12180"/>
                </a:lnTo>
                <a:lnTo>
                  <a:pt x="43713" y="11852"/>
                </a:lnTo>
                <a:lnTo>
                  <a:pt x="43964" y="11523"/>
                </a:lnTo>
                <a:lnTo>
                  <a:pt x="44196" y="11156"/>
                </a:lnTo>
                <a:lnTo>
                  <a:pt x="44428" y="10789"/>
                </a:lnTo>
                <a:lnTo>
                  <a:pt x="44621" y="10421"/>
                </a:lnTo>
                <a:lnTo>
                  <a:pt x="44795" y="10035"/>
                </a:lnTo>
                <a:lnTo>
                  <a:pt x="44969" y="9629"/>
                </a:lnTo>
                <a:lnTo>
                  <a:pt x="45105" y="9223"/>
                </a:lnTo>
                <a:lnTo>
                  <a:pt x="45221" y="8817"/>
                </a:lnTo>
                <a:lnTo>
                  <a:pt x="45317" y="8391"/>
                </a:lnTo>
                <a:lnTo>
                  <a:pt x="45375" y="7985"/>
                </a:lnTo>
                <a:lnTo>
                  <a:pt x="45433" y="7560"/>
                </a:lnTo>
                <a:lnTo>
                  <a:pt x="45453" y="7135"/>
                </a:lnTo>
                <a:lnTo>
                  <a:pt x="45453" y="6709"/>
                </a:lnTo>
                <a:lnTo>
                  <a:pt x="45414" y="6284"/>
                </a:lnTo>
                <a:lnTo>
                  <a:pt x="45375" y="5859"/>
                </a:lnTo>
                <a:lnTo>
                  <a:pt x="45279" y="5433"/>
                </a:lnTo>
                <a:lnTo>
                  <a:pt x="45182" y="5008"/>
                </a:lnTo>
                <a:lnTo>
                  <a:pt x="45047" y="4602"/>
                </a:lnTo>
                <a:lnTo>
                  <a:pt x="44892" y="4215"/>
                </a:lnTo>
                <a:lnTo>
                  <a:pt x="44718" y="3809"/>
                </a:lnTo>
                <a:lnTo>
                  <a:pt x="44525" y="3442"/>
                </a:lnTo>
                <a:lnTo>
                  <a:pt x="44312" y="3075"/>
                </a:lnTo>
                <a:lnTo>
                  <a:pt x="44061" y="2727"/>
                </a:lnTo>
                <a:lnTo>
                  <a:pt x="43809" y="2379"/>
                </a:lnTo>
                <a:lnTo>
                  <a:pt x="43519" y="2050"/>
                </a:lnTo>
                <a:lnTo>
                  <a:pt x="43229" y="1760"/>
                </a:lnTo>
                <a:lnTo>
                  <a:pt x="42901" y="1470"/>
                </a:lnTo>
                <a:lnTo>
                  <a:pt x="42572" y="1219"/>
                </a:lnTo>
                <a:lnTo>
                  <a:pt x="42224" y="967"/>
                </a:lnTo>
                <a:lnTo>
                  <a:pt x="41837" y="755"/>
                </a:lnTo>
                <a:lnTo>
                  <a:pt x="41470" y="581"/>
                </a:lnTo>
                <a:lnTo>
                  <a:pt x="41064" y="407"/>
                </a:lnTo>
                <a:lnTo>
                  <a:pt x="40658" y="271"/>
                </a:lnTo>
                <a:lnTo>
                  <a:pt x="40252" y="175"/>
                </a:lnTo>
                <a:lnTo>
                  <a:pt x="39827" y="78"/>
                </a:lnTo>
                <a:lnTo>
                  <a:pt x="39401" y="39"/>
                </a:lnTo>
                <a:lnTo>
                  <a:pt x="38976" y="1"/>
                </a:lnTo>
                <a:close/>
              </a:path>
            </a:pathLst>
          </a:custGeom>
          <a:solidFill>
            <a:srgbClr val="9ADD9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7" name="Google Shape;737;p28"/>
          <p:cNvGrpSpPr/>
          <p:nvPr/>
        </p:nvGrpSpPr>
        <p:grpSpPr>
          <a:xfrm>
            <a:off x="523549" y="3265142"/>
            <a:ext cx="1269797" cy="1212769"/>
            <a:chOff x="1420000" y="2801250"/>
            <a:chExt cx="1225200" cy="1170175"/>
          </a:xfrm>
        </p:grpSpPr>
        <p:sp>
          <p:nvSpPr>
            <p:cNvPr id="738" name="Google Shape;738;p28"/>
            <p:cNvSpPr/>
            <p:nvPr/>
          </p:nvSpPr>
          <p:spPr>
            <a:xfrm>
              <a:off x="1420000" y="3764125"/>
              <a:ext cx="1225200" cy="2073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9" name="Google Shape;739;p28"/>
            <p:cNvGrpSpPr/>
            <p:nvPr/>
          </p:nvGrpSpPr>
          <p:grpSpPr>
            <a:xfrm>
              <a:off x="1565763" y="2801250"/>
              <a:ext cx="934175" cy="1101800"/>
              <a:chOff x="3562325" y="1608375"/>
              <a:chExt cx="934175" cy="1101800"/>
            </a:xfrm>
          </p:grpSpPr>
          <p:sp>
            <p:nvSpPr>
              <p:cNvPr id="740" name="Google Shape;740;p28"/>
              <p:cNvSpPr/>
              <p:nvPr/>
            </p:nvSpPr>
            <p:spPr>
              <a:xfrm>
                <a:off x="3771200" y="2429375"/>
                <a:ext cx="189475" cy="280800"/>
              </a:xfrm>
              <a:custGeom>
                <a:avLst/>
                <a:gdLst/>
                <a:ahLst/>
                <a:cxnLst/>
                <a:rect l="l" t="t" r="r" b="b"/>
                <a:pathLst>
                  <a:path w="7579" h="11232" extrusionOk="0">
                    <a:moveTo>
                      <a:pt x="1555" y="0"/>
                    </a:moveTo>
                    <a:lnTo>
                      <a:pt x="1458" y="19"/>
                    </a:lnTo>
                    <a:lnTo>
                      <a:pt x="1361" y="78"/>
                    </a:lnTo>
                    <a:lnTo>
                      <a:pt x="1322" y="117"/>
                    </a:lnTo>
                    <a:lnTo>
                      <a:pt x="1302" y="175"/>
                    </a:lnTo>
                    <a:lnTo>
                      <a:pt x="1050" y="836"/>
                    </a:lnTo>
                    <a:lnTo>
                      <a:pt x="836" y="1516"/>
                    </a:lnTo>
                    <a:lnTo>
                      <a:pt x="642" y="2215"/>
                    </a:lnTo>
                    <a:lnTo>
                      <a:pt x="486" y="2934"/>
                    </a:lnTo>
                    <a:lnTo>
                      <a:pt x="350" y="3634"/>
                    </a:lnTo>
                    <a:lnTo>
                      <a:pt x="234" y="4353"/>
                    </a:lnTo>
                    <a:lnTo>
                      <a:pt x="137" y="5072"/>
                    </a:lnTo>
                    <a:lnTo>
                      <a:pt x="59" y="5771"/>
                    </a:lnTo>
                    <a:lnTo>
                      <a:pt x="20" y="6374"/>
                    </a:lnTo>
                    <a:lnTo>
                      <a:pt x="1" y="6976"/>
                    </a:lnTo>
                    <a:lnTo>
                      <a:pt x="1" y="7559"/>
                    </a:lnTo>
                    <a:lnTo>
                      <a:pt x="59" y="8142"/>
                    </a:lnTo>
                    <a:lnTo>
                      <a:pt x="98" y="8433"/>
                    </a:lnTo>
                    <a:lnTo>
                      <a:pt x="137" y="8725"/>
                    </a:lnTo>
                    <a:lnTo>
                      <a:pt x="214" y="8997"/>
                    </a:lnTo>
                    <a:lnTo>
                      <a:pt x="292" y="9288"/>
                    </a:lnTo>
                    <a:lnTo>
                      <a:pt x="389" y="9560"/>
                    </a:lnTo>
                    <a:lnTo>
                      <a:pt x="506" y="9832"/>
                    </a:lnTo>
                    <a:lnTo>
                      <a:pt x="642" y="10104"/>
                    </a:lnTo>
                    <a:lnTo>
                      <a:pt x="797" y="10357"/>
                    </a:lnTo>
                    <a:lnTo>
                      <a:pt x="953" y="10571"/>
                    </a:lnTo>
                    <a:lnTo>
                      <a:pt x="1128" y="10746"/>
                    </a:lnTo>
                    <a:lnTo>
                      <a:pt x="1283" y="10862"/>
                    </a:lnTo>
                    <a:lnTo>
                      <a:pt x="1458" y="10959"/>
                    </a:lnTo>
                    <a:lnTo>
                      <a:pt x="1633" y="10998"/>
                    </a:lnTo>
                    <a:lnTo>
                      <a:pt x="1808" y="11018"/>
                    </a:lnTo>
                    <a:lnTo>
                      <a:pt x="1983" y="11018"/>
                    </a:lnTo>
                    <a:lnTo>
                      <a:pt x="2177" y="10979"/>
                    </a:lnTo>
                    <a:lnTo>
                      <a:pt x="2352" y="10921"/>
                    </a:lnTo>
                    <a:lnTo>
                      <a:pt x="2527" y="10843"/>
                    </a:lnTo>
                    <a:lnTo>
                      <a:pt x="2721" y="10746"/>
                    </a:lnTo>
                    <a:lnTo>
                      <a:pt x="2896" y="10649"/>
                    </a:lnTo>
                    <a:lnTo>
                      <a:pt x="3246" y="10415"/>
                    </a:lnTo>
                    <a:lnTo>
                      <a:pt x="3595" y="10163"/>
                    </a:lnTo>
                    <a:lnTo>
                      <a:pt x="3790" y="10027"/>
                    </a:lnTo>
                    <a:lnTo>
                      <a:pt x="4003" y="9871"/>
                    </a:lnTo>
                    <a:lnTo>
                      <a:pt x="4101" y="9794"/>
                    </a:lnTo>
                    <a:lnTo>
                      <a:pt x="4159" y="9716"/>
                    </a:lnTo>
                    <a:lnTo>
                      <a:pt x="4198" y="9638"/>
                    </a:lnTo>
                    <a:lnTo>
                      <a:pt x="4198" y="9599"/>
                    </a:lnTo>
                    <a:lnTo>
                      <a:pt x="4178" y="9560"/>
                    </a:lnTo>
                    <a:lnTo>
                      <a:pt x="4178" y="9560"/>
                    </a:lnTo>
                    <a:lnTo>
                      <a:pt x="4412" y="9891"/>
                    </a:lnTo>
                    <a:lnTo>
                      <a:pt x="4645" y="10221"/>
                    </a:lnTo>
                    <a:lnTo>
                      <a:pt x="4878" y="10512"/>
                    </a:lnTo>
                    <a:lnTo>
                      <a:pt x="5014" y="10668"/>
                    </a:lnTo>
                    <a:lnTo>
                      <a:pt x="5169" y="10823"/>
                    </a:lnTo>
                    <a:lnTo>
                      <a:pt x="5325" y="10959"/>
                    </a:lnTo>
                    <a:lnTo>
                      <a:pt x="5480" y="11076"/>
                    </a:lnTo>
                    <a:lnTo>
                      <a:pt x="5655" y="11173"/>
                    </a:lnTo>
                    <a:lnTo>
                      <a:pt x="5830" y="11231"/>
                    </a:lnTo>
                    <a:lnTo>
                      <a:pt x="6024" y="11231"/>
                    </a:lnTo>
                    <a:lnTo>
                      <a:pt x="6199" y="11212"/>
                    </a:lnTo>
                    <a:lnTo>
                      <a:pt x="6355" y="11134"/>
                    </a:lnTo>
                    <a:lnTo>
                      <a:pt x="6491" y="11037"/>
                    </a:lnTo>
                    <a:lnTo>
                      <a:pt x="6627" y="10901"/>
                    </a:lnTo>
                    <a:lnTo>
                      <a:pt x="6743" y="10746"/>
                    </a:lnTo>
                    <a:lnTo>
                      <a:pt x="6840" y="10551"/>
                    </a:lnTo>
                    <a:lnTo>
                      <a:pt x="6938" y="10357"/>
                    </a:lnTo>
                    <a:lnTo>
                      <a:pt x="7015" y="10163"/>
                    </a:lnTo>
                    <a:lnTo>
                      <a:pt x="7074" y="9949"/>
                    </a:lnTo>
                    <a:lnTo>
                      <a:pt x="7190" y="9521"/>
                    </a:lnTo>
                    <a:lnTo>
                      <a:pt x="7346" y="8841"/>
                    </a:lnTo>
                    <a:lnTo>
                      <a:pt x="7423" y="8530"/>
                    </a:lnTo>
                    <a:lnTo>
                      <a:pt x="7482" y="8200"/>
                    </a:lnTo>
                    <a:lnTo>
                      <a:pt x="7559" y="7559"/>
                    </a:lnTo>
                    <a:lnTo>
                      <a:pt x="7579" y="6898"/>
                    </a:lnTo>
                    <a:lnTo>
                      <a:pt x="7579" y="6238"/>
                    </a:lnTo>
                    <a:lnTo>
                      <a:pt x="7559" y="5577"/>
                    </a:lnTo>
                    <a:lnTo>
                      <a:pt x="7521" y="4916"/>
                    </a:lnTo>
                    <a:lnTo>
                      <a:pt x="7385" y="3634"/>
                    </a:lnTo>
                    <a:lnTo>
                      <a:pt x="7365" y="3401"/>
                    </a:lnTo>
                    <a:lnTo>
                      <a:pt x="7307" y="3167"/>
                    </a:lnTo>
                    <a:lnTo>
                      <a:pt x="7229" y="2954"/>
                    </a:lnTo>
                    <a:lnTo>
                      <a:pt x="7151" y="2759"/>
                    </a:lnTo>
                    <a:lnTo>
                      <a:pt x="7054" y="2565"/>
                    </a:lnTo>
                    <a:lnTo>
                      <a:pt x="6938" y="2371"/>
                    </a:lnTo>
                    <a:lnTo>
                      <a:pt x="6802" y="2196"/>
                    </a:lnTo>
                    <a:lnTo>
                      <a:pt x="6666" y="2040"/>
                    </a:lnTo>
                    <a:lnTo>
                      <a:pt x="6510" y="1865"/>
                    </a:lnTo>
                    <a:lnTo>
                      <a:pt x="6355" y="1729"/>
                    </a:lnTo>
                    <a:lnTo>
                      <a:pt x="6180" y="1593"/>
                    </a:lnTo>
                    <a:lnTo>
                      <a:pt x="6005" y="1457"/>
                    </a:lnTo>
                    <a:lnTo>
                      <a:pt x="5811" y="1341"/>
                    </a:lnTo>
                    <a:lnTo>
                      <a:pt x="5616" y="1224"/>
                    </a:lnTo>
                    <a:lnTo>
                      <a:pt x="5403" y="1127"/>
                    </a:lnTo>
                    <a:lnTo>
                      <a:pt x="5189" y="1049"/>
                    </a:lnTo>
                    <a:lnTo>
                      <a:pt x="4956" y="952"/>
                    </a:lnTo>
                    <a:lnTo>
                      <a:pt x="4703" y="874"/>
                    </a:lnTo>
                    <a:lnTo>
                      <a:pt x="4198" y="758"/>
                    </a:lnTo>
                    <a:lnTo>
                      <a:pt x="3673" y="661"/>
                    </a:lnTo>
                    <a:lnTo>
                      <a:pt x="3168" y="564"/>
                    </a:lnTo>
                    <a:lnTo>
                      <a:pt x="2527" y="466"/>
                    </a:lnTo>
                    <a:lnTo>
                      <a:pt x="2216" y="408"/>
                    </a:lnTo>
                    <a:lnTo>
                      <a:pt x="1905" y="408"/>
                    </a:lnTo>
                    <a:lnTo>
                      <a:pt x="1924" y="291"/>
                    </a:lnTo>
                    <a:lnTo>
                      <a:pt x="1905" y="233"/>
                    </a:lnTo>
                    <a:lnTo>
                      <a:pt x="1905" y="194"/>
                    </a:lnTo>
                    <a:lnTo>
                      <a:pt x="1847" y="97"/>
                    </a:lnTo>
                    <a:lnTo>
                      <a:pt x="1749" y="39"/>
                    </a:lnTo>
                    <a:lnTo>
                      <a:pt x="165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28"/>
              <p:cNvSpPr/>
              <p:nvPr/>
            </p:nvSpPr>
            <p:spPr>
              <a:xfrm>
                <a:off x="4233675" y="2358925"/>
                <a:ext cx="203075" cy="297800"/>
              </a:xfrm>
              <a:custGeom>
                <a:avLst/>
                <a:gdLst/>
                <a:ahLst/>
                <a:cxnLst/>
                <a:rect l="l" t="t" r="r" b="b"/>
                <a:pathLst>
                  <a:path w="8123" h="11912" extrusionOk="0">
                    <a:moveTo>
                      <a:pt x="5033" y="0"/>
                    </a:moveTo>
                    <a:lnTo>
                      <a:pt x="4936" y="39"/>
                    </a:lnTo>
                    <a:lnTo>
                      <a:pt x="4839" y="98"/>
                    </a:lnTo>
                    <a:lnTo>
                      <a:pt x="4781" y="175"/>
                    </a:lnTo>
                    <a:lnTo>
                      <a:pt x="4742" y="253"/>
                    </a:lnTo>
                    <a:lnTo>
                      <a:pt x="4742" y="311"/>
                    </a:lnTo>
                    <a:lnTo>
                      <a:pt x="4742" y="370"/>
                    </a:lnTo>
                    <a:lnTo>
                      <a:pt x="4761" y="486"/>
                    </a:lnTo>
                    <a:lnTo>
                      <a:pt x="4470" y="545"/>
                    </a:lnTo>
                    <a:lnTo>
                      <a:pt x="4159" y="642"/>
                    </a:lnTo>
                    <a:lnTo>
                      <a:pt x="3576" y="875"/>
                    </a:lnTo>
                    <a:lnTo>
                      <a:pt x="3090" y="1069"/>
                    </a:lnTo>
                    <a:lnTo>
                      <a:pt x="2604" y="1263"/>
                    </a:lnTo>
                    <a:lnTo>
                      <a:pt x="2118" y="1477"/>
                    </a:lnTo>
                    <a:lnTo>
                      <a:pt x="1885" y="1613"/>
                    </a:lnTo>
                    <a:lnTo>
                      <a:pt x="1672" y="1749"/>
                    </a:lnTo>
                    <a:lnTo>
                      <a:pt x="1477" y="1866"/>
                    </a:lnTo>
                    <a:lnTo>
                      <a:pt x="1302" y="2002"/>
                    </a:lnTo>
                    <a:lnTo>
                      <a:pt x="1127" y="2157"/>
                    </a:lnTo>
                    <a:lnTo>
                      <a:pt x="972" y="2293"/>
                    </a:lnTo>
                    <a:lnTo>
                      <a:pt x="817" y="2468"/>
                    </a:lnTo>
                    <a:lnTo>
                      <a:pt x="661" y="2624"/>
                    </a:lnTo>
                    <a:lnTo>
                      <a:pt x="545" y="2818"/>
                    </a:lnTo>
                    <a:lnTo>
                      <a:pt x="408" y="2993"/>
                    </a:lnTo>
                    <a:lnTo>
                      <a:pt x="311" y="3187"/>
                    </a:lnTo>
                    <a:lnTo>
                      <a:pt x="214" y="3382"/>
                    </a:lnTo>
                    <a:lnTo>
                      <a:pt x="156" y="3595"/>
                    </a:lnTo>
                    <a:lnTo>
                      <a:pt x="78" y="3790"/>
                    </a:lnTo>
                    <a:lnTo>
                      <a:pt x="39" y="4023"/>
                    </a:lnTo>
                    <a:lnTo>
                      <a:pt x="20" y="4237"/>
                    </a:lnTo>
                    <a:lnTo>
                      <a:pt x="0" y="4470"/>
                    </a:lnTo>
                    <a:lnTo>
                      <a:pt x="20" y="4703"/>
                    </a:lnTo>
                    <a:lnTo>
                      <a:pt x="156" y="6005"/>
                    </a:lnTo>
                    <a:lnTo>
                      <a:pt x="234" y="6646"/>
                    </a:lnTo>
                    <a:lnTo>
                      <a:pt x="331" y="7307"/>
                    </a:lnTo>
                    <a:lnTo>
                      <a:pt x="467" y="7948"/>
                    </a:lnTo>
                    <a:lnTo>
                      <a:pt x="622" y="8589"/>
                    </a:lnTo>
                    <a:lnTo>
                      <a:pt x="817" y="9211"/>
                    </a:lnTo>
                    <a:lnTo>
                      <a:pt x="933" y="9502"/>
                    </a:lnTo>
                    <a:lnTo>
                      <a:pt x="1069" y="9813"/>
                    </a:lnTo>
                    <a:lnTo>
                      <a:pt x="1361" y="10435"/>
                    </a:lnTo>
                    <a:lnTo>
                      <a:pt x="1555" y="10843"/>
                    </a:lnTo>
                    <a:lnTo>
                      <a:pt x="1652" y="11038"/>
                    </a:lnTo>
                    <a:lnTo>
                      <a:pt x="1769" y="11212"/>
                    </a:lnTo>
                    <a:lnTo>
                      <a:pt x="1905" y="11387"/>
                    </a:lnTo>
                    <a:lnTo>
                      <a:pt x="2041" y="11543"/>
                    </a:lnTo>
                    <a:lnTo>
                      <a:pt x="2177" y="11679"/>
                    </a:lnTo>
                    <a:lnTo>
                      <a:pt x="2332" y="11795"/>
                    </a:lnTo>
                    <a:lnTo>
                      <a:pt x="2488" y="11873"/>
                    </a:lnTo>
                    <a:lnTo>
                      <a:pt x="2663" y="11912"/>
                    </a:lnTo>
                    <a:lnTo>
                      <a:pt x="2837" y="11893"/>
                    </a:lnTo>
                    <a:lnTo>
                      <a:pt x="2935" y="11873"/>
                    </a:lnTo>
                    <a:lnTo>
                      <a:pt x="3012" y="11854"/>
                    </a:lnTo>
                    <a:lnTo>
                      <a:pt x="3187" y="11757"/>
                    </a:lnTo>
                    <a:lnTo>
                      <a:pt x="3343" y="11640"/>
                    </a:lnTo>
                    <a:lnTo>
                      <a:pt x="3479" y="11484"/>
                    </a:lnTo>
                    <a:lnTo>
                      <a:pt x="3595" y="11329"/>
                    </a:lnTo>
                    <a:lnTo>
                      <a:pt x="3712" y="11154"/>
                    </a:lnTo>
                    <a:lnTo>
                      <a:pt x="3828" y="10960"/>
                    </a:lnTo>
                    <a:lnTo>
                      <a:pt x="4003" y="10630"/>
                    </a:lnTo>
                    <a:lnTo>
                      <a:pt x="4159" y="10260"/>
                    </a:lnTo>
                    <a:lnTo>
                      <a:pt x="4314" y="9911"/>
                    </a:lnTo>
                    <a:lnTo>
                      <a:pt x="4314" y="9930"/>
                    </a:lnTo>
                    <a:lnTo>
                      <a:pt x="4314" y="9969"/>
                    </a:lnTo>
                    <a:lnTo>
                      <a:pt x="4353" y="10047"/>
                    </a:lnTo>
                    <a:lnTo>
                      <a:pt x="4450" y="10105"/>
                    </a:lnTo>
                    <a:lnTo>
                      <a:pt x="4547" y="10163"/>
                    </a:lnTo>
                    <a:lnTo>
                      <a:pt x="4800" y="10280"/>
                    </a:lnTo>
                    <a:lnTo>
                      <a:pt x="5014" y="10377"/>
                    </a:lnTo>
                    <a:lnTo>
                      <a:pt x="5402" y="10552"/>
                    </a:lnTo>
                    <a:lnTo>
                      <a:pt x="5791" y="10707"/>
                    </a:lnTo>
                    <a:lnTo>
                      <a:pt x="5985" y="10785"/>
                    </a:lnTo>
                    <a:lnTo>
                      <a:pt x="6180" y="10843"/>
                    </a:lnTo>
                    <a:lnTo>
                      <a:pt x="6374" y="10882"/>
                    </a:lnTo>
                    <a:lnTo>
                      <a:pt x="6568" y="10902"/>
                    </a:lnTo>
                    <a:lnTo>
                      <a:pt x="6763" y="10902"/>
                    </a:lnTo>
                    <a:lnTo>
                      <a:pt x="6937" y="10863"/>
                    </a:lnTo>
                    <a:lnTo>
                      <a:pt x="7112" y="10824"/>
                    </a:lnTo>
                    <a:lnTo>
                      <a:pt x="7268" y="10727"/>
                    </a:lnTo>
                    <a:lnTo>
                      <a:pt x="7423" y="10610"/>
                    </a:lnTo>
                    <a:lnTo>
                      <a:pt x="7559" y="10455"/>
                    </a:lnTo>
                    <a:lnTo>
                      <a:pt x="7676" y="10260"/>
                    </a:lnTo>
                    <a:lnTo>
                      <a:pt x="7792" y="10027"/>
                    </a:lnTo>
                    <a:lnTo>
                      <a:pt x="7890" y="9736"/>
                    </a:lnTo>
                    <a:lnTo>
                      <a:pt x="7967" y="9444"/>
                    </a:lnTo>
                    <a:lnTo>
                      <a:pt x="8026" y="9153"/>
                    </a:lnTo>
                    <a:lnTo>
                      <a:pt x="8084" y="8861"/>
                    </a:lnTo>
                    <a:lnTo>
                      <a:pt x="8103" y="8570"/>
                    </a:lnTo>
                    <a:lnTo>
                      <a:pt x="8123" y="8278"/>
                    </a:lnTo>
                    <a:lnTo>
                      <a:pt x="8103" y="8006"/>
                    </a:lnTo>
                    <a:lnTo>
                      <a:pt x="8103" y="7715"/>
                    </a:lnTo>
                    <a:lnTo>
                      <a:pt x="8026" y="7132"/>
                    </a:lnTo>
                    <a:lnTo>
                      <a:pt x="7928" y="6549"/>
                    </a:lnTo>
                    <a:lnTo>
                      <a:pt x="7773" y="5966"/>
                    </a:lnTo>
                    <a:lnTo>
                      <a:pt x="7618" y="5383"/>
                    </a:lnTo>
                    <a:lnTo>
                      <a:pt x="7423" y="4703"/>
                    </a:lnTo>
                    <a:lnTo>
                      <a:pt x="7190" y="4023"/>
                    </a:lnTo>
                    <a:lnTo>
                      <a:pt x="6937" y="3343"/>
                    </a:lnTo>
                    <a:lnTo>
                      <a:pt x="6665" y="2663"/>
                    </a:lnTo>
                    <a:lnTo>
                      <a:pt x="6355" y="2002"/>
                    </a:lnTo>
                    <a:lnTo>
                      <a:pt x="6044" y="1361"/>
                    </a:lnTo>
                    <a:lnTo>
                      <a:pt x="5694" y="719"/>
                    </a:lnTo>
                    <a:lnTo>
                      <a:pt x="5325" y="117"/>
                    </a:lnTo>
                    <a:lnTo>
                      <a:pt x="5286" y="78"/>
                    </a:lnTo>
                    <a:lnTo>
                      <a:pt x="5247" y="39"/>
                    </a:lnTo>
                    <a:lnTo>
                      <a:pt x="51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28"/>
              <p:cNvSpPr/>
              <p:nvPr/>
            </p:nvSpPr>
            <p:spPr>
              <a:xfrm>
                <a:off x="3562325" y="1783750"/>
                <a:ext cx="287600" cy="282750"/>
              </a:xfrm>
              <a:custGeom>
                <a:avLst/>
                <a:gdLst/>
                <a:ahLst/>
                <a:cxnLst/>
                <a:rect l="l" t="t" r="r" b="b"/>
                <a:pathLst>
                  <a:path w="11504" h="11310" extrusionOk="0">
                    <a:moveTo>
                      <a:pt x="5033" y="0"/>
                    </a:moveTo>
                    <a:lnTo>
                      <a:pt x="4819" y="20"/>
                    </a:lnTo>
                    <a:lnTo>
                      <a:pt x="4625" y="39"/>
                    </a:lnTo>
                    <a:lnTo>
                      <a:pt x="4217" y="136"/>
                    </a:lnTo>
                    <a:lnTo>
                      <a:pt x="3809" y="273"/>
                    </a:lnTo>
                    <a:lnTo>
                      <a:pt x="3439" y="428"/>
                    </a:lnTo>
                    <a:lnTo>
                      <a:pt x="3051" y="642"/>
                    </a:lnTo>
                    <a:lnTo>
                      <a:pt x="2701" y="875"/>
                    </a:lnTo>
                    <a:lnTo>
                      <a:pt x="2351" y="1147"/>
                    </a:lnTo>
                    <a:lnTo>
                      <a:pt x="2040" y="1438"/>
                    </a:lnTo>
                    <a:lnTo>
                      <a:pt x="1729" y="1749"/>
                    </a:lnTo>
                    <a:lnTo>
                      <a:pt x="1438" y="2060"/>
                    </a:lnTo>
                    <a:lnTo>
                      <a:pt x="1185" y="2410"/>
                    </a:lnTo>
                    <a:lnTo>
                      <a:pt x="933" y="2760"/>
                    </a:lnTo>
                    <a:lnTo>
                      <a:pt x="719" y="3110"/>
                    </a:lnTo>
                    <a:lnTo>
                      <a:pt x="525" y="3459"/>
                    </a:lnTo>
                    <a:lnTo>
                      <a:pt x="330" y="3848"/>
                    </a:lnTo>
                    <a:lnTo>
                      <a:pt x="194" y="4237"/>
                    </a:lnTo>
                    <a:lnTo>
                      <a:pt x="97" y="4606"/>
                    </a:lnTo>
                    <a:lnTo>
                      <a:pt x="19" y="4994"/>
                    </a:lnTo>
                    <a:lnTo>
                      <a:pt x="0" y="5364"/>
                    </a:lnTo>
                    <a:lnTo>
                      <a:pt x="0" y="5733"/>
                    </a:lnTo>
                    <a:lnTo>
                      <a:pt x="19" y="6083"/>
                    </a:lnTo>
                    <a:lnTo>
                      <a:pt x="97" y="6452"/>
                    </a:lnTo>
                    <a:lnTo>
                      <a:pt x="194" y="6782"/>
                    </a:lnTo>
                    <a:lnTo>
                      <a:pt x="311" y="7132"/>
                    </a:lnTo>
                    <a:lnTo>
                      <a:pt x="466" y="7462"/>
                    </a:lnTo>
                    <a:lnTo>
                      <a:pt x="641" y="7773"/>
                    </a:lnTo>
                    <a:lnTo>
                      <a:pt x="836" y="8084"/>
                    </a:lnTo>
                    <a:lnTo>
                      <a:pt x="1049" y="8375"/>
                    </a:lnTo>
                    <a:lnTo>
                      <a:pt x="1302" y="8667"/>
                    </a:lnTo>
                    <a:lnTo>
                      <a:pt x="1555" y="8939"/>
                    </a:lnTo>
                    <a:lnTo>
                      <a:pt x="1827" y="9211"/>
                    </a:lnTo>
                    <a:lnTo>
                      <a:pt x="2137" y="9444"/>
                    </a:lnTo>
                    <a:lnTo>
                      <a:pt x="2429" y="9697"/>
                    </a:lnTo>
                    <a:lnTo>
                      <a:pt x="2759" y="9911"/>
                    </a:lnTo>
                    <a:lnTo>
                      <a:pt x="3090" y="10124"/>
                    </a:lnTo>
                    <a:lnTo>
                      <a:pt x="3420" y="10319"/>
                    </a:lnTo>
                    <a:lnTo>
                      <a:pt x="3770" y="10494"/>
                    </a:lnTo>
                    <a:lnTo>
                      <a:pt x="4139" y="10649"/>
                    </a:lnTo>
                    <a:lnTo>
                      <a:pt x="4489" y="10804"/>
                    </a:lnTo>
                    <a:lnTo>
                      <a:pt x="4858" y="10940"/>
                    </a:lnTo>
                    <a:lnTo>
                      <a:pt x="5227" y="11038"/>
                    </a:lnTo>
                    <a:lnTo>
                      <a:pt x="5596" y="11135"/>
                    </a:lnTo>
                    <a:lnTo>
                      <a:pt x="5965" y="11212"/>
                    </a:lnTo>
                    <a:lnTo>
                      <a:pt x="6335" y="11271"/>
                    </a:lnTo>
                    <a:lnTo>
                      <a:pt x="6684" y="11310"/>
                    </a:lnTo>
                    <a:lnTo>
                      <a:pt x="7190" y="11310"/>
                    </a:lnTo>
                    <a:lnTo>
                      <a:pt x="7306" y="11271"/>
                    </a:lnTo>
                    <a:lnTo>
                      <a:pt x="7403" y="11212"/>
                    </a:lnTo>
                    <a:lnTo>
                      <a:pt x="7481" y="11115"/>
                    </a:lnTo>
                    <a:lnTo>
                      <a:pt x="7559" y="11038"/>
                    </a:lnTo>
                    <a:lnTo>
                      <a:pt x="7598" y="10921"/>
                    </a:lnTo>
                    <a:lnTo>
                      <a:pt x="7637" y="10804"/>
                    </a:lnTo>
                    <a:lnTo>
                      <a:pt x="7656" y="10688"/>
                    </a:lnTo>
                    <a:lnTo>
                      <a:pt x="7948" y="10649"/>
                    </a:lnTo>
                    <a:lnTo>
                      <a:pt x="8239" y="10591"/>
                    </a:lnTo>
                    <a:lnTo>
                      <a:pt x="8511" y="10513"/>
                    </a:lnTo>
                    <a:lnTo>
                      <a:pt x="8783" y="10396"/>
                    </a:lnTo>
                    <a:lnTo>
                      <a:pt x="9036" y="10280"/>
                    </a:lnTo>
                    <a:lnTo>
                      <a:pt x="9288" y="10124"/>
                    </a:lnTo>
                    <a:lnTo>
                      <a:pt x="9521" y="9969"/>
                    </a:lnTo>
                    <a:lnTo>
                      <a:pt x="9755" y="9794"/>
                    </a:lnTo>
                    <a:lnTo>
                      <a:pt x="9968" y="9580"/>
                    </a:lnTo>
                    <a:lnTo>
                      <a:pt x="10163" y="9366"/>
                    </a:lnTo>
                    <a:lnTo>
                      <a:pt x="10357" y="9153"/>
                    </a:lnTo>
                    <a:lnTo>
                      <a:pt x="10551" y="8900"/>
                    </a:lnTo>
                    <a:lnTo>
                      <a:pt x="10707" y="8648"/>
                    </a:lnTo>
                    <a:lnTo>
                      <a:pt x="10862" y="8395"/>
                    </a:lnTo>
                    <a:lnTo>
                      <a:pt x="10998" y="8123"/>
                    </a:lnTo>
                    <a:lnTo>
                      <a:pt x="11134" y="7851"/>
                    </a:lnTo>
                    <a:lnTo>
                      <a:pt x="11251" y="7520"/>
                    </a:lnTo>
                    <a:lnTo>
                      <a:pt x="11348" y="7210"/>
                    </a:lnTo>
                    <a:lnTo>
                      <a:pt x="11426" y="6879"/>
                    </a:lnTo>
                    <a:lnTo>
                      <a:pt x="11484" y="6549"/>
                    </a:lnTo>
                    <a:lnTo>
                      <a:pt x="11503" y="6199"/>
                    </a:lnTo>
                    <a:lnTo>
                      <a:pt x="11503" y="5869"/>
                    </a:lnTo>
                    <a:lnTo>
                      <a:pt x="11484" y="5538"/>
                    </a:lnTo>
                    <a:lnTo>
                      <a:pt x="11445" y="5208"/>
                    </a:lnTo>
                    <a:lnTo>
                      <a:pt x="11367" y="4897"/>
                    </a:lnTo>
                    <a:lnTo>
                      <a:pt x="11270" y="4586"/>
                    </a:lnTo>
                    <a:lnTo>
                      <a:pt x="11134" y="4295"/>
                    </a:lnTo>
                    <a:lnTo>
                      <a:pt x="10959" y="4023"/>
                    </a:lnTo>
                    <a:lnTo>
                      <a:pt x="10765" y="3770"/>
                    </a:lnTo>
                    <a:lnTo>
                      <a:pt x="10532" y="3537"/>
                    </a:lnTo>
                    <a:lnTo>
                      <a:pt x="10260" y="3323"/>
                    </a:lnTo>
                    <a:lnTo>
                      <a:pt x="9968" y="3148"/>
                    </a:lnTo>
                    <a:lnTo>
                      <a:pt x="9580" y="2624"/>
                    </a:lnTo>
                    <a:lnTo>
                      <a:pt x="9152" y="2119"/>
                    </a:lnTo>
                    <a:lnTo>
                      <a:pt x="8919" y="1866"/>
                    </a:lnTo>
                    <a:lnTo>
                      <a:pt x="8686" y="1633"/>
                    </a:lnTo>
                    <a:lnTo>
                      <a:pt x="8453" y="1419"/>
                    </a:lnTo>
                    <a:lnTo>
                      <a:pt x="8200" y="1205"/>
                    </a:lnTo>
                    <a:lnTo>
                      <a:pt x="7948" y="1011"/>
                    </a:lnTo>
                    <a:lnTo>
                      <a:pt x="7675" y="817"/>
                    </a:lnTo>
                    <a:lnTo>
                      <a:pt x="7403" y="661"/>
                    </a:lnTo>
                    <a:lnTo>
                      <a:pt x="7112" y="506"/>
                    </a:lnTo>
                    <a:lnTo>
                      <a:pt x="6820" y="370"/>
                    </a:lnTo>
                    <a:lnTo>
                      <a:pt x="6510" y="253"/>
                    </a:lnTo>
                    <a:lnTo>
                      <a:pt x="6199" y="156"/>
                    </a:lnTo>
                    <a:lnTo>
                      <a:pt x="5888" y="59"/>
                    </a:lnTo>
                    <a:lnTo>
                      <a:pt x="5674" y="39"/>
                    </a:lnTo>
                    <a:lnTo>
                      <a:pt x="54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28"/>
              <p:cNvSpPr/>
              <p:nvPr/>
            </p:nvSpPr>
            <p:spPr>
              <a:xfrm>
                <a:off x="4115150" y="1697275"/>
                <a:ext cx="281775" cy="288575"/>
              </a:xfrm>
              <a:custGeom>
                <a:avLst/>
                <a:gdLst/>
                <a:ahLst/>
                <a:cxnLst/>
                <a:rect l="l" t="t" r="r" b="b"/>
                <a:pathLst>
                  <a:path w="11271" h="11543" extrusionOk="0">
                    <a:moveTo>
                      <a:pt x="5577" y="1"/>
                    </a:moveTo>
                    <a:lnTo>
                      <a:pt x="5149" y="20"/>
                    </a:lnTo>
                    <a:lnTo>
                      <a:pt x="4955" y="40"/>
                    </a:lnTo>
                    <a:lnTo>
                      <a:pt x="4741" y="98"/>
                    </a:lnTo>
                    <a:lnTo>
                      <a:pt x="4547" y="156"/>
                    </a:lnTo>
                    <a:lnTo>
                      <a:pt x="4333" y="214"/>
                    </a:lnTo>
                    <a:lnTo>
                      <a:pt x="4139" y="292"/>
                    </a:lnTo>
                    <a:lnTo>
                      <a:pt x="3945" y="389"/>
                    </a:lnTo>
                    <a:lnTo>
                      <a:pt x="3653" y="564"/>
                    </a:lnTo>
                    <a:lnTo>
                      <a:pt x="3381" y="739"/>
                    </a:lnTo>
                    <a:lnTo>
                      <a:pt x="3129" y="933"/>
                    </a:lnTo>
                    <a:lnTo>
                      <a:pt x="2876" y="1147"/>
                    </a:lnTo>
                    <a:lnTo>
                      <a:pt x="2643" y="1380"/>
                    </a:lnTo>
                    <a:lnTo>
                      <a:pt x="2429" y="1613"/>
                    </a:lnTo>
                    <a:lnTo>
                      <a:pt x="2215" y="1866"/>
                    </a:lnTo>
                    <a:lnTo>
                      <a:pt x="2040" y="2138"/>
                    </a:lnTo>
                    <a:lnTo>
                      <a:pt x="1846" y="2391"/>
                    </a:lnTo>
                    <a:lnTo>
                      <a:pt x="1671" y="2682"/>
                    </a:lnTo>
                    <a:lnTo>
                      <a:pt x="1516" y="2974"/>
                    </a:lnTo>
                    <a:lnTo>
                      <a:pt x="1380" y="3265"/>
                    </a:lnTo>
                    <a:lnTo>
                      <a:pt x="1108" y="3868"/>
                    </a:lnTo>
                    <a:lnTo>
                      <a:pt x="875" y="4470"/>
                    </a:lnTo>
                    <a:lnTo>
                      <a:pt x="622" y="4742"/>
                    </a:lnTo>
                    <a:lnTo>
                      <a:pt x="428" y="5014"/>
                    </a:lnTo>
                    <a:lnTo>
                      <a:pt x="272" y="5286"/>
                    </a:lnTo>
                    <a:lnTo>
                      <a:pt x="156" y="5597"/>
                    </a:lnTo>
                    <a:lnTo>
                      <a:pt x="78" y="5908"/>
                    </a:lnTo>
                    <a:lnTo>
                      <a:pt x="20" y="6219"/>
                    </a:lnTo>
                    <a:lnTo>
                      <a:pt x="0" y="6549"/>
                    </a:lnTo>
                    <a:lnTo>
                      <a:pt x="20" y="6879"/>
                    </a:lnTo>
                    <a:lnTo>
                      <a:pt x="58" y="7190"/>
                    </a:lnTo>
                    <a:lnTo>
                      <a:pt x="136" y="7521"/>
                    </a:lnTo>
                    <a:lnTo>
                      <a:pt x="233" y="7851"/>
                    </a:lnTo>
                    <a:lnTo>
                      <a:pt x="350" y="8162"/>
                    </a:lnTo>
                    <a:lnTo>
                      <a:pt x="505" y="8473"/>
                    </a:lnTo>
                    <a:lnTo>
                      <a:pt x="661" y="8764"/>
                    </a:lnTo>
                    <a:lnTo>
                      <a:pt x="855" y="9056"/>
                    </a:lnTo>
                    <a:lnTo>
                      <a:pt x="1049" y="9308"/>
                    </a:lnTo>
                    <a:lnTo>
                      <a:pt x="1244" y="9542"/>
                    </a:lnTo>
                    <a:lnTo>
                      <a:pt x="1457" y="9775"/>
                    </a:lnTo>
                    <a:lnTo>
                      <a:pt x="1671" y="9988"/>
                    </a:lnTo>
                    <a:lnTo>
                      <a:pt x="1904" y="10183"/>
                    </a:lnTo>
                    <a:lnTo>
                      <a:pt x="2138" y="10358"/>
                    </a:lnTo>
                    <a:lnTo>
                      <a:pt x="2390" y="10533"/>
                    </a:lnTo>
                    <a:lnTo>
                      <a:pt x="2643" y="10669"/>
                    </a:lnTo>
                    <a:lnTo>
                      <a:pt x="2915" y="10805"/>
                    </a:lnTo>
                    <a:lnTo>
                      <a:pt x="3187" y="10921"/>
                    </a:lnTo>
                    <a:lnTo>
                      <a:pt x="3459" y="10999"/>
                    </a:lnTo>
                    <a:lnTo>
                      <a:pt x="3731" y="11077"/>
                    </a:lnTo>
                    <a:lnTo>
                      <a:pt x="4022" y="11115"/>
                    </a:lnTo>
                    <a:lnTo>
                      <a:pt x="4294" y="11154"/>
                    </a:lnTo>
                    <a:lnTo>
                      <a:pt x="4586" y="11154"/>
                    </a:lnTo>
                    <a:lnTo>
                      <a:pt x="4877" y="11135"/>
                    </a:lnTo>
                    <a:lnTo>
                      <a:pt x="5188" y="11077"/>
                    </a:lnTo>
                    <a:lnTo>
                      <a:pt x="5227" y="11193"/>
                    </a:lnTo>
                    <a:lnTo>
                      <a:pt x="5286" y="11310"/>
                    </a:lnTo>
                    <a:lnTo>
                      <a:pt x="5363" y="11388"/>
                    </a:lnTo>
                    <a:lnTo>
                      <a:pt x="5460" y="11465"/>
                    </a:lnTo>
                    <a:lnTo>
                      <a:pt x="5558" y="11524"/>
                    </a:lnTo>
                    <a:lnTo>
                      <a:pt x="5674" y="11543"/>
                    </a:lnTo>
                    <a:lnTo>
                      <a:pt x="5791" y="11543"/>
                    </a:lnTo>
                    <a:lnTo>
                      <a:pt x="5927" y="11524"/>
                    </a:lnTo>
                    <a:lnTo>
                      <a:pt x="6277" y="11407"/>
                    </a:lnTo>
                    <a:lnTo>
                      <a:pt x="6607" y="11271"/>
                    </a:lnTo>
                    <a:lnTo>
                      <a:pt x="6937" y="11115"/>
                    </a:lnTo>
                    <a:lnTo>
                      <a:pt x="7268" y="10960"/>
                    </a:lnTo>
                    <a:lnTo>
                      <a:pt x="7598" y="10766"/>
                    </a:lnTo>
                    <a:lnTo>
                      <a:pt x="7928" y="10552"/>
                    </a:lnTo>
                    <a:lnTo>
                      <a:pt x="8239" y="10319"/>
                    </a:lnTo>
                    <a:lnTo>
                      <a:pt x="8550" y="10086"/>
                    </a:lnTo>
                    <a:lnTo>
                      <a:pt x="8841" y="9833"/>
                    </a:lnTo>
                    <a:lnTo>
                      <a:pt x="9133" y="9561"/>
                    </a:lnTo>
                    <a:lnTo>
                      <a:pt x="9405" y="9289"/>
                    </a:lnTo>
                    <a:lnTo>
                      <a:pt x="9677" y="8997"/>
                    </a:lnTo>
                    <a:lnTo>
                      <a:pt x="9910" y="8687"/>
                    </a:lnTo>
                    <a:lnTo>
                      <a:pt x="10143" y="8376"/>
                    </a:lnTo>
                    <a:lnTo>
                      <a:pt x="10357" y="8045"/>
                    </a:lnTo>
                    <a:lnTo>
                      <a:pt x="10551" y="7715"/>
                    </a:lnTo>
                    <a:lnTo>
                      <a:pt x="10726" y="7385"/>
                    </a:lnTo>
                    <a:lnTo>
                      <a:pt x="10882" y="7054"/>
                    </a:lnTo>
                    <a:lnTo>
                      <a:pt x="10998" y="6705"/>
                    </a:lnTo>
                    <a:lnTo>
                      <a:pt x="11115" y="6355"/>
                    </a:lnTo>
                    <a:lnTo>
                      <a:pt x="11193" y="5986"/>
                    </a:lnTo>
                    <a:lnTo>
                      <a:pt x="11251" y="5636"/>
                    </a:lnTo>
                    <a:lnTo>
                      <a:pt x="11270" y="5286"/>
                    </a:lnTo>
                    <a:lnTo>
                      <a:pt x="11270" y="4917"/>
                    </a:lnTo>
                    <a:lnTo>
                      <a:pt x="11232" y="4567"/>
                    </a:lnTo>
                    <a:lnTo>
                      <a:pt x="11173" y="4217"/>
                    </a:lnTo>
                    <a:lnTo>
                      <a:pt x="11076" y="3848"/>
                    </a:lnTo>
                    <a:lnTo>
                      <a:pt x="10940" y="3498"/>
                    </a:lnTo>
                    <a:lnTo>
                      <a:pt x="10765" y="3168"/>
                    </a:lnTo>
                    <a:lnTo>
                      <a:pt x="10571" y="2818"/>
                    </a:lnTo>
                    <a:lnTo>
                      <a:pt x="10318" y="2488"/>
                    </a:lnTo>
                    <a:lnTo>
                      <a:pt x="10027" y="2158"/>
                    </a:lnTo>
                    <a:lnTo>
                      <a:pt x="9755" y="1886"/>
                    </a:lnTo>
                    <a:lnTo>
                      <a:pt x="9444" y="1613"/>
                    </a:lnTo>
                    <a:lnTo>
                      <a:pt x="9114" y="1341"/>
                    </a:lnTo>
                    <a:lnTo>
                      <a:pt x="8764" y="1089"/>
                    </a:lnTo>
                    <a:lnTo>
                      <a:pt x="8395" y="856"/>
                    </a:lnTo>
                    <a:lnTo>
                      <a:pt x="8025" y="642"/>
                    </a:lnTo>
                    <a:lnTo>
                      <a:pt x="7637" y="448"/>
                    </a:lnTo>
                    <a:lnTo>
                      <a:pt x="7229" y="292"/>
                    </a:lnTo>
                    <a:lnTo>
                      <a:pt x="6821" y="156"/>
                    </a:lnTo>
                    <a:lnTo>
                      <a:pt x="6393" y="78"/>
                    </a:lnTo>
                    <a:lnTo>
                      <a:pt x="5985" y="20"/>
                    </a:lnTo>
                    <a:lnTo>
                      <a:pt x="55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28"/>
              <p:cNvSpPr/>
              <p:nvPr/>
            </p:nvSpPr>
            <p:spPr>
              <a:xfrm>
                <a:off x="3594375" y="1608375"/>
                <a:ext cx="902125" cy="958500"/>
              </a:xfrm>
              <a:custGeom>
                <a:avLst/>
                <a:gdLst/>
                <a:ahLst/>
                <a:cxnLst/>
                <a:rect l="l" t="t" r="r" b="b"/>
                <a:pathLst>
                  <a:path w="36085" h="38340" extrusionOk="0">
                    <a:moveTo>
                      <a:pt x="15721" y="4004"/>
                    </a:moveTo>
                    <a:lnTo>
                      <a:pt x="15857" y="4042"/>
                    </a:lnTo>
                    <a:lnTo>
                      <a:pt x="15993" y="4081"/>
                    </a:lnTo>
                    <a:lnTo>
                      <a:pt x="16129" y="4140"/>
                    </a:lnTo>
                    <a:lnTo>
                      <a:pt x="16245" y="4217"/>
                    </a:lnTo>
                    <a:lnTo>
                      <a:pt x="16304" y="4314"/>
                    </a:lnTo>
                    <a:lnTo>
                      <a:pt x="16323" y="4392"/>
                    </a:lnTo>
                    <a:lnTo>
                      <a:pt x="16304" y="4509"/>
                    </a:lnTo>
                    <a:lnTo>
                      <a:pt x="16265" y="4606"/>
                    </a:lnTo>
                    <a:lnTo>
                      <a:pt x="16187" y="4703"/>
                    </a:lnTo>
                    <a:lnTo>
                      <a:pt x="16070" y="4800"/>
                    </a:lnTo>
                    <a:lnTo>
                      <a:pt x="15954" y="4878"/>
                    </a:lnTo>
                    <a:lnTo>
                      <a:pt x="15837" y="4936"/>
                    </a:lnTo>
                    <a:lnTo>
                      <a:pt x="15701" y="4975"/>
                    </a:lnTo>
                    <a:lnTo>
                      <a:pt x="15546" y="5014"/>
                    </a:lnTo>
                    <a:lnTo>
                      <a:pt x="15410" y="5033"/>
                    </a:lnTo>
                    <a:lnTo>
                      <a:pt x="15274" y="5033"/>
                    </a:lnTo>
                    <a:lnTo>
                      <a:pt x="14982" y="5014"/>
                    </a:lnTo>
                    <a:lnTo>
                      <a:pt x="14807" y="4995"/>
                    </a:lnTo>
                    <a:lnTo>
                      <a:pt x="14632" y="4936"/>
                    </a:lnTo>
                    <a:lnTo>
                      <a:pt x="14477" y="4859"/>
                    </a:lnTo>
                    <a:lnTo>
                      <a:pt x="14322" y="4781"/>
                    </a:lnTo>
                    <a:lnTo>
                      <a:pt x="14458" y="4567"/>
                    </a:lnTo>
                    <a:lnTo>
                      <a:pt x="14613" y="4392"/>
                    </a:lnTo>
                    <a:lnTo>
                      <a:pt x="14807" y="4237"/>
                    </a:lnTo>
                    <a:lnTo>
                      <a:pt x="15002" y="4120"/>
                    </a:lnTo>
                    <a:lnTo>
                      <a:pt x="15215" y="4042"/>
                    </a:lnTo>
                    <a:lnTo>
                      <a:pt x="15332" y="4004"/>
                    </a:lnTo>
                    <a:close/>
                    <a:moveTo>
                      <a:pt x="12825" y="1"/>
                    </a:moveTo>
                    <a:lnTo>
                      <a:pt x="12592" y="40"/>
                    </a:lnTo>
                    <a:lnTo>
                      <a:pt x="12398" y="98"/>
                    </a:lnTo>
                    <a:lnTo>
                      <a:pt x="12223" y="176"/>
                    </a:lnTo>
                    <a:lnTo>
                      <a:pt x="12067" y="273"/>
                    </a:lnTo>
                    <a:lnTo>
                      <a:pt x="11931" y="370"/>
                    </a:lnTo>
                    <a:lnTo>
                      <a:pt x="11815" y="486"/>
                    </a:lnTo>
                    <a:lnTo>
                      <a:pt x="11718" y="603"/>
                    </a:lnTo>
                    <a:lnTo>
                      <a:pt x="11659" y="739"/>
                    </a:lnTo>
                    <a:lnTo>
                      <a:pt x="11601" y="895"/>
                    </a:lnTo>
                    <a:lnTo>
                      <a:pt x="11562" y="1050"/>
                    </a:lnTo>
                    <a:lnTo>
                      <a:pt x="11543" y="1225"/>
                    </a:lnTo>
                    <a:lnTo>
                      <a:pt x="11523" y="1400"/>
                    </a:lnTo>
                    <a:lnTo>
                      <a:pt x="11523" y="1575"/>
                    </a:lnTo>
                    <a:lnTo>
                      <a:pt x="11543" y="1750"/>
                    </a:lnTo>
                    <a:lnTo>
                      <a:pt x="11621" y="2138"/>
                    </a:lnTo>
                    <a:lnTo>
                      <a:pt x="11737" y="2527"/>
                    </a:lnTo>
                    <a:lnTo>
                      <a:pt x="11873" y="2915"/>
                    </a:lnTo>
                    <a:lnTo>
                      <a:pt x="12029" y="3285"/>
                    </a:lnTo>
                    <a:lnTo>
                      <a:pt x="12223" y="3654"/>
                    </a:lnTo>
                    <a:lnTo>
                      <a:pt x="12417" y="4004"/>
                    </a:lnTo>
                    <a:lnTo>
                      <a:pt x="12592" y="4314"/>
                    </a:lnTo>
                    <a:lnTo>
                      <a:pt x="12786" y="4587"/>
                    </a:lnTo>
                    <a:lnTo>
                      <a:pt x="12942" y="4800"/>
                    </a:lnTo>
                    <a:lnTo>
                      <a:pt x="13097" y="4975"/>
                    </a:lnTo>
                    <a:lnTo>
                      <a:pt x="13253" y="5131"/>
                    </a:lnTo>
                    <a:lnTo>
                      <a:pt x="13195" y="5422"/>
                    </a:lnTo>
                    <a:lnTo>
                      <a:pt x="13156" y="5694"/>
                    </a:lnTo>
                    <a:lnTo>
                      <a:pt x="13136" y="5986"/>
                    </a:lnTo>
                    <a:lnTo>
                      <a:pt x="13136" y="6258"/>
                    </a:lnTo>
                    <a:lnTo>
                      <a:pt x="13175" y="6510"/>
                    </a:lnTo>
                    <a:lnTo>
                      <a:pt x="13233" y="6782"/>
                    </a:lnTo>
                    <a:lnTo>
                      <a:pt x="13311" y="7035"/>
                    </a:lnTo>
                    <a:lnTo>
                      <a:pt x="13408" y="7268"/>
                    </a:lnTo>
                    <a:lnTo>
                      <a:pt x="13525" y="7521"/>
                    </a:lnTo>
                    <a:lnTo>
                      <a:pt x="12728" y="7734"/>
                    </a:lnTo>
                    <a:lnTo>
                      <a:pt x="11970" y="7987"/>
                    </a:lnTo>
                    <a:lnTo>
                      <a:pt x="11213" y="8279"/>
                    </a:lnTo>
                    <a:lnTo>
                      <a:pt x="10474" y="8589"/>
                    </a:lnTo>
                    <a:lnTo>
                      <a:pt x="9755" y="8939"/>
                    </a:lnTo>
                    <a:lnTo>
                      <a:pt x="9056" y="9328"/>
                    </a:lnTo>
                    <a:lnTo>
                      <a:pt x="8375" y="9736"/>
                    </a:lnTo>
                    <a:lnTo>
                      <a:pt x="7715" y="10183"/>
                    </a:lnTo>
                    <a:lnTo>
                      <a:pt x="7093" y="10649"/>
                    </a:lnTo>
                    <a:lnTo>
                      <a:pt x="6471" y="11135"/>
                    </a:lnTo>
                    <a:lnTo>
                      <a:pt x="5888" y="11640"/>
                    </a:lnTo>
                    <a:lnTo>
                      <a:pt x="5305" y="12184"/>
                    </a:lnTo>
                    <a:lnTo>
                      <a:pt x="4781" y="12748"/>
                    </a:lnTo>
                    <a:lnTo>
                      <a:pt x="4256" y="13350"/>
                    </a:lnTo>
                    <a:lnTo>
                      <a:pt x="3751" y="13953"/>
                    </a:lnTo>
                    <a:lnTo>
                      <a:pt x="3304" y="14574"/>
                    </a:lnTo>
                    <a:lnTo>
                      <a:pt x="2857" y="15235"/>
                    </a:lnTo>
                    <a:lnTo>
                      <a:pt x="2449" y="15896"/>
                    </a:lnTo>
                    <a:lnTo>
                      <a:pt x="2060" y="16595"/>
                    </a:lnTo>
                    <a:lnTo>
                      <a:pt x="1710" y="17295"/>
                    </a:lnTo>
                    <a:lnTo>
                      <a:pt x="1400" y="18014"/>
                    </a:lnTo>
                    <a:lnTo>
                      <a:pt x="1108" y="18752"/>
                    </a:lnTo>
                    <a:lnTo>
                      <a:pt x="836" y="19510"/>
                    </a:lnTo>
                    <a:lnTo>
                      <a:pt x="622" y="20268"/>
                    </a:lnTo>
                    <a:lnTo>
                      <a:pt x="428" y="21045"/>
                    </a:lnTo>
                    <a:lnTo>
                      <a:pt x="273" y="21822"/>
                    </a:lnTo>
                    <a:lnTo>
                      <a:pt x="137" y="22619"/>
                    </a:lnTo>
                    <a:lnTo>
                      <a:pt x="59" y="23435"/>
                    </a:lnTo>
                    <a:lnTo>
                      <a:pt x="0" y="24251"/>
                    </a:lnTo>
                    <a:lnTo>
                      <a:pt x="0" y="25087"/>
                    </a:lnTo>
                    <a:lnTo>
                      <a:pt x="20" y="25903"/>
                    </a:lnTo>
                    <a:lnTo>
                      <a:pt x="78" y="26758"/>
                    </a:lnTo>
                    <a:lnTo>
                      <a:pt x="195" y="27652"/>
                    </a:lnTo>
                    <a:lnTo>
                      <a:pt x="331" y="28526"/>
                    </a:lnTo>
                    <a:lnTo>
                      <a:pt x="525" y="29342"/>
                    </a:lnTo>
                    <a:lnTo>
                      <a:pt x="739" y="30120"/>
                    </a:lnTo>
                    <a:lnTo>
                      <a:pt x="992" y="30877"/>
                    </a:lnTo>
                    <a:lnTo>
                      <a:pt x="1128" y="31227"/>
                    </a:lnTo>
                    <a:lnTo>
                      <a:pt x="1283" y="31577"/>
                    </a:lnTo>
                    <a:lnTo>
                      <a:pt x="1438" y="31907"/>
                    </a:lnTo>
                    <a:lnTo>
                      <a:pt x="1613" y="32238"/>
                    </a:lnTo>
                    <a:lnTo>
                      <a:pt x="1788" y="32549"/>
                    </a:lnTo>
                    <a:lnTo>
                      <a:pt x="1963" y="32859"/>
                    </a:lnTo>
                    <a:lnTo>
                      <a:pt x="2157" y="33151"/>
                    </a:lnTo>
                    <a:lnTo>
                      <a:pt x="2352" y="33442"/>
                    </a:lnTo>
                    <a:lnTo>
                      <a:pt x="2565" y="33714"/>
                    </a:lnTo>
                    <a:lnTo>
                      <a:pt x="2779" y="33986"/>
                    </a:lnTo>
                    <a:lnTo>
                      <a:pt x="2993" y="34239"/>
                    </a:lnTo>
                    <a:lnTo>
                      <a:pt x="3226" y="34492"/>
                    </a:lnTo>
                    <a:lnTo>
                      <a:pt x="3712" y="34977"/>
                    </a:lnTo>
                    <a:lnTo>
                      <a:pt x="4217" y="35405"/>
                    </a:lnTo>
                    <a:lnTo>
                      <a:pt x="4742" y="35813"/>
                    </a:lnTo>
                    <a:lnTo>
                      <a:pt x="5305" y="36202"/>
                    </a:lnTo>
                    <a:lnTo>
                      <a:pt x="5908" y="36532"/>
                    </a:lnTo>
                    <a:lnTo>
                      <a:pt x="6529" y="36843"/>
                    </a:lnTo>
                    <a:lnTo>
                      <a:pt x="7171" y="37115"/>
                    </a:lnTo>
                    <a:lnTo>
                      <a:pt x="7831" y="37368"/>
                    </a:lnTo>
                    <a:lnTo>
                      <a:pt x="8531" y="37581"/>
                    </a:lnTo>
                    <a:lnTo>
                      <a:pt x="9250" y="37776"/>
                    </a:lnTo>
                    <a:lnTo>
                      <a:pt x="9988" y="37931"/>
                    </a:lnTo>
                    <a:lnTo>
                      <a:pt x="10746" y="38067"/>
                    </a:lnTo>
                    <a:lnTo>
                      <a:pt x="11523" y="38164"/>
                    </a:lnTo>
                    <a:lnTo>
                      <a:pt x="12340" y="38242"/>
                    </a:lnTo>
                    <a:lnTo>
                      <a:pt x="13156" y="38300"/>
                    </a:lnTo>
                    <a:lnTo>
                      <a:pt x="13991" y="38339"/>
                    </a:lnTo>
                    <a:lnTo>
                      <a:pt x="14846" y="38339"/>
                    </a:lnTo>
                    <a:lnTo>
                      <a:pt x="15721" y="38320"/>
                    </a:lnTo>
                    <a:lnTo>
                      <a:pt x="16614" y="38281"/>
                    </a:lnTo>
                    <a:lnTo>
                      <a:pt x="17528" y="38223"/>
                    </a:lnTo>
                    <a:lnTo>
                      <a:pt x="18441" y="38145"/>
                    </a:lnTo>
                    <a:lnTo>
                      <a:pt x="19374" y="38048"/>
                    </a:lnTo>
                    <a:lnTo>
                      <a:pt x="20287" y="37931"/>
                    </a:lnTo>
                    <a:lnTo>
                      <a:pt x="21200" y="37795"/>
                    </a:lnTo>
                    <a:lnTo>
                      <a:pt x="22094" y="37640"/>
                    </a:lnTo>
                    <a:lnTo>
                      <a:pt x="22969" y="37445"/>
                    </a:lnTo>
                    <a:lnTo>
                      <a:pt x="23843" y="37251"/>
                    </a:lnTo>
                    <a:lnTo>
                      <a:pt x="24679" y="37037"/>
                    </a:lnTo>
                    <a:lnTo>
                      <a:pt x="25514" y="36804"/>
                    </a:lnTo>
                    <a:lnTo>
                      <a:pt x="26330" y="36532"/>
                    </a:lnTo>
                    <a:lnTo>
                      <a:pt x="27108" y="36260"/>
                    </a:lnTo>
                    <a:lnTo>
                      <a:pt x="27885" y="35949"/>
                    </a:lnTo>
                    <a:lnTo>
                      <a:pt x="28623" y="35619"/>
                    </a:lnTo>
                    <a:lnTo>
                      <a:pt x="29342" y="35250"/>
                    </a:lnTo>
                    <a:lnTo>
                      <a:pt x="30022" y="34880"/>
                    </a:lnTo>
                    <a:lnTo>
                      <a:pt x="30683" y="34472"/>
                    </a:lnTo>
                    <a:lnTo>
                      <a:pt x="31305" y="34045"/>
                    </a:lnTo>
                    <a:lnTo>
                      <a:pt x="31907" y="33578"/>
                    </a:lnTo>
                    <a:lnTo>
                      <a:pt x="32471" y="33093"/>
                    </a:lnTo>
                    <a:lnTo>
                      <a:pt x="32995" y="32587"/>
                    </a:lnTo>
                    <a:lnTo>
                      <a:pt x="33500" y="32043"/>
                    </a:lnTo>
                    <a:lnTo>
                      <a:pt x="33734" y="31771"/>
                    </a:lnTo>
                    <a:lnTo>
                      <a:pt x="33947" y="31480"/>
                    </a:lnTo>
                    <a:lnTo>
                      <a:pt x="34161" y="31188"/>
                    </a:lnTo>
                    <a:lnTo>
                      <a:pt x="34355" y="30897"/>
                    </a:lnTo>
                    <a:lnTo>
                      <a:pt x="34550" y="30586"/>
                    </a:lnTo>
                    <a:lnTo>
                      <a:pt x="34744" y="30256"/>
                    </a:lnTo>
                    <a:lnTo>
                      <a:pt x="34919" y="29945"/>
                    </a:lnTo>
                    <a:lnTo>
                      <a:pt x="35074" y="29614"/>
                    </a:lnTo>
                    <a:lnTo>
                      <a:pt x="35210" y="29265"/>
                    </a:lnTo>
                    <a:lnTo>
                      <a:pt x="35366" y="28915"/>
                    </a:lnTo>
                    <a:lnTo>
                      <a:pt x="35483" y="28565"/>
                    </a:lnTo>
                    <a:lnTo>
                      <a:pt x="35599" y="28215"/>
                    </a:lnTo>
                    <a:lnTo>
                      <a:pt x="35696" y="27827"/>
                    </a:lnTo>
                    <a:lnTo>
                      <a:pt x="35793" y="27457"/>
                    </a:lnTo>
                    <a:lnTo>
                      <a:pt x="35871" y="27069"/>
                    </a:lnTo>
                    <a:lnTo>
                      <a:pt x="35949" y="26680"/>
                    </a:lnTo>
                    <a:lnTo>
                      <a:pt x="35988" y="26272"/>
                    </a:lnTo>
                    <a:lnTo>
                      <a:pt x="36027" y="25864"/>
                    </a:lnTo>
                    <a:lnTo>
                      <a:pt x="36065" y="25456"/>
                    </a:lnTo>
                    <a:lnTo>
                      <a:pt x="36085" y="25029"/>
                    </a:lnTo>
                    <a:lnTo>
                      <a:pt x="36085" y="24582"/>
                    </a:lnTo>
                    <a:lnTo>
                      <a:pt x="36065" y="24135"/>
                    </a:lnTo>
                    <a:lnTo>
                      <a:pt x="36046" y="23688"/>
                    </a:lnTo>
                    <a:lnTo>
                      <a:pt x="36007" y="23221"/>
                    </a:lnTo>
                    <a:lnTo>
                      <a:pt x="35949" y="22774"/>
                    </a:lnTo>
                    <a:lnTo>
                      <a:pt x="35891" y="22308"/>
                    </a:lnTo>
                    <a:lnTo>
                      <a:pt x="35813" y="21861"/>
                    </a:lnTo>
                    <a:lnTo>
                      <a:pt x="35735" y="21395"/>
                    </a:lnTo>
                    <a:lnTo>
                      <a:pt x="35541" y="20520"/>
                    </a:lnTo>
                    <a:lnTo>
                      <a:pt x="35288" y="19646"/>
                    </a:lnTo>
                    <a:lnTo>
                      <a:pt x="34997" y="18791"/>
                    </a:lnTo>
                    <a:lnTo>
                      <a:pt x="34686" y="17975"/>
                    </a:lnTo>
                    <a:lnTo>
                      <a:pt x="34317" y="17159"/>
                    </a:lnTo>
                    <a:lnTo>
                      <a:pt x="33909" y="16381"/>
                    </a:lnTo>
                    <a:lnTo>
                      <a:pt x="33481" y="15604"/>
                    </a:lnTo>
                    <a:lnTo>
                      <a:pt x="32995" y="14885"/>
                    </a:lnTo>
                    <a:lnTo>
                      <a:pt x="32490" y="14166"/>
                    </a:lnTo>
                    <a:lnTo>
                      <a:pt x="31965" y="13486"/>
                    </a:lnTo>
                    <a:lnTo>
                      <a:pt x="31382" y="12825"/>
                    </a:lnTo>
                    <a:lnTo>
                      <a:pt x="30780" y="12204"/>
                    </a:lnTo>
                    <a:lnTo>
                      <a:pt x="30158" y="11601"/>
                    </a:lnTo>
                    <a:lnTo>
                      <a:pt x="29498" y="11038"/>
                    </a:lnTo>
                    <a:lnTo>
                      <a:pt x="28817" y="10513"/>
                    </a:lnTo>
                    <a:lnTo>
                      <a:pt x="28118" y="10008"/>
                    </a:lnTo>
                    <a:lnTo>
                      <a:pt x="27380" y="9542"/>
                    </a:lnTo>
                    <a:lnTo>
                      <a:pt x="26622" y="9114"/>
                    </a:lnTo>
                    <a:lnTo>
                      <a:pt x="25844" y="8706"/>
                    </a:lnTo>
                    <a:lnTo>
                      <a:pt x="25067" y="8356"/>
                    </a:lnTo>
                    <a:lnTo>
                      <a:pt x="24251" y="8026"/>
                    </a:lnTo>
                    <a:lnTo>
                      <a:pt x="23416" y="7754"/>
                    </a:lnTo>
                    <a:lnTo>
                      <a:pt x="22561" y="7501"/>
                    </a:lnTo>
                    <a:lnTo>
                      <a:pt x="21706" y="7307"/>
                    </a:lnTo>
                    <a:lnTo>
                      <a:pt x="20831" y="7151"/>
                    </a:lnTo>
                    <a:lnTo>
                      <a:pt x="19937" y="7035"/>
                    </a:lnTo>
                    <a:lnTo>
                      <a:pt x="19043" y="6957"/>
                    </a:lnTo>
                    <a:lnTo>
                      <a:pt x="18130" y="6938"/>
                    </a:lnTo>
                    <a:lnTo>
                      <a:pt x="17664" y="6938"/>
                    </a:lnTo>
                    <a:lnTo>
                      <a:pt x="17217" y="6957"/>
                    </a:lnTo>
                    <a:lnTo>
                      <a:pt x="16750" y="6977"/>
                    </a:lnTo>
                    <a:lnTo>
                      <a:pt x="16284" y="7015"/>
                    </a:lnTo>
                    <a:lnTo>
                      <a:pt x="15798" y="7074"/>
                    </a:lnTo>
                    <a:lnTo>
                      <a:pt x="15332" y="7151"/>
                    </a:lnTo>
                    <a:lnTo>
                      <a:pt x="14866" y="7229"/>
                    </a:lnTo>
                    <a:lnTo>
                      <a:pt x="14399" y="7307"/>
                    </a:lnTo>
                    <a:lnTo>
                      <a:pt x="14224" y="6996"/>
                    </a:lnTo>
                    <a:lnTo>
                      <a:pt x="14147" y="6860"/>
                    </a:lnTo>
                    <a:lnTo>
                      <a:pt x="14088" y="6705"/>
                    </a:lnTo>
                    <a:lnTo>
                      <a:pt x="14050" y="6549"/>
                    </a:lnTo>
                    <a:lnTo>
                      <a:pt x="14030" y="6374"/>
                    </a:lnTo>
                    <a:lnTo>
                      <a:pt x="14011" y="6199"/>
                    </a:lnTo>
                    <a:lnTo>
                      <a:pt x="13991" y="6024"/>
                    </a:lnTo>
                    <a:lnTo>
                      <a:pt x="14030" y="5694"/>
                    </a:lnTo>
                    <a:lnTo>
                      <a:pt x="14205" y="5772"/>
                    </a:lnTo>
                    <a:lnTo>
                      <a:pt x="14399" y="5830"/>
                    </a:lnTo>
                    <a:lnTo>
                      <a:pt x="14594" y="5888"/>
                    </a:lnTo>
                    <a:lnTo>
                      <a:pt x="14807" y="5927"/>
                    </a:lnTo>
                    <a:lnTo>
                      <a:pt x="15002" y="5966"/>
                    </a:lnTo>
                    <a:lnTo>
                      <a:pt x="15429" y="5966"/>
                    </a:lnTo>
                    <a:lnTo>
                      <a:pt x="15662" y="5947"/>
                    </a:lnTo>
                    <a:lnTo>
                      <a:pt x="15818" y="5927"/>
                    </a:lnTo>
                    <a:lnTo>
                      <a:pt x="15973" y="5888"/>
                    </a:lnTo>
                    <a:lnTo>
                      <a:pt x="16129" y="5830"/>
                    </a:lnTo>
                    <a:lnTo>
                      <a:pt x="16284" y="5752"/>
                    </a:lnTo>
                    <a:lnTo>
                      <a:pt x="16420" y="5675"/>
                    </a:lnTo>
                    <a:lnTo>
                      <a:pt x="16576" y="5597"/>
                    </a:lnTo>
                    <a:lnTo>
                      <a:pt x="16692" y="5500"/>
                    </a:lnTo>
                    <a:lnTo>
                      <a:pt x="16828" y="5383"/>
                    </a:lnTo>
                    <a:lnTo>
                      <a:pt x="16925" y="5267"/>
                    </a:lnTo>
                    <a:lnTo>
                      <a:pt x="17023" y="5131"/>
                    </a:lnTo>
                    <a:lnTo>
                      <a:pt x="17120" y="4995"/>
                    </a:lnTo>
                    <a:lnTo>
                      <a:pt x="17178" y="4859"/>
                    </a:lnTo>
                    <a:lnTo>
                      <a:pt x="17217" y="4703"/>
                    </a:lnTo>
                    <a:lnTo>
                      <a:pt x="17256" y="4548"/>
                    </a:lnTo>
                    <a:lnTo>
                      <a:pt x="17256" y="4373"/>
                    </a:lnTo>
                    <a:lnTo>
                      <a:pt x="17256" y="4198"/>
                    </a:lnTo>
                    <a:lnTo>
                      <a:pt x="17217" y="4023"/>
                    </a:lnTo>
                    <a:lnTo>
                      <a:pt x="17139" y="3868"/>
                    </a:lnTo>
                    <a:lnTo>
                      <a:pt x="17061" y="3732"/>
                    </a:lnTo>
                    <a:lnTo>
                      <a:pt x="16945" y="3596"/>
                    </a:lnTo>
                    <a:lnTo>
                      <a:pt x="16828" y="3479"/>
                    </a:lnTo>
                    <a:lnTo>
                      <a:pt x="16673" y="3382"/>
                    </a:lnTo>
                    <a:lnTo>
                      <a:pt x="16517" y="3304"/>
                    </a:lnTo>
                    <a:lnTo>
                      <a:pt x="16342" y="3226"/>
                    </a:lnTo>
                    <a:lnTo>
                      <a:pt x="16168" y="3168"/>
                    </a:lnTo>
                    <a:lnTo>
                      <a:pt x="15993" y="3110"/>
                    </a:lnTo>
                    <a:lnTo>
                      <a:pt x="15818" y="3090"/>
                    </a:lnTo>
                    <a:lnTo>
                      <a:pt x="15643" y="3071"/>
                    </a:lnTo>
                    <a:lnTo>
                      <a:pt x="15449" y="3051"/>
                    </a:lnTo>
                    <a:lnTo>
                      <a:pt x="15274" y="3051"/>
                    </a:lnTo>
                    <a:lnTo>
                      <a:pt x="15118" y="3071"/>
                    </a:lnTo>
                    <a:lnTo>
                      <a:pt x="14963" y="3090"/>
                    </a:lnTo>
                    <a:lnTo>
                      <a:pt x="14749" y="3149"/>
                    </a:lnTo>
                    <a:lnTo>
                      <a:pt x="14535" y="3246"/>
                    </a:lnTo>
                    <a:lnTo>
                      <a:pt x="14360" y="3343"/>
                    </a:lnTo>
                    <a:lnTo>
                      <a:pt x="14186" y="3459"/>
                    </a:lnTo>
                    <a:lnTo>
                      <a:pt x="14030" y="3615"/>
                    </a:lnTo>
                    <a:lnTo>
                      <a:pt x="13894" y="3770"/>
                    </a:lnTo>
                    <a:lnTo>
                      <a:pt x="13758" y="3945"/>
                    </a:lnTo>
                    <a:lnTo>
                      <a:pt x="13641" y="4120"/>
                    </a:lnTo>
                    <a:lnTo>
                      <a:pt x="13505" y="3926"/>
                    </a:lnTo>
                    <a:lnTo>
                      <a:pt x="13253" y="3557"/>
                    </a:lnTo>
                    <a:lnTo>
                      <a:pt x="13020" y="3168"/>
                    </a:lnTo>
                    <a:lnTo>
                      <a:pt x="12825" y="2760"/>
                    </a:lnTo>
                    <a:lnTo>
                      <a:pt x="12670" y="2352"/>
                    </a:lnTo>
                    <a:lnTo>
                      <a:pt x="12592" y="2099"/>
                    </a:lnTo>
                    <a:lnTo>
                      <a:pt x="12534" y="1866"/>
                    </a:lnTo>
                    <a:lnTo>
                      <a:pt x="12534" y="1652"/>
                    </a:lnTo>
                    <a:lnTo>
                      <a:pt x="12573" y="1477"/>
                    </a:lnTo>
                    <a:lnTo>
                      <a:pt x="12650" y="1303"/>
                    </a:lnTo>
                    <a:lnTo>
                      <a:pt x="12767" y="1147"/>
                    </a:lnTo>
                    <a:lnTo>
                      <a:pt x="12922" y="992"/>
                    </a:lnTo>
                    <a:lnTo>
                      <a:pt x="13136" y="836"/>
                    </a:lnTo>
                    <a:lnTo>
                      <a:pt x="13195" y="797"/>
                    </a:lnTo>
                    <a:lnTo>
                      <a:pt x="13253" y="739"/>
                    </a:lnTo>
                    <a:lnTo>
                      <a:pt x="13292" y="661"/>
                    </a:lnTo>
                    <a:lnTo>
                      <a:pt x="13311" y="603"/>
                    </a:lnTo>
                    <a:lnTo>
                      <a:pt x="13331" y="525"/>
                    </a:lnTo>
                    <a:lnTo>
                      <a:pt x="13331" y="448"/>
                    </a:lnTo>
                    <a:lnTo>
                      <a:pt x="13292" y="312"/>
                    </a:lnTo>
                    <a:lnTo>
                      <a:pt x="13214" y="176"/>
                    </a:lnTo>
                    <a:lnTo>
                      <a:pt x="13175" y="117"/>
                    </a:lnTo>
                    <a:lnTo>
                      <a:pt x="13117" y="78"/>
                    </a:lnTo>
                    <a:lnTo>
                      <a:pt x="13059" y="40"/>
                    </a:lnTo>
                    <a:lnTo>
                      <a:pt x="1298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28"/>
              <p:cNvSpPr/>
              <p:nvPr/>
            </p:nvSpPr>
            <p:spPr>
              <a:xfrm>
                <a:off x="3887300" y="2071825"/>
                <a:ext cx="63675" cy="64150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2566" extrusionOk="0">
                    <a:moveTo>
                      <a:pt x="1283" y="0"/>
                    </a:moveTo>
                    <a:lnTo>
                      <a:pt x="1147" y="20"/>
                    </a:lnTo>
                    <a:lnTo>
                      <a:pt x="1011" y="39"/>
                    </a:lnTo>
                    <a:lnTo>
                      <a:pt x="895" y="59"/>
                    </a:lnTo>
                    <a:lnTo>
                      <a:pt x="778" y="117"/>
                    </a:lnTo>
                    <a:lnTo>
                      <a:pt x="661" y="156"/>
                    </a:lnTo>
                    <a:lnTo>
                      <a:pt x="564" y="234"/>
                    </a:lnTo>
                    <a:lnTo>
                      <a:pt x="467" y="311"/>
                    </a:lnTo>
                    <a:lnTo>
                      <a:pt x="370" y="389"/>
                    </a:lnTo>
                    <a:lnTo>
                      <a:pt x="292" y="467"/>
                    </a:lnTo>
                    <a:lnTo>
                      <a:pt x="214" y="583"/>
                    </a:lnTo>
                    <a:lnTo>
                      <a:pt x="156" y="680"/>
                    </a:lnTo>
                    <a:lnTo>
                      <a:pt x="98" y="797"/>
                    </a:lnTo>
                    <a:lnTo>
                      <a:pt x="59" y="914"/>
                    </a:lnTo>
                    <a:lnTo>
                      <a:pt x="20" y="1030"/>
                    </a:lnTo>
                    <a:lnTo>
                      <a:pt x="1" y="1147"/>
                    </a:lnTo>
                    <a:lnTo>
                      <a:pt x="1" y="1283"/>
                    </a:lnTo>
                    <a:lnTo>
                      <a:pt x="1" y="1419"/>
                    </a:lnTo>
                    <a:lnTo>
                      <a:pt x="20" y="1535"/>
                    </a:lnTo>
                    <a:lnTo>
                      <a:pt x="59" y="1671"/>
                    </a:lnTo>
                    <a:lnTo>
                      <a:pt x="98" y="1788"/>
                    </a:lnTo>
                    <a:lnTo>
                      <a:pt x="156" y="1905"/>
                    </a:lnTo>
                    <a:lnTo>
                      <a:pt x="214" y="2002"/>
                    </a:lnTo>
                    <a:lnTo>
                      <a:pt x="292" y="2099"/>
                    </a:lnTo>
                    <a:lnTo>
                      <a:pt x="370" y="2196"/>
                    </a:lnTo>
                    <a:lnTo>
                      <a:pt x="467" y="2274"/>
                    </a:lnTo>
                    <a:lnTo>
                      <a:pt x="564" y="2352"/>
                    </a:lnTo>
                    <a:lnTo>
                      <a:pt x="661" y="2410"/>
                    </a:lnTo>
                    <a:lnTo>
                      <a:pt x="778" y="2468"/>
                    </a:lnTo>
                    <a:lnTo>
                      <a:pt x="895" y="2507"/>
                    </a:lnTo>
                    <a:lnTo>
                      <a:pt x="1011" y="2546"/>
                    </a:lnTo>
                    <a:lnTo>
                      <a:pt x="1147" y="2565"/>
                    </a:lnTo>
                    <a:lnTo>
                      <a:pt x="1400" y="2565"/>
                    </a:lnTo>
                    <a:lnTo>
                      <a:pt x="1536" y="2546"/>
                    </a:lnTo>
                    <a:lnTo>
                      <a:pt x="1652" y="2507"/>
                    </a:lnTo>
                    <a:lnTo>
                      <a:pt x="1769" y="2468"/>
                    </a:lnTo>
                    <a:lnTo>
                      <a:pt x="1886" y="2410"/>
                    </a:lnTo>
                    <a:lnTo>
                      <a:pt x="1983" y="2352"/>
                    </a:lnTo>
                    <a:lnTo>
                      <a:pt x="2080" y="2274"/>
                    </a:lnTo>
                    <a:lnTo>
                      <a:pt x="2177" y="2196"/>
                    </a:lnTo>
                    <a:lnTo>
                      <a:pt x="2255" y="2099"/>
                    </a:lnTo>
                    <a:lnTo>
                      <a:pt x="2333" y="2002"/>
                    </a:lnTo>
                    <a:lnTo>
                      <a:pt x="2391" y="1885"/>
                    </a:lnTo>
                    <a:lnTo>
                      <a:pt x="2449" y="1788"/>
                    </a:lnTo>
                    <a:lnTo>
                      <a:pt x="2488" y="1671"/>
                    </a:lnTo>
                    <a:lnTo>
                      <a:pt x="2527" y="1555"/>
                    </a:lnTo>
                    <a:lnTo>
                      <a:pt x="2546" y="1419"/>
                    </a:lnTo>
                    <a:lnTo>
                      <a:pt x="2546" y="1302"/>
                    </a:lnTo>
                    <a:lnTo>
                      <a:pt x="2546" y="1166"/>
                    </a:lnTo>
                    <a:lnTo>
                      <a:pt x="2527" y="1030"/>
                    </a:lnTo>
                    <a:lnTo>
                      <a:pt x="2488" y="914"/>
                    </a:lnTo>
                    <a:lnTo>
                      <a:pt x="2449" y="797"/>
                    </a:lnTo>
                    <a:lnTo>
                      <a:pt x="2391" y="680"/>
                    </a:lnTo>
                    <a:lnTo>
                      <a:pt x="2333" y="564"/>
                    </a:lnTo>
                    <a:lnTo>
                      <a:pt x="2255" y="467"/>
                    </a:lnTo>
                    <a:lnTo>
                      <a:pt x="2177" y="389"/>
                    </a:lnTo>
                    <a:lnTo>
                      <a:pt x="2080" y="292"/>
                    </a:lnTo>
                    <a:lnTo>
                      <a:pt x="1983" y="234"/>
                    </a:lnTo>
                    <a:lnTo>
                      <a:pt x="1886" y="156"/>
                    </a:lnTo>
                    <a:lnTo>
                      <a:pt x="1769" y="117"/>
                    </a:lnTo>
                    <a:lnTo>
                      <a:pt x="1652" y="59"/>
                    </a:lnTo>
                    <a:lnTo>
                      <a:pt x="1536" y="39"/>
                    </a:lnTo>
                    <a:lnTo>
                      <a:pt x="1400" y="20"/>
                    </a:lnTo>
                    <a:lnTo>
                      <a:pt x="128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28"/>
              <p:cNvSpPr/>
              <p:nvPr/>
            </p:nvSpPr>
            <p:spPr>
              <a:xfrm>
                <a:off x="4072400" y="2045100"/>
                <a:ext cx="63650" cy="64150"/>
              </a:xfrm>
              <a:custGeom>
                <a:avLst/>
                <a:gdLst/>
                <a:ahLst/>
                <a:cxnLst/>
                <a:rect l="l" t="t" r="r" b="b"/>
                <a:pathLst>
                  <a:path w="2546" h="2566" extrusionOk="0">
                    <a:moveTo>
                      <a:pt x="1147" y="1"/>
                    </a:moveTo>
                    <a:lnTo>
                      <a:pt x="1011" y="20"/>
                    </a:lnTo>
                    <a:lnTo>
                      <a:pt x="894" y="59"/>
                    </a:lnTo>
                    <a:lnTo>
                      <a:pt x="777" y="98"/>
                    </a:lnTo>
                    <a:lnTo>
                      <a:pt x="661" y="156"/>
                    </a:lnTo>
                    <a:lnTo>
                      <a:pt x="564" y="214"/>
                    </a:lnTo>
                    <a:lnTo>
                      <a:pt x="447" y="292"/>
                    </a:lnTo>
                    <a:lnTo>
                      <a:pt x="369" y="370"/>
                    </a:lnTo>
                    <a:lnTo>
                      <a:pt x="292" y="467"/>
                    </a:lnTo>
                    <a:lnTo>
                      <a:pt x="214" y="564"/>
                    </a:lnTo>
                    <a:lnTo>
                      <a:pt x="156" y="681"/>
                    </a:lnTo>
                    <a:lnTo>
                      <a:pt x="97" y="778"/>
                    </a:lnTo>
                    <a:lnTo>
                      <a:pt x="58" y="894"/>
                    </a:lnTo>
                    <a:lnTo>
                      <a:pt x="20" y="1011"/>
                    </a:lnTo>
                    <a:lnTo>
                      <a:pt x="0" y="1147"/>
                    </a:lnTo>
                    <a:lnTo>
                      <a:pt x="0" y="1283"/>
                    </a:lnTo>
                    <a:lnTo>
                      <a:pt x="0" y="1400"/>
                    </a:lnTo>
                    <a:lnTo>
                      <a:pt x="20" y="1536"/>
                    </a:lnTo>
                    <a:lnTo>
                      <a:pt x="58" y="1652"/>
                    </a:lnTo>
                    <a:lnTo>
                      <a:pt x="97" y="1769"/>
                    </a:lnTo>
                    <a:lnTo>
                      <a:pt x="156" y="1886"/>
                    </a:lnTo>
                    <a:lnTo>
                      <a:pt x="214" y="2002"/>
                    </a:lnTo>
                    <a:lnTo>
                      <a:pt x="292" y="2099"/>
                    </a:lnTo>
                    <a:lnTo>
                      <a:pt x="369" y="2177"/>
                    </a:lnTo>
                    <a:lnTo>
                      <a:pt x="467" y="2274"/>
                    </a:lnTo>
                    <a:lnTo>
                      <a:pt x="564" y="2332"/>
                    </a:lnTo>
                    <a:lnTo>
                      <a:pt x="661" y="2410"/>
                    </a:lnTo>
                    <a:lnTo>
                      <a:pt x="777" y="2449"/>
                    </a:lnTo>
                    <a:lnTo>
                      <a:pt x="894" y="2507"/>
                    </a:lnTo>
                    <a:lnTo>
                      <a:pt x="1011" y="2527"/>
                    </a:lnTo>
                    <a:lnTo>
                      <a:pt x="1127" y="2546"/>
                    </a:lnTo>
                    <a:lnTo>
                      <a:pt x="1263" y="2566"/>
                    </a:lnTo>
                    <a:lnTo>
                      <a:pt x="1399" y="2546"/>
                    </a:lnTo>
                    <a:lnTo>
                      <a:pt x="1516" y="2527"/>
                    </a:lnTo>
                    <a:lnTo>
                      <a:pt x="1652" y="2507"/>
                    </a:lnTo>
                    <a:lnTo>
                      <a:pt x="1768" y="2449"/>
                    </a:lnTo>
                    <a:lnTo>
                      <a:pt x="1885" y="2410"/>
                    </a:lnTo>
                    <a:lnTo>
                      <a:pt x="1982" y="2332"/>
                    </a:lnTo>
                    <a:lnTo>
                      <a:pt x="2079" y="2255"/>
                    </a:lnTo>
                    <a:lnTo>
                      <a:pt x="2176" y="2177"/>
                    </a:lnTo>
                    <a:lnTo>
                      <a:pt x="2254" y="2099"/>
                    </a:lnTo>
                    <a:lnTo>
                      <a:pt x="2332" y="1983"/>
                    </a:lnTo>
                    <a:lnTo>
                      <a:pt x="2390" y="1886"/>
                    </a:lnTo>
                    <a:lnTo>
                      <a:pt x="2449" y="1769"/>
                    </a:lnTo>
                    <a:lnTo>
                      <a:pt x="2487" y="1652"/>
                    </a:lnTo>
                    <a:lnTo>
                      <a:pt x="2526" y="1536"/>
                    </a:lnTo>
                    <a:lnTo>
                      <a:pt x="2546" y="1419"/>
                    </a:lnTo>
                    <a:lnTo>
                      <a:pt x="2546" y="1283"/>
                    </a:lnTo>
                    <a:lnTo>
                      <a:pt x="2546" y="1147"/>
                    </a:lnTo>
                    <a:lnTo>
                      <a:pt x="2526" y="1031"/>
                    </a:lnTo>
                    <a:lnTo>
                      <a:pt x="2487" y="894"/>
                    </a:lnTo>
                    <a:lnTo>
                      <a:pt x="2449" y="778"/>
                    </a:lnTo>
                    <a:lnTo>
                      <a:pt x="2390" y="661"/>
                    </a:lnTo>
                    <a:lnTo>
                      <a:pt x="2332" y="564"/>
                    </a:lnTo>
                    <a:lnTo>
                      <a:pt x="2254" y="467"/>
                    </a:lnTo>
                    <a:lnTo>
                      <a:pt x="2176" y="370"/>
                    </a:lnTo>
                    <a:lnTo>
                      <a:pt x="2079" y="292"/>
                    </a:lnTo>
                    <a:lnTo>
                      <a:pt x="1982" y="214"/>
                    </a:lnTo>
                    <a:lnTo>
                      <a:pt x="1885" y="156"/>
                    </a:lnTo>
                    <a:lnTo>
                      <a:pt x="1768" y="98"/>
                    </a:lnTo>
                    <a:lnTo>
                      <a:pt x="1652" y="59"/>
                    </a:lnTo>
                    <a:lnTo>
                      <a:pt x="1535" y="20"/>
                    </a:lnTo>
                    <a:lnTo>
                      <a:pt x="139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28"/>
              <p:cNvSpPr/>
              <p:nvPr/>
            </p:nvSpPr>
            <p:spPr>
              <a:xfrm>
                <a:off x="3873700" y="2158775"/>
                <a:ext cx="318700" cy="276925"/>
              </a:xfrm>
              <a:custGeom>
                <a:avLst/>
                <a:gdLst/>
                <a:ahLst/>
                <a:cxnLst/>
                <a:rect l="l" t="t" r="r" b="b"/>
                <a:pathLst>
                  <a:path w="12748" h="11077" extrusionOk="0">
                    <a:moveTo>
                      <a:pt x="6083" y="1"/>
                    </a:moveTo>
                    <a:lnTo>
                      <a:pt x="5752" y="39"/>
                    </a:lnTo>
                    <a:lnTo>
                      <a:pt x="5441" y="78"/>
                    </a:lnTo>
                    <a:lnTo>
                      <a:pt x="5111" y="137"/>
                    </a:lnTo>
                    <a:lnTo>
                      <a:pt x="4800" y="195"/>
                    </a:lnTo>
                    <a:lnTo>
                      <a:pt x="4489" y="292"/>
                    </a:lnTo>
                    <a:lnTo>
                      <a:pt x="4198" y="389"/>
                    </a:lnTo>
                    <a:lnTo>
                      <a:pt x="3906" y="506"/>
                    </a:lnTo>
                    <a:lnTo>
                      <a:pt x="3615" y="622"/>
                    </a:lnTo>
                    <a:lnTo>
                      <a:pt x="3343" y="778"/>
                    </a:lnTo>
                    <a:lnTo>
                      <a:pt x="3071" y="933"/>
                    </a:lnTo>
                    <a:lnTo>
                      <a:pt x="2818" y="1089"/>
                    </a:lnTo>
                    <a:lnTo>
                      <a:pt x="2566" y="1264"/>
                    </a:lnTo>
                    <a:lnTo>
                      <a:pt x="2313" y="1458"/>
                    </a:lnTo>
                    <a:lnTo>
                      <a:pt x="2080" y="1672"/>
                    </a:lnTo>
                    <a:lnTo>
                      <a:pt x="1866" y="1866"/>
                    </a:lnTo>
                    <a:lnTo>
                      <a:pt x="1652" y="2099"/>
                    </a:lnTo>
                    <a:lnTo>
                      <a:pt x="1458" y="2332"/>
                    </a:lnTo>
                    <a:lnTo>
                      <a:pt x="1264" y="2566"/>
                    </a:lnTo>
                    <a:lnTo>
                      <a:pt x="1089" y="2818"/>
                    </a:lnTo>
                    <a:lnTo>
                      <a:pt x="933" y="3071"/>
                    </a:lnTo>
                    <a:lnTo>
                      <a:pt x="778" y="3343"/>
                    </a:lnTo>
                    <a:lnTo>
                      <a:pt x="642" y="3615"/>
                    </a:lnTo>
                    <a:lnTo>
                      <a:pt x="506" y="3887"/>
                    </a:lnTo>
                    <a:lnTo>
                      <a:pt x="389" y="4178"/>
                    </a:lnTo>
                    <a:lnTo>
                      <a:pt x="292" y="4470"/>
                    </a:lnTo>
                    <a:lnTo>
                      <a:pt x="214" y="4781"/>
                    </a:lnTo>
                    <a:lnTo>
                      <a:pt x="137" y="5072"/>
                    </a:lnTo>
                    <a:lnTo>
                      <a:pt x="78" y="5383"/>
                    </a:lnTo>
                    <a:lnTo>
                      <a:pt x="40" y="5694"/>
                    </a:lnTo>
                    <a:lnTo>
                      <a:pt x="20" y="6024"/>
                    </a:lnTo>
                    <a:lnTo>
                      <a:pt x="1" y="6335"/>
                    </a:lnTo>
                    <a:lnTo>
                      <a:pt x="20" y="6666"/>
                    </a:lnTo>
                    <a:lnTo>
                      <a:pt x="40" y="6996"/>
                    </a:lnTo>
                    <a:lnTo>
                      <a:pt x="78" y="7307"/>
                    </a:lnTo>
                    <a:lnTo>
                      <a:pt x="137" y="7618"/>
                    </a:lnTo>
                    <a:lnTo>
                      <a:pt x="195" y="7909"/>
                    </a:lnTo>
                    <a:lnTo>
                      <a:pt x="273" y="8181"/>
                    </a:lnTo>
                    <a:lnTo>
                      <a:pt x="370" y="8453"/>
                    </a:lnTo>
                    <a:lnTo>
                      <a:pt x="467" y="8687"/>
                    </a:lnTo>
                    <a:lnTo>
                      <a:pt x="584" y="8920"/>
                    </a:lnTo>
                    <a:lnTo>
                      <a:pt x="700" y="9153"/>
                    </a:lnTo>
                    <a:lnTo>
                      <a:pt x="836" y="9347"/>
                    </a:lnTo>
                    <a:lnTo>
                      <a:pt x="992" y="9542"/>
                    </a:lnTo>
                    <a:lnTo>
                      <a:pt x="1147" y="9716"/>
                    </a:lnTo>
                    <a:lnTo>
                      <a:pt x="1322" y="9891"/>
                    </a:lnTo>
                    <a:lnTo>
                      <a:pt x="1497" y="10047"/>
                    </a:lnTo>
                    <a:lnTo>
                      <a:pt x="1691" y="10202"/>
                    </a:lnTo>
                    <a:lnTo>
                      <a:pt x="1886" y="10319"/>
                    </a:lnTo>
                    <a:lnTo>
                      <a:pt x="2099" y="10435"/>
                    </a:lnTo>
                    <a:lnTo>
                      <a:pt x="2313" y="10552"/>
                    </a:lnTo>
                    <a:lnTo>
                      <a:pt x="2546" y="10649"/>
                    </a:lnTo>
                    <a:lnTo>
                      <a:pt x="2779" y="10746"/>
                    </a:lnTo>
                    <a:lnTo>
                      <a:pt x="3013" y="10824"/>
                    </a:lnTo>
                    <a:lnTo>
                      <a:pt x="3537" y="10941"/>
                    </a:lnTo>
                    <a:lnTo>
                      <a:pt x="4081" y="11018"/>
                    </a:lnTo>
                    <a:lnTo>
                      <a:pt x="4645" y="11077"/>
                    </a:lnTo>
                    <a:lnTo>
                      <a:pt x="5247" y="11077"/>
                    </a:lnTo>
                    <a:lnTo>
                      <a:pt x="5869" y="11057"/>
                    </a:lnTo>
                    <a:lnTo>
                      <a:pt x="6530" y="11018"/>
                    </a:lnTo>
                    <a:lnTo>
                      <a:pt x="7171" y="10941"/>
                    </a:lnTo>
                    <a:lnTo>
                      <a:pt x="7812" y="10824"/>
                    </a:lnTo>
                    <a:lnTo>
                      <a:pt x="8415" y="10707"/>
                    </a:lnTo>
                    <a:lnTo>
                      <a:pt x="9017" y="10533"/>
                    </a:lnTo>
                    <a:lnTo>
                      <a:pt x="9580" y="10338"/>
                    </a:lnTo>
                    <a:lnTo>
                      <a:pt x="10105" y="10124"/>
                    </a:lnTo>
                    <a:lnTo>
                      <a:pt x="10358" y="9988"/>
                    </a:lnTo>
                    <a:lnTo>
                      <a:pt x="10610" y="9852"/>
                    </a:lnTo>
                    <a:lnTo>
                      <a:pt x="10843" y="9716"/>
                    </a:lnTo>
                    <a:lnTo>
                      <a:pt x="11057" y="9561"/>
                    </a:lnTo>
                    <a:lnTo>
                      <a:pt x="11271" y="9406"/>
                    </a:lnTo>
                    <a:lnTo>
                      <a:pt x="11465" y="9231"/>
                    </a:lnTo>
                    <a:lnTo>
                      <a:pt x="11660" y="9056"/>
                    </a:lnTo>
                    <a:lnTo>
                      <a:pt x="11834" y="8861"/>
                    </a:lnTo>
                    <a:lnTo>
                      <a:pt x="11990" y="8667"/>
                    </a:lnTo>
                    <a:lnTo>
                      <a:pt x="12145" y="8453"/>
                    </a:lnTo>
                    <a:lnTo>
                      <a:pt x="12262" y="8240"/>
                    </a:lnTo>
                    <a:lnTo>
                      <a:pt x="12379" y="8006"/>
                    </a:lnTo>
                    <a:lnTo>
                      <a:pt x="12495" y="7754"/>
                    </a:lnTo>
                    <a:lnTo>
                      <a:pt x="12573" y="7501"/>
                    </a:lnTo>
                    <a:lnTo>
                      <a:pt x="12651" y="7249"/>
                    </a:lnTo>
                    <a:lnTo>
                      <a:pt x="12689" y="6977"/>
                    </a:lnTo>
                    <a:lnTo>
                      <a:pt x="12728" y="6685"/>
                    </a:lnTo>
                    <a:lnTo>
                      <a:pt x="12748" y="6374"/>
                    </a:lnTo>
                    <a:lnTo>
                      <a:pt x="12748" y="6063"/>
                    </a:lnTo>
                    <a:lnTo>
                      <a:pt x="12728" y="5752"/>
                    </a:lnTo>
                    <a:lnTo>
                      <a:pt x="12670" y="5422"/>
                    </a:lnTo>
                    <a:lnTo>
                      <a:pt x="12631" y="5111"/>
                    </a:lnTo>
                    <a:lnTo>
                      <a:pt x="12553" y="4800"/>
                    </a:lnTo>
                    <a:lnTo>
                      <a:pt x="12456" y="4489"/>
                    </a:lnTo>
                    <a:lnTo>
                      <a:pt x="12359" y="4178"/>
                    </a:lnTo>
                    <a:lnTo>
                      <a:pt x="12243" y="3887"/>
                    </a:lnTo>
                    <a:lnTo>
                      <a:pt x="12126" y="3615"/>
                    </a:lnTo>
                    <a:lnTo>
                      <a:pt x="11970" y="3323"/>
                    </a:lnTo>
                    <a:lnTo>
                      <a:pt x="11815" y="3071"/>
                    </a:lnTo>
                    <a:lnTo>
                      <a:pt x="11660" y="2799"/>
                    </a:lnTo>
                    <a:lnTo>
                      <a:pt x="11485" y="2546"/>
                    </a:lnTo>
                    <a:lnTo>
                      <a:pt x="11290" y="2313"/>
                    </a:lnTo>
                    <a:lnTo>
                      <a:pt x="11096" y="2080"/>
                    </a:lnTo>
                    <a:lnTo>
                      <a:pt x="10882" y="1866"/>
                    </a:lnTo>
                    <a:lnTo>
                      <a:pt x="10649" y="1652"/>
                    </a:lnTo>
                    <a:lnTo>
                      <a:pt x="10416" y="1458"/>
                    </a:lnTo>
                    <a:lnTo>
                      <a:pt x="10183" y="1264"/>
                    </a:lnTo>
                    <a:lnTo>
                      <a:pt x="9930" y="1089"/>
                    </a:lnTo>
                    <a:lnTo>
                      <a:pt x="9678" y="914"/>
                    </a:lnTo>
                    <a:lnTo>
                      <a:pt x="9406" y="758"/>
                    </a:lnTo>
                    <a:lnTo>
                      <a:pt x="9133" y="622"/>
                    </a:lnTo>
                    <a:lnTo>
                      <a:pt x="8861" y="506"/>
                    </a:lnTo>
                    <a:lnTo>
                      <a:pt x="8570" y="389"/>
                    </a:lnTo>
                    <a:lnTo>
                      <a:pt x="8278" y="292"/>
                    </a:lnTo>
                    <a:lnTo>
                      <a:pt x="7968" y="195"/>
                    </a:lnTo>
                    <a:lnTo>
                      <a:pt x="7676" y="137"/>
                    </a:lnTo>
                    <a:lnTo>
                      <a:pt x="7365" y="78"/>
                    </a:lnTo>
                    <a:lnTo>
                      <a:pt x="7054" y="39"/>
                    </a:lnTo>
                    <a:lnTo>
                      <a:pt x="67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28"/>
              <p:cNvSpPr/>
              <p:nvPr/>
            </p:nvSpPr>
            <p:spPr>
              <a:xfrm>
                <a:off x="3947050" y="2292850"/>
                <a:ext cx="554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2216" extrusionOk="0">
                    <a:moveTo>
                      <a:pt x="1011" y="1"/>
                    </a:moveTo>
                    <a:lnTo>
                      <a:pt x="778" y="40"/>
                    </a:lnTo>
                    <a:lnTo>
                      <a:pt x="584" y="137"/>
                    </a:lnTo>
                    <a:lnTo>
                      <a:pt x="409" y="253"/>
                    </a:lnTo>
                    <a:lnTo>
                      <a:pt x="253" y="409"/>
                    </a:lnTo>
                    <a:lnTo>
                      <a:pt x="137" y="584"/>
                    </a:lnTo>
                    <a:lnTo>
                      <a:pt x="40" y="778"/>
                    </a:lnTo>
                    <a:lnTo>
                      <a:pt x="1" y="992"/>
                    </a:lnTo>
                    <a:lnTo>
                      <a:pt x="1" y="1225"/>
                    </a:lnTo>
                    <a:lnTo>
                      <a:pt x="40" y="1439"/>
                    </a:lnTo>
                    <a:lnTo>
                      <a:pt x="137" y="1652"/>
                    </a:lnTo>
                    <a:lnTo>
                      <a:pt x="253" y="1827"/>
                    </a:lnTo>
                    <a:lnTo>
                      <a:pt x="409" y="1983"/>
                    </a:lnTo>
                    <a:lnTo>
                      <a:pt x="584" y="2099"/>
                    </a:lnTo>
                    <a:lnTo>
                      <a:pt x="778" y="2177"/>
                    </a:lnTo>
                    <a:lnTo>
                      <a:pt x="992" y="2216"/>
                    </a:lnTo>
                    <a:lnTo>
                      <a:pt x="1225" y="2216"/>
                    </a:lnTo>
                    <a:lnTo>
                      <a:pt x="1439" y="2177"/>
                    </a:lnTo>
                    <a:lnTo>
                      <a:pt x="1652" y="2099"/>
                    </a:lnTo>
                    <a:lnTo>
                      <a:pt x="1827" y="1983"/>
                    </a:lnTo>
                    <a:lnTo>
                      <a:pt x="1963" y="1827"/>
                    </a:lnTo>
                    <a:lnTo>
                      <a:pt x="2099" y="1652"/>
                    </a:lnTo>
                    <a:lnTo>
                      <a:pt x="2177" y="1439"/>
                    </a:lnTo>
                    <a:lnTo>
                      <a:pt x="2216" y="1225"/>
                    </a:lnTo>
                    <a:lnTo>
                      <a:pt x="2216" y="1011"/>
                    </a:lnTo>
                    <a:lnTo>
                      <a:pt x="2177" y="778"/>
                    </a:lnTo>
                    <a:lnTo>
                      <a:pt x="2099" y="584"/>
                    </a:lnTo>
                    <a:lnTo>
                      <a:pt x="1963" y="409"/>
                    </a:lnTo>
                    <a:lnTo>
                      <a:pt x="1827" y="253"/>
                    </a:lnTo>
                    <a:lnTo>
                      <a:pt x="1633" y="137"/>
                    </a:lnTo>
                    <a:lnTo>
                      <a:pt x="1439" y="59"/>
                    </a:lnTo>
                    <a:lnTo>
                      <a:pt x="122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28"/>
              <p:cNvSpPr/>
              <p:nvPr/>
            </p:nvSpPr>
            <p:spPr>
              <a:xfrm>
                <a:off x="4089875" y="2278775"/>
                <a:ext cx="559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236" h="2235" extrusionOk="0">
                    <a:moveTo>
                      <a:pt x="1011" y="0"/>
                    </a:moveTo>
                    <a:lnTo>
                      <a:pt x="778" y="59"/>
                    </a:lnTo>
                    <a:lnTo>
                      <a:pt x="584" y="136"/>
                    </a:lnTo>
                    <a:lnTo>
                      <a:pt x="409" y="253"/>
                    </a:lnTo>
                    <a:lnTo>
                      <a:pt x="253" y="408"/>
                    </a:lnTo>
                    <a:lnTo>
                      <a:pt x="137" y="583"/>
                    </a:lnTo>
                    <a:lnTo>
                      <a:pt x="59" y="777"/>
                    </a:lnTo>
                    <a:lnTo>
                      <a:pt x="1" y="991"/>
                    </a:lnTo>
                    <a:lnTo>
                      <a:pt x="1" y="1224"/>
                    </a:lnTo>
                    <a:lnTo>
                      <a:pt x="59" y="1438"/>
                    </a:lnTo>
                    <a:lnTo>
                      <a:pt x="137" y="1652"/>
                    </a:lnTo>
                    <a:lnTo>
                      <a:pt x="253" y="1827"/>
                    </a:lnTo>
                    <a:lnTo>
                      <a:pt x="409" y="1982"/>
                    </a:lnTo>
                    <a:lnTo>
                      <a:pt x="584" y="2099"/>
                    </a:lnTo>
                    <a:lnTo>
                      <a:pt x="778" y="2177"/>
                    </a:lnTo>
                    <a:lnTo>
                      <a:pt x="992" y="2235"/>
                    </a:lnTo>
                    <a:lnTo>
                      <a:pt x="1225" y="2235"/>
                    </a:lnTo>
                    <a:lnTo>
                      <a:pt x="1439" y="2177"/>
                    </a:lnTo>
                    <a:lnTo>
                      <a:pt x="1652" y="2099"/>
                    </a:lnTo>
                    <a:lnTo>
                      <a:pt x="1827" y="1982"/>
                    </a:lnTo>
                    <a:lnTo>
                      <a:pt x="1983" y="1827"/>
                    </a:lnTo>
                    <a:lnTo>
                      <a:pt x="2099" y="1652"/>
                    </a:lnTo>
                    <a:lnTo>
                      <a:pt x="2177" y="1458"/>
                    </a:lnTo>
                    <a:lnTo>
                      <a:pt x="2235" y="1244"/>
                    </a:lnTo>
                    <a:lnTo>
                      <a:pt x="2235" y="1011"/>
                    </a:lnTo>
                    <a:lnTo>
                      <a:pt x="2177" y="777"/>
                    </a:lnTo>
                    <a:lnTo>
                      <a:pt x="2099" y="583"/>
                    </a:lnTo>
                    <a:lnTo>
                      <a:pt x="1983" y="408"/>
                    </a:lnTo>
                    <a:lnTo>
                      <a:pt x="1827" y="253"/>
                    </a:lnTo>
                    <a:lnTo>
                      <a:pt x="1652" y="136"/>
                    </a:lnTo>
                    <a:lnTo>
                      <a:pt x="1439" y="59"/>
                    </a:lnTo>
                    <a:lnTo>
                      <a:pt x="122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" name="Google Shape;750;p28"/>
          <p:cNvGrpSpPr/>
          <p:nvPr/>
        </p:nvGrpSpPr>
        <p:grpSpPr>
          <a:xfrm>
            <a:off x="7233621" y="2777318"/>
            <a:ext cx="1513476" cy="1731210"/>
            <a:chOff x="3465900" y="2264463"/>
            <a:chExt cx="1311050" cy="1499663"/>
          </a:xfrm>
        </p:grpSpPr>
        <p:sp>
          <p:nvSpPr>
            <p:cNvPr id="751" name="Google Shape;751;p28"/>
            <p:cNvSpPr/>
            <p:nvPr/>
          </p:nvSpPr>
          <p:spPr>
            <a:xfrm>
              <a:off x="3465900" y="3556825"/>
              <a:ext cx="1225200" cy="2073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2" name="Google Shape;752;p28"/>
            <p:cNvGrpSpPr/>
            <p:nvPr/>
          </p:nvGrpSpPr>
          <p:grpSpPr>
            <a:xfrm>
              <a:off x="3561000" y="2264463"/>
              <a:ext cx="1215950" cy="1457400"/>
              <a:chOff x="2853075" y="6420250"/>
              <a:chExt cx="1215950" cy="1457400"/>
            </a:xfrm>
          </p:grpSpPr>
          <p:sp>
            <p:nvSpPr>
              <p:cNvPr id="753" name="Google Shape;753;p28"/>
              <p:cNvSpPr/>
              <p:nvPr/>
            </p:nvSpPr>
            <p:spPr>
              <a:xfrm>
                <a:off x="3088675" y="7105700"/>
                <a:ext cx="564500" cy="718525"/>
              </a:xfrm>
              <a:custGeom>
                <a:avLst/>
                <a:gdLst/>
                <a:ahLst/>
                <a:cxnLst/>
                <a:rect l="l" t="t" r="r" b="b"/>
                <a:pathLst>
                  <a:path w="22580" h="28741" extrusionOk="0">
                    <a:moveTo>
                      <a:pt x="6355" y="1"/>
                    </a:moveTo>
                    <a:lnTo>
                      <a:pt x="5966" y="59"/>
                    </a:lnTo>
                    <a:lnTo>
                      <a:pt x="5597" y="156"/>
                    </a:lnTo>
                    <a:lnTo>
                      <a:pt x="5228" y="312"/>
                    </a:lnTo>
                    <a:lnTo>
                      <a:pt x="4878" y="487"/>
                    </a:lnTo>
                    <a:lnTo>
                      <a:pt x="4548" y="700"/>
                    </a:lnTo>
                    <a:lnTo>
                      <a:pt x="4237" y="933"/>
                    </a:lnTo>
                    <a:lnTo>
                      <a:pt x="3945" y="1205"/>
                    </a:lnTo>
                    <a:lnTo>
                      <a:pt x="3673" y="1516"/>
                    </a:lnTo>
                    <a:lnTo>
                      <a:pt x="3420" y="1847"/>
                    </a:lnTo>
                    <a:lnTo>
                      <a:pt x="3207" y="2216"/>
                    </a:lnTo>
                    <a:lnTo>
                      <a:pt x="3012" y="2605"/>
                    </a:lnTo>
                    <a:lnTo>
                      <a:pt x="2857" y="3013"/>
                    </a:lnTo>
                    <a:lnTo>
                      <a:pt x="2740" y="3440"/>
                    </a:lnTo>
                    <a:lnTo>
                      <a:pt x="2643" y="3887"/>
                    </a:lnTo>
                    <a:lnTo>
                      <a:pt x="39" y="22230"/>
                    </a:lnTo>
                    <a:lnTo>
                      <a:pt x="1" y="22677"/>
                    </a:lnTo>
                    <a:lnTo>
                      <a:pt x="1" y="23105"/>
                    </a:lnTo>
                    <a:lnTo>
                      <a:pt x="39" y="23532"/>
                    </a:lnTo>
                    <a:lnTo>
                      <a:pt x="117" y="23940"/>
                    </a:lnTo>
                    <a:lnTo>
                      <a:pt x="234" y="24329"/>
                    </a:lnTo>
                    <a:lnTo>
                      <a:pt x="370" y="24718"/>
                    </a:lnTo>
                    <a:lnTo>
                      <a:pt x="545" y="25067"/>
                    </a:lnTo>
                    <a:lnTo>
                      <a:pt x="758" y="25398"/>
                    </a:lnTo>
                    <a:lnTo>
                      <a:pt x="992" y="25709"/>
                    </a:lnTo>
                    <a:lnTo>
                      <a:pt x="1264" y="25981"/>
                    </a:lnTo>
                    <a:lnTo>
                      <a:pt x="1555" y="26233"/>
                    </a:lnTo>
                    <a:lnTo>
                      <a:pt x="1866" y="26447"/>
                    </a:lnTo>
                    <a:lnTo>
                      <a:pt x="2196" y="26641"/>
                    </a:lnTo>
                    <a:lnTo>
                      <a:pt x="2546" y="26777"/>
                    </a:lnTo>
                    <a:lnTo>
                      <a:pt x="2915" y="26894"/>
                    </a:lnTo>
                    <a:lnTo>
                      <a:pt x="3304" y="26972"/>
                    </a:lnTo>
                    <a:lnTo>
                      <a:pt x="15449" y="28701"/>
                    </a:lnTo>
                    <a:lnTo>
                      <a:pt x="15837" y="28740"/>
                    </a:lnTo>
                    <a:lnTo>
                      <a:pt x="16226" y="28721"/>
                    </a:lnTo>
                    <a:lnTo>
                      <a:pt x="16614" y="28682"/>
                    </a:lnTo>
                    <a:lnTo>
                      <a:pt x="16984" y="28604"/>
                    </a:lnTo>
                    <a:lnTo>
                      <a:pt x="17353" y="28468"/>
                    </a:lnTo>
                    <a:lnTo>
                      <a:pt x="17703" y="28313"/>
                    </a:lnTo>
                    <a:lnTo>
                      <a:pt x="18033" y="28118"/>
                    </a:lnTo>
                    <a:lnTo>
                      <a:pt x="18344" y="27885"/>
                    </a:lnTo>
                    <a:lnTo>
                      <a:pt x="18635" y="27632"/>
                    </a:lnTo>
                    <a:lnTo>
                      <a:pt x="18907" y="27341"/>
                    </a:lnTo>
                    <a:lnTo>
                      <a:pt x="19160" y="27030"/>
                    </a:lnTo>
                    <a:lnTo>
                      <a:pt x="19374" y="26680"/>
                    </a:lnTo>
                    <a:lnTo>
                      <a:pt x="19568" y="26311"/>
                    </a:lnTo>
                    <a:lnTo>
                      <a:pt x="19724" y="25903"/>
                    </a:lnTo>
                    <a:lnTo>
                      <a:pt x="19840" y="25495"/>
                    </a:lnTo>
                    <a:lnTo>
                      <a:pt x="19937" y="25048"/>
                    </a:lnTo>
                    <a:lnTo>
                      <a:pt x="22541" y="6705"/>
                    </a:lnTo>
                    <a:lnTo>
                      <a:pt x="22580" y="6258"/>
                    </a:lnTo>
                    <a:lnTo>
                      <a:pt x="22580" y="5811"/>
                    </a:lnTo>
                    <a:lnTo>
                      <a:pt x="22541" y="5383"/>
                    </a:lnTo>
                    <a:lnTo>
                      <a:pt x="22463" y="4956"/>
                    </a:lnTo>
                    <a:lnTo>
                      <a:pt x="22347" y="4548"/>
                    </a:lnTo>
                    <a:lnTo>
                      <a:pt x="22211" y="4159"/>
                    </a:lnTo>
                    <a:lnTo>
                      <a:pt x="22036" y="3790"/>
                    </a:lnTo>
                    <a:lnTo>
                      <a:pt x="21822" y="3440"/>
                    </a:lnTo>
                    <a:lnTo>
                      <a:pt x="21589" y="3110"/>
                    </a:lnTo>
                    <a:lnTo>
                      <a:pt x="21317" y="2818"/>
                    </a:lnTo>
                    <a:lnTo>
                      <a:pt x="21025" y="2546"/>
                    </a:lnTo>
                    <a:lnTo>
                      <a:pt x="20715" y="2313"/>
                    </a:lnTo>
                    <a:lnTo>
                      <a:pt x="20384" y="2119"/>
                    </a:lnTo>
                    <a:lnTo>
                      <a:pt x="20034" y="1963"/>
                    </a:lnTo>
                    <a:lnTo>
                      <a:pt x="19665" y="1827"/>
                    </a:lnTo>
                    <a:lnTo>
                      <a:pt x="19277" y="1750"/>
                    </a:lnTo>
                    <a:lnTo>
                      <a:pt x="7132" y="20"/>
                    </a:lnTo>
                    <a:lnTo>
                      <a:pt x="674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28"/>
              <p:cNvSpPr/>
              <p:nvPr/>
            </p:nvSpPr>
            <p:spPr>
              <a:xfrm>
                <a:off x="2853075" y="7280600"/>
                <a:ext cx="502325" cy="428000"/>
              </a:xfrm>
              <a:custGeom>
                <a:avLst/>
                <a:gdLst/>
                <a:ahLst/>
                <a:cxnLst/>
                <a:rect l="l" t="t" r="r" b="b"/>
                <a:pathLst>
                  <a:path w="20093" h="17120" extrusionOk="0">
                    <a:moveTo>
                      <a:pt x="6121" y="0"/>
                    </a:moveTo>
                    <a:lnTo>
                      <a:pt x="5869" y="20"/>
                    </a:lnTo>
                    <a:lnTo>
                      <a:pt x="5616" y="39"/>
                    </a:lnTo>
                    <a:lnTo>
                      <a:pt x="5324" y="97"/>
                    </a:lnTo>
                    <a:lnTo>
                      <a:pt x="5033" y="194"/>
                    </a:lnTo>
                    <a:lnTo>
                      <a:pt x="4819" y="292"/>
                    </a:lnTo>
                    <a:lnTo>
                      <a:pt x="4586" y="389"/>
                    </a:lnTo>
                    <a:lnTo>
                      <a:pt x="4372" y="525"/>
                    </a:lnTo>
                    <a:lnTo>
                      <a:pt x="4159" y="661"/>
                    </a:lnTo>
                    <a:lnTo>
                      <a:pt x="3964" y="816"/>
                    </a:lnTo>
                    <a:lnTo>
                      <a:pt x="3770" y="991"/>
                    </a:lnTo>
                    <a:lnTo>
                      <a:pt x="3576" y="1166"/>
                    </a:lnTo>
                    <a:lnTo>
                      <a:pt x="3401" y="1380"/>
                    </a:lnTo>
                    <a:lnTo>
                      <a:pt x="3051" y="1807"/>
                    </a:lnTo>
                    <a:lnTo>
                      <a:pt x="2721" y="2274"/>
                    </a:lnTo>
                    <a:lnTo>
                      <a:pt x="2410" y="2759"/>
                    </a:lnTo>
                    <a:lnTo>
                      <a:pt x="2138" y="3284"/>
                    </a:lnTo>
                    <a:lnTo>
                      <a:pt x="1866" y="3809"/>
                    </a:lnTo>
                    <a:lnTo>
                      <a:pt x="1632" y="4353"/>
                    </a:lnTo>
                    <a:lnTo>
                      <a:pt x="1399" y="4897"/>
                    </a:lnTo>
                    <a:lnTo>
                      <a:pt x="1205" y="5441"/>
                    </a:lnTo>
                    <a:lnTo>
                      <a:pt x="836" y="6451"/>
                    </a:lnTo>
                    <a:lnTo>
                      <a:pt x="525" y="7345"/>
                    </a:lnTo>
                    <a:lnTo>
                      <a:pt x="331" y="8006"/>
                    </a:lnTo>
                    <a:lnTo>
                      <a:pt x="156" y="8686"/>
                    </a:lnTo>
                    <a:lnTo>
                      <a:pt x="97" y="9016"/>
                    </a:lnTo>
                    <a:lnTo>
                      <a:pt x="59" y="9347"/>
                    </a:lnTo>
                    <a:lnTo>
                      <a:pt x="20" y="9658"/>
                    </a:lnTo>
                    <a:lnTo>
                      <a:pt x="0" y="9988"/>
                    </a:lnTo>
                    <a:lnTo>
                      <a:pt x="0" y="10299"/>
                    </a:lnTo>
                    <a:lnTo>
                      <a:pt x="0" y="10629"/>
                    </a:lnTo>
                    <a:lnTo>
                      <a:pt x="20" y="10940"/>
                    </a:lnTo>
                    <a:lnTo>
                      <a:pt x="39" y="11232"/>
                    </a:lnTo>
                    <a:lnTo>
                      <a:pt x="97" y="11542"/>
                    </a:lnTo>
                    <a:lnTo>
                      <a:pt x="136" y="11834"/>
                    </a:lnTo>
                    <a:lnTo>
                      <a:pt x="214" y="12145"/>
                    </a:lnTo>
                    <a:lnTo>
                      <a:pt x="311" y="12436"/>
                    </a:lnTo>
                    <a:lnTo>
                      <a:pt x="408" y="12708"/>
                    </a:lnTo>
                    <a:lnTo>
                      <a:pt x="505" y="12980"/>
                    </a:lnTo>
                    <a:lnTo>
                      <a:pt x="641" y="13252"/>
                    </a:lnTo>
                    <a:lnTo>
                      <a:pt x="777" y="13524"/>
                    </a:lnTo>
                    <a:lnTo>
                      <a:pt x="933" y="13797"/>
                    </a:lnTo>
                    <a:lnTo>
                      <a:pt x="1108" y="14049"/>
                    </a:lnTo>
                    <a:lnTo>
                      <a:pt x="1283" y="14282"/>
                    </a:lnTo>
                    <a:lnTo>
                      <a:pt x="1477" y="14535"/>
                    </a:lnTo>
                    <a:lnTo>
                      <a:pt x="1691" y="14768"/>
                    </a:lnTo>
                    <a:lnTo>
                      <a:pt x="1924" y="14982"/>
                    </a:lnTo>
                    <a:lnTo>
                      <a:pt x="2177" y="15196"/>
                    </a:lnTo>
                    <a:lnTo>
                      <a:pt x="2429" y="15409"/>
                    </a:lnTo>
                    <a:lnTo>
                      <a:pt x="2701" y="15623"/>
                    </a:lnTo>
                    <a:lnTo>
                      <a:pt x="2993" y="15798"/>
                    </a:lnTo>
                    <a:lnTo>
                      <a:pt x="3284" y="15992"/>
                    </a:lnTo>
                    <a:lnTo>
                      <a:pt x="3614" y="16167"/>
                    </a:lnTo>
                    <a:lnTo>
                      <a:pt x="3925" y="16323"/>
                    </a:lnTo>
                    <a:lnTo>
                      <a:pt x="4236" y="16459"/>
                    </a:lnTo>
                    <a:lnTo>
                      <a:pt x="4547" y="16595"/>
                    </a:lnTo>
                    <a:lnTo>
                      <a:pt x="4878" y="16692"/>
                    </a:lnTo>
                    <a:lnTo>
                      <a:pt x="5188" y="16789"/>
                    </a:lnTo>
                    <a:lnTo>
                      <a:pt x="5499" y="16867"/>
                    </a:lnTo>
                    <a:lnTo>
                      <a:pt x="5810" y="16944"/>
                    </a:lnTo>
                    <a:lnTo>
                      <a:pt x="6121" y="17003"/>
                    </a:lnTo>
                    <a:lnTo>
                      <a:pt x="6762" y="17080"/>
                    </a:lnTo>
                    <a:lnTo>
                      <a:pt x="7384" y="17119"/>
                    </a:lnTo>
                    <a:lnTo>
                      <a:pt x="8006" y="17119"/>
                    </a:lnTo>
                    <a:lnTo>
                      <a:pt x="8647" y="17100"/>
                    </a:lnTo>
                    <a:lnTo>
                      <a:pt x="9288" y="17061"/>
                    </a:lnTo>
                    <a:lnTo>
                      <a:pt x="9910" y="17003"/>
                    </a:lnTo>
                    <a:lnTo>
                      <a:pt x="11193" y="16847"/>
                    </a:lnTo>
                    <a:lnTo>
                      <a:pt x="12495" y="16692"/>
                    </a:lnTo>
                    <a:lnTo>
                      <a:pt x="13155" y="16634"/>
                    </a:lnTo>
                    <a:lnTo>
                      <a:pt x="13816" y="16595"/>
                    </a:lnTo>
                    <a:lnTo>
                      <a:pt x="14244" y="16556"/>
                    </a:lnTo>
                    <a:lnTo>
                      <a:pt x="14690" y="16517"/>
                    </a:lnTo>
                    <a:lnTo>
                      <a:pt x="15137" y="16459"/>
                    </a:lnTo>
                    <a:lnTo>
                      <a:pt x="15604" y="16381"/>
                    </a:lnTo>
                    <a:lnTo>
                      <a:pt x="16070" y="16284"/>
                    </a:lnTo>
                    <a:lnTo>
                      <a:pt x="16517" y="16148"/>
                    </a:lnTo>
                    <a:lnTo>
                      <a:pt x="16945" y="15992"/>
                    </a:lnTo>
                    <a:lnTo>
                      <a:pt x="17372" y="15817"/>
                    </a:lnTo>
                    <a:lnTo>
                      <a:pt x="17761" y="15604"/>
                    </a:lnTo>
                    <a:lnTo>
                      <a:pt x="18130" y="15370"/>
                    </a:lnTo>
                    <a:lnTo>
                      <a:pt x="18305" y="15234"/>
                    </a:lnTo>
                    <a:lnTo>
                      <a:pt x="18480" y="15098"/>
                    </a:lnTo>
                    <a:lnTo>
                      <a:pt x="18616" y="14943"/>
                    </a:lnTo>
                    <a:lnTo>
                      <a:pt x="18771" y="14788"/>
                    </a:lnTo>
                    <a:lnTo>
                      <a:pt x="18907" y="14613"/>
                    </a:lnTo>
                    <a:lnTo>
                      <a:pt x="19024" y="14438"/>
                    </a:lnTo>
                    <a:lnTo>
                      <a:pt x="19140" y="14243"/>
                    </a:lnTo>
                    <a:lnTo>
                      <a:pt x="19218" y="14049"/>
                    </a:lnTo>
                    <a:lnTo>
                      <a:pt x="19315" y="13835"/>
                    </a:lnTo>
                    <a:lnTo>
                      <a:pt x="19373" y="13622"/>
                    </a:lnTo>
                    <a:lnTo>
                      <a:pt x="19432" y="13388"/>
                    </a:lnTo>
                    <a:lnTo>
                      <a:pt x="19471" y="13155"/>
                    </a:lnTo>
                    <a:lnTo>
                      <a:pt x="19587" y="13039"/>
                    </a:lnTo>
                    <a:lnTo>
                      <a:pt x="19684" y="12922"/>
                    </a:lnTo>
                    <a:lnTo>
                      <a:pt x="19762" y="12786"/>
                    </a:lnTo>
                    <a:lnTo>
                      <a:pt x="19840" y="12650"/>
                    </a:lnTo>
                    <a:lnTo>
                      <a:pt x="19956" y="12378"/>
                    </a:lnTo>
                    <a:lnTo>
                      <a:pt x="20034" y="12087"/>
                    </a:lnTo>
                    <a:lnTo>
                      <a:pt x="20092" y="11776"/>
                    </a:lnTo>
                    <a:lnTo>
                      <a:pt x="20092" y="11465"/>
                    </a:lnTo>
                    <a:lnTo>
                      <a:pt x="20054" y="11154"/>
                    </a:lnTo>
                    <a:lnTo>
                      <a:pt x="19995" y="10823"/>
                    </a:lnTo>
                    <a:lnTo>
                      <a:pt x="19898" y="10493"/>
                    </a:lnTo>
                    <a:lnTo>
                      <a:pt x="19782" y="10182"/>
                    </a:lnTo>
                    <a:lnTo>
                      <a:pt x="19626" y="9871"/>
                    </a:lnTo>
                    <a:lnTo>
                      <a:pt x="19451" y="9580"/>
                    </a:lnTo>
                    <a:lnTo>
                      <a:pt x="19237" y="9288"/>
                    </a:lnTo>
                    <a:lnTo>
                      <a:pt x="19004" y="9036"/>
                    </a:lnTo>
                    <a:lnTo>
                      <a:pt x="18752" y="8783"/>
                    </a:lnTo>
                    <a:lnTo>
                      <a:pt x="18480" y="8569"/>
                    </a:lnTo>
                    <a:lnTo>
                      <a:pt x="18227" y="8395"/>
                    </a:lnTo>
                    <a:lnTo>
                      <a:pt x="17936" y="8239"/>
                    </a:lnTo>
                    <a:lnTo>
                      <a:pt x="17644" y="8122"/>
                    </a:lnTo>
                    <a:lnTo>
                      <a:pt x="17353" y="8025"/>
                    </a:lnTo>
                    <a:lnTo>
                      <a:pt x="17042" y="7928"/>
                    </a:lnTo>
                    <a:lnTo>
                      <a:pt x="16731" y="7870"/>
                    </a:lnTo>
                    <a:lnTo>
                      <a:pt x="16420" y="7831"/>
                    </a:lnTo>
                    <a:lnTo>
                      <a:pt x="16090" y="7792"/>
                    </a:lnTo>
                    <a:lnTo>
                      <a:pt x="15429" y="7753"/>
                    </a:lnTo>
                    <a:lnTo>
                      <a:pt x="14768" y="7734"/>
                    </a:lnTo>
                    <a:lnTo>
                      <a:pt x="13447" y="7734"/>
                    </a:lnTo>
                    <a:lnTo>
                      <a:pt x="12806" y="7714"/>
                    </a:lnTo>
                    <a:lnTo>
                      <a:pt x="12495" y="7676"/>
                    </a:lnTo>
                    <a:lnTo>
                      <a:pt x="12203" y="7637"/>
                    </a:lnTo>
                    <a:lnTo>
                      <a:pt x="11892" y="7578"/>
                    </a:lnTo>
                    <a:lnTo>
                      <a:pt x="11620" y="7520"/>
                    </a:lnTo>
                    <a:lnTo>
                      <a:pt x="11329" y="7423"/>
                    </a:lnTo>
                    <a:lnTo>
                      <a:pt x="11057" y="7306"/>
                    </a:lnTo>
                    <a:lnTo>
                      <a:pt x="10804" y="7170"/>
                    </a:lnTo>
                    <a:lnTo>
                      <a:pt x="10571" y="7015"/>
                    </a:lnTo>
                    <a:lnTo>
                      <a:pt x="10338" y="6840"/>
                    </a:lnTo>
                    <a:lnTo>
                      <a:pt x="10124" y="6607"/>
                    </a:lnTo>
                    <a:lnTo>
                      <a:pt x="9930" y="6374"/>
                    </a:lnTo>
                    <a:lnTo>
                      <a:pt x="9755" y="6082"/>
                    </a:lnTo>
                    <a:lnTo>
                      <a:pt x="9580" y="5771"/>
                    </a:lnTo>
                    <a:lnTo>
                      <a:pt x="9444" y="5402"/>
                    </a:lnTo>
                    <a:lnTo>
                      <a:pt x="9308" y="4994"/>
                    </a:lnTo>
                    <a:lnTo>
                      <a:pt x="9172" y="4547"/>
                    </a:lnTo>
                    <a:lnTo>
                      <a:pt x="8900" y="3576"/>
                    </a:lnTo>
                    <a:lnTo>
                      <a:pt x="8744" y="3070"/>
                    </a:lnTo>
                    <a:lnTo>
                      <a:pt x="8589" y="2565"/>
                    </a:lnTo>
                    <a:lnTo>
                      <a:pt x="8395" y="2079"/>
                    </a:lnTo>
                    <a:lnTo>
                      <a:pt x="8181" y="1613"/>
                    </a:lnTo>
                    <a:lnTo>
                      <a:pt x="8064" y="1399"/>
                    </a:lnTo>
                    <a:lnTo>
                      <a:pt x="7928" y="1185"/>
                    </a:lnTo>
                    <a:lnTo>
                      <a:pt x="7792" y="991"/>
                    </a:lnTo>
                    <a:lnTo>
                      <a:pt x="7656" y="816"/>
                    </a:lnTo>
                    <a:lnTo>
                      <a:pt x="7501" y="641"/>
                    </a:lnTo>
                    <a:lnTo>
                      <a:pt x="7345" y="486"/>
                    </a:lnTo>
                    <a:lnTo>
                      <a:pt x="7170" y="350"/>
                    </a:lnTo>
                    <a:lnTo>
                      <a:pt x="6976" y="253"/>
                    </a:lnTo>
                    <a:lnTo>
                      <a:pt x="6782" y="156"/>
                    </a:lnTo>
                    <a:lnTo>
                      <a:pt x="6568" y="78"/>
                    </a:lnTo>
                    <a:lnTo>
                      <a:pt x="6354" y="39"/>
                    </a:lnTo>
                    <a:lnTo>
                      <a:pt x="6121" y="0"/>
                    </a:lnTo>
                    <a:close/>
                  </a:path>
                </a:pathLst>
              </a:custGeom>
              <a:solidFill>
                <a:srgbClr val="FFD2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28"/>
              <p:cNvSpPr/>
              <p:nvPr/>
            </p:nvSpPr>
            <p:spPr>
              <a:xfrm>
                <a:off x="3424350" y="7398150"/>
                <a:ext cx="501850" cy="411000"/>
              </a:xfrm>
              <a:custGeom>
                <a:avLst/>
                <a:gdLst/>
                <a:ahLst/>
                <a:cxnLst/>
                <a:rect l="l" t="t" r="r" b="b"/>
                <a:pathLst>
                  <a:path w="20074" h="16440" extrusionOk="0">
                    <a:moveTo>
                      <a:pt x="16284" y="1"/>
                    </a:moveTo>
                    <a:lnTo>
                      <a:pt x="16051" y="20"/>
                    </a:lnTo>
                    <a:lnTo>
                      <a:pt x="15837" y="39"/>
                    </a:lnTo>
                    <a:lnTo>
                      <a:pt x="15624" y="98"/>
                    </a:lnTo>
                    <a:lnTo>
                      <a:pt x="15429" y="175"/>
                    </a:lnTo>
                    <a:lnTo>
                      <a:pt x="15235" y="292"/>
                    </a:lnTo>
                    <a:lnTo>
                      <a:pt x="15041" y="409"/>
                    </a:lnTo>
                    <a:lnTo>
                      <a:pt x="14846" y="545"/>
                    </a:lnTo>
                    <a:lnTo>
                      <a:pt x="14672" y="681"/>
                    </a:lnTo>
                    <a:lnTo>
                      <a:pt x="14497" y="856"/>
                    </a:lnTo>
                    <a:lnTo>
                      <a:pt x="14322" y="1030"/>
                    </a:lnTo>
                    <a:lnTo>
                      <a:pt x="13972" y="1419"/>
                    </a:lnTo>
                    <a:lnTo>
                      <a:pt x="13661" y="1827"/>
                    </a:lnTo>
                    <a:lnTo>
                      <a:pt x="13350" y="2274"/>
                    </a:lnTo>
                    <a:lnTo>
                      <a:pt x="13059" y="2702"/>
                    </a:lnTo>
                    <a:lnTo>
                      <a:pt x="12534" y="3576"/>
                    </a:lnTo>
                    <a:lnTo>
                      <a:pt x="12281" y="3965"/>
                    </a:lnTo>
                    <a:lnTo>
                      <a:pt x="12029" y="4314"/>
                    </a:lnTo>
                    <a:lnTo>
                      <a:pt x="11796" y="4625"/>
                    </a:lnTo>
                    <a:lnTo>
                      <a:pt x="11562" y="4878"/>
                    </a:lnTo>
                    <a:lnTo>
                      <a:pt x="11310" y="5111"/>
                    </a:lnTo>
                    <a:lnTo>
                      <a:pt x="11038" y="5286"/>
                    </a:lnTo>
                    <a:lnTo>
                      <a:pt x="10785" y="5441"/>
                    </a:lnTo>
                    <a:lnTo>
                      <a:pt x="10513" y="5558"/>
                    </a:lnTo>
                    <a:lnTo>
                      <a:pt x="10241" y="5636"/>
                    </a:lnTo>
                    <a:lnTo>
                      <a:pt x="9950" y="5694"/>
                    </a:lnTo>
                    <a:lnTo>
                      <a:pt x="9658" y="5733"/>
                    </a:lnTo>
                    <a:lnTo>
                      <a:pt x="9075" y="5733"/>
                    </a:lnTo>
                    <a:lnTo>
                      <a:pt x="8764" y="5694"/>
                    </a:lnTo>
                    <a:lnTo>
                      <a:pt x="8473" y="5655"/>
                    </a:lnTo>
                    <a:lnTo>
                      <a:pt x="8162" y="5597"/>
                    </a:lnTo>
                    <a:lnTo>
                      <a:pt x="7540" y="5441"/>
                    </a:lnTo>
                    <a:lnTo>
                      <a:pt x="6899" y="5266"/>
                    </a:lnTo>
                    <a:lnTo>
                      <a:pt x="6277" y="5072"/>
                    </a:lnTo>
                    <a:lnTo>
                      <a:pt x="5636" y="4897"/>
                    </a:lnTo>
                    <a:lnTo>
                      <a:pt x="4995" y="4761"/>
                    </a:lnTo>
                    <a:lnTo>
                      <a:pt x="4664" y="4703"/>
                    </a:lnTo>
                    <a:lnTo>
                      <a:pt x="4353" y="4645"/>
                    </a:lnTo>
                    <a:lnTo>
                      <a:pt x="4023" y="4625"/>
                    </a:lnTo>
                    <a:lnTo>
                      <a:pt x="3712" y="4625"/>
                    </a:lnTo>
                    <a:lnTo>
                      <a:pt x="3401" y="4645"/>
                    </a:lnTo>
                    <a:lnTo>
                      <a:pt x="3090" y="4684"/>
                    </a:lnTo>
                    <a:lnTo>
                      <a:pt x="2779" y="4742"/>
                    </a:lnTo>
                    <a:lnTo>
                      <a:pt x="2469" y="4839"/>
                    </a:lnTo>
                    <a:lnTo>
                      <a:pt x="2158" y="4975"/>
                    </a:lnTo>
                    <a:lnTo>
                      <a:pt x="1847" y="5130"/>
                    </a:lnTo>
                    <a:lnTo>
                      <a:pt x="1555" y="5325"/>
                    </a:lnTo>
                    <a:lnTo>
                      <a:pt x="1264" y="5539"/>
                    </a:lnTo>
                    <a:lnTo>
                      <a:pt x="1011" y="5772"/>
                    </a:lnTo>
                    <a:lnTo>
                      <a:pt x="778" y="6024"/>
                    </a:lnTo>
                    <a:lnTo>
                      <a:pt x="584" y="6296"/>
                    </a:lnTo>
                    <a:lnTo>
                      <a:pt x="389" y="6588"/>
                    </a:lnTo>
                    <a:lnTo>
                      <a:pt x="253" y="6879"/>
                    </a:lnTo>
                    <a:lnTo>
                      <a:pt x="117" y="7171"/>
                    </a:lnTo>
                    <a:lnTo>
                      <a:pt x="40" y="7482"/>
                    </a:lnTo>
                    <a:lnTo>
                      <a:pt x="1" y="7793"/>
                    </a:lnTo>
                    <a:lnTo>
                      <a:pt x="1" y="8084"/>
                    </a:lnTo>
                    <a:lnTo>
                      <a:pt x="40" y="8395"/>
                    </a:lnTo>
                    <a:lnTo>
                      <a:pt x="78" y="8531"/>
                    </a:lnTo>
                    <a:lnTo>
                      <a:pt x="117" y="8686"/>
                    </a:lnTo>
                    <a:lnTo>
                      <a:pt x="176" y="8822"/>
                    </a:lnTo>
                    <a:lnTo>
                      <a:pt x="253" y="8958"/>
                    </a:lnTo>
                    <a:lnTo>
                      <a:pt x="214" y="9211"/>
                    </a:lnTo>
                    <a:lnTo>
                      <a:pt x="214" y="9444"/>
                    </a:lnTo>
                    <a:lnTo>
                      <a:pt x="214" y="9677"/>
                    </a:lnTo>
                    <a:lnTo>
                      <a:pt x="234" y="9891"/>
                    </a:lnTo>
                    <a:lnTo>
                      <a:pt x="273" y="10105"/>
                    </a:lnTo>
                    <a:lnTo>
                      <a:pt x="331" y="10319"/>
                    </a:lnTo>
                    <a:lnTo>
                      <a:pt x="389" y="10532"/>
                    </a:lnTo>
                    <a:lnTo>
                      <a:pt x="467" y="10727"/>
                    </a:lnTo>
                    <a:lnTo>
                      <a:pt x="564" y="10921"/>
                    </a:lnTo>
                    <a:lnTo>
                      <a:pt x="681" y="11115"/>
                    </a:lnTo>
                    <a:lnTo>
                      <a:pt x="797" y="11290"/>
                    </a:lnTo>
                    <a:lnTo>
                      <a:pt x="914" y="11465"/>
                    </a:lnTo>
                    <a:lnTo>
                      <a:pt x="1205" y="11795"/>
                    </a:lnTo>
                    <a:lnTo>
                      <a:pt x="1536" y="12106"/>
                    </a:lnTo>
                    <a:lnTo>
                      <a:pt x="1886" y="12398"/>
                    </a:lnTo>
                    <a:lnTo>
                      <a:pt x="2255" y="12670"/>
                    </a:lnTo>
                    <a:lnTo>
                      <a:pt x="2663" y="12923"/>
                    </a:lnTo>
                    <a:lnTo>
                      <a:pt x="3071" y="13136"/>
                    </a:lnTo>
                    <a:lnTo>
                      <a:pt x="3479" y="13350"/>
                    </a:lnTo>
                    <a:lnTo>
                      <a:pt x="3906" y="13525"/>
                    </a:lnTo>
                    <a:lnTo>
                      <a:pt x="4315" y="13700"/>
                    </a:lnTo>
                    <a:lnTo>
                      <a:pt x="4723" y="13836"/>
                    </a:lnTo>
                    <a:lnTo>
                      <a:pt x="5364" y="14069"/>
                    </a:lnTo>
                    <a:lnTo>
                      <a:pt x="5966" y="14302"/>
                    </a:lnTo>
                    <a:lnTo>
                      <a:pt x="7171" y="14807"/>
                    </a:lnTo>
                    <a:lnTo>
                      <a:pt x="8356" y="15313"/>
                    </a:lnTo>
                    <a:lnTo>
                      <a:pt x="8959" y="15546"/>
                    </a:lnTo>
                    <a:lnTo>
                      <a:pt x="9542" y="15779"/>
                    </a:lnTo>
                    <a:lnTo>
                      <a:pt x="10144" y="15973"/>
                    </a:lnTo>
                    <a:lnTo>
                      <a:pt x="10746" y="16148"/>
                    </a:lnTo>
                    <a:lnTo>
                      <a:pt x="11368" y="16284"/>
                    </a:lnTo>
                    <a:lnTo>
                      <a:pt x="11990" y="16381"/>
                    </a:lnTo>
                    <a:lnTo>
                      <a:pt x="12320" y="16401"/>
                    </a:lnTo>
                    <a:lnTo>
                      <a:pt x="12631" y="16420"/>
                    </a:lnTo>
                    <a:lnTo>
                      <a:pt x="12962" y="16440"/>
                    </a:lnTo>
                    <a:lnTo>
                      <a:pt x="13292" y="16440"/>
                    </a:lnTo>
                    <a:lnTo>
                      <a:pt x="13622" y="16420"/>
                    </a:lnTo>
                    <a:lnTo>
                      <a:pt x="13953" y="16381"/>
                    </a:lnTo>
                    <a:lnTo>
                      <a:pt x="14302" y="16342"/>
                    </a:lnTo>
                    <a:lnTo>
                      <a:pt x="14652" y="16284"/>
                    </a:lnTo>
                    <a:lnTo>
                      <a:pt x="15002" y="16206"/>
                    </a:lnTo>
                    <a:lnTo>
                      <a:pt x="15352" y="16109"/>
                    </a:lnTo>
                    <a:lnTo>
                      <a:pt x="15682" y="15993"/>
                    </a:lnTo>
                    <a:lnTo>
                      <a:pt x="15993" y="15876"/>
                    </a:lnTo>
                    <a:lnTo>
                      <a:pt x="16304" y="15760"/>
                    </a:lnTo>
                    <a:lnTo>
                      <a:pt x="16595" y="15604"/>
                    </a:lnTo>
                    <a:lnTo>
                      <a:pt x="16867" y="15468"/>
                    </a:lnTo>
                    <a:lnTo>
                      <a:pt x="17139" y="15293"/>
                    </a:lnTo>
                    <a:lnTo>
                      <a:pt x="17392" y="15118"/>
                    </a:lnTo>
                    <a:lnTo>
                      <a:pt x="17645" y="14924"/>
                    </a:lnTo>
                    <a:lnTo>
                      <a:pt x="17878" y="14730"/>
                    </a:lnTo>
                    <a:lnTo>
                      <a:pt x="18092" y="14535"/>
                    </a:lnTo>
                    <a:lnTo>
                      <a:pt x="18305" y="14322"/>
                    </a:lnTo>
                    <a:lnTo>
                      <a:pt x="18500" y="14088"/>
                    </a:lnTo>
                    <a:lnTo>
                      <a:pt x="18694" y="13855"/>
                    </a:lnTo>
                    <a:lnTo>
                      <a:pt x="18869" y="13603"/>
                    </a:lnTo>
                    <a:lnTo>
                      <a:pt x="19024" y="13350"/>
                    </a:lnTo>
                    <a:lnTo>
                      <a:pt x="19180" y="13097"/>
                    </a:lnTo>
                    <a:lnTo>
                      <a:pt x="19316" y="12825"/>
                    </a:lnTo>
                    <a:lnTo>
                      <a:pt x="19432" y="12534"/>
                    </a:lnTo>
                    <a:lnTo>
                      <a:pt x="19549" y="12242"/>
                    </a:lnTo>
                    <a:lnTo>
                      <a:pt x="19665" y="11951"/>
                    </a:lnTo>
                    <a:lnTo>
                      <a:pt x="19743" y="11659"/>
                    </a:lnTo>
                    <a:lnTo>
                      <a:pt x="19840" y="11349"/>
                    </a:lnTo>
                    <a:lnTo>
                      <a:pt x="19899" y="11038"/>
                    </a:lnTo>
                    <a:lnTo>
                      <a:pt x="19957" y="10707"/>
                    </a:lnTo>
                    <a:lnTo>
                      <a:pt x="19996" y="10377"/>
                    </a:lnTo>
                    <a:lnTo>
                      <a:pt x="20035" y="10047"/>
                    </a:lnTo>
                    <a:lnTo>
                      <a:pt x="20074" y="9367"/>
                    </a:lnTo>
                    <a:lnTo>
                      <a:pt x="20054" y="8648"/>
                    </a:lnTo>
                    <a:lnTo>
                      <a:pt x="20015" y="7715"/>
                    </a:lnTo>
                    <a:lnTo>
                      <a:pt x="19957" y="6646"/>
                    </a:lnTo>
                    <a:lnTo>
                      <a:pt x="19899" y="6063"/>
                    </a:lnTo>
                    <a:lnTo>
                      <a:pt x="19840" y="5480"/>
                    </a:lnTo>
                    <a:lnTo>
                      <a:pt x="19763" y="4897"/>
                    </a:lnTo>
                    <a:lnTo>
                      <a:pt x="19646" y="4314"/>
                    </a:lnTo>
                    <a:lnTo>
                      <a:pt x="19529" y="3731"/>
                    </a:lnTo>
                    <a:lnTo>
                      <a:pt x="19374" y="3168"/>
                    </a:lnTo>
                    <a:lnTo>
                      <a:pt x="19199" y="2643"/>
                    </a:lnTo>
                    <a:lnTo>
                      <a:pt x="18966" y="2119"/>
                    </a:lnTo>
                    <a:lnTo>
                      <a:pt x="18849" y="1885"/>
                    </a:lnTo>
                    <a:lnTo>
                      <a:pt x="18713" y="1652"/>
                    </a:lnTo>
                    <a:lnTo>
                      <a:pt x="18577" y="1438"/>
                    </a:lnTo>
                    <a:lnTo>
                      <a:pt x="18441" y="1225"/>
                    </a:lnTo>
                    <a:lnTo>
                      <a:pt x="18266" y="1030"/>
                    </a:lnTo>
                    <a:lnTo>
                      <a:pt x="18092" y="856"/>
                    </a:lnTo>
                    <a:lnTo>
                      <a:pt x="17917" y="681"/>
                    </a:lnTo>
                    <a:lnTo>
                      <a:pt x="17722" y="525"/>
                    </a:lnTo>
                    <a:lnTo>
                      <a:pt x="17470" y="370"/>
                    </a:lnTo>
                    <a:lnTo>
                      <a:pt x="17217" y="234"/>
                    </a:lnTo>
                    <a:lnTo>
                      <a:pt x="16964" y="137"/>
                    </a:lnTo>
                    <a:lnTo>
                      <a:pt x="16731" y="59"/>
                    </a:lnTo>
                    <a:lnTo>
                      <a:pt x="16498" y="20"/>
                    </a:lnTo>
                    <a:lnTo>
                      <a:pt x="16284" y="1"/>
                    </a:lnTo>
                    <a:close/>
                  </a:path>
                </a:pathLst>
              </a:custGeom>
              <a:solidFill>
                <a:srgbClr val="FFD2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28"/>
              <p:cNvSpPr/>
              <p:nvPr/>
            </p:nvSpPr>
            <p:spPr>
              <a:xfrm>
                <a:off x="2853075" y="7280600"/>
                <a:ext cx="179275" cy="380875"/>
              </a:xfrm>
              <a:custGeom>
                <a:avLst/>
                <a:gdLst/>
                <a:ahLst/>
                <a:cxnLst/>
                <a:rect l="l" t="t" r="r" b="b"/>
                <a:pathLst>
                  <a:path w="7171" h="15235" extrusionOk="0">
                    <a:moveTo>
                      <a:pt x="5966" y="0"/>
                    </a:moveTo>
                    <a:lnTo>
                      <a:pt x="5674" y="39"/>
                    </a:lnTo>
                    <a:lnTo>
                      <a:pt x="5363" y="97"/>
                    </a:lnTo>
                    <a:lnTo>
                      <a:pt x="5033" y="194"/>
                    </a:lnTo>
                    <a:lnTo>
                      <a:pt x="4819" y="292"/>
                    </a:lnTo>
                    <a:lnTo>
                      <a:pt x="4586" y="389"/>
                    </a:lnTo>
                    <a:lnTo>
                      <a:pt x="4372" y="525"/>
                    </a:lnTo>
                    <a:lnTo>
                      <a:pt x="4159" y="661"/>
                    </a:lnTo>
                    <a:lnTo>
                      <a:pt x="3964" y="816"/>
                    </a:lnTo>
                    <a:lnTo>
                      <a:pt x="3770" y="991"/>
                    </a:lnTo>
                    <a:lnTo>
                      <a:pt x="3576" y="1166"/>
                    </a:lnTo>
                    <a:lnTo>
                      <a:pt x="3401" y="1380"/>
                    </a:lnTo>
                    <a:lnTo>
                      <a:pt x="3051" y="1807"/>
                    </a:lnTo>
                    <a:lnTo>
                      <a:pt x="2721" y="2274"/>
                    </a:lnTo>
                    <a:lnTo>
                      <a:pt x="2410" y="2759"/>
                    </a:lnTo>
                    <a:lnTo>
                      <a:pt x="2138" y="3284"/>
                    </a:lnTo>
                    <a:lnTo>
                      <a:pt x="1866" y="3809"/>
                    </a:lnTo>
                    <a:lnTo>
                      <a:pt x="1632" y="4353"/>
                    </a:lnTo>
                    <a:lnTo>
                      <a:pt x="1399" y="4897"/>
                    </a:lnTo>
                    <a:lnTo>
                      <a:pt x="1205" y="5441"/>
                    </a:lnTo>
                    <a:lnTo>
                      <a:pt x="836" y="6451"/>
                    </a:lnTo>
                    <a:lnTo>
                      <a:pt x="525" y="7345"/>
                    </a:lnTo>
                    <a:lnTo>
                      <a:pt x="350" y="7909"/>
                    </a:lnTo>
                    <a:lnTo>
                      <a:pt x="214" y="8472"/>
                    </a:lnTo>
                    <a:lnTo>
                      <a:pt x="97" y="9036"/>
                    </a:lnTo>
                    <a:lnTo>
                      <a:pt x="20" y="9599"/>
                    </a:lnTo>
                    <a:lnTo>
                      <a:pt x="0" y="10143"/>
                    </a:lnTo>
                    <a:lnTo>
                      <a:pt x="0" y="10687"/>
                    </a:lnTo>
                    <a:lnTo>
                      <a:pt x="39" y="11212"/>
                    </a:lnTo>
                    <a:lnTo>
                      <a:pt x="117" y="11717"/>
                    </a:lnTo>
                    <a:lnTo>
                      <a:pt x="233" y="12223"/>
                    </a:lnTo>
                    <a:lnTo>
                      <a:pt x="408" y="12708"/>
                    </a:lnTo>
                    <a:lnTo>
                      <a:pt x="603" y="13175"/>
                    </a:lnTo>
                    <a:lnTo>
                      <a:pt x="836" y="13622"/>
                    </a:lnTo>
                    <a:lnTo>
                      <a:pt x="1127" y="14069"/>
                    </a:lnTo>
                    <a:lnTo>
                      <a:pt x="1438" y="14477"/>
                    </a:lnTo>
                    <a:lnTo>
                      <a:pt x="1807" y="14865"/>
                    </a:lnTo>
                    <a:lnTo>
                      <a:pt x="2215" y="15234"/>
                    </a:lnTo>
                    <a:lnTo>
                      <a:pt x="3187" y="12786"/>
                    </a:lnTo>
                    <a:lnTo>
                      <a:pt x="4159" y="10338"/>
                    </a:lnTo>
                    <a:lnTo>
                      <a:pt x="4586" y="9211"/>
                    </a:lnTo>
                    <a:lnTo>
                      <a:pt x="5014" y="8064"/>
                    </a:lnTo>
                    <a:lnTo>
                      <a:pt x="5111" y="7170"/>
                    </a:lnTo>
                    <a:lnTo>
                      <a:pt x="5227" y="6257"/>
                    </a:lnTo>
                    <a:lnTo>
                      <a:pt x="5363" y="5344"/>
                    </a:lnTo>
                    <a:lnTo>
                      <a:pt x="5558" y="4450"/>
                    </a:lnTo>
                    <a:lnTo>
                      <a:pt x="5655" y="4003"/>
                    </a:lnTo>
                    <a:lnTo>
                      <a:pt x="5771" y="3576"/>
                    </a:lnTo>
                    <a:lnTo>
                      <a:pt x="5907" y="3129"/>
                    </a:lnTo>
                    <a:lnTo>
                      <a:pt x="6043" y="2701"/>
                    </a:lnTo>
                    <a:lnTo>
                      <a:pt x="6199" y="2274"/>
                    </a:lnTo>
                    <a:lnTo>
                      <a:pt x="6374" y="1846"/>
                    </a:lnTo>
                    <a:lnTo>
                      <a:pt x="6549" y="1438"/>
                    </a:lnTo>
                    <a:lnTo>
                      <a:pt x="6762" y="1030"/>
                    </a:lnTo>
                    <a:lnTo>
                      <a:pt x="6957" y="680"/>
                    </a:lnTo>
                    <a:lnTo>
                      <a:pt x="7170" y="369"/>
                    </a:lnTo>
                    <a:lnTo>
                      <a:pt x="6976" y="233"/>
                    </a:lnTo>
                    <a:lnTo>
                      <a:pt x="6743" y="136"/>
                    </a:lnTo>
                    <a:lnTo>
                      <a:pt x="6510" y="58"/>
                    </a:lnTo>
                    <a:lnTo>
                      <a:pt x="6257" y="20"/>
                    </a:lnTo>
                    <a:lnTo>
                      <a:pt x="596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28"/>
              <p:cNvSpPr/>
              <p:nvPr/>
            </p:nvSpPr>
            <p:spPr>
              <a:xfrm>
                <a:off x="3798900" y="7398150"/>
                <a:ext cx="127300" cy="382350"/>
              </a:xfrm>
              <a:custGeom>
                <a:avLst/>
                <a:gdLst/>
                <a:ahLst/>
                <a:cxnLst/>
                <a:rect l="l" t="t" r="r" b="b"/>
                <a:pathLst>
                  <a:path w="5092" h="15294" extrusionOk="0">
                    <a:moveTo>
                      <a:pt x="1127" y="1"/>
                    </a:moveTo>
                    <a:lnTo>
                      <a:pt x="953" y="20"/>
                    </a:lnTo>
                    <a:lnTo>
                      <a:pt x="797" y="59"/>
                    </a:lnTo>
                    <a:lnTo>
                      <a:pt x="642" y="98"/>
                    </a:lnTo>
                    <a:lnTo>
                      <a:pt x="486" y="156"/>
                    </a:lnTo>
                    <a:lnTo>
                      <a:pt x="350" y="234"/>
                    </a:lnTo>
                    <a:lnTo>
                      <a:pt x="59" y="409"/>
                    </a:lnTo>
                    <a:lnTo>
                      <a:pt x="20" y="1419"/>
                    </a:lnTo>
                    <a:lnTo>
                      <a:pt x="0" y="2429"/>
                    </a:lnTo>
                    <a:lnTo>
                      <a:pt x="0" y="2682"/>
                    </a:lnTo>
                    <a:lnTo>
                      <a:pt x="0" y="3615"/>
                    </a:lnTo>
                    <a:lnTo>
                      <a:pt x="20" y="4431"/>
                    </a:lnTo>
                    <a:lnTo>
                      <a:pt x="59" y="5247"/>
                    </a:lnTo>
                    <a:lnTo>
                      <a:pt x="98" y="6063"/>
                    </a:lnTo>
                    <a:lnTo>
                      <a:pt x="156" y="6899"/>
                    </a:lnTo>
                    <a:lnTo>
                      <a:pt x="234" y="7715"/>
                    </a:lnTo>
                    <a:lnTo>
                      <a:pt x="311" y="8531"/>
                    </a:lnTo>
                    <a:lnTo>
                      <a:pt x="428" y="9386"/>
                    </a:lnTo>
                    <a:lnTo>
                      <a:pt x="583" y="10241"/>
                    </a:lnTo>
                    <a:lnTo>
                      <a:pt x="739" y="11096"/>
                    </a:lnTo>
                    <a:lnTo>
                      <a:pt x="933" y="11932"/>
                    </a:lnTo>
                    <a:lnTo>
                      <a:pt x="953" y="12029"/>
                    </a:lnTo>
                    <a:lnTo>
                      <a:pt x="991" y="12165"/>
                    </a:lnTo>
                    <a:lnTo>
                      <a:pt x="1186" y="12825"/>
                    </a:lnTo>
                    <a:lnTo>
                      <a:pt x="1438" y="13564"/>
                    </a:lnTo>
                    <a:lnTo>
                      <a:pt x="1730" y="14283"/>
                    </a:lnTo>
                    <a:lnTo>
                      <a:pt x="1944" y="14788"/>
                    </a:lnTo>
                    <a:lnTo>
                      <a:pt x="2157" y="15293"/>
                    </a:lnTo>
                    <a:lnTo>
                      <a:pt x="2546" y="15021"/>
                    </a:lnTo>
                    <a:lnTo>
                      <a:pt x="2896" y="14730"/>
                    </a:lnTo>
                    <a:lnTo>
                      <a:pt x="3226" y="14419"/>
                    </a:lnTo>
                    <a:lnTo>
                      <a:pt x="3518" y="14069"/>
                    </a:lnTo>
                    <a:lnTo>
                      <a:pt x="3809" y="13719"/>
                    </a:lnTo>
                    <a:lnTo>
                      <a:pt x="4042" y="13350"/>
                    </a:lnTo>
                    <a:lnTo>
                      <a:pt x="4275" y="12942"/>
                    </a:lnTo>
                    <a:lnTo>
                      <a:pt x="4470" y="12534"/>
                    </a:lnTo>
                    <a:lnTo>
                      <a:pt x="4625" y="12106"/>
                    </a:lnTo>
                    <a:lnTo>
                      <a:pt x="4761" y="11659"/>
                    </a:lnTo>
                    <a:lnTo>
                      <a:pt x="4878" y="11193"/>
                    </a:lnTo>
                    <a:lnTo>
                      <a:pt x="4975" y="10707"/>
                    </a:lnTo>
                    <a:lnTo>
                      <a:pt x="5033" y="10222"/>
                    </a:lnTo>
                    <a:lnTo>
                      <a:pt x="5072" y="9697"/>
                    </a:lnTo>
                    <a:lnTo>
                      <a:pt x="5092" y="9192"/>
                    </a:lnTo>
                    <a:lnTo>
                      <a:pt x="5072" y="8648"/>
                    </a:lnTo>
                    <a:lnTo>
                      <a:pt x="5033" y="7715"/>
                    </a:lnTo>
                    <a:lnTo>
                      <a:pt x="4975" y="6646"/>
                    </a:lnTo>
                    <a:lnTo>
                      <a:pt x="4917" y="6063"/>
                    </a:lnTo>
                    <a:lnTo>
                      <a:pt x="4858" y="5480"/>
                    </a:lnTo>
                    <a:lnTo>
                      <a:pt x="4781" y="4897"/>
                    </a:lnTo>
                    <a:lnTo>
                      <a:pt x="4664" y="4314"/>
                    </a:lnTo>
                    <a:lnTo>
                      <a:pt x="4547" y="3731"/>
                    </a:lnTo>
                    <a:lnTo>
                      <a:pt x="4392" y="3168"/>
                    </a:lnTo>
                    <a:lnTo>
                      <a:pt x="4217" y="2643"/>
                    </a:lnTo>
                    <a:lnTo>
                      <a:pt x="3984" y="2119"/>
                    </a:lnTo>
                    <a:lnTo>
                      <a:pt x="3867" y="1885"/>
                    </a:lnTo>
                    <a:lnTo>
                      <a:pt x="3731" y="1652"/>
                    </a:lnTo>
                    <a:lnTo>
                      <a:pt x="3595" y="1438"/>
                    </a:lnTo>
                    <a:lnTo>
                      <a:pt x="3459" y="1225"/>
                    </a:lnTo>
                    <a:lnTo>
                      <a:pt x="3284" y="1030"/>
                    </a:lnTo>
                    <a:lnTo>
                      <a:pt x="3110" y="856"/>
                    </a:lnTo>
                    <a:lnTo>
                      <a:pt x="2935" y="681"/>
                    </a:lnTo>
                    <a:lnTo>
                      <a:pt x="2740" y="525"/>
                    </a:lnTo>
                    <a:lnTo>
                      <a:pt x="2546" y="409"/>
                    </a:lnTo>
                    <a:lnTo>
                      <a:pt x="2352" y="292"/>
                    </a:lnTo>
                    <a:lnTo>
                      <a:pt x="2177" y="195"/>
                    </a:lnTo>
                    <a:lnTo>
                      <a:pt x="1982" y="137"/>
                    </a:lnTo>
                    <a:lnTo>
                      <a:pt x="1808" y="78"/>
                    </a:lnTo>
                    <a:lnTo>
                      <a:pt x="1633" y="39"/>
                    </a:lnTo>
                    <a:lnTo>
                      <a:pt x="145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28"/>
              <p:cNvSpPr/>
              <p:nvPr/>
            </p:nvSpPr>
            <p:spPr>
              <a:xfrm>
                <a:off x="3215950" y="6420250"/>
                <a:ext cx="218150" cy="286650"/>
              </a:xfrm>
              <a:custGeom>
                <a:avLst/>
                <a:gdLst/>
                <a:ahLst/>
                <a:cxnLst/>
                <a:rect l="l" t="t" r="r" b="b"/>
                <a:pathLst>
                  <a:path w="8726" h="11466" extrusionOk="0">
                    <a:moveTo>
                      <a:pt x="3887" y="1"/>
                    </a:moveTo>
                    <a:lnTo>
                      <a:pt x="3459" y="20"/>
                    </a:lnTo>
                    <a:lnTo>
                      <a:pt x="3051" y="79"/>
                    </a:lnTo>
                    <a:lnTo>
                      <a:pt x="2663" y="156"/>
                    </a:lnTo>
                    <a:lnTo>
                      <a:pt x="2274" y="292"/>
                    </a:lnTo>
                    <a:lnTo>
                      <a:pt x="1924" y="448"/>
                    </a:lnTo>
                    <a:lnTo>
                      <a:pt x="1575" y="661"/>
                    </a:lnTo>
                    <a:lnTo>
                      <a:pt x="1264" y="895"/>
                    </a:lnTo>
                    <a:lnTo>
                      <a:pt x="972" y="1167"/>
                    </a:lnTo>
                    <a:lnTo>
                      <a:pt x="700" y="1478"/>
                    </a:lnTo>
                    <a:lnTo>
                      <a:pt x="584" y="1633"/>
                    </a:lnTo>
                    <a:lnTo>
                      <a:pt x="467" y="1808"/>
                    </a:lnTo>
                    <a:lnTo>
                      <a:pt x="370" y="2002"/>
                    </a:lnTo>
                    <a:lnTo>
                      <a:pt x="273" y="2197"/>
                    </a:lnTo>
                    <a:lnTo>
                      <a:pt x="195" y="2410"/>
                    </a:lnTo>
                    <a:lnTo>
                      <a:pt x="137" y="2624"/>
                    </a:lnTo>
                    <a:lnTo>
                      <a:pt x="78" y="2838"/>
                    </a:lnTo>
                    <a:lnTo>
                      <a:pt x="39" y="3052"/>
                    </a:lnTo>
                    <a:lnTo>
                      <a:pt x="20" y="3285"/>
                    </a:lnTo>
                    <a:lnTo>
                      <a:pt x="1" y="3518"/>
                    </a:lnTo>
                    <a:lnTo>
                      <a:pt x="1" y="3751"/>
                    </a:lnTo>
                    <a:lnTo>
                      <a:pt x="20" y="4004"/>
                    </a:lnTo>
                    <a:lnTo>
                      <a:pt x="59" y="4489"/>
                    </a:lnTo>
                    <a:lnTo>
                      <a:pt x="175" y="4975"/>
                    </a:lnTo>
                    <a:lnTo>
                      <a:pt x="311" y="5461"/>
                    </a:lnTo>
                    <a:lnTo>
                      <a:pt x="506" y="5927"/>
                    </a:lnTo>
                    <a:lnTo>
                      <a:pt x="622" y="6141"/>
                    </a:lnTo>
                    <a:lnTo>
                      <a:pt x="739" y="6374"/>
                    </a:lnTo>
                    <a:lnTo>
                      <a:pt x="875" y="6588"/>
                    </a:lnTo>
                    <a:lnTo>
                      <a:pt x="1011" y="6782"/>
                    </a:lnTo>
                    <a:lnTo>
                      <a:pt x="1166" y="6996"/>
                    </a:lnTo>
                    <a:lnTo>
                      <a:pt x="1322" y="7171"/>
                    </a:lnTo>
                    <a:lnTo>
                      <a:pt x="1497" y="7365"/>
                    </a:lnTo>
                    <a:lnTo>
                      <a:pt x="1672" y="7521"/>
                    </a:lnTo>
                    <a:lnTo>
                      <a:pt x="1866" y="7696"/>
                    </a:lnTo>
                    <a:lnTo>
                      <a:pt x="2080" y="7832"/>
                    </a:lnTo>
                    <a:lnTo>
                      <a:pt x="2294" y="7968"/>
                    </a:lnTo>
                    <a:lnTo>
                      <a:pt x="2507" y="8084"/>
                    </a:lnTo>
                    <a:lnTo>
                      <a:pt x="2740" y="8201"/>
                    </a:lnTo>
                    <a:lnTo>
                      <a:pt x="2974" y="8279"/>
                    </a:lnTo>
                    <a:lnTo>
                      <a:pt x="3440" y="8454"/>
                    </a:lnTo>
                    <a:lnTo>
                      <a:pt x="3848" y="8628"/>
                    </a:lnTo>
                    <a:lnTo>
                      <a:pt x="4237" y="8803"/>
                    </a:lnTo>
                    <a:lnTo>
                      <a:pt x="4586" y="8998"/>
                    </a:lnTo>
                    <a:lnTo>
                      <a:pt x="4897" y="9192"/>
                    </a:lnTo>
                    <a:lnTo>
                      <a:pt x="5189" y="9406"/>
                    </a:lnTo>
                    <a:lnTo>
                      <a:pt x="5441" y="9619"/>
                    </a:lnTo>
                    <a:lnTo>
                      <a:pt x="5675" y="9814"/>
                    </a:lnTo>
                    <a:lnTo>
                      <a:pt x="5888" y="10027"/>
                    </a:lnTo>
                    <a:lnTo>
                      <a:pt x="6083" y="10241"/>
                    </a:lnTo>
                    <a:lnTo>
                      <a:pt x="6432" y="10669"/>
                    </a:lnTo>
                    <a:lnTo>
                      <a:pt x="7015" y="11465"/>
                    </a:lnTo>
                    <a:lnTo>
                      <a:pt x="8725" y="10105"/>
                    </a:lnTo>
                    <a:lnTo>
                      <a:pt x="8550" y="9581"/>
                    </a:lnTo>
                    <a:lnTo>
                      <a:pt x="8356" y="9017"/>
                    </a:lnTo>
                    <a:lnTo>
                      <a:pt x="8162" y="8318"/>
                    </a:lnTo>
                    <a:lnTo>
                      <a:pt x="7968" y="7540"/>
                    </a:lnTo>
                    <a:lnTo>
                      <a:pt x="7890" y="7132"/>
                    </a:lnTo>
                    <a:lnTo>
                      <a:pt x="7832" y="6724"/>
                    </a:lnTo>
                    <a:lnTo>
                      <a:pt x="7793" y="6335"/>
                    </a:lnTo>
                    <a:lnTo>
                      <a:pt x="7773" y="5947"/>
                    </a:lnTo>
                    <a:lnTo>
                      <a:pt x="7773" y="5597"/>
                    </a:lnTo>
                    <a:lnTo>
                      <a:pt x="7812" y="5247"/>
                    </a:lnTo>
                    <a:lnTo>
                      <a:pt x="7832" y="5111"/>
                    </a:lnTo>
                    <a:lnTo>
                      <a:pt x="7909" y="4703"/>
                    </a:lnTo>
                    <a:lnTo>
                      <a:pt x="7948" y="4431"/>
                    </a:lnTo>
                    <a:lnTo>
                      <a:pt x="7968" y="4120"/>
                    </a:lnTo>
                    <a:lnTo>
                      <a:pt x="7987" y="3790"/>
                    </a:lnTo>
                    <a:lnTo>
                      <a:pt x="7968" y="3421"/>
                    </a:lnTo>
                    <a:lnTo>
                      <a:pt x="7929" y="3052"/>
                    </a:lnTo>
                    <a:lnTo>
                      <a:pt x="7870" y="2663"/>
                    </a:lnTo>
                    <a:lnTo>
                      <a:pt x="7754" y="2274"/>
                    </a:lnTo>
                    <a:lnTo>
                      <a:pt x="7695" y="2080"/>
                    </a:lnTo>
                    <a:lnTo>
                      <a:pt x="7598" y="1905"/>
                    </a:lnTo>
                    <a:lnTo>
                      <a:pt x="7521" y="1730"/>
                    </a:lnTo>
                    <a:lnTo>
                      <a:pt x="7404" y="1555"/>
                    </a:lnTo>
                    <a:lnTo>
                      <a:pt x="7287" y="1380"/>
                    </a:lnTo>
                    <a:lnTo>
                      <a:pt x="7151" y="1225"/>
                    </a:lnTo>
                    <a:lnTo>
                      <a:pt x="6996" y="1070"/>
                    </a:lnTo>
                    <a:lnTo>
                      <a:pt x="6840" y="934"/>
                    </a:lnTo>
                    <a:lnTo>
                      <a:pt x="6646" y="797"/>
                    </a:lnTo>
                    <a:lnTo>
                      <a:pt x="6452" y="681"/>
                    </a:lnTo>
                    <a:lnTo>
                      <a:pt x="6024" y="467"/>
                    </a:lnTo>
                    <a:lnTo>
                      <a:pt x="5597" y="312"/>
                    </a:lnTo>
                    <a:lnTo>
                      <a:pt x="5169" y="176"/>
                    </a:lnTo>
                    <a:lnTo>
                      <a:pt x="4742" y="79"/>
                    </a:lnTo>
                    <a:lnTo>
                      <a:pt x="4314" y="20"/>
                    </a:lnTo>
                    <a:lnTo>
                      <a:pt x="388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28"/>
              <p:cNvSpPr/>
              <p:nvPr/>
            </p:nvSpPr>
            <p:spPr>
              <a:xfrm>
                <a:off x="3765375" y="6825900"/>
                <a:ext cx="303650" cy="203550"/>
              </a:xfrm>
              <a:custGeom>
                <a:avLst/>
                <a:gdLst/>
                <a:ahLst/>
                <a:cxnLst/>
                <a:rect l="l" t="t" r="r" b="b"/>
                <a:pathLst>
                  <a:path w="12146" h="8142" extrusionOk="0">
                    <a:moveTo>
                      <a:pt x="8376" y="0"/>
                    </a:moveTo>
                    <a:lnTo>
                      <a:pt x="8181" y="20"/>
                    </a:lnTo>
                    <a:lnTo>
                      <a:pt x="7968" y="39"/>
                    </a:lnTo>
                    <a:lnTo>
                      <a:pt x="7579" y="97"/>
                    </a:lnTo>
                    <a:lnTo>
                      <a:pt x="7210" y="214"/>
                    </a:lnTo>
                    <a:lnTo>
                      <a:pt x="6860" y="330"/>
                    </a:lnTo>
                    <a:lnTo>
                      <a:pt x="6530" y="486"/>
                    </a:lnTo>
                    <a:lnTo>
                      <a:pt x="6219" y="641"/>
                    </a:lnTo>
                    <a:lnTo>
                      <a:pt x="5947" y="797"/>
                    </a:lnTo>
                    <a:lnTo>
                      <a:pt x="5714" y="952"/>
                    </a:lnTo>
                    <a:lnTo>
                      <a:pt x="5383" y="1185"/>
                    </a:lnTo>
                    <a:lnTo>
                      <a:pt x="5267" y="1283"/>
                    </a:lnTo>
                    <a:lnTo>
                      <a:pt x="4975" y="1458"/>
                    </a:lnTo>
                    <a:lnTo>
                      <a:pt x="4664" y="1613"/>
                    </a:lnTo>
                    <a:lnTo>
                      <a:pt x="4295" y="1749"/>
                    </a:lnTo>
                    <a:lnTo>
                      <a:pt x="3926" y="1885"/>
                    </a:lnTo>
                    <a:lnTo>
                      <a:pt x="3537" y="2002"/>
                    </a:lnTo>
                    <a:lnTo>
                      <a:pt x="3149" y="2099"/>
                    </a:lnTo>
                    <a:lnTo>
                      <a:pt x="2352" y="2274"/>
                    </a:lnTo>
                    <a:lnTo>
                      <a:pt x="1633" y="2390"/>
                    </a:lnTo>
                    <a:lnTo>
                      <a:pt x="1050" y="2487"/>
                    </a:lnTo>
                    <a:lnTo>
                      <a:pt x="506" y="2546"/>
                    </a:lnTo>
                    <a:lnTo>
                      <a:pt x="1" y="4664"/>
                    </a:lnTo>
                    <a:lnTo>
                      <a:pt x="992" y="4858"/>
                    </a:lnTo>
                    <a:lnTo>
                      <a:pt x="1516" y="4975"/>
                    </a:lnTo>
                    <a:lnTo>
                      <a:pt x="1788" y="5072"/>
                    </a:lnTo>
                    <a:lnTo>
                      <a:pt x="2080" y="5169"/>
                    </a:lnTo>
                    <a:lnTo>
                      <a:pt x="2371" y="5286"/>
                    </a:lnTo>
                    <a:lnTo>
                      <a:pt x="2663" y="5422"/>
                    </a:lnTo>
                    <a:lnTo>
                      <a:pt x="2974" y="5596"/>
                    </a:lnTo>
                    <a:lnTo>
                      <a:pt x="3285" y="5791"/>
                    </a:lnTo>
                    <a:lnTo>
                      <a:pt x="3596" y="6024"/>
                    </a:lnTo>
                    <a:lnTo>
                      <a:pt x="3926" y="6296"/>
                    </a:lnTo>
                    <a:lnTo>
                      <a:pt x="4276" y="6607"/>
                    </a:lnTo>
                    <a:lnTo>
                      <a:pt x="4625" y="6937"/>
                    </a:lnTo>
                    <a:lnTo>
                      <a:pt x="4820" y="7112"/>
                    </a:lnTo>
                    <a:lnTo>
                      <a:pt x="4995" y="7287"/>
                    </a:lnTo>
                    <a:lnTo>
                      <a:pt x="5208" y="7423"/>
                    </a:lnTo>
                    <a:lnTo>
                      <a:pt x="5422" y="7559"/>
                    </a:lnTo>
                    <a:lnTo>
                      <a:pt x="5636" y="7676"/>
                    </a:lnTo>
                    <a:lnTo>
                      <a:pt x="5869" y="7773"/>
                    </a:lnTo>
                    <a:lnTo>
                      <a:pt x="6102" y="7870"/>
                    </a:lnTo>
                    <a:lnTo>
                      <a:pt x="6335" y="7948"/>
                    </a:lnTo>
                    <a:lnTo>
                      <a:pt x="6569" y="8006"/>
                    </a:lnTo>
                    <a:lnTo>
                      <a:pt x="6821" y="8064"/>
                    </a:lnTo>
                    <a:lnTo>
                      <a:pt x="7074" y="8103"/>
                    </a:lnTo>
                    <a:lnTo>
                      <a:pt x="7326" y="8123"/>
                    </a:lnTo>
                    <a:lnTo>
                      <a:pt x="7579" y="8142"/>
                    </a:lnTo>
                    <a:lnTo>
                      <a:pt x="7832" y="8142"/>
                    </a:lnTo>
                    <a:lnTo>
                      <a:pt x="8337" y="8123"/>
                    </a:lnTo>
                    <a:lnTo>
                      <a:pt x="8823" y="8045"/>
                    </a:lnTo>
                    <a:lnTo>
                      <a:pt x="9308" y="7928"/>
                    </a:lnTo>
                    <a:lnTo>
                      <a:pt x="9775" y="7753"/>
                    </a:lnTo>
                    <a:lnTo>
                      <a:pt x="9988" y="7676"/>
                    </a:lnTo>
                    <a:lnTo>
                      <a:pt x="10202" y="7559"/>
                    </a:lnTo>
                    <a:lnTo>
                      <a:pt x="10397" y="7442"/>
                    </a:lnTo>
                    <a:lnTo>
                      <a:pt x="10610" y="7326"/>
                    </a:lnTo>
                    <a:lnTo>
                      <a:pt x="10785" y="7190"/>
                    </a:lnTo>
                    <a:lnTo>
                      <a:pt x="10960" y="7054"/>
                    </a:lnTo>
                    <a:lnTo>
                      <a:pt x="11135" y="6898"/>
                    </a:lnTo>
                    <a:lnTo>
                      <a:pt x="11271" y="6743"/>
                    </a:lnTo>
                    <a:lnTo>
                      <a:pt x="11407" y="6587"/>
                    </a:lnTo>
                    <a:lnTo>
                      <a:pt x="11543" y="6413"/>
                    </a:lnTo>
                    <a:lnTo>
                      <a:pt x="11660" y="6238"/>
                    </a:lnTo>
                    <a:lnTo>
                      <a:pt x="11757" y="6043"/>
                    </a:lnTo>
                    <a:lnTo>
                      <a:pt x="11912" y="5674"/>
                    </a:lnTo>
                    <a:lnTo>
                      <a:pt x="12029" y="5286"/>
                    </a:lnTo>
                    <a:lnTo>
                      <a:pt x="12107" y="4897"/>
                    </a:lnTo>
                    <a:lnTo>
                      <a:pt x="12145" y="4508"/>
                    </a:lnTo>
                    <a:lnTo>
                      <a:pt x="12126" y="4120"/>
                    </a:lnTo>
                    <a:lnTo>
                      <a:pt x="12087" y="3712"/>
                    </a:lnTo>
                    <a:lnTo>
                      <a:pt x="11990" y="3323"/>
                    </a:lnTo>
                    <a:lnTo>
                      <a:pt x="11873" y="2934"/>
                    </a:lnTo>
                    <a:lnTo>
                      <a:pt x="11698" y="2546"/>
                    </a:lnTo>
                    <a:lnTo>
                      <a:pt x="11504" y="2176"/>
                    </a:lnTo>
                    <a:lnTo>
                      <a:pt x="11271" y="1807"/>
                    </a:lnTo>
                    <a:lnTo>
                      <a:pt x="10999" y="1458"/>
                    </a:lnTo>
                    <a:lnTo>
                      <a:pt x="10688" y="1127"/>
                    </a:lnTo>
                    <a:lnTo>
                      <a:pt x="10338" y="816"/>
                    </a:lnTo>
                    <a:lnTo>
                      <a:pt x="9969" y="525"/>
                    </a:lnTo>
                    <a:lnTo>
                      <a:pt x="9775" y="389"/>
                    </a:lnTo>
                    <a:lnTo>
                      <a:pt x="9580" y="272"/>
                    </a:lnTo>
                    <a:lnTo>
                      <a:pt x="9386" y="194"/>
                    </a:lnTo>
                    <a:lnTo>
                      <a:pt x="9192" y="117"/>
                    </a:lnTo>
                    <a:lnTo>
                      <a:pt x="8978" y="78"/>
                    </a:lnTo>
                    <a:lnTo>
                      <a:pt x="8784" y="39"/>
                    </a:lnTo>
                    <a:lnTo>
                      <a:pt x="8570" y="20"/>
                    </a:lnTo>
                    <a:lnTo>
                      <a:pt x="837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28"/>
              <p:cNvSpPr/>
              <p:nvPr/>
            </p:nvSpPr>
            <p:spPr>
              <a:xfrm>
                <a:off x="2988125" y="7190725"/>
                <a:ext cx="380875" cy="644175"/>
              </a:xfrm>
              <a:custGeom>
                <a:avLst/>
                <a:gdLst/>
                <a:ahLst/>
                <a:cxnLst/>
                <a:rect l="l" t="t" r="r" b="b"/>
                <a:pathLst>
                  <a:path w="15235" h="25767" extrusionOk="0">
                    <a:moveTo>
                      <a:pt x="10862" y="0"/>
                    </a:moveTo>
                    <a:lnTo>
                      <a:pt x="10629" y="39"/>
                    </a:lnTo>
                    <a:lnTo>
                      <a:pt x="10377" y="78"/>
                    </a:lnTo>
                    <a:lnTo>
                      <a:pt x="10124" y="117"/>
                    </a:lnTo>
                    <a:lnTo>
                      <a:pt x="9871" y="195"/>
                    </a:lnTo>
                    <a:lnTo>
                      <a:pt x="9619" y="272"/>
                    </a:lnTo>
                    <a:lnTo>
                      <a:pt x="9366" y="369"/>
                    </a:lnTo>
                    <a:lnTo>
                      <a:pt x="9133" y="486"/>
                    </a:lnTo>
                    <a:lnTo>
                      <a:pt x="8880" y="622"/>
                    </a:lnTo>
                    <a:lnTo>
                      <a:pt x="8647" y="758"/>
                    </a:lnTo>
                    <a:lnTo>
                      <a:pt x="8414" y="914"/>
                    </a:lnTo>
                    <a:lnTo>
                      <a:pt x="8181" y="1069"/>
                    </a:lnTo>
                    <a:lnTo>
                      <a:pt x="7948" y="1244"/>
                    </a:lnTo>
                    <a:lnTo>
                      <a:pt x="7734" y="1438"/>
                    </a:lnTo>
                    <a:lnTo>
                      <a:pt x="7520" y="1633"/>
                    </a:lnTo>
                    <a:lnTo>
                      <a:pt x="7306" y="1827"/>
                    </a:lnTo>
                    <a:lnTo>
                      <a:pt x="7229" y="1924"/>
                    </a:lnTo>
                    <a:lnTo>
                      <a:pt x="7034" y="2079"/>
                    </a:lnTo>
                    <a:lnTo>
                      <a:pt x="6860" y="2254"/>
                    </a:lnTo>
                    <a:lnTo>
                      <a:pt x="6665" y="2449"/>
                    </a:lnTo>
                    <a:lnTo>
                      <a:pt x="6510" y="2643"/>
                    </a:lnTo>
                    <a:lnTo>
                      <a:pt x="6354" y="2857"/>
                    </a:lnTo>
                    <a:lnTo>
                      <a:pt x="6199" y="3070"/>
                    </a:lnTo>
                    <a:lnTo>
                      <a:pt x="6063" y="3304"/>
                    </a:lnTo>
                    <a:lnTo>
                      <a:pt x="5927" y="3537"/>
                    </a:lnTo>
                    <a:lnTo>
                      <a:pt x="5694" y="4023"/>
                    </a:lnTo>
                    <a:lnTo>
                      <a:pt x="5499" y="4547"/>
                    </a:lnTo>
                    <a:lnTo>
                      <a:pt x="5324" y="5111"/>
                    </a:lnTo>
                    <a:lnTo>
                      <a:pt x="5169" y="5674"/>
                    </a:lnTo>
                    <a:lnTo>
                      <a:pt x="5072" y="6141"/>
                    </a:lnTo>
                    <a:lnTo>
                      <a:pt x="5014" y="6626"/>
                    </a:lnTo>
                    <a:lnTo>
                      <a:pt x="4955" y="7112"/>
                    </a:lnTo>
                    <a:lnTo>
                      <a:pt x="4916" y="7617"/>
                    </a:lnTo>
                    <a:lnTo>
                      <a:pt x="4858" y="8647"/>
                    </a:lnTo>
                    <a:lnTo>
                      <a:pt x="4800" y="9677"/>
                    </a:lnTo>
                    <a:lnTo>
                      <a:pt x="4741" y="10202"/>
                    </a:lnTo>
                    <a:lnTo>
                      <a:pt x="4683" y="10707"/>
                    </a:lnTo>
                    <a:lnTo>
                      <a:pt x="4605" y="11212"/>
                    </a:lnTo>
                    <a:lnTo>
                      <a:pt x="4508" y="11698"/>
                    </a:lnTo>
                    <a:lnTo>
                      <a:pt x="4392" y="12164"/>
                    </a:lnTo>
                    <a:lnTo>
                      <a:pt x="4236" y="12631"/>
                    </a:lnTo>
                    <a:lnTo>
                      <a:pt x="4042" y="13078"/>
                    </a:lnTo>
                    <a:lnTo>
                      <a:pt x="3925" y="13291"/>
                    </a:lnTo>
                    <a:lnTo>
                      <a:pt x="3809" y="13505"/>
                    </a:lnTo>
                    <a:lnTo>
                      <a:pt x="3478" y="13972"/>
                    </a:lnTo>
                    <a:lnTo>
                      <a:pt x="3129" y="14457"/>
                    </a:lnTo>
                    <a:lnTo>
                      <a:pt x="2740" y="14943"/>
                    </a:lnTo>
                    <a:lnTo>
                      <a:pt x="2351" y="15429"/>
                    </a:lnTo>
                    <a:lnTo>
                      <a:pt x="1963" y="15915"/>
                    </a:lnTo>
                    <a:lnTo>
                      <a:pt x="1555" y="16420"/>
                    </a:lnTo>
                    <a:lnTo>
                      <a:pt x="1186" y="16925"/>
                    </a:lnTo>
                    <a:lnTo>
                      <a:pt x="855" y="17450"/>
                    </a:lnTo>
                    <a:lnTo>
                      <a:pt x="700" y="17702"/>
                    </a:lnTo>
                    <a:lnTo>
                      <a:pt x="544" y="17974"/>
                    </a:lnTo>
                    <a:lnTo>
                      <a:pt x="428" y="18246"/>
                    </a:lnTo>
                    <a:lnTo>
                      <a:pt x="311" y="18519"/>
                    </a:lnTo>
                    <a:lnTo>
                      <a:pt x="194" y="18791"/>
                    </a:lnTo>
                    <a:lnTo>
                      <a:pt x="117" y="19063"/>
                    </a:lnTo>
                    <a:lnTo>
                      <a:pt x="58" y="19335"/>
                    </a:lnTo>
                    <a:lnTo>
                      <a:pt x="20" y="19626"/>
                    </a:lnTo>
                    <a:lnTo>
                      <a:pt x="0" y="19918"/>
                    </a:lnTo>
                    <a:lnTo>
                      <a:pt x="0" y="20209"/>
                    </a:lnTo>
                    <a:lnTo>
                      <a:pt x="20" y="20501"/>
                    </a:lnTo>
                    <a:lnTo>
                      <a:pt x="78" y="20792"/>
                    </a:lnTo>
                    <a:lnTo>
                      <a:pt x="156" y="21103"/>
                    </a:lnTo>
                    <a:lnTo>
                      <a:pt x="253" y="21414"/>
                    </a:lnTo>
                    <a:lnTo>
                      <a:pt x="389" y="21725"/>
                    </a:lnTo>
                    <a:lnTo>
                      <a:pt x="564" y="22055"/>
                    </a:lnTo>
                    <a:lnTo>
                      <a:pt x="700" y="22269"/>
                    </a:lnTo>
                    <a:lnTo>
                      <a:pt x="836" y="22463"/>
                    </a:lnTo>
                    <a:lnTo>
                      <a:pt x="991" y="22657"/>
                    </a:lnTo>
                    <a:lnTo>
                      <a:pt x="1147" y="22832"/>
                    </a:lnTo>
                    <a:lnTo>
                      <a:pt x="1322" y="23007"/>
                    </a:lnTo>
                    <a:lnTo>
                      <a:pt x="1496" y="23163"/>
                    </a:lnTo>
                    <a:lnTo>
                      <a:pt x="1866" y="23474"/>
                    </a:lnTo>
                    <a:lnTo>
                      <a:pt x="2274" y="23726"/>
                    </a:lnTo>
                    <a:lnTo>
                      <a:pt x="2701" y="23959"/>
                    </a:lnTo>
                    <a:lnTo>
                      <a:pt x="3148" y="24154"/>
                    </a:lnTo>
                    <a:lnTo>
                      <a:pt x="3595" y="24348"/>
                    </a:lnTo>
                    <a:lnTo>
                      <a:pt x="4081" y="24503"/>
                    </a:lnTo>
                    <a:lnTo>
                      <a:pt x="4567" y="24639"/>
                    </a:lnTo>
                    <a:lnTo>
                      <a:pt x="5052" y="24756"/>
                    </a:lnTo>
                    <a:lnTo>
                      <a:pt x="5538" y="24873"/>
                    </a:lnTo>
                    <a:lnTo>
                      <a:pt x="6490" y="25086"/>
                    </a:lnTo>
                    <a:lnTo>
                      <a:pt x="7423" y="25281"/>
                    </a:lnTo>
                    <a:lnTo>
                      <a:pt x="8336" y="25475"/>
                    </a:lnTo>
                    <a:lnTo>
                      <a:pt x="8842" y="25553"/>
                    </a:lnTo>
                    <a:lnTo>
                      <a:pt x="9347" y="25650"/>
                    </a:lnTo>
                    <a:lnTo>
                      <a:pt x="9871" y="25708"/>
                    </a:lnTo>
                    <a:lnTo>
                      <a:pt x="10415" y="25747"/>
                    </a:lnTo>
                    <a:lnTo>
                      <a:pt x="10940" y="25767"/>
                    </a:lnTo>
                    <a:lnTo>
                      <a:pt x="11465" y="25747"/>
                    </a:lnTo>
                    <a:lnTo>
                      <a:pt x="11989" y="25689"/>
                    </a:lnTo>
                    <a:lnTo>
                      <a:pt x="12242" y="25650"/>
                    </a:lnTo>
                    <a:lnTo>
                      <a:pt x="12495" y="25611"/>
                    </a:lnTo>
                    <a:lnTo>
                      <a:pt x="12728" y="25533"/>
                    </a:lnTo>
                    <a:lnTo>
                      <a:pt x="12961" y="25456"/>
                    </a:lnTo>
                    <a:lnTo>
                      <a:pt x="13194" y="25378"/>
                    </a:lnTo>
                    <a:lnTo>
                      <a:pt x="13408" y="25281"/>
                    </a:lnTo>
                    <a:lnTo>
                      <a:pt x="13622" y="25164"/>
                    </a:lnTo>
                    <a:lnTo>
                      <a:pt x="13816" y="25028"/>
                    </a:lnTo>
                    <a:lnTo>
                      <a:pt x="14010" y="24873"/>
                    </a:lnTo>
                    <a:lnTo>
                      <a:pt x="14205" y="24717"/>
                    </a:lnTo>
                    <a:lnTo>
                      <a:pt x="14360" y="24523"/>
                    </a:lnTo>
                    <a:lnTo>
                      <a:pt x="14516" y="24329"/>
                    </a:lnTo>
                    <a:lnTo>
                      <a:pt x="14671" y="24115"/>
                    </a:lnTo>
                    <a:lnTo>
                      <a:pt x="14788" y="23882"/>
                    </a:lnTo>
                    <a:lnTo>
                      <a:pt x="14924" y="23629"/>
                    </a:lnTo>
                    <a:lnTo>
                      <a:pt x="15021" y="23357"/>
                    </a:lnTo>
                    <a:lnTo>
                      <a:pt x="15099" y="23085"/>
                    </a:lnTo>
                    <a:lnTo>
                      <a:pt x="15157" y="22832"/>
                    </a:lnTo>
                    <a:lnTo>
                      <a:pt x="15196" y="22560"/>
                    </a:lnTo>
                    <a:lnTo>
                      <a:pt x="15235" y="22288"/>
                    </a:lnTo>
                    <a:lnTo>
                      <a:pt x="15235" y="22016"/>
                    </a:lnTo>
                    <a:lnTo>
                      <a:pt x="15235" y="21744"/>
                    </a:lnTo>
                    <a:lnTo>
                      <a:pt x="15235" y="21453"/>
                    </a:lnTo>
                    <a:lnTo>
                      <a:pt x="15196" y="21181"/>
                    </a:lnTo>
                    <a:lnTo>
                      <a:pt x="15118" y="20637"/>
                    </a:lnTo>
                    <a:lnTo>
                      <a:pt x="15001" y="20092"/>
                    </a:lnTo>
                    <a:lnTo>
                      <a:pt x="14865" y="19548"/>
                    </a:lnTo>
                    <a:lnTo>
                      <a:pt x="14438" y="18169"/>
                    </a:lnTo>
                    <a:lnTo>
                      <a:pt x="14244" y="17469"/>
                    </a:lnTo>
                    <a:lnTo>
                      <a:pt x="14049" y="16789"/>
                    </a:lnTo>
                    <a:lnTo>
                      <a:pt x="13874" y="16109"/>
                    </a:lnTo>
                    <a:lnTo>
                      <a:pt x="13738" y="15390"/>
                    </a:lnTo>
                    <a:lnTo>
                      <a:pt x="13622" y="14691"/>
                    </a:lnTo>
                    <a:lnTo>
                      <a:pt x="13583" y="14321"/>
                    </a:lnTo>
                    <a:lnTo>
                      <a:pt x="13563" y="13952"/>
                    </a:lnTo>
                    <a:lnTo>
                      <a:pt x="13544" y="13583"/>
                    </a:lnTo>
                    <a:lnTo>
                      <a:pt x="13544" y="13214"/>
                    </a:lnTo>
                    <a:lnTo>
                      <a:pt x="13563" y="12845"/>
                    </a:lnTo>
                    <a:lnTo>
                      <a:pt x="13583" y="12495"/>
                    </a:lnTo>
                    <a:lnTo>
                      <a:pt x="13680" y="11756"/>
                    </a:lnTo>
                    <a:lnTo>
                      <a:pt x="13816" y="11037"/>
                    </a:lnTo>
                    <a:lnTo>
                      <a:pt x="13952" y="10318"/>
                    </a:lnTo>
                    <a:lnTo>
                      <a:pt x="14127" y="9599"/>
                    </a:lnTo>
                    <a:lnTo>
                      <a:pt x="14477" y="8162"/>
                    </a:lnTo>
                    <a:lnTo>
                      <a:pt x="14613" y="7443"/>
                    </a:lnTo>
                    <a:lnTo>
                      <a:pt x="14749" y="6743"/>
                    </a:lnTo>
                    <a:lnTo>
                      <a:pt x="14826" y="6024"/>
                    </a:lnTo>
                    <a:lnTo>
                      <a:pt x="14865" y="5655"/>
                    </a:lnTo>
                    <a:lnTo>
                      <a:pt x="14885" y="5305"/>
                    </a:lnTo>
                    <a:lnTo>
                      <a:pt x="14885" y="4955"/>
                    </a:lnTo>
                    <a:lnTo>
                      <a:pt x="14865" y="4586"/>
                    </a:lnTo>
                    <a:lnTo>
                      <a:pt x="14826" y="4236"/>
                    </a:lnTo>
                    <a:lnTo>
                      <a:pt x="14768" y="3867"/>
                    </a:lnTo>
                    <a:lnTo>
                      <a:pt x="14710" y="3517"/>
                    </a:lnTo>
                    <a:lnTo>
                      <a:pt x="14613" y="3148"/>
                    </a:lnTo>
                    <a:lnTo>
                      <a:pt x="14496" y="2798"/>
                    </a:lnTo>
                    <a:lnTo>
                      <a:pt x="14360" y="2429"/>
                    </a:lnTo>
                    <a:lnTo>
                      <a:pt x="14224" y="2118"/>
                    </a:lnTo>
                    <a:lnTo>
                      <a:pt x="14069" y="1846"/>
                    </a:lnTo>
                    <a:lnTo>
                      <a:pt x="13913" y="1574"/>
                    </a:lnTo>
                    <a:lnTo>
                      <a:pt x="13738" y="1341"/>
                    </a:lnTo>
                    <a:lnTo>
                      <a:pt x="13563" y="1108"/>
                    </a:lnTo>
                    <a:lnTo>
                      <a:pt x="13369" y="914"/>
                    </a:lnTo>
                    <a:lnTo>
                      <a:pt x="13175" y="739"/>
                    </a:lnTo>
                    <a:lnTo>
                      <a:pt x="12961" y="583"/>
                    </a:lnTo>
                    <a:lnTo>
                      <a:pt x="12747" y="447"/>
                    </a:lnTo>
                    <a:lnTo>
                      <a:pt x="12534" y="331"/>
                    </a:lnTo>
                    <a:lnTo>
                      <a:pt x="12300" y="233"/>
                    </a:lnTo>
                    <a:lnTo>
                      <a:pt x="12087" y="136"/>
                    </a:lnTo>
                    <a:lnTo>
                      <a:pt x="11834" y="78"/>
                    </a:lnTo>
                    <a:lnTo>
                      <a:pt x="11601" y="39"/>
                    </a:lnTo>
                    <a:lnTo>
                      <a:pt x="11368" y="20"/>
                    </a:lnTo>
                    <a:lnTo>
                      <a:pt x="11115" y="0"/>
                    </a:lnTo>
                    <a:close/>
                  </a:path>
                </a:pathLst>
              </a:custGeom>
              <a:solidFill>
                <a:srgbClr val="FFD2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28"/>
              <p:cNvSpPr/>
              <p:nvPr/>
            </p:nvSpPr>
            <p:spPr>
              <a:xfrm>
                <a:off x="3385975" y="7236375"/>
                <a:ext cx="386225" cy="641275"/>
              </a:xfrm>
              <a:custGeom>
                <a:avLst/>
                <a:gdLst/>
                <a:ahLst/>
                <a:cxnLst/>
                <a:rect l="l" t="t" r="r" b="b"/>
                <a:pathLst>
                  <a:path w="15449" h="25651" extrusionOk="0">
                    <a:moveTo>
                      <a:pt x="8278" y="1"/>
                    </a:moveTo>
                    <a:lnTo>
                      <a:pt x="8045" y="20"/>
                    </a:lnTo>
                    <a:lnTo>
                      <a:pt x="7793" y="59"/>
                    </a:lnTo>
                    <a:lnTo>
                      <a:pt x="7560" y="98"/>
                    </a:lnTo>
                    <a:lnTo>
                      <a:pt x="7307" y="156"/>
                    </a:lnTo>
                    <a:lnTo>
                      <a:pt x="7074" y="234"/>
                    </a:lnTo>
                    <a:lnTo>
                      <a:pt x="6841" y="331"/>
                    </a:lnTo>
                    <a:lnTo>
                      <a:pt x="6588" y="448"/>
                    </a:lnTo>
                    <a:lnTo>
                      <a:pt x="6374" y="564"/>
                    </a:lnTo>
                    <a:lnTo>
                      <a:pt x="6141" y="700"/>
                    </a:lnTo>
                    <a:lnTo>
                      <a:pt x="5908" y="856"/>
                    </a:lnTo>
                    <a:lnTo>
                      <a:pt x="5694" y="1011"/>
                    </a:lnTo>
                    <a:lnTo>
                      <a:pt x="5480" y="1186"/>
                    </a:lnTo>
                    <a:lnTo>
                      <a:pt x="5267" y="1380"/>
                    </a:lnTo>
                    <a:lnTo>
                      <a:pt x="5072" y="1575"/>
                    </a:lnTo>
                    <a:lnTo>
                      <a:pt x="4878" y="1789"/>
                    </a:lnTo>
                    <a:lnTo>
                      <a:pt x="4684" y="2002"/>
                    </a:lnTo>
                    <a:lnTo>
                      <a:pt x="4509" y="2235"/>
                    </a:lnTo>
                    <a:lnTo>
                      <a:pt x="4334" y="2469"/>
                    </a:lnTo>
                    <a:lnTo>
                      <a:pt x="4276" y="2566"/>
                    </a:lnTo>
                    <a:lnTo>
                      <a:pt x="4101" y="2760"/>
                    </a:lnTo>
                    <a:lnTo>
                      <a:pt x="3945" y="2974"/>
                    </a:lnTo>
                    <a:lnTo>
                      <a:pt x="3809" y="3188"/>
                    </a:lnTo>
                    <a:lnTo>
                      <a:pt x="3673" y="3401"/>
                    </a:lnTo>
                    <a:lnTo>
                      <a:pt x="3557" y="3635"/>
                    </a:lnTo>
                    <a:lnTo>
                      <a:pt x="3440" y="3868"/>
                    </a:lnTo>
                    <a:lnTo>
                      <a:pt x="3343" y="4120"/>
                    </a:lnTo>
                    <a:lnTo>
                      <a:pt x="3246" y="4373"/>
                    </a:lnTo>
                    <a:lnTo>
                      <a:pt x="3090" y="4898"/>
                    </a:lnTo>
                    <a:lnTo>
                      <a:pt x="2974" y="5442"/>
                    </a:lnTo>
                    <a:lnTo>
                      <a:pt x="2896" y="6025"/>
                    </a:lnTo>
                    <a:lnTo>
                      <a:pt x="2838" y="6608"/>
                    </a:lnTo>
                    <a:lnTo>
                      <a:pt x="2818" y="7093"/>
                    </a:lnTo>
                    <a:lnTo>
                      <a:pt x="2838" y="7579"/>
                    </a:lnTo>
                    <a:lnTo>
                      <a:pt x="2857" y="8065"/>
                    </a:lnTo>
                    <a:lnTo>
                      <a:pt x="2896" y="8570"/>
                    </a:lnTo>
                    <a:lnTo>
                      <a:pt x="3013" y="9600"/>
                    </a:lnTo>
                    <a:lnTo>
                      <a:pt x="3110" y="10630"/>
                    </a:lnTo>
                    <a:lnTo>
                      <a:pt x="3149" y="11135"/>
                    </a:lnTo>
                    <a:lnTo>
                      <a:pt x="3187" y="11660"/>
                    </a:lnTo>
                    <a:lnTo>
                      <a:pt x="3187" y="12165"/>
                    </a:lnTo>
                    <a:lnTo>
                      <a:pt x="3168" y="12651"/>
                    </a:lnTo>
                    <a:lnTo>
                      <a:pt x="3110" y="13156"/>
                    </a:lnTo>
                    <a:lnTo>
                      <a:pt x="3032" y="13622"/>
                    </a:lnTo>
                    <a:lnTo>
                      <a:pt x="2915" y="14089"/>
                    </a:lnTo>
                    <a:lnTo>
                      <a:pt x="2838" y="14322"/>
                    </a:lnTo>
                    <a:lnTo>
                      <a:pt x="2760" y="14555"/>
                    </a:lnTo>
                    <a:lnTo>
                      <a:pt x="2507" y="15060"/>
                    </a:lnTo>
                    <a:lnTo>
                      <a:pt x="2235" y="15604"/>
                    </a:lnTo>
                    <a:lnTo>
                      <a:pt x="1944" y="16148"/>
                    </a:lnTo>
                    <a:lnTo>
                      <a:pt x="1633" y="16693"/>
                    </a:lnTo>
                    <a:lnTo>
                      <a:pt x="1322" y="17237"/>
                    </a:lnTo>
                    <a:lnTo>
                      <a:pt x="1011" y="17800"/>
                    </a:lnTo>
                    <a:lnTo>
                      <a:pt x="720" y="18364"/>
                    </a:lnTo>
                    <a:lnTo>
                      <a:pt x="467" y="18927"/>
                    </a:lnTo>
                    <a:lnTo>
                      <a:pt x="350" y="19199"/>
                    </a:lnTo>
                    <a:lnTo>
                      <a:pt x="253" y="19491"/>
                    </a:lnTo>
                    <a:lnTo>
                      <a:pt x="176" y="19782"/>
                    </a:lnTo>
                    <a:lnTo>
                      <a:pt x="98" y="20054"/>
                    </a:lnTo>
                    <a:lnTo>
                      <a:pt x="59" y="20346"/>
                    </a:lnTo>
                    <a:lnTo>
                      <a:pt x="20" y="20637"/>
                    </a:lnTo>
                    <a:lnTo>
                      <a:pt x="1" y="20929"/>
                    </a:lnTo>
                    <a:lnTo>
                      <a:pt x="1" y="21201"/>
                    </a:lnTo>
                    <a:lnTo>
                      <a:pt x="20" y="21492"/>
                    </a:lnTo>
                    <a:lnTo>
                      <a:pt x="78" y="21784"/>
                    </a:lnTo>
                    <a:lnTo>
                      <a:pt x="137" y="22075"/>
                    </a:lnTo>
                    <a:lnTo>
                      <a:pt x="234" y="22367"/>
                    </a:lnTo>
                    <a:lnTo>
                      <a:pt x="370" y="22639"/>
                    </a:lnTo>
                    <a:lnTo>
                      <a:pt x="525" y="22930"/>
                    </a:lnTo>
                    <a:lnTo>
                      <a:pt x="720" y="23222"/>
                    </a:lnTo>
                    <a:lnTo>
                      <a:pt x="933" y="23513"/>
                    </a:lnTo>
                    <a:lnTo>
                      <a:pt x="1089" y="23688"/>
                    </a:lnTo>
                    <a:lnTo>
                      <a:pt x="1264" y="23882"/>
                    </a:lnTo>
                    <a:lnTo>
                      <a:pt x="1439" y="24038"/>
                    </a:lnTo>
                    <a:lnTo>
                      <a:pt x="1633" y="24193"/>
                    </a:lnTo>
                    <a:lnTo>
                      <a:pt x="1827" y="24329"/>
                    </a:lnTo>
                    <a:lnTo>
                      <a:pt x="2022" y="24465"/>
                    </a:lnTo>
                    <a:lnTo>
                      <a:pt x="2449" y="24698"/>
                    </a:lnTo>
                    <a:lnTo>
                      <a:pt x="2896" y="24893"/>
                    </a:lnTo>
                    <a:lnTo>
                      <a:pt x="3343" y="25048"/>
                    </a:lnTo>
                    <a:lnTo>
                      <a:pt x="3809" y="25184"/>
                    </a:lnTo>
                    <a:lnTo>
                      <a:pt x="4295" y="25281"/>
                    </a:lnTo>
                    <a:lnTo>
                      <a:pt x="4800" y="25359"/>
                    </a:lnTo>
                    <a:lnTo>
                      <a:pt x="5286" y="25417"/>
                    </a:lnTo>
                    <a:lnTo>
                      <a:pt x="5791" y="25456"/>
                    </a:lnTo>
                    <a:lnTo>
                      <a:pt x="6296" y="25495"/>
                    </a:lnTo>
                    <a:lnTo>
                      <a:pt x="7268" y="25534"/>
                    </a:lnTo>
                    <a:lnTo>
                      <a:pt x="8220" y="25592"/>
                    </a:lnTo>
                    <a:lnTo>
                      <a:pt x="9153" y="25631"/>
                    </a:lnTo>
                    <a:lnTo>
                      <a:pt x="9658" y="25650"/>
                    </a:lnTo>
                    <a:lnTo>
                      <a:pt x="10183" y="25631"/>
                    </a:lnTo>
                    <a:lnTo>
                      <a:pt x="10707" y="25612"/>
                    </a:lnTo>
                    <a:lnTo>
                      <a:pt x="11252" y="25573"/>
                    </a:lnTo>
                    <a:lnTo>
                      <a:pt x="11776" y="25495"/>
                    </a:lnTo>
                    <a:lnTo>
                      <a:pt x="12301" y="25398"/>
                    </a:lnTo>
                    <a:lnTo>
                      <a:pt x="12787" y="25262"/>
                    </a:lnTo>
                    <a:lnTo>
                      <a:pt x="13039" y="25184"/>
                    </a:lnTo>
                    <a:lnTo>
                      <a:pt x="13272" y="25106"/>
                    </a:lnTo>
                    <a:lnTo>
                      <a:pt x="13506" y="24990"/>
                    </a:lnTo>
                    <a:lnTo>
                      <a:pt x="13719" y="24873"/>
                    </a:lnTo>
                    <a:lnTo>
                      <a:pt x="13933" y="24757"/>
                    </a:lnTo>
                    <a:lnTo>
                      <a:pt x="14127" y="24621"/>
                    </a:lnTo>
                    <a:lnTo>
                      <a:pt x="14322" y="24465"/>
                    </a:lnTo>
                    <a:lnTo>
                      <a:pt x="14497" y="24310"/>
                    </a:lnTo>
                    <a:lnTo>
                      <a:pt x="14671" y="24135"/>
                    </a:lnTo>
                    <a:lnTo>
                      <a:pt x="14807" y="23941"/>
                    </a:lnTo>
                    <a:lnTo>
                      <a:pt x="14963" y="23727"/>
                    </a:lnTo>
                    <a:lnTo>
                      <a:pt x="15080" y="23513"/>
                    </a:lnTo>
                    <a:lnTo>
                      <a:pt x="15177" y="23280"/>
                    </a:lnTo>
                    <a:lnTo>
                      <a:pt x="15274" y="23027"/>
                    </a:lnTo>
                    <a:lnTo>
                      <a:pt x="15352" y="22755"/>
                    </a:lnTo>
                    <a:lnTo>
                      <a:pt x="15410" y="22483"/>
                    </a:lnTo>
                    <a:lnTo>
                      <a:pt x="15449" y="22192"/>
                    </a:lnTo>
                    <a:lnTo>
                      <a:pt x="15449" y="21920"/>
                    </a:lnTo>
                    <a:lnTo>
                      <a:pt x="15449" y="21648"/>
                    </a:lnTo>
                    <a:lnTo>
                      <a:pt x="15449" y="21376"/>
                    </a:lnTo>
                    <a:lnTo>
                      <a:pt x="15410" y="21104"/>
                    </a:lnTo>
                    <a:lnTo>
                      <a:pt x="15371" y="20831"/>
                    </a:lnTo>
                    <a:lnTo>
                      <a:pt x="15313" y="20559"/>
                    </a:lnTo>
                    <a:lnTo>
                      <a:pt x="15235" y="20307"/>
                    </a:lnTo>
                    <a:lnTo>
                      <a:pt x="15080" y="19763"/>
                    </a:lnTo>
                    <a:lnTo>
                      <a:pt x="14866" y="19258"/>
                    </a:lnTo>
                    <a:lnTo>
                      <a:pt x="14633" y="18752"/>
                    </a:lnTo>
                    <a:lnTo>
                      <a:pt x="13991" y="17431"/>
                    </a:lnTo>
                    <a:lnTo>
                      <a:pt x="13680" y="16790"/>
                    </a:lnTo>
                    <a:lnTo>
                      <a:pt x="13389" y="16148"/>
                    </a:lnTo>
                    <a:lnTo>
                      <a:pt x="13117" y="15488"/>
                    </a:lnTo>
                    <a:lnTo>
                      <a:pt x="12864" y="14827"/>
                    </a:lnTo>
                    <a:lnTo>
                      <a:pt x="12631" y="14128"/>
                    </a:lnTo>
                    <a:lnTo>
                      <a:pt x="12534" y="13778"/>
                    </a:lnTo>
                    <a:lnTo>
                      <a:pt x="12456" y="13428"/>
                    </a:lnTo>
                    <a:lnTo>
                      <a:pt x="12379" y="13059"/>
                    </a:lnTo>
                    <a:lnTo>
                      <a:pt x="12320" y="12690"/>
                    </a:lnTo>
                    <a:lnTo>
                      <a:pt x="12281" y="12340"/>
                    </a:lnTo>
                    <a:lnTo>
                      <a:pt x="12243" y="11971"/>
                    </a:lnTo>
                    <a:lnTo>
                      <a:pt x="12223" y="11232"/>
                    </a:lnTo>
                    <a:lnTo>
                      <a:pt x="12223" y="10513"/>
                    </a:lnTo>
                    <a:lnTo>
                      <a:pt x="12262" y="9775"/>
                    </a:lnTo>
                    <a:lnTo>
                      <a:pt x="12320" y="9037"/>
                    </a:lnTo>
                    <a:lnTo>
                      <a:pt x="12417" y="7560"/>
                    </a:lnTo>
                    <a:lnTo>
                      <a:pt x="12456" y="6841"/>
                    </a:lnTo>
                    <a:lnTo>
                      <a:pt x="12456" y="6102"/>
                    </a:lnTo>
                    <a:lnTo>
                      <a:pt x="12437" y="5383"/>
                    </a:lnTo>
                    <a:lnTo>
                      <a:pt x="12398" y="5034"/>
                    </a:lnTo>
                    <a:lnTo>
                      <a:pt x="12359" y="4684"/>
                    </a:lnTo>
                    <a:lnTo>
                      <a:pt x="12301" y="4315"/>
                    </a:lnTo>
                    <a:lnTo>
                      <a:pt x="12223" y="3965"/>
                    </a:lnTo>
                    <a:lnTo>
                      <a:pt x="12145" y="3615"/>
                    </a:lnTo>
                    <a:lnTo>
                      <a:pt x="12029" y="3285"/>
                    </a:lnTo>
                    <a:lnTo>
                      <a:pt x="11893" y="2935"/>
                    </a:lnTo>
                    <a:lnTo>
                      <a:pt x="11757" y="2605"/>
                    </a:lnTo>
                    <a:lnTo>
                      <a:pt x="11582" y="2255"/>
                    </a:lnTo>
                    <a:lnTo>
                      <a:pt x="11388" y="1925"/>
                    </a:lnTo>
                    <a:lnTo>
                      <a:pt x="11193" y="1653"/>
                    </a:lnTo>
                    <a:lnTo>
                      <a:pt x="10999" y="1380"/>
                    </a:lnTo>
                    <a:lnTo>
                      <a:pt x="10805" y="1147"/>
                    </a:lnTo>
                    <a:lnTo>
                      <a:pt x="10591" y="934"/>
                    </a:lnTo>
                    <a:lnTo>
                      <a:pt x="10377" y="759"/>
                    </a:lnTo>
                    <a:lnTo>
                      <a:pt x="10163" y="584"/>
                    </a:lnTo>
                    <a:lnTo>
                      <a:pt x="9930" y="448"/>
                    </a:lnTo>
                    <a:lnTo>
                      <a:pt x="9716" y="331"/>
                    </a:lnTo>
                    <a:lnTo>
                      <a:pt x="9483" y="215"/>
                    </a:lnTo>
                    <a:lnTo>
                      <a:pt x="9250" y="137"/>
                    </a:lnTo>
                    <a:lnTo>
                      <a:pt x="8997" y="79"/>
                    </a:lnTo>
                    <a:lnTo>
                      <a:pt x="8764" y="40"/>
                    </a:lnTo>
                    <a:lnTo>
                      <a:pt x="8531" y="20"/>
                    </a:lnTo>
                    <a:lnTo>
                      <a:pt x="8278" y="1"/>
                    </a:lnTo>
                    <a:close/>
                  </a:path>
                </a:pathLst>
              </a:custGeom>
              <a:solidFill>
                <a:srgbClr val="FFD2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28"/>
              <p:cNvSpPr/>
              <p:nvPr/>
            </p:nvSpPr>
            <p:spPr>
              <a:xfrm>
                <a:off x="2987625" y="7619175"/>
                <a:ext cx="381375" cy="215725"/>
              </a:xfrm>
              <a:custGeom>
                <a:avLst/>
                <a:gdLst/>
                <a:ahLst/>
                <a:cxnLst/>
                <a:rect l="l" t="t" r="r" b="b"/>
                <a:pathLst>
                  <a:path w="15255" h="8629" extrusionOk="0">
                    <a:moveTo>
                      <a:pt x="14166" y="1"/>
                    </a:moveTo>
                    <a:lnTo>
                      <a:pt x="13700" y="20"/>
                    </a:lnTo>
                    <a:lnTo>
                      <a:pt x="12320" y="20"/>
                    </a:lnTo>
                    <a:lnTo>
                      <a:pt x="11368" y="40"/>
                    </a:lnTo>
                    <a:lnTo>
                      <a:pt x="10669" y="59"/>
                    </a:lnTo>
                    <a:lnTo>
                      <a:pt x="10105" y="98"/>
                    </a:lnTo>
                    <a:lnTo>
                      <a:pt x="9522" y="176"/>
                    </a:lnTo>
                    <a:lnTo>
                      <a:pt x="8726" y="312"/>
                    </a:lnTo>
                    <a:lnTo>
                      <a:pt x="7929" y="487"/>
                    </a:lnTo>
                    <a:lnTo>
                      <a:pt x="6335" y="836"/>
                    </a:lnTo>
                    <a:lnTo>
                      <a:pt x="5539" y="992"/>
                    </a:lnTo>
                    <a:lnTo>
                      <a:pt x="4742" y="1128"/>
                    </a:lnTo>
                    <a:lnTo>
                      <a:pt x="4334" y="1167"/>
                    </a:lnTo>
                    <a:lnTo>
                      <a:pt x="3945" y="1206"/>
                    </a:lnTo>
                    <a:lnTo>
                      <a:pt x="3537" y="1225"/>
                    </a:lnTo>
                    <a:lnTo>
                      <a:pt x="3129" y="1245"/>
                    </a:lnTo>
                    <a:lnTo>
                      <a:pt x="2779" y="1225"/>
                    </a:lnTo>
                    <a:lnTo>
                      <a:pt x="2430" y="1206"/>
                    </a:lnTo>
                    <a:lnTo>
                      <a:pt x="2119" y="1147"/>
                    </a:lnTo>
                    <a:lnTo>
                      <a:pt x="1808" y="1070"/>
                    </a:lnTo>
                    <a:lnTo>
                      <a:pt x="1516" y="972"/>
                    </a:lnTo>
                    <a:lnTo>
                      <a:pt x="1225" y="856"/>
                    </a:lnTo>
                    <a:lnTo>
                      <a:pt x="972" y="720"/>
                    </a:lnTo>
                    <a:lnTo>
                      <a:pt x="720" y="564"/>
                    </a:lnTo>
                    <a:lnTo>
                      <a:pt x="584" y="798"/>
                    </a:lnTo>
                    <a:lnTo>
                      <a:pt x="467" y="1050"/>
                    </a:lnTo>
                    <a:lnTo>
                      <a:pt x="351" y="1303"/>
                    </a:lnTo>
                    <a:lnTo>
                      <a:pt x="253" y="1575"/>
                    </a:lnTo>
                    <a:lnTo>
                      <a:pt x="176" y="1827"/>
                    </a:lnTo>
                    <a:lnTo>
                      <a:pt x="98" y="2100"/>
                    </a:lnTo>
                    <a:lnTo>
                      <a:pt x="59" y="2352"/>
                    </a:lnTo>
                    <a:lnTo>
                      <a:pt x="20" y="2624"/>
                    </a:lnTo>
                    <a:lnTo>
                      <a:pt x="1" y="2896"/>
                    </a:lnTo>
                    <a:lnTo>
                      <a:pt x="20" y="3168"/>
                    </a:lnTo>
                    <a:lnTo>
                      <a:pt x="59" y="3460"/>
                    </a:lnTo>
                    <a:lnTo>
                      <a:pt x="98" y="3732"/>
                    </a:lnTo>
                    <a:lnTo>
                      <a:pt x="176" y="4023"/>
                    </a:lnTo>
                    <a:lnTo>
                      <a:pt x="292" y="4315"/>
                    </a:lnTo>
                    <a:lnTo>
                      <a:pt x="428" y="4606"/>
                    </a:lnTo>
                    <a:lnTo>
                      <a:pt x="584" y="4917"/>
                    </a:lnTo>
                    <a:lnTo>
                      <a:pt x="720" y="5131"/>
                    </a:lnTo>
                    <a:lnTo>
                      <a:pt x="856" y="5325"/>
                    </a:lnTo>
                    <a:lnTo>
                      <a:pt x="1011" y="5519"/>
                    </a:lnTo>
                    <a:lnTo>
                      <a:pt x="1167" y="5694"/>
                    </a:lnTo>
                    <a:lnTo>
                      <a:pt x="1342" y="5869"/>
                    </a:lnTo>
                    <a:lnTo>
                      <a:pt x="1516" y="6025"/>
                    </a:lnTo>
                    <a:lnTo>
                      <a:pt x="1886" y="6336"/>
                    </a:lnTo>
                    <a:lnTo>
                      <a:pt x="2294" y="6588"/>
                    </a:lnTo>
                    <a:lnTo>
                      <a:pt x="2721" y="6821"/>
                    </a:lnTo>
                    <a:lnTo>
                      <a:pt x="3168" y="7016"/>
                    </a:lnTo>
                    <a:lnTo>
                      <a:pt x="3615" y="7210"/>
                    </a:lnTo>
                    <a:lnTo>
                      <a:pt x="4101" y="7365"/>
                    </a:lnTo>
                    <a:lnTo>
                      <a:pt x="4587" y="7501"/>
                    </a:lnTo>
                    <a:lnTo>
                      <a:pt x="5072" y="7618"/>
                    </a:lnTo>
                    <a:lnTo>
                      <a:pt x="5558" y="7735"/>
                    </a:lnTo>
                    <a:lnTo>
                      <a:pt x="6510" y="7948"/>
                    </a:lnTo>
                    <a:lnTo>
                      <a:pt x="7443" y="8143"/>
                    </a:lnTo>
                    <a:lnTo>
                      <a:pt x="8356" y="8337"/>
                    </a:lnTo>
                    <a:lnTo>
                      <a:pt x="8862" y="8415"/>
                    </a:lnTo>
                    <a:lnTo>
                      <a:pt x="9367" y="8512"/>
                    </a:lnTo>
                    <a:lnTo>
                      <a:pt x="9891" y="8570"/>
                    </a:lnTo>
                    <a:lnTo>
                      <a:pt x="10435" y="8609"/>
                    </a:lnTo>
                    <a:lnTo>
                      <a:pt x="10960" y="8629"/>
                    </a:lnTo>
                    <a:lnTo>
                      <a:pt x="11485" y="8609"/>
                    </a:lnTo>
                    <a:lnTo>
                      <a:pt x="12009" y="8551"/>
                    </a:lnTo>
                    <a:lnTo>
                      <a:pt x="12262" y="8512"/>
                    </a:lnTo>
                    <a:lnTo>
                      <a:pt x="12515" y="8473"/>
                    </a:lnTo>
                    <a:lnTo>
                      <a:pt x="12748" y="8395"/>
                    </a:lnTo>
                    <a:lnTo>
                      <a:pt x="12981" y="8318"/>
                    </a:lnTo>
                    <a:lnTo>
                      <a:pt x="13214" y="8240"/>
                    </a:lnTo>
                    <a:lnTo>
                      <a:pt x="13428" y="8143"/>
                    </a:lnTo>
                    <a:lnTo>
                      <a:pt x="13642" y="8026"/>
                    </a:lnTo>
                    <a:lnTo>
                      <a:pt x="13836" y="7890"/>
                    </a:lnTo>
                    <a:lnTo>
                      <a:pt x="14030" y="7735"/>
                    </a:lnTo>
                    <a:lnTo>
                      <a:pt x="14225" y="7579"/>
                    </a:lnTo>
                    <a:lnTo>
                      <a:pt x="14380" y="7385"/>
                    </a:lnTo>
                    <a:lnTo>
                      <a:pt x="14536" y="7191"/>
                    </a:lnTo>
                    <a:lnTo>
                      <a:pt x="14691" y="6977"/>
                    </a:lnTo>
                    <a:lnTo>
                      <a:pt x="14808" y="6744"/>
                    </a:lnTo>
                    <a:lnTo>
                      <a:pt x="14944" y="6491"/>
                    </a:lnTo>
                    <a:lnTo>
                      <a:pt x="15041" y="6219"/>
                    </a:lnTo>
                    <a:lnTo>
                      <a:pt x="15119" y="5947"/>
                    </a:lnTo>
                    <a:lnTo>
                      <a:pt x="15177" y="5694"/>
                    </a:lnTo>
                    <a:lnTo>
                      <a:pt x="15216" y="5422"/>
                    </a:lnTo>
                    <a:lnTo>
                      <a:pt x="15255" y="5150"/>
                    </a:lnTo>
                    <a:lnTo>
                      <a:pt x="15255" y="4878"/>
                    </a:lnTo>
                    <a:lnTo>
                      <a:pt x="15255" y="4606"/>
                    </a:lnTo>
                    <a:lnTo>
                      <a:pt x="15255" y="4315"/>
                    </a:lnTo>
                    <a:lnTo>
                      <a:pt x="15216" y="4043"/>
                    </a:lnTo>
                    <a:lnTo>
                      <a:pt x="15138" y="3499"/>
                    </a:lnTo>
                    <a:lnTo>
                      <a:pt x="15021" y="2954"/>
                    </a:lnTo>
                    <a:lnTo>
                      <a:pt x="14885" y="2410"/>
                    </a:lnTo>
                    <a:lnTo>
                      <a:pt x="14516" y="1206"/>
                    </a:lnTo>
                    <a:lnTo>
                      <a:pt x="1416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28"/>
              <p:cNvSpPr/>
              <p:nvPr/>
            </p:nvSpPr>
            <p:spPr>
              <a:xfrm>
                <a:off x="3385975" y="7670200"/>
                <a:ext cx="386225" cy="207450"/>
              </a:xfrm>
              <a:custGeom>
                <a:avLst/>
                <a:gdLst/>
                <a:ahLst/>
                <a:cxnLst/>
                <a:rect l="l" t="t" r="r" b="b"/>
                <a:pathLst>
                  <a:path w="15449" h="8298" extrusionOk="0">
                    <a:moveTo>
                      <a:pt x="1244" y="0"/>
                    </a:moveTo>
                    <a:lnTo>
                      <a:pt x="856" y="758"/>
                    </a:lnTo>
                    <a:lnTo>
                      <a:pt x="661" y="1127"/>
                    </a:lnTo>
                    <a:lnTo>
                      <a:pt x="486" y="1516"/>
                    </a:lnTo>
                    <a:lnTo>
                      <a:pt x="350" y="1905"/>
                    </a:lnTo>
                    <a:lnTo>
                      <a:pt x="214" y="2274"/>
                    </a:lnTo>
                    <a:lnTo>
                      <a:pt x="117" y="2662"/>
                    </a:lnTo>
                    <a:lnTo>
                      <a:pt x="39" y="3051"/>
                    </a:lnTo>
                    <a:lnTo>
                      <a:pt x="1" y="3440"/>
                    </a:lnTo>
                    <a:lnTo>
                      <a:pt x="1" y="3828"/>
                    </a:lnTo>
                    <a:lnTo>
                      <a:pt x="39" y="4217"/>
                    </a:lnTo>
                    <a:lnTo>
                      <a:pt x="117" y="4605"/>
                    </a:lnTo>
                    <a:lnTo>
                      <a:pt x="234" y="4994"/>
                    </a:lnTo>
                    <a:lnTo>
                      <a:pt x="312" y="5188"/>
                    </a:lnTo>
                    <a:lnTo>
                      <a:pt x="409" y="5383"/>
                    </a:lnTo>
                    <a:lnTo>
                      <a:pt x="525" y="5577"/>
                    </a:lnTo>
                    <a:lnTo>
                      <a:pt x="642" y="5771"/>
                    </a:lnTo>
                    <a:lnTo>
                      <a:pt x="778" y="5966"/>
                    </a:lnTo>
                    <a:lnTo>
                      <a:pt x="933" y="6160"/>
                    </a:lnTo>
                    <a:lnTo>
                      <a:pt x="1089" y="6335"/>
                    </a:lnTo>
                    <a:lnTo>
                      <a:pt x="1264" y="6529"/>
                    </a:lnTo>
                    <a:lnTo>
                      <a:pt x="1439" y="6685"/>
                    </a:lnTo>
                    <a:lnTo>
                      <a:pt x="1633" y="6840"/>
                    </a:lnTo>
                    <a:lnTo>
                      <a:pt x="1827" y="6976"/>
                    </a:lnTo>
                    <a:lnTo>
                      <a:pt x="2022" y="7112"/>
                    </a:lnTo>
                    <a:lnTo>
                      <a:pt x="2449" y="7345"/>
                    </a:lnTo>
                    <a:lnTo>
                      <a:pt x="2896" y="7540"/>
                    </a:lnTo>
                    <a:lnTo>
                      <a:pt x="3343" y="7695"/>
                    </a:lnTo>
                    <a:lnTo>
                      <a:pt x="3809" y="7831"/>
                    </a:lnTo>
                    <a:lnTo>
                      <a:pt x="4295" y="7928"/>
                    </a:lnTo>
                    <a:lnTo>
                      <a:pt x="4800" y="8006"/>
                    </a:lnTo>
                    <a:lnTo>
                      <a:pt x="5286" y="8064"/>
                    </a:lnTo>
                    <a:lnTo>
                      <a:pt x="5791" y="8103"/>
                    </a:lnTo>
                    <a:lnTo>
                      <a:pt x="6296" y="8142"/>
                    </a:lnTo>
                    <a:lnTo>
                      <a:pt x="7268" y="8181"/>
                    </a:lnTo>
                    <a:lnTo>
                      <a:pt x="8220" y="8239"/>
                    </a:lnTo>
                    <a:lnTo>
                      <a:pt x="9153" y="8278"/>
                    </a:lnTo>
                    <a:lnTo>
                      <a:pt x="9658" y="8297"/>
                    </a:lnTo>
                    <a:lnTo>
                      <a:pt x="10183" y="8278"/>
                    </a:lnTo>
                    <a:lnTo>
                      <a:pt x="10707" y="8259"/>
                    </a:lnTo>
                    <a:lnTo>
                      <a:pt x="11252" y="8220"/>
                    </a:lnTo>
                    <a:lnTo>
                      <a:pt x="11776" y="8142"/>
                    </a:lnTo>
                    <a:lnTo>
                      <a:pt x="12301" y="8045"/>
                    </a:lnTo>
                    <a:lnTo>
                      <a:pt x="12787" y="7909"/>
                    </a:lnTo>
                    <a:lnTo>
                      <a:pt x="13039" y="7831"/>
                    </a:lnTo>
                    <a:lnTo>
                      <a:pt x="13272" y="7753"/>
                    </a:lnTo>
                    <a:lnTo>
                      <a:pt x="13506" y="7637"/>
                    </a:lnTo>
                    <a:lnTo>
                      <a:pt x="13719" y="7520"/>
                    </a:lnTo>
                    <a:lnTo>
                      <a:pt x="13933" y="7404"/>
                    </a:lnTo>
                    <a:lnTo>
                      <a:pt x="14127" y="7268"/>
                    </a:lnTo>
                    <a:lnTo>
                      <a:pt x="14322" y="7112"/>
                    </a:lnTo>
                    <a:lnTo>
                      <a:pt x="14497" y="6957"/>
                    </a:lnTo>
                    <a:lnTo>
                      <a:pt x="14671" y="6782"/>
                    </a:lnTo>
                    <a:lnTo>
                      <a:pt x="14807" y="6588"/>
                    </a:lnTo>
                    <a:lnTo>
                      <a:pt x="14963" y="6374"/>
                    </a:lnTo>
                    <a:lnTo>
                      <a:pt x="15080" y="6160"/>
                    </a:lnTo>
                    <a:lnTo>
                      <a:pt x="15177" y="5927"/>
                    </a:lnTo>
                    <a:lnTo>
                      <a:pt x="15274" y="5674"/>
                    </a:lnTo>
                    <a:lnTo>
                      <a:pt x="15332" y="5460"/>
                    </a:lnTo>
                    <a:lnTo>
                      <a:pt x="15390" y="5227"/>
                    </a:lnTo>
                    <a:lnTo>
                      <a:pt x="15410" y="5014"/>
                    </a:lnTo>
                    <a:lnTo>
                      <a:pt x="15449" y="4800"/>
                    </a:lnTo>
                    <a:lnTo>
                      <a:pt x="15449" y="4353"/>
                    </a:lnTo>
                    <a:lnTo>
                      <a:pt x="15429" y="3925"/>
                    </a:lnTo>
                    <a:lnTo>
                      <a:pt x="15060" y="3789"/>
                    </a:lnTo>
                    <a:lnTo>
                      <a:pt x="14905" y="3751"/>
                    </a:lnTo>
                    <a:lnTo>
                      <a:pt x="14225" y="3576"/>
                    </a:lnTo>
                    <a:lnTo>
                      <a:pt x="13544" y="3440"/>
                    </a:lnTo>
                    <a:lnTo>
                      <a:pt x="12845" y="3323"/>
                    </a:lnTo>
                    <a:lnTo>
                      <a:pt x="12145" y="3206"/>
                    </a:lnTo>
                    <a:lnTo>
                      <a:pt x="10630" y="2993"/>
                    </a:lnTo>
                    <a:lnTo>
                      <a:pt x="9095" y="2798"/>
                    </a:lnTo>
                    <a:lnTo>
                      <a:pt x="8337" y="2682"/>
                    </a:lnTo>
                    <a:lnTo>
                      <a:pt x="7579" y="2546"/>
                    </a:lnTo>
                    <a:lnTo>
                      <a:pt x="6821" y="2390"/>
                    </a:lnTo>
                    <a:lnTo>
                      <a:pt x="6083" y="2196"/>
                    </a:lnTo>
                    <a:lnTo>
                      <a:pt x="5441" y="2021"/>
                    </a:lnTo>
                    <a:lnTo>
                      <a:pt x="4800" y="1807"/>
                    </a:lnTo>
                    <a:lnTo>
                      <a:pt x="4159" y="1594"/>
                    </a:lnTo>
                    <a:lnTo>
                      <a:pt x="3537" y="1341"/>
                    </a:lnTo>
                    <a:lnTo>
                      <a:pt x="2935" y="1050"/>
                    </a:lnTo>
                    <a:lnTo>
                      <a:pt x="2352" y="739"/>
                    </a:lnTo>
                    <a:lnTo>
                      <a:pt x="2060" y="583"/>
                    </a:lnTo>
                    <a:lnTo>
                      <a:pt x="1788" y="389"/>
                    </a:lnTo>
                    <a:lnTo>
                      <a:pt x="1516" y="195"/>
                    </a:lnTo>
                    <a:lnTo>
                      <a:pt x="12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28"/>
              <p:cNvSpPr/>
              <p:nvPr/>
            </p:nvSpPr>
            <p:spPr>
              <a:xfrm>
                <a:off x="3523450" y="6548500"/>
                <a:ext cx="127300" cy="146750"/>
              </a:xfrm>
              <a:custGeom>
                <a:avLst/>
                <a:gdLst/>
                <a:ahLst/>
                <a:cxnLst/>
                <a:rect l="l" t="t" r="r" b="b"/>
                <a:pathLst>
                  <a:path w="5092" h="5870" extrusionOk="0">
                    <a:moveTo>
                      <a:pt x="2333" y="1"/>
                    </a:moveTo>
                    <a:lnTo>
                      <a:pt x="1" y="4412"/>
                    </a:lnTo>
                    <a:lnTo>
                      <a:pt x="2760" y="5869"/>
                    </a:lnTo>
                    <a:lnTo>
                      <a:pt x="5092" y="1458"/>
                    </a:lnTo>
                    <a:lnTo>
                      <a:pt x="233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28"/>
              <p:cNvSpPr/>
              <p:nvPr/>
            </p:nvSpPr>
            <p:spPr>
              <a:xfrm>
                <a:off x="3559900" y="6480500"/>
                <a:ext cx="139425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5577" h="4276" extrusionOk="0">
                    <a:moveTo>
                      <a:pt x="1263" y="0"/>
                    </a:moveTo>
                    <a:lnTo>
                      <a:pt x="1127" y="20"/>
                    </a:lnTo>
                    <a:lnTo>
                      <a:pt x="991" y="59"/>
                    </a:lnTo>
                    <a:lnTo>
                      <a:pt x="855" y="97"/>
                    </a:lnTo>
                    <a:lnTo>
                      <a:pt x="739" y="156"/>
                    </a:lnTo>
                    <a:lnTo>
                      <a:pt x="622" y="233"/>
                    </a:lnTo>
                    <a:lnTo>
                      <a:pt x="525" y="311"/>
                    </a:lnTo>
                    <a:lnTo>
                      <a:pt x="408" y="408"/>
                    </a:lnTo>
                    <a:lnTo>
                      <a:pt x="311" y="506"/>
                    </a:lnTo>
                    <a:lnTo>
                      <a:pt x="233" y="622"/>
                    </a:lnTo>
                    <a:lnTo>
                      <a:pt x="156" y="739"/>
                    </a:lnTo>
                    <a:lnTo>
                      <a:pt x="97" y="875"/>
                    </a:lnTo>
                    <a:lnTo>
                      <a:pt x="58" y="1011"/>
                    </a:lnTo>
                    <a:lnTo>
                      <a:pt x="20" y="1147"/>
                    </a:lnTo>
                    <a:lnTo>
                      <a:pt x="0" y="1283"/>
                    </a:lnTo>
                    <a:lnTo>
                      <a:pt x="0" y="1419"/>
                    </a:lnTo>
                    <a:lnTo>
                      <a:pt x="0" y="1555"/>
                    </a:lnTo>
                    <a:lnTo>
                      <a:pt x="20" y="1671"/>
                    </a:lnTo>
                    <a:lnTo>
                      <a:pt x="58" y="1807"/>
                    </a:lnTo>
                    <a:lnTo>
                      <a:pt x="97" y="1943"/>
                    </a:lnTo>
                    <a:lnTo>
                      <a:pt x="156" y="2060"/>
                    </a:lnTo>
                    <a:lnTo>
                      <a:pt x="233" y="2177"/>
                    </a:lnTo>
                    <a:lnTo>
                      <a:pt x="311" y="2293"/>
                    </a:lnTo>
                    <a:lnTo>
                      <a:pt x="408" y="2390"/>
                    </a:lnTo>
                    <a:lnTo>
                      <a:pt x="505" y="2488"/>
                    </a:lnTo>
                    <a:lnTo>
                      <a:pt x="622" y="2565"/>
                    </a:lnTo>
                    <a:lnTo>
                      <a:pt x="739" y="2643"/>
                    </a:lnTo>
                    <a:lnTo>
                      <a:pt x="3498" y="4100"/>
                    </a:lnTo>
                    <a:lnTo>
                      <a:pt x="3634" y="4159"/>
                    </a:lnTo>
                    <a:lnTo>
                      <a:pt x="3770" y="4217"/>
                    </a:lnTo>
                    <a:lnTo>
                      <a:pt x="3906" y="4236"/>
                    </a:lnTo>
                    <a:lnTo>
                      <a:pt x="4042" y="4256"/>
                    </a:lnTo>
                    <a:lnTo>
                      <a:pt x="4178" y="4275"/>
                    </a:lnTo>
                    <a:lnTo>
                      <a:pt x="4314" y="4256"/>
                    </a:lnTo>
                    <a:lnTo>
                      <a:pt x="4450" y="4236"/>
                    </a:lnTo>
                    <a:lnTo>
                      <a:pt x="4586" y="4198"/>
                    </a:lnTo>
                    <a:lnTo>
                      <a:pt x="4703" y="4159"/>
                    </a:lnTo>
                    <a:lnTo>
                      <a:pt x="4819" y="4100"/>
                    </a:lnTo>
                    <a:lnTo>
                      <a:pt x="4936" y="4042"/>
                    </a:lnTo>
                    <a:lnTo>
                      <a:pt x="5052" y="3945"/>
                    </a:lnTo>
                    <a:lnTo>
                      <a:pt x="5149" y="3867"/>
                    </a:lnTo>
                    <a:lnTo>
                      <a:pt x="5247" y="3751"/>
                    </a:lnTo>
                    <a:lnTo>
                      <a:pt x="5324" y="3634"/>
                    </a:lnTo>
                    <a:lnTo>
                      <a:pt x="5402" y="3517"/>
                    </a:lnTo>
                    <a:lnTo>
                      <a:pt x="5460" y="3381"/>
                    </a:lnTo>
                    <a:lnTo>
                      <a:pt x="5519" y="3265"/>
                    </a:lnTo>
                    <a:lnTo>
                      <a:pt x="5538" y="3129"/>
                    </a:lnTo>
                    <a:lnTo>
                      <a:pt x="5558" y="2993"/>
                    </a:lnTo>
                    <a:lnTo>
                      <a:pt x="5577" y="2857"/>
                    </a:lnTo>
                    <a:lnTo>
                      <a:pt x="5558" y="2721"/>
                    </a:lnTo>
                    <a:lnTo>
                      <a:pt x="5538" y="2585"/>
                    </a:lnTo>
                    <a:lnTo>
                      <a:pt x="5499" y="2449"/>
                    </a:lnTo>
                    <a:lnTo>
                      <a:pt x="5460" y="2313"/>
                    </a:lnTo>
                    <a:lnTo>
                      <a:pt x="5402" y="2196"/>
                    </a:lnTo>
                    <a:lnTo>
                      <a:pt x="5344" y="2079"/>
                    </a:lnTo>
                    <a:lnTo>
                      <a:pt x="5247" y="1982"/>
                    </a:lnTo>
                    <a:lnTo>
                      <a:pt x="5169" y="1866"/>
                    </a:lnTo>
                    <a:lnTo>
                      <a:pt x="5052" y="1769"/>
                    </a:lnTo>
                    <a:lnTo>
                      <a:pt x="4955" y="1691"/>
                    </a:lnTo>
                    <a:lnTo>
                      <a:pt x="4819" y="1613"/>
                    </a:lnTo>
                    <a:lnTo>
                      <a:pt x="2060" y="156"/>
                    </a:lnTo>
                    <a:lnTo>
                      <a:pt x="1924" y="97"/>
                    </a:lnTo>
                    <a:lnTo>
                      <a:pt x="1807" y="59"/>
                    </a:lnTo>
                    <a:lnTo>
                      <a:pt x="1671" y="20"/>
                    </a:lnTo>
                    <a:lnTo>
                      <a:pt x="153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28"/>
              <p:cNvSpPr/>
              <p:nvPr/>
            </p:nvSpPr>
            <p:spPr>
              <a:xfrm>
                <a:off x="3682300" y="6632550"/>
                <a:ext cx="127300" cy="146725"/>
              </a:xfrm>
              <a:custGeom>
                <a:avLst/>
                <a:gdLst/>
                <a:ahLst/>
                <a:cxnLst/>
                <a:rect l="l" t="t" r="r" b="b"/>
                <a:pathLst>
                  <a:path w="5092" h="5869" extrusionOk="0">
                    <a:moveTo>
                      <a:pt x="2333" y="0"/>
                    </a:moveTo>
                    <a:lnTo>
                      <a:pt x="1" y="4411"/>
                    </a:lnTo>
                    <a:lnTo>
                      <a:pt x="2760" y="5869"/>
                    </a:lnTo>
                    <a:lnTo>
                      <a:pt x="5092" y="1458"/>
                    </a:lnTo>
                    <a:lnTo>
                      <a:pt x="233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28"/>
              <p:cNvSpPr/>
              <p:nvPr/>
            </p:nvSpPr>
            <p:spPr>
              <a:xfrm>
                <a:off x="3718750" y="6564525"/>
                <a:ext cx="138950" cy="106900"/>
              </a:xfrm>
              <a:custGeom>
                <a:avLst/>
                <a:gdLst/>
                <a:ahLst/>
                <a:cxnLst/>
                <a:rect l="l" t="t" r="r" b="b"/>
                <a:pathLst>
                  <a:path w="5558" h="4276" extrusionOk="0">
                    <a:moveTo>
                      <a:pt x="1244" y="1"/>
                    </a:moveTo>
                    <a:lnTo>
                      <a:pt x="1108" y="20"/>
                    </a:lnTo>
                    <a:lnTo>
                      <a:pt x="991" y="59"/>
                    </a:lnTo>
                    <a:lnTo>
                      <a:pt x="855" y="98"/>
                    </a:lnTo>
                    <a:lnTo>
                      <a:pt x="739" y="156"/>
                    </a:lnTo>
                    <a:lnTo>
                      <a:pt x="622" y="234"/>
                    </a:lnTo>
                    <a:lnTo>
                      <a:pt x="505" y="312"/>
                    </a:lnTo>
                    <a:lnTo>
                      <a:pt x="408" y="409"/>
                    </a:lnTo>
                    <a:lnTo>
                      <a:pt x="311" y="506"/>
                    </a:lnTo>
                    <a:lnTo>
                      <a:pt x="233" y="623"/>
                    </a:lnTo>
                    <a:lnTo>
                      <a:pt x="156" y="739"/>
                    </a:lnTo>
                    <a:lnTo>
                      <a:pt x="97" y="875"/>
                    </a:lnTo>
                    <a:lnTo>
                      <a:pt x="39" y="1011"/>
                    </a:lnTo>
                    <a:lnTo>
                      <a:pt x="20" y="1147"/>
                    </a:lnTo>
                    <a:lnTo>
                      <a:pt x="0" y="1283"/>
                    </a:lnTo>
                    <a:lnTo>
                      <a:pt x="0" y="1419"/>
                    </a:lnTo>
                    <a:lnTo>
                      <a:pt x="0" y="1555"/>
                    </a:lnTo>
                    <a:lnTo>
                      <a:pt x="20" y="1692"/>
                    </a:lnTo>
                    <a:lnTo>
                      <a:pt x="59" y="1808"/>
                    </a:lnTo>
                    <a:lnTo>
                      <a:pt x="97" y="1944"/>
                    </a:lnTo>
                    <a:lnTo>
                      <a:pt x="156" y="2061"/>
                    </a:lnTo>
                    <a:lnTo>
                      <a:pt x="233" y="2177"/>
                    </a:lnTo>
                    <a:lnTo>
                      <a:pt x="311" y="2294"/>
                    </a:lnTo>
                    <a:lnTo>
                      <a:pt x="408" y="2391"/>
                    </a:lnTo>
                    <a:lnTo>
                      <a:pt x="505" y="2488"/>
                    </a:lnTo>
                    <a:lnTo>
                      <a:pt x="622" y="2566"/>
                    </a:lnTo>
                    <a:lnTo>
                      <a:pt x="739" y="2644"/>
                    </a:lnTo>
                    <a:lnTo>
                      <a:pt x="3498" y="4101"/>
                    </a:lnTo>
                    <a:lnTo>
                      <a:pt x="3634" y="4159"/>
                    </a:lnTo>
                    <a:lnTo>
                      <a:pt x="3770" y="4218"/>
                    </a:lnTo>
                    <a:lnTo>
                      <a:pt x="3906" y="4256"/>
                    </a:lnTo>
                    <a:lnTo>
                      <a:pt x="4042" y="4256"/>
                    </a:lnTo>
                    <a:lnTo>
                      <a:pt x="4178" y="4276"/>
                    </a:lnTo>
                    <a:lnTo>
                      <a:pt x="4314" y="4256"/>
                    </a:lnTo>
                    <a:lnTo>
                      <a:pt x="4431" y="4237"/>
                    </a:lnTo>
                    <a:lnTo>
                      <a:pt x="4567" y="4218"/>
                    </a:lnTo>
                    <a:lnTo>
                      <a:pt x="4703" y="4159"/>
                    </a:lnTo>
                    <a:lnTo>
                      <a:pt x="4819" y="4101"/>
                    </a:lnTo>
                    <a:lnTo>
                      <a:pt x="4936" y="4043"/>
                    </a:lnTo>
                    <a:lnTo>
                      <a:pt x="5052" y="3946"/>
                    </a:lnTo>
                    <a:lnTo>
                      <a:pt x="5150" y="3868"/>
                    </a:lnTo>
                    <a:lnTo>
                      <a:pt x="5247" y="3751"/>
                    </a:lnTo>
                    <a:lnTo>
                      <a:pt x="5324" y="3654"/>
                    </a:lnTo>
                    <a:lnTo>
                      <a:pt x="5402" y="3518"/>
                    </a:lnTo>
                    <a:lnTo>
                      <a:pt x="5461" y="3401"/>
                    </a:lnTo>
                    <a:lnTo>
                      <a:pt x="5499" y="3265"/>
                    </a:lnTo>
                    <a:lnTo>
                      <a:pt x="5538" y="3129"/>
                    </a:lnTo>
                    <a:lnTo>
                      <a:pt x="5558" y="2993"/>
                    </a:lnTo>
                    <a:lnTo>
                      <a:pt x="5558" y="2857"/>
                    </a:lnTo>
                    <a:lnTo>
                      <a:pt x="5558" y="2721"/>
                    </a:lnTo>
                    <a:lnTo>
                      <a:pt x="5538" y="2585"/>
                    </a:lnTo>
                    <a:lnTo>
                      <a:pt x="5499" y="2449"/>
                    </a:lnTo>
                    <a:lnTo>
                      <a:pt x="5461" y="2333"/>
                    </a:lnTo>
                    <a:lnTo>
                      <a:pt x="5402" y="2197"/>
                    </a:lnTo>
                    <a:lnTo>
                      <a:pt x="5324" y="2080"/>
                    </a:lnTo>
                    <a:lnTo>
                      <a:pt x="5247" y="1983"/>
                    </a:lnTo>
                    <a:lnTo>
                      <a:pt x="5150" y="1866"/>
                    </a:lnTo>
                    <a:lnTo>
                      <a:pt x="5052" y="1789"/>
                    </a:lnTo>
                    <a:lnTo>
                      <a:pt x="4936" y="1692"/>
                    </a:lnTo>
                    <a:lnTo>
                      <a:pt x="4819" y="1614"/>
                    </a:lnTo>
                    <a:lnTo>
                      <a:pt x="2060" y="156"/>
                    </a:lnTo>
                    <a:lnTo>
                      <a:pt x="1924" y="98"/>
                    </a:lnTo>
                    <a:lnTo>
                      <a:pt x="1788" y="59"/>
                    </a:lnTo>
                    <a:lnTo>
                      <a:pt x="1652" y="20"/>
                    </a:lnTo>
                    <a:lnTo>
                      <a:pt x="151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28"/>
              <p:cNvSpPr/>
              <p:nvPr/>
            </p:nvSpPr>
            <p:spPr>
              <a:xfrm>
                <a:off x="3132875" y="6575700"/>
                <a:ext cx="741350" cy="825400"/>
              </a:xfrm>
              <a:custGeom>
                <a:avLst/>
                <a:gdLst/>
                <a:ahLst/>
                <a:cxnLst/>
                <a:rect l="l" t="t" r="r" b="b"/>
                <a:pathLst>
                  <a:path w="29654" h="33016" extrusionOk="0">
                    <a:moveTo>
                      <a:pt x="14147" y="1"/>
                    </a:moveTo>
                    <a:lnTo>
                      <a:pt x="13700" y="20"/>
                    </a:lnTo>
                    <a:lnTo>
                      <a:pt x="13253" y="98"/>
                    </a:lnTo>
                    <a:lnTo>
                      <a:pt x="12826" y="215"/>
                    </a:lnTo>
                    <a:lnTo>
                      <a:pt x="12398" y="351"/>
                    </a:lnTo>
                    <a:lnTo>
                      <a:pt x="11990" y="545"/>
                    </a:lnTo>
                    <a:lnTo>
                      <a:pt x="11601" y="778"/>
                    </a:lnTo>
                    <a:lnTo>
                      <a:pt x="11232" y="1050"/>
                    </a:lnTo>
                    <a:lnTo>
                      <a:pt x="10902" y="1361"/>
                    </a:lnTo>
                    <a:lnTo>
                      <a:pt x="10572" y="1691"/>
                    </a:lnTo>
                    <a:lnTo>
                      <a:pt x="10436" y="1886"/>
                    </a:lnTo>
                    <a:lnTo>
                      <a:pt x="10300" y="2080"/>
                    </a:lnTo>
                    <a:lnTo>
                      <a:pt x="10163" y="2274"/>
                    </a:lnTo>
                    <a:lnTo>
                      <a:pt x="10047" y="2488"/>
                    </a:lnTo>
                    <a:lnTo>
                      <a:pt x="545" y="20423"/>
                    </a:lnTo>
                    <a:lnTo>
                      <a:pt x="428" y="20637"/>
                    </a:lnTo>
                    <a:lnTo>
                      <a:pt x="351" y="20870"/>
                    </a:lnTo>
                    <a:lnTo>
                      <a:pt x="253" y="21084"/>
                    </a:lnTo>
                    <a:lnTo>
                      <a:pt x="195" y="21317"/>
                    </a:lnTo>
                    <a:lnTo>
                      <a:pt x="79" y="21764"/>
                    </a:lnTo>
                    <a:lnTo>
                      <a:pt x="20" y="22211"/>
                    </a:lnTo>
                    <a:lnTo>
                      <a:pt x="1" y="22678"/>
                    </a:lnTo>
                    <a:lnTo>
                      <a:pt x="20" y="23124"/>
                    </a:lnTo>
                    <a:lnTo>
                      <a:pt x="98" y="23571"/>
                    </a:lnTo>
                    <a:lnTo>
                      <a:pt x="215" y="23999"/>
                    </a:lnTo>
                    <a:lnTo>
                      <a:pt x="351" y="24426"/>
                    </a:lnTo>
                    <a:lnTo>
                      <a:pt x="545" y="24834"/>
                    </a:lnTo>
                    <a:lnTo>
                      <a:pt x="778" y="25223"/>
                    </a:lnTo>
                    <a:lnTo>
                      <a:pt x="1050" y="25592"/>
                    </a:lnTo>
                    <a:lnTo>
                      <a:pt x="1361" y="25923"/>
                    </a:lnTo>
                    <a:lnTo>
                      <a:pt x="1691" y="26234"/>
                    </a:lnTo>
                    <a:lnTo>
                      <a:pt x="1886" y="26389"/>
                    </a:lnTo>
                    <a:lnTo>
                      <a:pt x="2080" y="26525"/>
                    </a:lnTo>
                    <a:lnTo>
                      <a:pt x="2274" y="26642"/>
                    </a:lnTo>
                    <a:lnTo>
                      <a:pt x="2488" y="26758"/>
                    </a:lnTo>
                    <a:lnTo>
                      <a:pt x="13253" y="32471"/>
                    </a:lnTo>
                    <a:lnTo>
                      <a:pt x="13467" y="32568"/>
                    </a:lnTo>
                    <a:lnTo>
                      <a:pt x="13681" y="32665"/>
                    </a:lnTo>
                    <a:lnTo>
                      <a:pt x="13914" y="32763"/>
                    </a:lnTo>
                    <a:lnTo>
                      <a:pt x="14128" y="32821"/>
                    </a:lnTo>
                    <a:lnTo>
                      <a:pt x="14574" y="32937"/>
                    </a:lnTo>
                    <a:lnTo>
                      <a:pt x="15041" y="32996"/>
                    </a:lnTo>
                    <a:lnTo>
                      <a:pt x="15488" y="33015"/>
                    </a:lnTo>
                    <a:lnTo>
                      <a:pt x="15935" y="32996"/>
                    </a:lnTo>
                    <a:lnTo>
                      <a:pt x="16382" y="32918"/>
                    </a:lnTo>
                    <a:lnTo>
                      <a:pt x="16829" y="32801"/>
                    </a:lnTo>
                    <a:lnTo>
                      <a:pt x="17256" y="32665"/>
                    </a:lnTo>
                    <a:lnTo>
                      <a:pt x="17664" y="32471"/>
                    </a:lnTo>
                    <a:lnTo>
                      <a:pt x="18033" y="32238"/>
                    </a:lnTo>
                    <a:lnTo>
                      <a:pt x="18402" y="31966"/>
                    </a:lnTo>
                    <a:lnTo>
                      <a:pt x="18752" y="31655"/>
                    </a:lnTo>
                    <a:lnTo>
                      <a:pt x="19063" y="31305"/>
                    </a:lnTo>
                    <a:lnTo>
                      <a:pt x="19199" y="31130"/>
                    </a:lnTo>
                    <a:lnTo>
                      <a:pt x="19335" y="30936"/>
                    </a:lnTo>
                    <a:lnTo>
                      <a:pt x="19471" y="30742"/>
                    </a:lnTo>
                    <a:lnTo>
                      <a:pt x="19588" y="30528"/>
                    </a:lnTo>
                    <a:lnTo>
                      <a:pt x="29090" y="12593"/>
                    </a:lnTo>
                    <a:lnTo>
                      <a:pt x="29206" y="12359"/>
                    </a:lnTo>
                    <a:lnTo>
                      <a:pt x="29304" y="12146"/>
                    </a:lnTo>
                    <a:lnTo>
                      <a:pt x="29381" y="11932"/>
                    </a:lnTo>
                    <a:lnTo>
                      <a:pt x="29459" y="11699"/>
                    </a:lnTo>
                    <a:lnTo>
                      <a:pt x="29556" y="11252"/>
                    </a:lnTo>
                    <a:lnTo>
                      <a:pt x="29634" y="10805"/>
                    </a:lnTo>
                    <a:lnTo>
                      <a:pt x="29653" y="10338"/>
                    </a:lnTo>
                    <a:lnTo>
                      <a:pt x="29614" y="9892"/>
                    </a:lnTo>
                    <a:lnTo>
                      <a:pt x="29556" y="9445"/>
                    </a:lnTo>
                    <a:lnTo>
                      <a:pt x="29440" y="9017"/>
                    </a:lnTo>
                    <a:lnTo>
                      <a:pt x="29284" y="8590"/>
                    </a:lnTo>
                    <a:lnTo>
                      <a:pt x="29090" y="8182"/>
                    </a:lnTo>
                    <a:lnTo>
                      <a:pt x="28857" y="7793"/>
                    </a:lnTo>
                    <a:lnTo>
                      <a:pt x="28585" y="7424"/>
                    </a:lnTo>
                    <a:lnTo>
                      <a:pt x="28293" y="7093"/>
                    </a:lnTo>
                    <a:lnTo>
                      <a:pt x="27943" y="6783"/>
                    </a:lnTo>
                    <a:lnTo>
                      <a:pt x="27749" y="6627"/>
                    </a:lnTo>
                    <a:lnTo>
                      <a:pt x="27555" y="6491"/>
                    </a:lnTo>
                    <a:lnTo>
                      <a:pt x="27360" y="6374"/>
                    </a:lnTo>
                    <a:lnTo>
                      <a:pt x="27147" y="6258"/>
                    </a:lnTo>
                    <a:lnTo>
                      <a:pt x="16382" y="545"/>
                    </a:lnTo>
                    <a:lnTo>
                      <a:pt x="16168" y="428"/>
                    </a:lnTo>
                    <a:lnTo>
                      <a:pt x="15954" y="351"/>
                    </a:lnTo>
                    <a:lnTo>
                      <a:pt x="15740" y="254"/>
                    </a:lnTo>
                    <a:lnTo>
                      <a:pt x="15507" y="195"/>
                    </a:lnTo>
                    <a:lnTo>
                      <a:pt x="15060" y="79"/>
                    </a:lnTo>
                    <a:lnTo>
                      <a:pt x="14613" y="20"/>
                    </a:lnTo>
                    <a:lnTo>
                      <a:pt x="1414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28"/>
              <p:cNvSpPr/>
              <p:nvPr/>
            </p:nvSpPr>
            <p:spPr>
              <a:xfrm>
                <a:off x="3132875" y="6987650"/>
                <a:ext cx="576675" cy="413450"/>
              </a:xfrm>
              <a:custGeom>
                <a:avLst/>
                <a:gdLst/>
                <a:ahLst/>
                <a:cxnLst/>
                <a:rect l="l" t="t" r="r" b="b"/>
                <a:pathLst>
                  <a:path w="23067" h="16538" extrusionOk="0">
                    <a:moveTo>
                      <a:pt x="2643" y="1"/>
                    </a:moveTo>
                    <a:lnTo>
                      <a:pt x="545" y="3945"/>
                    </a:lnTo>
                    <a:lnTo>
                      <a:pt x="428" y="4159"/>
                    </a:lnTo>
                    <a:lnTo>
                      <a:pt x="351" y="4392"/>
                    </a:lnTo>
                    <a:lnTo>
                      <a:pt x="253" y="4606"/>
                    </a:lnTo>
                    <a:lnTo>
                      <a:pt x="195" y="4839"/>
                    </a:lnTo>
                    <a:lnTo>
                      <a:pt x="79" y="5286"/>
                    </a:lnTo>
                    <a:lnTo>
                      <a:pt x="20" y="5733"/>
                    </a:lnTo>
                    <a:lnTo>
                      <a:pt x="1" y="6200"/>
                    </a:lnTo>
                    <a:lnTo>
                      <a:pt x="20" y="6646"/>
                    </a:lnTo>
                    <a:lnTo>
                      <a:pt x="98" y="7093"/>
                    </a:lnTo>
                    <a:lnTo>
                      <a:pt x="215" y="7521"/>
                    </a:lnTo>
                    <a:lnTo>
                      <a:pt x="351" y="7948"/>
                    </a:lnTo>
                    <a:lnTo>
                      <a:pt x="545" y="8356"/>
                    </a:lnTo>
                    <a:lnTo>
                      <a:pt x="778" y="8745"/>
                    </a:lnTo>
                    <a:lnTo>
                      <a:pt x="1050" y="9114"/>
                    </a:lnTo>
                    <a:lnTo>
                      <a:pt x="1361" y="9445"/>
                    </a:lnTo>
                    <a:lnTo>
                      <a:pt x="1691" y="9756"/>
                    </a:lnTo>
                    <a:lnTo>
                      <a:pt x="1886" y="9911"/>
                    </a:lnTo>
                    <a:lnTo>
                      <a:pt x="2080" y="10047"/>
                    </a:lnTo>
                    <a:lnTo>
                      <a:pt x="2274" y="10164"/>
                    </a:lnTo>
                    <a:lnTo>
                      <a:pt x="2488" y="10280"/>
                    </a:lnTo>
                    <a:lnTo>
                      <a:pt x="13253" y="15993"/>
                    </a:lnTo>
                    <a:lnTo>
                      <a:pt x="13467" y="16090"/>
                    </a:lnTo>
                    <a:lnTo>
                      <a:pt x="13681" y="16187"/>
                    </a:lnTo>
                    <a:lnTo>
                      <a:pt x="13914" y="16285"/>
                    </a:lnTo>
                    <a:lnTo>
                      <a:pt x="14128" y="16343"/>
                    </a:lnTo>
                    <a:lnTo>
                      <a:pt x="14574" y="16459"/>
                    </a:lnTo>
                    <a:lnTo>
                      <a:pt x="15041" y="16518"/>
                    </a:lnTo>
                    <a:lnTo>
                      <a:pt x="15488" y="16537"/>
                    </a:lnTo>
                    <a:lnTo>
                      <a:pt x="15935" y="16518"/>
                    </a:lnTo>
                    <a:lnTo>
                      <a:pt x="16382" y="16440"/>
                    </a:lnTo>
                    <a:lnTo>
                      <a:pt x="16829" y="16323"/>
                    </a:lnTo>
                    <a:lnTo>
                      <a:pt x="17256" y="16187"/>
                    </a:lnTo>
                    <a:lnTo>
                      <a:pt x="17664" y="15993"/>
                    </a:lnTo>
                    <a:lnTo>
                      <a:pt x="18033" y="15760"/>
                    </a:lnTo>
                    <a:lnTo>
                      <a:pt x="18402" y="15488"/>
                    </a:lnTo>
                    <a:lnTo>
                      <a:pt x="18752" y="15177"/>
                    </a:lnTo>
                    <a:lnTo>
                      <a:pt x="19063" y="14827"/>
                    </a:lnTo>
                    <a:lnTo>
                      <a:pt x="19199" y="14652"/>
                    </a:lnTo>
                    <a:lnTo>
                      <a:pt x="19335" y="14458"/>
                    </a:lnTo>
                    <a:lnTo>
                      <a:pt x="19471" y="14264"/>
                    </a:lnTo>
                    <a:lnTo>
                      <a:pt x="19588" y="14050"/>
                    </a:lnTo>
                    <a:lnTo>
                      <a:pt x="23066" y="7482"/>
                    </a:lnTo>
                    <a:lnTo>
                      <a:pt x="22658" y="7152"/>
                    </a:lnTo>
                    <a:lnTo>
                      <a:pt x="22230" y="6821"/>
                    </a:lnTo>
                    <a:lnTo>
                      <a:pt x="21803" y="6510"/>
                    </a:lnTo>
                    <a:lnTo>
                      <a:pt x="21356" y="6200"/>
                    </a:lnTo>
                    <a:lnTo>
                      <a:pt x="20423" y="5597"/>
                    </a:lnTo>
                    <a:lnTo>
                      <a:pt x="19510" y="5073"/>
                    </a:lnTo>
                    <a:lnTo>
                      <a:pt x="18849" y="4723"/>
                    </a:lnTo>
                    <a:lnTo>
                      <a:pt x="18169" y="4392"/>
                    </a:lnTo>
                    <a:lnTo>
                      <a:pt x="17489" y="4062"/>
                    </a:lnTo>
                    <a:lnTo>
                      <a:pt x="16809" y="3751"/>
                    </a:lnTo>
                    <a:lnTo>
                      <a:pt x="16110" y="3440"/>
                    </a:lnTo>
                    <a:lnTo>
                      <a:pt x="15410" y="3149"/>
                    </a:lnTo>
                    <a:lnTo>
                      <a:pt x="14710" y="2877"/>
                    </a:lnTo>
                    <a:lnTo>
                      <a:pt x="14011" y="2624"/>
                    </a:lnTo>
                    <a:lnTo>
                      <a:pt x="12534" y="2080"/>
                    </a:lnTo>
                    <a:lnTo>
                      <a:pt x="11776" y="1847"/>
                    </a:lnTo>
                    <a:lnTo>
                      <a:pt x="11018" y="1594"/>
                    </a:lnTo>
                    <a:lnTo>
                      <a:pt x="9853" y="1244"/>
                    </a:lnTo>
                    <a:lnTo>
                      <a:pt x="9483" y="1147"/>
                    </a:lnTo>
                    <a:lnTo>
                      <a:pt x="8959" y="1011"/>
                    </a:lnTo>
                    <a:lnTo>
                      <a:pt x="8181" y="817"/>
                    </a:lnTo>
                    <a:lnTo>
                      <a:pt x="7385" y="662"/>
                    </a:lnTo>
                    <a:lnTo>
                      <a:pt x="6608" y="506"/>
                    </a:lnTo>
                    <a:lnTo>
                      <a:pt x="5811" y="389"/>
                    </a:lnTo>
                    <a:lnTo>
                      <a:pt x="4237" y="176"/>
                    </a:lnTo>
                    <a:lnTo>
                      <a:pt x="2643" y="1"/>
                    </a:lnTo>
                    <a:close/>
                  </a:path>
                </a:pathLst>
              </a:custGeom>
              <a:solidFill>
                <a:srgbClr val="FFEC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28"/>
              <p:cNvSpPr/>
              <p:nvPr/>
            </p:nvSpPr>
            <p:spPr>
              <a:xfrm>
                <a:off x="3416575" y="6929850"/>
                <a:ext cx="54925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2197" h="2216" extrusionOk="0">
                    <a:moveTo>
                      <a:pt x="1031" y="1"/>
                    </a:moveTo>
                    <a:lnTo>
                      <a:pt x="817" y="39"/>
                    </a:lnTo>
                    <a:lnTo>
                      <a:pt x="623" y="117"/>
                    </a:lnTo>
                    <a:lnTo>
                      <a:pt x="428" y="214"/>
                    </a:lnTo>
                    <a:lnTo>
                      <a:pt x="273" y="370"/>
                    </a:lnTo>
                    <a:lnTo>
                      <a:pt x="156" y="525"/>
                    </a:lnTo>
                    <a:lnTo>
                      <a:pt x="59" y="739"/>
                    </a:lnTo>
                    <a:lnTo>
                      <a:pt x="1" y="953"/>
                    </a:lnTo>
                    <a:lnTo>
                      <a:pt x="1" y="1166"/>
                    </a:lnTo>
                    <a:lnTo>
                      <a:pt x="20" y="1380"/>
                    </a:lnTo>
                    <a:lnTo>
                      <a:pt x="98" y="1594"/>
                    </a:lnTo>
                    <a:lnTo>
                      <a:pt x="215" y="1769"/>
                    </a:lnTo>
                    <a:lnTo>
                      <a:pt x="351" y="1924"/>
                    </a:lnTo>
                    <a:lnTo>
                      <a:pt x="525" y="2060"/>
                    </a:lnTo>
                    <a:lnTo>
                      <a:pt x="720" y="2138"/>
                    </a:lnTo>
                    <a:lnTo>
                      <a:pt x="934" y="2196"/>
                    </a:lnTo>
                    <a:lnTo>
                      <a:pt x="1167" y="2216"/>
                    </a:lnTo>
                    <a:lnTo>
                      <a:pt x="1380" y="2177"/>
                    </a:lnTo>
                    <a:lnTo>
                      <a:pt x="1575" y="2099"/>
                    </a:lnTo>
                    <a:lnTo>
                      <a:pt x="1769" y="1983"/>
                    </a:lnTo>
                    <a:lnTo>
                      <a:pt x="1925" y="1847"/>
                    </a:lnTo>
                    <a:lnTo>
                      <a:pt x="2041" y="1672"/>
                    </a:lnTo>
                    <a:lnTo>
                      <a:pt x="2138" y="1477"/>
                    </a:lnTo>
                    <a:lnTo>
                      <a:pt x="2197" y="1264"/>
                    </a:lnTo>
                    <a:lnTo>
                      <a:pt x="2197" y="1030"/>
                    </a:lnTo>
                    <a:lnTo>
                      <a:pt x="2158" y="817"/>
                    </a:lnTo>
                    <a:lnTo>
                      <a:pt x="2099" y="622"/>
                    </a:lnTo>
                    <a:lnTo>
                      <a:pt x="1983" y="447"/>
                    </a:lnTo>
                    <a:lnTo>
                      <a:pt x="1827" y="292"/>
                    </a:lnTo>
                    <a:lnTo>
                      <a:pt x="1672" y="156"/>
                    </a:lnTo>
                    <a:lnTo>
                      <a:pt x="1478" y="59"/>
                    </a:lnTo>
                    <a:lnTo>
                      <a:pt x="1244" y="1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28"/>
              <p:cNvSpPr/>
              <p:nvPr/>
            </p:nvSpPr>
            <p:spPr>
              <a:xfrm>
                <a:off x="3526850" y="6996900"/>
                <a:ext cx="55400" cy="55400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2216" extrusionOk="0">
                    <a:moveTo>
                      <a:pt x="1050" y="0"/>
                    </a:moveTo>
                    <a:lnTo>
                      <a:pt x="836" y="39"/>
                    </a:lnTo>
                    <a:lnTo>
                      <a:pt x="623" y="117"/>
                    </a:lnTo>
                    <a:lnTo>
                      <a:pt x="448" y="233"/>
                    </a:lnTo>
                    <a:lnTo>
                      <a:pt x="292" y="369"/>
                    </a:lnTo>
                    <a:lnTo>
                      <a:pt x="156" y="544"/>
                    </a:lnTo>
                    <a:lnTo>
                      <a:pt x="79" y="738"/>
                    </a:lnTo>
                    <a:lnTo>
                      <a:pt x="20" y="952"/>
                    </a:lnTo>
                    <a:lnTo>
                      <a:pt x="1" y="1185"/>
                    </a:lnTo>
                    <a:lnTo>
                      <a:pt x="40" y="1399"/>
                    </a:lnTo>
                    <a:lnTo>
                      <a:pt x="117" y="1593"/>
                    </a:lnTo>
                    <a:lnTo>
                      <a:pt x="234" y="1768"/>
                    </a:lnTo>
                    <a:lnTo>
                      <a:pt x="370" y="1924"/>
                    </a:lnTo>
                    <a:lnTo>
                      <a:pt x="545" y="2060"/>
                    </a:lnTo>
                    <a:lnTo>
                      <a:pt x="739" y="2157"/>
                    </a:lnTo>
                    <a:lnTo>
                      <a:pt x="953" y="2215"/>
                    </a:lnTo>
                    <a:lnTo>
                      <a:pt x="1186" y="2215"/>
                    </a:lnTo>
                    <a:lnTo>
                      <a:pt x="1400" y="2176"/>
                    </a:lnTo>
                    <a:lnTo>
                      <a:pt x="1594" y="2099"/>
                    </a:lnTo>
                    <a:lnTo>
                      <a:pt x="1769" y="2002"/>
                    </a:lnTo>
                    <a:lnTo>
                      <a:pt x="1925" y="1846"/>
                    </a:lnTo>
                    <a:lnTo>
                      <a:pt x="2061" y="1671"/>
                    </a:lnTo>
                    <a:lnTo>
                      <a:pt x="2158" y="1477"/>
                    </a:lnTo>
                    <a:lnTo>
                      <a:pt x="2216" y="1263"/>
                    </a:lnTo>
                    <a:lnTo>
                      <a:pt x="2216" y="1049"/>
                    </a:lnTo>
                    <a:lnTo>
                      <a:pt x="2177" y="836"/>
                    </a:lnTo>
                    <a:lnTo>
                      <a:pt x="2099" y="622"/>
                    </a:lnTo>
                    <a:lnTo>
                      <a:pt x="2002" y="447"/>
                    </a:lnTo>
                    <a:lnTo>
                      <a:pt x="1847" y="292"/>
                    </a:lnTo>
                    <a:lnTo>
                      <a:pt x="1691" y="156"/>
                    </a:lnTo>
                    <a:lnTo>
                      <a:pt x="1478" y="78"/>
                    </a:lnTo>
                    <a:lnTo>
                      <a:pt x="1264" y="19"/>
                    </a:lnTo>
                    <a:lnTo>
                      <a:pt x="1050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28"/>
              <p:cNvSpPr/>
              <p:nvPr/>
            </p:nvSpPr>
            <p:spPr>
              <a:xfrm>
                <a:off x="3153775" y="7406900"/>
                <a:ext cx="98150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3926" h="3926" extrusionOk="0">
                    <a:moveTo>
                      <a:pt x="1846" y="0"/>
                    </a:moveTo>
                    <a:lnTo>
                      <a:pt x="1652" y="20"/>
                    </a:lnTo>
                    <a:lnTo>
                      <a:pt x="1458" y="59"/>
                    </a:lnTo>
                    <a:lnTo>
                      <a:pt x="1283" y="117"/>
                    </a:lnTo>
                    <a:lnTo>
                      <a:pt x="1108" y="195"/>
                    </a:lnTo>
                    <a:lnTo>
                      <a:pt x="933" y="292"/>
                    </a:lnTo>
                    <a:lnTo>
                      <a:pt x="778" y="389"/>
                    </a:lnTo>
                    <a:lnTo>
                      <a:pt x="642" y="506"/>
                    </a:lnTo>
                    <a:lnTo>
                      <a:pt x="506" y="642"/>
                    </a:lnTo>
                    <a:lnTo>
                      <a:pt x="389" y="797"/>
                    </a:lnTo>
                    <a:lnTo>
                      <a:pt x="272" y="952"/>
                    </a:lnTo>
                    <a:lnTo>
                      <a:pt x="195" y="1108"/>
                    </a:lnTo>
                    <a:lnTo>
                      <a:pt x="117" y="1302"/>
                    </a:lnTo>
                    <a:lnTo>
                      <a:pt x="59" y="1477"/>
                    </a:lnTo>
                    <a:lnTo>
                      <a:pt x="20" y="1691"/>
                    </a:lnTo>
                    <a:lnTo>
                      <a:pt x="0" y="1885"/>
                    </a:lnTo>
                    <a:lnTo>
                      <a:pt x="0" y="2079"/>
                    </a:lnTo>
                    <a:lnTo>
                      <a:pt x="20" y="2274"/>
                    </a:lnTo>
                    <a:lnTo>
                      <a:pt x="59" y="2468"/>
                    </a:lnTo>
                    <a:lnTo>
                      <a:pt x="117" y="2643"/>
                    </a:lnTo>
                    <a:lnTo>
                      <a:pt x="195" y="2818"/>
                    </a:lnTo>
                    <a:lnTo>
                      <a:pt x="292" y="2973"/>
                    </a:lnTo>
                    <a:lnTo>
                      <a:pt x="389" y="3129"/>
                    </a:lnTo>
                    <a:lnTo>
                      <a:pt x="506" y="3284"/>
                    </a:lnTo>
                    <a:lnTo>
                      <a:pt x="642" y="3420"/>
                    </a:lnTo>
                    <a:lnTo>
                      <a:pt x="797" y="3537"/>
                    </a:lnTo>
                    <a:lnTo>
                      <a:pt x="952" y="3634"/>
                    </a:lnTo>
                    <a:lnTo>
                      <a:pt x="1127" y="3731"/>
                    </a:lnTo>
                    <a:lnTo>
                      <a:pt x="1302" y="3809"/>
                    </a:lnTo>
                    <a:lnTo>
                      <a:pt x="1477" y="3867"/>
                    </a:lnTo>
                    <a:lnTo>
                      <a:pt x="1691" y="3906"/>
                    </a:lnTo>
                    <a:lnTo>
                      <a:pt x="1885" y="3925"/>
                    </a:lnTo>
                    <a:lnTo>
                      <a:pt x="2080" y="3906"/>
                    </a:lnTo>
                    <a:lnTo>
                      <a:pt x="2274" y="3887"/>
                    </a:lnTo>
                    <a:lnTo>
                      <a:pt x="2468" y="3848"/>
                    </a:lnTo>
                    <a:lnTo>
                      <a:pt x="2643" y="3789"/>
                    </a:lnTo>
                    <a:lnTo>
                      <a:pt x="2818" y="3731"/>
                    </a:lnTo>
                    <a:lnTo>
                      <a:pt x="2973" y="3634"/>
                    </a:lnTo>
                    <a:lnTo>
                      <a:pt x="3129" y="3517"/>
                    </a:lnTo>
                    <a:lnTo>
                      <a:pt x="3284" y="3401"/>
                    </a:lnTo>
                    <a:lnTo>
                      <a:pt x="3420" y="3265"/>
                    </a:lnTo>
                    <a:lnTo>
                      <a:pt x="3537" y="3129"/>
                    </a:lnTo>
                    <a:lnTo>
                      <a:pt x="3634" y="2973"/>
                    </a:lnTo>
                    <a:lnTo>
                      <a:pt x="3731" y="2798"/>
                    </a:lnTo>
                    <a:lnTo>
                      <a:pt x="3809" y="2624"/>
                    </a:lnTo>
                    <a:lnTo>
                      <a:pt x="3867" y="2429"/>
                    </a:lnTo>
                    <a:lnTo>
                      <a:pt x="3906" y="2235"/>
                    </a:lnTo>
                    <a:lnTo>
                      <a:pt x="3926" y="2041"/>
                    </a:lnTo>
                    <a:lnTo>
                      <a:pt x="3926" y="1827"/>
                    </a:lnTo>
                    <a:lnTo>
                      <a:pt x="3887" y="1652"/>
                    </a:lnTo>
                    <a:lnTo>
                      <a:pt x="3848" y="1458"/>
                    </a:lnTo>
                    <a:lnTo>
                      <a:pt x="3789" y="1283"/>
                    </a:lnTo>
                    <a:lnTo>
                      <a:pt x="3731" y="1108"/>
                    </a:lnTo>
                    <a:lnTo>
                      <a:pt x="3634" y="933"/>
                    </a:lnTo>
                    <a:lnTo>
                      <a:pt x="3517" y="778"/>
                    </a:lnTo>
                    <a:lnTo>
                      <a:pt x="3401" y="642"/>
                    </a:lnTo>
                    <a:lnTo>
                      <a:pt x="3265" y="506"/>
                    </a:lnTo>
                    <a:lnTo>
                      <a:pt x="3129" y="389"/>
                    </a:lnTo>
                    <a:lnTo>
                      <a:pt x="2973" y="272"/>
                    </a:lnTo>
                    <a:lnTo>
                      <a:pt x="2798" y="195"/>
                    </a:lnTo>
                    <a:lnTo>
                      <a:pt x="2624" y="117"/>
                    </a:lnTo>
                    <a:lnTo>
                      <a:pt x="2429" y="59"/>
                    </a:lnTo>
                    <a:lnTo>
                      <a:pt x="2235" y="20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28"/>
              <p:cNvSpPr/>
              <p:nvPr/>
            </p:nvSpPr>
            <p:spPr>
              <a:xfrm>
                <a:off x="3344200" y="6759825"/>
                <a:ext cx="98150" cy="97675"/>
              </a:xfrm>
              <a:custGeom>
                <a:avLst/>
                <a:gdLst/>
                <a:ahLst/>
                <a:cxnLst/>
                <a:rect l="l" t="t" r="r" b="b"/>
                <a:pathLst>
                  <a:path w="3926" h="3907" extrusionOk="0">
                    <a:moveTo>
                      <a:pt x="1847" y="0"/>
                    </a:moveTo>
                    <a:lnTo>
                      <a:pt x="1652" y="20"/>
                    </a:lnTo>
                    <a:lnTo>
                      <a:pt x="1458" y="59"/>
                    </a:lnTo>
                    <a:lnTo>
                      <a:pt x="1283" y="117"/>
                    </a:lnTo>
                    <a:lnTo>
                      <a:pt x="1108" y="195"/>
                    </a:lnTo>
                    <a:lnTo>
                      <a:pt x="953" y="273"/>
                    </a:lnTo>
                    <a:lnTo>
                      <a:pt x="797" y="389"/>
                    </a:lnTo>
                    <a:lnTo>
                      <a:pt x="642" y="506"/>
                    </a:lnTo>
                    <a:lnTo>
                      <a:pt x="506" y="642"/>
                    </a:lnTo>
                    <a:lnTo>
                      <a:pt x="389" y="778"/>
                    </a:lnTo>
                    <a:lnTo>
                      <a:pt x="292" y="933"/>
                    </a:lnTo>
                    <a:lnTo>
                      <a:pt x="195" y="1108"/>
                    </a:lnTo>
                    <a:lnTo>
                      <a:pt x="117" y="1283"/>
                    </a:lnTo>
                    <a:lnTo>
                      <a:pt x="59" y="1477"/>
                    </a:lnTo>
                    <a:lnTo>
                      <a:pt x="20" y="1672"/>
                    </a:lnTo>
                    <a:lnTo>
                      <a:pt x="1" y="1885"/>
                    </a:lnTo>
                    <a:lnTo>
                      <a:pt x="20" y="2080"/>
                    </a:lnTo>
                    <a:lnTo>
                      <a:pt x="39" y="2274"/>
                    </a:lnTo>
                    <a:lnTo>
                      <a:pt x="78" y="2449"/>
                    </a:lnTo>
                    <a:lnTo>
                      <a:pt x="137" y="2643"/>
                    </a:lnTo>
                    <a:lnTo>
                      <a:pt x="214" y="2818"/>
                    </a:lnTo>
                    <a:lnTo>
                      <a:pt x="292" y="2973"/>
                    </a:lnTo>
                    <a:lnTo>
                      <a:pt x="409" y="3129"/>
                    </a:lnTo>
                    <a:lnTo>
                      <a:pt x="525" y="3284"/>
                    </a:lnTo>
                    <a:lnTo>
                      <a:pt x="661" y="3401"/>
                    </a:lnTo>
                    <a:lnTo>
                      <a:pt x="797" y="3537"/>
                    </a:lnTo>
                    <a:lnTo>
                      <a:pt x="953" y="3634"/>
                    </a:lnTo>
                    <a:lnTo>
                      <a:pt x="1128" y="3731"/>
                    </a:lnTo>
                    <a:lnTo>
                      <a:pt x="1302" y="3790"/>
                    </a:lnTo>
                    <a:lnTo>
                      <a:pt x="1497" y="3848"/>
                    </a:lnTo>
                    <a:lnTo>
                      <a:pt x="1691" y="3887"/>
                    </a:lnTo>
                    <a:lnTo>
                      <a:pt x="1885" y="3906"/>
                    </a:lnTo>
                    <a:lnTo>
                      <a:pt x="2099" y="3906"/>
                    </a:lnTo>
                    <a:lnTo>
                      <a:pt x="2274" y="3887"/>
                    </a:lnTo>
                    <a:lnTo>
                      <a:pt x="2468" y="3848"/>
                    </a:lnTo>
                    <a:lnTo>
                      <a:pt x="2643" y="3790"/>
                    </a:lnTo>
                    <a:lnTo>
                      <a:pt x="2818" y="3712"/>
                    </a:lnTo>
                    <a:lnTo>
                      <a:pt x="2993" y="3634"/>
                    </a:lnTo>
                    <a:lnTo>
                      <a:pt x="3148" y="3518"/>
                    </a:lnTo>
                    <a:lnTo>
                      <a:pt x="3284" y="3401"/>
                    </a:lnTo>
                    <a:lnTo>
                      <a:pt x="3420" y="3265"/>
                    </a:lnTo>
                    <a:lnTo>
                      <a:pt x="3537" y="3129"/>
                    </a:lnTo>
                    <a:lnTo>
                      <a:pt x="3654" y="2954"/>
                    </a:lnTo>
                    <a:lnTo>
                      <a:pt x="3751" y="2799"/>
                    </a:lnTo>
                    <a:lnTo>
                      <a:pt x="3809" y="2604"/>
                    </a:lnTo>
                    <a:lnTo>
                      <a:pt x="3867" y="2429"/>
                    </a:lnTo>
                    <a:lnTo>
                      <a:pt x="3906" y="2235"/>
                    </a:lnTo>
                    <a:lnTo>
                      <a:pt x="3926" y="2021"/>
                    </a:lnTo>
                    <a:lnTo>
                      <a:pt x="3926" y="1827"/>
                    </a:lnTo>
                    <a:lnTo>
                      <a:pt x="3906" y="1633"/>
                    </a:lnTo>
                    <a:lnTo>
                      <a:pt x="3867" y="1458"/>
                    </a:lnTo>
                    <a:lnTo>
                      <a:pt x="3809" y="1264"/>
                    </a:lnTo>
                    <a:lnTo>
                      <a:pt x="3731" y="1089"/>
                    </a:lnTo>
                    <a:lnTo>
                      <a:pt x="3634" y="933"/>
                    </a:lnTo>
                    <a:lnTo>
                      <a:pt x="3537" y="778"/>
                    </a:lnTo>
                    <a:lnTo>
                      <a:pt x="3420" y="622"/>
                    </a:lnTo>
                    <a:lnTo>
                      <a:pt x="3284" y="506"/>
                    </a:lnTo>
                    <a:lnTo>
                      <a:pt x="3129" y="370"/>
                    </a:lnTo>
                    <a:lnTo>
                      <a:pt x="2974" y="273"/>
                    </a:lnTo>
                    <a:lnTo>
                      <a:pt x="2818" y="175"/>
                    </a:lnTo>
                    <a:lnTo>
                      <a:pt x="2624" y="98"/>
                    </a:lnTo>
                    <a:lnTo>
                      <a:pt x="2449" y="59"/>
                    </a:lnTo>
                    <a:lnTo>
                      <a:pt x="2235" y="20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28"/>
              <p:cNvSpPr/>
              <p:nvPr/>
            </p:nvSpPr>
            <p:spPr>
              <a:xfrm>
                <a:off x="3556000" y="6660725"/>
                <a:ext cx="98150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3926" h="3926" extrusionOk="0">
                    <a:moveTo>
                      <a:pt x="1847" y="0"/>
                    </a:moveTo>
                    <a:lnTo>
                      <a:pt x="1652" y="20"/>
                    </a:lnTo>
                    <a:lnTo>
                      <a:pt x="1458" y="78"/>
                    </a:lnTo>
                    <a:lnTo>
                      <a:pt x="1283" y="117"/>
                    </a:lnTo>
                    <a:lnTo>
                      <a:pt x="1108" y="195"/>
                    </a:lnTo>
                    <a:lnTo>
                      <a:pt x="933" y="292"/>
                    </a:lnTo>
                    <a:lnTo>
                      <a:pt x="778" y="389"/>
                    </a:lnTo>
                    <a:lnTo>
                      <a:pt x="642" y="525"/>
                    </a:lnTo>
                    <a:lnTo>
                      <a:pt x="506" y="642"/>
                    </a:lnTo>
                    <a:lnTo>
                      <a:pt x="389" y="797"/>
                    </a:lnTo>
                    <a:lnTo>
                      <a:pt x="273" y="953"/>
                    </a:lnTo>
                    <a:lnTo>
                      <a:pt x="195" y="1127"/>
                    </a:lnTo>
                    <a:lnTo>
                      <a:pt x="117" y="1302"/>
                    </a:lnTo>
                    <a:lnTo>
                      <a:pt x="59" y="1497"/>
                    </a:lnTo>
                    <a:lnTo>
                      <a:pt x="20" y="1691"/>
                    </a:lnTo>
                    <a:lnTo>
                      <a:pt x="1" y="1885"/>
                    </a:lnTo>
                    <a:lnTo>
                      <a:pt x="1" y="2080"/>
                    </a:lnTo>
                    <a:lnTo>
                      <a:pt x="20" y="2274"/>
                    </a:lnTo>
                    <a:lnTo>
                      <a:pt x="59" y="2468"/>
                    </a:lnTo>
                    <a:lnTo>
                      <a:pt x="117" y="2643"/>
                    </a:lnTo>
                    <a:lnTo>
                      <a:pt x="195" y="2818"/>
                    </a:lnTo>
                    <a:lnTo>
                      <a:pt x="292" y="2993"/>
                    </a:lnTo>
                    <a:lnTo>
                      <a:pt x="389" y="3148"/>
                    </a:lnTo>
                    <a:lnTo>
                      <a:pt x="506" y="3284"/>
                    </a:lnTo>
                    <a:lnTo>
                      <a:pt x="642" y="3420"/>
                    </a:lnTo>
                    <a:lnTo>
                      <a:pt x="797" y="3537"/>
                    </a:lnTo>
                    <a:lnTo>
                      <a:pt x="953" y="3654"/>
                    </a:lnTo>
                    <a:lnTo>
                      <a:pt x="1128" y="3731"/>
                    </a:lnTo>
                    <a:lnTo>
                      <a:pt x="1303" y="3809"/>
                    </a:lnTo>
                    <a:lnTo>
                      <a:pt x="1497" y="3867"/>
                    </a:lnTo>
                    <a:lnTo>
                      <a:pt x="1691" y="3906"/>
                    </a:lnTo>
                    <a:lnTo>
                      <a:pt x="1886" y="3926"/>
                    </a:lnTo>
                    <a:lnTo>
                      <a:pt x="2080" y="3926"/>
                    </a:lnTo>
                    <a:lnTo>
                      <a:pt x="2274" y="3906"/>
                    </a:lnTo>
                    <a:lnTo>
                      <a:pt x="2468" y="3867"/>
                    </a:lnTo>
                    <a:lnTo>
                      <a:pt x="2643" y="3809"/>
                    </a:lnTo>
                    <a:lnTo>
                      <a:pt x="2818" y="3731"/>
                    </a:lnTo>
                    <a:lnTo>
                      <a:pt x="2974" y="3634"/>
                    </a:lnTo>
                    <a:lnTo>
                      <a:pt x="3129" y="3537"/>
                    </a:lnTo>
                    <a:lnTo>
                      <a:pt x="3285" y="3420"/>
                    </a:lnTo>
                    <a:lnTo>
                      <a:pt x="3421" y="3284"/>
                    </a:lnTo>
                    <a:lnTo>
                      <a:pt x="3537" y="3129"/>
                    </a:lnTo>
                    <a:lnTo>
                      <a:pt x="3634" y="2973"/>
                    </a:lnTo>
                    <a:lnTo>
                      <a:pt x="3732" y="2799"/>
                    </a:lnTo>
                    <a:lnTo>
                      <a:pt x="3809" y="2624"/>
                    </a:lnTo>
                    <a:lnTo>
                      <a:pt x="3868" y="2429"/>
                    </a:lnTo>
                    <a:lnTo>
                      <a:pt x="3906" y="2235"/>
                    </a:lnTo>
                    <a:lnTo>
                      <a:pt x="3926" y="2041"/>
                    </a:lnTo>
                    <a:lnTo>
                      <a:pt x="3926" y="1846"/>
                    </a:lnTo>
                    <a:lnTo>
                      <a:pt x="3906" y="1652"/>
                    </a:lnTo>
                    <a:lnTo>
                      <a:pt x="3848" y="1458"/>
                    </a:lnTo>
                    <a:lnTo>
                      <a:pt x="3790" y="1283"/>
                    </a:lnTo>
                    <a:lnTo>
                      <a:pt x="3732" y="1108"/>
                    </a:lnTo>
                    <a:lnTo>
                      <a:pt x="3634" y="933"/>
                    </a:lnTo>
                    <a:lnTo>
                      <a:pt x="3537" y="778"/>
                    </a:lnTo>
                    <a:lnTo>
                      <a:pt x="3401" y="642"/>
                    </a:lnTo>
                    <a:lnTo>
                      <a:pt x="3265" y="506"/>
                    </a:lnTo>
                    <a:lnTo>
                      <a:pt x="3129" y="389"/>
                    </a:lnTo>
                    <a:lnTo>
                      <a:pt x="2974" y="292"/>
                    </a:lnTo>
                    <a:lnTo>
                      <a:pt x="2799" y="195"/>
                    </a:lnTo>
                    <a:lnTo>
                      <a:pt x="2624" y="117"/>
                    </a:lnTo>
                    <a:lnTo>
                      <a:pt x="2430" y="59"/>
                    </a:lnTo>
                    <a:lnTo>
                      <a:pt x="2235" y="20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28"/>
              <p:cNvSpPr/>
              <p:nvPr/>
            </p:nvSpPr>
            <p:spPr>
              <a:xfrm>
                <a:off x="3663375" y="6903625"/>
                <a:ext cx="97650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3926" extrusionOk="0">
                    <a:moveTo>
                      <a:pt x="1827" y="0"/>
                    </a:moveTo>
                    <a:lnTo>
                      <a:pt x="1632" y="20"/>
                    </a:lnTo>
                    <a:lnTo>
                      <a:pt x="1457" y="58"/>
                    </a:lnTo>
                    <a:lnTo>
                      <a:pt x="1263" y="117"/>
                    </a:lnTo>
                    <a:lnTo>
                      <a:pt x="1108" y="195"/>
                    </a:lnTo>
                    <a:lnTo>
                      <a:pt x="933" y="292"/>
                    </a:lnTo>
                    <a:lnTo>
                      <a:pt x="777" y="389"/>
                    </a:lnTo>
                    <a:lnTo>
                      <a:pt x="641" y="505"/>
                    </a:lnTo>
                    <a:lnTo>
                      <a:pt x="505" y="641"/>
                    </a:lnTo>
                    <a:lnTo>
                      <a:pt x="389" y="797"/>
                    </a:lnTo>
                    <a:lnTo>
                      <a:pt x="272" y="952"/>
                    </a:lnTo>
                    <a:lnTo>
                      <a:pt x="175" y="1127"/>
                    </a:lnTo>
                    <a:lnTo>
                      <a:pt x="117" y="1302"/>
                    </a:lnTo>
                    <a:lnTo>
                      <a:pt x="58" y="1496"/>
                    </a:lnTo>
                    <a:lnTo>
                      <a:pt x="19" y="1691"/>
                    </a:lnTo>
                    <a:lnTo>
                      <a:pt x="0" y="1885"/>
                    </a:lnTo>
                    <a:lnTo>
                      <a:pt x="0" y="2079"/>
                    </a:lnTo>
                    <a:lnTo>
                      <a:pt x="19" y="2274"/>
                    </a:lnTo>
                    <a:lnTo>
                      <a:pt x="58" y="2468"/>
                    </a:lnTo>
                    <a:lnTo>
                      <a:pt x="117" y="2643"/>
                    </a:lnTo>
                    <a:lnTo>
                      <a:pt x="194" y="2818"/>
                    </a:lnTo>
                    <a:lnTo>
                      <a:pt x="292" y="2993"/>
                    </a:lnTo>
                    <a:lnTo>
                      <a:pt x="389" y="3148"/>
                    </a:lnTo>
                    <a:lnTo>
                      <a:pt x="505" y="3284"/>
                    </a:lnTo>
                    <a:lnTo>
                      <a:pt x="641" y="3420"/>
                    </a:lnTo>
                    <a:lnTo>
                      <a:pt x="797" y="3537"/>
                    </a:lnTo>
                    <a:lnTo>
                      <a:pt x="952" y="3653"/>
                    </a:lnTo>
                    <a:lnTo>
                      <a:pt x="1108" y="3731"/>
                    </a:lnTo>
                    <a:lnTo>
                      <a:pt x="1302" y="3809"/>
                    </a:lnTo>
                    <a:lnTo>
                      <a:pt x="1477" y="3867"/>
                    </a:lnTo>
                    <a:lnTo>
                      <a:pt x="1671" y="3906"/>
                    </a:lnTo>
                    <a:lnTo>
                      <a:pt x="1885" y="3925"/>
                    </a:lnTo>
                    <a:lnTo>
                      <a:pt x="2079" y="3925"/>
                    </a:lnTo>
                    <a:lnTo>
                      <a:pt x="2274" y="3906"/>
                    </a:lnTo>
                    <a:lnTo>
                      <a:pt x="2448" y="3867"/>
                    </a:lnTo>
                    <a:lnTo>
                      <a:pt x="2643" y="3809"/>
                    </a:lnTo>
                    <a:lnTo>
                      <a:pt x="2818" y="3731"/>
                    </a:lnTo>
                    <a:lnTo>
                      <a:pt x="2973" y="3634"/>
                    </a:lnTo>
                    <a:lnTo>
                      <a:pt x="3129" y="3537"/>
                    </a:lnTo>
                    <a:lnTo>
                      <a:pt x="3284" y="3401"/>
                    </a:lnTo>
                    <a:lnTo>
                      <a:pt x="3420" y="3284"/>
                    </a:lnTo>
                    <a:lnTo>
                      <a:pt x="3537" y="3129"/>
                    </a:lnTo>
                    <a:lnTo>
                      <a:pt x="3634" y="2973"/>
                    </a:lnTo>
                    <a:lnTo>
                      <a:pt x="3731" y="2798"/>
                    </a:lnTo>
                    <a:lnTo>
                      <a:pt x="3809" y="2623"/>
                    </a:lnTo>
                    <a:lnTo>
                      <a:pt x="3867" y="2429"/>
                    </a:lnTo>
                    <a:lnTo>
                      <a:pt x="3906" y="2235"/>
                    </a:lnTo>
                    <a:lnTo>
                      <a:pt x="3906" y="2041"/>
                    </a:lnTo>
                    <a:lnTo>
                      <a:pt x="3906" y="1846"/>
                    </a:lnTo>
                    <a:lnTo>
                      <a:pt x="3886" y="1652"/>
                    </a:lnTo>
                    <a:lnTo>
                      <a:pt x="3847" y="1458"/>
                    </a:lnTo>
                    <a:lnTo>
                      <a:pt x="3789" y="1283"/>
                    </a:lnTo>
                    <a:lnTo>
                      <a:pt x="3711" y="1108"/>
                    </a:lnTo>
                    <a:lnTo>
                      <a:pt x="3634" y="933"/>
                    </a:lnTo>
                    <a:lnTo>
                      <a:pt x="3517" y="777"/>
                    </a:lnTo>
                    <a:lnTo>
                      <a:pt x="3401" y="641"/>
                    </a:lnTo>
                    <a:lnTo>
                      <a:pt x="3265" y="505"/>
                    </a:lnTo>
                    <a:lnTo>
                      <a:pt x="3129" y="389"/>
                    </a:lnTo>
                    <a:lnTo>
                      <a:pt x="2973" y="272"/>
                    </a:lnTo>
                    <a:lnTo>
                      <a:pt x="2798" y="195"/>
                    </a:lnTo>
                    <a:lnTo>
                      <a:pt x="2623" y="117"/>
                    </a:lnTo>
                    <a:lnTo>
                      <a:pt x="2429" y="58"/>
                    </a:lnTo>
                    <a:lnTo>
                      <a:pt x="2235" y="20"/>
                    </a:lnTo>
                    <a:lnTo>
                      <a:pt x="20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28"/>
              <p:cNvSpPr/>
              <p:nvPr/>
            </p:nvSpPr>
            <p:spPr>
              <a:xfrm>
                <a:off x="3613825" y="7613850"/>
                <a:ext cx="98150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3926" h="3926" extrusionOk="0">
                    <a:moveTo>
                      <a:pt x="1846" y="0"/>
                    </a:moveTo>
                    <a:lnTo>
                      <a:pt x="1652" y="20"/>
                    </a:lnTo>
                    <a:lnTo>
                      <a:pt x="1457" y="58"/>
                    </a:lnTo>
                    <a:lnTo>
                      <a:pt x="1283" y="117"/>
                    </a:lnTo>
                    <a:lnTo>
                      <a:pt x="1108" y="194"/>
                    </a:lnTo>
                    <a:lnTo>
                      <a:pt x="952" y="292"/>
                    </a:lnTo>
                    <a:lnTo>
                      <a:pt x="777" y="389"/>
                    </a:lnTo>
                    <a:lnTo>
                      <a:pt x="641" y="525"/>
                    </a:lnTo>
                    <a:lnTo>
                      <a:pt x="505" y="641"/>
                    </a:lnTo>
                    <a:lnTo>
                      <a:pt x="389" y="797"/>
                    </a:lnTo>
                    <a:lnTo>
                      <a:pt x="292" y="952"/>
                    </a:lnTo>
                    <a:lnTo>
                      <a:pt x="194" y="1127"/>
                    </a:lnTo>
                    <a:lnTo>
                      <a:pt x="117" y="1302"/>
                    </a:lnTo>
                    <a:lnTo>
                      <a:pt x="58" y="1496"/>
                    </a:lnTo>
                    <a:lnTo>
                      <a:pt x="19" y="1691"/>
                    </a:lnTo>
                    <a:lnTo>
                      <a:pt x="0" y="1885"/>
                    </a:lnTo>
                    <a:lnTo>
                      <a:pt x="0" y="2079"/>
                    </a:lnTo>
                    <a:lnTo>
                      <a:pt x="19" y="2274"/>
                    </a:lnTo>
                    <a:lnTo>
                      <a:pt x="78" y="2468"/>
                    </a:lnTo>
                    <a:lnTo>
                      <a:pt x="117" y="2643"/>
                    </a:lnTo>
                    <a:lnTo>
                      <a:pt x="194" y="2818"/>
                    </a:lnTo>
                    <a:lnTo>
                      <a:pt x="292" y="2993"/>
                    </a:lnTo>
                    <a:lnTo>
                      <a:pt x="389" y="3148"/>
                    </a:lnTo>
                    <a:lnTo>
                      <a:pt x="525" y="3284"/>
                    </a:lnTo>
                    <a:lnTo>
                      <a:pt x="641" y="3420"/>
                    </a:lnTo>
                    <a:lnTo>
                      <a:pt x="797" y="3537"/>
                    </a:lnTo>
                    <a:lnTo>
                      <a:pt x="952" y="3653"/>
                    </a:lnTo>
                    <a:lnTo>
                      <a:pt x="1127" y="3731"/>
                    </a:lnTo>
                    <a:lnTo>
                      <a:pt x="1302" y="3809"/>
                    </a:lnTo>
                    <a:lnTo>
                      <a:pt x="1496" y="3867"/>
                    </a:lnTo>
                    <a:lnTo>
                      <a:pt x="1691" y="3906"/>
                    </a:lnTo>
                    <a:lnTo>
                      <a:pt x="1885" y="3925"/>
                    </a:lnTo>
                    <a:lnTo>
                      <a:pt x="2079" y="3925"/>
                    </a:lnTo>
                    <a:lnTo>
                      <a:pt x="2274" y="3906"/>
                    </a:lnTo>
                    <a:lnTo>
                      <a:pt x="2468" y="3867"/>
                    </a:lnTo>
                    <a:lnTo>
                      <a:pt x="2643" y="3809"/>
                    </a:lnTo>
                    <a:lnTo>
                      <a:pt x="2818" y="3731"/>
                    </a:lnTo>
                    <a:lnTo>
                      <a:pt x="2992" y="3634"/>
                    </a:lnTo>
                    <a:lnTo>
                      <a:pt x="3148" y="3537"/>
                    </a:lnTo>
                    <a:lnTo>
                      <a:pt x="3284" y="3420"/>
                    </a:lnTo>
                    <a:lnTo>
                      <a:pt x="3420" y="3284"/>
                    </a:lnTo>
                    <a:lnTo>
                      <a:pt x="3537" y="3129"/>
                    </a:lnTo>
                    <a:lnTo>
                      <a:pt x="3653" y="2973"/>
                    </a:lnTo>
                    <a:lnTo>
                      <a:pt x="3731" y="2798"/>
                    </a:lnTo>
                    <a:lnTo>
                      <a:pt x="3809" y="2623"/>
                    </a:lnTo>
                    <a:lnTo>
                      <a:pt x="3867" y="2429"/>
                    </a:lnTo>
                    <a:lnTo>
                      <a:pt x="3906" y="2235"/>
                    </a:lnTo>
                    <a:lnTo>
                      <a:pt x="3925" y="2040"/>
                    </a:lnTo>
                    <a:lnTo>
                      <a:pt x="3925" y="1846"/>
                    </a:lnTo>
                    <a:lnTo>
                      <a:pt x="3906" y="1652"/>
                    </a:lnTo>
                    <a:lnTo>
                      <a:pt x="3867" y="1458"/>
                    </a:lnTo>
                    <a:lnTo>
                      <a:pt x="3809" y="1283"/>
                    </a:lnTo>
                    <a:lnTo>
                      <a:pt x="3731" y="1108"/>
                    </a:lnTo>
                    <a:lnTo>
                      <a:pt x="3634" y="933"/>
                    </a:lnTo>
                    <a:lnTo>
                      <a:pt x="3537" y="777"/>
                    </a:lnTo>
                    <a:lnTo>
                      <a:pt x="3420" y="641"/>
                    </a:lnTo>
                    <a:lnTo>
                      <a:pt x="3284" y="505"/>
                    </a:lnTo>
                    <a:lnTo>
                      <a:pt x="3129" y="389"/>
                    </a:lnTo>
                    <a:lnTo>
                      <a:pt x="2973" y="272"/>
                    </a:lnTo>
                    <a:lnTo>
                      <a:pt x="2798" y="194"/>
                    </a:lnTo>
                    <a:lnTo>
                      <a:pt x="2623" y="117"/>
                    </a:lnTo>
                    <a:lnTo>
                      <a:pt x="2429" y="58"/>
                    </a:lnTo>
                    <a:lnTo>
                      <a:pt x="2235" y="20"/>
                    </a:lnTo>
                    <a:lnTo>
                      <a:pt x="20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28"/>
              <p:cNvSpPr/>
              <p:nvPr/>
            </p:nvSpPr>
            <p:spPr>
              <a:xfrm>
                <a:off x="3486525" y="7454025"/>
                <a:ext cx="97675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3907" h="3926" extrusionOk="0">
                    <a:moveTo>
                      <a:pt x="1828" y="0"/>
                    </a:moveTo>
                    <a:lnTo>
                      <a:pt x="1633" y="20"/>
                    </a:lnTo>
                    <a:lnTo>
                      <a:pt x="1458" y="58"/>
                    </a:lnTo>
                    <a:lnTo>
                      <a:pt x="1264" y="117"/>
                    </a:lnTo>
                    <a:lnTo>
                      <a:pt x="1089" y="194"/>
                    </a:lnTo>
                    <a:lnTo>
                      <a:pt x="934" y="292"/>
                    </a:lnTo>
                    <a:lnTo>
                      <a:pt x="778" y="389"/>
                    </a:lnTo>
                    <a:lnTo>
                      <a:pt x="623" y="505"/>
                    </a:lnTo>
                    <a:lnTo>
                      <a:pt x="487" y="641"/>
                    </a:lnTo>
                    <a:lnTo>
                      <a:pt x="370" y="797"/>
                    </a:lnTo>
                    <a:lnTo>
                      <a:pt x="273" y="952"/>
                    </a:lnTo>
                    <a:lnTo>
                      <a:pt x="176" y="1127"/>
                    </a:lnTo>
                    <a:lnTo>
                      <a:pt x="98" y="1302"/>
                    </a:lnTo>
                    <a:lnTo>
                      <a:pt x="40" y="1496"/>
                    </a:lnTo>
                    <a:lnTo>
                      <a:pt x="1" y="1691"/>
                    </a:lnTo>
                    <a:lnTo>
                      <a:pt x="1" y="1885"/>
                    </a:lnTo>
                    <a:lnTo>
                      <a:pt x="1" y="2079"/>
                    </a:lnTo>
                    <a:lnTo>
                      <a:pt x="20" y="2274"/>
                    </a:lnTo>
                    <a:lnTo>
                      <a:pt x="59" y="2468"/>
                    </a:lnTo>
                    <a:lnTo>
                      <a:pt x="118" y="2643"/>
                    </a:lnTo>
                    <a:lnTo>
                      <a:pt x="195" y="2818"/>
                    </a:lnTo>
                    <a:lnTo>
                      <a:pt x="273" y="2993"/>
                    </a:lnTo>
                    <a:lnTo>
                      <a:pt x="390" y="3148"/>
                    </a:lnTo>
                    <a:lnTo>
                      <a:pt x="506" y="3284"/>
                    </a:lnTo>
                    <a:lnTo>
                      <a:pt x="642" y="3420"/>
                    </a:lnTo>
                    <a:lnTo>
                      <a:pt x="778" y="3537"/>
                    </a:lnTo>
                    <a:lnTo>
                      <a:pt x="934" y="3634"/>
                    </a:lnTo>
                    <a:lnTo>
                      <a:pt x="1109" y="3731"/>
                    </a:lnTo>
                    <a:lnTo>
                      <a:pt x="1283" y="3809"/>
                    </a:lnTo>
                    <a:lnTo>
                      <a:pt x="1478" y="3867"/>
                    </a:lnTo>
                    <a:lnTo>
                      <a:pt x="1672" y="3906"/>
                    </a:lnTo>
                    <a:lnTo>
                      <a:pt x="1886" y="3925"/>
                    </a:lnTo>
                    <a:lnTo>
                      <a:pt x="2080" y="3925"/>
                    </a:lnTo>
                    <a:lnTo>
                      <a:pt x="2274" y="3906"/>
                    </a:lnTo>
                    <a:lnTo>
                      <a:pt x="2449" y="3867"/>
                    </a:lnTo>
                    <a:lnTo>
                      <a:pt x="2644" y="3809"/>
                    </a:lnTo>
                    <a:lnTo>
                      <a:pt x="2819" y="3731"/>
                    </a:lnTo>
                    <a:lnTo>
                      <a:pt x="2974" y="3634"/>
                    </a:lnTo>
                    <a:lnTo>
                      <a:pt x="3129" y="3537"/>
                    </a:lnTo>
                    <a:lnTo>
                      <a:pt x="3265" y="3401"/>
                    </a:lnTo>
                    <a:lnTo>
                      <a:pt x="3401" y="3284"/>
                    </a:lnTo>
                    <a:lnTo>
                      <a:pt x="3538" y="3129"/>
                    </a:lnTo>
                    <a:lnTo>
                      <a:pt x="3635" y="2973"/>
                    </a:lnTo>
                    <a:lnTo>
                      <a:pt x="3732" y="2798"/>
                    </a:lnTo>
                    <a:lnTo>
                      <a:pt x="3790" y="2623"/>
                    </a:lnTo>
                    <a:lnTo>
                      <a:pt x="3848" y="2429"/>
                    </a:lnTo>
                    <a:lnTo>
                      <a:pt x="3887" y="2235"/>
                    </a:lnTo>
                    <a:lnTo>
                      <a:pt x="3907" y="2040"/>
                    </a:lnTo>
                    <a:lnTo>
                      <a:pt x="3907" y="1846"/>
                    </a:lnTo>
                    <a:lnTo>
                      <a:pt x="3887" y="1652"/>
                    </a:lnTo>
                    <a:lnTo>
                      <a:pt x="3848" y="1458"/>
                    </a:lnTo>
                    <a:lnTo>
                      <a:pt x="3790" y="1283"/>
                    </a:lnTo>
                    <a:lnTo>
                      <a:pt x="3712" y="1108"/>
                    </a:lnTo>
                    <a:lnTo>
                      <a:pt x="3635" y="933"/>
                    </a:lnTo>
                    <a:lnTo>
                      <a:pt x="3518" y="777"/>
                    </a:lnTo>
                    <a:lnTo>
                      <a:pt x="3401" y="641"/>
                    </a:lnTo>
                    <a:lnTo>
                      <a:pt x="3265" y="505"/>
                    </a:lnTo>
                    <a:lnTo>
                      <a:pt x="3129" y="389"/>
                    </a:lnTo>
                    <a:lnTo>
                      <a:pt x="2955" y="272"/>
                    </a:lnTo>
                    <a:lnTo>
                      <a:pt x="2799" y="194"/>
                    </a:lnTo>
                    <a:lnTo>
                      <a:pt x="2605" y="117"/>
                    </a:lnTo>
                    <a:lnTo>
                      <a:pt x="2430" y="58"/>
                    </a:lnTo>
                    <a:lnTo>
                      <a:pt x="2236" y="20"/>
                    </a:lnTo>
                    <a:lnTo>
                      <a:pt x="202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28"/>
              <p:cNvSpPr/>
              <p:nvPr/>
            </p:nvSpPr>
            <p:spPr>
              <a:xfrm>
                <a:off x="3485075" y="7263100"/>
                <a:ext cx="51525" cy="51525"/>
              </a:xfrm>
              <a:custGeom>
                <a:avLst/>
                <a:gdLst/>
                <a:ahLst/>
                <a:cxnLst/>
                <a:rect l="l" t="t" r="r" b="b"/>
                <a:pathLst>
                  <a:path w="2061" h="2061" extrusionOk="0">
                    <a:moveTo>
                      <a:pt x="972" y="1"/>
                    </a:moveTo>
                    <a:lnTo>
                      <a:pt x="758" y="39"/>
                    </a:lnTo>
                    <a:lnTo>
                      <a:pt x="584" y="98"/>
                    </a:lnTo>
                    <a:lnTo>
                      <a:pt x="409" y="214"/>
                    </a:lnTo>
                    <a:lnTo>
                      <a:pt x="273" y="331"/>
                    </a:lnTo>
                    <a:lnTo>
                      <a:pt x="137" y="506"/>
                    </a:lnTo>
                    <a:lnTo>
                      <a:pt x="59" y="681"/>
                    </a:lnTo>
                    <a:lnTo>
                      <a:pt x="1" y="894"/>
                    </a:lnTo>
                    <a:lnTo>
                      <a:pt x="1" y="1089"/>
                    </a:lnTo>
                    <a:lnTo>
                      <a:pt x="40" y="1302"/>
                    </a:lnTo>
                    <a:lnTo>
                      <a:pt x="98" y="1497"/>
                    </a:lnTo>
                    <a:lnTo>
                      <a:pt x="195" y="1652"/>
                    </a:lnTo>
                    <a:lnTo>
                      <a:pt x="331" y="1808"/>
                    </a:lnTo>
                    <a:lnTo>
                      <a:pt x="506" y="1924"/>
                    </a:lnTo>
                    <a:lnTo>
                      <a:pt x="681" y="2002"/>
                    </a:lnTo>
                    <a:lnTo>
                      <a:pt x="895" y="2060"/>
                    </a:lnTo>
                    <a:lnTo>
                      <a:pt x="1089" y="2060"/>
                    </a:lnTo>
                    <a:lnTo>
                      <a:pt x="1303" y="2041"/>
                    </a:lnTo>
                    <a:lnTo>
                      <a:pt x="1477" y="1963"/>
                    </a:lnTo>
                    <a:lnTo>
                      <a:pt x="1652" y="1866"/>
                    </a:lnTo>
                    <a:lnTo>
                      <a:pt x="1808" y="1730"/>
                    </a:lnTo>
                    <a:lnTo>
                      <a:pt x="1924" y="1575"/>
                    </a:lnTo>
                    <a:lnTo>
                      <a:pt x="2002" y="1380"/>
                    </a:lnTo>
                    <a:lnTo>
                      <a:pt x="2060" y="1186"/>
                    </a:lnTo>
                    <a:lnTo>
                      <a:pt x="2060" y="972"/>
                    </a:lnTo>
                    <a:lnTo>
                      <a:pt x="2041" y="778"/>
                    </a:lnTo>
                    <a:lnTo>
                      <a:pt x="1963" y="584"/>
                    </a:lnTo>
                    <a:lnTo>
                      <a:pt x="1866" y="409"/>
                    </a:lnTo>
                    <a:lnTo>
                      <a:pt x="1730" y="273"/>
                    </a:lnTo>
                    <a:lnTo>
                      <a:pt x="1575" y="137"/>
                    </a:lnTo>
                    <a:lnTo>
                      <a:pt x="1380" y="59"/>
                    </a:lnTo>
                    <a:lnTo>
                      <a:pt x="1186" y="1"/>
                    </a:lnTo>
                    <a:close/>
                  </a:path>
                </a:pathLst>
              </a:custGeom>
              <a:solidFill>
                <a:srgbClr val="FBAC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28"/>
              <p:cNvSpPr/>
              <p:nvPr/>
            </p:nvSpPr>
            <p:spPr>
              <a:xfrm>
                <a:off x="3232475" y="7136800"/>
                <a:ext cx="5150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2080" extrusionOk="0">
                    <a:moveTo>
                      <a:pt x="972" y="0"/>
                    </a:moveTo>
                    <a:lnTo>
                      <a:pt x="758" y="39"/>
                    </a:lnTo>
                    <a:lnTo>
                      <a:pt x="583" y="117"/>
                    </a:lnTo>
                    <a:lnTo>
                      <a:pt x="408" y="214"/>
                    </a:lnTo>
                    <a:lnTo>
                      <a:pt x="253" y="350"/>
                    </a:lnTo>
                    <a:lnTo>
                      <a:pt x="136" y="506"/>
                    </a:lnTo>
                    <a:lnTo>
                      <a:pt x="59" y="700"/>
                    </a:lnTo>
                    <a:lnTo>
                      <a:pt x="0" y="894"/>
                    </a:lnTo>
                    <a:lnTo>
                      <a:pt x="0" y="1108"/>
                    </a:lnTo>
                    <a:lnTo>
                      <a:pt x="20" y="1302"/>
                    </a:lnTo>
                    <a:lnTo>
                      <a:pt x="97" y="1497"/>
                    </a:lnTo>
                    <a:lnTo>
                      <a:pt x="195" y="1671"/>
                    </a:lnTo>
                    <a:lnTo>
                      <a:pt x="331" y="1807"/>
                    </a:lnTo>
                    <a:lnTo>
                      <a:pt x="505" y="1924"/>
                    </a:lnTo>
                    <a:lnTo>
                      <a:pt x="680" y="2021"/>
                    </a:lnTo>
                    <a:lnTo>
                      <a:pt x="894" y="2080"/>
                    </a:lnTo>
                    <a:lnTo>
                      <a:pt x="1088" y="2080"/>
                    </a:lnTo>
                    <a:lnTo>
                      <a:pt x="1302" y="2041"/>
                    </a:lnTo>
                    <a:lnTo>
                      <a:pt x="1477" y="1982"/>
                    </a:lnTo>
                    <a:lnTo>
                      <a:pt x="1652" y="1866"/>
                    </a:lnTo>
                    <a:lnTo>
                      <a:pt x="1807" y="1730"/>
                    </a:lnTo>
                    <a:lnTo>
                      <a:pt x="1924" y="1574"/>
                    </a:lnTo>
                    <a:lnTo>
                      <a:pt x="2002" y="1399"/>
                    </a:lnTo>
                    <a:lnTo>
                      <a:pt x="2060" y="1186"/>
                    </a:lnTo>
                    <a:lnTo>
                      <a:pt x="2060" y="972"/>
                    </a:lnTo>
                    <a:lnTo>
                      <a:pt x="2041" y="778"/>
                    </a:lnTo>
                    <a:lnTo>
                      <a:pt x="1963" y="583"/>
                    </a:lnTo>
                    <a:lnTo>
                      <a:pt x="1866" y="428"/>
                    </a:lnTo>
                    <a:lnTo>
                      <a:pt x="1730" y="272"/>
                    </a:lnTo>
                    <a:lnTo>
                      <a:pt x="1555" y="156"/>
                    </a:lnTo>
                    <a:lnTo>
                      <a:pt x="1380" y="59"/>
                    </a:lnTo>
                    <a:lnTo>
                      <a:pt x="1186" y="2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rgbClr val="FBAC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80" name="Google Shape;780;p28"/>
          <p:cNvGrpSpPr/>
          <p:nvPr/>
        </p:nvGrpSpPr>
        <p:grpSpPr>
          <a:xfrm>
            <a:off x="7172612" y="3937541"/>
            <a:ext cx="960189" cy="836267"/>
            <a:chOff x="6494600" y="3426313"/>
            <a:chExt cx="1225200" cy="1067075"/>
          </a:xfrm>
        </p:grpSpPr>
        <p:sp>
          <p:nvSpPr>
            <p:cNvPr id="781" name="Google Shape;781;p28"/>
            <p:cNvSpPr/>
            <p:nvPr/>
          </p:nvSpPr>
          <p:spPr>
            <a:xfrm>
              <a:off x="6494600" y="4286088"/>
              <a:ext cx="1225200" cy="207300"/>
            </a:xfrm>
            <a:prstGeom prst="ellipse">
              <a:avLst/>
            </a:prstGeom>
            <a:solidFill>
              <a:srgbClr val="002D38">
                <a:alpha val="122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2" name="Google Shape;782;p28"/>
            <p:cNvGrpSpPr/>
            <p:nvPr/>
          </p:nvGrpSpPr>
          <p:grpSpPr>
            <a:xfrm>
              <a:off x="6696700" y="3426313"/>
              <a:ext cx="821000" cy="1014825"/>
              <a:chOff x="-1872212" y="3946150"/>
              <a:chExt cx="821000" cy="1014825"/>
            </a:xfrm>
          </p:grpSpPr>
          <p:sp>
            <p:nvSpPr>
              <p:cNvPr id="783" name="Google Shape;783;p28"/>
              <p:cNvSpPr/>
              <p:nvPr/>
            </p:nvSpPr>
            <p:spPr>
              <a:xfrm>
                <a:off x="-1872212" y="4152100"/>
                <a:ext cx="190450" cy="249725"/>
              </a:xfrm>
              <a:custGeom>
                <a:avLst/>
                <a:gdLst/>
                <a:ahLst/>
                <a:cxnLst/>
                <a:rect l="l" t="t" r="r" b="b"/>
                <a:pathLst>
                  <a:path w="7618" h="9989" extrusionOk="0">
                    <a:moveTo>
                      <a:pt x="4586" y="1"/>
                    </a:moveTo>
                    <a:lnTo>
                      <a:pt x="4508" y="20"/>
                    </a:lnTo>
                    <a:lnTo>
                      <a:pt x="4431" y="59"/>
                    </a:lnTo>
                    <a:lnTo>
                      <a:pt x="4372" y="98"/>
                    </a:lnTo>
                    <a:lnTo>
                      <a:pt x="4295" y="137"/>
                    </a:lnTo>
                    <a:lnTo>
                      <a:pt x="4120" y="331"/>
                    </a:lnTo>
                    <a:lnTo>
                      <a:pt x="3984" y="526"/>
                    </a:lnTo>
                    <a:lnTo>
                      <a:pt x="3848" y="739"/>
                    </a:lnTo>
                    <a:lnTo>
                      <a:pt x="3750" y="973"/>
                    </a:lnTo>
                    <a:lnTo>
                      <a:pt x="3692" y="1206"/>
                    </a:lnTo>
                    <a:lnTo>
                      <a:pt x="3634" y="1439"/>
                    </a:lnTo>
                    <a:lnTo>
                      <a:pt x="3595" y="1692"/>
                    </a:lnTo>
                    <a:lnTo>
                      <a:pt x="3595" y="1925"/>
                    </a:lnTo>
                    <a:lnTo>
                      <a:pt x="3595" y="2177"/>
                    </a:lnTo>
                    <a:lnTo>
                      <a:pt x="3614" y="2449"/>
                    </a:lnTo>
                    <a:lnTo>
                      <a:pt x="3673" y="2955"/>
                    </a:lnTo>
                    <a:lnTo>
                      <a:pt x="3770" y="3440"/>
                    </a:lnTo>
                    <a:lnTo>
                      <a:pt x="3906" y="3907"/>
                    </a:lnTo>
                    <a:lnTo>
                      <a:pt x="4081" y="4431"/>
                    </a:lnTo>
                    <a:lnTo>
                      <a:pt x="4275" y="4956"/>
                    </a:lnTo>
                    <a:lnTo>
                      <a:pt x="4528" y="5500"/>
                    </a:lnTo>
                    <a:lnTo>
                      <a:pt x="4800" y="6005"/>
                    </a:lnTo>
                    <a:lnTo>
                      <a:pt x="4431" y="5986"/>
                    </a:lnTo>
                    <a:lnTo>
                      <a:pt x="4061" y="5966"/>
                    </a:lnTo>
                    <a:lnTo>
                      <a:pt x="3673" y="5986"/>
                    </a:lnTo>
                    <a:lnTo>
                      <a:pt x="3304" y="6005"/>
                    </a:lnTo>
                    <a:lnTo>
                      <a:pt x="2934" y="6083"/>
                    </a:lnTo>
                    <a:lnTo>
                      <a:pt x="2565" y="6161"/>
                    </a:lnTo>
                    <a:lnTo>
                      <a:pt x="2176" y="6297"/>
                    </a:lnTo>
                    <a:lnTo>
                      <a:pt x="1807" y="6452"/>
                    </a:lnTo>
                    <a:lnTo>
                      <a:pt x="1613" y="6549"/>
                    </a:lnTo>
                    <a:lnTo>
                      <a:pt x="1399" y="6666"/>
                    </a:lnTo>
                    <a:lnTo>
                      <a:pt x="1205" y="6802"/>
                    </a:lnTo>
                    <a:lnTo>
                      <a:pt x="991" y="6957"/>
                    </a:lnTo>
                    <a:lnTo>
                      <a:pt x="797" y="7132"/>
                    </a:lnTo>
                    <a:lnTo>
                      <a:pt x="622" y="7327"/>
                    </a:lnTo>
                    <a:lnTo>
                      <a:pt x="466" y="7521"/>
                    </a:lnTo>
                    <a:lnTo>
                      <a:pt x="311" y="7735"/>
                    </a:lnTo>
                    <a:lnTo>
                      <a:pt x="194" y="7949"/>
                    </a:lnTo>
                    <a:lnTo>
                      <a:pt x="97" y="8162"/>
                    </a:lnTo>
                    <a:lnTo>
                      <a:pt x="39" y="8395"/>
                    </a:lnTo>
                    <a:lnTo>
                      <a:pt x="0" y="8629"/>
                    </a:lnTo>
                    <a:lnTo>
                      <a:pt x="20" y="8862"/>
                    </a:lnTo>
                    <a:lnTo>
                      <a:pt x="78" y="9095"/>
                    </a:lnTo>
                    <a:lnTo>
                      <a:pt x="117" y="9212"/>
                    </a:lnTo>
                    <a:lnTo>
                      <a:pt x="175" y="9328"/>
                    </a:lnTo>
                    <a:lnTo>
                      <a:pt x="253" y="9445"/>
                    </a:lnTo>
                    <a:lnTo>
                      <a:pt x="330" y="9561"/>
                    </a:lnTo>
                    <a:lnTo>
                      <a:pt x="466" y="9717"/>
                    </a:lnTo>
                    <a:lnTo>
                      <a:pt x="641" y="9833"/>
                    </a:lnTo>
                    <a:lnTo>
                      <a:pt x="797" y="9911"/>
                    </a:lnTo>
                    <a:lnTo>
                      <a:pt x="991" y="9969"/>
                    </a:lnTo>
                    <a:lnTo>
                      <a:pt x="1166" y="9989"/>
                    </a:lnTo>
                    <a:lnTo>
                      <a:pt x="1360" y="9969"/>
                    </a:lnTo>
                    <a:lnTo>
                      <a:pt x="1555" y="9950"/>
                    </a:lnTo>
                    <a:lnTo>
                      <a:pt x="1749" y="9911"/>
                    </a:lnTo>
                    <a:lnTo>
                      <a:pt x="1943" y="9833"/>
                    </a:lnTo>
                    <a:lnTo>
                      <a:pt x="2138" y="9756"/>
                    </a:lnTo>
                    <a:lnTo>
                      <a:pt x="2526" y="9581"/>
                    </a:lnTo>
                    <a:lnTo>
                      <a:pt x="2876" y="9367"/>
                    </a:lnTo>
                    <a:lnTo>
                      <a:pt x="3167" y="9173"/>
                    </a:lnTo>
                    <a:lnTo>
                      <a:pt x="3556" y="8901"/>
                    </a:lnTo>
                    <a:lnTo>
                      <a:pt x="3964" y="8590"/>
                    </a:lnTo>
                    <a:lnTo>
                      <a:pt x="4392" y="8240"/>
                    </a:lnTo>
                    <a:lnTo>
                      <a:pt x="4625" y="8085"/>
                    </a:lnTo>
                    <a:lnTo>
                      <a:pt x="4858" y="7929"/>
                    </a:lnTo>
                    <a:lnTo>
                      <a:pt x="5091" y="7793"/>
                    </a:lnTo>
                    <a:lnTo>
                      <a:pt x="5324" y="7676"/>
                    </a:lnTo>
                    <a:lnTo>
                      <a:pt x="5558" y="7599"/>
                    </a:lnTo>
                    <a:lnTo>
                      <a:pt x="5810" y="7540"/>
                    </a:lnTo>
                    <a:lnTo>
                      <a:pt x="6043" y="7502"/>
                    </a:lnTo>
                    <a:lnTo>
                      <a:pt x="6296" y="7521"/>
                    </a:lnTo>
                    <a:lnTo>
                      <a:pt x="6529" y="7579"/>
                    </a:lnTo>
                    <a:lnTo>
                      <a:pt x="6646" y="7618"/>
                    </a:lnTo>
                    <a:lnTo>
                      <a:pt x="6762" y="7696"/>
                    </a:lnTo>
                    <a:lnTo>
                      <a:pt x="6898" y="7735"/>
                    </a:lnTo>
                    <a:lnTo>
                      <a:pt x="7015" y="7774"/>
                    </a:lnTo>
                    <a:lnTo>
                      <a:pt x="7132" y="7754"/>
                    </a:lnTo>
                    <a:lnTo>
                      <a:pt x="7229" y="7735"/>
                    </a:lnTo>
                    <a:lnTo>
                      <a:pt x="7326" y="7676"/>
                    </a:lnTo>
                    <a:lnTo>
                      <a:pt x="7423" y="7618"/>
                    </a:lnTo>
                    <a:lnTo>
                      <a:pt x="7481" y="7521"/>
                    </a:lnTo>
                    <a:lnTo>
                      <a:pt x="7540" y="7424"/>
                    </a:lnTo>
                    <a:lnTo>
                      <a:pt x="7598" y="7307"/>
                    </a:lnTo>
                    <a:lnTo>
                      <a:pt x="7617" y="7210"/>
                    </a:lnTo>
                    <a:lnTo>
                      <a:pt x="7617" y="7094"/>
                    </a:lnTo>
                    <a:lnTo>
                      <a:pt x="7598" y="6977"/>
                    </a:lnTo>
                    <a:lnTo>
                      <a:pt x="7559" y="6860"/>
                    </a:lnTo>
                    <a:lnTo>
                      <a:pt x="7501" y="6744"/>
                    </a:lnTo>
                    <a:lnTo>
                      <a:pt x="7404" y="6647"/>
                    </a:lnTo>
                    <a:lnTo>
                      <a:pt x="7287" y="6569"/>
                    </a:lnTo>
                    <a:lnTo>
                      <a:pt x="7112" y="6491"/>
                    </a:lnTo>
                    <a:lnTo>
                      <a:pt x="6995" y="6083"/>
                    </a:lnTo>
                    <a:lnTo>
                      <a:pt x="6898" y="5656"/>
                    </a:lnTo>
                    <a:lnTo>
                      <a:pt x="6743" y="4801"/>
                    </a:lnTo>
                    <a:lnTo>
                      <a:pt x="6587" y="3946"/>
                    </a:lnTo>
                    <a:lnTo>
                      <a:pt x="6432" y="3091"/>
                    </a:lnTo>
                    <a:lnTo>
                      <a:pt x="6315" y="2683"/>
                    </a:lnTo>
                    <a:lnTo>
                      <a:pt x="6199" y="2255"/>
                    </a:lnTo>
                    <a:lnTo>
                      <a:pt x="6063" y="1866"/>
                    </a:lnTo>
                    <a:lnTo>
                      <a:pt x="5888" y="1478"/>
                    </a:lnTo>
                    <a:lnTo>
                      <a:pt x="5694" y="1109"/>
                    </a:lnTo>
                    <a:lnTo>
                      <a:pt x="5460" y="739"/>
                    </a:lnTo>
                    <a:lnTo>
                      <a:pt x="5208" y="409"/>
                    </a:lnTo>
                    <a:lnTo>
                      <a:pt x="5052" y="254"/>
                    </a:lnTo>
                    <a:lnTo>
                      <a:pt x="4897" y="98"/>
                    </a:lnTo>
                    <a:lnTo>
                      <a:pt x="4819" y="40"/>
                    </a:lnTo>
                    <a:lnTo>
                      <a:pt x="4741" y="20"/>
                    </a:lnTo>
                    <a:lnTo>
                      <a:pt x="466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28"/>
              <p:cNvSpPr/>
              <p:nvPr/>
            </p:nvSpPr>
            <p:spPr>
              <a:xfrm>
                <a:off x="-1848412" y="4007350"/>
                <a:ext cx="703925" cy="943425"/>
              </a:xfrm>
              <a:custGeom>
                <a:avLst/>
                <a:gdLst/>
                <a:ahLst/>
                <a:cxnLst/>
                <a:rect l="l" t="t" r="r" b="b"/>
                <a:pathLst>
                  <a:path w="28157" h="37737" extrusionOk="0">
                    <a:moveTo>
                      <a:pt x="16750" y="0"/>
                    </a:moveTo>
                    <a:lnTo>
                      <a:pt x="16342" y="20"/>
                    </a:lnTo>
                    <a:lnTo>
                      <a:pt x="15934" y="59"/>
                    </a:lnTo>
                    <a:lnTo>
                      <a:pt x="15526" y="117"/>
                    </a:lnTo>
                    <a:lnTo>
                      <a:pt x="15137" y="195"/>
                    </a:lnTo>
                    <a:lnTo>
                      <a:pt x="14729" y="292"/>
                    </a:lnTo>
                    <a:lnTo>
                      <a:pt x="14341" y="408"/>
                    </a:lnTo>
                    <a:lnTo>
                      <a:pt x="13952" y="525"/>
                    </a:lnTo>
                    <a:lnTo>
                      <a:pt x="13564" y="680"/>
                    </a:lnTo>
                    <a:lnTo>
                      <a:pt x="13175" y="855"/>
                    </a:lnTo>
                    <a:lnTo>
                      <a:pt x="12806" y="1030"/>
                    </a:lnTo>
                    <a:lnTo>
                      <a:pt x="12436" y="1225"/>
                    </a:lnTo>
                    <a:lnTo>
                      <a:pt x="12067" y="1438"/>
                    </a:lnTo>
                    <a:lnTo>
                      <a:pt x="11698" y="1672"/>
                    </a:lnTo>
                    <a:lnTo>
                      <a:pt x="11348" y="1924"/>
                    </a:lnTo>
                    <a:lnTo>
                      <a:pt x="10999" y="2196"/>
                    </a:lnTo>
                    <a:lnTo>
                      <a:pt x="10649" y="2468"/>
                    </a:lnTo>
                    <a:lnTo>
                      <a:pt x="10299" y="2760"/>
                    </a:lnTo>
                    <a:lnTo>
                      <a:pt x="9949" y="3071"/>
                    </a:lnTo>
                    <a:lnTo>
                      <a:pt x="9619" y="3381"/>
                    </a:lnTo>
                    <a:lnTo>
                      <a:pt x="9289" y="3712"/>
                    </a:lnTo>
                    <a:lnTo>
                      <a:pt x="8958" y="4062"/>
                    </a:lnTo>
                    <a:lnTo>
                      <a:pt x="8628" y="4411"/>
                    </a:lnTo>
                    <a:lnTo>
                      <a:pt x="8006" y="5169"/>
                    </a:lnTo>
                    <a:lnTo>
                      <a:pt x="7404" y="5946"/>
                    </a:lnTo>
                    <a:lnTo>
                      <a:pt x="6801" y="6782"/>
                    </a:lnTo>
                    <a:lnTo>
                      <a:pt x="6238" y="7656"/>
                    </a:lnTo>
                    <a:lnTo>
                      <a:pt x="5694" y="8570"/>
                    </a:lnTo>
                    <a:lnTo>
                      <a:pt x="5169" y="9502"/>
                    </a:lnTo>
                    <a:lnTo>
                      <a:pt x="4664" y="10474"/>
                    </a:lnTo>
                    <a:lnTo>
                      <a:pt x="4178" y="11465"/>
                    </a:lnTo>
                    <a:lnTo>
                      <a:pt x="3731" y="12475"/>
                    </a:lnTo>
                    <a:lnTo>
                      <a:pt x="3284" y="13505"/>
                    </a:lnTo>
                    <a:lnTo>
                      <a:pt x="2876" y="14555"/>
                    </a:lnTo>
                    <a:lnTo>
                      <a:pt x="2488" y="15623"/>
                    </a:lnTo>
                    <a:lnTo>
                      <a:pt x="2138" y="16692"/>
                    </a:lnTo>
                    <a:lnTo>
                      <a:pt x="1788" y="17780"/>
                    </a:lnTo>
                    <a:lnTo>
                      <a:pt x="1477" y="18868"/>
                    </a:lnTo>
                    <a:lnTo>
                      <a:pt x="1186" y="19957"/>
                    </a:lnTo>
                    <a:lnTo>
                      <a:pt x="933" y="21045"/>
                    </a:lnTo>
                    <a:lnTo>
                      <a:pt x="700" y="22114"/>
                    </a:lnTo>
                    <a:lnTo>
                      <a:pt x="486" y="23182"/>
                    </a:lnTo>
                    <a:lnTo>
                      <a:pt x="311" y="24212"/>
                    </a:lnTo>
                    <a:lnTo>
                      <a:pt x="175" y="25203"/>
                    </a:lnTo>
                    <a:lnTo>
                      <a:pt x="78" y="26116"/>
                    </a:lnTo>
                    <a:lnTo>
                      <a:pt x="20" y="26991"/>
                    </a:lnTo>
                    <a:lnTo>
                      <a:pt x="0" y="27788"/>
                    </a:lnTo>
                    <a:lnTo>
                      <a:pt x="0" y="28565"/>
                    </a:lnTo>
                    <a:lnTo>
                      <a:pt x="39" y="29264"/>
                    </a:lnTo>
                    <a:lnTo>
                      <a:pt x="117" y="29944"/>
                    </a:lnTo>
                    <a:lnTo>
                      <a:pt x="233" y="30566"/>
                    </a:lnTo>
                    <a:lnTo>
                      <a:pt x="369" y="31130"/>
                    </a:lnTo>
                    <a:lnTo>
                      <a:pt x="564" y="31674"/>
                    </a:lnTo>
                    <a:lnTo>
                      <a:pt x="758" y="32179"/>
                    </a:lnTo>
                    <a:lnTo>
                      <a:pt x="991" y="32626"/>
                    </a:lnTo>
                    <a:lnTo>
                      <a:pt x="1263" y="33053"/>
                    </a:lnTo>
                    <a:lnTo>
                      <a:pt x="1555" y="33442"/>
                    </a:lnTo>
                    <a:lnTo>
                      <a:pt x="1885" y="33811"/>
                    </a:lnTo>
                    <a:lnTo>
                      <a:pt x="2235" y="34142"/>
                    </a:lnTo>
                    <a:lnTo>
                      <a:pt x="2604" y="34453"/>
                    </a:lnTo>
                    <a:lnTo>
                      <a:pt x="3012" y="34725"/>
                    </a:lnTo>
                    <a:lnTo>
                      <a:pt x="3440" y="34977"/>
                    </a:lnTo>
                    <a:lnTo>
                      <a:pt x="3906" y="35210"/>
                    </a:lnTo>
                    <a:lnTo>
                      <a:pt x="4372" y="35424"/>
                    </a:lnTo>
                    <a:lnTo>
                      <a:pt x="4878" y="35638"/>
                    </a:lnTo>
                    <a:lnTo>
                      <a:pt x="5402" y="35813"/>
                    </a:lnTo>
                    <a:lnTo>
                      <a:pt x="5946" y="35968"/>
                    </a:lnTo>
                    <a:lnTo>
                      <a:pt x="6529" y="36124"/>
                    </a:lnTo>
                    <a:lnTo>
                      <a:pt x="7112" y="36279"/>
                    </a:lnTo>
                    <a:lnTo>
                      <a:pt x="7715" y="36415"/>
                    </a:lnTo>
                    <a:lnTo>
                      <a:pt x="8997" y="36668"/>
                    </a:lnTo>
                    <a:lnTo>
                      <a:pt x="10338" y="36920"/>
                    </a:lnTo>
                    <a:lnTo>
                      <a:pt x="11718" y="37173"/>
                    </a:lnTo>
                    <a:lnTo>
                      <a:pt x="13097" y="37387"/>
                    </a:lnTo>
                    <a:lnTo>
                      <a:pt x="13777" y="37484"/>
                    </a:lnTo>
                    <a:lnTo>
                      <a:pt x="14457" y="37581"/>
                    </a:lnTo>
                    <a:lnTo>
                      <a:pt x="15118" y="37639"/>
                    </a:lnTo>
                    <a:lnTo>
                      <a:pt x="15779" y="37698"/>
                    </a:lnTo>
                    <a:lnTo>
                      <a:pt x="16439" y="37736"/>
                    </a:lnTo>
                    <a:lnTo>
                      <a:pt x="17722" y="37736"/>
                    </a:lnTo>
                    <a:lnTo>
                      <a:pt x="18344" y="37698"/>
                    </a:lnTo>
                    <a:lnTo>
                      <a:pt x="18965" y="37620"/>
                    </a:lnTo>
                    <a:lnTo>
                      <a:pt x="19568" y="37523"/>
                    </a:lnTo>
                    <a:lnTo>
                      <a:pt x="20151" y="37406"/>
                    </a:lnTo>
                    <a:lnTo>
                      <a:pt x="20734" y="37231"/>
                    </a:lnTo>
                    <a:lnTo>
                      <a:pt x="21297" y="37037"/>
                    </a:lnTo>
                    <a:lnTo>
                      <a:pt x="21841" y="36784"/>
                    </a:lnTo>
                    <a:lnTo>
                      <a:pt x="22366" y="36512"/>
                    </a:lnTo>
                    <a:lnTo>
                      <a:pt x="22619" y="36357"/>
                    </a:lnTo>
                    <a:lnTo>
                      <a:pt x="22871" y="36182"/>
                    </a:lnTo>
                    <a:lnTo>
                      <a:pt x="23124" y="36007"/>
                    </a:lnTo>
                    <a:lnTo>
                      <a:pt x="23357" y="35813"/>
                    </a:lnTo>
                    <a:lnTo>
                      <a:pt x="23590" y="35599"/>
                    </a:lnTo>
                    <a:lnTo>
                      <a:pt x="23823" y="35385"/>
                    </a:lnTo>
                    <a:lnTo>
                      <a:pt x="24057" y="35152"/>
                    </a:lnTo>
                    <a:lnTo>
                      <a:pt x="24270" y="34919"/>
                    </a:lnTo>
                    <a:lnTo>
                      <a:pt x="24484" y="34666"/>
                    </a:lnTo>
                    <a:lnTo>
                      <a:pt x="24698" y="34394"/>
                    </a:lnTo>
                    <a:lnTo>
                      <a:pt x="24892" y="34103"/>
                    </a:lnTo>
                    <a:lnTo>
                      <a:pt x="25086" y="33811"/>
                    </a:lnTo>
                    <a:lnTo>
                      <a:pt x="25281" y="33500"/>
                    </a:lnTo>
                    <a:lnTo>
                      <a:pt x="25475" y="33170"/>
                    </a:lnTo>
                    <a:lnTo>
                      <a:pt x="25650" y="32840"/>
                    </a:lnTo>
                    <a:lnTo>
                      <a:pt x="25825" y="32490"/>
                    </a:lnTo>
                    <a:lnTo>
                      <a:pt x="25980" y="32101"/>
                    </a:lnTo>
                    <a:lnTo>
                      <a:pt x="26136" y="31732"/>
                    </a:lnTo>
                    <a:lnTo>
                      <a:pt x="26291" y="31324"/>
                    </a:lnTo>
                    <a:lnTo>
                      <a:pt x="26447" y="30897"/>
                    </a:lnTo>
                    <a:lnTo>
                      <a:pt x="26583" y="30469"/>
                    </a:lnTo>
                    <a:lnTo>
                      <a:pt x="26699" y="30003"/>
                    </a:lnTo>
                    <a:lnTo>
                      <a:pt x="26952" y="29051"/>
                    </a:lnTo>
                    <a:lnTo>
                      <a:pt x="27146" y="28021"/>
                    </a:lnTo>
                    <a:lnTo>
                      <a:pt x="27340" y="26952"/>
                    </a:lnTo>
                    <a:lnTo>
                      <a:pt x="27515" y="25864"/>
                    </a:lnTo>
                    <a:lnTo>
                      <a:pt x="27671" y="24756"/>
                    </a:lnTo>
                    <a:lnTo>
                      <a:pt x="27807" y="23649"/>
                    </a:lnTo>
                    <a:lnTo>
                      <a:pt x="27923" y="22522"/>
                    </a:lnTo>
                    <a:lnTo>
                      <a:pt x="28021" y="21395"/>
                    </a:lnTo>
                    <a:lnTo>
                      <a:pt x="28079" y="20268"/>
                    </a:lnTo>
                    <a:lnTo>
                      <a:pt x="28137" y="19140"/>
                    </a:lnTo>
                    <a:lnTo>
                      <a:pt x="28157" y="18033"/>
                    </a:lnTo>
                    <a:lnTo>
                      <a:pt x="28157" y="16906"/>
                    </a:lnTo>
                    <a:lnTo>
                      <a:pt x="28137" y="15798"/>
                    </a:lnTo>
                    <a:lnTo>
                      <a:pt x="28059" y="14710"/>
                    </a:lnTo>
                    <a:lnTo>
                      <a:pt x="27982" y="13641"/>
                    </a:lnTo>
                    <a:lnTo>
                      <a:pt x="27846" y="12592"/>
                    </a:lnTo>
                    <a:lnTo>
                      <a:pt x="27690" y="11543"/>
                    </a:lnTo>
                    <a:lnTo>
                      <a:pt x="27496" y="10532"/>
                    </a:lnTo>
                    <a:lnTo>
                      <a:pt x="27282" y="9561"/>
                    </a:lnTo>
                    <a:lnTo>
                      <a:pt x="27010" y="8609"/>
                    </a:lnTo>
                    <a:lnTo>
                      <a:pt x="26855" y="8142"/>
                    </a:lnTo>
                    <a:lnTo>
                      <a:pt x="26699" y="7695"/>
                    </a:lnTo>
                    <a:lnTo>
                      <a:pt x="26524" y="7248"/>
                    </a:lnTo>
                    <a:lnTo>
                      <a:pt x="26349" y="6801"/>
                    </a:lnTo>
                    <a:lnTo>
                      <a:pt x="26155" y="6374"/>
                    </a:lnTo>
                    <a:lnTo>
                      <a:pt x="25961" y="5966"/>
                    </a:lnTo>
                    <a:lnTo>
                      <a:pt x="25747" y="5558"/>
                    </a:lnTo>
                    <a:lnTo>
                      <a:pt x="25533" y="5169"/>
                    </a:lnTo>
                    <a:lnTo>
                      <a:pt x="25300" y="4781"/>
                    </a:lnTo>
                    <a:lnTo>
                      <a:pt x="25048" y="4411"/>
                    </a:lnTo>
                    <a:lnTo>
                      <a:pt x="24795" y="4062"/>
                    </a:lnTo>
                    <a:lnTo>
                      <a:pt x="24523" y="3712"/>
                    </a:lnTo>
                    <a:lnTo>
                      <a:pt x="24231" y="3381"/>
                    </a:lnTo>
                    <a:lnTo>
                      <a:pt x="23940" y="3051"/>
                    </a:lnTo>
                    <a:lnTo>
                      <a:pt x="23629" y="2740"/>
                    </a:lnTo>
                    <a:lnTo>
                      <a:pt x="23318" y="2449"/>
                    </a:lnTo>
                    <a:lnTo>
                      <a:pt x="22988" y="2177"/>
                    </a:lnTo>
                    <a:lnTo>
                      <a:pt x="22638" y="1905"/>
                    </a:lnTo>
                    <a:lnTo>
                      <a:pt x="22288" y="1652"/>
                    </a:lnTo>
                    <a:lnTo>
                      <a:pt x="21919" y="1419"/>
                    </a:lnTo>
                    <a:lnTo>
                      <a:pt x="21530" y="1205"/>
                    </a:lnTo>
                    <a:lnTo>
                      <a:pt x="21122" y="1011"/>
                    </a:lnTo>
                    <a:lnTo>
                      <a:pt x="20714" y="817"/>
                    </a:lnTo>
                    <a:lnTo>
                      <a:pt x="20287" y="642"/>
                    </a:lnTo>
                    <a:lnTo>
                      <a:pt x="19859" y="486"/>
                    </a:lnTo>
                    <a:lnTo>
                      <a:pt x="19393" y="370"/>
                    </a:lnTo>
                    <a:lnTo>
                      <a:pt x="18927" y="253"/>
                    </a:lnTo>
                    <a:lnTo>
                      <a:pt x="18441" y="136"/>
                    </a:lnTo>
                    <a:lnTo>
                      <a:pt x="18013" y="78"/>
                    </a:lnTo>
                    <a:lnTo>
                      <a:pt x="17586" y="39"/>
                    </a:lnTo>
                    <a:lnTo>
                      <a:pt x="1717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28"/>
              <p:cNvSpPr/>
              <p:nvPr/>
            </p:nvSpPr>
            <p:spPr>
              <a:xfrm>
                <a:off x="-1535562" y="3946150"/>
                <a:ext cx="324525" cy="179750"/>
              </a:xfrm>
              <a:custGeom>
                <a:avLst/>
                <a:gdLst/>
                <a:ahLst/>
                <a:cxnLst/>
                <a:rect l="l" t="t" r="r" b="b"/>
                <a:pathLst>
                  <a:path w="12981" h="7190" extrusionOk="0">
                    <a:moveTo>
                      <a:pt x="1341" y="0"/>
                    </a:moveTo>
                    <a:lnTo>
                      <a:pt x="1186" y="19"/>
                    </a:lnTo>
                    <a:lnTo>
                      <a:pt x="1011" y="78"/>
                    </a:lnTo>
                    <a:lnTo>
                      <a:pt x="855" y="136"/>
                    </a:lnTo>
                    <a:lnTo>
                      <a:pt x="797" y="175"/>
                    </a:lnTo>
                    <a:lnTo>
                      <a:pt x="719" y="233"/>
                    </a:lnTo>
                    <a:lnTo>
                      <a:pt x="603" y="369"/>
                    </a:lnTo>
                    <a:lnTo>
                      <a:pt x="505" y="564"/>
                    </a:lnTo>
                    <a:lnTo>
                      <a:pt x="389" y="777"/>
                    </a:lnTo>
                    <a:lnTo>
                      <a:pt x="292" y="1030"/>
                    </a:lnTo>
                    <a:lnTo>
                      <a:pt x="214" y="1302"/>
                    </a:lnTo>
                    <a:lnTo>
                      <a:pt x="136" y="1593"/>
                    </a:lnTo>
                    <a:lnTo>
                      <a:pt x="78" y="1885"/>
                    </a:lnTo>
                    <a:lnTo>
                      <a:pt x="39" y="2176"/>
                    </a:lnTo>
                    <a:lnTo>
                      <a:pt x="0" y="2448"/>
                    </a:lnTo>
                    <a:lnTo>
                      <a:pt x="0" y="2720"/>
                    </a:lnTo>
                    <a:lnTo>
                      <a:pt x="20" y="2973"/>
                    </a:lnTo>
                    <a:lnTo>
                      <a:pt x="58" y="3187"/>
                    </a:lnTo>
                    <a:lnTo>
                      <a:pt x="117" y="3362"/>
                    </a:lnTo>
                    <a:lnTo>
                      <a:pt x="156" y="3439"/>
                    </a:lnTo>
                    <a:lnTo>
                      <a:pt x="214" y="3498"/>
                    </a:lnTo>
                    <a:lnTo>
                      <a:pt x="272" y="3537"/>
                    </a:lnTo>
                    <a:lnTo>
                      <a:pt x="331" y="3575"/>
                    </a:lnTo>
                    <a:lnTo>
                      <a:pt x="544" y="3634"/>
                    </a:lnTo>
                    <a:lnTo>
                      <a:pt x="758" y="3692"/>
                    </a:lnTo>
                    <a:lnTo>
                      <a:pt x="991" y="3711"/>
                    </a:lnTo>
                    <a:lnTo>
                      <a:pt x="1224" y="3731"/>
                    </a:lnTo>
                    <a:lnTo>
                      <a:pt x="1710" y="3750"/>
                    </a:lnTo>
                    <a:lnTo>
                      <a:pt x="1943" y="3770"/>
                    </a:lnTo>
                    <a:lnTo>
                      <a:pt x="2157" y="3789"/>
                    </a:lnTo>
                    <a:lnTo>
                      <a:pt x="2429" y="3847"/>
                    </a:lnTo>
                    <a:lnTo>
                      <a:pt x="2701" y="3906"/>
                    </a:lnTo>
                    <a:lnTo>
                      <a:pt x="3226" y="4042"/>
                    </a:lnTo>
                    <a:lnTo>
                      <a:pt x="3750" y="4217"/>
                    </a:lnTo>
                    <a:lnTo>
                      <a:pt x="4275" y="4392"/>
                    </a:lnTo>
                    <a:lnTo>
                      <a:pt x="4722" y="4547"/>
                    </a:lnTo>
                    <a:lnTo>
                      <a:pt x="5169" y="4683"/>
                    </a:lnTo>
                    <a:lnTo>
                      <a:pt x="6082" y="4955"/>
                    </a:lnTo>
                    <a:lnTo>
                      <a:pt x="6996" y="5208"/>
                    </a:lnTo>
                    <a:lnTo>
                      <a:pt x="7442" y="5344"/>
                    </a:lnTo>
                    <a:lnTo>
                      <a:pt x="7889" y="5499"/>
                    </a:lnTo>
                    <a:lnTo>
                      <a:pt x="8375" y="5674"/>
                    </a:lnTo>
                    <a:lnTo>
                      <a:pt x="8842" y="5849"/>
                    </a:lnTo>
                    <a:lnTo>
                      <a:pt x="9288" y="6043"/>
                    </a:lnTo>
                    <a:lnTo>
                      <a:pt x="9755" y="6238"/>
                    </a:lnTo>
                    <a:lnTo>
                      <a:pt x="10202" y="6451"/>
                    </a:lnTo>
                    <a:lnTo>
                      <a:pt x="10649" y="6684"/>
                    </a:lnTo>
                    <a:lnTo>
                      <a:pt x="11096" y="6918"/>
                    </a:lnTo>
                    <a:lnTo>
                      <a:pt x="11523" y="7151"/>
                    </a:lnTo>
                    <a:lnTo>
                      <a:pt x="11601" y="7190"/>
                    </a:lnTo>
                    <a:lnTo>
                      <a:pt x="11737" y="7190"/>
                    </a:lnTo>
                    <a:lnTo>
                      <a:pt x="11795" y="7170"/>
                    </a:lnTo>
                    <a:lnTo>
                      <a:pt x="11873" y="7131"/>
                    </a:lnTo>
                    <a:lnTo>
                      <a:pt x="11931" y="7093"/>
                    </a:lnTo>
                    <a:lnTo>
                      <a:pt x="11970" y="7054"/>
                    </a:lnTo>
                    <a:lnTo>
                      <a:pt x="12009" y="6995"/>
                    </a:lnTo>
                    <a:lnTo>
                      <a:pt x="12223" y="6568"/>
                    </a:lnTo>
                    <a:lnTo>
                      <a:pt x="12456" y="6043"/>
                    </a:lnTo>
                    <a:lnTo>
                      <a:pt x="12689" y="5441"/>
                    </a:lnTo>
                    <a:lnTo>
                      <a:pt x="12786" y="5130"/>
                    </a:lnTo>
                    <a:lnTo>
                      <a:pt x="12883" y="4819"/>
                    </a:lnTo>
                    <a:lnTo>
                      <a:pt x="12942" y="4508"/>
                    </a:lnTo>
                    <a:lnTo>
                      <a:pt x="12980" y="4197"/>
                    </a:lnTo>
                    <a:lnTo>
                      <a:pt x="12980" y="3906"/>
                    </a:lnTo>
                    <a:lnTo>
                      <a:pt x="12961" y="3634"/>
                    </a:lnTo>
                    <a:lnTo>
                      <a:pt x="12922" y="3517"/>
                    </a:lnTo>
                    <a:lnTo>
                      <a:pt x="12883" y="3381"/>
                    </a:lnTo>
                    <a:lnTo>
                      <a:pt x="12825" y="3265"/>
                    </a:lnTo>
                    <a:lnTo>
                      <a:pt x="12767" y="3167"/>
                    </a:lnTo>
                    <a:lnTo>
                      <a:pt x="12689" y="3070"/>
                    </a:lnTo>
                    <a:lnTo>
                      <a:pt x="12592" y="2973"/>
                    </a:lnTo>
                    <a:lnTo>
                      <a:pt x="12495" y="2895"/>
                    </a:lnTo>
                    <a:lnTo>
                      <a:pt x="12378" y="2818"/>
                    </a:lnTo>
                    <a:lnTo>
                      <a:pt x="12184" y="2740"/>
                    </a:lnTo>
                    <a:lnTo>
                      <a:pt x="12009" y="2701"/>
                    </a:lnTo>
                    <a:lnTo>
                      <a:pt x="11834" y="2682"/>
                    </a:lnTo>
                    <a:lnTo>
                      <a:pt x="11640" y="2682"/>
                    </a:lnTo>
                    <a:lnTo>
                      <a:pt x="11445" y="2720"/>
                    </a:lnTo>
                    <a:lnTo>
                      <a:pt x="11251" y="2759"/>
                    </a:lnTo>
                    <a:lnTo>
                      <a:pt x="10862" y="2895"/>
                    </a:lnTo>
                    <a:lnTo>
                      <a:pt x="10474" y="3051"/>
                    </a:lnTo>
                    <a:lnTo>
                      <a:pt x="10105" y="3226"/>
                    </a:lnTo>
                    <a:lnTo>
                      <a:pt x="9735" y="3362"/>
                    </a:lnTo>
                    <a:lnTo>
                      <a:pt x="9580" y="3420"/>
                    </a:lnTo>
                    <a:lnTo>
                      <a:pt x="9405" y="3459"/>
                    </a:lnTo>
                    <a:lnTo>
                      <a:pt x="9288" y="3478"/>
                    </a:lnTo>
                    <a:lnTo>
                      <a:pt x="9191" y="3478"/>
                    </a:lnTo>
                    <a:lnTo>
                      <a:pt x="9094" y="3459"/>
                    </a:lnTo>
                    <a:lnTo>
                      <a:pt x="9016" y="3420"/>
                    </a:lnTo>
                    <a:lnTo>
                      <a:pt x="8919" y="3381"/>
                    </a:lnTo>
                    <a:lnTo>
                      <a:pt x="8842" y="3323"/>
                    </a:lnTo>
                    <a:lnTo>
                      <a:pt x="8725" y="3187"/>
                    </a:lnTo>
                    <a:lnTo>
                      <a:pt x="8608" y="3012"/>
                    </a:lnTo>
                    <a:lnTo>
                      <a:pt x="8511" y="2818"/>
                    </a:lnTo>
                    <a:lnTo>
                      <a:pt x="8414" y="2584"/>
                    </a:lnTo>
                    <a:lnTo>
                      <a:pt x="8336" y="2351"/>
                    </a:lnTo>
                    <a:lnTo>
                      <a:pt x="8161" y="1865"/>
                    </a:lnTo>
                    <a:lnTo>
                      <a:pt x="8084" y="1613"/>
                    </a:lnTo>
                    <a:lnTo>
                      <a:pt x="7987" y="1399"/>
                    </a:lnTo>
                    <a:lnTo>
                      <a:pt x="7870" y="1205"/>
                    </a:lnTo>
                    <a:lnTo>
                      <a:pt x="7734" y="1030"/>
                    </a:lnTo>
                    <a:lnTo>
                      <a:pt x="7676" y="952"/>
                    </a:lnTo>
                    <a:lnTo>
                      <a:pt x="7598" y="894"/>
                    </a:lnTo>
                    <a:lnTo>
                      <a:pt x="7501" y="836"/>
                    </a:lnTo>
                    <a:lnTo>
                      <a:pt x="7423" y="797"/>
                    </a:lnTo>
                    <a:lnTo>
                      <a:pt x="7268" y="758"/>
                    </a:lnTo>
                    <a:lnTo>
                      <a:pt x="6996" y="758"/>
                    </a:lnTo>
                    <a:lnTo>
                      <a:pt x="6840" y="777"/>
                    </a:lnTo>
                    <a:lnTo>
                      <a:pt x="6704" y="816"/>
                    </a:lnTo>
                    <a:lnTo>
                      <a:pt x="6549" y="874"/>
                    </a:lnTo>
                    <a:lnTo>
                      <a:pt x="6277" y="1030"/>
                    </a:lnTo>
                    <a:lnTo>
                      <a:pt x="6005" y="1205"/>
                    </a:lnTo>
                    <a:lnTo>
                      <a:pt x="5733" y="1399"/>
                    </a:lnTo>
                    <a:lnTo>
                      <a:pt x="5286" y="1749"/>
                    </a:lnTo>
                    <a:lnTo>
                      <a:pt x="4994" y="1963"/>
                    </a:lnTo>
                    <a:lnTo>
                      <a:pt x="4683" y="2196"/>
                    </a:lnTo>
                    <a:lnTo>
                      <a:pt x="4528" y="2274"/>
                    </a:lnTo>
                    <a:lnTo>
                      <a:pt x="4353" y="2351"/>
                    </a:lnTo>
                    <a:lnTo>
                      <a:pt x="4197" y="2410"/>
                    </a:lnTo>
                    <a:lnTo>
                      <a:pt x="4003" y="2448"/>
                    </a:lnTo>
                    <a:lnTo>
                      <a:pt x="3906" y="2448"/>
                    </a:lnTo>
                    <a:lnTo>
                      <a:pt x="3789" y="2410"/>
                    </a:lnTo>
                    <a:lnTo>
                      <a:pt x="3692" y="2371"/>
                    </a:lnTo>
                    <a:lnTo>
                      <a:pt x="3595" y="2312"/>
                    </a:lnTo>
                    <a:lnTo>
                      <a:pt x="3517" y="2254"/>
                    </a:lnTo>
                    <a:lnTo>
                      <a:pt x="3440" y="2157"/>
                    </a:lnTo>
                    <a:lnTo>
                      <a:pt x="3304" y="1963"/>
                    </a:lnTo>
                    <a:lnTo>
                      <a:pt x="3187" y="1749"/>
                    </a:lnTo>
                    <a:lnTo>
                      <a:pt x="3090" y="1535"/>
                    </a:lnTo>
                    <a:lnTo>
                      <a:pt x="2915" y="1127"/>
                    </a:lnTo>
                    <a:lnTo>
                      <a:pt x="2759" y="836"/>
                    </a:lnTo>
                    <a:lnTo>
                      <a:pt x="2565" y="583"/>
                    </a:lnTo>
                    <a:lnTo>
                      <a:pt x="2449" y="466"/>
                    </a:lnTo>
                    <a:lnTo>
                      <a:pt x="2332" y="350"/>
                    </a:lnTo>
                    <a:lnTo>
                      <a:pt x="2215" y="253"/>
                    </a:lnTo>
                    <a:lnTo>
                      <a:pt x="2079" y="175"/>
                    </a:lnTo>
                    <a:lnTo>
                      <a:pt x="1943" y="97"/>
                    </a:lnTo>
                    <a:lnTo>
                      <a:pt x="1807" y="39"/>
                    </a:lnTo>
                    <a:lnTo>
                      <a:pt x="1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28"/>
              <p:cNvSpPr/>
              <p:nvPr/>
            </p:nvSpPr>
            <p:spPr>
              <a:xfrm>
                <a:off x="-1664312" y="4210900"/>
                <a:ext cx="476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905" extrusionOk="0">
                    <a:moveTo>
                      <a:pt x="934" y="0"/>
                    </a:moveTo>
                    <a:lnTo>
                      <a:pt x="739" y="20"/>
                    </a:lnTo>
                    <a:lnTo>
                      <a:pt x="564" y="78"/>
                    </a:lnTo>
                    <a:lnTo>
                      <a:pt x="409" y="175"/>
                    </a:lnTo>
                    <a:lnTo>
                      <a:pt x="273" y="292"/>
                    </a:lnTo>
                    <a:lnTo>
                      <a:pt x="156" y="428"/>
                    </a:lnTo>
                    <a:lnTo>
                      <a:pt x="79" y="603"/>
                    </a:lnTo>
                    <a:lnTo>
                      <a:pt x="20" y="777"/>
                    </a:lnTo>
                    <a:lnTo>
                      <a:pt x="1" y="972"/>
                    </a:lnTo>
                    <a:lnTo>
                      <a:pt x="20" y="1166"/>
                    </a:lnTo>
                    <a:lnTo>
                      <a:pt x="79" y="1341"/>
                    </a:lnTo>
                    <a:lnTo>
                      <a:pt x="176" y="1496"/>
                    </a:lnTo>
                    <a:lnTo>
                      <a:pt x="292" y="1632"/>
                    </a:lnTo>
                    <a:lnTo>
                      <a:pt x="428" y="1749"/>
                    </a:lnTo>
                    <a:lnTo>
                      <a:pt x="603" y="1846"/>
                    </a:lnTo>
                    <a:lnTo>
                      <a:pt x="778" y="1885"/>
                    </a:lnTo>
                    <a:lnTo>
                      <a:pt x="972" y="1905"/>
                    </a:lnTo>
                    <a:lnTo>
                      <a:pt x="1167" y="1885"/>
                    </a:lnTo>
                    <a:lnTo>
                      <a:pt x="1342" y="1827"/>
                    </a:lnTo>
                    <a:lnTo>
                      <a:pt x="1497" y="1730"/>
                    </a:lnTo>
                    <a:lnTo>
                      <a:pt x="1633" y="1613"/>
                    </a:lnTo>
                    <a:lnTo>
                      <a:pt x="1750" y="1477"/>
                    </a:lnTo>
                    <a:lnTo>
                      <a:pt x="1827" y="1302"/>
                    </a:lnTo>
                    <a:lnTo>
                      <a:pt x="1886" y="1127"/>
                    </a:lnTo>
                    <a:lnTo>
                      <a:pt x="1905" y="933"/>
                    </a:lnTo>
                    <a:lnTo>
                      <a:pt x="1886" y="739"/>
                    </a:lnTo>
                    <a:lnTo>
                      <a:pt x="1827" y="564"/>
                    </a:lnTo>
                    <a:lnTo>
                      <a:pt x="1730" y="408"/>
                    </a:lnTo>
                    <a:lnTo>
                      <a:pt x="1614" y="272"/>
                    </a:lnTo>
                    <a:lnTo>
                      <a:pt x="1478" y="156"/>
                    </a:lnTo>
                    <a:lnTo>
                      <a:pt x="1303" y="78"/>
                    </a:lnTo>
                    <a:lnTo>
                      <a:pt x="1128" y="20"/>
                    </a:lnTo>
                    <a:lnTo>
                      <a:pt x="934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28"/>
              <p:cNvSpPr/>
              <p:nvPr/>
            </p:nvSpPr>
            <p:spPr>
              <a:xfrm>
                <a:off x="-1574912" y="4397925"/>
                <a:ext cx="271575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10863" h="16459" extrusionOk="0">
                    <a:moveTo>
                      <a:pt x="5383" y="0"/>
                    </a:moveTo>
                    <a:lnTo>
                      <a:pt x="4916" y="20"/>
                    </a:lnTo>
                    <a:lnTo>
                      <a:pt x="4470" y="39"/>
                    </a:lnTo>
                    <a:lnTo>
                      <a:pt x="4023" y="98"/>
                    </a:lnTo>
                    <a:lnTo>
                      <a:pt x="3576" y="175"/>
                    </a:lnTo>
                    <a:lnTo>
                      <a:pt x="3148" y="272"/>
                    </a:lnTo>
                    <a:lnTo>
                      <a:pt x="2740" y="408"/>
                    </a:lnTo>
                    <a:lnTo>
                      <a:pt x="2351" y="564"/>
                    </a:lnTo>
                    <a:lnTo>
                      <a:pt x="1963" y="758"/>
                    </a:lnTo>
                    <a:lnTo>
                      <a:pt x="1613" y="991"/>
                    </a:lnTo>
                    <a:lnTo>
                      <a:pt x="1302" y="1244"/>
                    </a:lnTo>
                    <a:lnTo>
                      <a:pt x="1147" y="1380"/>
                    </a:lnTo>
                    <a:lnTo>
                      <a:pt x="991" y="1535"/>
                    </a:lnTo>
                    <a:lnTo>
                      <a:pt x="855" y="1691"/>
                    </a:lnTo>
                    <a:lnTo>
                      <a:pt x="739" y="1866"/>
                    </a:lnTo>
                    <a:lnTo>
                      <a:pt x="622" y="2041"/>
                    </a:lnTo>
                    <a:lnTo>
                      <a:pt x="505" y="2235"/>
                    </a:lnTo>
                    <a:lnTo>
                      <a:pt x="408" y="2429"/>
                    </a:lnTo>
                    <a:lnTo>
                      <a:pt x="311" y="2624"/>
                    </a:lnTo>
                    <a:lnTo>
                      <a:pt x="233" y="2837"/>
                    </a:lnTo>
                    <a:lnTo>
                      <a:pt x="175" y="3071"/>
                    </a:lnTo>
                    <a:lnTo>
                      <a:pt x="117" y="3304"/>
                    </a:lnTo>
                    <a:lnTo>
                      <a:pt x="78" y="3556"/>
                    </a:lnTo>
                    <a:lnTo>
                      <a:pt x="39" y="3809"/>
                    </a:lnTo>
                    <a:lnTo>
                      <a:pt x="20" y="4062"/>
                    </a:lnTo>
                    <a:lnTo>
                      <a:pt x="0" y="4411"/>
                    </a:lnTo>
                    <a:lnTo>
                      <a:pt x="20" y="4781"/>
                    </a:lnTo>
                    <a:lnTo>
                      <a:pt x="59" y="5189"/>
                    </a:lnTo>
                    <a:lnTo>
                      <a:pt x="117" y="5597"/>
                    </a:lnTo>
                    <a:lnTo>
                      <a:pt x="195" y="6024"/>
                    </a:lnTo>
                    <a:lnTo>
                      <a:pt x="272" y="6471"/>
                    </a:lnTo>
                    <a:lnTo>
                      <a:pt x="389" y="6937"/>
                    </a:lnTo>
                    <a:lnTo>
                      <a:pt x="525" y="7423"/>
                    </a:lnTo>
                    <a:lnTo>
                      <a:pt x="661" y="7909"/>
                    </a:lnTo>
                    <a:lnTo>
                      <a:pt x="836" y="8395"/>
                    </a:lnTo>
                    <a:lnTo>
                      <a:pt x="1011" y="8900"/>
                    </a:lnTo>
                    <a:lnTo>
                      <a:pt x="1186" y="9405"/>
                    </a:lnTo>
                    <a:lnTo>
                      <a:pt x="1399" y="9910"/>
                    </a:lnTo>
                    <a:lnTo>
                      <a:pt x="1613" y="10396"/>
                    </a:lnTo>
                    <a:lnTo>
                      <a:pt x="1846" y="10901"/>
                    </a:lnTo>
                    <a:lnTo>
                      <a:pt x="2079" y="11387"/>
                    </a:lnTo>
                    <a:lnTo>
                      <a:pt x="2332" y="11873"/>
                    </a:lnTo>
                    <a:lnTo>
                      <a:pt x="2604" y="12339"/>
                    </a:lnTo>
                    <a:lnTo>
                      <a:pt x="2876" y="12786"/>
                    </a:lnTo>
                    <a:lnTo>
                      <a:pt x="3148" y="13233"/>
                    </a:lnTo>
                    <a:lnTo>
                      <a:pt x="3440" y="13641"/>
                    </a:lnTo>
                    <a:lnTo>
                      <a:pt x="3731" y="14049"/>
                    </a:lnTo>
                    <a:lnTo>
                      <a:pt x="4042" y="14438"/>
                    </a:lnTo>
                    <a:lnTo>
                      <a:pt x="4333" y="14788"/>
                    </a:lnTo>
                    <a:lnTo>
                      <a:pt x="4664" y="15118"/>
                    </a:lnTo>
                    <a:lnTo>
                      <a:pt x="4975" y="15410"/>
                    </a:lnTo>
                    <a:lnTo>
                      <a:pt x="5286" y="15662"/>
                    </a:lnTo>
                    <a:lnTo>
                      <a:pt x="5616" y="15895"/>
                    </a:lnTo>
                    <a:lnTo>
                      <a:pt x="5946" y="16090"/>
                    </a:lnTo>
                    <a:lnTo>
                      <a:pt x="6277" y="16245"/>
                    </a:lnTo>
                    <a:lnTo>
                      <a:pt x="6607" y="16362"/>
                    </a:lnTo>
                    <a:lnTo>
                      <a:pt x="6937" y="16439"/>
                    </a:lnTo>
                    <a:lnTo>
                      <a:pt x="7093" y="16459"/>
                    </a:lnTo>
                    <a:lnTo>
                      <a:pt x="7248" y="16439"/>
                    </a:lnTo>
                    <a:lnTo>
                      <a:pt x="7404" y="16420"/>
                    </a:lnTo>
                    <a:lnTo>
                      <a:pt x="7559" y="16381"/>
                    </a:lnTo>
                    <a:lnTo>
                      <a:pt x="7715" y="16323"/>
                    </a:lnTo>
                    <a:lnTo>
                      <a:pt x="7851" y="16245"/>
                    </a:lnTo>
                    <a:lnTo>
                      <a:pt x="8006" y="16167"/>
                    </a:lnTo>
                    <a:lnTo>
                      <a:pt x="8142" y="16051"/>
                    </a:lnTo>
                    <a:lnTo>
                      <a:pt x="8278" y="15934"/>
                    </a:lnTo>
                    <a:lnTo>
                      <a:pt x="8395" y="15798"/>
                    </a:lnTo>
                    <a:lnTo>
                      <a:pt x="8647" y="15487"/>
                    </a:lnTo>
                    <a:lnTo>
                      <a:pt x="8900" y="15118"/>
                    </a:lnTo>
                    <a:lnTo>
                      <a:pt x="9114" y="14710"/>
                    </a:lnTo>
                    <a:lnTo>
                      <a:pt x="9327" y="14263"/>
                    </a:lnTo>
                    <a:lnTo>
                      <a:pt x="9522" y="13777"/>
                    </a:lnTo>
                    <a:lnTo>
                      <a:pt x="9716" y="13253"/>
                    </a:lnTo>
                    <a:lnTo>
                      <a:pt x="9871" y="12689"/>
                    </a:lnTo>
                    <a:lnTo>
                      <a:pt x="10027" y="12106"/>
                    </a:lnTo>
                    <a:lnTo>
                      <a:pt x="10182" y="11504"/>
                    </a:lnTo>
                    <a:lnTo>
                      <a:pt x="10299" y="10901"/>
                    </a:lnTo>
                    <a:lnTo>
                      <a:pt x="10416" y="10260"/>
                    </a:lnTo>
                    <a:lnTo>
                      <a:pt x="10532" y="9619"/>
                    </a:lnTo>
                    <a:lnTo>
                      <a:pt x="10610" y="8978"/>
                    </a:lnTo>
                    <a:lnTo>
                      <a:pt x="10688" y="8337"/>
                    </a:lnTo>
                    <a:lnTo>
                      <a:pt x="10746" y="7695"/>
                    </a:lnTo>
                    <a:lnTo>
                      <a:pt x="10804" y="7073"/>
                    </a:lnTo>
                    <a:lnTo>
                      <a:pt x="10824" y="6452"/>
                    </a:lnTo>
                    <a:lnTo>
                      <a:pt x="10843" y="5849"/>
                    </a:lnTo>
                    <a:lnTo>
                      <a:pt x="10862" y="5286"/>
                    </a:lnTo>
                    <a:lnTo>
                      <a:pt x="10843" y="4742"/>
                    </a:lnTo>
                    <a:lnTo>
                      <a:pt x="10824" y="4217"/>
                    </a:lnTo>
                    <a:lnTo>
                      <a:pt x="10804" y="3731"/>
                    </a:lnTo>
                    <a:lnTo>
                      <a:pt x="10746" y="3284"/>
                    </a:lnTo>
                    <a:lnTo>
                      <a:pt x="10688" y="2896"/>
                    </a:lnTo>
                    <a:lnTo>
                      <a:pt x="10629" y="2546"/>
                    </a:lnTo>
                    <a:lnTo>
                      <a:pt x="10532" y="2235"/>
                    </a:lnTo>
                    <a:lnTo>
                      <a:pt x="10435" y="2002"/>
                    </a:lnTo>
                    <a:lnTo>
                      <a:pt x="10318" y="1788"/>
                    </a:lnTo>
                    <a:lnTo>
                      <a:pt x="10144" y="1574"/>
                    </a:lnTo>
                    <a:lnTo>
                      <a:pt x="9930" y="1380"/>
                    </a:lnTo>
                    <a:lnTo>
                      <a:pt x="9677" y="1205"/>
                    </a:lnTo>
                    <a:lnTo>
                      <a:pt x="9405" y="1011"/>
                    </a:lnTo>
                    <a:lnTo>
                      <a:pt x="9094" y="855"/>
                    </a:lnTo>
                    <a:lnTo>
                      <a:pt x="8744" y="700"/>
                    </a:lnTo>
                    <a:lnTo>
                      <a:pt x="8375" y="544"/>
                    </a:lnTo>
                    <a:lnTo>
                      <a:pt x="7987" y="428"/>
                    </a:lnTo>
                    <a:lnTo>
                      <a:pt x="7579" y="311"/>
                    </a:lnTo>
                    <a:lnTo>
                      <a:pt x="7170" y="214"/>
                    </a:lnTo>
                    <a:lnTo>
                      <a:pt x="6724" y="136"/>
                    </a:lnTo>
                    <a:lnTo>
                      <a:pt x="6277" y="78"/>
                    </a:lnTo>
                    <a:lnTo>
                      <a:pt x="5830" y="20"/>
                    </a:lnTo>
                    <a:lnTo>
                      <a:pt x="538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28"/>
              <p:cNvSpPr/>
              <p:nvPr/>
            </p:nvSpPr>
            <p:spPr>
              <a:xfrm>
                <a:off x="-1271787" y="4705900"/>
                <a:ext cx="22057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8823" h="10203" extrusionOk="0">
                    <a:moveTo>
                      <a:pt x="5772" y="1"/>
                    </a:moveTo>
                    <a:lnTo>
                      <a:pt x="5597" y="20"/>
                    </a:lnTo>
                    <a:lnTo>
                      <a:pt x="5422" y="40"/>
                    </a:lnTo>
                    <a:lnTo>
                      <a:pt x="5072" y="137"/>
                    </a:lnTo>
                    <a:lnTo>
                      <a:pt x="4761" y="273"/>
                    </a:lnTo>
                    <a:lnTo>
                      <a:pt x="4470" y="428"/>
                    </a:lnTo>
                    <a:lnTo>
                      <a:pt x="4256" y="564"/>
                    </a:lnTo>
                    <a:lnTo>
                      <a:pt x="4042" y="720"/>
                    </a:lnTo>
                    <a:lnTo>
                      <a:pt x="3673" y="1031"/>
                    </a:lnTo>
                    <a:lnTo>
                      <a:pt x="3323" y="1381"/>
                    </a:lnTo>
                    <a:lnTo>
                      <a:pt x="2993" y="1730"/>
                    </a:lnTo>
                    <a:lnTo>
                      <a:pt x="2449" y="2255"/>
                    </a:lnTo>
                    <a:lnTo>
                      <a:pt x="1963" y="2760"/>
                    </a:lnTo>
                    <a:lnTo>
                      <a:pt x="1672" y="3052"/>
                    </a:lnTo>
                    <a:lnTo>
                      <a:pt x="1438" y="3207"/>
                    </a:lnTo>
                    <a:lnTo>
                      <a:pt x="1205" y="3382"/>
                    </a:lnTo>
                    <a:lnTo>
                      <a:pt x="992" y="3576"/>
                    </a:lnTo>
                    <a:lnTo>
                      <a:pt x="817" y="3790"/>
                    </a:lnTo>
                    <a:lnTo>
                      <a:pt x="642" y="4023"/>
                    </a:lnTo>
                    <a:lnTo>
                      <a:pt x="486" y="4276"/>
                    </a:lnTo>
                    <a:lnTo>
                      <a:pt x="350" y="4548"/>
                    </a:lnTo>
                    <a:lnTo>
                      <a:pt x="234" y="4859"/>
                    </a:lnTo>
                    <a:lnTo>
                      <a:pt x="234" y="4898"/>
                    </a:lnTo>
                    <a:lnTo>
                      <a:pt x="137" y="5073"/>
                    </a:lnTo>
                    <a:lnTo>
                      <a:pt x="59" y="5248"/>
                    </a:lnTo>
                    <a:lnTo>
                      <a:pt x="20" y="5422"/>
                    </a:lnTo>
                    <a:lnTo>
                      <a:pt x="1" y="5578"/>
                    </a:lnTo>
                    <a:lnTo>
                      <a:pt x="20" y="5753"/>
                    </a:lnTo>
                    <a:lnTo>
                      <a:pt x="59" y="5908"/>
                    </a:lnTo>
                    <a:lnTo>
                      <a:pt x="117" y="6044"/>
                    </a:lnTo>
                    <a:lnTo>
                      <a:pt x="195" y="6180"/>
                    </a:lnTo>
                    <a:lnTo>
                      <a:pt x="214" y="6316"/>
                    </a:lnTo>
                    <a:lnTo>
                      <a:pt x="253" y="6452"/>
                    </a:lnTo>
                    <a:lnTo>
                      <a:pt x="311" y="6569"/>
                    </a:lnTo>
                    <a:lnTo>
                      <a:pt x="428" y="6685"/>
                    </a:lnTo>
                    <a:lnTo>
                      <a:pt x="817" y="7035"/>
                    </a:lnTo>
                    <a:lnTo>
                      <a:pt x="1166" y="7404"/>
                    </a:lnTo>
                    <a:lnTo>
                      <a:pt x="1516" y="7774"/>
                    </a:lnTo>
                    <a:lnTo>
                      <a:pt x="1847" y="8182"/>
                    </a:lnTo>
                    <a:lnTo>
                      <a:pt x="2177" y="8570"/>
                    </a:lnTo>
                    <a:lnTo>
                      <a:pt x="2527" y="8940"/>
                    </a:lnTo>
                    <a:lnTo>
                      <a:pt x="2896" y="9309"/>
                    </a:lnTo>
                    <a:lnTo>
                      <a:pt x="3090" y="9484"/>
                    </a:lnTo>
                    <a:lnTo>
                      <a:pt x="3284" y="9639"/>
                    </a:lnTo>
                    <a:lnTo>
                      <a:pt x="3459" y="9756"/>
                    </a:lnTo>
                    <a:lnTo>
                      <a:pt x="3654" y="9872"/>
                    </a:lnTo>
                    <a:lnTo>
                      <a:pt x="3848" y="9969"/>
                    </a:lnTo>
                    <a:lnTo>
                      <a:pt x="4042" y="10047"/>
                    </a:lnTo>
                    <a:lnTo>
                      <a:pt x="4256" y="10105"/>
                    </a:lnTo>
                    <a:lnTo>
                      <a:pt x="4470" y="10164"/>
                    </a:lnTo>
                    <a:lnTo>
                      <a:pt x="4684" y="10183"/>
                    </a:lnTo>
                    <a:lnTo>
                      <a:pt x="4897" y="10203"/>
                    </a:lnTo>
                    <a:lnTo>
                      <a:pt x="5111" y="10183"/>
                    </a:lnTo>
                    <a:lnTo>
                      <a:pt x="5325" y="10164"/>
                    </a:lnTo>
                    <a:lnTo>
                      <a:pt x="5519" y="10105"/>
                    </a:lnTo>
                    <a:lnTo>
                      <a:pt x="5713" y="10028"/>
                    </a:lnTo>
                    <a:lnTo>
                      <a:pt x="5908" y="9931"/>
                    </a:lnTo>
                    <a:lnTo>
                      <a:pt x="6083" y="9794"/>
                    </a:lnTo>
                    <a:lnTo>
                      <a:pt x="6238" y="9639"/>
                    </a:lnTo>
                    <a:lnTo>
                      <a:pt x="6394" y="9464"/>
                    </a:lnTo>
                    <a:lnTo>
                      <a:pt x="6471" y="9309"/>
                    </a:lnTo>
                    <a:lnTo>
                      <a:pt x="6549" y="9153"/>
                    </a:lnTo>
                    <a:lnTo>
                      <a:pt x="6588" y="9017"/>
                    </a:lnTo>
                    <a:lnTo>
                      <a:pt x="6607" y="8862"/>
                    </a:lnTo>
                    <a:lnTo>
                      <a:pt x="6607" y="8706"/>
                    </a:lnTo>
                    <a:lnTo>
                      <a:pt x="6588" y="8551"/>
                    </a:lnTo>
                    <a:lnTo>
                      <a:pt x="6568" y="8395"/>
                    </a:lnTo>
                    <a:lnTo>
                      <a:pt x="6510" y="8240"/>
                    </a:lnTo>
                    <a:lnTo>
                      <a:pt x="6394" y="7948"/>
                    </a:lnTo>
                    <a:lnTo>
                      <a:pt x="6238" y="7657"/>
                    </a:lnTo>
                    <a:lnTo>
                      <a:pt x="6063" y="7385"/>
                    </a:lnTo>
                    <a:lnTo>
                      <a:pt x="5888" y="7132"/>
                    </a:lnTo>
                    <a:lnTo>
                      <a:pt x="5694" y="6899"/>
                    </a:lnTo>
                    <a:lnTo>
                      <a:pt x="6238" y="6977"/>
                    </a:lnTo>
                    <a:lnTo>
                      <a:pt x="6646" y="7035"/>
                    </a:lnTo>
                    <a:lnTo>
                      <a:pt x="6860" y="7055"/>
                    </a:lnTo>
                    <a:lnTo>
                      <a:pt x="7287" y="7055"/>
                    </a:lnTo>
                    <a:lnTo>
                      <a:pt x="7501" y="7035"/>
                    </a:lnTo>
                    <a:lnTo>
                      <a:pt x="7695" y="6996"/>
                    </a:lnTo>
                    <a:lnTo>
                      <a:pt x="7909" y="6938"/>
                    </a:lnTo>
                    <a:lnTo>
                      <a:pt x="8084" y="6880"/>
                    </a:lnTo>
                    <a:lnTo>
                      <a:pt x="8259" y="6783"/>
                    </a:lnTo>
                    <a:lnTo>
                      <a:pt x="8414" y="6685"/>
                    </a:lnTo>
                    <a:lnTo>
                      <a:pt x="8550" y="6549"/>
                    </a:lnTo>
                    <a:lnTo>
                      <a:pt x="8667" y="6413"/>
                    </a:lnTo>
                    <a:lnTo>
                      <a:pt x="8745" y="6258"/>
                    </a:lnTo>
                    <a:lnTo>
                      <a:pt x="8803" y="6064"/>
                    </a:lnTo>
                    <a:lnTo>
                      <a:pt x="8822" y="5850"/>
                    </a:lnTo>
                    <a:lnTo>
                      <a:pt x="8822" y="5617"/>
                    </a:lnTo>
                    <a:lnTo>
                      <a:pt x="8764" y="5364"/>
                    </a:lnTo>
                    <a:lnTo>
                      <a:pt x="8686" y="5131"/>
                    </a:lnTo>
                    <a:lnTo>
                      <a:pt x="8589" y="4917"/>
                    </a:lnTo>
                    <a:lnTo>
                      <a:pt x="8453" y="4742"/>
                    </a:lnTo>
                    <a:lnTo>
                      <a:pt x="8298" y="4587"/>
                    </a:lnTo>
                    <a:lnTo>
                      <a:pt x="8142" y="4470"/>
                    </a:lnTo>
                    <a:lnTo>
                      <a:pt x="7948" y="4373"/>
                    </a:lnTo>
                    <a:lnTo>
                      <a:pt x="7754" y="4295"/>
                    </a:lnTo>
                    <a:lnTo>
                      <a:pt x="7540" y="4237"/>
                    </a:lnTo>
                    <a:lnTo>
                      <a:pt x="7326" y="4179"/>
                    </a:lnTo>
                    <a:lnTo>
                      <a:pt x="7093" y="4159"/>
                    </a:lnTo>
                    <a:lnTo>
                      <a:pt x="6646" y="4101"/>
                    </a:lnTo>
                    <a:lnTo>
                      <a:pt x="6180" y="4062"/>
                    </a:lnTo>
                    <a:lnTo>
                      <a:pt x="5752" y="4004"/>
                    </a:lnTo>
                    <a:lnTo>
                      <a:pt x="5597" y="3965"/>
                    </a:lnTo>
                    <a:lnTo>
                      <a:pt x="5480" y="3887"/>
                    </a:lnTo>
                    <a:lnTo>
                      <a:pt x="5441" y="3848"/>
                    </a:lnTo>
                    <a:lnTo>
                      <a:pt x="5422" y="3810"/>
                    </a:lnTo>
                    <a:lnTo>
                      <a:pt x="5403" y="3712"/>
                    </a:lnTo>
                    <a:lnTo>
                      <a:pt x="5422" y="3576"/>
                    </a:lnTo>
                    <a:lnTo>
                      <a:pt x="5461" y="3460"/>
                    </a:lnTo>
                    <a:lnTo>
                      <a:pt x="5519" y="3324"/>
                    </a:lnTo>
                    <a:lnTo>
                      <a:pt x="5616" y="3188"/>
                    </a:lnTo>
                    <a:lnTo>
                      <a:pt x="5830" y="2916"/>
                    </a:lnTo>
                    <a:lnTo>
                      <a:pt x="6063" y="2663"/>
                    </a:lnTo>
                    <a:lnTo>
                      <a:pt x="6413" y="2333"/>
                    </a:lnTo>
                    <a:lnTo>
                      <a:pt x="6588" y="2138"/>
                    </a:lnTo>
                    <a:lnTo>
                      <a:pt x="6782" y="1944"/>
                    </a:lnTo>
                    <a:lnTo>
                      <a:pt x="6957" y="1711"/>
                    </a:lnTo>
                    <a:lnTo>
                      <a:pt x="7112" y="1478"/>
                    </a:lnTo>
                    <a:lnTo>
                      <a:pt x="7171" y="1342"/>
                    </a:lnTo>
                    <a:lnTo>
                      <a:pt x="7210" y="1225"/>
                    </a:lnTo>
                    <a:lnTo>
                      <a:pt x="7229" y="1089"/>
                    </a:lnTo>
                    <a:lnTo>
                      <a:pt x="7249" y="973"/>
                    </a:lnTo>
                    <a:lnTo>
                      <a:pt x="7229" y="837"/>
                    </a:lnTo>
                    <a:lnTo>
                      <a:pt x="7190" y="720"/>
                    </a:lnTo>
                    <a:lnTo>
                      <a:pt x="7132" y="584"/>
                    </a:lnTo>
                    <a:lnTo>
                      <a:pt x="7035" y="467"/>
                    </a:lnTo>
                    <a:lnTo>
                      <a:pt x="6899" y="351"/>
                    </a:lnTo>
                    <a:lnTo>
                      <a:pt x="6763" y="234"/>
                    </a:lnTo>
                    <a:lnTo>
                      <a:pt x="6607" y="156"/>
                    </a:lnTo>
                    <a:lnTo>
                      <a:pt x="6452" y="98"/>
                    </a:lnTo>
                    <a:lnTo>
                      <a:pt x="6296" y="40"/>
                    </a:lnTo>
                    <a:lnTo>
                      <a:pt x="6121" y="20"/>
                    </a:lnTo>
                    <a:lnTo>
                      <a:pt x="59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89" name="Google Shape;789;p28"/>
          <p:cNvGrpSpPr/>
          <p:nvPr/>
        </p:nvGrpSpPr>
        <p:grpSpPr>
          <a:xfrm>
            <a:off x="7593146" y="3721869"/>
            <a:ext cx="2211595" cy="1457432"/>
            <a:chOff x="4585700" y="4234075"/>
            <a:chExt cx="1885900" cy="1242800"/>
          </a:xfrm>
        </p:grpSpPr>
        <p:sp>
          <p:nvSpPr>
            <p:cNvPr id="790" name="Google Shape;790;p28"/>
            <p:cNvSpPr/>
            <p:nvPr/>
          </p:nvSpPr>
          <p:spPr>
            <a:xfrm>
              <a:off x="4585700" y="423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9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8"/>
            <p:cNvSpPr/>
            <p:nvPr/>
          </p:nvSpPr>
          <p:spPr>
            <a:xfrm>
              <a:off x="5730200" y="4337125"/>
              <a:ext cx="214225" cy="240950"/>
            </a:xfrm>
            <a:custGeom>
              <a:avLst/>
              <a:gdLst/>
              <a:ahLst/>
              <a:cxnLst/>
              <a:rect l="l" t="t" r="r" b="b"/>
              <a:pathLst>
                <a:path w="8569" h="9638" extrusionOk="0">
                  <a:moveTo>
                    <a:pt x="5592" y="1"/>
                  </a:moveTo>
                  <a:lnTo>
                    <a:pt x="5534" y="39"/>
                  </a:lnTo>
                  <a:lnTo>
                    <a:pt x="5267" y="153"/>
                  </a:lnTo>
                  <a:lnTo>
                    <a:pt x="5000" y="287"/>
                  </a:lnTo>
                  <a:lnTo>
                    <a:pt x="4733" y="421"/>
                  </a:lnTo>
                  <a:lnTo>
                    <a:pt x="4485" y="573"/>
                  </a:lnTo>
                  <a:lnTo>
                    <a:pt x="4237" y="726"/>
                  </a:lnTo>
                  <a:lnTo>
                    <a:pt x="3989" y="898"/>
                  </a:lnTo>
                  <a:lnTo>
                    <a:pt x="3760" y="1069"/>
                  </a:lnTo>
                  <a:lnTo>
                    <a:pt x="3531" y="1260"/>
                  </a:lnTo>
                  <a:lnTo>
                    <a:pt x="3416" y="1069"/>
                  </a:lnTo>
                  <a:lnTo>
                    <a:pt x="3283" y="879"/>
                  </a:lnTo>
                  <a:lnTo>
                    <a:pt x="3130" y="707"/>
                  </a:lnTo>
                  <a:lnTo>
                    <a:pt x="2958" y="535"/>
                  </a:lnTo>
                  <a:lnTo>
                    <a:pt x="2786" y="402"/>
                  </a:lnTo>
                  <a:lnTo>
                    <a:pt x="2596" y="268"/>
                  </a:lnTo>
                  <a:lnTo>
                    <a:pt x="2386" y="153"/>
                  </a:lnTo>
                  <a:lnTo>
                    <a:pt x="2176" y="77"/>
                  </a:lnTo>
                  <a:lnTo>
                    <a:pt x="2176" y="77"/>
                  </a:lnTo>
                  <a:lnTo>
                    <a:pt x="2233" y="363"/>
                  </a:lnTo>
                  <a:lnTo>
                    <a:pt x="2252" y="669"/>
                  </a:lnTo>
                  <a:lnTo>
                    <a:pt x="2252" y="955"/>
                  </a:lnTo>
                  <a:lnTo>
                    <a:pt x="2214" y="1260"/>
                  </a:lnTo>
                  <a:lnTo>
                    <a:pt x="2176" y="1566"/>
                  </a:lnTo>
                  <a:lnTo>
                    <a:pt x="2099" y="1852"/>
                  </a:lnTo>
                  <a:lnTo>
                    <a:pt x="2004" y="2138"/>
                  </a:lnTo>
                  <a:lnTo>
                    <a:pt x="1909" y="2424"/>
                  </a:lnTo>
                  <a:lnTo>
                    <a:pt x="1794" y="2692"/>
                  </a:lnTo>
                  <a:lnTo>
                    <a:pt x="1660" y="2978"/>
                  </a:lnTo>
                  <a:lnTo>
                    <a:pt x="1374" y="3512"/>
                  </a:lnTo>
                  <a:lnTo>
                    <a:pt x="783" y="4562"/>
                  </a:lnTo>
                  <a:lnTo>
                    <a:pt x="516" y="5096"/>
                  </a:lnTo>
                  <a:lnTo>
                    <a:pt x="401" y="5363"/>
                  </a:lnTo>
                  <a:lnTo>
                    <a:pt x="287" y="5649"/>
                  </a:lnTo>
                  <a:lnTo>
                    <a:pt x="191" y="5936"/>
                  </a:lnTo>
                  <a:lnTo>
                    <a:pt x="115" y="6222"/>
                  </a:lnTo>
                  <a:lnTo>
                    <a:pt x="38" y="6508"/>
                  </a:lnTo>
                  <a:lnTo>
                    <a:pt x="0" y="6813"/>
                  </a:lnTo>
                  <a:lnTo>
                    <a:pt x="0" y="7004"/>
                  </a:lnTo>
                  <a:lnTo>
                    <a:pt x="0" y="7195"/>
                  </a:lnTo>
                  <a:lnTo>
                    <a:pt x="19" y="7367"/>
                  </a:lnTo>
                  <a:lnTo>
                    <a:pt x="58" y="7558"/>
                  </a:lnTo>
                  <a:lnTo>
                    <a:pt x="96" y="7729"/>
                  </a:lnTo>
                  <a:lnTo>
                    <a:pt x="172" y="7901"/>
                  </a:lnTo>
                  <a:lnTo>
                    <a:pt x="248" y="8073"/>
                  </a:lnTo>
                  <a:lnTo>
                    <a:pt x="363" y="8226"/>
                  </a:lnTo>
                  <a:lnTo>
                    <a:pt x="516" y="8378"/>
                  </a:lnTo>
                  <a:lnTo>
                    <a:pt x="706" y="8512"/>
                  </a:lnTo>
                  <a:lnTo>
                    <a:pt x="916" y="8626"/>
                  </a:lnTo>
                  <a:lnTo>
                    <a:pt x="1145" y="8722"/>
                  </a:lnTo>
                  <a:lnTo>
                    <a:pt x="1374" y="8798"/>
                  </a:lnTo>
                  <a:lnTo>
                    <a:pt x="1603" y="8836"/>
                  </a:lnTo>
                  <a:lnTo>
                    <a:pt x="2080" y="8932"/>
                  </a:lnTo>
                  <a:lnTo>
                    <a:pt x="2214" y="9027"/>
                  </a:lnTo>
                  <a:lnTo>
                    <a:pt x="2347" y="9122"/>
                  </a:lnTo>
                  <a:lnTo>
                    <a:pt x="2653" y="9275"/>
                  </a:lnTo>
                  <a:lnTo>
                    <a:pt x="2901" y="9390"/>
                  </a:lnTo>
                  <a:lnTo>
                    <a:pt x="3149" y="9485"/>
                  </a:lnTo>
                  <a:lnTo>
                    <a:pt x="3416" y="9542"/>
                  </a:lnTo>
                  <a:lnTo>
                    <a:pt x="3702" y="9600"/>
                  </a:lnTo>
                  <a:lnTo>
                    <a:pt x="3970" y="9619"/>
                  </a:lnTo>
                  <a:lnTo>
                    <a:pt x="4237" y="9638"/>
                  </a:lnTo>
                  <a:lnTo>
                    <a:pt x="4504" y="9619"/>
                  </a:lnTo>
                  <a:lnTo>
                    <a:pt x="4752" y="9580"/>
                  </a:lnTo>
                  <a:lnTo>
                    <a:pt x="5076" y="9523"/>
                  </a:lnTo>
                  <a:lnTo>
                    <a:pt x="5401" y="9409"/>
                  </a:lnTo>
                  <a:lnTo>
                    <a:pt x="5687" y="9256"/>
                  </a:lnTo>
                  <a:lnTo>
                    <a:pt x="5973" y="9084"/>
                  </a:lnTo>
                  <a:lnTo>
                    <a:pt x="6240" y="8893"/>
                  </a:lnTo>
                  <a:lnTo>
                    <a:pt x="6469" y="8664"/>
                  </a:lnTo>
                  <a:lnTo>
                    <a:pt x="6698" y="8397"/>
                  </a:lnTo>
                  <a:lnTo>
                    <a:pt x="6870" y="8130"/>
                  </a:lnTo>
                  <a:lnTo>
                    <a:pt x="7004" y="7863"/>
                  </a:lnTo>
                  <a:lnTo>
                    <a:pt x="7118" y="7596"/>
                  </a:lnTo>
                  <a:lnTo>
                    <a:pt x="7214" y="7329"/>
                  </a:lnTo>
                  <a:lnTo>
                    <a:pt x="7290" y="7042"/>
                  </a:lnTo>
                  <a:lnTo>
                    <a:pt x="7347" y="6756"/>
                  </a:lnTo>
                  <a:lnTo>
                    <a:pt x="7404" y="6470"/>
                  </a:lnTo>
                  <a:lnTo>
                    <a:pt x="7500" y="5897"/>
                  </a:lnTo>
                  <a:lnTo>
                    <a:pt x="7824" y="3607"/>
                  </a:lnTo>
                  <a:lnTo>
                    <a:pt x="7920" y="3054"/>
                  </a:lnTo>
                  <a:lnTo>
                    <a:pt x="7977" y="2787"/>
                  </a:lnTo>
                  <a:lnTo>
                    <a:pt x="8053" y="2520"/>
                  </a:lnTo>
                  <a:lnTo>
                    <a:pt x="8149" y="2253"/>
                  </a:lnTo>
                  <a:lnTo>
                    <a:pt x="8263" y="2005"/>
                  </a:lnTo>
                  <a:lnTo>
                    <a:pt x="8397" y="1776"/>
                  </a:lnTo>
                  <a:lnTo>
                    <a:pt x="8569" y="1547"/>
                  </a:lnTo>
                  <a:lnTo>
                    <a:pt x="8225" y="1547"/>
                  </a:lnTo>
                  <a:lnTo>
                    <a:pt x="7862" y="1585"/>
                  </a:lnTo>
                  <a:lnTo>
                    <a:pt x="7519" y="1642"/>
                  </a:lnTo>
                  <a:lnTo>
                    <a:pt x="7175" y="1756"/>
                  </a:lnTo>
                  <a:lnTo>
                    <a:pt x="6851" y="1890"/>
                  </a:lnTo>
                  <a:lnTo>
                    <a:pt x="6527" y="2043"/>
                  </a:lnTo>
                  <a:lnTo>
                    <a:pt x="6221" y="2234"/>
                  </a:lnTo>
                  <a:lnTo>
                    <a:pt x="5935" y="2463"/>
                  </a:lnTo>
                  <a:lnTo>
                    <a:pt x="5935" y="2463"/>
                  </a:lnTo>
                  <a:lnTo>
                    <a:pt x="5992" y="2310"/>
                  </a:lnTo>
                  <a:lnTo>
                    <a:pt x="6050" y="2138"/>
                  </a:lnTo>
                  <a:lnTo>
                    <a:pt x="6088" y="1985"/>
                  </a:lnTo>
                  <a:lnTo>
                    <a:pt x="6126" y="1833"/>
                  </a:lnTo>
                  <a:lnTo>
                    <a:pt x="6145" y="1661"/>
                  </a:lnTo>
                  <a:lnTo>
                    <a:pt x="6145" y="1508"/>
                  </a:lnTo>
                  <a:lnTo>
                    <a:pt x="6126" y="1184"/>
                  </a:lnTo>
                  <a:lnTo>
                    <a:pt x="6107" y="1012"/>
                  </a:lnTo>
                  <a:lnTo>
                    <a:pt x="6069" y="860"/>
                  </a:lnTo>
                  <a:lnTo>
                    <a:pt x="6011" y="707"/>
                  </a:lnTo>
                  <a:lnTo>
                    <a:pt x="5954" y="554"/>
                  </a:lnTo>
                  <a:lnTo>
                    <a:pt x="5878" y="402"/>
                  </a:lnTo>
                  <a:lnTo>
                    <a:pt x="5801" y="268"/>
                  </a:lnTo>
                  <a:lnTo>
                    <a:pt x="5706" y="134"/>
                  </a:lnTo>
                  <a:lnTo>
                    <a:pt x="55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8"/>
            <p:cNvSpPr/>
            <p:nvPr/>
          </p:nvSpPr>
          <p:spPr>
            <a:xfrm>
              <a:off x="5792225" y="4337125"/>
              <a:ext cx="152200" cy="240950"/>
            </a:xfrm>
            <a:custGeom>
              <a:avLst/>
              <a:gdLst/>
              <a:ahLst/>
              <a:cxnLst/>
              <a:rect l="l" t="t" r="r" b="b"/>
              <a:pathLst>
                <a:path w="6088" h="9638" extrusionOk="0">
                  <a:moveTo>
                    <a:pt x="3111" y="1"/>
                  </a:moveTo>
                  <a:lnTo>
                    <a:pt x="3053" y="39"/>
                  </a:lnTo>
                  <a:lnTo>
                    <a:pt x="3072" y="363"/>
                  </a:lnTo>
                  <a:lnTo>
                    <a:pt x="3072" y="688"/>
                  </a:lnTo>
                  <a:lnTo>
                    <a:pt x="3034" y="1012"/>
                  </a:lnTo>
                  <a:lnTo>
                    <a:pt x="2977" y="1337"/>
                  </a:lnTo>
                  <a:lnTo>
                    <a:pt x="2901" y="1661"/>
                  </a:lnTo>
                  <a:lnTo>
                    <a:pt x="2805" y="1966"/>
                  </a:lnTo>
                  <a:lnTo>
                    <a:pt x="2691" y="2291"/>
                  </a:lnTo>
                  <a:lnTo>
                    <a:pt x="2576" y="2596"/>
                  </a:lnTo>
                  <a:lnTo>
                    <a:pt x="2405" y="2921"/>
                  </a:lnTo>
                  <a:lnTo>
                    <a:pt x="2233" y="3264"/>
                  </a:lnTo>
                  <a:lnTo>
                    <a:pt x="1870" y="3913"/>
                  </a:lnTo>
                  <a:lnTo>
                    <a:pt x="1489" y="4543"/>
                  </a:lnTo>
                  <a:lnTo>
                    <a:pt x="1088" y="5191"/>
                  </a:lnTo>
                  <a:lnTo>
                    <a:pt x="725" y="5840"/>
                  </a:lnTo>
                  <a:lnTo>
                    <a:pt x="573" y="6184"/>
                  </a:lnTo>
                  <a:lnTo>
                    <a:pt x="420" y="6527"/>
                  </a:lnTo>
                  <a:lnTo>
                    <a:pt x="286" y="6871"/>
                  </a:lnTo>
                  <a:lnTo>
                    <a:pt x="172" y="7214"/>
                  </a:lnTo>
                  <a:lnTo>
                    <a:pt x="95" y="7577"/>
                  </a:lnTo>
                  <a:lnTo>
                    <a:pt x="38" y="7958"/>
                  </a:lnTo>
                  <a:lnTo>
                    <a:pt x="0" y="8283"/>
                  </a:lnTo>
                  <a:lnTo>
                    <a:pt x="19" y="8626"/>
                  </a:lnTo>
                  <a:lnTo>
                    <a:pt x="57" y="8970"/>
                  </a:lnTo>
                  <a:lnTo>
                    <a:pt x="115" y="9122"/>
                  </a:lnTo>
                  <a:lnTo>
                    <a:pt x="172" y="9275"/>
                  </a:lnTo>
                  <a:lnTo>
                    <a:pt x="420" y="9390"/>
                  </a:lnTo>
                  <a:lnTo>
                    <a:pt x="668" y="9485"/>
                  </a:lnTo>
                  <a:lnTo>
                    <a:pt x="935" y="9542"/>
                  </a:lnTo>
                  <a:lnTo>
                    <a:pt x="1221" y="9600"/>
                  </a:lnTo>
                  <a:lnTo>
                    <a:pt x="1489" y="9619"/>
                  </a:lnTo>
                  <a:lnTo>
                    <a:pt x="1756" y="9638"/>
                  </a:lnTo>
                  <a:lnTo>
                    <a:pt x="2023" y="9619"/>
                  </a:lnTo>
                  <a:lnTo>
                    <a:pt x="2271" y="9580"/>
                  </a:lnTo>
                  <a:lnTo>
                    <a:pt x="2595" y="9523"/>
                  </a:lnTo>
                  <a:lnTo>
                    <a:pt x="2920" y="9409"/>
                  </a:lnTo>
                  <a:lnTo>
                    <a:pt x="3206" y="9256"/>
                  </a:lnTo>
                  <a:lnTo>
                    <a:pt x="3492" y="9084"/>
                  </a:lnTo>
                  <a:lnTo>
                    <a:pt x="3759" y="8893"/>
                  </a:lnTo>
                  <a:lnTo>
                    <a:pt x="3988" y="8664"/>
                  </a:lnTo>
                  <a:lnTo>
                    <a:pt x="4217" y="8397"/>
                  </a:lnTo>
                  <a:lnTo>
                    <a:pt x="4389" y="8130"/>
                  </a:lnTo>
                  <a:lnTo>
                    <a:pt x="4523" y="7863"/>
                  </a:lnTo>
                  <a:lnTo>
                    <a:pt x="4637" y="7596"/>
                  </a:lnTo>
                  <a:lnTo>
                    <a:pt x="4733" y="7329"/>
                  </a:lnTo>
                  <a:lnTo>
                    <a:pt x="4809" y="7042"/>
                  </a:lnTo>
                  <a:lnTo>
                    <a:pt x="4866" y="6756"/>
                  </a:lnTo>
                  <a:lnTo>
                    <a:pt x="4923" y="6470"/>
                  </a:lnTo>
                  <a:lnTo>
                    <a:pt x="5019" y="5897"/>
                  </a:lnTo>
                  <a:lnTo>
                    <a:pt x="5343" y="3607"/>
                  </a:lnTo>
                  <a:lnTo>
                    <a:pt x="5439" y="3054"/>
                  </a:lnTo>
                  <a:lnTo>
                    <a:pt x="5496" y="2787"/>
                  </a:lnTo>
                  <a:lnTo>
                    <a:pt x="5572" y="2520"/>
                  </a:lnTo>
                  <a:lnTo>
                    <a:pt x="5668" y="2253"/>
                  </a:lnTo>
                  <a:lnTo>
                    <a:pt x="5782" y="2005"/>
                  </a:lnTo>
                  <a:lnTo>
                    <a:pt x="5916" y="1776"/>
                  </a:lnTo>
                  <a:lnTo>
                    <a:pt x="6088" y="1547"/>
                  </a:lnTo>
                  <a:lnTo>
                    <a:pt x="5744" y="1547"/>
                  </a:lnTo>
                  <a:lnTo>
                    <a:pt x="5381" y="1585"/>
                  </a:lnTo>
                  <a:lnTo>
                    <a:pt x="5038" y="1642"/>
                  </a:lnTo>
                  <a:lnTo>
                    <a:pt x="4694" y="1756"/>
                  </a:lnTo>
                  <a:lnTo>
                    <a:pt x="4370" y="1890"/>
                  </a:lnTo>
                  <a:lnTo>
                    <a:pt x="4046" y="2043"/>
                  </a:lnTo>
                  <a:lnTo>
                    <a:pt x="3740" y="2234"/>
                  </a:lnTo>
                  <a:lnTo>
                    <a:pt x="3454" y="2463"/>
                  </a:lnTo>
                  <a:lnTo>
                    <a:pt x="3454" y="2463"/>
                  </a:lnTo>
                  <a:lnTo>
                    <a:pt x="3511" y="2310"/>
                  </a:lnTo>
                  <a:lnTo>
                    <a:pt x="3569" y="2138"/>
                  </a:lnTo>
                  <a:lnTo>
                    <a:pt x="3607" y="1985"/>
                  </a:lnTo>
                  <a:lnTo>
                    <a:pt x="3645" y="1833"/>
                  </a:lnTo>
                  <a:lnTo>
                    <a:pt x="3664" y="1661"/>
                  </a:lnTo>
                  <a:lnTo>
                    <a:pt x="3664" y="1508"/>
                  </a:lnTo>
                  <a:lnTo>
                    <a:pt x="3645" y="1184"/>
                  </a:lnTo>
                  <a:lnTo>
                    <a:pt x="3626" y="1012"/>
                  </a:lnTo>
                  <a:lnTo>
                    <a:pt x="3588" y="860"/>
                  </a:lnTo>
                  <a:lnTo>
                    <a:pt x="3530" y="707"/>
                  </a:lnTo>
                  <a:lnTo>
                    <a:pt x="3473" y="554"/>
                  </a:lnTo>
                  <a:lnTo>
                    <a:pt x="3397" y="402"/>
                  </a:lnTo>
                  <a:lnTo>
                    <a:pt x="3320" y="268"/>
                  </a:lnTo>
                  <a:lnTo>
                    <a:pt x="3225" y="134"/>
                  </a:lnTo>
                  <a:lnTo>
                    <a:pt x="3111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8"/>
            <p:cNvSpPr/>
            <p:nvPr/>
          </p:nvSpPr>
          <p:spPr>
            <a:xfrm>
              <a:off x="5173450" y="4400100"/>
              <a:ext cx="265750" cy="297250"/>
            </a:xfrm>
            <a:custGeom>
              <a:avLst/>
              <a:gdLst/>
              <a:ahLst/>
              <a:cxnLst/>
              <a:rect l="l" t="t" r="r" b="b"/>
              <a:pathLst>
                <a:path w="10630" h="11890" extrusionOk="0">
                  <a:moveTo>
                    <a:pt x="6909" y="1"/>
                  </a:moveTo>
                  <a:lnTo>
                    <a:pt x="6718" y="77"/>
                  </a:lnTo>
                  <a:lnTo>
                    <a:pt x="6546" y="153"/>
                  </a:lnTo>
                  <a:lnTo>
                    <a:pt x="6374" y="249"/>
                  </a:lnTo>
                  <a:lnTo>
                    <a:pt x="6202" y="363"/>
                  </a:lnTo>
                  <a:lnTo>
                    <a:pt x="6050" y="478"/>
                  </a:lnTo>
                  <a:lnTo>
                    <a:pt x="5897" y="611"/>
                  </a:lnTo>
                  <a:lnTo>
                    <a:pt x="5744" y="764"/>
                  </a:lnTo>
                  <a:lnTo>
                    <a:pt x="5611" y="898"/>
                  </a:lnTo>
                  <a:lnTo>
                    <a:pt x="5496" y="1069"/>
                  </a:lnTo>
                  <a:lnTo>
                    <a:pt x="5382" y="1222"/>
                  </a:lnTo>
                  <a:lnTo>
                    <a:pt x="5286" y="1394"/>
                  </a:lnTo>
                  <a:lnTo>
                    <a:pt x="5191" y="1566"/>
                  </a:lnTo>
                  <a:lnTo>
                    <a:pt x="5115" y="1756"/>
                  </a:lnTo>
                  <a:lnTo>
                    <a:pt x="5057" y="1947"/>
                  </a:lnTo>
                  <a:lnTo>
                    <a:pt x="5019" y="2138"/>
                  </a:lnTo>
                  <a:lnTo>
                    <a:pt x="5000" y="2329"/>
                  </a:lnTo>
                  <a:lnTo>
                    <a:pt x="4752" y="2100"/>
                  </a:lnTo>
                  <a:lnTo>
                    <a:pt x="4485" y="1909"/>
                  </a:lnTo>
                  <a:lnTo>
                    <a:pt x="4199" y="1737"/>
                  </a:lnTo>
                  <a:lnTo>
                    <a:pt x="3893" y="1604"/>
                  </a:lnTo>
                  <a:lnTo>
                    <a:pt x="3588" y="1489"/>
                  </a:lnTo>
                  <a:lnTo>
                    <a:pt x="3264" y="1375"/>
                  </a:lnTo>
                  <a:lnTo>
                    <a:pt x="2939" y="1317"/>
                  </a:lnTo>
                  <a:lnTo>
                    <a:pt x="2615" y="1260"/>
                  </a:lnTo>
                  <a:lnTo>
                    <a:pt x="2615" y="1279"/>
                  </a:lnTo>
                  <a:lnTo>
                    <a:pt x="2500" y="1527"/>
                  </a:lnTo>
                  <a:lnTo>
                    <a:pt x="2405" y="1814"/>
                  </a:lnTo>
                  <a:lnTo>
                    <a:pt x="2329" y="2081"/>
                  </a:lnTo>
                  <a:lnTo>
                    <a:pt x="2271" y="2367"/>
                  </a:lnTo>
                  <a:lnTo>
                    <a:pt x="2233" y="2653"/>
                  </a:lnTo>
                  <a:lnTo>
                    <a:pt x="2214" y="2940"/>
                  </a:lnTo>
                  <a:lnTo>
                    <a:pt x="2233" y="3226"/>
                  </a:lnTo>
                  <a:lnTo>
                    <a:pt x="2271" y="3493"/>
                  </a:lnTo>
                  <a:lnTo>
                    <a:pt x="1985" y="3398"/>
                  </a:lnTo>
                  <a:lnTo>
                    <a:pt x="1718" y="3321"/>
                  </a:lnTo>
                  <a:lnTo>
                    <a:pt x="1413" y="3283"/>
                  </a:lnTo>
                  <a:lnTo>
                    <a:pt x="1126" y="3264"/>
                  </a:lnTo>
                  <a:lnTo>
                    <a:pt x="840" y="3302"/>
                  </a:lnTo>
                  <a:lnTo>
                    <a:pt x="554" y="3359"/>
                  </a:lnTo>
                  <a:lnTo>
                    <a:pt x="268" y="3436"/>
                  </a:lnTo>
                  <a:lnTo>
                    <a:pt x="1" y="3569"/>
                  </a:lnTo>
                  <a:lnTo>
                    <a:pt x="439" y="3856"/>
                  </a:lnTo>
                  <a:lnTo>
                    <a:pt x="840" y="4180"/>
                  </a:lnTo>
                  <a:lnTo>
                    <a:pt x="1222" y="4523"/>
                  </a:lnTo>
                  <a:lnTo>
                    <a:pt x="1584" y="4886"/>
                  </a:lnTo>
                  <a:lnTo>
                    <a:pt x="1909" y="5287"/>
                  </a:lnTo>
                  <a:lnTo>
                    <a:pt x="2214" y="5707"/>
                  </a:lnTo>
                  <a:lnTo>
                    <a:pt x="2481" y="6165"/>
                  </a:lnTo>
                  <a:lnTo>
                    <a:pt x="2729" y="6623"/>
                  </a:lnTo>
                  <a:lnTo>
                    <a:pt x="2958" y="7176"/>
                  </a:lnTo>
                  <a:lnTo>
                    <a:pt x="3168" y="7729"/>
                  </a:lnTo>
                  <a:lnTo>
                    <a:pt x="3550" y="8855"/>
                  </a:lnTo>
                  <a:lnTo>
                    <a:pt x="3760" y="9409"/>
                  </a:lnTo>
                  <a:lnTo>
                    <a:pt x="3874" y="9695"/>
                  </a:lnTo>
                  <a:lnTo>
                    <a:pt x="4008" y="9962"/>
                  </a:lnTo>
                  <a:lnTo>
                    <a:pt x="4161" y="10210"/>
                  </a:lnTo>
                  <a:lnTo>
                    <a:pt x="4313" y="10458"/>
                  </a:lnTo>
                  <a:lnTo>
                    <a:pt x="4485" y="10706"/>
                  </a:lnTo>
                  <a:lnTo>
                    <a:pt x="4676" y="10935"/>
                  </a:lnTo>
                  <a:lnTo>
                    <a:pt x="4905" y="11145"/>
                  </a:lnTo>
                  <a:lnTo>
                    <a:pt x="5134" y="11336"/>
                  </a:lnTo>
                  <a:lnTo>
                    <a:pt x="5382" y="11508"/>
                  </a:lnTo>
                  <a:lnTo>
                    <a:pt x="5630" y="11641"/>
                  </a:lnTo>
                  <a:lnTo>
                    <a:pt x="5916" y="11756"/>
                  </a:lnTo>
                  <a:lnTo>
                    <a:pt x="6202" y="11832"/>
                  </a:lnTo>
                  <a:lnTo>
                    <a:pt x="6489" y="11889"/>
                  </a:lnTo>
                  <a:lnTo>
                    <a:pt x="6794" y="11889"/>
                  </a:lnTo>
                  <a:lnTo>
                    <a:pt x="7061" y="11851"/>
                  </a:lnTo>
                  <a:lnTo>
                    <a:pt x="7328" y="11775"/>
                  </a:lnTo>
                  <a:lnTo>
                    <a:pt x="7576" y="11660"/>
                  </a:lnTo>
                  <a:lnTo>
                    <a:pt x="7805" y="11508"/>
                  </a:lnTo>
                  <a:lnTo>
                    <a:pt x="8015" y="11336"/>
                  </a:lnTo>
                  <a:lnTo>
                    <a:pt x="8187" y="11126"/>
                  </a:lnTo>
                  <a:lnTo>
                    <a:pt x="8263" y="11012"/>
                  </a:lnTo>
                  <a:lnTo>
                    <a:pt x="8321" y="10897"/>
                  </a:lnTo>
                  <a:lnTo>
                    <a:pt x="8378" y="10783"/>
                  </a:lnTo>
                  <a:lnTo>
                    <a:pt x="8435" y="10649"/>
                  </a:lnTo>
                  <a:lnTo>
                    <a:pt x="8473" y="10458"/>
                  </a:lnTo>
                  <a:lnTo>
                    <a:pt x="8607" y="10477"/>
                  </a:lnTo>
                  <a:lnTo>
                    <a:pt x="8740" y="10477"/>
                  </a:lnTo>
                  <a:lnTo>
                    <a:pt x="8893" y="10439"/>
                  </a:lnTo>
                  <a:lnTo>
                    <a:pt x="9046" y="10401"/>
                  </a:lnTo>
                  <a:lnTo>
                    <a:pt x="9179" y="10325"/>
                  </a:lnTo>
                  <a:lnTo>
                    <a:pt x="9332" y="10248"/>
                  </a:lnTo>
                  <a:lnTo>
                    <a:pt x="9485" y="10153"/>
                  </a:lnTo>
                  <a:lnTo>
                    <a:pt x="9618" y="10038"/>
                  </a:lnTo>
                  <a:lnTo>
                    <a:pt x="9885" y="9790"/>
                  </a:lnTo>
                  <a:lnTo>
                    <a:pt x="10114" y="9523"/>
                  </a:lnTo>
                  <a:lnTo>
                    <a:pt x="10305" y="9237"/>
                  </a:lnTo>
                  <a:lnTo>
                    <a:pt x="10439" y="8970"/>
                  </a:lnTo>
                  <a:lnTo>
                    <a:pt x="10534" y="8703"/>
                  </a:lnTo>
                  <a:lnTo>
                    <a:pt x="10592" y="8435"/>
                  </a:lnTo>
                  <a:lnTo>
                    <a:pt x="10630" y="8168"/>
                  </a:lnTo>
                  <a:lnTo>
                    <a:pt x="10611" y="7882"/>
                  </a:lnTo>
                  <a:lnTo>
                    <a:pt x="10572" y="7596"/>
                  </a:lnTo>
                  <a:lnTo>
                    <a:pt x="10515" y="7329"/>
                  </a:lnTo>
                  <a:lnTo>
                    <a:pt x="10439" y="7061"/>
                  </a:lnTo>
                  <a:lnTo>
                    <a:pt x="10324" y="6794"/>
                  </a:lnTo>
                  <a:lnTo>
                    <a:pt x="10191" y="6546"/>
                  </a:lnTo>
                  <a:lnTo>
                    <a:pt x="10057" y="6317"/>
                  </a:lnTo>
                  <a:lnTo>
                    <a:pt x="9885" y="6088"/>
                  </a:lnTo>
                  <a:lnTo>
                    <a:pt x="9733" y="5859"/>
                  </a:lnTo>
                  <a:lnTo>
                    <a:pt x="9370" y="5420"/>
                  </a:lnTo>
                  <a:lnTo>
                    <a:pt x="8989" y="5020"/>
                  </a:lnTo>
                  <a:lnTo>
                    <a:pt x="8588" y="4600"/>
                  </a:lnTo>
                  <a:lnTo>
                    <a:pt x="8206" y="4199"/>
                  </a:lnTo>
                  <a:lnTo>
                    <a:pt x="7863" y="3760"/>
                  </a:lnTo>
                  <a:lnTo>
                    <a:pt x="7691" y="3531"/>
                  </a:lnTo>
                  <a:lnTo>
                    <a:pt x="7538" y="3302"/>
                  </a:lnTo>
                  <a:lnTo>
                    <a:pt x="7328" y="2920"/>
                  </a:lnTo>
                  <a:lnTo>
                    <a:pt x="7157" y="2539"/>
                  </a:lnTo>
                  <a:lnTo>
                    <a:pt x="7023" y="2119"/>
                  </a:lnTo>
                  <a:lnTo>
                    <a:pt x="6928" y="1699"/>
                  </a:lnTo>
                  <a:lnTo>
                    <a:pt x="6851" y="1279"/>
                  </a:lnTo>
                  <a:lnTo>
                    <a:pt x="6832" y="859"/>
                  </a:lnTo>
                  <a:lnTo>
                    <a:pt x="6851" y="421"/>
                  </a:lnTo>
                  <a:lnTo>
                    <a:pt x="6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8"/>
            <p:cNvSpPr/>
            <p:nvPr/>
          </p:nvSpPr>
          <p:spPr>
            <a:xfrm>
              <a:off x="5238800" y="4400100"/>
              <a:ext cx="200400" cy="266250"/>
            </a:xfrm>
            <a:custGeom>
              <a:avLst/>
              <a:gdLst/>
              <a:ahLst/>
              <a:cxnLst/>
              <a:rect l="l" t="t" r="r" b="b"/>
              <a:pathLst>
                <a:path w="8016" h="10650" extrusionOk="0">
                  <a:moveTo>
                    <a:pt x="4295" y="1"/>
                  </a:moveTo>
                  <a:lnTo>
                    <a:pt x="4104" y="77"/>
                  </a:lnTo>
                  <a:lnTo>
                    <a:pt x="3932" y="153"/>
                  </a:lnTo>
                  <a:lnTo>
                    <a:pt x="3760" y="249"/>
                  </a:lnTo>
                  <a:lnTo>
                    <a:pt x="3588" y="363"/>
                  </a:lnTo>
                  <a:lnTo>
                    <a:pt x="3436" y="478"/>
                  </a:lnTo>
                  <a:lnTo>
                    <a:pt x="3283" y="611"/>
                  </a:lnTo>
                  <a:lnTo>
                    <a:pt x="3130" y="764"/>
                  </a:lnTo>
                  <a:lnTo>
                    <a:pt x="2997" y="898"/>
                  </a:lnTo>
                  <a:lnTo>
                    <a:pt x="2882" y="1069"/>
                  </a:lnTo>
                  <a:lnTo>
                    <a:pt x="2768" y="1222"/>
                  </a:lnTo>
                  <a:lnTo>
                    <a:pt x="2672" y="1394"/>
                  </a:lnTo>
                  <a:lnTo>
                    <a:pt x="2577" y="1566"/>
                  </a:lnTo>
                  <a:lnTo>
                    <a:pt x="2501" y="1756"/>
                  </a:lnTo>
                  <a:lnTo>
                    <a:pt x="2443" y="1947"/>
                  </a:lnTo>
                  <a:lnTo>
                    <a:pt x="2405" y="2138"/>
                  </a:lnTo>
                  <a:lnTo>
                    <a:pt x="2386" y="2329"/>
                  </a:lnTo>
                  <a:lnTo>
                    <a:pt x="2138" y="2100"/>
                  </a:lnTo>
                  <a:lnTo>
                    <a:pt x="1871" y="1909"/>
                  </a:lnTo>
                  <a:lnTo>
                    <a:pt x="1585" y="1737"/>
                  </a:lnTo>
                  <a:lnTo>
                    <a:pt x="1279" y="1604"/>
                  </a:lnTo>
                  <a:lnTo>
                    <a:pt x="974" y="1489"/>
                  </a:lnTo>
                  <a:lnTo>
                    <a:pt x="650" y="1375"/>
                  </a:lnTo>
                  <a:lnTo>
                    <a:pt x="325" y="1317"/>
                  </a:lnTo>
                  <a:lnTo>
                    <a:pt x="1" y="1260"/>
                  </a:lnTo>
                  <a:lnTo>
                    <a:pt x="1" y="1279"/>
                  </a:lnTo>
                  <a:lnTo>
                    <a:pt x="383" y="1604"/>
                  </a:lnTo>
                  <a:lnTo>
                    <a:pt x="726" y="1947"/>
                  </a:lnTo>
                  <a:lnTo>
                    <a:pt x="1070" y="2329"/>
                  </a:lnTo>
                  <a:lnTo>
                    <a:pt x="1394" y="2711"/>
                  </a:lnTo>
                  <a:lnTo>
                    <a:pt x="1699" y="3130"/>
                  </a:lnTo>
                  <a:lnTo>
                    <a:pt x="1966" y="3550"/>
                  </a:lnTo>
                  <a:lnTo>
                    <a:pt x="2214" y="3989"/>
                  </a:lnTo>
                  <a:lnTo>
                    <a:pt x="2443" y="4428"/>
                  </a:lnTo>
                  <a:lnTo>
                    <a:pt x="2596" y="4772"/>
                  </a:lnTo>
                  <a:lnTo>
                    <a:pt x="2749" y="5134"/>
                  </a:lnTo>
                  <a:lnTo>
                    <a:pt x="2997" y="5840"/>
                  </a:lnTo>
                  <a:lnTo>
                    <a:pt x="3245" y="6565"/>
                  </a:lnTo>
                  <a:lnTo>
                    <a:pt x="3493" y="7290"/>
                  </a:lnTo>
                  <a:lnTo>
                    <a:pt x="3760" y="7997"/>
                  </a:lnTo>
                  <a:lnTo>
                    <a:pt x="3913" y="8340"/>
                  </a:lnTo>
                  <a:lnTo>
                    <a:pt x="4085" y="8684"/>
                  </a:lnTo>
                  <a:lnTo>
                    <a:pt x="4275" y="9008"/>
                  </a:lnTo>
                  <a:lnTo>
                    <a:pt x="4466" y="9332"/>
                  </a:lnTo>
                  <a:lnTo>
                    <a:pt x="4695" y="9638"/>
                  </a:lnTo>
                  <a:lnTo>
                    <a:pt x="4943" y="9924"/>
                  </a:lnTo>
                  <a:lnTo>
                    <a:pt x="5134" y="10134"/>
                  </a:lnTo>
                  <a:lnTo>
                    <a:pt x="5344" y="10325"/>
                  </a:lnTo>
                  <a:lnTo>
                    <a:pt x="5573" y="10496"/>
                  </a:lnTo>
                  <a:lnTo>
                    <a:pt x="5821" y="10649"/>
                  </a:lnTo>
                  <a:lnTo>
                    <a:pt x="5859" y="10458"/>
                  </a:lnTo>
                  <a:lnTo>
                    <a:pt x="5993" y="10477"/>
                  </a:lnTo>
                  <a:lnTo>
                    <a:pt x="6126" y="10477"/>
                  </a:lnTo>
                  <a:lnTo>
                    <a:pt x="6279" y="10439"/>
                  </a:lnTo>
                  <a:lnTo>
                    <a:pt x="6432" y="10401"/>
                  </a:lnTo>
                  <a:lnTo>
                    <a:pt x="6565" y="10325"/>
                  </a:lnTo>
                  <a:lnTo>
                    <a:pt x="6718" y="10248"/>
                  </a:lnTo>
                  <a:lnTo>
                    <a:pt x="6871" y="10153"/>
                  </a:lnTo>
                  <a:lnTo>
                    <a:pt x="7004" y="10038"/>
                  </a:lnTo>
                  <a:lnTo>
                    <a:pt x="7271" y="9790"/>
                  </a:lnTo>
                  <a:lnTo>
                    <a:pt x="7500" y="9523"/>
                  </a:lnTo>
                  <a:lnTo>
                    <a:pt x="7691" y="9237"/>
                  </a:lnTo>
                  <a:lnTo>
                    <a:pt x="7825" y="8970"/>
                  </a:lnTo>
                  <a:lnTo>
                    <a:pt x="7920" y="8703"/>
                  </a:lnTo>
                  <a:lnTo>
                    <a:pt x="7978" y="8435"/>
                  </a:lnTo>
                  <a:lnTo>
                    <a:pt x="8016" y="8168"/>
                  </a:lnTo>
                  <a:lnTo>
                    <a:pt x="7997" y="7882"/>
                  </a:lnTo>
                  <a:lnTo>
                    <a:pt x="7958" y="7596"/>
                  </a:lnTo>
                  <a:lnTo>
                    <a:pt x="7901" y="7329"/>
                  </a:lnTo>
                  <a:lnTo>
                    <a:pt x="7825" y="7061"/>
                  </a:lnTo>
                  <a:lnTo>
                    <a:pt x="7710" y="6794"/>
                  </a:lnTo>
                  <a:lnTo>
                    <a:pt x="7577" y="6546"/>
                  </a:lnTo>
                  <a:lnTo>
                    <a:pt x="7443" y="6317"/>
                  </a:lnTo>
                  <a:lnTo>
                    <a:pt x="7271" y="6088"/>
                  </a:lnTo>
                  <a:lnTo>
                    <a:pt x="7119" y="5859"/>
                  </a:lnTo>
                  <a:lnTo>
                    <a:pt x="6756" y="5420"/>
                  </a:lnTo>
                  <a:lnTo>
                    <a:pt x="6375" y="5020"/>
                  </a:lnTo>
                  <a:lnTo>
                    <a:pt x="5974" y="4600"/>
                  </a:lnTo>
                  <a:lnTo>
                    <a:pt x="5592" y="4199"/>
                  </a:lnTo>
                  <a:lnTo>
                    <a:pt x="5249" y="3760"/>
                  </a:lnTo>
                  <a:lnTo>
                    <a:pt x="5077" y="3531"/>
                  </a:lnTo>
                  <a:lnTo>
                    <a:pt x="4924" y="3302"/>
                  </a:lnTo>
                  <a:lnTo>
                    <a:pt x="4714" y="2920"/>
                  </a:lnTo>
                  <a:lnTo>
                    <a:pt x="4543" y="2539"/>
                  </a:lnTo>
                  <a:lnTo>
                    <a:pt x="4409" y="2119"/>
                  </a:lnTo>
                  <a:lnTo>
                    <a:pt x="4314" y="1699"/>
                  </a:lnTo>
                  <a:lnTo>
                    <a:pt x="4237" y="1279"/>
                  </a:lnTo>
                  <a:lnTo>
                    <a:pt x="4218" y="859"/>
                  </a:lnTo>
                  <a:lnTo>
                    <a:pt x="4237" y="421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8"/>
            <p:cNvSpPr/>
            <p:nvPr/>
          </p:nvSpPr>
          <p:spPr>
            <a:xfrm>
              <a:off x="5735925" y="4517475"/>
              <a:ext cx="47250" cy="49150"/>
            </a:xfrm>
            <a:custGeom>
              <a:avLst/>
              <a:gdLst/>
              <a:ahLst/>
              <a:cxnLst/>
              <a:rect l="l" t="t" r="r" b="b"/>
              <a:pathLst>
                <a:path w="1890" h="1966" extrusionOk="0">
                  <a:moveTo>
                    <a:pt x="611" y="0"/>
                  </a:moveTo>
                  <a:lnTo>
                    <a:pt x="516" y="19"/>
                  </a:lnTo>
                  <a:lnTo>
                    <a:pt x="420" y="38"/>
                  </a:lnTo>
                  <a:lnTo>
                    <a:pt x="344" y="77"/>
                  </a:lnTo>
                  <a:lnTo>
                    <a:pt x="248" y="134"/>
                  </a:lnTo>
                  <a:lnTo>
                    <a:pt x="191" y="210"/>
                  </a:lnTo>
                  <a:lnTo>
                    <a:pt x="115" y="286"/>
                  </a:lnTo>
                  <a:lnTo>
                    <a:pt x="77" y="363"/>
                  </a:lnTo>
                  <a:lnTo>
                    <a:pt x="38" y="458"/>
                  </a:lnTo>
                  <a:lnTo>
                    <a:pt x="0" y="554"/>
                  </a:lnTo>
                  <a:lnTo>
                    <a:pt x="0" y="649"/>
                  </a:lnTo>
                  <a:lnTo>
                    <a:pt x="19" y="840"/>
                  </a:lnTo>
                  <a:lnTo>
                    <a:pt x="58" y="1031"/>
                  </a:lnTo>
                  <a:lnTo>
                    <a:pt x="153" y="1202"/>
                  </a:lnTo>
                  <a:lnTo>
                    <a:pt x="267" y="1355"/>
                  </a:lnTo>
                  <a:lnTo>
                    <a:pt x="420" y="1489"/>
                  </a:lnTo>
                  <a:lnTo>
                    <a:pt x="573" y="1603"/>
                  </a:lnTo>
                  <a:lnTo>
                    <a:pt x="745" y="1679"/>
                  </a:lnTo>
                  <a:lnTo>
                    <a:pt x="916" y="1756"/>
                  </a:lnTo>
                  <a:lnTo>
                    <a:pt x="1069" y="1813"/>
                  </a:lnTo>
                  <a:lnTo>
                    <a:pt x="1412" y="1928"/>
                  </a:lnTo>
                  <a:lnTo>
                    <a:pt x="1527" y="1947"/>
                  </a:lnTo>
                  <a:lnTo>
                    <a:pt x="1622" y="1966"/>
                  </a:lnTo>
                  <a:lnTo>
                    <a:pt x="1680" y="1947"/>
                  </a:lnTo>
                  <a:lnTo>
                    <a:pt x="1737" y="1928"/>
                  </a:lnTo>
                  <a:lnTo>
                    <a:pt x="1775" y="1889"/>
                  </a:lnTo>
                  <a:lnTo>
                    <a:pt x="1813" y="1851"/>
                  </a:lnTo>
                  <a:lnTo>
                    <a:pt x="1870" y="1737"/>
                  </a:lnTo>
                  <a:lnTo>
                    <a:pt x="1889" y="1603"/>
                  </a:lnTo>
                  <a:lnTo>
                    <a:pt x="1870" y="1470"/>
                  </a:lnTo>
                  <a:lnTo>
                    <a:pt x="1832" y="1317"/>
                  </a:lnTo>
                  <a:lnTo>
                    <a:pt x="1775" y="1183"/>
                  </a:lnTo>
                  <a:lnTo>
                    <a:pt x="1718" y="1050"/>
                  </a:lnTo>
                  <a:lnTo>
                    <a:pt x="1603" y="821"/>
                  </a:lnTo>
                  <a:lnTo>
                    <a:pt x="1412" y="554"/>
                  </a:lnTo>
                  <a:lnTo>
                    <a:pt x="1317" y="420"/>
                  </a:lnTo>
                  <a:lnTo>
                    <a:pt x="1202" y="305"/>
                  </a:lnTo>
                  <a:lnTo>
                    <a:pt x="1069" y="191"/>
                  </a:lnTo>
                  <a:lnTo>
                    <a:pt x="935" y="96"/>
                  </a:lnTo>
                  <a:lnTo>
                    <a:pt x="783" y="38"/>
                  </a:lnTo>
                  <a:lnTo>
                    <a:pt x="687" y="19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8"/>
            <p:cNvSpPr/>
            <p:nvPr/>
          </p:nvSpPr>
          <p:spPr>
            <a:xfrm>
              <a:off x="5780275" y="4535600"/>
              <a:ext cx="70650" cy="42950"/>
            </a:xfrm>
            <a:custGeom>
              <a:avLst/>
              <a:gdLst/>
              <a:ahLst/>
              <a:cxnLst/>
              <a:rect l="l" t="t" r="r" b="b"/>
              <a:pathLst>
                <a:path w="2826" h="1718" extrusionOk="0">
                  <a:moveTo>
                    <a:pt x="1718" y="0"/>
                  </a:moveTo>
                  <a:lnTo>
                    <a:pt x="1566" y="19"/>
                  </a:lnTo>
                  <a:lnTo>
                    <a:pt x="1394" y="58"/>
                  </a:lnTo>
                  <a:lnTo>
                    <a:pt x="1241" y="96"/>
                  </a:lnTo>
                  <a:lnTo>
                    <a:pt x="1089" y="134"/>
                  </a:lnTo>
                  <a:lnTo>
                    <a:pt x="936" y="210"/>
                  </a:lnTo>
                  <a:lnTo>
                    <a:pt x="802" y="287"/>
                  </a:lnTo>
                  <a:lnTo>
                    <a:pt x="573" y="420"/>
                  </a:lnTo>
                  <a:lnTo>
                    <a:pt x="364" y="611"/>
                  </a:lnTo>
                  <a:lnTo>
                    <a:pt x="173" y="821"/>
                  </a:lnTo>
                  <a:lnTo>
                    <a:pt x="96" y="935"/>
                  </a:lnTo>
                  <a:lnTo>
                    <a:pt x="20" y="1050"/>
                  </a:lnTo>
                  <a:lnTo>
                    <a:pt x="1" y="1126"/>
                  </a:lnTo>
                  <a:lnTo>
                    <a:pt x="1" y="1203"/>
                  </a:lnTo>
                  <a:lnTo>
                    <a:pt x="20" y="1241"/>
                  </a:lnTo>
                  <a:lnTo>
                    <a:pt x="58" y="1279"/>
                  </a:lnTo>
                  <a:lnTo>
                    <a:pt x="192" y="1336"/>
                  </a:lnTo>
                  <a:lnTo>
                    <a:pt x="325" y="1393"/>
                  </a:lnTo>
                  <a:lnTo>
                    <a:pt x="612" y="1508"/>
                  </a:lnTo>
                  <a:lnTo>
                    <a:pt x="917" y="1603"/>
                  </a:lnTo>
                  <a:lnTo>
                    <a:pt x="1165" y="1680"/>
                  </a:lnTo>
                  <a:lnTo>
                    <a:pt x="1432" y="1718"/>
                  </a:lnTo>
                  <a:lnTo>
                    <a:pt x="1680" y="1718"/>
                  </a:lnTo>
                  <a:lnTo>
                    <a:pt x="1928" y="1699"/>
                  </a:lnTo>
                  <a:lnTo>
                    <a:pt x="2062" y="1661"/>
                  </a:lnTo>
                  <a:lnTo>
                    <a:pt x="2176" y="1622"/>
                  </a:lnTo>
                  <a:lnTo>
                    <a:pt x="2291" y="1565"/>
                  </a:lnTo>
                  <a:lnTo>
                    <a:pt x="2405" y="1508"/>
                  </a:lnTo>
                  <a:lnTo>
                    <a:pt x="2501" y="1432"/>
                  </a:lnTo>
                  <a:lnTo>
                    <a:pt x="2596" y="1336"/>
                  </a:lnTo>
                  <a:lnTo>
                    <a:pt x="2673" y="1241"/>
                  </a:lnTo>
                  <a:lnTo>
                    <a:pt x="2749" y="1126"/>
                  </a:lnTo>
                  <a:lnTo>
                    <a:pt x="2787" y="1012"/>
                  </a:lnTo>
                  <a:lnTo>
                    <a:pt x="2825" y="878"/>
                  </a:lnTo>
                  <a:lnTo>
                    <a:pt x="2825" y="764"/>
                  </a:lnTo>
                  <a:lnTo>
                    <a:pt x="2806" y="630"/>
                  </a:lnTo>
                  <a:lnTo>
                    <a:pt x="2787" y="516"/>
                  </a:lnTo>
                  <a:lnTo>
                    <a:pt x="2730" y="401"/>
                  </a:lnTo>
                  <a:lnTo>
                    <a:pt x="2654" y="287"/>
                  </a:lnTo>
                  <a:lnTo>
                    <a:pt x="2577" y="191"/>
                  </a:lnTo>
                  <a:lnTo>
                    <a:pt x="2463" y="115"/>
                  </a:lnTo>
                  <a:lnTo>
                    <a:pt x="2329" y="77"/>
                  </a:lnTo>
                  <a:lnTo>
                    <a:pt x="2176" y="38"/>
                  </a:lnTo>
                  <a:lnTo>
                    <a:pt x="2043" y="19"/>
                  </a:lnTo>
                  <a:lnTo>
                    <a:pt x="18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8"/>
            <p:cNvSpPr/>
            <p:nvPr/>
          </p:nvSpPr>
          <p:spPr>
            <a:xfrm>
              <a:off x="5739250" y="4557075"/>
              <a:ext cx="71600" cy="610200"/>
            </a:xfrm>
            <a:custGeom>
              <a:avLst/>
              <a:gdLst/>
              <a:ahLst/>
              <a:cxnLst/>
              <a:rect l="l" t="t" r="r" b="b"/>
              <a:pathLst>
                <a:path w="2864" h="24408" fill="none" extrusionOk="0">
                  <a:moveTo>
                    <a:pt x="2863" y="24407"/>
                  </a:moveTo>
                  <a:lnTo>
                    <a:pt x="2863" y="24407"/>
                  </a:lnTo>
                  <a:lnTo>
                    <a:pt x="2634" y="23968"/>
                  </a:lnTo>
                  <a:lnTo>
                    <a:pt x="2367" y="23415"/>
                  </a:lnTo>
                  <a:lnTo>
                    <a:pt x="2062" y="22652"/>
                  </a:lnTo>
                  <a:lnTo>
                    <a:pt x="1871" y="22194"/>
                  </a:lnTo>
                  <a:lnTo>
                    <a:pt x="1699" y="21678"/>
                  </a:lnTo>
                  <a:lnTo>
                    <a:pt x="1508" y="21125"/>
                  </a:lnTo>
                  <a:lnTo>
                    <a:pt x="1318" y="20533"/>
                  </a:lnTo>
                  <a:lnTo>
                    <a:pt x="1127" y="19885"/>
                  </a:lnTo>
                  <a:lnTo>
                    <a:pt x="955" y="19198"/>
                  </a:lnTo>
                  <a:lnTo>
                    <a:pt x="783" y="18453"/>
                  </a:lnTo>
                  <a:lnTo>
                    <a:pt x="612" y="17671"/>
                  </a:lnTo>
                  <a:lnTo>
                    <a:pt x="459" y="16850"/>
                  </a:lnTo>
                  <a:lnTo>
                    <a:pt x="325" y="15992"/>
                  </a:lnTo>
                  <a:lnTo>
                    <a:pt x="211" y="15076"/>
                  </a:lnTo>
                  <a:lnTo>
                    <a:pt x="115" y="14141"/>
                  </a:lnTo>
                  <a:lnTo>
                    <a:pt x="39" y="13148"/>
                  </a:lnTo>
                  <a:lnTo>
                    <a:pt x="1" y="12118"/>
                  </a:lnTo>
                  <a:lnTo>
                    <a:pt x="1" y="11068"/>
                  </a:lnTo>
                  <a:lnTo>
                    <a:pt x="20" y="9961"/>
                  </a:lnTo>
                  <a:lnTo>
                    <a:pt x="77" y="8835"/>
                  </a:lnTo>
                  <a:lnTo>
                    <a:pt x="173" y="7671"/>
                  </a:lnTo>
                  <a:lnTo>
                    <a:pt x="325" y="6469"/>
                  </a:lnTo>
                  <a:lnTo>
                    <a:pt x="497" y="5248"/>
                  </a:lnTo>
                  <a:lnTo>
                    <a:pt x="745" y="3969"/>
                  </a:lnTo>
                  <a:lnTo>
                    <a:pt x="1031" y="2691"/>
                  </a:lnTo>
                  <a:lnTo>
                    <a:pt x="1184" y="2023"/>
                  </a:lnTo>
                  <a:lnTo>
                    <a:pt x="1375" y="1355"/>
                  </a:lnTo>
                  <a:lnTo>
                    <a:pt x="1566" y="687"/>
                  </a:lnTo>
                  <a:lnTo>
                    <a:pt x="1756" y="0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8"/>
            <p:cNvSpPr/>
            <p:nvPr/>
          </p:nvSpPr>
          <p:spPr>
            <a:xfrm>
              <a:off x="5392900" y="4597625"/>
              <a:ext cx="71100" cy="75400"/>
            </a:xfrm>
            <a:custGeom>
              <a:avLst/>
              <a:gdLst/>
              <a:ahLst/>
              <a:cxnLst/>
              <a:rect l="l" t="t" r="r" b="b"/>
              <a:pathLst>
                <a:path w="2844" h="3016" extrusionOk="0">
                  <a:moveTo>
                    <a:pt x="1794" y="0"/>
                  </a:moveTo>
                  <a:lnTo>
                    <a:pt x="1585" y="19"/>
                  </a:lnTo>
                  <a:lnTo>
                    <a:pt x="1375" y="38"/>
                  </a:lnTo>
                  <a:lnTo>
                    <a:pt x="1184" y="115"/>
                  </a:lnTo>
                  <a:lnTo>
                    <a:pt x="1012" y="210"/>
                  </a:lnTo>
                  <a:lnTo>
                    <a:pt x="859" y="325"/>
                  </a:lnTo>
                  <a:lnTo>
                    <a:pt x="707" y="458"/>
                  </a:lnTo>
                  <a:lnTo>
                    <a:pt x="573" y="611"/>
                  </a:lnTo>
                  <a:lnTo>
                    <a:pt x="440" y="763"/>
                  </a:lnTo>
                  <a:lnTo>
                    <a:pt x="344" y="935"/>
                  </a:lnTo>
                  <a:lnTo>
                    <a:pt x="249" y="1126"/>
                  </a:lnTo>
                  <a:lnTo>
                    <a:pt x="172" y="1317"/>
                  </a:lnTo>
                  <a:lnTo>
                    <a:pt x="115" y="1527"/>
                  </a:lnTo>
                  <a:lnTo>
                    <a:pt x="58" y="1756"/>
                  </a:lnTo>
                  <a:lnTo>
                    <a:pt x="20" y="1985"/>
                  </a:lnTo>
                  <a:lnTo>
                    <a:pt x="1" y="2214"/>
                  </a:lnTo>
                  <a:lnTo>
                    <a:pt x="1" y="2385"/>
                  </a:lnTo>
                  <a:lnTo>
                    <a:pt x="1" y="2634"/>
                  </a:lnTo>
                  <a:lnTo>
                    <a:pt x="20" y="2748"/>
                  </a:lnTo>
                  <a:lnTo>
                    <a:pt x="39" y="2843"/>
                  </a:lnTo>
                  <a:lnTo>
                    <a:pt x="77" y="2939"/>
                  </a:lnTo>
                  <a:lnTo>
                    <a:pt x="115" y="2977"/>
                  </a:lnTo>
                  <a:lnTo>
                    <a:pt x="191" y="3015"/>
                  </a:lnTo>
                  <a:lnTo>
                    <a:pt x="306" y="3015"/>
                  </a:lnTo>
                  <a:lnTo>
                    <a:pt x="535" y="2996"/>
                  </a:lnTo>
                  <a:lnTo>
                    <a:pt x="783" y="2939"/>
                  </a:lnTo>
                  <a:lnTo>
                    <a:pt x="974" y="2882"/>
                  </a:lnTo>
                  <a:lnTo>
                    <a:pt x="1184" y="2824"/>
                  </a:lnTo>
                  <a:lnTo>
                    <a:pt x="1375" y="2748"/>
                  </a:lnTo>
                  <a:lnTo>
                    <a:pt x="1565" y="2672"/>
                  </a:lnTo>
                  <a:lnTo>
                    <a:pt x="1756" y="2576"/>
                  </a:lnTo>
                  <a:lnTo>
                    <a:pt x="2043" y="2405"/>
                  </a:lnTo>
                  <a:lnTo>
                    <a:pt x="2291" y="2195"/>
                  </a:lnTo>
                  <a:lnTo>
                    <a:pt x="2405" y="2080"/>
                  </a:lnTo>
                  <a:lnTo>
                    <a:pt x="2520" y="1966"/>
                  </a:lnTo>
                  <a:lnTo>
                    <a:pt x="2615" y="1832"/>
                  </a:lnTo>
                  <a:lnTo>
                    <a:pt x="2691" y="1679"/>
                  </a:lnTo>
                  <a:lnTo>
                    <a:pt x="2768" y="1527"/>
                  </a:lnTo>
                  <a:lnTo>
                    <a:pt x="2806" y="1374"/>
                  </a:lnTo>
                  <a:lnTo>
                    <a:pt x="2825" y="1221"/>
                  </a:lnTo>
                  <a:lnTo>
                    <a:pt x="2844" y="1050"/>
                  </a:lnTo>
                  <a:lnTo>
                    <a:pt x="2825" y="878"/>
                  </a:lnTo>
                  <a:lnTo>
                    <a:pt x="2787" y="725"/>
                  </a:lnTo>
                  <a:lnTo>
                    <a:pt x="2730" y="573"/>
                  </a:lnTo>
                  <a:lnTo>
                    <a:pt x="2653" y="439"/>
                  </a:lnTo>
                  <a:lnTo>
                    <a:pt x="2520" y="286"/>
                  </a:lnTo>
                  <a:lnTo>
                    <a:pt x="2367" y="172"/>
                  </a:lnTo>
                  <a:lnTo>
                    <a:pt x="2176" y="96"/>
                  </a:lnTo>
                  <a:lnTo>
                    <a:pt x="1985" y="38"/>
                  </a:lnTo>
                  <a:lnTo>
                    <a:pt x="179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8"/>
            <p:cNvSpPr/>
            <p:nvPr/>
          </p:nvSpPr>
          <p:spPr>
            <a:xfrm>
              <a:off x="5304650" y="4652475"/>
              <a:ext cx="92575" cy="52975"/>
            </a:xfrm>
            <a:custGeom>
              <a:avLst/>
              <a:gdLst/>
              <a:ahLst/>
              <a:cxnLst/>
              <a:rect l="l" t="t" r="r" b="b"/>
              <a:pathLst>
                <a:path w="3703" h="2119" extrusionOk="0">
                  <a:moveTo>
                    <a:pt x="1832" y="1"/>
                  </a:moveTo>
                  <a:lnTo>
                    <a:pt x="1584" y="20"/>
                  </a:lnTo>
                  <a:lnTo>
                    <a:pt x="1355" y="77"/>
                  </a:lnTo>
                  <a:lnTo>
                    <a:pt x="1126" y="153"/>
                  </a:lnTo>
                  <a:lnTo>
                    <a:pt x="897" y="249"/>
                  </a:lnTo>
                  <a:lnTo>
                    <a:pt x="687" y="382"/>
                  </a:lnTo>
                  <a:lnTo>
                    <a:pt x="496" y="535"/>
                  </a:lnTo>
                  <a:lnTo>
                    <a:pt x="306" y="688"/>
                  </a:lnTo>
                  <a:lnTo>
                    <a:pt x="172" y="859"/>
                  </a:lnTo>
                  <a:lnTo>
                    <a:pt x="77" y="1031"/>
                  </a:lnTo>
                  <a:lnTo>
                    <a:pt x="38" y="1127"/>
                  </a:lnTo>
                  <a:lnTo>
                    <a:pt x="19" y="1222"/>
                  </a:lnTo>
                  <a:lnTo>
                    <a:pt x="0" y="1317"/>
                  </a:lnTo>
                  <a:lnTo>
                    <a:pt x="19" y="1432"/>
                  </a:lnTo>
                  <a:lnTo>
                    <a:pt x="58" y="1546"/>
                  </a:lnTo>
                  <a:lnTo>
                    <a:pt x="115" y="1661"/>
                  </a:lnTo>
                  <a:lnTo>
                    <a:pt x="210" y="1775"/>
                  </a:lnTo>
                  <a:lnTo>
                    <a:pt x="325" y="1852"/>
                  </a:lnTo>
                  <a:lnTo>
                    <a:pt x="439" y="1909"/>
                  </a:lnTo>
                  <a:lnTo>
                    <a:pt x="554" y="1966"/>
                  </a:lnTo>
                  <a:lnTo>
                    <a:pt x="802" y="2043"/>
                  </a:lnTo>
                  <a:lnTo>
                    <a:pt x="1069" y="2081"/>
                  </a:lnTo>
                  <a:lnTo>
                    <a:pt x="1336" y="2119"/>
                  </a:lnTo>
                  <a:lnTo>
                    <a:pt x="1603" y="2119"/>
                  </a:lnTo>
                  <a:lnTo>
                    <a:pt x="1851" y="2100"/>
                  </a:lnTo>
                  <a:lnTo>
                    <a:pt x="2119" y="2043"/>
                  </a:lnTo>
                  <a:lnTo>
                    <a:pt x="2367" y="1985"/>
                  </a:lnTo>
                  <a:lnTo>
                    <a:pt x="2615" y="1909"/>
                  </a:lnTo>
                  <a:lnTo>
                    <a:pt x="2863" y="1814"/>
                  </a:lnTo>
                  <a:lnTo>
                    <a:pt x="3092" y="1699"/>
                  </a:lnTo>
                  <a:lnTo>
                    <a:pt x="3321" y="1565"/>
                  </a:lnTo>
                  <a:lnTo>
                    <a:pt x="3435" y="1489"/>
                  </a:lnTo>
                  <a:lnTo>
                    <a:pt x="3550" y="1394"/>
                  </a:lnTo>
                  <a:lnTo>
                    <a:pt x="3626" y="1298"/>
                  </a:lnTo>
                  <a:lnTo>
                    <a:pt x="3683" y="1203"/>
                  </a:lnTo>
                  <a:lnTo>
                    <a:pt x="3702" y="1069"/>
                  </a:lnTo>
                  <a:lnTo>
                    <a:pt x="3683" y="955"/>
                  </a:lnTo>
                  <a:lnTo>
                    <a:pt x="3645" y="840"/>
                  </a:lnTo>
                  <a:lnTo>
                    <a:pt x="3588" y="745"/>
                  </a:lnTo>
                  <a:lnTo>
                    <a:pt x="3512" y="649"/>
                  </a:lnTo>
                  <a:lnTo>
                    <a:pt x="3416" y="554"/>
                  </a:lnTo>
                  <a:lnTo>
                    <a:pt x="3225" y="420"/>
                  </a:lnTo>
                  <a:lnTo>
                    <a:pt x="2958" y="249"/>
                  </a:lnTo>
                  <a:lnTo>
                    <a:pt x="2691" y="134"/>
                  </a:lnTo>
                  <a:lnTo>
                    <a:pt x="2386" y="39"/>
                  </a:lnTo>
                  <a:lnTo>
                    <a:pt x="208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8"/>
            <p:cNvSpPr/>
            <p:nvPr/>
          </p:nvSpPr>
          <p:spPr>
            <a:xfrm>
              <a:off x="5387175" y="4661550"/>
              <a:ext cx="176550" cy="386925"/>
            </a:xfrm>
            <a:custGeom>
              <a:avLst/>
              <a:gdLst/>
              <a:ahLst/>
              <a:cxnLst/>
              <a:rect l="l" t="t" r="r" b="b"/>
              <a:pathLst>
                <a:path w="7062" h="15477" fill="none" extrusionOk="0">
                  <a:moveTo>
                    <a:pt x="7061" y="15477"/>
                  </a:moveTo>
                  <a:lnTo>
                    <a:pt x="7061" y="15477"/>
                  </a:lnTo>
                  <a:lnTo>
                    <a:pt x="6947" y="14999"/>
                  </a:lnTo>
                  <a:lnTo>
                    <a:pt x="6603" y="13702"/>
                  </a:lnTo>
                  <a:lnTo>
                    <a:pt x="6336" y="12805"/>
                  </a:lnTo>
                  <a:lnTo>
                    <a:pt x="6031" y="11774"/>
                  </a:lnTo>
                  <a:lnTo>
                    <a:pt x="5649" y="10649"/>
                  </a:lnTo>
                  <a:lnTo>
                    <a:pt x="5229" y="9446"/>
                  </a:lnTo>
                  <a:lnTo>
                    <a:pt x="4752" y="8187"/>
                  </a:lnTo>
                  <a:lnTo>
                    <a:pt x="4218" y="6889"/>
                  </a:lnTo>
                  <a:lnTo>
                    <a:pt x="3932" y="6240"/>
                  </a:lnTo>
                  <a:lnTo>
                    <a:pt x="3645" y="5611"/>
                  </a:lnTo>
                  <a:lnTo>
                    <a:pt x="3340" y="4962"/>
                  </a:lnTo>
                  <a:lnTo>
                    <a:pt x="3016" y="4332"/>
                  </a:lnTo>
                  <a:lnTo>
                    <a:pt x="2672" y="3721"/>
                  </a:lnTo>
                  <a:lnTo>
                    <a:pt x="2329" y="3111"/>
                  </a:lnTo>
                  <a:lnTo>
                    <a:pt x="1966" y="2538"/>
                  </a:lnTo>
                  <a:lnTo>
                    <a:pt x="1604" y="1966"/>
                  </a:lnTo>
                  <a:lnTo>
                    <a:pt x="1222" y="1431"/>
                  </a:lnTo>
                  <a:lnTo>
                    <a:pt x="821" y="935"/>
                  </a:lnTo>
                  <a:lnTo>
                    <a:pt x="420" y="458"/>
                  </a:lnTo>
                  <a:lnTo>
                    <a:pt x="1" y="0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8"/>
            <p:cNvSpPr/>
            <p:nvPr/>
          </p:nvSpPr>
          <p:spPr>
            <a:xfrm>
              <a:off x="4800850" y="4670125"/>
              <a:ext cx="1670750" cy="797700"/>
            </a:xfrm>
            <a:custGeom>
              <a:avLst/>
              <a:gdLst/>
              <a:ahLst/>
              <a:cxnLst/>
              <a:rect l="l" t="t" r="r" b="b"/>
              <a:pathLst>
                <a:path w="66830" h="31908" extrusionOk="0">
                  <a:moveTo>
                    <a:pt x="40437" y="1"/>
                  </a:moveTo>
                  <a:lnTo>
                    <a:pt x="40037" y="20"/>
                  </a:lnTo>
                  <a:lnTo>
                    <a:pt x="39636" y="58"/>
                  </a:lnTo>
                  <a:lnTo>
                    <a:pt x="39254" y="134"/>
                  </a:lnTo>
                  <a:lnTo>
                    <a:pt x="38854" y="249"/>
                  </a:lnTo>
                  <a:lnTo>
                    <a:pt x="38472" y="363"/>
                  </a:lnTo>
                  <a:lnTo>
                    <a:pt x="38109" y="535"/>
                  </a:lnTo>
                  <a:lnTo>
                    <a:pt x="37747" y="707"/>
                  </a:lnTo>
                  <a:lnTo>
                    <a:pt x="37403" y="917"/>
                  </a:lnTo>
                  <a:lnTo>
                    <a:pt x="37079" y="1146"/>
                  </a:lnTo>
                  <a:lnTo>
                    <a:pt x="36774" y="1413"/>
                  </a:lnTo>
                  <a:lnTo>
                    <a:pt x="36468" y="1680"/>
                  </a:lnTo>
                  <a:lnTo>
                    <a:pt x="36201" y="1985"/>
                  </a:lnTo>
                  <a:lnTo>
                    <a:pt x="35953" y="2310"/>
                  </a:lnTo>
                  <a:lnTo>
                    <a:pt x="35743" y="2634"/>
                  </a:lnTo>
                  <a:lnTo>
                    <a:pt x="35552" y="2997"/>
                  </a:lnTo>
                  <a:lnTo>
                    <a:pt x="35380" y="3359"/>
                  </a:lnTo>
                  <a:lnTo>
                    <a:pt x="35247" y="3741"/>
                  </a:lnTo>
                  <a:lnTo>
                    <a:pt x="35151" y="4123"/>
                  </a:lnTo>
                  <a:lnTo>
                    <a:pt x="35075" y="4523"/>
                  </a:lnTo>
                  <a:lnTo>
                    <a:pt x="35037" y="4924"/>
                  </a:lnTo>
                  <a:lnTo>
                    <a:pt x="35018" y="5325"/>
                  </a:lnTo>
                  <a:lnTo>
                    <a:pt x="35018" y="5726"/>
                  </a:lnTo>
                  <a:lnTo>
                    <a:pt x="35056" y="6126"/>
                  </a:lnTo>
                  <a:lnTo>
                    <a:pt x="35132" y="6527"/>
                  </a:lnTo>
                  <a:lnTo>
                    <a:pt x="35228" y="6928"/>
                  </a:lnTo>
                  <a:lnTo>
                    <a:pt x="35342" y="7309"/>
                  </a:lnTo>
                  <a:lnTo>
                    <a:pt x="35495" y="7672"/>
                  </a:lnTo>
                  <a:lnTo>
                    <a:pt x="35667" y="8035"/>
                  </a:lnTo>
                  <a:lnTo>
                    <a:pt x="35877" y="8378"/>
                  </a:lnTo>
                  <a:lnTo>
                    <a:pt x="36106" y="8722"/>
                  </a:lnTo>
                  <a:lnTo>
                    <a:pt x="35609" y="8550"/>
                  </a:lnTo>
                  <a:lnTo>
                    <a:pt x="35075" y="8435"/>
                  </a:lnTo>
                  <a:lnTo>
                    <a:pt x="34541" y="8378"/>
                  </a:lnTo>
                  <a:lnTo>
                    <a:pt x="34274" y="8359"/>
                  </a:lnTo>
                  <a:lnTo>
                    <a:pt x="34007" y="8340"/>
                  </a:lnTo>
                  <a:lnTo>
                    <a:pt x="33739" y="8340"/>
                  </a:lnTo>
                  <a:lnTo>
                    <a:pt x="33472" y="8359"/>
                  </a:lnTo>
                  <a:lnTo>
                    <a:pt x="33224" y="8397"/>
                  </a:lnTo>
                  <a:lnTo>
                    <a:pt x="32957" y="8435"/>
                  </a:lnTo>
                  <a:lnTo>
                    <a:pt x="32690" y="8493"/>
                  </a:lnTo>
                  <a:lnTo>
                    <a:pt x="32442" y="8550"/>
                  </a:lnTo>
                  <a:lnTo>
                    <a:pt x="32194" y="8645"/>
                  </a:lnTo>
                  <a:lnTo>
                    <a:pt x="31946" y="8741"/>
                  </a:lnTo>
                  <a:lnTo>
                    <a:pt x="31697" y="8855"/>
                  </a:lnTo>
                  <a:lnTo>
                    <a:pt x="31468" y="8970"/>
                  </a:lnTo>
                  <a:lnTo>
                    <a:pt x="31239" y="9103"/>
                  </a:lnTo>
                  <a:lnTo>
                    <a:pt x="31030" y="9256"/>
                  </a:lnTo>
                  <a:lnTo>
                    <a:pt x="30820" y="9428"/>
                  </a:lnTo>
                  <a:lnTo>
                    <a:pt x="30610" y="9599"/>
                  </a:lnTo>
                  <a:lnTo>
                    <a:pt x="30419" y="9790"/>
                  </a:lnTo>
                  <a:lnTo>
                    <a:pt x="30247" y="9981"/>
                  </a:lnTo>
                  <a:lnTo>
                    <a:pt x="30095" y="10191"/>
                  </a:lnTo>
                  <a:lnTo>
                    <a:pt x="29942" y="10401"/>
                  </a:lnTo>
                  <a:lnTo>
                    <a:pt x="29789" y="10630"/>
                  </a:lnTo>
                  <a:lnTo>
                    <a:pt x="29675" y="10859"/>
                  </a:lnTo>
                  <a:lnTo>
                    <a:pt x="29560" y="11107"/>
                  </a:lnTo>
                  <a:lnTo>
                    <a:pt x="29484" y="11336"/>
                  </a:lnTo>
                  <a:lnTo>
                    <a:pt x="29408" y="11603"/>
                  </a:lnTo>
                  <a:lnTo>
                    <a:pt x="29350" y="11851"/>
                  </a:lnTo>
                  <a:lnTo>
                    <a:pt x="29312" y="12118"/>
                  </a:lnTo>
                  <a:lnTo>
                    <a:pt x="29293" y="12386"/>
                  </a:lnTo>
                  <a:lnTo>
                    <a:pt x="29312" y="12653"/>
                  </a:lnTo>
                  <a:lnTo>
                    <a:pt x="29331" y="12901"/>
                  </a:lnTo>
                  <a:lnTo>
                    <a:pt x="29369" y="13168"/>
                  </a:lnTo>
                  <a:lnTo>
                    <a:pt x="29446" y="13435"/>
                  </a:lnTo>
                  <a:lnTo>
                    <a:pt x="29522" y="13683"/>
                  </a:lnTo>
                  <a:lnTo>
                    <a:pt x="29617" y="13931"/>
                  </a:lnTo>
                  <a:lnTo>
                    <a:pt x="29732" y="14160"/>
                  </a:lnTo>
                  <a:lnTo>
                    <a:pt x="29866" y="14389"/>
                  </a:lnTo>
                  <a:lnTo>
                    <a:pt x="30018" y="14599"/>
                  </a:lnTo>
                  <a:lnTo>
                    <a:pt x="30190" y="14809"/>
                  </a:lnTo>
                  <a:lnTo>
                    <a:pt x="30362" y="14981"/>
                  </a:lnTo>
                  <a:lnTo>
                    <a:pt x="30572" y="15153"/>
                  </a:lnTo>
                  <a:lnTo>
                    <a:pt x="30781" y="15305"/>
                  </a:lnTo>
                  <a:lnTo>
                    <a:pt x="31010" y="15439"/>
                  </a:lnTo>
                  <a:lnTo>
                    <a:pt x="31010" y="15439"/>
                  </a:lnTo>
                  <a:lnTo>
                    <a:pt x="30877" y="15401"/>
                  </a:lnTo>
                  <a:lnTo>
                    <a:pt x="30743" y="15363"/>
                  </a:lnTo>
                  <a:lnTo>
                    <a:pt x="30476" y="15324"/>
                  </a:lnTo>
                  <a:lnTo>
                    <a:pt x="30190" y="15324"/>
                  </a:lnTo>
                  <a:lnTo>
                    <a:pt x="29904" y="15363"/>
                  </a:lnTo>
                  <a:lnTo>
                    <a:pt x="29617" y="15420"/>
                  </a:lnTo>
                  <a:lnTo>
                    <a:pt x="29331" y="15515"/>
                  </a:lnTo>
                  <a:lnTo>
                    <a:pt x="29083" y="15649"/>
                  </a:lnTo>
                  <a:lnTo>
                    <a:pt x="28873" y="15801"/>
                  </a:lnTo>
                  <a:lnTo>
                    <a:pt x="28682" y="15973"/>
                  </a:lnTo>
                  <a:lnTo>
                    <a:pt x="28511" y="16183"/>
                  </a:lnTo>
                  <a:lnTo>
                    <a:pt x="28377" y="16393"/>
                  </a:lnTo>
                  <a:lnTo>
                    <a:pt x="28282" y="16641"/>
                  </a:lnTo>
                  <a:lnTo>
                    <a:pt x="28205" y="16889"/>
                  </a:lnTo>
                  <a:lnTo>
                    <a:pt x="28167" y="17137"/>
                  </a:lnTo>
                  <a:lnTo>
                    <a:pt x="28167" y="17404"/>
                  </a:lnTo>
                  <a:lnTo>
                    <a:pt x="28205" y="17652"/>
                  </a:lnTo>
                  <a:lnTo>
                    <a:pt x="28091" y="17290"/>
                  </a:lnTo>
                  <a:lnTo>
                    <a:pt x="27957" y="16927"/>
                  </a:lnTo>
                  <a:lnTo>
                    <a:pt x="27805" y="16584"/>
                  </a:lnTo>
                  <a:lnTo>
                    <a:pt x="27633" y="16240"/>
                  </a:lnTo>
                  <a:lnTo>
                    <a:pt x="27442" y="15916"/>
                  </a:lnTo>
                  <a:lnTo>
                    <a:pt x="27232" y="15611"/>
                  </a:lnTo>
                  <a:lnTo>
                    <a:pt x="27003" y="15305"/>
                  </a:lnTo>
                  <a:lnTo>
                    <a:pt x="26755" y="15019"/>
                  </a:lnTo>
                  <a:lnTo>
                    <a:pt x="26507" y="14752"/>
                  </a:lnTo>
                  <a:lnTo>
                    <a:pt x="26221" y="14485"/>
                  </a:lnTo>
                  <a:lnTo>
                    <a:pt x="25934" y="14256"/>
                  </a:lnTo>
                  <a:lnTo>
                    <a:pt x="25629" y="14027"/>
                  </a:lnTo>
                  <a:lnTo>
                    <a:pt x="25324" y="13836"/>
                  </a:lnTo>
                  <a:lnTo>
                    <a:pt x="24980" y="13645"/>
                  </a:lnTo>
                  <a:lnTo>
                    <a:pt x="24637" y="13492"/>
                  </a:lnTo>
                  <a:lnTo>
                    <a:pt x="24293" y="13340"/>
                  </a:lnTo>
                  <a:lnTo>
                    <a:pt x="23931" y="13225"/>
                  </a:lnTo>
                  <a:lnTo>
                    <a:pt x="23549" y="13149"/>
                  </a:lnTo>
                  <a:lnTo>
                    <a:pt x="23167" y="13073"/>
                  </a:lnTo>
                  <a:lnTo>
                    <a:pt x="22786" y="13034"/>
                  </a:lnTo>
                  <a:lnTo>
                    <a:pt x="22404" y="13034"/>
                  </a:lnTo>
                  <a:lnTo>
                    <a:pt x="22022" y="13053"/>
                  </a:lnTo>
                  <a:lnTo>
                    <a:pt x="21641" y="13092"/>
                  </a:lnTo>
                  <a:lnTo>
                    <a:pt x="21278" y="13149"/>
                  </a:lnTo>
                  <a:lnTo>
                    <a:pt x="20897" y="13225"/>
                  </a:lnTo>
                  <a:lnTo>
                    <a:pt x="20534" y="13340"/>
                  </a:lnTo>
                  <a:lnTo>
                    <a:pt x="20190" y="13473"/>
                  </a:lnTo>
                  <a:lnTo>
                    <a:pt x="19847" y="13645"/>
                  </a:lnTo>
                  <a:lnTo>
                    <a:pt x="19503" y="13836"/>
                  </a:lnTo>
                  <a:lnTo>
                    <a:pt x="19198" y="14027"/>
                  </a:lnTo>
                  <a:lnTo>
                    <a:pt x="18893" y="14275"/>
                  </a:lnTo>
                  <a:lnTo>
                    <a:pt x="18607" y="14523"/>
                  </a:lnTo>
                  <a:lnTo>
                    <a:pt x="18339" y="14809"/>
                  </a:lnTo>
                  <a:lnTo>
                    <a:pt x="18110" y="15095"/>
                  </a:lnTo>
                  <a:lnTo>
                    <a:pt x="17901" y="15420"/>
                  </a:lnTo>
                  <a:lnTo>
                    <a:pt x="17710" y="15744"/>
                  </a:lnTo>
                  <a:lnTo>
                    <a:pt x="17538" y="16088"/>
                  </a:lnTo>
                  <a:lnTo>
                    <a:pt x="17404" y="16450"/>
                  </a:lnTo>
                  <a:lnTo>
                    <a:pt x="17290" y="16813"/>
                  </a:lnTo>
                  <a:lnTo>
                    <a:pt x="17214" y="17194"/>
                  </a:lnTo>
                  <a:lnTo>
                    <a:pt x="17156" y="17557"/>
                  </a:lnTo>
                  <a:lnTo>
                    <a:pt x="17137" y="17939"/>
                  </a:lnTo>
                  <a:lnTo>
                    <a:pt x="17137" y="18320"/>
                  </a:lnTo>
                  <a:lnTo>
                    <a:pt x="17156" y="18702"/>
                  </a:lnTo>
                  <a:lnTo>
                    <a:pt x="17233" y="19084"/>
                  </a:lnTo>
                  <a:lnTo>
                    <a:pt x="17328" y="19446"/>
                  </a:lnTo>
                  <a:lnTo>
                    <a:pt x="17443" y="19809"/>
                  </a:lnTo>
                  <a:lnTo>
                    <a:pt x="17595" y="20152"/>
                  </a:lnTo>
                  <a:lnTo>
                    <a:pt x="17423" y="20076"/>
                  </a:lnTo>
                  <a:lnTo>
                    <a:pt x="17233" y="20000"/>
                  </a:lnTo>
                  <a:lnTo>
                    <a:pt x="16851" y="19904"/>
                  </a:lnTo>
                  <a:lnTo>
                    <a:pt x="16450" y="19828"/>
                  </a:lnTo>
                  <a:lnTo>
                    <a:pt x="16049" y="19809"/>
                  </a:lnTo>
                  <a:lnTo>
                    <a:pt x="15630" y="19809"/>
                  </a:lnTo>
                  <a:lnTo>
                    <a:pt x="15229" y="19828"/>
                  </a:lnTo>
                  <a:lnTo>
                    <a:pt x="14809" y="19885"/>
                  </a:lnTo>
                  <a:lnTo>
                    <a:pt x="14427" y="19981"/>
                  </a:lnTo>
                  <a:lnTo>
                    <a:pt x="14065" y="20076"/>
                  </a:lnTo>
                  <a:lnTo>
                    <a:pt x="13702" y="20229"/>
                  </a:lnTo>
                  <a:lnTo>
                    <a:pt x="13359" y="20381"/>
                  </a:lnTo>
                  <a:lnTo>
                    <a:pt x="13015" y="20553"/>
                  </a:lnTo>
                  <a:lnTo>
                    <a:pt x="12672" y="20744"/>
                  </a:lnTo>
                  <a:lnTo>
                    <a:pt x="12347" y="20954"/>
                  </a:lnTo>
                  <a:lnTo>
                    <a:pt x="11699" y="21374"/>
                  </a:lnTo>
                  <a:lnTo>
                    <a:pt x="11737" y="21164"/>
                  </a:lnTo>
                  <a:lnTo>
                    <a:pt x="11756" y="20954"/>
                  </a:lnTo>
                  <a:lnTo>
                    <a:pt x="11737" y="20744"/>
                  </a:lnTo>
                  <a:lnTo>
                    <a:pt x="11718" y="20553"/>
                  </a:lnTo>
                  <a:lnTo>
                    <a:pt x="11679" y="20343"/>
                  </a:lnTo>
                  <a:lnTo>
                    <a:pt x="11622" y="20152"/>
                  </a:lnTo>
                  <a:lnTo>
                    <a:pt x="11546" y="19942"/>
                  </a:lnTo>
                  <a:lnTo>
                    <a:pt x="11470" y="19752"/>
                  </a:lnTo>
                  <a:lnTo>
                    <a:pt x="11355" y="19561"/>
                  </a:lnTo>
                  <a:lnTo>
                    <a:pt x="11241" y="19389"/>
                  </a:lnTo>
                  <a:lnTo>
                    <a:pt x="11126" y="19217"/>
                  </a:lnTo>
                  <a:lnTo>
                    <a:pt x="10973" y="19046"/>
                  </a:lnTo>
                  <a:lnTo>
                    <a:pt x="10687" y="18721"/>
                  </a:lnTo>
                  <a:lnTo>
                    <a:pt x="10363" y="18435"/>
                  </a:lnTo>
                  <a:lnTo>
                    <a:pt x="10077" y="18244"/>
                  </a:lnTo>
                  <a:lnTo>
                    <a:pt x="9790" y="18053"/>
                  </a:lnTo>
                  <a:lnTo>
                    <a:pt x="9504" y="17881"/>
                  </a:lnTo>
                  <a:lnTo>
                    <a:pt x="9180" y="17748"/>
                  </a:lnTo>
                  <a:lnTo>
                    <a:pt x="8874" y="17614"/>
                  </a:lnTo>
                  <a:lnTo>
                    <a:pt x="8550" y="17500"/>
                  </a:lnTo>
                  <a:lnTo>
                    <a:pt x="8206" y="17423"/>
                  </a:lnTo>
                  <a:lnTo>
                    <a:pt x="7882" y="17366"/>
                  </a:lnTo>
                  <a:lnTo>
                    <a:pt x="7538" y="17309"/>
                  </a:lnTo>
                  <a:lnTo>
                    <a:pt x="7195" y="17290"/>
                  </a:lnTo>
                  <a:lnTo>
                    <a:pt x="6852" y="17290"/>
                  </a:lnTo>
                  <a:lnTo>
                    <a:pt x="6508" y="17309"/>
                  </a:lnTo>
                  <a:lnTo>
                    <a:pt x="6184" y="17347"/>
                  </a:lnTo>
                  <a:lnTo>
                    <a:pt x="5840" y="17404"/>
                  </a:lnTo>
                  <a:lnTo>
                    <a:pt x="5516" y="17481"/>
                  </a:lnTo>
                  <a:lnTo>
                    <a:pt x="5191" y="17595"/>
                  </a:lnTo>
                  <a:lnTo>
                    <a:pt x="4867" y="17710"/>
                  </a:lnTo>
                  <a:lnTo>
                    <a:pt x="4562" y="17862"/>
                  </a:lnTo>
                  <a:lnTo>
                    <a:pt x="4256" y="18034"/>
                  </a:lnTo>
                  <a:lnTo>
                    <a:pt x="3970" y="18206"/>
                  </a:lnTo>
                  <a:lnTo>
                    <a:pt x="3703" y="18416"/>
                  </a:lnTo>
                  <a:lnTo>
                    <a:pt x="3436" y="18645"/>
                  </a:lnTo>
                  <a:lnTo>
                    <a:pt x="3188" y="18874"/>
                  </a:lnTo>
                  <a:lnTo>
                    <a:pt x="2959" y="19122"/>
                  </a:lnTo>
                  <a:lnTo>
                    <a:pt x="2749" y="19389"/>
                  </a:lnTo>
                  <a:lnTo>
                    <a:pt x="2539" y="19656"/>
                  </a:lnTo>
                  <a:lnTo>
                    <a:pt x="2367" y="19961"/>
                  </a:lnTo>
                  <a:lnTo>
                    <a:pt x="2195" y="20248"/>
                  </a:lnTo>
                  <a:lnTo>
                    <a:pt x="2043" y="20553"/>
                  </a:lnTo>
                  <a:lnTo>
                    <a:pt x="1928" y="20877"/>
                  </a:lnTo>
                  <a:lnTo>
                    <a:pt x="1814" y="21202"/>
                  </a:lnTo>
                  <a:lnTo>
                    <a:pt x="1737" y="21526"/>
                  </a:lnTo>
                  <a:lnTo>
                    <a:pt x="1680" y="21870"/>
                  </a:lnTo>
                  <a:lnTo>
                    <a:pt x="1642" y="22213"/>
                  </a:lnTo>
                  <a:lnTo>
                    <a:pt x="1623" y="22557"/>
                  </a:lnTo>
                  <a:lnTo>
                    <a:pt x="1623" y="22900"/>
                  </a:lnTo>
                  <a:lnTo>
                    <a:pt x="1661" y="23225"/>
                  </a:lnTo>
                  <a:lnTo>
                    <a:pt x="1699" y="23568"/>
                  </a:lnTo>
                  <a:lnTo>
                    <a:pt x="1775" y="23912"/>
                  </a:lnTo>
                  <a:lnTo>
                    <a:pt x="1871" y="24236"/>
                  </a:lnTo>
                  <a:lnTo>
                    <a:pt x="1966" y="24560"/>
                  </a:lnTo>
                  <a:lnTo>
                    <a:pt x="2100" y="24866"/>
                  </a:lnTo>
                  <a:lnTo>
                    <a:pt x="2253" y="25190"/>
                  </a:lnTo>
                  <a:lnTo>
                    <a:pt x="2424" y="25476"/>
                  </a:lnTo>
                  <a:lnTo>
                    <a:pt x="2596" y="25763"/>
                  </a:lnTo>
                  <a:lnTo>
                    <a:pt x="2806" y="26049"/>
                  </a:lnTo>
                  <a:lnTo>
                    <a:pt x="3035" y="26297"/>
                  </a:lnTo>
                  <a:lnTo>
                    <a:pt x="3264" y="26545"/>
                  </a:lnTo>
                  <a:lnTo>
                    <a:pt x="2863" y="26698"/>
                  </a:lnTo>
                  <a:lnTo>
                    <a:pt x="2482" y="26870"/>
                  </a:lnTo>
                  <a:lnTo>
                    <a:pt x="2119" y="27079"/>
                  </a:lnTo>
                  <a:lnTo>
                    <a:pt x="1775" y="27328"/>
                  </a:lnTo>
                  <a:lnTo>
                    <a:pt x="1470" y="27595"/>
                  </a:lnTo>
                  <a:lnTo>
                    <a:pt x="1184" y="27900"/>
                  </a:lnTo>
                  <a:lnTo>
                    <a:pt x="917" y="28224"/>
                  </a:lnTo>
                  <a:lnTo>
                    <a:pt x="669" y="28587"/>
                  </a:lnTo>
                  <a:lnTo>
                    <a:pt x="478" y="28969"/>
                  </a:lnTo>
                  <a:lnTo>
                    <a:pt x="306" y="29369"/>
                  </a:lnTo>
                  <a:lnTo>
                    <a:pt x="172" y="29770"/>
                  </a:lnTo>
                  <a:lnTo>
                    <a:pt x="77" y="30190"/>
                  </a:lnTo>
                  <a:lnTo>
                    <a:pt x="20" y="30629"/>
                  </a:lnTo>
                  <a:lnTo>
                    <a:pt x="1" y="31049"/>
                  </a:lnTo>
                  <a:lnTo>
                    <a:pt x="20" y="31488"/>
                  </a:lnTo>
                  <a:lnTo>
                    <a:pt x="77" y="31907"/>
                  </a:lnTo>
                  <a:lnTo>
                    <a:pt x="63738" y="31907"/>
                  </a:lnTo>
                  <a:lnTo>
                    <a:pt x="63909" y="31888"/>
                  </a:lnTo>
                  <a:lnTo>
                    <a:pt x="64081" y="31850"/>
                  </a:lnTo>
                  <a:lnTo>
                    <a:pt x="64234" y="31793"/>
                  </a:lnTo>
                  <a:lnTo>
                    <a:pt x="64387" y="31736"/>
                  </a:lnTo>
                  <a:lnTo>
                    <a:pt x="64539" y="31659"/>
                  </a:lnTo>
                  <a:lnTo>
                    <a:pt x="64692" y="31564"/>
                  </a:lnTo>
                  <a:lnTo>
                    <a:pt x="64825" y="31469"/>
                  </a:lnTo>
                  <a:lnTo>
                    <a:pt x="65093" y="31240"/>
                  </a:lnTo>
                  <a:lnTo>
                    <a:pt x="65341" y="30972"/>
                  </a:lnTo>
                  <a:lnTo>
                    <a:pt x="65570" y="30686"/>
                  </a:lnTo>
                  <a:lnTo>
                    <a:pt x="65780" y="30362"/>
                  </a:lnTo>
                  <a:lnTo>
                    <a:pt x="65970" y="30018"/>
                  </a:lnTo>
                  <a:lnTo>
                    <a:pt x="66142" y="29656"/>
                  </a:lnTo>
                  <a:lnTo>
                    <a:pt x="66295" y="29274"/>
                  </a:lnTo>
                  <a:lnTo>
                    <a:pt x="66428" y="28892"/>
                  </a:lnTo>
                  <a:lnTo>
                    <a:pt x="66543" y="28511"/>
                  </a:lnTo>
                  <a:lnTo>
                    <a:pt x="66638" y="28129"/>
                  </a:lnTo>
                  <a:lnTo>
                    <a:pt x="66715" y="27747"/>
                  </a:lnTo>
                  <a:lnTo>
                    <a:pt x="66772" y="27385"/>
                  </a:lnTo>
                  <a:lnTo>
                    <a:pt x="66810" y="27022"/>
                  </a:lnTo>
                  <a:lnTo>
                    <a:pt x="66829" y="26679"/>
                  </a:lnTo>
                  <a:lnTo>
                    <a:pt x="66810" y="26316"/>
                  </a:lnTo>
                  <a:lnTo>
                    <a:pt x="66791" y="25954"/>
                  </a:lnTo>
                  <a:lnTo>
                    <a:pt x="66734" y="25610"/>
                  </a:lnTo>
                  <a:lnTo>
                    <a:pt x="66638" y="25267"/>
                  </a:lnTo>
                  <a:lnTo>
                    <a:pt x="66543" y="24923"/>
                  </a:lnTo>
                  <a:lnTo>
                    <a:pt x="66409" y="24580"/>
                  </a:lnTo>
                  <a:lnTo>
                    <a:pt x="66276" y="24255"/>
                  </a:lnTo>
                  <a:lnTo>
                    <a:pt x="66104" y="23950"/>
                  </a:lnTo>
                  <a:lnTo>
                    <a:pt x="65913" y="23645"/>
                  </a:lnTo>
                  <a:lnTo>
                    <a:pt x="65703" y="23358"/>
                  </a:lnTo>
                  <a:lnTo>
                    <a:pt x="65474" y="23091"/>
                  </a:lnTo>
                  <a:lnTo>
                    <a:pt x="65226" y="22824"/>
                  </a:lnTo>
                  <a:lnTo>
                    <a:pt x="64959" y="22595"/>
                  </a:lnTo>
                  <a:lnTo>
                    <a:pt x="64673" y="22385"/>
                  </a:lnTo>
                  <a:lnTo>
                    <a:pt x="64387" y="22175"/>
                  </a:lnTo>
                  <a:lnTo>
                    <a:pt x="64062" y="22022"/>
                  </a:lnTo>
                  <a:lnTo>
                    <a:pt x="63738" y="21870"/>
                  </a:lnTo>
                  <a:lnTo>
                    <a:pt x="63394" y="21755"/>
                  </a:lnTo>
                  <a:lnTo>
                    <a:pt x="63051" y="21660"/>
                  </a:lnTo>
                  <a:lnTo>
                    <a:pt x="62707" y="21584"/>
                  </a:lnTo>
                  <a:lnTo>
                    <a:pt x="62345" y="21545"/>
                  </a:lnTo>
                  <a:lnTo>
                    <a:pt x="62001" y="21526"/>
                  </a:lnTo>
                  <a:lnTo>
                    <a:pt x="61639" y="21545"/>
                  </a:lnTo>
                  <a:lnTo>
                    <a:pt x="61276" y="21564"/>
                  </a:lnTo>
                  <a:lnTo>
                    <a:pt x="60933" y="21641"/>
                  </a:lnTo>
                  <a:lnTo>
                    <a:pt x="60589" y="21717"/>
                  </a:lnTo>
                  <a:lnTo>
                    <a:pt x="60246" y="21832"/>
                  </a:lnTo>
                  <a:lnTo>
                    <a:pt x="59921" y="21965"/>
                  </a:lnTo>
                  <a:lnTo>
                    <a:pt x="59616" y="22137"/>
                  </a:lnTo>
                  <a:lnTo>
                    <a:pt x="59310" y="22328"/>
                  </a:lnTo>
                  <a:lnTo>
                    <a:pt x="59234" y="21946"/>
                  </a:lnTo>
                  <a:lnTo>
                    <a:pt x="59139" y="21584"/>
                  </a:lnTo>
                  <a:lnTo>
                    <a:pt x="59024" y="21221"/>
                  </a:lnTo>
                  <a:lnTo>
                    <a:pt x="58852" y="20877"/>
                  </a:lnTo>
                  <a:lnTo>
                    <a:pt x="58681" y="20553"/>
                  </a:lnTo>
                  <a:lnTo>
                    <a:pt x="58471" y="20248"/>
                  </a:lnTo>
                  <a:lnTo>
                    <a:pt x="58242" y="19961"/>
                  </a:lnTo>
                  <a:lnTo>
                    <a:pt x="57994" y="19694"/>
                  </a:lnTo>
                  <a:lnTo>
                    <a:pt x="57727" y="19465"/>
                  </a:lnTo>
                  <a:lnTo>
                    <a:pt x="57440" y="19236"/>
                  </a:lnTo>
                  <a:lnTo>
                    <a:pt x="57116" y="19046"/>
                  </a:lnTo>
                  <a:lnTo>
                    <a:pt x="56792" y="18874"/>
                  </a:lnTo>
                  <a:lnTo>
                    <a:pt x="56448" y="18740"/>
                  </a:lnTo>
                  <a:lnTo>
                    <a:pt x="56085" y="18626"/>
                  </a:lnTo>
                  <a:lnTo>
                    <a:pt x="55723" y="18549"/>
                  </a:lnTo>
                  <a:lnTo>
                    <a:pt x="55322" y="18511"/>
                  </a:lnTo>
                  <a:lnTo>
                    <a:pt x="56314" y="18168"/>
                  </a:lnTo>
                  <a:lnTo>
                    <a:pt x="56792" y="17977"/>
                  </a:lnTo>
                  <a:lnTo>
                    <a:pt x="57269" y="17786"/>
                  </a:lnTo>
                  <a:lnTo>
                    <a:pt x="57708" y="17557"/>
                  </a:lnTo>
                  <a:lnTo>
                    <a:pt x="58146" y="17290"/>
                  </a:lnTo>
                  <a:lnTo>
                    <a:pt x="58337" y="17137"/>
                  </a:lnTo>
                  <a:lnTo>
                    <a:pt x="58547" y="16985"/>
                  </a:lnTo>
                  <a:lnTo>
                    <a:pt x="58738" y="16813"/>
                  </a:lnTo>
                  <a:lnTo>
                    <a:pt x="58929" y="16641"/>
                  </a:lnTo>
                  <a:lnTo>
                    <a:pt x="59177" y="16336"/>
                  </a:lnTo>
                  <a:lnTo>
                    <a:pt x="59406" y="16011"/>
                  </a:lnTo>
                  <a:lnTo>
                    <a:pt x="59616" y="15687"/>
                  </a:lnTo>
                  <a:lnTo>
                    <a:pt x="59807" y="15343"/>
                  </a:lnTo>
                  <a:lnTo>
                    <a:pt x="59959" y="14981"/>
                  </a:lnTo>
                  <a:lnTo>
                    <a:pt x="60074" y="14599"/>
                  </a:lnTo>
                  <a:lnTo>
                    <a:pt x="60169" y="14218"/>
                  </a:lnTo>
                  <a:lnTo>
                    <a:pt x="60246" y="13836"/>
                  </a:lnTo>
                  <a:lnTo>
                    <a:pt x="60284" y="13435"/>
                  </a:lnTo>
                  <a:lnTo>
                    <a:pt x="60303" y="13053"/>
                  </a:lnTo>
                  <a:lnTo>
                    <a:pt x="60284" y="12653"/>
                  </a:lnTo>
                  <a:lnTo>
                    <a:pt x="60246" y="12271"/>
                  </a:lnTo>
                  <a:lnTo>
                    <a:pt x="60169" y="11870"/>
                  </a:lnTo>
                  <a:lnTo>
                    <a:pt x="60055" y="11508"/>
                  </a:lnTo>
                  <a:lnTo>
                    <a:pt x="59921" y="11126"/>
                  </a:lnTo>
                  <a:lnTo>
                    <a:pt x="59768" y="10783"/>
                  </a:lnTo>
                  <a:lnTo>
                    <a:pt x="59559" y="10439"/>
                  </a:lnTo>
                  <a:lnTo>
                    <a:pt x="59349" y="10115"/>
                  </a:lnTo>
                  <a:lnTo>
                    <a:pt x="59101" y="9809"/>
                  </a:lnTo>
                  <a:lnTo>
                    <a:pt x="58833" y="9523"/>
                  </a:lnTo>
                  <a:lnTo>
                    <a:pt x="58528" y="9256"/>
                  </a:lnTo>
                  <a:lnTo>
                    <a:pt x="58223" y="9008"/>
                  </a:lnTo>
                  <a:lnTo>
                    <a:pt x="57898" y="8798"/>
                  </a:lnTo>
                  <a:lnTo>
                    <a:pt x="57555" y="8607"/>
                  </a:lnTo>
                  <a:lnTo>
                    <a:pt x="57192" y="8435"/>
                  </a:lnTo>
                  <a:lnTo>
                    <a:pt x="56830" y="8302"/>
                  </a:lnTo>
                  <a:lnTo>
                    <a:pt x="56448" y="8187"/>
                  </a:lnTo>
                  <a:lnTo>
                    <a:pt x="56066" y="8092"/>
                  </a:lnTo>
                  <a:lnTo>
                    <a:pt x="55666" y="8054"/>
                  </a:lnTo>
                  <a:lnTo>
                    <a:pt x="55284" y="8016"/>
                  </a:lnTo>
                  <a:lnTo>
                    <a:pt x="54883" y="8035"/>
                  </a:lnTo>
                  <a:lnTo>
                    <a:pt x="54502" y="8073"/>
                  </a:lnTo>
                  <a:lnTo>
                    <a:pt x="54101" y="8149"/>
                  </a:lnTo>
                  <a:lnTo>
                    <a:pt x="53738" y="8245"/>
                  </a:lnTo>
                  <a:lnTo>
                    <a:pt x="53357" y="8378"/>
                  </a:lnTo>
                  <a:lnTo>
                    <a:pt x="53013" y="8550"/>
                  </a:lnTo>
                  <a:lnTo>
                    <a:pt x="52670" y="8741"/>
                  </a:lnTo>
                  <a:lnTo>
                    <a:pt x="52326" y="8951"/>
                  </a:lnTo>
                  <a:lnTo>
                    <a:pt x="52021" y="9199"/>
                  </a:lnTo>
                  <a:lnTo>
                    <a:pt x="51735" y="9466"/>
                  </a:lnTo>
                  <a:lnTo>
                    <a:pt x="51448" y="9733"/>
                  </a:lnTo>
                  <a:lnTo>
                    <a:pt x="51200" y="10038"/>
                  </a:lnTo>
                  <a:lnTo>
                    <a:pt x="50971" y="10363"/>
                  </a:lnTo>
                  <a:lnTo>
                    <a:pt x="50761" y="10687"/>
                  </a:lnTo>
                  <a:lnTo>
                    <a:pt x="50590" y="11050"/>
                  </a:lnTo>
                  <a:lnTo>
                    <a:pt x="50437" y="11412"/>
                  </a:lnTo>
                  <a:lnTo>
                    <a:pt x="50322" y="11775"/>
                  </a:lnTo>
                  <a:lnTo>
                    <a:pt x="50227" y="12157"/>
                  </a:lnTo>
                  <a:lnTo>
                    <a:pt x="50093" y="11756"/>
                  </a:lnTo>
                  <a:lnTo>
                    <a:pt x="49941" y="11374"/>
                  </a:lnTo>
                  <a:lnTo>
                    <a:pt x="49750" y="11012"/>
                  </a:lnTo>
                  <a:lnTo>
                    <a:pt x="49540" y="10649"/>
                  </a:lnTo>
                  <a:lnTo>
                    <a:pt x="49292" y="10325"/>
                  </a:lnTo>
                  <a:lnTo>
                    <a:pt x="49006" y="10019"/>
                  </a:lnTo>
                  <a:lnTo>
                    <a:pt x="48700" y="9733"/>
                  </a:lnTo>
                  <a:lnTo>
                    <a:pt x="48376" y="9466"/>
                  </a:lnTo>
                  <a:lnTo>
                    <a:pt x="48013" y="9218"/>
                  </a:lnTo>
                  <a:lnTo>
                    <a:pt x="47632" y="9008"/>
                  </a:lnTo>
                  <a:lnTo>
                    <a:pt x="47250" y="8836"/>
                  </a:lnTo>
                  <a:lnTo>
                    <a:pt x="46830" y="8683"/>
                  </a:lnTo>
                  <a:lnTo>
                    <a:pt x="46410" y="8569"/>
                  </a:lnTo>
                  <a:lnTo>
                    <a:pt x="45991" y="8493"/>
                  </a:lnTo>
                  <a:lnTo>
                    <a:pt x="45552" y="8454"/>
                  </a:lnTo>
                  <a:lnTo>
                    <a:pt x="45132" y="8435"/>
                  </a:lnTo>
                  <a:lnTo>
                    <a:pt x="45323" y="7939"/>
                  </a:lnTo>
                  <a:lnTo>
                    <a:pt x="45514" y="7424"/>
                  </a:lnTo>
                  <a:lnTo>
                    <a:pt x="45647" y="6890"/>
                  </a:lnTo>
                  <a:lnTo>
                    <a:pt x="45743" y="6355"/>
                  </a:lnTo>
                  <a:lnTo>
                    <a:pt x="45800" y="5821"/>
                  </a:lnTo>
                  <a:lnTo>
                    <a:pt x="45800" y="5554"/>
                  </a:lnTo>
                  <a:lnTo>
                    <a:pt x="45800" y="5287"/>
                  </a:lnTo>
                  <a:lnTo>
                    <a:pt x="45800" y="5020"/>
                  </a:lnTo>
                  <a:lnTo>
                    <a:pt x="45762" y="4752"/>
                  </a:lnTo>
                  <a:lnTo>
                    <a:pt x="45723" y="4485"/>
                  </a:lnTo>
                  <a:lnTo>
                    <a:pt x="45685" y="4218"/>
                  </a:lnTo>
                  <a:lnTo>
                    <a:pt x="45571" y="3836"/>
                  </a:lnTo>
                  <a:lnTo>
                    <a:pt x="45437" y="3455"/>
                  </a:lnTo>
                  <a:lnTo>
                    <a:pt x="45285" y="3092"/>
                  </a:lnTo>
                  <a:lnTo>
                    <a:pt x="45094" y="2730"/>
                  </a:lnTo>
                  <a:lnTo>
                    <a:pt x="44865" y="2386"/>
                  </a:lnTo>
                  <a:lnTo>
                    <a:pt x="44636" y="2081"/>
                  </a:lnTo>
                  <a:lnTo>
                    <a:pt x="44369" y="1775"/>
                  </a:lnTo>
                  <a:lnTo>
                    <a:pt x="44082" y="1489"/>
                  </a:lnTo>
                  <a:lnTo>
                    <a:pt x="43777" y="1222"/>
                  </a:lnTo>
                  <a:lnTo>
                    <a:pt x="43453" y="974"/>
                  </a:lnTo>
                  <a:lnTo>
                    <a:pt x="43128" y="745"/>
                  </a:lnTo>
                  <a:lnTo>
                    <a:pt x="42766" y="554"/>
                  </a:lnTo>
                  <a:lnTo>
                    <a:pt x="42403" y="382"/>
                  </a:lnTo>
                  <a:lnTo>
                    <a:pt x="42021" y="249"/>
                  </a:lnTo>
                  <a:lnTo>
                    <a:pt x="41640" y="134"/>
                  </a:lnTo>
                  <a:lnTo>
                    <a:pt x="41239" y="58"/>
                  </a:lnTo>
                  <a:lnTo>
                    <a:pt x="40857" y="20"/>
                  </a:lnTo>
                  <a:lnTo>
                    <a:pt x="40437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8"/>
            <p:cNvSpPr/>
            <p:nvPr/>
          </p:nvSpPr>
          <p:spPr>
            <a:xfrm>
              <a:off x="5807950" y="4701625"/>
              <a:ext cx="283900" cy="766200"/>
            </a:xfrm>
            <a:custGeom>
              <a:avLst/>
              <a:gdLst/>
              <a:ahLst/>
              <a:cxnLst/>
              <a:rect l="l" t="t" r="r" b="b"/>
              <a:pathLst>
                <a:path w="11356" h="30648" extrusionOk="0">
                  <a:moveTo>
                    <a:pt x="8073" y="0"/>
                  </a:moveTo>
                  <a:lnTo>
                    <a:pt x="7844" y="19"/>
                  </a:lnTo>
                  <a:lnTo>
                    <a:pt x="7615" y="57"/>
                  </a:lnTo>
                  <a:lnTo>
                    <a:pt x="7386" y="96"/>
                  </a:lnTo>
                  <a:lnTo>
                    <a:pt x="7157" y="153"/>
                  </a:lnTo>
                  <a:lnTo>
                    <a:pt x="6928" y="229"/>
                  </a:lnTo>
                  <a:lnTo>
                    <a:pt x="6699" y="325"/>
                  </a:lnTo>
                  <a:lnTo>
                    <a:pt x="6489" y="420"/>
                  </a:lnTo>
                  <a:lnTo>
                    <a:pt x="6279" y="535"/>
                  </a:lnTo>
                  <a:lnTo>
                    <a:pt x="6069" y="668"/>
                  </a:lnTo>
                  <a:lnTo>
                    <a:pt x="5878" y="802"/>
                  </a:lnTo>
                  <a:lnTo>
                    <a:pt x="5688" y="954"/>
                  </a:lnTo>
                  <a:lnTo>
                    <a:pt x="5497" y="1107"/>
                  </a:lnTo>
                  <a:lnTo>
                    <a:pt x="5325" y="1279"/>
                  </a:lnTo>
                  <a:lnTo>
                    <a:pt x="5001" y="1622"/>
                  </a:lnTo>
                  <a:lnTo>
                    <a:pt x="4714" y="2004"/>
                  </a:lnTo>
                  <a:lnTo>
                    <a:pt x="4447" y="2386"/>
                  </a:lnTo>
                  <a:lnTo>
                    <a:pt x="4218" y="2805"/>
                  </a:lnTo>
                  <a:lnTo>
                    <a:pt x="3989" y="3225"/>
                  </a:lnTo>
                  <a:lnTo>
                    <a:pt x="3779" y="3664"/>
                  </a:lnTo>
                  <a:lnTo>
                    <a:pt x="3588" y="4103"/>
                  </a:lnTo>
                  <a:lnTo>
                    <a:pt x="3417" y="4542"/>
                  </a:lnTo>
                  <a:lnTo>
                    <a:pt x="3092" y="5324"/>
                  </a:lnTo>
                  <a:lnTo>
                    <a:pt x="2806" y="6107"/>
                  </a:lnTo>
                  <a:lnTo>
                    <a:pt x="2539" y="6889"/>
                  </a:lnTo>
                  <a:lnTo>
                    <a:pt x="2272" y="7672"/>
                  </a:lnTo>
                  <a:lnTo>
                    <a:pt x="2024" y="8473"/>
                  </a:lnTo>
                  <a:lnTo>
                    <a:pt x="1776" y="9275"/>
                  </a:lnTo>
                  <a:lnTo>
                    <a:pt x="1566" y="10076"/>
                  </a:lnTo>
                  <a:lnTo>
                    <a:pt x="1356" y="10877"/>
                  </a:lnTo>
                  <a:lnTo>
                    <a:pt x="1165" y="11679"/>
                  </a:lnTo>
                  <a:lnTo>
                    <a:pt x="974" y="12500"/>
                  </a:lnTo>
                  <a:lnTo>
                    <a:pt x="821" y="13320"/>
                  </a:lnTo>
                  <a:lnTo>
                    <a:pt x="669" y="14141"/>
                  </a:lnTo>
                  <a:lnTo>
                    <a:pt x="535" y="14961"/>
                  </a:lnTo>
                  <a:lnTo>
                    <a:pt x="421" y="15782"/>
                  </a:lnTo>
                  <a:lnTo>
                    <a:pt x="306" y="16602"/>
                  </a:lnTo>
                  <a:lnTo>
                    <a:pt x="230" y="17423"/>
                  </a:lnTo>
                  <a:lnTo>
                    <a:pt x="153" y="18244"/>
                  </a:lnTo>
                  <a:lnTo>
                    <a:pt x="96" y="19083"/>
                  </a:lnTo>
                  <a:lnTo>
                    <a:pt x="39" y="19904"/>
                  </a:lnTo>
                  <a:lnTo>
                    <a:pt x="20" y="20743"/>
                  </a:lnTo>
                  <a:lnTo>
                    <a:pt x="1" y="21564"/>
                  </a:lnTo>
                  <a:lnTo>
                    <a:pt x="1" y="22404"/>
                  </a:lnTo>
                  <a:lnTo>
                    <a:pt x="20" y="23224"/>
                  </a:lnTo>
                  <a:lnTo>
                    <a:pt x="58" y="24064"/>
                  </a:lnTo>
                  <a:lnTo>
                    <a:pt x="115" y="24884"/>
                  </a:lnTo>
                  <a:lnTo>
                    <a:pt x="173" y="25705"/>
                  </a:lnTo>
                  <a:lnTo>
                    <a:pt x="249" y="26545"/>
                  </a:lnTo>
                  <a:lnTo>
                    <a:pt x="344" y="27365"/>
                  </a:lnTo>
                  <a:lnTo>
                    <a:pt x="459" y="28186"/>
                  </a:lnTo>
                  <a:lnTo>
                    <a:pt x="592" y="29006"/>
                  </a:lnTo>
                  <a:lnTo>
                    <a:pt x="745" y="29827"/>
                  </a:lnTo>
                  <a:lnTo>
                    <a:pt x="898" y="30647"/>
                  </a:lnTo>
                  <a:lnTo>
                    <a:pt x="6546" y="30647"/>
                  </a:lnTo>
                  <a:lnTo>
                    <a:pt x="6374" y="30018"/>
                  </a:lnTo>
                  <a:lnTo>
                    <a:pt x="6222" y="29388"/>
                  </a:lnTo>
                  <a:lnTo>
                    <a:pt x="6069" y="28739"/>
                  </a:lnTo>
                  <a:lnTo>
                    <a:pt x="5936" y="28090"/>
                  </a:lnTo>
                  <a:lnTo>
                    <a:pt x="5802" y="27441"/>
                  </a:lnTo>
                  <a:lnTo>
                    <a:pt x="5707" y="26793"/>
                  </a:lnTo>
                  <a:lnTo>
                    <a:pt x="5611" y="26144"/>
                  </a:lnTo>
                  <a:lnTo>
                    <a:pt x="5535" y="25476"/>
                  </a:lnTo>
                  <a:lnTo>
                    <a:pt x="5478" y="24827"/>
                  </a:lnTo>
                  <a:lnTo>
                    <a:pt x="5420" y="24178"/>
                  </a:lnTo>
                  <a:lnTo>
                    <a:pt x="5382" y="23510"/>
                  </a:lnTo>
                  <a:lnTo>
                    <a:pt x="5363" y="22862"/>
                  </a:lnTo>
                  <a:lnTo>
                    <a:pt x="5363" y="22194"/>
                  </a:lnTo>
                  <a:lnTo>
                    <a:pt x="5382" y="21545"/>
                  </a:lnTo>
                  <a:lnTo>
                    <a:pt x="5401" y="20877"/>
                  </a:lnTo>
                  <a:lnTo>
                    <a:pt x="5459" y="20228"/>
                  </a:lnTo>
                  <a:lnTo>
                    <a:pt x="5516" y="19579"/>
                  </a:lnTo>
                  <a:lnTo>
                    <a:pt x="5592" y="18930"/>
                  </a:lnTo>
                  <a:lnTo>
                    <a:pt x="5688" y="18282"/>
                  </a:lnTo>
                  <a:lnTo>
                    <a:pt x="5802" y="17652"/>
                  </a:lnTo>
                  <a:lnTo>
                    <a:pt x="5936" y="17003"/>
                  </a:lnTo>
                  <a:lnTo>
                    <a:pt x="6088" y="16373"/>
                  </a:lnTo>
                  <a:lnTo>
                    <a:pt x="6241" y="15744"/>
                  </a:lnTo>
                  <a:lnTo>
                    <a:pt x="6432" y="15114"/>
                  </a:lnTo>
                  <a:lnTo>
                    <a:pt x="6623" y="14503"/>
                  </a:lnTo>
                  <a:lnTo>
                    <a:pt x="6852" y="13893"/>
                  </a:lnTo>
                  <a:lnTo>
                    <a:pt x="7081" y="13282"/>
                  </a:lnTo>
                  <a:lnTo>
                    <a:pt x="7329" y="12690"/>
                  </a:lnTo>
                  <a:lnTo>
                    <a:pt x="7615" y="12099"/>
                  </a:lnTo>
                  <a:lnTo>
                    <a:pt x="7901" y="11507"/>
                  </a:lnTo>
                  <a:lnTo>
                    <a:pt x="8206" y="10935"/>
                  </a:lnTo>
                  <a:lnTo>
                    <a:pt x="8550" y="10362"/>
                  </a:lnTo>
                  <a:lnTo>
                    <a:pt x="8951" y="9713"/>
                  </a:lnTo>
                  <a:lnTo>
                    <a:pt x="9351" y="9065"/>
                  </a:lnTo>
                  <a:lnTo>
                    <a:pt x="9771" y="8416"/>
                  </a:lnTo>
                  <a:lnTo>
                    <a:pt x="10153" y="7767"/>
                  </a:lnTo>
                  <a:lnTo>
                    <a:pt x="10515" y="7099"/>
                  </a:lnTo>
                  <a:lnTo>
                    <a:pt x="10668" y="6756"/>
                  </a:lnTo>
                  <a:lnTo>
                    <a:pt x="10821" y="6412"/>
                  </a:lnTo>
                  <a:lnTo>
                    <a:pt x="10954" y="6069"/>
                  </a:lnTo>
                  <a:lnTo>
                    <a:pt x="11088" y="5706"/>
                  </a:lnTo>
                  <a:lnTo>
                    <a:pt x="11183" y="5343"/>
                  </a:lnTo>
                  <a:lnTo>
                    <a:pt x="11260" y="4981"/>
                  </a:lnTo>
                  <a:lnTo>
                    <a:pt x="11317" y="4733"/>
                  </a:lnTo>
                  <a:lnTo>
                    <a:pt x="11336" y="4504"/>
                  </a:lnTo>
                  <a:lnTo>
                    <a:pt x="11355" y="4256"/>
                  </a:lnTo>
                  <a:lnTo>
                    <a:pt x="11355" y="4008"/>
                  </a:lnTo>
                  <a:lnTo>
                    <a:pt x="11355" y="3760"/>
                  </a:lnTo>
                  <a:lnTo>
                    <a:pt x="11336" y="3511"/>
                  </a:lnTo>
                  <a:lnTo>
                    <a:pt x="11298" y="3263"/>
                  </a:lnTo>
                  <a:lnTo>
                    <a:pt x="11260" y="3015"/>
                  </a:lnTo>
                  <a:lnTo>
                    <a:pt x="11202" y="2767"/>
                  </a:lnTo>
                  <a:lnTo>
                    <a:pt x="11126" y="2538"/>
                  </a:lnTo>
                  <a:lnTo>
                    <a:pt x="11050" y="2309"/>
                  </a:lnTo>
                  <a:lnTo>
                    <a:pt x="10954" y="2080"/>
                  </a:lnTo>
                  <a:lnTo>
                    <a:pt x="10859" y="1851"/>
                  </a:lnTo>
                  <a:lnTo>
                    <a:pt x="10744" y="1641"/>
                  </a:lnTo>
                  <a:lnTo>
                    <a:pt x="10630" y="1451"/>
                  </a:lnTo>
                  <a:lnTo>
                    <a:pt x="10496" y="1241"/>
                  </a:lnTo>
                  <a:lnTo>
                    <a:pt x="10325" y="1050"/>
                  </a:lnTo>
                  <a:lnTo>
                    <a:pt x="10134" y="859"/>
                  </a:lnTo>
                  <a:lnTo>
                    <a:pt x="9943" y="668"/>
                  </a:lnTo>
                  <a:lnTo>
                    <a:pt x="9752" y="515"/>
                  </a:lnTo>
                  <a:lnTo>
                    <a:pt x="9523" y="382"/>
                  </a:lnTo>
                  <a:lnTo>
                    <a:pt x="9294" y="267"/>
                  </a:lnTo>
                  <a:lnTo>
                    <a:pt x="9046" y="153"/>
                  </a:lnTo>
                  <a:lnTo>
                    <a:pt x="8779" y="77"/>
                  </a:lnTo>
                  <a:lnTo>
                    <a:pt x="8550" y="38"/>
                  </a:lnTo>
                  <a:lnTo>
                    <a:pt x="8321" y="19"/>
                  </a:lnTo>
                  <a:lnTo>
                    <a:pt x="8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8"/>
            <p:cNvSpPr/>
            <p:nvPr/>
          </p:nvSpPr>
          <p:spPr>
            <a:xfrm>
              <a:off x="5882375" y="4732625"/>
              <a:ext cx="209475" cy="735200"/>
            </a:xfrm>
            <a:custGeom>
              <a:avLst/>
              <a:gdLst/>
              <a:ahLst/>
              <a:cxnLst/>
              <a:rect l="l" t="t" r="r" b="b"/>
              <a:pathLst>
                <a:path w="8379" h="29408" extrusionOk="0">
                  <a:moveTo>
                    <a:pt x="7519" y="1"/>
                  </a:moveTo>
                  <a:lnTo>
                    <a:pt x="7214" y="77"/>
                  </a:lnTo>
                  <a:lnTo>
                    <a:pt x="6909" y="172"/>
                  </a:lnTo>
                  <a:lnTo>
                    <a:pt x="6623" y="306"/>
                  </a:lnTo>
                  <a:lnTo>
                    <a:pt x="6336" y="439"/>
                  </a:lnTo>
                  <a:lnTo>
                    <a:pt x="6069" y="611"/>
                  </a:lnTo>
                  <a:lnTo>
                    <a:pt x="5802" y="802"/>
                  </a:lnTo>
                  <a:lnTo>
                    <a:pt x="5554" y="993"/>
                  </a:lnTo>
                  <a:lnTo>
                    <a:pt x="5325" y="1222"/>
                  </a:lnTo>
                  <a:lnTo>
                    <a:pt x="5000" y="1565"/>
                  </a:lnTo>
                  <a:lnTo>
                    <a:pt x="4714" y="1947"/>
                  </a:lnTo>
                  <a:lnTo>
                    <a:pt x="4447" y="2329"/>
                  </a:lnTo>
                  <a:lnTo>
                    <a:pt x="4218" y="2749"/>
                  </a:lnTo>
                  <a:lnTo>
                    <a:pt x="3989" y="3168"/>
                  </a:lnTo>
                  <a:lnTo>
                    <a:pt x="3779" y="3607"/>
                  </a:lnTo>
                  <a:lnTo>
                    <a:pt x="3588" y="4046"/>
                  </a:lnTo>
                  <a:lnTo>
                    <a:pt x="3397" y="4485"/>
                  </a:lnTo>
                  <a:lnTo>
                    <a:pt x="3111" y="5229"/>
                  </a:lnTo>
                  <a:lnTo>
                    <a:pt x="2825" y="5974"/>
                  </a:lnTo>
                  <a:lnTo>
                    <a:pt x="2558" y="6718"/>
                  </a:lnTo>
                  <a:lnTo>
                    <a:pt x="2310" y="7481"/>
                  </a:lnTo>
                  <a:lnTo>
                    <a:pt x="2062" y="8225"/>
                  </a:lnTo>
                  <a:lnTo>
                    <a:pt x="1833" y="8989"/>
                  </a:lnTo>
                  <a:lnTo>
                    <a:pt x="1623" y="9752"/>
                  </a:lnTo>
                  <a:lnTo>
                    <a:pt x="1432" y="10534"/>
                  </a:lnTo>
                  <a:lnTo>
                    <a:pt x="1241" y="11298"/>
                  </a:lnTo>
                  <a:lnTo>
                    <a:pt x="1050" y="12080"/>
                  </a:lnTo>
                  <a:lnTo>
                    <a:pt x="898" y="12843"/>
                  </a:lnTo>
                  <a:lnTo>
                    <a:pt x="745" y="13626"/>
                  </a:lnTo>
                  <a:lnTo>
                    <a:pt x="611" y="14408"/>
                  </a:lnTo>
                  <a:lnTo>
                    <a:pt x="478" y="15191"/>
                  </a:lnTo>
                  <a:lnTo>
                    <a:pt x="382" y="15973"/>
                  </a:lnTo>
                  <a:lnTo>
                    <a:pt x="287" y="16775"/>
                  </a:lnTo>
                  <a:lnTo>
                    <a:pt x="192" y="17557"/>
                  </a:lnTo>
                  <a:lnTo>
                    <a:pt x="134" y="18339"/>
                  </a:lnTo>
                  <a:lnTo>
                    <a:pt x="77" y="19141"/>
                  </a:lnTo>
                  <a:lnTo>
                    <a:pt x="39" y="19923"/>
                  </a:lnTo>
                  <a:lnTo>
                    <a:pt x="20" y="20725"/>
                  </a:lnTo>
                  <a:lnTo>
                    <a:pt x="1" y="21507"/>
                  </a:lnTo>
                  <a:lnTo>
                    <a:pt x="1" y="22309"/>
                  </a:lnTo>
                  <a:lnTo>
                    <a:pt x="20" y="23091"/>
                  </a:lnTo>
                  <a:lnTo>
                    <a:pt x="58" y="23892"/>
                  </a:lnTo>
                  <a:lnTo>
                    <a:pt x="96" y="24675"/>
                  </a:lnTo>
                  <a:lnTo>
                    <a:pt x="153" y="25476"/>
                  </a:lnTo>
                  <a:lnTo>
                    <a:pt x="230" y="26259"/>
                  </a:lnTo>
                  <a:lnTo>
                    <a:pt x="325" y="27060"/>
                  </a:lnTo>
                  <a:lnTo>
                    <a:pt x="421" y="27843"/>
                  </a:lnTo>
                  <a:lnTo>
                    <a:pt x="535" y="28625"/>
                  </a:lnTo>
                  <a:lnTo>
                    <a:pt x="669" y="29407"/>
                  </a:lnTo>
                  <a:lnTo>
                    <a:pt x="3569" y="29407"/>
                  </a:lnTo>
                  <a:lnTo>
                    <a:pt x="3397" y="28778"/>
                  </a:lnTo>
                  <a:lnTo>
                    <a:pt x="3245" y="28148"/>
                  </a:lnTo>
                  <a:lnTo>
                    <a:pt x="3092" y="27499"/>
                  </a:lnTo>
                  <a:lnTo>
                    <a:pt x="2959" y="26850"/>
                  </a:lnTo>
                  <a:lnTo>
                    <a:pt x="2825" y="26201"/>
                  </a:lnTo>
                  <a:lnTo>
                    <a:pt x="2730" y="25553"/>
                  </a:lnTo>
                  <a:lnTo>
                    <a:pt x="2634" y="24904"/>
                  </a:lnTo>
                  <a:lnTo>
                    <a:pt x="2558" y="24236"/>
                  </a:lnTo>
                  <a:lnTo>
                    <a:pt x="2501" y="23587"/>
                  </a:lnTo>
                  <a:lnTo>
                    <a:pt x="2443" y="22938"/>
                  </a:lnTo>
                  <a:lnTo>
                    <a:pt x="2405" y="22270"/>
                  </a:lnTo>
                  <a:lnTo>
                    <a:pt x="2386" y="21622"/>
                  </a:lnTo>
                  <a:lnTo>
                    <a:pt x="2386" y="20954"/>
                  </a:lnTo>
                  <a:lnTo>
                    <a:pt x="2405" y="20305"/>
                  </a:lnTo>
                  <a:lnTo>
                    <a:pt x="2424" y="19637"/>
                  </a:lnTo>
                  <a:lnTo>
                    <a:pt x="2482" y="18988"/>
                  </a:lnTo>
                  <a:lnTo>
                    <a:pt x="2539" y="18339"/>
                  </a:lnTo>
                  <a:lnTo>
                    <a:pt x="2615" y="17690"/>
                  </a:lnTo>
                  <a:lnTo>
                    <a:pt x="2711" y="17042"/>
                  </a:lnTo>
                  <a:lnTo>
                    <a:pt x="2825" y="16412"/>
                  </a:lnTo>
                  <a:lnTo>
                    <a:pt x="2959" y="15763"/>
                  </a:lnTo>
                  <a:lnTo>
                    <a:pt x="3111" y="15133"/>
                  </a:lnTo>
                  <a:lnTo>
                    <a:pt x="3264" y="14504"/>
                  </a:lnTo>
                  <a:lnTo>
                    <a:pt x="3455" y="13874"/>
                  </a:lnTo>
                  <a:lnTo>
                    <a:pt x="3646" y="13263"/>
                  </a:lnTo>
                  <a:lnTo>
                    <a:pt x="3875" y="12653"/>
                  </a:lnTo>
                  <a:lnTo>
                    <a:pt x="4104" y="12042"/>
                  </a:lnTo>
                  <a:lnTo>
                    <a:pt x="4352" y="11450"/>
                  </a:lnTo>
                  <a:lnTo>
                    <a:pt x="4638" y="10859"/>
                  </a:lnTo>
                  <a:lnTo>
                    <a:pt x="4924" y="10267"/>
                  </a:lnTo>
                  <a:lnTo>
                    <a:pt x="5229" y="9695"/>
                  </a:lnTo>
                  <a:lnTo>
                    <a:pt x="5573" y="9122"/>
                  </a:lnTo>
                  <a:lnTo>
                    <a:pt x="5974" y="8473"/>
                  </a:lnTo>
                  <a:lnTo>
                    <a:pt x="6374" y="7825"/>
                  </a:lnTo>
                  <a:lnTo>
                    <a:pt x="6794" y="7176"/>
                  </a:lnTo>
                  <a:lnTo>
                    <a:pt x="7176" y="6527"/>
                  </a:lnTo>
                  <a:lnTo>
                    <a:pt x="7538" y="5859"/>
                  </a:lnTo>
                  <a:lnTo>
                    <a:pt x="7691" y="5516"/>
                  </a:lnTo>
                  <a:lnTo>
                    <a:pt x="7844" y="5172"/>
                  </a:lnTo>
                  <a:lnTo>
                    <a:pt x="7977" y="4829"/>
                  </a:lnTo>
                  <a:lnTo>
                    <a:pt x="8111" y="4466"/>
                  </a:lnTo>
                  <a:lnTo>
                    <a:pt x="8206" y="4103"/>
                  </a:lnTo>
                  <a:lnTo>
                    <a:pt x="8283" y="3741"/>
                  </a:lnTo>
                  <a:lnTo>
                    <a:pt x="8340" y="3493"/>
                  </a:lnTo>
                  <a:lnTo>
                    <a:pt x="8359" y="3264"/>
                  </a:lnTo>
                  <a:lnTo>
                    <a:pt x="8378" y="3016"/>
                  </a:lnTo>
                  <a:lnTo>
                    <a:pt x="8378" y="2768"/>
                  </a:lnTo>
                  <a:lnTo>
                    <a:pt x="8378" y="2520"/>
                  </a:lnTo>
                  <a:lnTo>
                    <a:pt x="8359" y="2271"/>
                  </a:lnTo>
                  <a:lnTo>
                    <a:pt x="8321" y="2023"/>
                  </a:lnTo>
                  <a:lnTo>
                    <a:pt x="8283" y="1775"/>
                  </a:lnTo>
                  <a:lnTo>
                    <a:pt x="8225" y="1527"/>
                  </a:lnTo>
                  <a:lnTo>
                    <a:pt x="8149" y="1298"/>
                  </a:lnTo>
                  <a:lnTo>
                    <a:pt x="8073" y="1069"/>
                  </a:lnTo>
                  <a:lnTo>
                    <a:pt x="7977" y="840"/>
                  </a:lnTo>
                  <a:lnTo>
                    <a:pt x="7882" y="611"/>
                  </a:lnTo>
                  <a:lnTo>
                    <a:pt x="7767" y="401"/>
                  </a:lnTo>
                  <a:lnTo>
                    <a:pt x="7653" y="211"/>
                  </a:lnTo>
                  <a:lnTo>
                    <a:pt x="7519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8"/>
            <p:cNvSpPr/>
            <p:nvPr/>
          </p:nvSpPr>
          <p:spPr>
            <a:xfrm>
              <a:off x="5783150" y="4950650"/>
              <a:ext cx="495700" cy="517175"/>
            </a:xfrm>
            <a:custGeom>
              <a:avLst/>
              <a:gdLst/>
              <a:ahLst/>
              <a:cxnLst/>
              <a:rect l="l" t="t" r="r" b="b"/>
              <a:pathLst>
                <a:path w="19828" h="20687" extrusionOk="0">
                  <a:moveTo>
                    <a:pt x="17881" y="1"/>
                  </a:moveTo>
                  <a:lnTo>
                    <a:pt x="17557" y="20"/>
                  </a:lnTo>
                  <a:lnTo>
                    <a:pt x="17232" y="96"/>
                  </a:lnTo>
                  <a:lnTo>
                    <a:pt x="16927" y="172"/>
                  </a:lnTo>
                  <a:lnTo>
                    <a:pt x="16603" y="287"/>
                  </a:lnTo>
                  <a:lnTo>
                    <a:pt x="16297" y="401"/>
                  </a:lnTo>
                  <a:lnTo>
                    <a:pt x="15515" y="726"/>
                  </a:lnTo>
                  <a:lnTo>
                    <a:pt x="14752" y="1088"/>
                  </a:lnTo>
                  <a:lnTo>
                    <a:pt x="14007" y="1470"/>
                  </a:lnTo>
                  <a:lnTo>
                    <a:pt x="13263" y="1890"/>
                  </a:lnTo>
                  <a:lnTo>
                    <a:pt x="12538" y="2310"/>
                  </a:lnTo>
                  <a:lnTo>
                    <a:pt x="11832" y="2768"/>
                  </a:lnTo>
                  <a:lnTo>
                    <a:pt x="11145" y="3264"/>
                  </a:lnTo>
                  <a:lnTo>
                    <a:pt x="10458" y="3760"/>
                  </a:lnTo>
                  <a:lnTo>
                    <a:pt x="9809" y="4294"/>
                  </a:lnTo>
                  <a:lnTo>
                    <a:pt x="9160" y="4848"/>
                  </a:lnTo>
                  <a:lnTo>
                    <a:pt x="8550" y="5420"/>
                  </a:lnTo>
                  <a:lnTo>
                    <a:pt x="7939" y="6012"/>
                  </a:lnTo>
                  <a:lnTo>
                    <a:pt x="7347" y="6622"/>
                  </a:lnTo>
                  <a:lnTo>
                    <a:pt x="6794" y="7252"/>
                  </a:lnTo>
                  <a:lnTo>
                    <a:pt x="6260" y="7901"/>
                  </a:lnTo>
                  <a:lnTo>
                    <a:pt x="5744" y="8569"/>
                  </a:lnTo>
                  <a:lnTo>
                    <a:pt x="5191" y="9332"/>
                  </a:lnTo>
                  <a:lnTo>
                    <a:pt x="4657" y="10114"/>
                  </a:lnTo>
                  <a:lnTo>
                    <a:pt x="4161" y="10916"/>
                  </a:lnTo>
                  <a:lnTo>
                    <a:pt x="3683" y="11737"/>
                  </a:lnTo>
                  <a:lnTo>
                    <a:pt x="3225" y="12557"/>
                  </a:lnTo>
                  <a:lnTo>
                    <a:pt x="2768" y="13397"/>
                  </a:lnTo>
                  <a:lnTo>
                    <a:pt x="1890" y="15076"/>
                  </a:lnTo>
                  <a:lnTo>
                    <a:pt x="1527" y="15801"/>
                  </a:lnTo>
                  <a:lnTo>
                    <a:pt x="1184" y="16488"/>
                  </a:lnTo>
                  <a:lnTo>
                    <a:pt x="878" y="17137"/>
                  </a:lnTo>
                  <a:lnTo>
                    <a:pt x="611" y="17786"/>
                  </a:lnTo>
                  <a:lnTo>
                    <a:pt x="497" y="18129"/>
                  </a:lnTo>
                  <a:lnTo>
                    <a:pt x="401" y="18454"/>
                  </a:lnTo>
                  <a:lnTo>
                    <a:pt x="306" y="18797"/>
                  </a:lnTo>
                  <a:lnTo>
                    <a:pt x="210" y="19160"/>
                  </a:lnTo>
                  <a:lnTo>
                    <a:pt x="134" y="19522"/>
                  </a:lnTo>
                  <a:lnTo>
                    <a:pt x="77" y="19885"/>
                  </a:lnTo>
                  <a:lnTo>
                    <a:pt x="39" y="20286"/>
                  </a:lnTo>
                  <a:lnTo>
                    <a:pt x="0" y="20686"/>
                  </a:lnTo>
                  <a:lnTo>
                    <a:pt x="7042" y="20686"/>
                  </a:lnTo>
                  <a:lnTo>
                    <a:pt x="7214" y="19885"/>
                  </a:lnTo>
                  <a:lnTo>
                    <a:pt x="7405" y="19064"/>
                  </a:lnTo>
                  <a:lnTo>
                    <a:pt x="7653" y="18263"/>
                  </a:lnTo>
                  <a:lnTo>
                    <a:pt x="7939" y="17480"/>
                  </a:lnTo>
                  <a:lnTo>
                    <a:pt x="8244" y="16717"/>
                  </a:lnTo>
                  <a:lnTo>
                    <a:pt x="8588" y="15954"/>
                  </a:lnTo>
                  <a:lnTo>
                    <a:pt x="8969" y="15210"/>
                  </a:lnTo>
                  <a:lnTo>
                    <a:pt x="9370" y="14465"/>
                  </a:lnTo>
                  <a:lnTo>
                    <a:pt x="9809" y="13759"/>
                  </a:lnTo>
                  <a:lnTo>
                    <a:pt x="10267" y="13072"/>
                  </a:lnTo>
                  <a:lnTo>
                    <a:pt x="10763" y="12385"/>
                  </a:lnTo>
                  <a:lnTo>
                    <a:pt x="11278" y="11737"/>
                  </a:lnTo>
                  <a:lnTo>
                    <a:pt x="11832" y="11107"/>
                  </a:lnTo>
                  <a:lnTo>
                    <a:pt x="12404" y="10496"/>
                  </a:lnTo>
                  <a:lnTo>
                    <a:pt x="12996" y="9905"/>
                  </a:lnTo>
                  <a:lnTo>
                    <a:pt x="13607" y="9351"/>
                  </a:lnTo>
                  <a:lnTo>
                    <a:pt x="14370" y="8721"/>
                  </a:lnTo>
                  <a:lnTo>
                    <a:pt x="15133" y="8111"/>
                  </a:lnTo>
                  <a:lnTo>
                    <a:pt x="15897" y="7500"/>
                  </a:lnTo>
                  <a:lnTo>
                    <a:pt x="16660" y="6870"/>
                  </a:lnTo>
                  <a:lnTo>
                    <a:pt x="17022" y="6546"/>
                  </a:lnTo>
                  <a:lnTo>
                    <a:pt x="17385" y="6222"/>
                  </a:lnTo>
                  <a:lnTo>
                    <a:pt x="17729" y="5897"/>
                  </a:lnTo>
                  <a:lnTo>
                    <a:pt x="18072" y="5535"/>
                  </a:lnTo>
                  <a:lnTo>
                    <a:pt x="18377" y="5172"/>
                  </a:lnTo>
                  <a:lnTo>
                    <a:pt x="18683" y="4809"/>
                  </a:lnTo>
                  <a:lnTo>
                    <a:pt x="18950" y="4409"/>
                  </a:lnTo>
                  <a:lnTo>
                    <a:pt x="19217" y="4008"/>
                  </a:lnTo>
                  <a:lnTo>
                    <a:pt x="19446" y="3569"/>
                  </a:lnTo>
                  <a:lnTo>
                    <a:pt x="19541" y="3340"/>
                  </a:lnTo>
                  <a:lnTo>
                    <a:pt x="19637" y="3111"/>
                  </a:lnTo>
                  <a:lnTo>
                    <a:pt x="19694" y="2882"/>
                  </a:lnTo>
                  <a:lnTo>
                    <a:pt x="19751" y="2634"/>
                  </a:lnTo>
                  <a:lnTo>
                    <a:pt x="19789" y="2405"/>
                  </a:lnTo>
                  <a:lnTo>
                    <a:pt x="19809" y="2157"/>
                  </a:lnTo>
                  <a:lnTo>
                    <a:pt x="19828" y="1966"/>
                  </a:lnTo>
                  <a:lnTo>
                    <a:pt x="19789" y="1699"/>
                  </a:lnTo>
                  <a:lnTo>
                    <a:pt x="19732" y="1432"/>
                  </a:lnTo>
                  <a:lnTo>
                    <a:pt x="19656" y="1165"/>
                  </a:lnTo>
                  <a:lnTo>
                    <a:pt x="19541" y="936"/>
                  </a:lnTo>
                  <a:lnTo>
                    <a:pt x="19389" y="707"/>
                  </a:lnTo>
                  <a:lnTo>
                    <a:pt x="19217" y="497"/>
                  </a:lnTo>
                  <a:lnTo>
                    <a:pt x="19026" y="325"/>
                  </a:lnTo>
                  <a:lnTo>
                    <a:pt x="18797" y="191"/>
                  </a:lnTo>
                  <a:lnTo>
                    <a:pt x="18644" y="115"/>
                  </a:lnTo>
                  <a:lnTo>
                    <a:pt x="18492" y="77"/>
                  </a:lnTo>
                  <a:lnTo>
                    <a:pt x="18339" y="39"/>
                  </a:lnTo>
                  <a:lnTo>
                    <a:pt x="1818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8"/>
            <p:cNvSpPr/>
            <p:nvPr/>
          </p:nvSpPr>
          <p:spPr>
            <a:xfrm>
              <a:off x="5464950" y="4993100"/>
              <a:ext cx="436550" cy="474725"/>
            </a:xfrm>
            <a:custGeom>
              <a:avLst/>
              <a:gdLst/>
              <a:ahLst/>
              <a:cxnLst/>
              <a:rect l="l" t="t" r="r" b="b"/>
              <a:pathLst>
                <a:path w="17462" h="18989" extrusionOk="0">
                  <a:moveTo>
                    <a:pt x="2710" y="1"/>
                  </a:moveTo>
                  <a:lnTo>
                    <a:pt x="2347" y="39"/>
                  </a:lnTo>
                  <a:lnTo>
                    <a:pt x="2023" y="96"/>
                  </a:lnTo>
                  <a:lnTo>
                    <a:pt x="1679" y="173"/>
                  </a:lnTo>
                  <a:lnTo>
                    <a:pt x="1355" y="287"/>
                  </a:lnTo>
                  <a:lnTo>
                    <a:pt x="1050" y="459"/>
                  </a:lnTo>
                  <a:lnTo>
                    <a:pt x="878" y="573"/>
                  </a:lnTo>
                  <a:lnTo>
                    <a:pt x="706" y="707"/>
                  </a:lnTo>
                  <a:lnTo>
                    <a:pt x="554" y="860"/>
                  </a:lnTo>
                  <a:lnTo>
                    <a:pt x="420" y="1031"/>
                  </a:lnTo>
                  <a:lnTo>
                    <a:pt x="286" y="1222"/>
                  </a:lnTo>
                  <a:lnTo>
                    <a:pt x="191" y="1413"/>
                  </a:lnTo>
                  <a:lnTo>
                    <a:pt x="96" y="1604"/>
                  </a:lnTo>
                  <a:lnTo>
                    <a:pt x="38" y="1814"/>
                  </a:lnTo>
                  <a:lnTo>
                    <a:pt x="0" y="2062"/>
                  </a:lnTo>
                  <a:lnTo>
                    <a:pt x="0" y="2310"/>
                  </a:lnTo>
                  <a:lnTo>
                    <a:pt x="38" y="2558"/>
                  </a:lnTo>
                  <a:lnTo>
                    <a:pt x="77" y="2672"/>
                  </a:lnTo>
                  <a:lnTo>
                    <a:pt x="115" y="2806"/>
                  </a:lnTo>
                  <a:lnTo>
                    <a:pt x="210" y="2959"/>
                  </a:lnTo>
                  <a:lnTo>
                    <a:pt x="305" y="3111"/>
                  </a:lnTo>
                  <a:lnTo>
                    <a:pt x="420" y="3264"/>
                  </a:lnTo>
                  <a:lnTo>
                    <a:pt x="554" y="3379"/>
                  </a:lnTo>
                  <a:lnTo>
                    <a:pt x="706" y="3493"/>
                  </a:lnTo>
                  <a:lnTo>
                    <a:pt x="859" y="3588"/>
                  </a:lnTo>
                  <a:lnTo>
                    <a:pt x="1031" y="3684"/>
                  </a:lnTo>
                  <a:lnTo>
                    <a:pt x="1202" y="3760"/>
                  </a:lnTo>
                  <a:lnTo>
                    <a:pt x="1565" y="3913"/>
                  </a:lnTo>
                  <a:lnTo>
                    <a:pt x="1947" y="4027"/>
                  </a:lnTo>
                  <a:lnTo>
                    <a:pt x="2710" y="4218"/>
                  </a:lnTo>
                  <a:lnTo>
                    <a:pt x="3282" y="4371"/>
                  </a:lnTo>
                  <a:lnTo>
                    <a:pt x="3855" y="4562"/>
                  </a:lnTo>
                  <a:lnTo>
                    <a:pt x="4427" y="4772"/>
                  </a:lnTo>
                  <a:lnTo>
                    <a:pt x="4981" y="5001"/>
                  </a:lnTo>
                  <a:lnTo>
                    <a:pt x="5515" y="5268"/>
                  </a:lnTo>
                  <a:lnTo>
                    <a:pt x="6049" y="5554"/>
                  </a:lnTo>
                  <a:lnTo>
                    <a:pt x="6565" y="5859"/>
                  </a:lnTo>
                  <a:lnTo>
                    <a:pt x="7061" y="6203"/>
                  </a:lnTo>
                  <a:lnTo>
                    <a:pt x="7557" y="6546"/>
                  </a:lnTo>
                  <a:lnTo>
                    <a:pt x="8034" y="6928"/>
                  </a:lnTo>
                  <a:lnTo>
                    <a:pt x="8473" y="7329"/>
                  </a:lnTo>
                  <a:lnTo>
                    <a:pt x="8912" y="7749"/>
                  </a:lnTo>
                  <a:lnTo>
                    <a:pt x="9332" y="8168"/>
                  </a:lnTo>
                  <a:lnTo>
                    <a:pt x="9713" y="8626"/>
                  </a:lnTo>
                  <a:lnTo>
                    <a:pt x="10095" y="9103"/>
                  </a:lnTo>
                  <a:lnTo>
                    <a:pt x="10439" y="9600"/>
                  </a:lnTo>
                  <a:lnTo>
                    <a:pt x="10763" y="10115"/>
                  </a:lnTo>
                  <a:lnTo>
                    <a:pt x="11068" y="10630"/>
                  </a:lnTo>
                  <a:lnTo>
                    <a:pt x="11355" y="11184"/>
                  </a:lnTo>
                  <a:lnTo>
                    <a:pt x="11622" y="11737"/>
                  </a:lnTo>
                  <a:lnTo>
                    <a:pt x="11870" y="12309"/>
                  </a:lnTo>
                  <a:lnTo>
                    <a:pt x="12080" y="12901"/>
                  </a:lnTo>
                  <a:lnTo>
                    <a:pt x="12270" y="13493"/>
                  </a:lnTo>
                  <a:lnTo>
                    <a:pt x="12442" y="14103"/>
                  </a:lnTo>
                  <a:lnTo>
                    <a:pt x="12576" y="14714"/>
                  </a:lnTo>
                  <a:lnTo>
                    <a:pt x="12690" y="15325"/>
                  </a:lnTo>
                  <a:lnTo>
                    <a:pt x="12767" y="15935"/>
                  </a:lnTo>
                  <a:lnTo>
                    <a:pt x="12824" y="16565"/>
                  </a:lnTo>
                  <a:lnTo>
                    <a:pt x="12843" y="17176"/>
                  </a:lnTo>
                  <a:lnTo>
                    <a:pt x="12843" y="17786"/>
                  </a:lnTo>
                  <a:lnTo>
                    <a:pt x="12805" y="18397"/>
                  </a:lnTo>
                  <a:lnTo>
                    <a:pt x="12728" y="18988"/>
                  </a:lnTo>
                  <a:lnTo>
                    <a:pt x="17461" y="18988"/>
                  </a:lnTo>
                  <a:lnTo>
                    <a:pt x="17289" y="17767"/>
                  </a:lnTo>
                  <a:lnTo>
                    <a:pt x="17079" y="16546"/>
                  </a:lnTo>
                  <a:lnTo>
                    <a:pt x="16850" y="15363"/>
                  </a:lnTo>
                  <a:lnTo>
                    <a:pt x="16583" y="14180"/>
                  </a:lnTo>
                  <a:lnTo>
                    <a:pt x="16297" y="13015"/>
                  </a:lnTo>
                  <a:lnTo>
                    <a:pt x="16125" y="12443"/>
                  </a:lnTo>
                  <a:lnTo>
                    <a:pt x="15953" y="11870"/>
                  </a:lnTo>
                  <a:lnTo>
                    <a:pt x="15763" y="11279"/>
                  </a:lnTo>
                  <a:lnTo>
                    <a:pt x="15572" y="10706"/>
                  </a:lnTo>
                  <a:lnTo>
                    <a:pt x="15343" y="10134"/>
                  </a:lnTo>
                  <a:lnTo>
                    <a:pt x="15114" y="9542"/>
                  </a:lnTo>
                  <a:lnTo>
                    <a:pt x="14866" y="8970"/>
                  </a:lnTo>
                  <a:lnTo>
                    <a:pt x="14599" y="8397"/>
                  </a:lnTo>
                  <a:lnTo>
                    <a:pt x="14312" y="7825"/>
                  </a:lnTo>
                  <a:lnTo>
                    <a:pt x="14026" y="7271"/>
                  </a:lnTo>
                  <a:lnTo>
                    <a:pt x="13702" y="6737"/>
                  </a:lnTo>
                  <a:lnTo>
                    <a:pt x="13358" y="6203"/>
                  </a:lnTo>
                  <a:lnTo>
                    <a:pt x="12996" y="5688"/>
                  </a:lnTo>
                  <a:lnTo>
                    <a:pt x="12633" y="5172"/>
                  </a:lnTo>
                  <a:lnTo>
                    <a:pt x="12232" y="4695"/>
                  </a:lnTo>
                  <a:lnTo>
                    <a:pt x="11832" y="4218"/>
                  </a:lnTo>
                  <a:lnTo>
                    <a:pt x="11393" y="3760"/>
                  </a:lnTo>
                  <a:lnTo>
                    <a:pt x="10935" y="3321"/>
                  </a:lnTo>
                  <a:lnTo>
                    <a:pt x="10477" y="2921"/>
                  </a:lnTo>
                  <a:lnTo>
                    <a:pt x="9981" y="2520"/>
                  </a:lnTo>
                  <a:lnTo>
                    <a:pt x="9484" y="2157"/>
                  </a:lnTo>
                  <a:lnTo>
                    <a:pt x="8950" y="1814"/>
                  </a:lnTo>
                  <a:lnTo>
                    <a:pt x="8358" y="1470"/>
                  </a:lnTo>
                  <a:lnTo>
                    <a:pt x="7729" y="1146"/>
                  </a:lnTo>
                  <a:lnTo>
                    <a:pt x="7099" y="879"/>
                  </a:lnTo>
                  <a:lnTo>
                    <a:pt x="6450" y="631"/>
                  </a:lnTo>
                  <a:lnTo>
                    <a:pt x="5782" y="440"/>
                  </a:lnTo>
                  <a:lnTo>
                    <a:pt x="5114" y="268"/>
                  </a:lnTo>
                  <a:lnTo>
                    <a:pt x="4427" y="134"/>
                  </a:lnTo>
                  <a:lnTo>
                    <a:pt x="3740" y="39"/>
                  </a:lnTo>
                  <a:lnTo>
                    <a:pt x="3397" y="20"/>
                  </a:lnTo>
                  <a:lnTo>
                    <a:pt x="305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8"/>
            <p:cNvSpPr/>
            <p:nvPr/>
          </p:nvSpPr>
          <p:spPr>
            <a:xfrm>
              <a:off x="5866150" y="5004550"/>
              <a:ext cx="412225" cy="463275"/>
            </a:xfrm>
            <a:custGeom>
              <a:avLst/>
              <a:gdLst/>
              <a:ahLst/>
              <a:cxnLst/>
              <a:rect l="l" t="t" r="r" b="b"/>
              <a:pathLst>
                <a:path w="16489" h="18531" extrusionOk="0">
                  <a:moveTo>
                    <a:pt x="16489" y="1"/>
                  </a:moveTo>
                  <a:lnTo>
                    <a:pt x="15992" y="192"/>
                  </a:lnTo>
                  <a:lnTo>
                    <a:pt x="15210" y="516"/>
                  </a:lnTo>
                  <a:lnTo>
                    <a:pt x="14447" y="879"/>
                  </a:lnTo>
                  <a:lnTo>
                    <a:pt x="13702" y="1260"/>
                  </a:lnTo>
                  <a:lnTo>
                    <a:pt x="12958" y="1661"/>
                  </a:lnTo>
                  <a:lnTo>
                    <a:pt x="12233" y="2100"/>
                  </a:lnTo>
                  <a:lnTo>
                    <a:pt x="11527" y="2558"/>
                  </a:lnTo>
                  <a:lnTo>
                    <a:pt x="10821" y="3035"/>
                  </a:lnTo>
                  <a:lnTo>
                    <a:pt x="10153" y="3550"/>
                  </a:lnTo>
                  <a:lnTo>
                    <a:pt x="9485" y="4085"/>
                  </a:lnTo>
                  <a:lnTo>
                    <a:pt x="8855" y="4619"/>
                  </a:lnTo>
                  <a:lnTo>
                    <a:pt x="8226" y="5191"/>
                  </a:lnTo>
                  <a:lnTo>
                    <a:pt x="7634" y="5783"/>
                  </a:lnTo>
                  <a:lnTo>
                    <a:pt x="7043" y="6394"/>
                  </a:lnTo>
                  <a:lnTo>
                    <a:pt x="6489" y="7042"/>
                  </a:lnTo>
                  <a:lnTo>
                    <a:pt x="5936" y="7691"/>
                  </a:lnTo>
                  <a:lnTo>
                    <a:pt x="5420" y="8359"/>
                  </a:lnTo>
                  <a:lnTo>
                    <a:pt x="4867" y="9123"/>
                  </a:lnTo>
                  <a:lnTo>
                    <a:pt x="4352" y="9905"/>
                  </a:lnTo>
                  <a:lnTo>
                    <a:pt x="3856" y="10706"/>
                  </a:lnTo>
                  <a:lnTo>
                    <a:pt x="3360" y="11527"/>
                  </a:lnTo>
                  <a:lnTo>
                    <a:pt x="2902" y="12348"/>
                  </a:lnTo>
                  <a:lnTo>
                    <a:pt x="2463" y="13187"/>
                  </a:lnTo>
                  <a:lnTo>
                    <a:pt x="1585" y="14867"/>
                  </a:lnTo>
                  <a:lnTo>
                    <a:pt x="1089" y="15840"/>
                  </a:lnTo>
                  <a:lnTo>
                    <a:pt x="650" y="16737"/>
                  </a:lnTo>
                  <a:lnTo>
                    <a:pt x="459" y="17176"/>
                  </a:lnTo>
                  <a:lnTo>
                    <a:pt x="287" y="17634"/>
                  </a:lnTo>
                  <a:lnTo>
                    <a:pt x="134" y="18072"/>
                  </a:lnTo>
                  <a:lnTo>
                    <a:pt x="1" y="18530"/>
                  </a:lnTo>
                  <a:lnTo>
                    <a:pt x="3722" y="18530"/>
                  </a:lnTo>
                  <a:lnTo>
                    <a:pt x="3894" y="17729"/>
                  </a:lnTo>
                  <a:lnTo>
                    <a:pt x="4085" y="16908"/>
                  </a:lnTo>
                  <a:lnTo>
                    <a:pt x="4333" y="16107"/>
                  </a:lnTo>
                  <a:lnTo>
                    <a:pt x="4619" y="15324"/>
                  </a:lnTo>
                  <a:lnTo>
                    <a:pt x="4924" y="14561"/>
                  </a:lnTo>
                  <a:lnTo>
                    <a:pt x="5268" y="13798"/>
                  </a:lnTo>
                  <a:lnTo>
                    <a:pt x="5649" y="13054"/>
                  </a:lnTo>
                  <a:lnTo>
                    <a:pt x="6050" y="12309"/>
                  </a:lnTo>
                  <a:lnTo>
                    <a:pt x="6489" y="11603"/>
                  </a:lnTo>
                  <a:lnTo>
                    <a:pt x="6947" y="10916"/>
                  </a:lnTo>
                  <a:lnTo>
                    <a:pt x="7443" y="10229"/>
                  </a:lnTo>
                  <a:lnTo>
                    <a:pt x="7958" y="9581"/>
                  </a:lnTo>
                  <a:lnTo>
                    <a:pt x="8512" y="8951"/>
                  </a:lnTo>
                  <a:lnTo>
                    <a:pt x="9084" y="8340"/>
                  </a:lnTo>
                  <a:lnTo>
                    <a:pt x="9676" y="7749"/>
                  </a:lnTo>
                  <a:lnTo>
                    <a:pt x="10287" y="7195"/>
                  </a:lnTo>
                  <a:lnTo>
                    <a:pt x="11050" y="6565"/>
                  </a:lnTo>
                  <a:lnTo>
                    <a:pt x="11813" y="5955"/>
                  </a:lnTo>
                  <a:lnTo>
                    <a:pt x="12577" y="5344"/>
                  </a:lnTo>
                  <a:lnTo>
                    <a:pt x="13340" y="4714"/>
                  </a:lnTo>
                  <a:lnTo>
                    <a:pt x="13702" y="4390"/>
                  </a:lnTo>
                  <a:lnTo>
                    <a:pt x="14065" y="4066"/>
                  </a:lnTo>
                  <a:lnTo>
                    <a:pt x="14409" y="3741"/>
                  </a:lnTo>
                  <a:lnTo>
                    <a:pt x="14752" y="3379"/>
                  </a:lnTo>
                  <a:lnTo>
                    <a:pt x="15057" y="3016"/>
                  </a:lnTo>
                  <a:lnTo>
                    <a:pt x="15363" y="2653"/>
                  </a:lnTo>
                  <a:lnTo>
                    <a:pt x="15630" y="2253"/>
                  </a:lnTo>
                  <a:lnTo>
                    <a:pt x="15897" y="1852"/>
                  </a:lnTo>
                  <a:lnTo>
                    <a:pt x="16126" y="1413"/>
                  </a:lnTo>
                  <a:lnTo>
                    <a:pt x="16221" y="1184"/>
                  </a:lnTo>
                  <a:lnTo>
                    <a:pt x="16317" y="955"/>
                  </a:lnTo>
                  <a:lnTo>
                    <a:pt x="16374" y="726"/>
                  </a:lnTo>
                  <a:lnTo>
                    <a:pt x="16431" y="478"/>
                  </a:lnTo>
                  <a:lnTo>
                    <a:pt x="16469" y="249"/>
                  </a:lnTo>
                  <a:lnTo>
                    <a:pt x="16489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8"/>
            <p:cNvSpPr/>
            <p:nvPr/>
          </p:nvSpPr>
          <p:spPr>
            <a:xfrm>
              <a:off x="5464950" y="5034150"/>
              <a:ext cx="389775" cy="433675"/>
            </a:xfrm>
            <a:custGeom>
              <a:avLst/>
              <a:gdLst/>
              <a:ahLst/>
              <a:cxnLst/>
              <a:rect l="l" t="t" r="r" b="b"/>
              <a:pathLst>
                <a:path w="15591" h="17347" extrusionOk="0">
                  <a:moveTo>
                    <a:pt x="1069" y="0"/>
                  </a:moveTo>
                  <a:lnTo>
                    <a:pt x="802" y="19"/>
                  </a:lnTo>
                  <a:lnTo>
                    <a:pt x="554" y="57"/>
                  </a:lnTo>
                  <a:lnTo>
                    <a:pt x="286" y="95"/>
                  </a:lnTo>
                  <a:lnTo>
                    <a:pt x="38" y="172"/>
                  </a:lnTo>
                  <a:lnTo>
                    <a:pt x="0" y="420"/>
                  </a:lnTo>
                  <a:lnTo>
                    <a:pt x="0" y="668"/>
                  </a:lnTo>
                  <a:lnTo>
                    <a:pt x="38" y="916"/>
                  </a:lnTo>
                  <a:lnTo>
                    <a:pt x="77" y="1030"/>
                  </a:lnTo>
                  <a:lnTo>
                    <a:pt x="115" y="1164"/>
                  </a:lnTo>
                  <a:lnTo>
                    <a:pt x="210" y="1317"/>
                  </a:lnTo>
                  <a:lnTo>
                    <a:pt x="305" y="1469"/>
                  </a:lnTo>
                  <a:lnTo>
                    <a:pt x="420" y="1622"/>
                  </a:lnTo>
                  <a:lnTo>
                    <a:pt x="554" y="1737"/>
                  </a:lnTo>
                  <a:lnTo>
                    <a:pt x="706" y="1851"/>
                  </a:lnTo>
                  <a:lnTo>
                    <a:pt x="859" y="1946"/>
                  </a:lnTo>
                  <a:lnTo>
                    <a:pt x="1031" y="2042"/>
                  </a:lnTo>
                  <a:lnTo>
                    <a:pt x="1202" y="2118"/>
                  </a:lnTo>
                  <a:lnTo>
                    <a:pt x="1565" y="2271"/>
                  </a:lnTo>
                  <a:lnTo>
                    <a:pt x="1947" y="2385"/>
                  </a:lnTo>
                  <a:lnTo>
                    <a:pt x="2710" y="2576"/>
                  </a:lnTo>
                  <a:lnTo>
                    <a:pt x="3282" y="2729"/>
                  </a:lnTo>
                  <a:lnTo>
                    <a:pt x="3855" y="2920"/>
                  </a:lnTo>
                  <a:lnTo>
                    <a:pt x="4427" y="3130"/>
                  </a:lnTo>
                  <a:lnTo>
                    <a:pt x="4981" y="3359"/>
                  </a:lnTo>
                  <a:lnTo>
                    <a:pt x="5515" y="3626"/>
                  </a:lnTo>
                  <a:lnTo>
                    <a:pt x="6049" y="3912"/>
                  </a:lnTo>
                  <a:lnTo>
                    <a:pt x="6565" y="4217"/>
                  </a:lnTo>
                  <a:lnTo>
                    <a:pt x="7061" y="4561"/>
                  </a:lnTo>
                  <a:lnTo>
                    <a:pt x="7557" y="4904"/>
                  </a:lnTo>
                  <a:lnTo>
                    <a:pt x="8034" y="5286"/>
                  </a:lnTo>
                  <a:lnTo>
                    <a:pt x="8473" y="5687"/>
                  </a:lnTo>
                  <a:lnTo>
                    <a:pt x="8912" y="6107"/>
                  </a:lnTo>
                  <a:lnTo>
                    <a:pt x="9332" y="6526"/>
                  </a:lnTo>
                  <a:lnTo>
                    <a:pt x="9713" y="6984"/>
                  </a:lnTo>
                  <a:lnTo>
                    <a:pt x="10095" y="7461"/>
                  </a:lnTo>
                  <a:lnTo>
                    <a:pt x="10439" y="7958"/>
                  </a:lnTo>
                  <a:lnTo>
                    <a:pt x="10763" y="8473"/>
                  </a:lnTo>
                  <a:lnTo>
                    <a:pt x="11068" y="8988"/>
                  </a:lnTo>
                  <a:lnTo>
                    <a:pt x="11355" y="9542"/>
                  </a:lnTo>
                  <a:lnTo>
                    <a:pt x="11622" y="10095"/>
                  </a:lnTo>
                  <a:lnTo>
                    <a:pt x="11870" y="10667"/>
                  </a:lnTo>
                  <a:lnTo>
                    <a:pt x="12080" y="11259"/>
                  </a:lnTo>
                  <a:lnTo>
                    <a:pt x="12270" y="11851"/>
                  </a:lnTo>
                  <a:lnTo>
                    <a:pt x="12442" y="12461"/>
                  </a:lnTo>
                  <a:lnTo>
                    <a:pt x="12576" y="13072"/>
                  </a:lnTo>
                  <a:lnTo>
                    <a:pt x="12690" y="13683"/>
                  </a:lnTo>
                  <a:lnTo>
                    <a:pt x="12767" y="14293"/>
                  </a:lnTo>
                  <a:lnTo>
                    <a:pt x="12824" y="14923"/>
                  </a:lnTo>
                  <a:lnTo>
                    <a:pt x="12843" y="15534"/>
                  </a:lnTo>
                  <a:lnTo>
                    <a:pt x="12843" y="16144"/>
                  </a:lnTo>
                  <a:lnTo>
                    <a:pt x="12805" y="16755"/>
                  </a:lnTo>
                  <a:lnTo>
                    <a:pt x="12728" y="17346"/>
                  </a:lnTo>
                  <a:lnTo>
                    <a:pt x="15591" y="17346"/>
                  </a:lnTo>
                  <a:lnTo>
                    <a:pt x="15419" y="16354"/>
                  </a:lnTo>
                  <a:lnTo>
                    <a:pt x="15209" y="15362"/>
                  </a:lnTo>
                  <a:lnTo>
                    <a:pt x="14999" y="14369"/>
                  </a:lnTo>
                  <a:lnTo>
                    <a:pt x="14770" y="13396"/>
                  </a:lnTo>
                  <a:lnTo>
                    <a:pt x="14503" y="12442"/>
                  </a:lnTo>
                  <a:lnTo>
                    <a:pt x="14198" y="11469"/>
                  </a:lnTo>
                  <a:lnTo>
                    <a:pt x="13873" y="10496"/>
                  </a:lnTo>
                  <a:lnTo>
                    <a:pt x="13492" y="9542"/>
                  </a:lnTo>
                  <a:lnTo>
                    <a:pt x="13244" y="8950"/>
                  </a:lnTo>
                  <a:lnTo>
                    <a:pt x="12977" y="8377"/>
                  </a:lnTo>
                  <a:lnTo>
                    <a:pt x="12690" y="7824"/>
                  </a:lnTo>
                  <a:lnTo>
                    <a:pt x="12385" y="7271"/>
                  </a:lnTo>
                  <a:lnTo>
                    <a:pt x="12061" y="6717"/>
                  </a:lnTo>
                  <a:lnTo>
                    <a:pt x="11736" y="6183"/>
                  </a:lnTo>
                  <a:lnTo>
                    <a:pt x="11374" y="5668"/>
                  </a:lnTo>
                  <a:lnTo>
                    <a:pt x="10992" y="5172"/>
                  </a:lnTo>
                  <a:lnTo>
                    <a:pt x="10610" y="4675"/>
                  </a:lnTo>
                  <a:lnTo>
                    <a:pt x="10190" y="4198"/>
                  </a:lnTo>
                  <a:lnTo>
                    <a:pt x="9771" y="3740"/>
                  </a:lnTo>
                  <a:lnTo>
                    <a:pt x="9313" y="3320"/>
                  </a:lnTo>
                  <a:lnTo>
                    <a:pt x="8836" y="2901"/>
                  </a:lnTo>
                  <a:lnTo>
                    <a:pt x="8358" y="2519"/>
                  </a:lnTo>
                  <a:lnTo>
                    <a:pt x="7843" y="2137"/>
                  </a:lnTo>
                  <a:lnTo>
                    <a:pt x="7328" y="1794"/>
                  </a:lnTo>
                  <a:lnTo>
                    <a:pt x="6717" y="1450"/>
                  </a:lnTo>
                  <a:lnTo>
                    <a:pt x="6107" y="1145"/>
                  </a:lnTo>
                  <a:lnTo>
                    <a:pt x="5477" y="859"/>
                  </a:lnTo>
                  <a:lnTo>
                    <a:pt x="4828" y="630"/>
                  </a:lnTo>
                  <a:lnTo>
                    <a:pt x="4160" y="420"/>
                  </a:lnTo>
                  <a:lnTo>
                    <a:pt x="3492" y="248"/>
                  </a:lnTo>
                  <a:lnTo>
                    <a:pt x="2805" y="134"/>
                  </a:lnTo>
                  <a:lnTo>
                    <a:pt x="2118" y="38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8"/>
            <p:cNvSpPr/>
            <p:nvPr/>
          </p:nvSpPr>
          <p:spPr>
            <a:xfrm>
              <a:off x="5534600" y="5096625"/>
              <a:ext cx="851600" cy="371200"/>
            </a:xfrm>
            <a:custGeom>
              <a:avLst/>
              <a:gdLst/>
              <a:ahLst/>
              <a:cxnLst/>
              <a:rect l="l" t="t" r="r" b="b"/>
              <a:pathLst>
                <a:path w="34064" h="14848" extrusionOk="0">
                  <a:moveTo>
                    <a:pt x="22671" y="1"/>
                  </a:moveTo>
                  <a:lnTo>
                    <a:pt x="22327" y="20"/>
                  </a:lnTo>
                  <a:lnTo>
                    <a:pt x="21984" y="58"/>
                  </a:lnTo>
                  <a:lnTo>
                    <a:pt x="21640" y="154"/>
                  </a:lnTo>
                  <a:lnTo>
                    <a:pt x="21297" y="268"/>
                  </a:lnTo>
                  <a:lnTo>
                    <a:pt x="20991" y="402"/>
                  </a:lnTo>
                  <a:lnTo>
                    <a:pt x="20686" y="573"/>
                  </a:lnTo>
                  <a:lnTo>
                    <a:pt x="20400" y="783"/>
                  </a:lnTo>
                  <a:lnTo>
                    <a:pt x="20114" y="993"/>
                  </a:lnTo>
                  <a:lnTo>
                    <a:pt x="19866" y="1241"/>
                  </a:lnTo>
                  <a:lnTo>
                    <a:pt x="19637" y="1508"/>
                  </a:lnTo>
                  <a:lnTo>
                    <a:pt x="19408" y="1776"/>
                  </a:lnTo>
                  <a:lnTo>
                    <a:pt x="19217" y="2081"/>
                  </a:lnTo>
                  <a:lnTo>
                    <a:pt x="19064" y="2386"/>
                  </a:lnTo>
                  <a:lnTo>
                    <a:pt x="18911" y="2711"/>
                  </a:lnTo>
                  <a:lnTo>
                    <a:pt x="18797" y="3035"/>
                  </a:lnTo>
                  <a:lnTo>
                    <a:pt x="18702" y="3379"/>
                  </a:lnTo>
                  <a:lnTo>
                    <a:pt x="18644" y="3722"/>
                  </a:lnTo>
                  <a:lnTo>
                    <a:pt x="18625" y="4066"/>
                  </a:lnTo>
                  <a:lnTo>
                    <a:pt x="18625" y="4409"/>
                  </a:lnTo>
                  <a:lnTo>
                    <a:pt x="18530" y="4199"/>
                  </a:lnTo>
                  <a:lnTo>
                    <a:pt x="18415" y="4008"/>
                  </a:lnTo>
                  <a:lnTo>
                    <a:pt x="18282" y="3817"/>
                  </a:lnTo>
                  <a:lnTo>
                    <a:pt x="18148" y="3627"/>
                  </a:lnTo>
                  <a:lnTo>
                    <a:pt x="17976" y="3455"/>
                  </a:lnTo>
                  <a:lnTo>
                    <a:pt x="17824" y="3283"/>
                  </a:lnTo>
                  <a:lnTo>
                    <a:pt x="17633" y="3130"/>
                  </a:lnTo>
                  <a:lnTo>
                    <a:pt x="17442" y="2997"/>
                  </a:lnTo>
                  <a:lnTo>
                    <a:pt x="17251" y="2863"/>
                  </a:lnTo>
                  <a:lnTo>
                    <a:pt x="17041" y="2749"/>
                  </a:lnTo>
                  <a:lnTo>
                    <a:pt x="16812" y="2653"/>
                  </a:lnTo>
                  <a:lnTo>
                    <a:pt x="16602" y="2558"/>
                  </a:lnTo>
                  <a:lnTo>
                    <a:pt x="16373" y="2482"/>
                  </a:lnTo>
                  <a:lnTo>
                    <a:pt x="16144" y="2424"/>
                  </a:lnTo>
                  <a:lnTo>
                    <a:pt x="15915" y="2386"/>
                  </a:lnTo>
                  <a:lnTo>
                    <a:pt x="15686" y="2348"/>
                  </a:lnTo>
                  <a:lnTo>
                    <a:pt x="15228" y="2348"/>
                  </a:lnTo>
                  <a:lnTo>
                    <a:pt x="14999" y="2367"/>
                  </a:lnTo>
                  <a:lnTo>
                    <a:pt x="14770" y="2405"/>
                  </a:lnTo>
                  <a:lnTo>
                    <a:pt x="14541" y="2463"/>
                  </a:lnTo>
                  <a:lnTo>
                    <a:pt x="14332" y="2520"/>
                  </a:lnTo>
                  <a:lnTo>
                    <a:pt x="14122" y="2615"/>
                  </a:lnTo>
                  <a:lnTo>
                    <a:pt x="13912" y="2711"/>
                  </a:lnTo>
                  <a:lnTo>
                    <a:pt x="13702" y="2825"/>
                  </a:lnTo>
                  <a:lnTo>
                    <a:pt x="13511" y="2940"/>
                  </a:lnTo>
                  <a:lnTo>
                    <a:pt x="13320" y="3073"/>
                  </a:lnTo>
                  <a:lnTo>
                    <a:pt x="13148" y="3226"/>
                  </a:lnTo>
                  <a:lnTo>
                    <a:pt x="12977" y="3379"/>
                  </a:lnTo>
                  <a:lnTo>
                    <a:pt x="12824" y="3550"/>
                  </a:lnTo>
                  <a:lnTo>
                    <a:pt x="12690" y="3741"/>
                  </a:lnTo>
                  <a:lnTo>
                    <a:pt x="12557" y="3932"/>
                  </a:lnTo>
                  <a:lnTo>
                    <a:pt x="12442" y="4123"/>
                  </a:lnTo>
                  <a:lnTo>
                    <a:pt x="12347" y="4333"/>
                  </a:lnTo>
                  <a:lnTo>
                    <a:pt x="12271" y="4543"/>
                  </a:lnTo>
                  <a:lnTo>
                    <a:pt x="12194" y="4772"/>
                  </a:lnTo>
                  <a:lnTo>
                    <a:pt x="12156" y="5001"/>
                  </a:lnTo>
                  <a:lnTo>
                    <a:pt x="12118" y="5211"/>
                  </a:lnTo>
                  <a:lnTo>
                    <a:pt x="12099" y="5440"/>
                  </a:lnTo>
                  <a:lnTo>
                    <a:pt x="12080" y="5669"/>
                  </a:lnTo>
                  <a:lnTo>
                    <a:pt x="12099" y="5917"/>
                  </a:lnTo>
                  <a:lnTo>
                    <a:pt x="12118" y="6127"/>
                  </a:lnTo>
                  <a:lnTo>
                    <a:pt x="12156" y="6356"/>
                  </a:lnTo>
                  <a:lnTo>
                    <a:pt x="12213" y="6585"/>
                  </a:lnTo>
                  <a:lnTo>
                    <a:pt x="12271" y="6814"/>
                  </a:lnTo>
                  <a:lnTo>
                    <a:pt x="12366" y="7023"/>
                  </a:lnTo>
                  <a:lnTo>
                    <a:pt x="12461" y="7233"/>
                  </a:lnTo>
                  <a:lnTo>
                    <a:pt x="12576" y="7424"/>
                  </a:lnTo>
                  <a:lnTo>
                    <a:pt x="12328" y="7386"/>
                  </a:lnTo>
                  <a:lnTo>
                    <a:pt x="12080" y="7348"/>
                  </a:lnTo>
                  <a:lnTo>
                    <a:pt x="11832" y="7329"/>
                  </a:lnTo>
                  <a:lnTo>
                    <a:pt x="11603" y="7329"/>
                  </a:lnTo>
                  <a:lnTo>
                    <a:pt x="11355" y="7348"/>
                  </a:lnTo>
                  <a:lnTo>
                    <a:pt x="11126" y="7367"/>
                  </a:lnTo>
                  <a:lnTo>
                    <a:pt x="10897" y="7405"/>
                  </a:lnTo>
                  <a:lnTo>
                    <a:pt x="10668" y="7462"/>
                  </a:lnTo>
                  <a:lnTo>
                    <a:pt x="10439" y="7539"/>
                  </a:lnTo>
                  <a:lnTo>
                    <a:pt x="10229" y="7634"/>
                  </a:lnTo>
                  <a:lnTo>
                    <a:pt x="10019" y="7729"/>
                  </a:lnTo>
                  <a:lnTo>
                    <a:pt x="9809" y="7863"/>
                  </a:lnTo>
                  <a:lnTo>
                    <a:pt x="9618" y="7997"/>
                  </a:lnTo>
                  <a:lnTo>
                    <a:pt x="9427" y="8149"/>
                  </a:lnTo>
                  <a:lnTo>
                    <a:pt x="9255" y="8302"/>
                  </a:lnTo>
                  <a:lnTo>
                    <a:pt x="9084" y="8493"/>
                  </a:lnTo>
                  <a:lnTo>
                    <a:pt x="8988" y="8264"/>
                  </a:lnTo>
                  <a:lnTo>
                    <a:pt x="8874" y="8016"/>
                  </a:lnTo>
                  <a:lnTo>
                    <a:pt x="8740" y="7806"/>
                  </a:lnTo>
                  <a:lnTo>
                    <a:pt x="8607" y="7577"/>
                  </a:lnTo>
                  <a:lnTo>
                    <a:pt x="8454" y="7367"/>
                  </a:lnTo>
                  <a:lnTo>
                    <a:pt x="8301" y="7157"/>
                  </a:lnTo>
                  <a:lnTo>
                    <a:pt x="8130" y="6966"/>
                  </a:lnTo>
                  <a:lnTo>
                    <a:pt x="7939" y="6794"/>
                  </a:lnTo>
                  <a:lnTo>
                    <a:pt x="7767" y="6604"/>
                  </a:lnTo>
                  <a:lnTo>
                    <a:pt x="7557" y="6451"/>
                  </a:lnTo>
                  <a:lnTo>
                    <a:pt x="7347" y="6298"/>
                  </a:lnTo>
                  <a:lnTo>
                    <a:pt x="7137" y="6165"/>
                  </a:lnTo>
                  <a:lnTo>
                    <a:pt x="6927" y="6031"/>
                  </a:lnTo>
                  <a:lnTo>
                    <a:pt x="6698" y="5936"/>
                  </a:lnTo>
                  <a:lnTo>
                    <a:pt x="6450" y="5840"/>
                  </a:lnTo>
                  <a:lnTo>
                    <a:pt x="6202" y="5764"/>
                  </a:lnTo>
                  <a:lnTo>
                    <a:pt x="5954" y="5688"/>
                  </a:lnTo>
                  <a:lnTo>
                    <a:pt x="5706" y="5649"/>
                  </a:lnTo>
                  <a:lnTo>
                    <a:pt x="5439" y="5630"/>
                  </a:lnTo>
                  <a:lnTo>
                    <a:pt x="5191" y="5630"/>
                  </a:lnTo>
                  <a:lnTo>
                    <a:pt x="4924" y="5649"/>
                  </a:lnTo>
                  <a:lnTo>
                    <a:pt x="4676" y="5669"/>
                  </a:lnTo>
                  <a:lnTo>
                    <a:pt x="4428" y="5726"/>
                  </a:lnTo>
                  <a:lnTo>
                    <a:pt x="4160" y="5783"/>
                  </a:lnTo>
                  <a:lnTo>
                    <a:pt x="3931" y="5878"/>
                  </a:lnTo>
                  <a:lnTo>
                    <a:pt x="3683" y="5974"/>
                  </a:lnTo>
                  <a:lnTo>
                    <a:pt x="3473" y="6088"/>
                  </a:lnTo>
                  <a:lnTo>
                    <a:pt x="3244" y="6222"/>
                  </a:lnTo>
                  <a:lnTo>
                    <a:pt x="3054" y="6375"/>
                  </a:lnTo>
                  <a:lnTo>
                    <a:pt x="2863" y="6546"/>
                  </a:lnTo>
                  <a:lnTo>
                    <a:pt x="2672" y="6737"/>
                  </a:lnTo>
                  <a:lnTo>
                    <a:pt x="2519" y="6928"/>
                  </a:lnTo>
                  <a:lnTo>
                    <a:pt x="2386" y="7157"/>
                  </a:lnTo>
                  <a:lnTo>
                    <a:pt x="2252" y="7367"/>
                  </a:lnTo>
                  <a:lnTo>
                    <a:pt x="2157" y="7615"/>
                  </a:lnTo>
                  <a:lnTo>
                    <a:pt x="2080" y="7863"/>
                  </a:lnTo>
                  <a:lnTo>
                    <a:pt x="2042" y="8111"/>
                  </a:lnTo>
                  <a:lnTo>
                    <a:pt x="2004" y="8378"/>
                  </a:lnTo>
                  <a:lnTo>
                    <a:pt x="1985" y="8626"/>
                  </a:lnTo>
                  <a:lnTo>
                    <a:pt x="2004" y="8894"/>
                  </a:lnTo>
                  <a:lnTo>
                    <a:pt x="2042" y="9142"/>
                  </a:lnTo>
                  <a:lnTo>
                    <a:pt x="2099" y="9390"/>
                  </a:lnTo>
                  <a:lnTo>
                    <a:pt x="2176" y="9638"/>
                  </a:lnTo>
                  <a:lnTo>
                    <a:pt x="2271" y="9867"/>
                  </a:lnTo>
                  <a:lnTo>
                    <a:pt x="2405" y="10077"/>
                  </a:lnTo>
                  <a:lnTo>
                    <a:pt x="2538" y="10287"/>
                  </a:lnTo>
                  <a:lnTo>
                    <a:pt x="2710" y="10477"/>
                  </a:lnTo>
                  <a:lnTo>
                    <a:pt x="2901" y="10649"/>
                  </a:lnTo>
                  <a:lnTo>
                    <a:pt x="2710" y="10611"/>
                  </a:lnTo>
                  <a:lnTo>
                    <a:pt x="2500" y="10592"/>
                  </a:lnTo>
                  <a:lnTo>
                    <a:pt x="2099" y="10592"/>
                  </a:lnTo>
                  <a:lnTo>
                    <a:pt x="1909" y="10630"/>
                  </a:lnTo>
                  <a:lnTo>
                    <a:pt x="1718" y="10687"/>
                  </a:lnTo>
                  <a:lnTo>
                    <a:pt x="1527" y="10745"/>
                  </a:lnTo>
                  <a:lnTo>
                    <a:pt x="1336" y="10821"/>
                  </a:lnTo>
                  <a:lnTo>
                    <a:pt x="1164" y="10916"/>
                  </a:lnTo>
                  <a:lnTo>
                    <a:pt x="993" y="11031"/>
                  </a:lnTo>
                  <a:lnTo>
                    <a:pt x="840" y="11145"/>
                  </a:lnTo>
                  <a:lnTo>
                    <a:pt x="687" y="11279"/>
                  </a:lnTo>
                  <a:lnTo>
                    <a:pt x="535" y="11432"/>
                  </a:lnTo>
                  <a:lnTo>
                    <a:pt x="420" y="11584"/>
                  </a:lnTo>
                  <a:lnTo>
                    <a:pt x="306" y="11756"/>
                  </a:lnTo>
                  <a:lnTo>
                    <a:pt x="210" y="11928"/>
                  </a:lnTo>
                  <a:lnTo>
                    <a:pt x="134" y="12119"/>
                  </a:lnTo>
                  <a:lnTo>
                    <a:pt x="77" y="12309"/>
                  </a:lnTo>
                  <a:lnTo>
                    <a:pt x="19" y="12500"/>
                  </a:lnTo>
                  <a:lnTo>
                    <a:pt x="0" y="12691"/>
                  </a:lnTo>
                  <a:lnTo>
                    <a:pt x="0" y="12901"/>
                  </a:lnTo>
                  <a:lnTo>
                    <a:pt x="0" y="13111"/>
                  </a:lnTo>
                  <a:lnTo>
                    <a:pt x="19" y="13302"/>
                  </a:lnTo>
                  <a:lnTo>
                    <a:pt x="58" y="13512"/>
                  </a:lnTo>
                  <a:lnTo>
                    <a:pt x="115" y="13702"/>
                  </a:lnTo>
                  <a:lnTo>
                    <a:pt x="191" y="13893"/>
                  </a:lnTo>
                  <a:lnTo>
                    <a:pt x="287" y="14065"/>
                  </a:lnTo>
                  <a:lnTo>
                    <a:pt x="382" y="14237"/>
                  </a:lnTo>
                  <a:lnTo>
                    <a:pt x="496" y="14409"/>
                  </a:lnTo>
                  <a:lnTo>
                    <a:pt x="630" y="14561"/>
                  </a:lnTo>
                  <a:lnTo>
                    <a:pt x="764" y="14714"/>
                  </a:lnTo>
                  <a:lnTo>
                    <a:pt x="916" y="14828"/>
                  </a:lnTo>
                  <a:lnTo>
                    <a:pt x="3645" y="14847"/>
                  </a:lnTo>
                  <a:lnTo>
                    <a:pt x="30743" y="14847"/>
                  </a:lnTo>
                  <a:lnTo>
                    <a:pt x="30991" y="14828"/>
                  </a:lnTo>
                  <a:lnTo>
                    <a:pt x="31220" y="14809"/>
                  </a:lnTo>
                  <a:lnTo>
                    <a:pt x="31430" y="14771"/>
                  </a:lnTo>
                  <a:lnTo>
                    <a:pt x="31659" y="14714"/>
                  </a:lnTo>
                  <a:lnTo>
                    <a:pt x="31869" y="14638"/>
                  </a:lnTo>
                  <a:lnTo>
                    <a:pt x="32079" y="14561"/>
                  </a:lnTo>
                  <a:lnTo>
                    <a:pt x="32270" y="14485"/>
                  </a:lnTo>
                  <a:lnTo>
                    <a:pt x="32460" y="14389"/>
                  </a:lnTo>
                  <a:lnTo>
                    <a:pt x="32651" y="14275"/>
                  </a:lnTo>
                  <a:lnTo>
                    <a:pt x="32823" y="14141"/>
                  </a:lnTo>
                  <a:lnTo>
                    <a:pt x="32995" y="14008"/>
                  </a:lnTo>
                  <a:lnTo>
                    <a:pt x="33166" y="13855"/>
                  </a:lnTo>
                  <a:lnTo>
                    <a:pt x="33319" y="13683"/>
                  </a:lnTo>
                  <a:lnTo>
                    <a:pt x="33453" y="13493"/>
                  </a:lnTo>
                  <a:lnTo>
                    <a:pt x="33586" y="13302"/>
                  </a:lnTo>
                  <a:lnTo>
                    <a:pt x="33701" y="13073"/>
                  </a:lnTo>
                  <a:lnTo>
                    <a:pt x="33815" y="12844"/>
                  </a:lnTo>
                  <a:lnTo>
                    <a:pt x="33892" y="12615"/>
                  </a:lnTo>
                  <a:lnTo>
                    <a:pt x="33968" y="12367"/>
                  </a:lnTo>
                  <a:lnTo>
                    <a:pt x="34025" y="12119"/>
                  </a:lnTo>
                  <a:lnTo>
                    <a:pt x="34063" y="11870"/>
                  </a:lnTo>
                  <a:lnTo>
                    <a:pt x="34063" y="11622"/>
                  </a:lnTo>
                  <a:lnTo>
                    <a:pt x="34063" y="11374"/>
                  </a:lnTo>
                  <a:lnTo>
                    <a:pt x="34044" y="11145"/>
                  </a:lnTo>
                  <a:lnTo>
                    <a:pt x="33987" y="10916"/>
                  </a:lnTo>
                  <a:lnTo>
                    <a:pt x="33930" y="10706"/>
                  </a:lnTo>
                  <a:lnTo>
                    <a:pt x="33853" y="10497"/>
                  </a:lnTo>
                  <a:lnTo>
                    <a:pt x="33777" y="10287"/>
                  </a:lnTo>
                  <a:lnTo>
                    <a:pt x="33663" y="10077"/>
                  </a:lnTo>
                  <a:lnTo>
                    <a:pt x="33548" y="9886"/>
                  </a:lnTo>
                  <a:lnTo>
                    <a:pt x="33414" y="9714"/>
                  </a:lnTo>
                  <a:lnTo>
                    <a:pt x="33262" y="9523"/>
                  </a:lnTo>
                  <a:lnTo>
                    <a:pt x="33109" y="9371"/>
                  </a:lnTo>
                  <a:lnTo>
                    <a:pt x="32937" y="9218"/>
                  </a:lnTo>
                  <a:lnTo>
                    <a:pt x="32766" y="9084"/>
                  </a:lnTo>
                  <a:lnTo>
                    <a:pt x="32575" y="8951"/>
                  </a:lnTo>
                  <a:lnTo>
                    <a:pt x="32384" y="8836"/>
                  </a:lnTo>
                  <a:lnTo>
                    <a:pt x="32174" y="8741"/>
                  </a:lnTo>
                  <a:lnTo>
                    <a:pt x="31964" y="8665"/>
                  </a:lnTo>
                  <a:lnTo>
                    <a:pt x="31735" y="8588"/>
                  </a:lnTo>
                  <a:lnTo>
                    <a:pt x="31525" y="8550"/>
                  </a:lnTo>
                  <a:lnTo>
                    <a:pt x="31296" y="8531"/>
                  </a:lnTo>
                  <a:lnTo>
                    <a:pt x="31067" y="8512"/>
                  </a:lnTo>
                  <a:lnTo>
                    <a:pt x="30838" y="8512"/>
                  </a:lnTo>
                  <a:lnTo>
                    <a:pt x="30609" y="8531"/>
                  </a:lnTo>
                  <a:lnTo>
                    <a:pt x="30399" y="8569"/>
                  </a:lnTo>
                  <a:lnTo>
                    <a:pt x="30170" y="8626"/>
                  </a:lnTo>
                  <a:lnTo>
                    <a:pt x="29960" y="8703"/>
                  </a:lnTo>
                  <a:lnTo>
                    <a:pt x="29751" y="8779"/>
                  </a:lnTo>
                  <a:lnTo>
                    <a:pt x="29541" y="8874"/>
                  </a:lnTo>
                  <a:lnTo>
                    <a:pt x="29350" y="8989"/>
                  </a:lnTo>
                  <a:lnTo>
                    <a:pt x="29159" y="9123"/>
                  </a:lnTo>
                  <a:lnTo>
                    <a:pt x="28968" y="9256"/>
                  </a:lnTo>
                  <a:lnTo>
                    <a:pt x="28815" y="9409"/>
                  </a:lnTo>
                  <a:lnTo>
                    <a:pt x="28663" y="9581"/>
                  </a:lnTo>
                  <a:lnTo>
                    <a:pt x="28663" y="9581"/>
                  </a:lnTo>
                  <a:lnTo>
                    <a:pt x="28777" y="9237"/>
                  </a:lnTo>
                  <a:lnTo>
                    <a:pt x="28854" y="8894"/>
                  </a:lnTo>
                  <a:lnTo>
                    <a:pt x="28873" y="8569"/>
                  </a:lnTo>
                  <a:lnTo>
                    <a:pt x="28873" y="8226"/>
                  </a:lnTo>
                  <a:lnTo>
                    <a:pt x="28815" y="7901"/>
                  </a:lnTo>
                  <a:lnTo>
                    <a:pt x="28720" y="7577"/>
                  </a:lnTo>
                  <a:lnTo>
                    <a:pt x="28586" y="7252"/>
                  </a:lnTo>
                  <a:lnTo>
                    <a:pt x="28415" y="6947"/>
                  </a:lnTo>
                  <a:lnTo>
                    <a:pt x="28319" y="6794"/>
                  </a:lnTo>
                  <a:lnTo>
                    <a:pt x="28205" y="6642"/>
                  </a:lnTo>
                  <a:lnTo>
                    <a:pt x="27957" y="6375"/>
                  </a:lnTo>
                  <a:lnTo>
                    <a:pt x="27690" y="6146"/>
                  </a:lnTo>
                  <a:lnTo>
                    <a:pt x="27384" y="5955"/>
                  </a:lnTo>
                  <a:lnTo>
                    <a:pt x="27060" y="5783"/>
                  </a:lnTo>
                  <a:lnTo>
                    <a:pt x="26716" y="5649"/>
                  </a:lnTo>
                  <a:lnTo>
                    <a:pt x="26373" y="5573"/>
                  </a:lnTo>
                  <a:lnTo>
                    <a:pt x="26182" y="5554"/>
                  </a:lnTo>
                  <a:lnTo>
                    <a:pt x="26010" y="5535"/>
                  </a:lnTo>
                  <a:lnTo>
                    <a:pt x="26201" y="5401"/>
                  </a:lnTo>
                  <a:lnTo>
                    <a:pt x="26392" y="5249"/>
                  </a:lnTo>
                  <a:lnTo>
                    <a:pt x="26545" y="5077"/>
                  </a:lnTo>
                  <a:lnTo>
                    <a:pt x="26659" y="4905"/>
                  </a:lnTo>
                  <a:lnTo>
                    <a:pt x="26774" y="4695"/>
                  </a:lnTo>
                  <a:lnTo>
                    <a:pt x="26850" y="4485"/>
                  </a:lnTo>
                  <a:lnTo>
                    <a:pt x="26907" y="4256"/>
                  </a:lnTo>
                  <a:lnTo>
                    <a:pt x="26945" y="4008"/>
                  </a:lnTo>
                  <a:lnTo>
                    <a:pt x="26964" y="3760"/>
                  </a:lnTo>
                  <a:lnTo>
                    <a:pt x="26945" y="3512"/>
                  </a:lnTo>
                  <a:lnTo>
                    <a:pt x="26926" y="3264"/>
                  </a:lnTo>
                  <a:lnTo>
                    <a:pt x="26869" y="3016"/>
                  </a:lnTo>
                  <a:lnTo>
                    <a:pt x="26793" y="2787"/>
                  </a:lnTo>
                  <a:lnTo>
                    <a:pt x="26716" y="2539"/>
                  </a:lnTo>
                  <a:lnTo>
                    <a:pt x="26602" y="2310"/>
                  </a:lnTo>
                  <a:lnTo>
                    <a:pt x="26487" y="2100"/>
                  </a:lnTo>
                  <a:lnTo>
                    <a:pt x="26297" y="1795"/>
                  </a:lnTo>
                  <a:lnTo>
                    <a:pt x="26087" y="1528"/>
                  </a:lnTo>
                  <a:lnTo>
                    <a:pt x="25858" y="1260"/>
                  </a:lnTo>
                  <a:lnTo>
                    <a:pt x="25590" y="1031"/>
                  </a:lnTo>
                  <a:lnTo>
                    <a:pt x="25304" y="821"/>
                  </a:lnTo>
                  <a:lnTo>
                    <a:pt x="25018" y="631"/>
                  </a:lnTo>
                  <a:lnTo>
                    <a:pt x="24713" y="459"/>
                  </a:lnTo>
                  <a:lnTo>
                    <a:pt x="24388" y="306"/>
                  </a:lnTo>
                  <a:lnTo>
                    <a:pt x="24064" y="192"/>
                  </a:lnTo>
                  <a:lnTo>
                    <a:pt x="23720" y="96"/>
                  </a:lnTo>
                  <a:lnTo>
                    <a:pt x="23377" y="39"/>
                  </a:lnTo>
                  <a:lnTo>
                    <a:pt x="230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8"/>
            <p:cNvSpPr/>
            <p:nvPr/>
          </p:nvSpPr>
          <p:spPr>
            <a:xfrm>
              <a:off x="5389075" y="5141950"/>
              <a:ext cx="185150" cy="163200"/>
            </a:xfrm>
            <a:custGeom>
              <a:avLst/>
              <a:gdLst/>
              <a:ahLst/>
              <a:cxnLst/>
              <a:rect l="l" t="t" r="r" b="b"/>
              <a:pathLst>
                <a:path w="7406" h="6528" extrusionOk="0">
                  <a:moveTo>
                    <a:pt x="4447" y="1"/>
                  </a:moveTo>
                  <a:lnTo>
                    <a:pt x="4314" y="20"/>
                  </a:lnTo>
                  <a:lnTo>
                    <a:pt x="4180" y="39"/>
                  </a:lnTo>
                  <a:lnTo>
                    <a:pt x="4066" y="77"/>
                  </a:lnTo>
                  <a:lnTo>
                    <a:pt x="3818" y="192"/>
                  </a:lnTo>
                  <a:lnTo>
                    <a:pt x="3608" y="344"/>
                  </a:lnTo>
                  <a:lnTo>
                    <a:pt x="3493" y="440"/>
                  </a:lnTo>
                  <a:lnTo>
                    <a:pt x="3379" y="554"/>
                  </a:lnTo>
                  <a:lnTo>
                    <a:pt x="3283" y="669"/>
                  </a:lnTo>
                  <a:lnTo>
                    <a:pt x="3188" y="802"/>
                  </a:lnTo>
                  <a:lnTo>
                    <a:pt x="3016" y="1069"/>
                  </a:lnTo>
                  <a:lnTo>
                    <a:pt x="2902" y="1375"/>
                  </a:lnTo>
                  <a:lnTo>
                    <a:pt x="2806" y="1680"/>
                  </a:lnTo>
                  <a:lnTo>
                    <a:pt x="2749" y="1985"/>
                  </a:lnTo>
                  <a:lnTo>
                    <a:pt x="2737" y="2196"/>
                  </a:lnTo>
                  <a:lnTo>
                    <a:pt x="2692" y="2062"/>
                  </a:lnTo>
                  <a:lnTo>
                    <a:pt x="2634" y="1890"/>
                  </a:lnTo>
                  <a:lnTo>
                    <a:pt x="2539" y="1718"/>
                  </a:lnTo>
                  <a:lnTo>
                    <a:pt x="2425" y="1566"/>
                  </a:lnTo>
                  <a:lnTo>
                    <a:pt x="2291" y="1432"/>
                  </a:lnTo>
                  <a:lnTo>
                    <a:pt x="2138" y="1317"/>
                  </a:lnTo>
                  <a:lnTo>
                    <a:pt x="1986" y="1222"/>
                  </a:lnTo>
                  <a:lnTo>
                    <a:pt x="1814" y="1165"/>
                  </a:lnTo>
                  <a:lnTo>
                    <a:pt x="1623" y="1127"/>
                  </a:lnTo>
                  <a:lnTo>
                    <a:pt x="1432" y="1108"/>
                  </a:lnTo>
                  <a:lnTo>
                    <a:pt x="1241" y="1108"/>
                  </a:lnTo>
                  <a:lnTo>
                    <a:pt x="1070" y="1146"/>
                  </a:lnTo>
                  <a:lnTo>
                    <a:pt x="879" y="1203"/>
                  </a:lnTo>
                  <a:lnTo>
                    <a:pt x="707" y="1279"/>
                  </a:lnTo>
                  <a:lnTo>
                    <a:pt x="535" y="1413"/>
                  </a:lnTo>
                  <a:lnTo>
                    <a:pt x="364" y="1566"/>
                  </a:lnTo>
                  <a:lnTo>
                    <a:pt x="230" y="1737"/>
                  </a:lnTo>
                  <a:lnTo>
                    <a:pt x="115" y="1947"/>
                  </a:lnTo>
                  <a:lnTo>
                    <a:pt x="58" y="2119"/>
                  </a:lnTo>
                  <a:lnTo>
                    <a:pt x="20" y="2310"/>
                  </a:lnTo>
                  <a:lnTo>
                    <a:pt x="1" y="2501"/>
                  </a:lnTo>
                  <a:lnTo>
                    <a:pt x="20" y="2691"/>
                  </a:lnTo>
                  <a:lnTo>
                    <a:pt x="58" y="2882"/>
                  </a:lnTo>
                  <a:lnTo>
                    <a:pt x="115" y="3054"/>
                  </a:lnTo>
                  <a:lnTo>
                    <a:pt x="192" y="3226"/>
                  </a:lnTo>
                  <a:lnTo>
                    <a:pt x="287" y="3378"/>
                  </a:lnTo>
                  <a:lnTo>
                    <a:pt x="421" y="3531"/>
                  </a:lnTo>
                  <a:lnTo>
                    <a:pt x="554" y="3646"/>
                  </a:lnTo>
                  <a:lnTo>
                    <a:pt x="726" y="3760"/>
                  </a:lnTo>
                  <a:lnTo>
                    <a:pt x="879" y="3836"/>
                  </a:lnTo>
                  <a:lnTo>
                    <a:pt x="1070" y="3894"/>
                  </a:lnTo>
                  <a:lnTo>
                    <a:pt x="1241" y="3932"/>
                  </a:lnTo>
                  <a:lnTo>
                    <a:pt x="1432" y="3951"/>
                  </a:lnTo>
                  <a:lnTo>
                    <a:pt x="1623" y="3951"/>
                  </a:lnTo>
                  <a:lnTo>
                    <a:pt x="1470" y="4046"/>
                  </a:lnTo>
                  <a:lnTo>
                    <a:pt x="1337" y="4161"/>
                  </a:lnTo>
                  <a:lnTo>
                    <a:pt x="1203" y="4314"/>
                  </a:lnTo>
                  <a:lnTo>
                    <a:pt x="1108" y="4466"/>
                  </a:lnTo>
                  <a:lnTo>
                    <a:pt x="1012" y="4638"/>
                  </a:lnTo>
                  <a:lnTo>
                    <a:pt x="936" y="4810"/>
                  </a:lnTo>
                  <a:lnTo>
                    <a:pt x="898" y="5001"/>
                  </a:lnTo>
                  <a:lnTo>
                    <a:pt x="879" y="5172"/>
                  </a:lnTo>
                  <a:lnTo>
                    <a:pt x="898" y="5344"/>
                  </a:lnTo>
                  <a:lnTo>
                    <a:pt x="917" y="5516"/>
                  </a:lnTo>
                  <a:lnTo>
                    <a:pt x="974" y="5687"/>
                  </a:lnTo>
                  <a:lnTo>
                    <a:pt x="1070" y="5840"/>
                  </a:lnTo>
                  <a:lnTo>
                    <a:pt x="1165" y="5993"/>
                  </a:lnTo>
                  <a:lnTo>
                    <a:pt x="1280" y="6126"/>
                  </a:lnTo>
                  <a:lnTo>
                    <a:pt x="1413" y="6241"/>
                  </a:lnTo>
                  <a:lnTo>
                    <a:pt x="1547" y="6336"/>
                  </a:lnTo>
                  <a:lnTo>
                    <a:pt x="1718" y="6413"/>
                  </a:lnTo>
                  <a:lnTo>
                    <a:pt x="1871" y="6470"/>
                  </a:lnTo>
                  <a:lnTo>
                    <a:pt x="2043" y="6508"/>
                  </a:lnTo>
                  <a:lnTo>
                    <a:pt x="2234" y="6527"/>
                  </a:lnTo>
                  <a:lnTo>
                    <a:pt x="2596" y="6527"/>
                  </a:lnTo>
                  <a:lnTo>
                    <a:pt x="2787" y="6508"/>
                  </a:lnTo>
                  <a:lnTo>
                    <a:pt x="2978" y="6470"/>
                  </a:lnTo>
                  <a:lnTo>
                    <a:pt x="3169" y="6413"/>
                  </a:lnTo>
                  <a:lnTo>
                    <a:pt x="3340" y="6355"/>
                  </a:lnTo>
                  <a:lnTo>
                    <a:pt x="3493" y="6260"/>
                  </a:lnTo>
                  <a:lnTo>
                    <a:pt x="3646" y="6145"/>
                  </a:lnTo>
                  <a:lnTo>
                    <a:pt x="3798" y="6031"/>
                  </a:lnTo>
                  <a:lnTo>
                    <a:pt x="3913" y="5878"/>
                  </a:lnTo>
                  <a:lnTo>
                    <a:pt x="4027" y="5726"/>
                  </a:lnTo>
                  <a:lnTo>
                    <a:pt x="4104" y="5554"/>
                  </a:lnTo>
                  <a:lnTo>
                    <a:pt x="4180" y="5382"/>
                  </a:lnTo>
                  <a:lnTo>
                    <a:pt x="4218" y="5191"/>
                  </a:lnTo>
                  <a:lnTo>
                    <a:pt x="4218" y="5020"/>
                  </a:lnTo>
                  <a:lnTo>
                    <a:pt x="4199" y="4829"/>
                  </a:lnTo>
                  <a:lnTo>
                    <a:pt x="4371" y="5020"/>
                  </a:lnTo>
                  <a:lnTo>
                    <a:pt x="4543" y="5191"/>
                  </a:lnTo>
                  <a:lnTo>
                    <a:pt x="4714" y="5363"/>
                  </a:lnTo>
                  <a:lnTo>
                    <a:pt x="4924" y="5497"/>
                  </a:lnTo>
                  <a:lnTo>
                    <a:pt x="5134" y="5611"/>
                  </a:lnTo>
                  <a:lnTo>
                    <a:pt x="5344" y="5707"/>
                  </a:lnTo>
                  <a:lnTo>
                    <a:pt x="5592" y="5764"/>
                  </a:lnTo>
                  <a:lnTo>
                    <a:pt x="5840" y="5783"/>
                  </a:lnTo>
                  <a:lnTo>
                    <a:pt x="6088" y="5764"/>
                  </a:lnTo>
                  <a:lnTo>
                    <a:pt x="6337" y="5707"/>
                  </a:lnTo>
                  <a:lnTo>
                    <a:pt x="6566" y="5592"/>
                  </a:lnTo>
                  <a:lnTo>
                    <a:pt x="6775" y="5478"/>
                  </a:lnTo>
                  <a:lnTo>
                    <a:pt x="6966" y="5306"/>
                  </a:lnTo>
                  <a:lnTo>
                    <a:pt x="7138" y="5134"/>
                  </a:lnTo>
                  <a:lnTo>
                    <a:pt x="7252" y="4924"/>
                  </a:lnTo>
                  <a:lnTo>
                    <a:pt x="7310" y="4810"/>
                  </a:lnTo>
                  <a:lnTo>
                    <a:pt x="7348" y="4695"/>
                  </a:lnTo>
                  <a:lnTo>
                    <a:pt x="7386" y="4485"/>
                  </a:lnTo>
                  <a:lnTo>
                    <a:pt x="7405" y="4275"/>
                  </a:lnTo>
                  <a:lnTo>
                    <a:pt x="7386" y="4065"/>
                  </a:lnTo>
                  <a:lnTo>
                    <a:pt x="7329" y="3856"/>
                  </a:lnTo>
                  <a:lnTo>
                    <a:pt x="7272" y="3684"/>
                  </a:lnTo>
                  <a:lnTo>
                    <a:pt x="7176" y="3531"/>
                  </a:lnTo>
                  <a:lnTo>
                    <a:pt x="7081" y="3359"/>
                  </a:lnTo>
                  <a:lnTo>
                    <a:pt x="6966" y="3226"/>
                  </a:lnTo>
                  <a:lnTo>
                    <a:pt x="6833" y="3092"/>
                  </a:lnTo>
                  <a:lnTo>
                    <a:pt x="6680" y="2978"/>
                  </a:lnTo>
                  <a:lnTo>
                    <a:pt x="6508" y="2882"/>
                  </a:lnTo>
                  <a:lnTo>
                    <a:pt x="6356" y="2806"/>
                  </a:lnTo>
                  <a:lnTo>
                    <a:pt x="6165" y="2749"/>
                  </a:lnTo>
                  <a:lnTo>
                    <a:pt x="5993" y="2711"/>
                  </a:lnTo>
                  <a:lnTo>
                    <a:pt x="5802" y="2691"/>
                  </a:lnTo>
                  <a:lnTo>
                    <a:pt x="5611" y="2691"/>
                  </a:lnTo>
                  <a:lnTo>
                    <a:pt x="5421" y="2730"/>
                  </a:lnTo>
                  <a:lnTo>
                    <a:pt x="5303" y="2756"/>
                  </a:lnTo>
                  <a:lnTo>
                    <a:pt x="5303" y="2756"/>
                  </a:lnTo>
                  <a:lnTo>
                    <a:pt x="5440" y="2653"/>
                  </a:lnTo>
                  <a:lnTo>
                    <a:pt x="5592" y="2501"/>
                  </a:lnTo>
                  <a:lnTo>
                    <a:pt x="5707" y="2329"/>
                  </a:lnTo>
                  <a:lnTo>
                    <a:pt x="5802" y="2157"/>
                  </a:lnTo>
                  <a:lnTo>
                    <a:pt x="5879" y="1966"/>
                  </a:lnTo>
                  <a:lnTo>
                    <a:pt x="5917" y="1756"/>
                  </a:lnTo>
                  <a:lnTo>
                    <a:pt x="5936" y="1546"/>
                  </a:lnTo>
                  <a:lnTo>
                    <a:pt x="5917" y="1356"/>
                  </a:lnTo>
                  <a:lnTo>
                    <a:pt x="5879" y="1146"/>
                  </a:lnTo>
                  <a:lnTo>
                    <a:pt x="5821" y="955"/>
                  </a:lnTo>
                  <a:lnTo>
                    <a:pt x="5726" y="783"/>
                  </a:lnTo>
                  <a:lnTo>
                    <a:pt x="5611" y="611"/>
                  </a:lnTo>
                  <a:lnTo>
                    <a:pt x="5478" y="440"/>
                  </a:lnTo>
                  <a:lnTo>
                    <a:pt x="5325" y="306"/>
                  </a:lnTo>
                  <a:lnTo>
                    <a:pt x="5153" y="192"/>
                  </a:lnTo>
                  <a:lnTo>
                    <a:pt x="4982" y="96"/>
                  </a:lnTo>
                  <a:lnTo>
                    <a:pt x="4772" y="20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8"/>
            <p:cNvSpPr/>
            <p:nvPr/>
          </p:nvSpPr>
          <p:spPr>
            <a:xfrm>
              <a:off x="5577050" y="5154350"/>
              <a:ext cx="778600" cy="322525"/>
            </a:xfrm>
            <a:custGeom>
              <a:avLst/>
              <a:gdLst/>
              <a:ahLst/>
              <a:cxnLst/>
              <a:rect l="l" t="t" r="r" b="b"/>
              <a:pathLst>
                <a:path w="31144" h="12901" extrusionOk="0">
                  <a:moveTo>
                    <a:pt x="20534" y="1"/>
                  </a:moveTo>
                  <a:lnTo>
                    <a:pt x="20324" y="20"/>
                  </a:lnTo>
                  <a:lnTo>
                    <a:pt x="20133" y="58"/>
                  </a:lnTo>
                  <a:lnTo>
                    <a:pt x="19923" y="115"/>
                  </a:lnTo>
                  <a:lnTo>
                    <a:pt x="19732" y="173"/>
                  </a:lnTo>
                  <a:lnTo>
                    <a:pt x="19542" y="249"/>
                  </a:lnTo>
                  <a:lnTo>
                    <a:pt x="19370" y="344"/>
                  </a:lnTo>
                  <a:lnTo>
                    <a:pt x="19179" y="440"/>
                  </a:lnTo>
                  <a:lnTo>
                    <a:pt x="19007" y="554"/>
                  </a:lnTo>
                  <a:lnTo>
                    <a:pt x="18855" y="669"/>
                  </a:lnTo>
                  <a:lnTo>
                    <a:pt x="18683" y="802"/>
                  </a:lnTo>
                  <a:lnTo>
                    <a:pt x="18549" y="955"/>
                  </a:lnTo>
                  <a:lnTo>
                    <a:pt x="18416" y="1108"/>
                  </a:lnTo>
                  <a:lnTo>
                    <a:pt x="18282" y="1279"/>
                  </a:lnTo>
                  <a:lnTo>
                    <a:pt x="18110" y="1547"/>
                  </a:lnTo>
                  <a:lnTo>
                    <a:pt x="17977" y="1833"/>
                  </a:lnTo>
                  <a:lnTo>
                    <a:pt x="17862" y="2119"/>
                  </a:lnTo>
                  <a:lnTo>
                    <a:pt x="17767" y="2424"/>
                  </a:lnTo>
                  <a:lnTo>
                    <a:pt x="17614" y="3054"/>
                  </a:lnTo>
                  <a:lnTo>
                    <a:pt x="17538" y="3340"/>
                  </a:lnTo>
                  <a:lnTo>
                    <a:pt x="17500" y="3646"/>
                  </a:lnTo>
                  <a:lnTo>
                    <a:pt x="17442" y="3951"/>
                  </a:lnTo>
                  <a:lnTo>
                    <a:pt x="17423" y="4276"/>
                  </a:lnTo>
                  <a:lnTo>
                    <a:pt x="17423" y="4638"/>
                  </a:lnTo>
                  <a:lnTo>
                    <a:pt x="17442" y="5039"/>
                  </a:lnTo>
                  <a:lnTo>
                    <a:pt x="17442" y="5039"/>
                  </a:lnTo>
                  <a:lnTo>
                    <a:pt x="17175" y="4562"/>
                  </a:lnTo>
                  <a:lnTo>
                    <a:pt x="16870" y="4085"/>
                  </a:lnTo>
                  <a:lnTo>
                    <a:pt x="16526" y="3646"/>
                  </a:lnTo>
                  <a:lnTo>
                    <a:pt x="16336" y="3436"/>
                  </a:lnTo>
                  <a:lnTo>
                    <a:pt x="16145" y="3245"/>
                  </a:lnTo>
                  <a:lnTo>
                    <a:pt x="15954" y="3054"/>
                  </a:lnTo>
                  <a:lnTo>
                    <a:pt x="15725" y="2882"/>
                  </a:lnTo>
                  <a:lnTo>
                    <a:pt x="15515" y="2730"/>
                  </a:lnTo>
                  <a:lnTo>
                    <a:pt x="15286" y="2577"/>
                  </a:lnTo>
                  <a:lnTo>
                    <a:pt x="15038" y="2463"/>
                  </a:lnTo>
                  <a:lnTo>
                    <a:pt x="14790" y="2348"/>
                  </a:lnTo>
                  <a:lnTo>
                    <a:pt x="14523" y="2272"/>
                  </a:lnTo>
                  <a:lnTo>
                    <a:pt x="14256" y="2215"/>
                  </a:lnTo>
                  <a:lnTo>
                    <a:pt x="13988" y="2176"/>
                  </a:lnTo>
                  <a:lnTo>
                    <a:pt x="13721" y="2176"/>
                  </a:lnTo>
                  <a:lnTo>
                    <a:pt x="13454" y="2195"/>
                  </a:lnTo>
                  <a:lnTo>
                    <a:pt x="13187" y="2253"/>
                  </a:lnTo>
                  <a:lnTo>
                    <a:pt x="12920" y="2329"/>
                  </a:lnTo>
                  <a:lnTo>
                    <a:pt x="12672" y="2444"/>
                  </a:lnTo>
                  <a:lnTo>
                    <a:pt x="12443" y="2577"/>
                  </a:lnTo>
                  <a:lnTo>
                    <a:pt x="12233" y="2749"/>
                  </a:lnTo>
                  <a:lnTo>
                    <a:pt x="12061" y="2921"/>
                  </a:lnTo>
                  <a:lnTo>
                    <a:pt x="11908" y="3111"/>
                  </a:lnTo>
                  <a:lnTo>
                    <a:pt x="11794" y="3321"/>
                  </a:lnTo>
                  <a:lnTo>
                    <a:pt x="11679" y="3531"/>
                  </a:lnTo>
                  <a:lnTo>
                    <a:pt x="11584" y="3760"/>
                  </a:lnTo>
                  <a:lnTo>
                    <a:pt x="11508" y="3989"/>
                  </a:lnTo>
                  <a:lnTo>
                    <a:pt x="11450" y="4218"/>
                  </a:lnTo>
                  <a:lnTo>
                    <a:pt x="11393" y="4466"/>
                  </a:lnTo>
                  <a:lnTo>
                    <a:pt x="11355" y="4810"/>
                  </a:lnTo>
                  <a:lnTo>
                    <a:pt x="11355" y="5153"/>
                  </a:lnTo>
                  <a:lnTo>
                    <a:pt x="11374" y="5516"/>
                  </a:lnTo>
                  <a:lnTo>
                    <a:pt x="11431" y="5859"/>
                  </a:lnTo>
                  <a:lnTo>
                    <a:pt x="11508" y="6184"/>
                  </a:lnTo>
                  <a:lnTo>
                    <a:pt x="11603" y="6527"/>
                  </a:lnTo>
                  <a:lnTo>
                    <a:pt x="11737" y="6833"/>
                  </a:lnTo>
                  <a:lnTo>
                    <a:pt x="11889" y="7157"/>
                  </a:lnTo>
                  <a:lnTo>
                    <a:pt x="11775" y="7062"/>
                  </a:lnTo>
                  <a:lnTo>
                    <a:pt x="11679" y="6985"/>
                  </a:lnTo>
                  <a:lnTo>
                    <a:pt x="11546" y="6928"/>
                  </a:lnTo>
                  <a:lnTo>
                    <a:pt x="11431" y="6871"/>
                  </a:lnTo>
                  <a:lnTo>
                    <a:pt x="11164" y="6794"/>
                  </a:lnTo>
                  <a:lnTo>
                    <a:pt x="10897" y="6737"/>
                  </a:lnTo>
                  <a:lnTo>
                    <a:pt x="10363" y="6737"/>
                  </a:lnTo>
                  <a:lnTo>
                    <a:pt x="10096" y="6775"/>
                  </a:lnTo>
                  <a:lnTo>
                    <a:pt x="9847" y="6833"/>
                  </a:lnTo>
                  <a:lnTo>
                    <a:pt x="9561" y="6890"/>
                  </a:lnTo>
                  <a:lnTo>
                    <a:pt x="9294" y="6985"/>
                  </a:lnTo>
                  <a:lnTo>
                    <a:pt x="9027" y="7100"/>
                  </a:lnTo>
                  <a:lnTo>
                    <a:pt x="8779" y="7252"/>
                  </a:lnTo>
                  <a:lnTo>
                    <a:pt x="8664" y="7329"/>
                  </a:lnTo>
                  <a:lnTo>
                    <a:pt x="8550" y="7424"/>
                  </a:lnTo>
                  <a:lnTo>
                    <a:pt x="8454" y="7520"/>
                  </a:lnTo>
                  <a:lnTo>
                    <a:pt x="8359" y="7634"/>
                  </a:lnTo>
                  <a:lnTo>
                    <a:pt x="8283" y="7749"/>
                  </a:lnTo>
                  <a:lnTo>
                    <a:pt x="8206" y="7882"/>
                  </a:lnTo>
                  <a:lnTo>
                    <a:pt x="8149" y="8016"/>
                  </a:lnTo>
                  <a:lnTo>
                    <a:pt x="8111" y="8149"/>
                  </a:lnTo>
                  <a:lnTo>
                    <a:pt x="8111" y="8035"/>
                  </a:lnTo>
                  <a:lnTo>
                    <a:pt x="8092" y="7901"/>
                  </a:lnTo>
                  <a:lnTo>
                    <a:pt x="8035" y="7749"/>
                  </a:lnTo>
                  <a:lnTo>
                    <a:pt x="7958" y="7577"/>
                  </a:lnTo>
                  <a:lnTo>
                    <a:pt x="7767" y="7291"/>
                  </a:lnTo>
                  <a:lnTo>
                    <a:pt x="7615" y="7062"/>
                  </a:lnTo>
                  <a:lnTo>
                    <a:pt x="7443" y="6833"/>
                  </a:lnTo>
                  <a:lnTo>
                    <a:pt x="7233" y="6604"/>
                  </a:lnTo>
                  <a:lnTo>
                    <a:pt x="7004" y="6413"/>
                  </a:lnTo>
                  <a:lnTo>
                    <a:pt x="6756" y="6241"/>
                  </a:lnTo>
                  <a:lnTo>
                    <a:pt x="6432" y="6031"/>
                  </a:lnTo>
                  <a:lnTo>
                    <a:pt x="6088" y="5859"/>
                  </a:lnTo>
                  <a:lnTo>
                    <a:pt x="5726" y="5688"/>
                  </a:lnTo>
                  <a:lnTo>
                    <a:pt x="5344" y="5535"/>
                  </a:lnTo>
                  <a:lnTo>
                    <a:pt x="4962" y="5440"/>
                  </a:lnTo>
                  <a:lnTo>
                    <a:pt x="4581" y="5363"/>
                  </a:lnTo>
                  <a:lnTo>
                    <a:pt x="4390" y="5344"/>
                  </a:lnTo>
                  <a:lnTo>
                    <a:pt x="4180" y="5325"/>
                  </a:lnTo>
                  <a:lnTo>
                    <a:pt x="3989" y="5325"/>
                  </a:lnTo>
                  <a:lnTo>
                    <a:pt x="3798" y="5344"/>
                  </a:lnTo>
                  <a:lnTo>
                    <a:pt x="3569" y="5382"/>
                  </a:lnTo>
                  <a:lnTo>
                    <a:pt x="3340" y="5440"/>
                  </a:lnTo>
                  <a:lnTo>
                    <a:pt x="3149" y="5535"/>
                  </a:lnTo>
                  <a:lnTo>
                    <a:pt x="2959" y="5649"/>
                  </a:lnTo>
                  <a:lnTo>
                    <a:pt x="2787" y="5783"/>
                  </a:lnTo>
                  <a:lnTo>
                    <a:pt x="2634" y="5936"/>
                  </a:lnTo>
                  <a:lnTo>
                    <a:pt x="2501" y="6088"/>
                  </a:lnTo>
                  <a:lnTo>
                    <a:pt x="2386" y="6279"/>
                  </a:lnTo>
                  <a:lnTo>
                    <a:pt x="2272" y="6470"/>
                  </a:lnTo>
                  <a:lnTo>
                    <a:pt x="2195" y="6680"/>
                  </a:lnTo>
                  <a:lnTo>
                    <a:pt x="2138" y="6890"/>
                  </a:lnTo>
                  <a:lnTo>
                    <a:pt x="2081" y="7119"/>
                  </a:lnTo>
                  <a:lnTo>
                    <a:pt x="2062" y="7348"/>
                  </a:lnTo>
                  <a:lnTo>
                    <a:pt x="2043" y="7577"/>
                  </a:lnTo>
                  <a:lnTo>
                    <a:pt x="2043" y="7806"/>
                  </a:lnTo>
                  <a:lnTo>
                    <a:pt x="2081" y="8035"/>
                  </a:lnTo>
                  <a:lnTo>
                    <a:pt x="2119" y="8302"/>
                  </a:lnTo>
                  <a:lnTo>
                    <a:pt x="2176" y="8550"/>
                  </a:lnTo>
                  <a:lnTo>
                    <a:pt x="2233" y="8779"/>
                  </a:lnTo>
                  <a:lnTo>
                    <a:pt x="2329" y="8989"/>
                  </a:lnTo>
                  <a:lnTo>
                    <a:pt x="2176" y="8951"/>
                  </a:lnTo>
                  <a:lnTo>
                    <a:pt x="2004" y="8913"/>
                  </a:lnTo>
                  <a:lnTo>
                    <a:pt x="1852" y="8894"/>
                  </a:lnTo>
                  <a:lnTo>
                    <a:pt x="1680" y="8894"/>
                  </a:lnTo>
                  <a:lnTo>
                    <a:pt x="1432" y="8913"/>
                  </a:lnTo>
                  <a:lnTo>
                    <a:pt x="1184" y="8970"/>
                  </a:lnTo>
                  <a:lnTo>
                    <a:pt x="955" y="9046"/>
                  </a:lnTo>
                  <a:lnTo>
                    <a:pt x="726" y="9161"/>
                  </a:lnTo>
                  <a:lnTo>
                    <a:pt x="535" y="9313"/>
                  </a:lnTo>
                  <a:lnTo>
                    <a:pt x="344" y="9485"/>
                  </a:lnTo>
                  <a:lnTo>
                    <a:pt x="211" y="9676"/>
                  </a:lnTo>
                  <a:lnTo>
                    <a:pt x="153" y="9790"/>
                  </a:lnTo>
                  <a:lnTo>
                    <a:pt x="96" y="9905"/>
                  </a:lnTo>
                  <a:lnTo>
                    <a:pt x="39" y="10134"/>
                  </a:lnTo>
                  <a:lnTo>
                    <a:pt x="1" y="10363"/>
                  </a:lnTo>
                  <a:lnTo>
                    <a:pt x="1" y="10592"/>
                  </a:lnTo>
                  <a:lnTo>
                    <a:pt x="58" y="10840"/>
                  </a:lnTo>
                  <a:lnTo>
                    <a:pt x="115" y="11069"/>
                  </a:lnTo>
                  <a:lnTo>
                    <a:pt x="211" y="11279"/>
                  </a:lnTo>
                  <a:lnTo>
                    <a:pt x="325" y="11489"/>
                  </a:lnTo>
                  <a:lnTo>
                    <a:pt x="478" y="11699"/>
                  </a:lnTo>
                  <a:lnTo>
                    <a:pt x="630" y="11871"/>
                  </a:lnTo>
                  <a:lnTo>
                    <a:pt x="783" y="12042"/>
                  </a:lnTo>
                  <a:lnTo>
                    <a:pt x="974" y="12214"/>
                  </a:lnTo>
                  <a:lnTo>
                    <a:pt x="1165" y="12367"/>
                  </a:lnTo>
                  <a:lnTo>
                    <a:pt x="1546" y="12634"/>
                  </a:lnTo>
                  <a:lnTo>
                    <a:pt x="1947" y="12901"/>
                  </a:lnTo>
                  <a:lnTo>
                    <a:pt x="28949" y="12901"/>
                  </a:lnTo>
                  <a:lnTo>
                    <a:pt x="29083" y="12882"/>
                  </a:lnTo>
                  <a:lnTo>
                    <a:pt x="29198" y="12863"/>
                  </a:lnTo>
                  <a:lnTo>
                    <a:pt x="29293" y="12806"/>
                  </a:lnTo>
                  <a:lnTo>
                    <a:pt x="29407" y="12748"/>
                  </a:lnTo>
                  <a:lnTo>
                    <a:pt x="29503" y="12691"/>
                  </a:lnTo>
                  <a:lnTo>
                    <a:pt x="29598" y="12596"/>
                  </a:lnTo>
                  <a:lnTo>
                    <a:pt x="29770" y="12405"/>
                  </a:lnTo>
                  <a:lnTo>
                    <a:pt x="29942" y="12176"/>
                  </a:lnTo>
                  <a:lnTo>
                    <a:pt x="30094" y="11966"/>
                  </a:lnTo>
                  <a:lnTo>
                    <a:pt x="30266" y="11737"/>
                  </a:lnTo>
                  <a:lnTo>
                    <a:pt x="30438" y="11546"/>
                  </a:lnTo>
                  <a:lnTo>
                    <a:pt x="30591" y="11355"/>
                  </a:lnTo>
                  <a:lnTo>
                    <a:pt x="30743" y="11145"/>
                  </a:lnTo>
                  <a:lnTo>
                    <a:pt x="30858" y="10935"/>
                  </a:lnTo>
                  <a:lnTo>
                    <a:pt x="30972" y="10706"/>
                  </a:lnTo>
                  <a:lnTo>
                    <a:pt x="31049" y="10477"/>
                  </a:lnTo>
                  <a:lnTo>
                    <a:pt x="31106" y="10229"/>
                  </a:lnTo>
                  <a:lnTo>
                    <a:pt x="31144" y="9981"/>
                  </a:lnTo>
                  <a:lnTo>
                    <a:pt x="31125" y="9733"/>
                  </a:lnTo>
                  <a:lnTo>
                    <a:pt x="31068" y="9466"/>
                  </a:lnTo>
                  <a:lnTo>
                    <a:pt x="30991" y="9199"/>
                  </a:lnTo>
                  <a:lnTo>
                    <a:pt x="30858" y="8970"/>
                  </a:lnTo>
                  <a:lnTo>
                    <a:pt x="30686" y="8741"/>
                  </a:lnTo>
                  <a:lnTo>
                    <a:pt x="30495" y="8531"/>
                  </a:lnTo>
                  <a:lnTo>
                    <a:pt x="30285" y="8359"/>
                  </a:lnTo>
                  <a:lnTo>
                    <a:pt x="30037" y="8207"/>
                  </a:lnTo>
                  <a:lnTo>
                    <a:pt x="29789" y="8092"/>
                  </a:lnTo>
                  <a:lnTo>
                    <a:pt x="29522" y="7997"/>
                  </a:lnTo>
                  <a:lnTo>
                    <a:pt x="29255" y="7959"/>
                  </a:lnTo>
                  <a:lnTo>
                    <a:pt x="28969" y="7939"/>
                  </a:lnTo>
                  <a:lnTo>
                    <a:pt x="28701" y="7939"/>
                  </a:lnTo>
                  <a:lnTo>
                    <a:pt x="28415" y="7978"/>
                  </a:lnTo>
                  <a:lnTo>
                    <a:pt x="28148" y="8035"/>
                  </a:lnTo>
                  <a:lnTo>
                    <a:pt x="27881" y="8111"/>
                  </a:lnTo>
                  <a:lnTo>
                    <a:pt x="27614" y="8226"/>
                  </a:lnTo>
                  <a:lnTo>
                    <a:pt x="27385" y="8321"/>
                  </a:lnTo>
                  <a:lnTo>
                    <a:pt x="27175" y="8455"/>
                  </a:lnTo>
                  <a:lnTo>
                    <a:pt x="26984" y="8588"/>
                  </a:lnTo>
                  <a:lnTo>
                    <a:pt x="26774" y="8741"/>
                  </a:lnTo>
                  <a:lnTo>
                    <a:pt x="26602" y="8817"/>
                  </a:lnTo>
                  <a:lnTo>
                    <a:pt x="26411" y="8932"/>
                  </a:lnTo>
                  <a:lnTo>
                    <a:pt x="26240" y="9027"/>
                  </a:lnTo>
                  <a:lnTo>
                    <a:pt x="26068" y="9161"/>
                  </a:lnTo>
                  <a:lnTo>
                    <a:pt x="26125" y="8970"/>
                  </a:lnTo>
                  <a:lnTo>
                    <a:pt x="26182" y="8798"/>
                  </a:lnTo>
                  <a:lnTo>
                    <a:pt x="26221" y="8607"/>
                  </a:lnTo>
                  <a:lnTo>
                    <a:pt x="26259" y="8417"/>
                  </a:lnTo>
                  <a:lnTo>
                    <a:pt x="26278" y="8207"/>
                  </a:lnTo>
                  <a:lnTo>
                    <a:pt x="26278" y="8016"/>
                  </a:lnTo>
                  <a:lnTo>
                    <a:pt x="26259" y="7825"/>
                  </a:lnTo>
                  <a:lnTo>
                    <a:pt x="26240" y="7634"/>
                  </a:lnTo>
                  <a:lnTo>
                    <a:pt x="26202" y="7443"/>
                  </a:lnTo>
                  <a:lnTo>
                    <a:pt x="26144" y="7252"/>
                  </a:lnTo>
                  <a:lnTo>
                    <a:pt x="26087" y="7062"/>
                  </a:lnTo>
                  <a:lnTo>
                    <a:pt x="26011" y="6871"/>
                  </a:lnTo>
                  <a:lnTo>
                    <a:pt x="25934" y="6699"/>
                  </a:lnTo>
                  <a:lnTo>
                    <a:pt x="25839" y="6527"/>
                  </a:lnTo>
                  <a:lnTo>
                    <a:pt x="25744" y="6356"/>
                  </a:lnTo>
                  <a:lnTo>
                    <a:pt x="25629" y="6203"/>
                  </a:lnTo>
                  <a:lnTo>
                    <a:pt x="25495" y="6050"/>
                  </a:lnTo>
                  <a:lnTo>
                    <a:pt x="25362" y="5917"/>
                  </a:lnTo>
                  <a:lnTo>
                    <a:pt x="25228" y="5783"/>
                  </a:lnTo>
                  <a:lnTo>
                    <a:pt x="25076" y="5669"/>
                  </a:lnTo>
                  <a:lnTo>
                    <a:pt x="24904" y="5573"/>
                  </a:lnTo>
                  <a:lnTo>
                    <a:pt x="24751" y="5478"/>
                  </a:lnTo>
                  <a:lnTo>
                    <a:pt x="24579" y="5382"/>
                  </a:lnTo>
                  <a:lnTo>
                    <a:pt x="24389" y="5306"/>
                  </a:lnTo>
                  <a:lnTo>
                    <a:pt x="24217" y="5249"/>
                  </a:lnTo>
                  <a:lnTo>
                    <a:pt x="24026" y="5211"/>
                  </a:lnTo>
                  <a:lnTo>
                    <a:pt x="23854" y="5172"/>
                  </a:lnTo>
                  <a:lnTo>
                    <a:pt x="23663" y="5134"/>
                  </a:lnTo>
                  <a:lnTo>
                    <a:pt x="23282" y="5134"/>
                  </a:lnTo>
                  <a:lnTo>
                    <a:pt x="23091" y="5153"/>
                  </a:lnTo>
                  <a:lnTo>
                    <a:pt x="22900" y="5172"/>
                  </a:lnTo>
                  <a:lnTo>
                    <a:pt x="22900" y="5172"/>
                  </a:lnTo>
                  <a:lnTo>
                    <a:pt x="23034" y="5020"/>
                  </a:lnTo>
                  <a:lnTo>
                    <a:pt x="23148" y="4848"/>
                  </a:lnTo>
                  <a:lnTo>
                    <a:pt x="23263" y="4676"/>
                  </a:lnTo>
                  <a:lnTo>
                    <a:pt x="23358" y="4505"/>
                  </a:lnTo>
                  <a:lnTo>
                    <a:pt x="23454" y="4314"/>
                  </a:lnTo>
                  <a:lnTo>
                    <a:pt x="23530" y="4123"/>
                  </a:lnTo>
                  <a:lnTo>
                    <a:pt x="23587" y="3913"/>
                  </a:lnTo>
                  <a:lnTo>
                    <a:pt x="23625" y="3703"/>
                  </a:lnTo>
                  <a:lnTo>
                    <a:pt x="23663" y="3512"/>
                  </a:lnTo>
                  <a:lnTo>
                    <a:pt x="23683" y="3302"/>
                  </a:lnTo>
                  <a:lnTo>
                    <a:pt x="23702" y="3092"/>
                  </a:lnTo>
                  <a:lnTo>
                    <a:pt x="23683" y="2882"/>
                  </a:lnTo>
                  <a:lnTo>
                    <a:pt x="23683" y="2673"/>
                  </a:lnTo>
                  <a:lnTo>
                    <a:pt x="23644" y="2463"/>
                  </a:lnTo>
                  <a:lnTo>
                    <a:pt x="23587" y="2272"/>
                  </a:lnTo>
                  <a:lnTo>
                    <a:pt x="23530" y="2062"/>
                  </a:lnTo>
                  <a:lnTo>
                    <a:pt x="23454" y="1871"/>
                  </a:lnTo>
                  <a:lnTo>
                    <a:pt x="23377" y="1680"/>
                  </a:lnTo>
                  <a:lnTo>
                    <a:pt x="23282" y="1489"/>
                  </a:lnTo>
                  <a:lnTo>
                    <a:pt x="23167" y="1318"/>
                  </a:lnTo>
                  <a:lnTo>
                    <a:pt x="23034" y="1146"/>
                  </a:lnTo>
                  <a:lnTo>
                    <a:pt x="22900" y="993"/>
                  </a:lnTo>
                  <a:lnTo>
                    <a:pt x="22767" y="841"/>
                  </a:lnTo>
                  <a:lnTo>
                    <a:pt x="22614" y="707"/>
                  </a:lnTo>
                  <a:lnTo>
                    <a:pt x="22442" y="573"/>
                  </a:lnTo>
                  <a:lnTo>
                    <a:pt x="22270" y="459"/>
                  </a:lnTo>
                  <a:lnTo>
                    <a:pt x="22099" y="364"/>
                  </a:lnTo>
                  <a:lnTo>
                    <a:pt x="21927" y="268"/>
                  </a:lnTo>
                  <a:lnTo>
                    <a:pt x="21736" y="192"/>
                  </a:lnTo>
                  <a:lnTo>
                    <a:pt x="21545" y="115"/>
                  </a:lnTo>
                  <a:lnTo>
                    <a:pt x="21335" y="58"/>
                  </a:lnTo>
                  <a:lnTo>
                    <a:pt x="21145" y="20"/>
                  </a:lnTo>
                  <a:lnTo>
                    <a:pt x="2093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8"/>
            <p:cNvSpPr/>
            <p:nvPr/>
          </p:nvSpPr>
          <p:spPr>
            <a:xfrm>
              <a:off x="5454450" y="5209225"/>
              <a:ext cx="43425" cy="43450"/>
            </a:xfrm>
            <a:custGeom>
              <a:avLst/>
              <a:gdLst/>
              <a:ahLst/>
              <a:cxnLst/>
              <a:rect l="l" t="t" r="r" b="b"/>
              <a:pathLst>
                <a:path w="1737" h="1738" extrusionOk="0">
                  <a:moveTo>
                    <a:pt x="878" y="0"/>
                  </a:moveTo>
                  <a:lnTo>
                    <a:pt x="687" y="20"/>
                  </a:lnTo>
                  <a:lnTo>
                    <a:pt x="535" y="77"/>
                  </a:lnTo>
                  <a:lnTo>
                    <a:pt x="382" y="153"/>
                  </a:lnTo>
                  <a:lnTo>
                    <a:pt x="248" y="249"/>
                  </a:lnTo>
                  <a:lnTo>
                    <a:pt x="153" y="382"/>
                  </a:lnTo>
                  <a:lnTo>
                    <a:pt x="77" y="535"/>
                  </a:lnTo>
                  <a:lnTo>
                    <a:pt x="19" y="687"/>
                  </a:lnTo>
                  <a:lnTo>
                    <a:pt x="0" y="878"/>
                  </a:lnTo>
                  <a:lnTo>
                    <a:pt x="19" y="1050"/>
                  </a:lnTo>
                  <a:lnTo>
                    <a:pt x="77" y="1203"/>
                  </a:lnTo>
                  <a:lnTo>
                    <a:pt x="153" y="1355"/>
                  </a:lnTo>
                  <a:lnTo>
                    <a:pt x="248" y="1489"/>
                  </a:lnTo>
                  <a:lnTo>
                    <a:pt x="382" y="1584"/>
                  </a:lnTo>
                  <a:lnTo>
                    <a:pt x="535" y="1680"/>
                  </a:lnTo>
                  <a:lnTo>
                    <a:pt x="687" y="1718"/>
                  </a:lnTo>
                  <a:lnTo>
                    <a:pt x="878" y="1737"/>
                  </a:lnTo>
                  <a:lnTo>
                    <a:pt x="1050" y="1718"/>
                  </a:lnTo>
                  <a:lnTo>
                    <a:pt x="1203" y="1680"/>
                  </a:lnTo>
                  <a:lnTo>
                    <a:pt x="1355" y="1584"/>
                  </a:lnTo>
                  <a:lnTo>
                    <a:pt x="1489" y="1489"/>
                  </a:lnTo>
                  <a:lnTo>
                    <a:pt x="1584" y="1355"/>
                  </a:lnTo>
                  <a:lnTo>
                    <a:pt x="1680" y="1203"/>
                  </a:lnTo>
                  <a:lnTo>
                    <a:pt x="1718" y="1050"/>
                  </a:lnTo>
                  <a:lnTo>
                    <a:pt x="1737" y="878"/>
                  </a:lnTo>
                  <a:lnTo>
                    <a:pt x="1718" y="687"/>
                  </a:lnTo>
                  <a:lnTo>
                    <a:pt x="1680" y="535"/>
                  </a:lnTo>
                  <a:lnTo>
                    <a:pt x="1584" y="382"/>
                  </a:lnTo>
                  <a:lnTo>
                    <a:pt x="1489" y="249"/>
                  </a:lnTo>
                  <a:lnTo>
                    <a:pt x="1355" y="153"/>
                  </a:lnTo>
                  <a:lnTo>
                    <a:pt x="1203" y="77"/>
                  </a:lnTo>
                  <a:lnTo>
                    <a:pt x="1050" y="20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8"/>
            <p:cNvSpPr/>
            <p:nvPr/>
          </p:nvSpPr>
          <p:spPr>
            <a:xfrm>
              <a:off x="4978325" y="5212075"/>
              <a:ext cx="197525" cy="186575"/>
            </a:xfrm>
            <a:custGeom>
              <a:avLst/>
              <a:gdLst/>
              <a:ahLst/>
              <a:cxnLst/>
              <a:rect l="l" t="t" r="r" b="b"/>
              <a:pathLst>
                <a:path w="7901" h="7463" extrusionOk="0">
                  <a:moveTo>
                    <a:pt x="4771" y="1"/>
                  </a:moveTo>
                  <a:lnTo>
                    <a:pt x="4504" y="39"/>
                  </a:lnTo>
                  <a:lnTo>
                    <a:pt x="4256" y="115"/>
                  </a:lnTo>
                  <a:lnTo>
                    <a:pt x="4008" y="211"/>
                  </a:lnTo>
                  <a:lnTo>
                    <a:pt x="3798" y="344"/>
                  </a:lnTo>
                  <a:lnTo>
                    <a:pt x="3588" y="516"/>
                  </a:lnTo>
                  <a:lnTo>
                    <a:pt x="3397" y="707"/>
                  </a:lnTo>
                  <a:lnTo>
                    <a:pt x="3245" y="917"/>
                  </a:lnTo>
                  <a:lnTo>
                    <a:pt x="3187" y="1031"/>
                  </a:lnTo>
                  <a:lnTo>
                    <a:pt x="3130" y="1146"/>
                  </a:lnTo>
                  <a:lnTo>
                    <a:pt x="3035" y="1413"/>
                  </a:lnTo>
                  <a:lnTo>
                    <a:pt x="2997" y="1680"/>
                  </a:lnTo>
                  <a:lnTo>
                    <a:pt x="2978" y="1967"/>
                  </a:lnTo>
                  <a:lnTo>
                    <a:pt x="2997" y="2234"/>
                  </a:lnTo>
                  <a:lnTo>
                    <a:pt x="3035" y="2520"/>
                  </a:lnTo>
                  <a:lnTo>
                    <a:pt x="3103" y="2760"/>
                  </a:lnTo>
                  <a:lnTo>
                    <a:pt x="2997" y="2577"/>
                  </a:lnTo>
                  <a:lnTo>
                    <a:pt x="2844" y="2367"/>
                  </a:lnTo>
                  <a:lnTo>
                    <a:pt x="2653" y="2196"/>
                  </a:lnTo>
                  <a:lnTo>
                    <a:pt x="2443" y="2043"/>
                  </a:lnTo>
                  <a:lnTo>
                    <a:pt x="2214" y="1928"/>
                  </a:lnTo>
                  <a:lnTo>
                    <a:pt x="1985" y="1852"/>
                  </a:lnTo>
                  <a:lnTo>
                    <a:pt x="1737" y="1833"/>
                  </a:lnTo>
                  <a:lnTo>
                    <a:pt x="1470" y="1833"/>
                  </a:lnTo>
                  <a:lnTo>
                    <a:pt x="1222" y="1871"/>
                  </a:lnTo>
                  <a:lnTo>
                    <a:pt x="974" y="1967"/>
                  </a:lnTo>
                  <a:lnTo>
                    <a:pt x="764" y="2081"/>
                  </a:lnTo>
                  <a:lnTo>
                    <a:pt x="554" y="2234"/>
                  </a:lnTo>
                  <a:lnTo>
                    <a:pt x="382" y="2425"/>
                  </a:lnTo>
                  <a:lnTo>
                    <a:pt x="230" y="2615"/>
                  </a:lnTo>
                  <a:lnTo>
                    <a:pt x="115" y="2844"/>
                  </a:lnTo>
                  <a:lnTo>
                    <a:pt x="39" y="3054"/>
                  </a:lnTo>
                  <a:lnTo>
                    <a:pt x="1" y="3283"/>
                  </a:lnTo>
                  <a:lnTo>
                    <a:pt x="1" y="3512"/>
                  </a:lnTo>
                  <a:lnTo>
                    <a:pt x="20" y="3722"/>
                  </a:lnTo>
                  <a:lnTo>
                    <a:pt x="58" y="3875"/>
                  </a:lnTo>
                  <a:lnTo>
                    <a:pt x="115" y="4027"/>
                  </a:lnTo>
                  <a:lnTo>
                    <a:pt x="191" y="4161"/>
                  </a:lnTo>
                  <a:lnTo>
                    <a:pt x="268" y="4295"/>
                  </a:lnTo>
                  <a:lnTo>
                    <a:pt x="363" y="4428"/>
                  </a:lnTo>
                  <a:lnTo>
                    <a:pt x="478" y="4543"/>
                  </a:lnTo>
                  <a:lnTo>
                    <a:pt x="592" y="4638"/>
                  </a:lnTo>
                  <a:lnTo>
                    <a:pt x="726" y="4714"/>
                  </a:lnTo>
                  <a:lnTo>
                    <a:pt x="878" y="4791"/>
                  </a:lnTo>
                  <a:lnTo>
                    <a:pt x="1012" y="4848"/>
                  </a:lnTo>
                  <a:lnTo>
                    <a:pt x="1165" y="4886"/>
                  </a:lnTo>
                  <a:lnTo>
                    <a:pt x="1336" y="4924"/>
                  </a:lnTo>
                  <a:lnTo>
                    <a:pt x="1642" y="4924"/>
                  </a:lnTo>
                  <a:lnTo>
                    <a:pt x="1794" y="4886"/>
                  </a:lnTo>
                  <a:lnTo>
                    <a:pt x="1820" y="4880"/>
                  </a:lnTo>
                  <a:lnTo>
                    <a:pt x="1756" y="4905"/>
                  </a:lnTo>
                  <a:lnTo>
                    <a:pt x="1661" y="4963"/>
                  </a:lnTo>
                  <a:lnTo>
                    <a:pt x="1584" y="5039"/>
                  </a:lnTo>
                  <a:lnTo>
                    <a:pt x="1508" y="5134"/>
                  </a:lnTo>
                  <a:lnTo>
                    <a:pt x="1432" y="5230"/>
                  </a:lnTo>
                  <a:lnTo>
                    <a:pt x="1336" y="5421"/>
                  </a:lnTo>
                  <a:lnTo>
                    <a:pt x="1279" y="5611"/>
                  </a:lnTo>
                  <a:lnTo>
                    <a:pt x="1260" y="5802"/>
                  </a:lnTo>
                  <a:lnTo>
                    <a:pt x="1260" y="6012"/>
                  </a:lnTo>
                  <a:lnTo>
                    <a:pt x="1317" y="6222"/>
                  </a:lnTo>
                  <a:lnTo>
                    <a:pt x="1355" y="6356"/>
                  </a:lnTo>
                  <a:lnTo>
                    <a:pt x="1432" y="6489"/>
                  </a:lnTo>
                  <a:lnTo>
                    <a:pt x="1508" y="6623"/>
                  </a:lnTo>
                  <a:lnTo>
                    <a:pt x="1584" y="6756"/>
                  </a:lnTo>
                  <a:lnTo>
                    <a:pt x="1680" y="6871"/>
                  </a:lnTo>
                  <a:lnTo>
                    <a:pt x="1794" y="6966"/>
                  </a:lnTo>
                  <a:lnTo>
                    <a:pt x="1909" y="7062"/>
                  </a:lnTo>
                  <a:lnTo>
                    <a:pt x="2023" y="7157"/>
                  </a:lnTo>
                  <a:lnTo>
                    <a:pt x="2157" y="7233"/>
                  </a:lnTo>
                  <a:lnTo>
                    <a:pt x="2291" y="7310"/>
                  </a:lnTo>
                  <a:lnTo>
                    <a:pt x="2424" y="7367"/>
                  </a:lnTo>
                  <a:lnTo>
                    <a:pt x="2577" y="7405"/>
                  </a:lnTo>
                  <a:lnTo>
                    <a:pt x="2729" y="7424"/>
                  </a:lnTo>
                  <a:lnTo>
                    <a:pt x="2882" y="7443"/>
                  </a:lnTo>
                  <a:lnTo>
                    <a:pt x="3016" y="7462"/>
                  </a:lnTo>
                  <a:lnTo>
                    <a:pt x="3168" y="7443"/>
                  </a:lnTo>
                  <a:lnTo>
                    <a:pt x="3321" y="7424"/>
                  </a:lnTo>
                  <a:lnTo>
                    <a:pt x="3474" y="7386"/>
                  </a:lnTo>
                  <a:lnTo>
                    <a:pt x="3607" y="7329"/>
                  </a:lnTo>
                  <a:lnTo>
                    <a:pt x="3741" y="7252"/>
                  </a:lnTo>
                  <a:lnTo>
                    <a:pt x="3874" y="7176"/>
                  </a:lnTo>
                  <a:lnTo>
                    <a:pt x="3989" y="7100"/>
                  </a:lnTo>
                  <a:lnTo>
                    <a:pt x="4122" y="7004"/>
                  </a:lnTo>
                  <a:lnTo>
                    <a:pt x="4218" y="6890"/>
                  </a:lnTo>
                  <a:lnTo>
                    <a:pt x="4313" y="6775"/>
                  </a:lnTo>
                  <a:lnTo>
                    <a:pt x="4409" y="6661"/>
                  </a:lnTo>
                  <a:lnTo>
                    <a:pt x="4485" y="6527"/>
                  </a:lnTo>
                  <a:lnTo>
                    <a:pt x="4561" y="6394"/>
                  </a:lnTo>
                  <a:lnTo>
                    <a:pt x="4619" y="6260"/>
                  </a:lnTo>
                  <a:lnTo>
                    <a:pt x="4657" y="6108"/>
                  </a:lnTo>
                  <a:lnTo>
                    <a:pt x="4676" y="5955"/>
                  </a:lnTo>
                  <a:lnTo>
                    <a:pt x="4695" y="5802"/>
                  </a:lnTo>
                  <a:lnTo>
                    <a:pt x="4714" y="5917"/>
                  </a:lnTo>
                  <a:lnTo>
                    <a:pt x="4752" y="6012"/>
                  </a:lnTo>
                  <a:lnTo>
                    <a:pt x="4809" y="6108"/>
                  </a:lnTo>
                  <a:lnTo>
                    <a:pt x="4867" y="6203"/>
                  </a:lnTo>
                  <a:lnTo>
                    <a:pt x="5019" y="6375"/>
                  </a:lnTo>
                  <a:lnTo>
                    <a:pt x="5191" y="6508"/>
                  </a:lnTo>
                  <a:lnTo>
                    <a:pt x="5382" y="6604"/>
                  </a:lnTo>
                  <a:lnTo>
                    <a:pt x="5592" y="6661"/>
                  </a:lnTo>
                  <a:lnTo>
                    <a:pt x="5802" y="6718"/>
                  </a:lnTo>
                  <a:lnTo>
                    <a:pt x="6031" y="6737"/>
                  </a:lnTo>
                  <a:lnTo>
                    <a:pt x="6336" y="6756"/>
                  </a:lnTo>
                  <a:lnTo>
                    <a:pt x="6622" y="6737"/>
                  </a:lnTo>
                  <a:lnTo>
                    <a:pt x="6775" y="6718"/>
                  </a:lnTo>
                  <a:lnTo>
                    <a:pt x="6928" y="6680"/>
                  </a:lnTo>
                  <a:lnTo>
                    <a:pt x="7061" y="6623"/>
                  </a:lnTo>
                  <a:lnTo>
                    <a:pt x="7195" y="6566"/>
                  </a:lnTo>
                  <a:lnTo>
                    <a:pt x="7348" y="6470"/>
                  </a:lnTo>
                  <a:lnTo>
                    <a:pt x="7500" y="6337"/>
                  </a:lnTo>
                  <a:lnTo>
                    <a:pt x="7615" y="6203"/>
                  </a:lnTo>
                  <a:lnTo>
                    <a:pt x="7710" y="6050"/>
                  </a:lnTo>
                  <a:lnTo>
                    <a:pt x="7786" y="5879"/>
                  </a:lnTo>
                  <a:lnTo>
                    <a:pt x="7844" y="5707"/>
                  </a:lnTo>
                  <a:lnTo>
                    <a:pt x="7882" y="5516"/>
                  </a:lnTo>
                  <a:lnTo>
                    <a:pt x="7901" y="5325"/>
                  </a:lnTo>
                  <a:lnTo>
                    <a:pt x="7882" y="5153"/>
                  </a:lnTo>
                  <a:lnTo>
                    <a:pt x="7863" y="4963"/>
                  </a:lnTo>
                  <a:lnTo>
                    <a:pt x="7806" y="4791"/>
                  </a:lnTo>
                  <a:lnTo>
                    <a:pt x="7729" y="4619"/>
                  </a:lnTo>
                  <a:lnTo>
                    <a:pt x="7634" y="4447"/>
                  </a:lnTo>
                  <a:lnTo>
                    <a:pt x="7538" y="4295"/>
                  </a:lnTo>
                  <a:lnTo>
                    <a:pt x="7424" y="4161"/>
                  </a:lnTo>
                  <a:lnTo>
                    <a:pt x="7290" y="4027"/>
                  </a:lnTo>
                  <a:lnTo>
                    <a:pt x="7138" y="3913"/>
                  </a:lnTo>
                  <a:lnTo>
                    <a:pt x="6985" y="3818"/>
                  </a:lnTo>
                  <a:lnTo>
                    <a:pt x="6832" y="3722"/>
                  </a:lnTo>
                  <a:lnTo>
                    <a:pt x="6661" y="3646"/>
                  </a:lnTo>
                  <a:lnTo>
                    <a:pt x="6489" y="3589"/>
                  </a:lnTo>
                  <a:lnTo>
                    <a:pt x="6298" y="3531"/>
                  </a:lnTo>
                  <a:lnTo>
                    <a:pt x="6126" y="3512"/>
                  </a:lnTo>
                  <a:lnTo>
                    <a:pt x="5935" y="3474"/>
                  </a:lnTo>
                  <a:lnTo>
                    <a:pt x="6107" y="3226"/>
                  </a:lnTo>
                  <a:lnTo>
                    <a:pt x="6260" y="2959"/>
                  </a:lnTo>
                  <a:lnTo>
                    <a:pt x="6393" y="2692"/>
                  </a:lnTo>
                  <a:lnTo>
                    <a:pt x="6489" y="2425"/>
                  </a:lnTo>
                  <a:lnTo>
                    <a:pt x="6565" y="2138"/>
                  </a:lnTo>
                  <a:lnTo>
                    <a:pt x="6603" y="1852"/>
                  </a:lnTo>
                  <a:lnTo>
                    <a:pt x="6622" y="1699"/>
                  </a:lnTo>
                  <a:lnTo>
                    <a:pt x="6603" y="1547"/>
                  </a:lnTo>
                  <a:lnTo>
                    <a:pt x="6584" y="1413"/>
                  </a:lnTo>
                  <a:lnTo>
                    <a:pt x="6546" y="1260"/>
                  </a:lnTo>
                  <a:lnTo>
                    <a:pt x="6470" y="1012"/>
                  </a:lnTo>
                  <a:lnTo>
                    <a:pt x="6336" y="783"/>
                  </a:lnTo>
                  <a:lnTo>
                    <a:pt x="6164" y="593"/>
                  </a:lnTo>
                  <a:lnTo>
                    <a:pt x="5974" y="402"/>
                  </a:lnTo>
                  <a:lnTo>
                    <a:pt x="5764" y="249"/>
                  </a:lnTo>
                  <a:lnTo>
                    <a:pt x="5535" y="135"/>
                  </a:lnTo>
                  <a:lnTo>
                    <a:pt x="5287" y="58"/>
                  </a:lnTo>
                  <a:lnTo>
                    <a:pt x="5019" y="20"/>
                  </a:lnTo>
                  <a:lnTo>
                    <a:pt x="47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8"/>
            <p:cNvSpPr/>
            <p:nvPr/>
          </p:nvSpPr>
          <p:spPr>
            <a:xfrm>
              <a:off x="5411025" y="5220675"/>
              <a:ext cx="163200" cy="84475"/>
            </a:xfrm>
            <a:custGeom>
              <a:avLst/>
              <a:gdLst/>
              <a:ahLst/>
              <a:cxnLst/>
              <a:rect l="l" t="t" r="r" b="b"/>
              <a:pathLst>
                <a:path w="6528" h="3379" extrusionOk="0">
                  <a:moveTo>
                    <a:pt x="6012" y="0"/>
                  </a:moveTo>
                  <a:lnTo>
                    <a:pt x="5993" y="115"/>
                  </a:lnTo>
                  <a:lnTo>
                    <a:pt x="5955" y="229"/>
                  </a:lnTo>
                  <a:lnTo>
                    <a:pt x="5897" y="344"/>
                  </a:lnTo>
                  <a:lnTo>
                    <a:pt x="5764" y="554"/>
                  </a:lnTo>
                  <a:lnTo>
                    <a:pt x="5611" y="745"/>
                  </a:lnTo>
                  <a:lnTo>
                    <a:pt x="5420" y="897"/>
                  </a:lnTo>
                  <a:lnTo>
                    <a:pt x="5191" y="1031"/>
                  </a:lnTo>
                  <a:lnTo>
                    <a:pt x="4962" y="1126"/>
                  </a:lnTo>
                  <a:lnTo>
                    <a:pt x="4714" y="1184"/>
                  </a:lnTo>
                  <a:lnTo>
                    <a:pt x="4466" y="1203"/>
                  </a:lnTo>
                  <a:lnTo>
                    <a:pt x="4218" y="1184"/>
                  </a:lnTo>
                  <a:lnTo>
                    <a:pt x="3989" y="1126"/>
                  </a:lnTo>
                  <a:lnTo>
                    <a:pt x="3760" y="1050"/>
                  </a:lnTo>
                  <a:lnTo>
                    <a:pt x="3550" y="936"/>
                  </a:lnTo>
                  <a:lnTo>
                    <a:pt x="3359" y="783"/>
                  </a:lnTo>
                  <a:lnTo>
                    <a:pt x="3169" y="630"/>
                  </a:lnTo>
                  <a:lnTo>
                    <a:pt x="2997" y="439"/>
                  </a:lnTo>
                  <a:lnTo>
                    <a:pt x="2844" y="249"/>
                  </a:lnTo>
                  <a:lnTo>
                    <a:pt x="2863" y="439"/>
                  </a:lnTo>
                  <a:lnTo>
                    <a:pt x="2844" y="630"/>
                  </a:lnTo>
                  <a:lnTo>
                    <a:pt x="2806" y="802"/>
                  </a:lnTo>
                  <a:lnTo>
                    <a:pt x="2749" y="974"/>
                  </a:lnTo>
                  <a:lnTo>
                    <a:pt x="2653" y="1145"/>
                  </a:lnTo>
                  <a:lnTo>
                    <a:pt x="2558" y="1298"/>
                  </a:lnTo>
                  <a:lnTo>
                    <a:pt x="2424" y="1451"/>
                  </a:lnTo>
                  <a:lnTo>
                    <a:pt x="2291" y="1565"/>
                  </a:lnTo>
                  <a:lnTo>
                    <a:pt x="2138" y="1680"/>
                  </a:lnTo>
                  <a:lnTo>
                    <a:pt x="1966" y="1775"/>
                  </a:lnTo>
                  <a:lnTo>
                    <a:pt x="1795" y="1852"/>
                  </a:lnTo>
                  <a:lnTo>
                    <a:pt x="1623" y="1890"/>
                  </a:lnTo>
                  <a:lnTo>
                    <a:pt x="1432" y="1928"/>
                  </a:lnTo>
                  <a:lnTo>
                    <a:pt x="1241" y="1947"/>
                  </a:lnTo>
                  <a:lnTo>
                    <a:pt x="1050" y="1966"/>
                  </a:lnTo>
                  <a:lnTo>
                    <a:pt x="860" y="1947"/>
                  </a:lnTo>
                  <a:lnTo>
                    <a:pt x="688" y="1928"/>
                  </a:lnTo>
                  <a:lnTo>
                    <a:pt x="516" y="1890"/>
                  </a:lnTo>
                  <a:lnTo>
                    <a:pt x="344" y="1832"/>
                  </a:lnTo>
                  <a:lnTo>
                    <a:pt x="192" y="1756"/>
                  </a:lnTo>
                  <a:lnTo>
                    <a:pt x="58" y="1680"/>
                  </a:lnTo>
                  <a:lnTo>
                    <a:pt x="20" y="1852"/>
                  </a:lnTo>
                  <a:lnTo>
                    <a:pt x="1" y="2023"/>
                  </a:lnTo>
                  <a:lnTo>
                    <a:pt x="20" y="2195"/>
                  </a:lnTo>
                  <a:lnTo>
                    <a:pt x="39" y="2367"/>
                  </a:lnTo>
                  <a:lnTo>
                    <a:pt x="96" y="2538"/>
                  </a:lnTo>
                  <a:lnTo>
                    <a:pt x="192" y="2691"/>
                  </a:lnTo>
                  <a:lnTo>
                    <a:pt x="287" y="2844"/>
                  </a:lnTo>
                  <a:lnTo>
                    <a:pt x="402" y="2977"/>
                  </a:lnTo>
                  <a:lnTo>
                    <a:pt x="535" y="3092"/>
                  </a:lnTo>
                  <a:lnTo>
                    <a:pt x="669" y="3187"/>
                  </a:lnTo>
                  <a:lnTo>
                    <a:pt x="840" y="3264"/>
                  </a:lnTo>
                  <a:lnTo>
                    <a:pt x="993" y="3321"/>
                  </a:lnTo>
                  <a:lnTo>
                    <a:pt x="1165" y="3359"/>
                  </a:lnTo>
                  <a:lnTo>
                    <a:pt x="1356" y="3378"/>
                  </a:lnTo>
                  <a:lnTo>
                    <a:pt x="1718" y="3378"/>
                  </a:lnTo>
                  <a:lnTo>
                    <a:pt x="1909" y="3359"/>
                  </a:lnTo>
                  <a:lnTo>
                    <a:pt x="2100" y="3321"/>
                  </a:lnTo>
                  <a:lnTo>
                    <a:pt x="2291" y="3264"/>
                  </a:lnTo>
                  <a:lnTo>
                    <a:pt x="2462" y="3206"/>
                  </a:lnTo>
                  <a:lnTo>
                    <a:pt x="2615" y="3111"/>
                  </a:lnTo>
                  <a:lnTo>
                    <a:pt x="2768" y="2996"/>
                  </a:lnTo>
                  <a:lnTo>
                    <a:pt x="2920" y="2882"/>
                  </a:lnTo>
                  <a:lnTo>
                    <a:pt x="3035" y="2729"/>
                  </a:lnTo>
                  <a:lnTo>
                    <a:pt x="3149" y="2577"/>
                  </a:lnTo>
                  <a:lnTo>
                    <a:pt x="3226" y="2405"/>
                  </a:lnTo>
                  <a:lnTo>
                    <a:pt x="3302" y="2233"/>
                  </a:lnTo>
                  <a:lnTo>
                    <a:pt x="3340" y="2042"/>
                  </a:lnTo>
                  <a:lnTo>
                    <a:pt x="3340" y="1871"/>
                  </a:lnTo>
                  <a:lnTo>
                    <a:pt x="3321" y="1680"/>
                  </a:lnTo>
                  <a:lnTo>
                    <a:pt x="3493" y="1871"/>
                  </a:lnTo>
                  <a:lnTo>
                    <a:pt x="3665" y="2042"/>
                  </a:lnTo>
                  <a:lnTo>
                    <a:pt x="3836" y="2214"/>
                  </a:lnTo>
                  <a:lnTo>
                    <a:pt x="4046" y="2348"/>
                  </a:lnTo>
                  <a:lnTo>
                    <a:pt x="4256" y="2462"/>
                  </a:lnTo>
                  <a:lnTo>
                    <a:pt x="4466" y="2558"/>
                  </a:lnTo>
                  <a:lnTo>
                    <a:pt x="4714" y="2615"/>
                  </a:lnTo>
                  <a:lnTo>
                    <a:pt x="4962" y="2634"/>
                  </a:lnTo>
                  <a:lnTo>
                    <a:pt x="5210" y="2615"/>
                  </a:lnTo>
                  <a:lnTo>
                    <a:pt x="5459" y="2538"/>
                  </a:lnTo>
                  <a:lnTo>
                    <a:pt x="5688" y="2443"/>
                  </a:lnTo>
                  <a:lnTo>
                    <a:pt x="5897" y="2329"/>
                  </a:lnTo>
                  <a:lnTo>
                    <a:pt x="6088" y="2157"/>
                  </a:lnTo>
                  <a:lnTo>
                    <a:pt x="6260" y="1985"/>
                  </a:lnTo>
                  <a:lnTo>
                    <a:pt x="6374" y="1775"/>
                  </a:lnTo>
                  <a:lnTo>
                    <a:pt x="6432" y="1661"/>
                  </a:lnTo>
                  <a:lnTo>
                    <a:pt x="6470" y="1527"/>
                  </a:lnTo>
                  <a:lnTo>
                    <a:pt x="6508" y="1336"/>
                  </a:lnTo>
                  <a:lnTo>
                    <a:pt x="6527" y="1126"/>
                  </a:lnTo>
                  <a:lnTo>
                    <a:pt x="6508" y="916"/>
                  </a:lnTo>
                  <a:lnTo>
                    <a:pt x="6451" y="707"/>
                  </a:lnTo>
                  <a:lnTo>
                    <a:pt x="6374" y="516"/>
                  </a:lnTo>
                  <a:lnTo>
                    <a:pt x="6279" y="325"/>
                  </a:lnTo>
                  <a:lnTo>
                    <a:pt x="6146" y="153"/>
                  </a:lnTo>
                  <a:lnTo>
                    <a:pt x="601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8"/>
            <p:cNvSpPr/>
            <p:nvPr/>
          </p:nvSpPr>
          <p:spPr>
            <a:xfrm>
              <a:off x="5052275" y="5292225"/>
              <a:ext cx="52500" cy="52525"/>
            </a:xfrm>
            <a:custGeom>
              <a:avLst/>
              <a:gdLst/>
              <a:ahLst/>
              <a:cxnLst/>
              <a:rect l="l" t="t" r="r" b="b"/>
              <a:pathLst>
                <a:path w="2100" h="2101" extrusionOk="0">
                  <a:moveTo>
                    <a:pt x="1050" y="1"/>
                  </a:moveTo>
                  <a:lnTo>
                    <a:pt x="840" y="20"/>
                  </a:lnTo>
                  <a:lnTo>
                    <a:pt x="649" y="77"/>
                  </a:lnTo>
                  <a:lnTo>
                    <a:pt x="458" y="173"/>
                  </a:lnTo>
                  <a:lnTo>
                    <a:pt x="306" y="306"/>
                  </a:lnTo>
                  <a:lnTo>
                    <a:pt x="191" y="459"/>
                  </a:lnTo>
                  <a:lnTo>
                    <a:pt x="77" y="631"/>
                  </a:lnTo>
                  <a:lnTo>
                    <a:pt x="20" y="841"/>
                  </a:lnTo>
                  <a:lnTo>
                    <a:pt x="0" y="1050"/>
                  </a:lnTo>
                  <a:lnTo>
                    <a:pt x="20" y="1260"/>
                  </a:lnTo>
                  <a:lnTo>
                    <a:pt x="77" y="1451"/>
                  </a:lnTo>
                  <a:lnTo>
                    <a:pt x="191" y="1623"/>
                  </a:lnTo>
                  <a:lnTo>
                    <a:pt x="306" y="1795"/>
                  </a:lnTo>
                  <a:lnTo>
                    <a:pt x="458" y="1909"/>
                  </a:lnTo>
                  <a:lnTo>
                    <a:pt x="649" y="2005"/>
                  </a:lnTo>
                  <a:lnTo>
                    <a:pt x="840" y="2081"/>
                  </a:lnTo>
                  <a:lnTo>
                    <a:pt x="1050" y="2100"/>
                  </a:lnTo>
                  <a:lnTo>
                    <a:pt x="1260" y="2081"/>
                  </a:lnTo>
                  <a:lnTo>
                    <a:pt x="1451" y="2005"/>
                  </a:lnTo>
                  <a:lnTo>
                    <a:pt x="1642" y="1909"/>
                  </a:lnTo>
                  <a:lnTo>
                    <a:pt x="1794" y="1795"/>
                  </a:lnTo>
                  <a:lnTo>
                    <a:pt x="1928" y="1623"/>
                  </a:lnTo>
                  <a:lnTo>
                    <a:pt x="2023" y="1451"/>
                  </a:lnTo>
                  <a:lnTo>
                    <a:pt x="2080" y="1260"/>
                  </a:lnTo>
                  <a:lnTo>
                    <a:pt x="2100" y="1050"/>
                  </a:lnTo>
                  <a:lnTo>
                    <a:pt x="2080" y="841"/>
                  </a:lnTo>
                  <a:lnTo>
                    <a:pt x="2023" y="631"/>
                  </a:lnTo>
                  <a:lnTo>
                    <a:pt x="1928" y="459"/>
                  </a:lnTo>
                  <a:lnTo>
                    <a:pt x="1794" y="306"/>
                  </a:lnTo>
                  <a:lnTo>
                    <a:pt x="1642" y="173"/>
                  </a:lnTo>
                  <a:lnTo>
                    <a:pt x="1451" y="77"/>
                  </a:lnTo>
                  <a:lnTo>
                    <a:pt x="1260" y="20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8"/>
            <p:cNvSpPr/>
            <p:nvPr/>
          </p:nvSpPr>
          <p:spPr>
            <a:xfrm>
              <a:off x="5009825" y="5319425"/>
              <a:ext cx="166025" cy="79225"/>
            </a:xfrm>
            <a:custGeom>
              <a:avLst/>
              <a:gdLst/>
              <a:ahLst/>
              <a:cxnLst/>
              <a:rect l="l" t="t" r="r" b="b"/>
              <a:pathLst>
                <a:path w="6641" h="3169" extrusionOk="0">
                  <a:moveTo>
                    <a:pt x="6278" y="1"/>
                  </a:moveTo>
                  <a:lnTo>
                    <a:pt x="6240" y="153"/>
                  </a:lnTo>
                  <a:lnTo>
                    <a:pt x="6183" y="268"/>
                  </a:lnTo>
                  <a:lnTo>
                    <a:pt x="6107" y="401"/>
                  </a:lnTo>
                  <a:lnTo>
                    <a:pt x="6030" y="516"/>
                  </a:lnTo>
                  <a:lnTo>
                    <a:pt x="5954" y="630"/>
                  </a:lnTo>
                  <a:lnTo>
                    <a:pt x="5859" y="726"/>
                  </a:lnTo>
                  <a:lnTo>
                    <a:pt x="5744" y="821"/>
                  </a:lnTo>
                  <a:lnTo>
                    <a:pt x="5630" y="898"/>
                  </a:lnTo>
                  <a:lnTo>
                    <a:pt x="5496" y="955"/>
                  </a:lnTo>
                  <a:lnTo>
                    <a:pt x="5343" y="1012"/>
                  </a:lnTo>
                  <a:lnTo>
                    <a:pt x="5210" y="1050"/>
                  </a:lnTo>
                  <a:lnTo>
                    <a:pt x="5057" y="1069"/>
                  </a:lnTo>
                  <a:lnTo>
                    <a:pt x="4752" y="1088"/>
                  </a:lnTo>
                  <a:lnTo>
                    <a:pt x="4446" y="1069"/>
                  </a:lnTo>
                  <a:lnTo>
                    <a:pt x="4236" y="1031"/>
                  </a:lnTo>
                  <a:lnTo>
                    <a:pt x="4007" y="993"/>
                  </a:lnTo>
                  <a:lnTo>
                    <a:pt x="3817" y="917"/>
                  </a:lnTo>
                  <a:lnTo>
                    <a:pt x="3607" y="821"/>
                  </a:lnTo>
                  <a:lnTo>
                    <a:pt x="3435" y="688"/>
                  </a:lnTo>
                  <a:lnTo>
                    <a:pt x="3282" y="535"/>
                  </a:lnTo>
                  <a:lnTo>
                    <a:pt x="3225" y="440"/>
                  </a:lnTo>
                  <a:lnTo>
                    <a:pt x="3168" y="344"/>
                  </a:lnTo>
                  <a:lnTo>
                    <a:pt x="3130" y="249"/>
                  </a:lnTo>
                  <a:lnTo>
                    <a:pt x="3111" y="134"/>
                  </a:lnTo>
                  <a:lnTo>
                    <a:pt x="3111" y="287"/>
                  </a:lnTo>
                  <a:lnTo>
                    <a:pt x="3072" y="440"/>
                  </a:lnTo>
                  <a:lnTo>
                    <a:pt x="3034" y="573"/>
                  </a:lnTo>
                  <a:lnTo>
                    <a:pt x="2977" y="726"/>
                  </a:lnTo>
                  <a:lnTo>
                    <a:pt x="2901" y="859"/>
                  </a:lnTo>
                  <a:lnTo>
                    <a:pt x="2824" y="974"/>
                  </a:lnTo>
                  <a:lnTo>
                    <a:pt x="2748" y="1107"/>
                  </a:lnTo>
                  <a:lnTo>
                    <a:pt x="2653" y="1222"/>
                  </a:lnTo>
                  <a:lnTo>
                    <a:pt x="2538" y="1317"/>
                  </a:lnTo>
                  <a:lnTo>
                    <a:pt x="2424" y="1413"/>
                  </a:lnTo>
                  <a:lnTo>
                    <a:pt x="2290" y="1508"/>
                  </a:lnTo>
                  <a:lnTo>
                    <a:pt x="2176" y="1585"/>
                  </a:lnTo>
                  <a:lnTo>
                    <a:pt x="2023" y="1642"/>
                  </a:lnTo>
                  <a:lnTo>
                    <a:pt x="1889" y="1699"/>
                  </a:lnTo>
                  <a:lnTo>
                    <a:pt x="1737" y="1737"/>
                  </a:lnTo>
                  <a:lnTo>
                    <a:pt x="1603" y="1775"/>
                  </a:lnTo>
                  <a:lnTo>
                    <a:pt x="1374" y="1775"/>
                  </a:lnTo>
                  <a:lnTo>
                    <a:pt x="1164" y="1756"/>
                  </a:lnTo>
                  <a:lnTo>
                    <a:pt x="954" y="1718"/>
                  </a:lnTo>
                  <a:lnTo>
                    <a:pt x="763" y="1642"/>
                  </a:lnTo>
                  <a:lnTo>
                    <a:pt x="553" y="1546"/>
                  </a:lnTo>
                  <a:lnTo>
                    <a:pt x="382" y="1432"/>
                  </a:lnTo>
                  <a:lnTo>
                    <a:pt x="210" y="1298"/>
                  </a:lnTo>
                  <a:lnTo>
                    <a:pt x="57" y="1146"/>
                  </a:lnTo>
                  <a:lnTo>
                    <a:pt x="0" y="1336"/>
                  </a:lnTo>
                  <a:lnTo>
                    <a:pt x="0" y="1527"/>
                  </a:lnTo>
                  <a:lnTo>
                    <a:pt x="0" y="1718"/>
                  </a:lnTo>
                  <a:lnTo>
                    <a:pt x="57" y="1928"/>
                  </a:lnTo>
                  <a:lnTo>
                    <a:pt x="95" y="2062"/>
                  </a:lnTo>
                  <a:lnTo>
                    <a:pt x="172" y="2195"/>
                  </a:lnTo>
                  <a:lnTo>
                    <a:pt x="248" y="2329"/>
                  </a:lnTo>
                  <a:lnTo>
                    <a:pt x="324" y="2462"/>
                  </a:lnTo>
                  <a:lnTo>
                    <a:pt x="420" y="2577"/>
                  </a:lnTo>
                  <a:lnTo>
                    <a:pt x="534" y="2672"/>
                  </a:lnTo>
                  <a:lnTo>
                    <a:pt x="649" y="2768"/>
                  </a:lnTo>
                  <a:lnTo>
                    <a:pt x="763" y="2863"/>
                  </a:lnTo>
                  <a:lnTo>
                    <a:pt x="897" y="2939"/>
                  </a:lnTo>
                  <a:lnTo>
                    <a:pt x="1031" y="3016"/>
                  </a:lnTo>
                  <a:lnTo>
                    <a:pt x="1164" y="3073"/>
                  </a:lnTo>
                  <a:lnTo>
                    <a:pt x="1317" y="3111"/>
                  </a:lnTo>
                  <a:lnTo>
                    <a:pt x="1469" y="3130"/>
                  </a:lnTo>
                  <a:lnTo>
                    <a:pt x="1622" y="3149"/>
                  </a:lnTo>
                  <a:lnTo>
                    <a:pt x="1756" y="3168"/>
                  </a:lnTo>
                  <a:lnTo>
                    <a:pt x="1908" y="3149"/>
                  </a:lnTo>
                  <a:lnTo>
                    <a:pt x="2061" y="3130"/>
                  </a:lnTo>
                  <a:lnTo>
                    <a:pt x="2214" y="3092"/>
                  </a:lnTo>
                  <a:lnTo>
                    <a:pt x="2347" y="3035"/>
                  </a:lnTo>
                  <a:lnTo>
                    <a:pt x="2481" y="2958"/>
                  </a:lnTo>
                  <a:lnTo>
                    <a:pt x="2614" y="2882"/>
                  </a:lnTo>
                  <a:lnTo>
                    <a:pt x="2748" y="2806"/>
                  </a:lnTo>
                  <a:lnTo>
                    <a:pt x="2862" y="2710"/>
                  </a:lnTo>
                  <a:lnTo>
                    <a:pt x="2958" y="2596"/>
                  </a:lnTo>
                  <a:lnTo>
                    <a:pt x="3053" y="2481"/>
                  </a:lnTo>
                  <a:lnTo>
                    <a:pt x="3149" y="2367"/>
                  </a:lnTo>
                  <a:lnTo>
                    <a:pt x="3225" y="2233"/>
                  </a:lnTo>
                  <a:lnTo>
                    <a:pt x="3301" y="2100"/>
                  </a:lnTo>
                  <a:lnTo>
                    <a:pt x="3359" y="1966"/>
                  </a:lnTo>
                  <a:lnTo>
                    <a:pt x="3397" y="1814"/>
                  </a:lnTo>
                  <a:lnTo>
                    <a:pt x="3416" y="1661"/>
                  </a:lnTo>
                  <a:lnTo>
                    <a:pt x="3435" y="1508"/>
                  </a:lnTo>
                  <a:lnTo>
                    <a:pt x="3454" y="1623"/>
                  </a:lnTo>
                  <a:lnTo>
                    <a:pt x="3492" y="1718"/>
                  </a:lnTo>
                  <a:lnTo>
                    <a:pt x="3549" y="1814"/>
                  </a:lnTo>
                  <a:lnTo>
                    <a:pt x="3607" y="1909"/>
                  </a:lnTo>
                  <a:lnTo>
                    <a:pt x="3683" y="2004"/>
                  </a:lnTo>
                  <a:lnTo>
                    <a:pt x="3759" y="2081"/>
                  </a:lnTo>
                  <a:lnTo>
                    <a:pt x="3931" y="2214"/>
                  </a:lnTo>
                  <a:lnTo>
                    <a:pt x="4122" y="2310"/>
                  </a:lnTo>
                  <a:lnTo>
                    <a:pt x="4332" y="2367"/>
                  </a:lnTo>
                  <a:lnTo>
                    <a:pt x="4542" y="2424"/>
                  </a:lnTo>
                  <a:lnTo>
                    <a:pt x="4771" y="2443"/>
                  </a:lnTo>
                  <a:lnTo>
                    <a:pt x="5076" y="2462"/>
                  </a:lnTo>
                  <a:lnTo>
                    <a:pt x="5381" y="2443"/>
                  </a:lnTo>
                  <a:lnTo>
                    <a:pt x="5515" y="2424"/>
                  </a:lnTo>
                  <a:lnTo>
                    <a:pt x="5668" y="2386"/>
                  </a:lnTo>
                  <a:lnTo>
                    <a:pt x="5801" y="2329"/>
                  </a:lnTo>
                  <a:lnTo>
                    <a:pt x="5935" y="2272"/>
                  </a:lnTo>
                  <a:lnTo>
                    <a:pt x="6088" y="2176"/>
                  </a:lnTo>
                  <a:lnTo>
                    <a:pt x="6240" y="2043"/>
                  </a:lnTo>
                  <a:lnTo>
                    <a:pt x="6355" y="1909"/>
                  </a:lnTo>
                  <a:lnTo>
                    <a:pt x="6450" y="1756"/>
                  </a:lnTo>
                  <a:lnTo>
                    <a:pt x="6526" y="1585"/>
                  </a:lnTo>
                  <a:lnTo>
                    <a:pt x="6584" y="1413"/>
                  </a:lnTo>
                  <a:lnTo>
                    <a:pt x="6622" y="1222"/>
                  </a:lnTo>
                  <a:lnTo>
                    <a:pt x="6641" y="1031"/>
                  </a:lnTo>
                  <a:lnTo>
                    <a:pt x="6641" y="898"/>
                  </a:lnTo>
                  <a:lnTo>
                    <a:pt x="6622" y="764"/>
                  </a:lnTo>
                  <a:lnTo>
                    <a:pt x="6584" y="630"/>
                  </a:lnTo>
                  <a:lnTo>
                    <a:pt x="6546" y="497"/>
                  </a:lnTo>
                  <a:lnTo>
                    <a:pt x="6431" y="249"/>
                  </a:lnTo>
                  <a:lnTo>
                    <a:pt x="627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6" name="Google Shape;816;p28"/>
          <p:cNvGrpSpPr/>
          <p:nvPr/>
        </p:nvGrpSpPr>
        <p:grpSpPr>
          <a:xfrm>
            <a:off x="-660741" y="3724844"/>
            <a:ext cx="2211595" cy="1457432"/>
            <a:chOff x="4585700" y="4234075"/>
            <a:chExt cx="1885900" cy="1242800"/>
          </a:xfrm>
        </p:grpSpPr>
        <p:sp>
          <p:nvSpPr>
            <p:cNvPr id="817" name="Google Shape;817;p28"/>
            <p:cNvSpPr/>
            <p:nvPr/>
          </p:nvSpPr>
          <p:spPr>
            <a:xfrm>
              <a:off x="4585700" y="423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9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8"/>
            <p:cNvSpPr/>
            <p:nvPr/>
          </p:nvSpPr>
          <p:spPr>
            <a:xfrm>
              <a:off x="5730200" y="4337125"/>
              <a:ext cx="214225" cy="240950"/>
            </a:xfrm>
            <a:custGeom>
              <a:avLst/>
              <a:gdLst/>
              <a:ahLst/>
              <a:cxnLst/>
              <a:rect l="l" t="t" r="r" b="b"/>
              <a:pathLst>
                <a:path w="8569" h="9638" extrusionOk="0">
                  <a:moveTo>
                    <a:pt x="5592" y="1"/>
                  </a:moveTo>
                  <a:lnTo>
                    <a:pt x="5534" y="39"/>
                  </a:lnTo>
                  <a:lnTo>
                    <a:pt x="5267" y="153"/>
                  </a:lnTo>
                  <a:lnTo>
                    <a:pt x="5000" y="287"/>
                  </a:lnTo>
                  <a:lnTo>
                    <a:pt x="4733" y="421"/>
                  </a:lnTo>
                  <a:lnTo>
                    <a:pt x="4485" y="573"/>
                  </a:lnTo>
                  <a:lnTo>
                    <a:pt x="4237" y="726"/>
                  </a:lnTo>
                  <a:lnTo>
                    <a:pt x="3989" y="898"/>
                  </a:lnTo>
                  <a:lnTo>
                    <a:pt x="3760" y="1069"/>
                  </a:lnTo>
                  <a:lnTo>
                    <a:pt x="3531" y="1260"/>
                  </a:lnTo>
                  <a:lnTo>
                    <a:pt x="3416" y="1069"/>
                  </a:lnTo>
                  <a:lnTo>
                    <a:pt x="3283" y="879"/>
                  </a:lnTo>
                  <a:lnTo>
                    <a:pt x="3130" y="707"/>
                  </a:lnTo>
                  <a:lnTo>
                    <a:pt x="2958" y="535"/>
                  </a:lnTo>
                  <a:lnTo>
                    <a:pt x="2786" y="402"/>
                  </a:lnTo>
                  <a:lnTo>
                    <a:pt x="2596" y="268"/>
                  </a:lnTo>
                  <a:lnTo>
                    <a:pt x="2386" y="153"/>
                  </a:lnTo>
                  <a:lnTo>
                    <a:pt x="2176" y="77"/>
                  </a:lnTo>
                  <a:lnTo>
                    <a:pt x="2176" y="77"/>
                  </a:lnTo>
                  <a:lnTo>
                    <a:pt x="2233" y="363"/>
                  </a:lnTo>
                  <a:lnTo>
                    <a:pt x="2252" y="669"/>
                  </a:lnTo>
                  <a:lnTo>
                    <a:pt x="2252" y="955"/>
                  </a:lnTo>
                  <a:lnTo>
                    <a:pt x="2214" y="1260"/>
                  </a:lnTo>
                  <a:lnTo>
                    <a:pt x="2176" y="1566"/>
                  </a:lnTo>
                  <a:lnTo>
                    <a:pt x="2099" y="1852"/>
                  </a:lnTo>
                  <a:lnTo>
                    <a:pt x="2004" y="2138"/>
                  </a:lnTo>
                  <a:lnTo>
                    <a:pt x="1909" y="2424"/>
                  </a:lnTo>
                  <a:lnTo>
                    <a:pt x="1794" y="2692"/>
                  </a:lnTo>
                  <a:lnTo>
                    <a:pt x="1660" y="2978"/>
                  </a:lnTo>
                  <a:lnTo>
                    <a:pt x="1374" y="3512"/>
                  </a:lnTo>
                  <a:lnTo>
                    <a:pt x="783" y="4562"/>
                  </a:lnTo>
                  <a:lnTo>
                    <a:pt x="516" y="5096"/>
                  </a:lnTo>
                  <a:lnTo>
                    <a:pt x="401" y="5363"/>
                  </a:lnTo>
                  <a:lnTo>
                    <a:pt x="287" y="5649"/>
                  </a:lnTo>
                  <a:lnTo>
                    <a:pt x="191" y="5936"/>
                  </a:lnTo>
                  <a:lnTo>
                    <a:pt x="115" y="6222"/>
                  </a:lnTo>
                  <a:lnTo>
                    <a:pt x="38" y="6508"/>
                  </a:lnTo>
                  <a:lnTo>
                    <a:pt x="0" y="6813"/>
                  </a:lnTo>
                  <a:lnTo>
                    <a:pt x="0" y="7004"/>
                  </a:lnTo>
                  <a:lnTo>
                    <a:pt x="0" y="7195"/>
                  </a:lnTo>
                  <a:lnTo>
                    <a:pt x="19" y="7367"/>
                  </a:lnTo>
                  <a:lnTo>
                    <a:pt x="58" y="7558"/>
                  </a:lnTo>
                  <a:lnTo>
                    <a:pt x="96" y="7729"/>
                  </a:lnTo>
                  <a:lnTo>
                    <a:pt x="172" y="7901"/>
                  </a:lnTo>
                  <a:lnTo>
                    <a:pt x="248" y="8073"/>
                  </a:lnTo>
                  <a:lnTo>
                    <a:pt x="363" y="8226"/>
                  </a:lnTo>
                  <a:lnTo>
                    <a:pt x="516" y="8378"/>
                  </a:lnTo>
                  <a:lnTo>
                    <a:pt x="706" y="8512"/>
                  </a:lnTo>
                  <a:lnTo>
                    <a:pt x="916" y="8626"/>
                  </a:lnTo>
                  <a:lnTo>
                    <a:pt x="1145" y="8722"/>
                  </a:lnTo>
                  <a:lnTo>
                    <a:pt x="1374" y="8798"/>
                  </a:lnTo>
                  <a:lnTo>
                    <a:pt x="1603" y="8836"/>
                  </a:lnTo>
                  <a:lnTo>
                    <a:pt x="2080" y="8932"/>
                  </a:lnTo>
                  <a:lnTo>
                    <a:pt x="2214" y="9027"/>
                  </a:lnTo>
                  <a:lnTo>
                    <a:pt x="2347" y="9122"/>
                  </a:lnTo>
                  <a:lnTo>
                    <a:pt x="2653" y="9275"/>
                  </a:lnTo>
                  <a:lnTo>
                    <a:pt x="2901" y="9390"/>
                  </a:lnTo>
                  <a:lnTo>
                    <a:pt x="3149" y="9485"/>
                  </a:lnTo>
                  <a:lnTo>
                    <a:pt x="3416" y="9542"/>
                  </a:lnTo>
                  <a:lnTo>
                    <a:pt x="3702" y="9600"/>
                  </a:lnTo>
                  <a:lnTo>
                    <a:pt x="3970" y="9619"/>
                  </a:lnTo>
                  <a:lnTo>
                    <a:pt x="4237" y="9638"/>
                  </a:lnTo>
                  <a:lnTo>
                    <a:pt x="4504" y="9619"/>
                  </a:lnTo>
                  <a:lnTo>
                    <a:pt x="4752" y="9580"/>
                  </a:lnTo>
                  <a:lnTo>
                    <a:pt x="5076" y="9523"/>
                  </a:lnTo>
                  <a:lnTo>
                    <a:pt x="5401" y="9409"/>
                  </a:lnTo>
                  <a:lnTo>
                    <a:pt x="5687" y="9256"/>
                  </a:lnTo>
                  <a:lnTo>
                    <a:pt x="5973" y="9084"/>
                  </a:lnTo>
                  <a:lnTo>
                    <a:pt x="6240" y="8893"/>
                  </a:lnTo>
                  <a:lnTo>
                    <a:pt x="6469" y="8664"/>
                  </a:lnTo>
                  <a:lnTo>
                    <a:pt x="6698" y="8397"/>
                  </a:lnTo>
                  <a:lnTo>
                    <a:pt x="6870" y="8130"/>
                  </a:lnTo>
                  <a:lnTo>
                    <a:pt x="7004" y="7863"/>
                  </a:lnTo>
                  <a:lnTo>
                    <a:pt x="7118" y="7596"/>
                  </a:lnTo>
                  <a:lnTo>
                    <a:pt x="7214" y="7329"/>
                  </a:lnTo>
                  <a:lnTo>
                    <a:pt x="7290" y="7042"/>
                  </a:lnTo>
                  <a:lnTo>
                    <a:pt x="7347" y="6756"/>
                  </a:lnTo>
                  <a:lnTo>
                    <a:pt x="7404" y="6470"/>
                  </a:lnTo>
                  <a:lnTo>
                    <a:pt x="7500" y="5897"/>
                  </a:lnTo>
                  <a:lnTo>
                    <a:pt x="7824" y="3607"/>
                  </a:lnTo>
                  <a:lnTo>
                    <a:pt x="7920" y="3054"/>
                  </a:lnTo>
                  <a:lnTo>
                    <a:pt x="7977" y="2787"/>
                  </a:lnTo>
                  <a:lnTo>
                    <a:pt x="8053" y="2520"/>
                  </a:lnTo>
                  <a:lnTo>
                    <a:pt x="8149" y="2253"/>
                  </a:lnTo>
                  <a:lnTo>
                    <a:pt x="8263" y="2005"/>
                  </a:lnTo>
                  <a:lnTo>
                    <a:pt x="8397" y="1776"/>
                  </a:lnTo>
                  <a:lnTo>
                    <a:pt x="8569" y="1547"/>
                  </a:lnTo>
                  <a:lnTo>
                    <a:pt x="8225" y="1547"/>
                  </a:lnTo>
                  <a:lnTo>
                    <a:pt x="7862" y="1585"/>
                  </a:lnTo>
                  <a:lnTo>
                    <a:pt x="7519" y="1642"/>
                  </a:lnTo>
                  <a:lnTo>
                    <a:pt x="7175" y="1756"/>
                  </a:lnTo>
                  <a:lnTo>
                    <a:pt x="6851" y="1890"/>
                  </a:lnTo>
                  <a:lnTo>
                    <a:pt x="6527" y="2043"/>
                  </a:lnTo>
                  <a:lnTo>
                    <a:pt x="6221" y="2234"/>
                  </a:lnTo>
                  <a:lnTo>
                    <a:pt x="5935" y="2463"/>
                  </a:lnTo>
                  <a:lnTo>
                    <a:pt x="5935" y="2463"/>
                  </a:lnTo>
                  <a:lnTo>
                    <a:pt x="5992" y="2310"/>
                  </a:lnTo>
                  <a:lnTo>
                    <a:pt x="6050" y="2138"/>
                  </a:lnTo>
                  <a:lnTo>
                    <a:pt x="6088" y="1985"/>
                  </a:lnTo>
                  <a:lnTo>
                    <a:pt x="6126" y="1833"/>
                  </a:lnTo>
                  <a:lnTo>
                    <a:pt x="6145" y="1661"/>
                  </a:lnTo>
                  <a:lnTo>
                    <a:pt x="6145" y="1508"/>
                  </a:lnTo>
                  <a:lnTo>
                    <a:pt x="6126" y="1184"/>
                  </a:lnTo>
                  <a:lnTo>
                    <a:pt x="6107" y="1012"/>
                  </a:lnTo>
                  <a:lnTo>
                    <a:pt x="6069" y="860"/>
                  </a:lnTo>
                  <a:lnTo>
                    <a:pt x="6011" y="707"/>
                  </a:lnTo>
                  <a:lnTo>
                    <a:pt x="5954" y="554"/>
                  </a:lnTo>
                  <a:lnTo>
                    <a:pt x="5878" y="402"/>
                  </a:lnTo>
                  <a:lnTo>
                    <a:pt x="5801" y="268"/>
                  </a:lnTo>
                  <a:lnTo>
                    <a:pt x="5706" y="134"/>
                  </a:lnTo>
                  <a:lnTo>
                    <a:pt x="559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8"/>
            <p:cNvSpPr/>
            <p:nvPr/>
          </p:nvSpPr>
          <p:spPr>
            <a:xfrm>
              <a:off x="5792225" y="4337125"/>
              <a:ext cx="152200" cy="240950"/>
            </a:xfrm>
            <a:custGeom>
              <a:avLst/>
              <a:gdLst/>
              <a:ahLst/>
              <a:cxnLst/>
              <a:rect l="l" t="t" r="r" b="b"/>
              <a:pathLst>
                <a:path w="6088" h="9638" extrusionOk="0">
                  <a:moveTo>
                    <a:pt x="3111" y="1"/>
                  </a:moveTo>
                  <a:lnTo>
                    <a:pt x="3053" y="39"/>
                  </a:lnTo>
                  <a:lnTo>
                    <a:pt x="3072" y="363"/>
                  </a:lnTo>
                  <a:lnTo>
                    <a:pt x="3072" y="688"/>
                  </a:lnTo>
                  <a:lnTo>
                    <a:pt x="3034" y="1012"/>
                  </a:lnTo>
                  <a:lnTo>
                    <a:pt x="2977" y="1337"/>
                  </a:lnTo>
                  <a:lnTo>
                    <a:pt x="2901" y="1661"/>
                  </a:lnTo>
                  <a:lnTo>
                    <a:pt x="2805" y="1966"/>
                  </a:lnTo>
                  <a:lnTo>
                    <a:pt x="2691" y="2291"/>
                  </a:lnTo>
                  <a:lnTo>
                    <a:pt x="2576" y="2596"/>
                  </a:lnTo>
                  <a:lnTo>
                    <a:pt x="2405" y="2921"/>
                  </a:lnTo>
                  <a:lnTo>
                    <a:pt x="2233" y="3264"/>
                  </a:lnTo>
                  <a:lnTo>
                    <a:pt x="1870" y="3913"/>
                  </a:lnTo>
                  <a:lnTo>
                    <a:pt x="1489" y="4543"/>
                  </a:lnTo>
                  <a:lnTo>
                    <a:pt x="1088" y="5191"/>
                  </a:lnTo>
                  <a:lnTo>
                    <a:pt x="725" y="5840"/>
                  </a:lnTo>
                  <a:lnTo>
                    <a:pt x="573" y="6184"/>
                  </a:lnTo>
                  <a:lnTo>
                    <a:pt x="420" y="6527"/>
                  </a:lnTo>
                  <a:lnTo>
                    <a:pt x="286" y="6871"/>
                  </a:lnTo>
                  <a:lnTo>
                    <a:pt x="172" y="7214"/>
                  </a:lnTo>
                  <a:lnTo>
                    <a:pt x="95" y="7577"/>
                  </a:lnTo>
                  <a:lnTo>
                    <a:pt x="38" y="7958"/>
                  </a:lnTo>
                  <a:lnTo>
                    <a:pt x="0" y="8283"/>
                  </a:lnTo>
                  <a:lnTo>
                    <a:pt x="19" y="8626"/>
                  </a:lnTo>
                  <a:lnTo>
                    <a:pt x="57" y="8970"/>
                  </a:lnTo>
                  <a:lnTo>
                    <a:pt x="115" y="9122"/>
                  </a:lnTo>
                  <a:lnTo>
                    <a:pt x="172" y="9275"/>
                  </a:lnTo>
                  <a:lnTo>
                    <a:pt x="420" y="9390"/>
                  </a:lnTo>
                  <a:lnTo>
                    <a:pt x="668" y="9485"/>
                  </a:lnTo>
                  <a:lnTo>
                    <a:pt x="935" y="9542"/>
                  </a:lnTo>
                  <a:lnTo>
                    <a:pt x="1221" y="9600"/>
                  </a:lnTo>
                  <a:lnTo>
                    <a:pt x="1489" y="9619"/>
                  </a:lnTo>
                  <a:lnTo>
                    <a:pt x="1756" y="9638"/>
                  </a:lnTo>
                  <a:lnTo>
                    <a:pt x="2023" y="9619"/>
                  </a:lnTo>
                  <a:lnTo>
                    <a:pt x="2271" y="9580"/>
                  </a:lnTo>
                  <a:lnTo>
                    <a:pt x="2595" y="9523"/>
                  </a:lnTo>
                  <a:lnTo>
                    <a:pt x="2920" y="9409"/>
                  </a:lnTo>
                  <a:lnTo>
                    <a:pt x="3206" y="9256"/>
                  </a:lnTo>
                  <a:lnTo>
                    <a:pt x="3492" y="9084"/>
                  </a:lnTo>
                  <a:lnTo>
                    <a:pt x="3759" y="8893"/>
                  </a:lnTo>
                  <a:lnTo>
                    <a:pt x="3988" y="8664"/>
                  </a:lnTo>
                  <a:lnTo>
                    <a:pt x="4217" y="8397"/>
                  </a:lnTo>
                  <a:lnTo>
                    <a:pt x="4389" y="8130"/>
                  </a:lnTo>
                  <a:lnTo>
                    <a:pt x="4523" y="7863"/>
                  </a:lnTo>
                  <a:lnTo>
                    <a:pt x="4637" y="7596"/>
                  </a:lnTo>
                  <a:lnTo>
                    <a:pt x="4733" y="7329"/>
                  </a:lnTo>
                  <a:lnTo>
                    <a:pt x="4809" y="7042"/>
                  </a:lnTo>
                  <a:lnTo>
                    <a:pt x="4866" y="6756"/>
                  </a:lnTo>
                  <a:lnTo>
                    <a:pt x="4923" y="6470"/>
                  </a:lnTo>
                  <a:lnTo>
                    <a:pt x="5019" y="5897"/>
                  </a:lnTo>
                  <a:lnTo>
                    <a:pt x="5343" y="3607"/>
                  </a:lnTo>
                  <a:lnTo>
                    <a:pt x="5439" y="3054"/>
                  </a:lnTo>
                  <a:lnTo>
                    <a:pt x="5496" y="2787"/>
                  </a:lnTo>
                  <a:lnTo>
                    <a:pt x="5572" y="2520"/>
                  </a:lnTo>
                  <a:lnTo>
                    <a:pt x="5668" y="2253"/>
                  </a:lnTo>
                  <a:lnTo>
                    <a:pt x="5782" y="2005"/>
                  </a:lnTo>
                  <a:lnTo>
                    <a:pt x="5916" y="1776"/>
                  </a:lnTo>
                  <a:lnTo>
                    <a:pt x="6088" y="1547"/>
                  </a:lnTo>
                  <a:lnTo>
                    <a:pt x="5744" y="1547"/>
                  </a:lnTo>
                  <a:lnTo>
                    <a:pt x="5381" y="1585"/>
                  </a:lnTo>
                  <a:lnTo>
                    <a:pt x="5038" y="1642"/>
                  </a:lnTo>
                  <a:lnTo>
                    <a:pt x="4694" y="1756"/>
                  </a:lnTo>
                  <a:lnTo>
                    <a:pt x="4370" y="1890"/>
                  </a:lnTo>
                  <a:lnTo>
                    <a:pt x="4046" y="2043"/>
                  </a:lnTo>
                  <a:lnTo>
                    <a:pt x="3740" y="2234"/>
                  </a:lnTo>
                  <a:lnTo>
                    <a:pt x="3454" y="2463"/>
                  </a:lnTo>
                  <a:lnTo>
                    <a:pt x="3454" y="2463"/>
                  </a:lnTo>
                  <a:lnTo>
                    <a:pt x="3511" y="2310"/>
                  </a:lnTo>
                  <a:lnTo>
                    <a:pt x="3569" y="2138"/>
                  </a:lnTo>
                  <a:lnTo>
                    <a:pt x="3607" y="1985"/>
                  </a:lnTo>
                  <a:lnTo>
                    <a:pt x="3645" y="1833"/>
                  </a:lnTo>
                  <a:lnTo>
                    <a:pt x="3664" y="1661"/>
                  </a:lnTo>
                  <a:lnTo>
                    <a:pt x="3664" y="1508"/>
                  </a:lnTo>
                  <a:lnTo>
                    <a:pt x="3645" y="1184"/>
                  </a:lnTo>
                  <a:lnTo>
                    <a:pt x="3626" y="1012"/>
                  </a:lnTo>
                  <a:lnTo>
                    <a:pt x="3588" y="860"/>
                  </a:lnTo>
                  <a:lnTo>
                    <a:pt x="3530" y="707"/>
                  </a:lnTo>
                  <a:lnTo>
                    <a:pt x="3473" y="554"/>
                  </a:lnTo>
                  <a:lnTo>
                    <a:pt x="3397" y="402"/>
                  </a:lnTo>
                  <a:lnTo>
                    <a:pt x="3320" y="268"/>
                  </a:lnTo>
                  <a:lnTo>
                    <a:pt x="3225" y="134"/>
                  </a:lnTo>
                  <a:lnTo>
                    <a:pt x="3111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8"/>
            <p:cNvSpPr/>
            <p:nvPr/>
          </p:nvSpPr>
          <p:spPr>
            <a:xfrm>
              <a:off x="5173450" y="4400100"/>
              <a:ext cx="265750" cy="297250"/>
            </a:xfrm>
            <a:custGeom>
              <a:avLst/>
              <a:gdLst/>
              <a:ahLst/>
              <a:cxnLst/>
              <a:rect l="l" t="t" r="r" b="b"/>
              <a:pathLst>
                <a:path w="10630" h="11890" extrusionOk="0">
                  <a:moveTo>
                    <a:pt x="6909" y="1"/>
                  </a:moveTo>
                  <a:lnTo>
                    <a:pt x="6718" y="77"/>
                  </a:lnTo>
                  <a:lnTo>
                    <a:pt x="6546" y="153"/>
                  </a:lnTo>
                  <a:lnTo>
                    <a:pt x="6374" y="249"/>
                  </a:lnTo>
                  <a:lnTo>
                    <a:pt x="6202" y="363"/>
                  </a:lnTo>
                  <a:lnTo>
                    <a:pt x="6050" y="478"/>
                  </a:lnTo>
                  <a:lnTo>
                    <a:pt x="5897" y="611"/>
                  </a:lnTo>
                  <a:lnTo>
                    <a:pt x="5744" y="764"/>
                  </a:lnTo>
                  <a:lnTo>
                    <a:pt x="5611" y="898"/>
                  </a:lnTo>
                  <a:lnTo>
                    <a:pt x="5496" y="1069"/>
                  </a:lnTo>
                  <a:lnTo>
                    <a:pt x="5382" y="1222"/>
                  </a:lnTo>
                  <a:lnTo>
                    <a:pt x="5286" y="1394"/>
                  </a:lnTo>
                  <a:lnTo>
                    <a:pt x="5191" y="1566"/>
                  </a:lnTo>
                  <a:lnTo>
                    <a:pt x="5115" y="1756"/>
                  </a:lnTo>
                  <a:lnTo>
                    <a:pt x="5057" y="1947"/>
                  </a:lnTo>
                  <a:lnTo>
                    <a:pt x="5019" y="2138"/>
                  </a:lnTo>
                  <a:lnTo>
                    <a:pt x="5000" y="2329"/>
                  </a:lnTo>
                  <a:lnTo>
                    <a:pt x="4752" y="2100"/>
                  </a:lnTo>
                  <a:lnTo>
                    <a:pt x="4485" y="1909"/>
                  </a:lnTo>
                  <a:lnTo>
                    <a:pt x="4199" y="1737"/>
                  </a:lnTo>
                  <a:lnTo>
                    <a:pt x="3893" y="1604"/>
                  </a:lnTo>
                  <a:lnTo>
                    <a:pt x="3588" y="1489"/>
                  </a:lnTo>
                  <a:lnTo>
                    <a:pt x="3264" y="1375"/>
                  </a:lnTo>
                  <a:lnTo>
                    <a:pt x="2939" y="1317"/>
                  </a:lnTo>
                  <a:lnTo>
                    <a:pt x="2615" y="1260"/>
                  </a:lnTo>
                  <a:lnTo>
                    <a:pt x="2615" y="1279"/>
                  </a:lnTo>
                  <a:lnTo>
                    <a:pt x="2500" y="1527"/>
                  </a:lnTo>
                  <a:lnTo>
                    <a:pt x="2405" y="1814"/>
                  </a:lnTo>
                  <a:lnTo>
                    <a:pt x="2329" y="2081"/>
                  </a:lnTo>
                  <a:lnTo>
                    <a:pt x="2271" y="2367"/>
                  </a:lnTo>
                  <a:lnTo>
                    <a:pt x="2233" y="2653"/>
                  </a:lnTo>
                  <a:lnTo>
                    <a:pt x="2214" y="2940"/>
                  </a:lnTo>
                  <a:lnTo>
                    <a:pt x="2233" y="3226"/>
                  </a:lnTo>
                  <a:lnTo>
                    <a:pt x="2271" y="3493"/>
                  </a:lnTo>
                  <a:lnTo>
                    <a:pt x="1985" y="3398"/>
                  </a:lnTo>
                  <a:lnTo>
                    <a:pt x="1718" y="3321"/>
                  </a:lnTo>
                  <a:lnTo>
                    <a:pt x="1413" y="3283"/>
                  </a:lnTo>
                  <a:lnTo>
                    <a:pt x="1126" y="3264"/>
                  </a:lnTo>
                  <a:lnTo>
                    <a:pt x="840" y="3302"/>
                  </a:lnTo>
                  <a:lnTo>
                    <a:pt x="554" y="3359"/>
                  </a:lnTo>
                  <a:lnTo>
                    <a:pt x="268" y="3436"/>
                  </a:lnTo>
                  <a:lnTo>
                    <a:pt x="1" y="3569"/>
                  </a:lnTo>
                  <a:lnTo>
                    <a:pt x="439" y="3856"/>
                  </a:lnTo>
                  <a:lnTo>
                    <a:pt x="840" y="4180"/>
                  </a:lnTo>
                  <a:lnTo>
                    <a:pt x="1222" y="4523"/>
                  </a:lnTo>
                  <a:lnTo>
                    <a:pt x="1584" y="4886"/>
                  </a:lnTo>
                  <a:lnTo>
                    <a:pt x="1909" y="5287"/>
                  </a:lnTo>
                  <a:lnTo>
                    <a:pt x="2214" y="5707"/>
                  </a:lnTo>
                  <a:lnTo>
                    <a:pt x="2481" y="6165"/>
                  </a:lnTo>
                  <a:lnTo>
                    <a:pt x="2729" y="6623"/>
                  </a:lnTo>
                  <a:lnTo>
                    <a:pt x="2958" y="7176"/>
                  </a:lnTo>
                  <a:lnTo>
                    <a:pt x="3168" y="7729"/>
                  </a:lnTo>
                  <a:lnTo>
                    <a:pt x="3550" y="8855"/>
                  </a:lnTo>
                  <a:lnTo>
                    <a:pt x="3760" y="9409"/>
                  </a:lnTo>
                  <a:lnTo>
                    <a:pt x="3874" y="9695"/>
                  </a:lnTo>
                  <a:lnTo>
                    <a:pt x="4008" y="9962"/>
                  </a:lnTo>
                  <a:lnTo>
                    <a:pt x="4161" y="10210"/>
                  </a:lnTo>
                  <a:lnTo>
                    <a:pt x="4313" y="10458"/>
                  </a:lnTo>
                  <a:lnTo>
                    <a:pt x="4485" y="10706"/>
                  </a:lnTo>
                  <a:lnTo>
                    <a:pt x="4676" y="10935"/>
                  </a:lnTo>
                  <a:lnTo>
                    <a:pt x="4905" y="11145"/>
                  </a:lnTo>
                  <a:lnTo>
                    <a:pt x="5134" y="11336"/>
                  </a:lnTo>
                  <a:lnTo>
                    <a:pt x="5382" y="11508"/>
                  </a:lnTo>
                  <a:lnTo>
                    <a:pt x="5630" y="11641"/>
                  </a:lnTo>
                  <a:lnTo>
                    <a:pt x="5916" y="11756"/>
                  </a:lnTo>
                  <a:lnTo>
                    <a:pt x="6202" y="11832"/>
                  </a:lnTo>
                  <a:lnTo>
                    <a:pt x="6489" y="11889"/>
                  </a:lnTo>
                  <a:lnTo>
                    <a:pt x="6794" y="11889"/>
                  </a:lnTo>
                  <a:lnTo>
                    <a:pt x="7061" y="11851"/>
                  </a:lnTo>
                  <a:lnTo>
                    <a:pt x="7328" y="11775"/>
                  </a:lnTo>
                  <a:lnTo>
                    <a:pt x="7576" y="11660"/>
                  </a:lnTo>
                  <a:lnTo>
                    <a:pt x="7805" y="11508"/>
                  </a:lnTo>
                  <a:lnTo>
                    <a:pt x="8015" y="11336"/>
                  </a:lnTo>
                  <a:lnTo>
                    <a:pt x="8187" y="11126"/>
                  </a:lnTo>
                  <a:lnTo>
                    <a:pt x="8263" y="11012"/>
                  </a:lnTo>
                  <a:lnTo>
                    <a:pt x="8321" y="10897"/>
                  </a:lnTo>
                  <a:lnTo>
                    <a:pt x="8378" y="10783"/>
                  </a:lnTo>
                  <a:lnTo>
                    <a:pt x="8435" y="10649"/>
                  </a:lnTo>
                  <a:lnTo>
                    <a:pt x="8473" y="10458"/>
                  </a:lnTo>
                  <a:lnTo>
                    <a:pt x="8607" y="10477"/>
                  </a:lnTo>
                  <a:lnTo>
                    <a:pt x="8740" y="10477"/>
                  </a:lnTo>
                  <a:lnTo>
                    <a:pt x="8893" y="10439"/>
                  </a:lnTo>
                  <a:lnTo>
                    <a:pt x="9046" y="10401"/>
                  </a:lnTo>
                  <a:lnTo>
                    <a:pt x="9179" y="10325"/>
                  </a:lnTo>
                  <a:lnTo>
                    <a:pt x="9332" y="10248"/>
                  </a:lnTo>
                  <a:lnTo>
                    <a:pt x="9485" y="10153"/>
                  </a:lnTo>
                  <a:lnTo>
                    <a:pt x="9618" y="10038"/>
                  </a:lnTo>
                  <a:lnTo>
                    <a:pt x="9885" y="9790"/>
                  </a:lnTo>
                  <a:lnTo>
                    <a:pt x="10114" y="9523"/>
                  </a:lnTo>
                  <a:lnTo>
                    <a:pt x="10305" y="9237"/>
                  </a:lnTo>
                  <a:lnTo>
                    <a:pt x="10439" y="8970"/>
                  </a:lnTo>
                  <a:lnTo>
                    <a:pt x="10534" y="8703"/>
                  </a:lnTo>
                  <a:lnTo>
                    <a:pt x="10592" y="8435"/>
                  </a:lnTo>
                  <a:lnTo>
                    <a:pt x="10630" y="8168"/>
                  </a:lnTo>
                  <a:lnTo>
                    <a:pt x="10611" y="7882"/>
                  </a:lnTo>
                  <a:lnTo>
                    <a:pt x="10572" y="7596"/>
                  </a:lnTo>
                  <a:lnTo>
                    <a:pt x="10515" y="7329"/>
                  </a:lnTo>
                  <a:lnTo>
                    <a:pt x="10439" y="7061"/>
                  </a:lnTo>
                  <a:lnTo>
                    <a:pt x="10324" y="6794"/>
                  </a:lnTo>
                  <a:lnTo>
                    <a:pt x="10191" y="6546"/>
                  </a:lnTo>
                  <a:lnTo>
                    <a:pt x="10057" y="6317"/>
                  </a:lnTo>
                  <a:lnTo>
                    <a:pt x="9885" y="6088"/>
                  </a:lnTo>
                  <a:lnTo>
                    <a:pt x="9733" y="5859"/>
                  </a:lnTo>
                  <a:lnTo>
                    <a:pt x="9370" y="5420"/>
                  </a:lnTo>
                  <a:lnTo>
                    <a:pt x="8989" y="5020"/>
                  </a:lnTo>
                  <a:lnTo>
                    <a:pt x="8588" y="4600"/>
                  </a:lnTo>
                  <a:lnTo>
                    <a:pt x="8206" y="4199"/>
                  </a:lnTo>
                  <a:lnTo>
                    <a:pt x="7863" y="3760"/>
                  </a:lnTo>
                  <a:lnTo>
                    <a:pt x="7691" y="3531"/>
                  </a:lnTo>
                  <a:lnTo>
                    <a:pt x="7538" y="3302"/>
                  </a:lnTo>
                  <a:lnTo>
                    <a:pt x="7328" y="2920"/>
                  </a:lnTo>
                  <a:lnTo>
                    <a:pt x="7157" y="2539"/>
                  </a:lnTo>
                  <a:lnTo>
                    <a:pt x="7023" y="2119"/>
                  </a:lnTo>
                  <a:lnTo>
                    <a:pt x="6928" y="1699"/>
                  </a:lnTo>
                  <a:lnTo>
                    <a:pt x="6851" y="1279"/>
                  </a:lnTo>
                  <a:lnTo>
                    <a:pt x="6832" y="859"/>
                  </a:lnTo>
                  <a:lnTo>
                    <a:pt x="6851" y="421"/>
                  </a:lnTo>
                  <a:lnTo>
                    <a:pt x="6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8"/>
            <p:cNvSpPr/>
            <p:nvPr/>
          </p:nvSpPr>
          <p:spPr>
            <a:xfrm>
              <a:off x="5238800" y="4400100"/>
              <a:ext cx="200400" cy="266250"/>
            </a:xfrm>
            <a:custGeom>
              <a:avLst/>
              <a:gdLst/>
              <a:ahLst/>
              <a:cxnLst/>
              <a:rect l="l" t="t" r="r" b="b"/>
              <a:pathLst>
                <a:path w="8016" h="10650" extrusionOk="0">
                  <a:moveTo>
                    <a:pt x="4295" y="1"/>
                  </a:moveTo>
                  <a:lnTo>
                    <a:pt x="4104" y="77"/>
                  </a:lnTo>
                  <a:lnTo>
                    <a:pt x="3932" y="153"/>
                  </a:lnTo>
                  <a:lnTo>
                    <a:pt x="3760" y="249"/>
                  </a:lnTo>
                  <a:lnTo>
                    <a:pt x="3588" y="363"/>
                  </a:lnTo>
                  <a:lnTo>
                    <a:pt x="3436" y="478"/>
                  </a:lnTo>
                  <a:lnTo>
                    <a:pt x="3283" y="611"/>
                  </a:lnTo>
                  <a:lnTo>
                    <a:pt x="3130" y="764"/>
                  </a:lnTo>
                  <a:lnTo>
                    <a:pt x="2997" y="898"/>
                  </a:lnTo>
                  <a:lnTo>
                    <a:pt x="2882" y="1069"/>
                  </a:lnTo>
                  <a:lnTo>
                    <a:pt x="2768" y="1222"/>
                  </a:lnTo>
                  <a:lnTo>
                    <a:pt x="2672" y="1394"/>
                  </a:lnTo>
                  <a:lnTo>
                    <a:pt x="2577" y="1566"/>
                  </a:lnTo>
                  <a:lnTo>
                    <a:pt x="2501" y="1756"/>
                  </a:lnTo>
                  <a:lnTo>
                    <a:pt x="2443" y="1947"/>
                  </a:lnTo>
                  <a:lnTo>
                    <a:pt x="2405" y="2138"/>
                  </a:lnTo>
                  <a:lnTo>
                    <a:pt x="2386" y="2329"/>
                  </a:lnTo>
                  <a:lnTo>
                    <a:pt x="2138" y="2100"/>
                  </a:lnTo>
                  <a:lnTo>
                    <a:pt x="1871" y="1909"/>
                  </a:lnTo>
                  <a:lnTo>
                    <a:pt x="1585" y="1737"/>
                  </a:lnTo>
                  <a:lnTo>
                    <a:pt x="1279" y="1604"/>
                  </a:lnTo>
                  <a:lnTo>
                    <a:pt x="974" y="1489"/>
                  </a:lnTo>
                  <a:lnTo>
                    <a:pt x="650" y="1375"/>
                  </a:lnTo>
                  <a:lnTo>
                    <a:pt x="325" y="1317"/>
                  </a:lnTo>
                  <a:lnTo>
                    <a:pt x="1" y="1260"/>
                  </a:lnTo>
                  <a:lnTo>
                    <a:pt x="1" y="1279"/>
                  </a:lnTo>
                  <a:lnTo>
                    <a:pt x="383" y="1604"/>
                  </a:lnTo>
                  <a:lnTo>
                    <a:pt x="726" y="1947"/>
                  </a:lnTo>
                  <a:lnTo>
                    <a:pt x="1070" y="2329"/>
                  </a:lnTo>
                  <a:lnTo>
                    <a:pt x="1394" y="2711"/>
                  </a:lnTo>
                  <a:lnTo>
                    <a:pt x="1699" y="3130"/>
                  </a:lnTo>
                  <a:lnTo>
                    <a:pt x="1966" y="3550"/>
                  </a:lnTo>
                  <a:lnTo>
                    <a:pt x="2214" y="3989"/>
                  </a:lnTo>
                  <a:lnTo>
                    <a:pt x="2443" y="4428"/>
                  </a:lnTo>
                  <a:lnTo>
                    <a:pt x="2596" y="4772"/>
                  </a:lnTo>
                  <a:lnTo>
                    <a:pt x="2749" y="5134"/>
                  </a:lnTo>
                  <a:lnTo>
                    <a:pt x="2997" y="5840"/>
                  </a:lnTo>
                  <a:lnTo>
                    <a:pt x="3245" y="6565"/>
                  </a:lnTo>
                  <a:lnTo>
                    <a:pt x="3493" y="7290"/>
                  </a:lnTo>
                  <a:lnTo>
                    <a:pt x="3760" y="7997"/>
                  </a:lnTo>
                  <a:lnTo>
                    <a:pt x="3913" y="8340"/>
                  </a:lnTo>
                  <a:lnTo>
                    <a:pt x="4085" y="8684"/>
                  </a:lnTo>
                  <a:lnTo>
                    <a:pt x="4275" y="9008"/>
                  </a:lnTo>
                  <a:lnTo>
                    <a:pt x="4466" y="9332"/>
                  </a:lnTo>
                  <a:lnTo>
                    <a:pt x="4695" y="9638"/>
                  </a:lnTo>
                  <a:lnTo>
                    <a:pt x="4943" y="9924"/>
                  </a:lnTo>
                  <a:lnTo>
                    <a:pt x="5134" y="10134"/>
                  </a:lnTo>
                  <a:lnTo>
                    <a:pt x="5344" y="10325"/>
                  </a:lnTo>
                  <a:lnTo>
                    <a:pt x="5573" y="10496"/>
                  </a:lnTo>
                  <a:lnTo>
                    <a:pt x="5821" y="10649"/>
                  </a:lnTo>
                  <a:lnTo>
                    <a:pt x="5859" y="10458"/>
                  </a:lnTo>
                  <a:lnTo>
                    <a:pt x="5993" y="10477"/>
                  </a:lnTo>
                  <a:lnTo>
                    <a:pt x="6126" y="10477"/>
                  </a:lnTo>
                  <a:lnTo>
                    <a:pt x="6279" y="10439"/>
                  </a:lnTo>
                  <a:lnTo>
                    <a:pt x="6432" y="10401"/>
                  </a:lnTo>
                  <a:lnTo>
                    <a:pt x="6565" y="10325"/>
                  </a:lnTo>
                  <a:lnTo>
                    <a:pt x="6718" y="10248"/>
                  </a:lnTo>
                  <a:lnTo>
                    <a:pt x="6871" y="10153"/>
                  </a:lnTo>
                  <a:lnTo>
                    <a:pt x="7004" y="10038"/>
                  </a:lnTo>
                  <a:lnTo>
                    <a:pt x="7271" y="9790"/>
                  </a:lnTo>
                  <a:lnTo>
                    <a:pt x="7500" y="9523"/>
                  </a:lnTo>
                  <a:lnTo>
                    <a:pt x="7691" y="9237"/>
                  </a:lnTo>
                  <a:lnTo>
                    <a:pt x="7825" y="8970"/>
                  </a:lnTo>
                  <a:lnTo>
                    <a:pt x="7920" y="8703"/>
                  </a:lnTo>
                  <a:lnTo>
                    <a:pt x="7978" y="8435"/>
                  </a:lnTo>
                  <a:lnTo>
                    <a:pt x="8016" y="8168"/>
                  </a:lnTo>
                  <a:lnTo>
                    <a:pt x="7997" y="7882"/>
                  </a:lnTo>
                  <a:lnTo>
                    <a:pt x="7958" y="7596"/>
                  </a:lnTo>
                  <a:lnTo>
                    <a:pt x="7901" y="7329"/>
                  </a:lnTo>
                  <a:lnTo>
                    <a:pt x="7825" y="7061"/>
                  </a:lnTo>
                  <a:lnTo>
                    <a:pt x="7710" y="6794"/>
                  </a:lnTo>
                  <a:lnTo>
                    <a:pt x="7577" y="6546"/>
                  </a:lnTo>
                  <a:lnTo>
                    <a:pt x="7443" y="6317"/>
                  </a:lnTo>
                  <a:lnTo>
                    <a:pt x="7271" y="6088"/>
                  </a:lnTo>
                  <a:lnTo>
                    <a:pt x="7119" y="5859"/>
                  </a:lnTo>
                  <a:lnTo>
                    <a:pt x="6756" y="5420"/>
                  </a:lnTo>
                  <a:lnTo>
                    <a:pt x="6375" y="5020"/>
                  </a:lnTo>
                  <a:lnTo>
                    <a:pt x="5974" y="4600"/>
                  </a:lnTo>
                  <a:lnTo>
                    <a:pt x="5592" y="4199"/>
                  </a:lnTo>
                  <a:lnTo>
                    <a:pt x="5249" y="3760"/>
                  </a:lnTo>
                  <a:lnTo>
                    <a:pt x="5077" y="3531"/>
                  </a:lnTo>
                  <a:lnTo>
                    <a:pt x="4924" y="3302"/>
                  </a:lnTo>
                  <a:lnTo>
                    <a:pt x="4714" y="2920"/>
                  </a:lnTo>
                  <a:lnTo>
                    <a:pt x="4543" y="2539"/>
                  </a:lnTo>
                  <a:lnTo>
                    <a:pt x="4409" y="2119"/>
                  </a:lnTo>
                  <a:lnTo>
                    <a:pt x="4314" y="1699"/>
                  </a:lnTo>
                  <a:lnTo>
                    <a:pt x="4237" y="1279"/>
                  </a:lnTo>
                  <a:lnTo>
                    <a:pt x="4218" y="859"/>
                  </a:lnTo>
                  <a:lnTo>
                    <a:pt x="4237" y="421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8"/>
            <p:cNvSpPr/>
            <p:nvPr/>
          </p:nvSpPr>
          <p:spPr>
            <a:xfrm>
              <a:off x="5735925" y="4517475"/>
              <a:ext cx="47250" cy="49150"/>
            </a:xfrm>
            <a:custGeom>
              <a:avLst/>
              <a:gdLst/>
              <a:ahLst/>
              <a:cxnLst/>
              <a:rect l="l" t="t" r="r" b="b"/>
              <a:pathLst>
                <a:path w="1890" h="1966" extrusionOk="0">
                  <a:moveTo>
                    <a:pt x="611" y="0"/>
                  </a:moveTo>
                  <a:lnTo>
                    <a:pt x="516" y="19"/>
                  </a:lnTo>
                  <a:lnTo>
                    <a:pt x="420" y="38"/>
                  </a:lnTo>
                  <a:lnTo>
                    <a:pt x="344" y="77"/>
                  </a:lnTo>
                  <a:lnTo>
                    <a:pt x="248" y="134"/>
                  </a:lnTo>
                  <a:lnTo>
                    <a:pt x="191" y="210"/>
                  </a:lnTo>
                  <a:lnTo>
                    <a:pt x="115" y="286"/>
                  </a:lnTo>
                  <a:lnTo>
                    <a:pt x="77" y="363"/>
                  </a:lnTo>
                  <a:lnTo>
                    <a:pt x="38" y="458"/>
                  </a:lnTo>
                  <a:lnTo>
                    <a:pt x="0" y="554"/>
                  </a:lnTo>
                  <a:lnTo>
                    <a:pt x="0" y="649"/>
                  </a:lnTo>
                  <a:lnTo>
                    <a:pt x="19" y="840"/>
                  </a:lnTo>
                  <a:lnTo>
                    <a:pt x="58" y="1031"/>
                  </a:lnTo>
                  <a:lnTo>
                    <a:pt x="153" y="1202"/>
                  </a:lnTo>
                  <a:lnTo>
                    <a:pt x="267" y="1355"/>
                  </a:lnTo>
                  <a:lnTo>
                    <a:pt x="420" y="1489"/>
                  </a:lnTo>
                  <a:lnTo>
                    <a:pt x="573" y="1603"/>
                  </a:lnTo>
                  <a:lnTo>
                    <a:pt x="745" y="1679"/>
                  </a:lnTo>
                  <a:lnTo>
                    <a:pt x="916" y="1756"/>
                  </a:lnTo>
                  <a:lnTo>
                    <a:pt x="1069" y="1813"/>
                  </a:lnTo>
                  <a:lnTo>
                    <a:pt x="1412" y="1928"/>
                  </a:lnTo>
                  <a:lnTo>
                    <a:pt x="1527" y="1947"/>
                  </a:lnTo>
                  <a:lnTo>
                    <a:pt x="1622" y="1966"/>
                  </a:lnTo>
                  <a:lnTo>
                    <a:pt x="1680" y="1947"/>
                  </a:lnTo>
                  <a:lnTo>
                    <a:pt x="1737" y="1928"/>
                  </a:lnTo>
                  <a:lnTo>
                    <a:pt x="1775" y="1889"/>
                  </a:lnTo>
                  <a:lnTo>
                    <a:pt x="1813" y="1851"/>
                  </a:lnTo>
                  <a:lnTo>
                    <a:pt x="1870" y="1737"/>
                  </a:lnTo>
                  <a:lnTo>
                    <a:pt x="1889" y="1603"/>
                  </a:lnTo>
                  <a:lnTo>
                    <a:pt x="1870" y="1470"/>
                  </a:lnTo>
                  <a:lnTo>
                    <a:pt x="1832" y="1317"/>
                  </a:lnTo>
                  <a:lnTo>
                    <a:pt x="1775" y="1183"/>
                  </a:lnTo>
                  <a:lnTo>
                    <a:pt x="1718" y="1050"/>
                  </a:lnTo>
                  <a:lnTo>
                    <a:pt x="1603" y="821"/>
                  </a:lnTo>
                  <a:lnTo>
                    <a:pt x="1412" y="554"/>
                  </a:lnTo>
                  <a:lnTo>
                    <a:pt x="1317" y="420"/>
                  </a:lnTo>
                  <a:lnTo>
                    <a:pt x="1202" y="305"/>
                  </a:lnTo>
                  <a:lnTo>
                    <a:pt x="1069" y="191"/>
                  </a:lnTo>
                  <a:lnTo>
                    <a:pt x="935" y="96"/>
                  </a:lnTo>
                  <a:lnTo>
                    <a:pt x="783" y="38"/>
                  </a:lnTo>
                  <a:lnTo>
                    <a:pt x="687" y="19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8"/>
            <p:cNvSpPr/>
            <p:nvPr/>
          </p:nvSpPr>
          <p:spPr>
            <a:xfrm>
              <a:off x="5780275" y="4535600"/>
              <a:ext cx="70650" cy="42950"/>
            </a:xfrm>
            <a:custGeom>
              <a:avLst/>
              <a:gdLst/>
              <a:ahLst/>
              <a:cxnLst/>
              <a:rect l="l" t="t" r="r" b="b"/>
              <a:pathLst>
                <a:path w="2826" h="1718" extrusionOk="0">
                  <a:moveTo>
                    <a:pt x="1718" y="0"/>
                  </a:moveTo>
                  <a:lnTo>
                    <a:pt x="1566" y="19"/>
                  </a:lnTo>
                  <a:lnTo>
                    <a:pt x="1394" y="58"/>
                  </a:lnTo>
                  <a:lnTo>
                    <a:pt x="1241" y="96"/>
                  </a:lnTo>
                  <a:lnTo>
                    <a:pt x="1089" y="134"/>
                  </a:lnTo>
                  <a:lnTo>
                    <a:pt x="936" y="210"/>
                  </a:lnTo>
                  <a:lnTo>
                    <a:pt x="802" y="287"/>
                  </a:lnTo>
                  <a:lnTo>
                    <a:pt x="573" y="420"/>
                  </a:lnTo>
                  <a:lnTo>
                    <a:pt x="364" y="611"/>
                  </a:lnTo>
                  <a:lnTo>
                    <a:pt x="173" y="821"/>
                  </a:lnTo>
                  <a:lnTo>
                    <a:pt x="96" y="935"/>
                  </a:lnTo>
                  <a:lnTo>
                    <a:pt x="20" y="1050"/>
                  </a:lnTo>
                  <a:lnTo>
                    <a:pt x="1" y="1126"/>
                  </a:lnTo>
                  <a:lnTo>
                    <a:pt x="1" y="1203"/>
                  </a:lnTo>
                  <a:lnTo>
                    <a:pt x="20" y="1241"/>
                  </a:lnTo>
                  <a:lnTo>
                    <a:pt x="58" y="1279"/>
                  </a:lnTo>
                  <a:lnTo>
                    <a:pt x="192" y="1336"/>
                  </a:lnTo>
                  <a:lnTo>
                    <a:pt x="325" y="1393"/>
                  </a:lnTo>
                  <a:lnTo>
                    <a:pt x="612" y="1508"/>
                  </a:lnTo>
                  <a:lnTo>
                    <a:pt x="917" y="1603"/>
                  </a:lnTo>
                  <a:lnTo>
                    <a:pt x="1165" y="1680"/>
                  </a:lnTo>
                  <a:lnTo>
                    <a:pt x="1432" y="1718"/>
                  </a:lnTo>
                  <a:lnTo>
                    <a:pt x="1680" y="1718"/>
                  </a:lnTo>
                  <a:lnTo>
                    <a:pt x="1928" y="1699"/>
                  </a:lnTo>
                  <a:lnTo>
                    <a:pt x="2062" y="1661"/>
                  </a:lnTo>
                  <a:lnTo>
                    <a:pt x="2176" y="1622"/>
                  </a:lnTo>
                  <a:lnTo>
                    <a:pt x="2291" y="1565"/>
                  </a:lnTo>
                  <a:lnTo>
                    <a:pt x="2405" y="1508"/>
                  </a:lnTo>
                  <a:lnTo>
                    <a:pt x="2501" y="1432"/>
                  </a:lnTo>
                  <a:lnTo>
                    <a:pt x="2596" y="1336"/>
                  </a:lnTo>
                  <a:lnTo>
                    <a:pt x="2673" y="1241"/>
                  </a:lnTo>
                  <a:lnTo>
                    <a:pt x="2749" y="1126"/>
                  </a:lnTo>
                  <a:lnTo>
                    <a:pt x="2787" y="1012"/>
                  </a:lnTo>
                  <a:lnTo>
                    <a:pt x="2825" y="878"/>
                  </a:lnTo>
                  <a:lnTo>
                    <a:pt x="2825" y="764"/>
                  </a:lnTo>
                  <a:lnTo>
                    <a:pt x="2806" y="630"/>
                  </a:lnTo>
                  <a:lnTo>
                    <a:pt x="2787" y="516"/>
                  </a:lnTo>
                  <a:lnTo>
                    <a:pt x="2730" y="401"/>
                  </a:lnTo>
                  <a:lnTo>
                    <a:pt x="2654" y="287"/>
                  </a:lnTo>
                  <a:lnTo>
                    <a:pt x="2577" y="191"/>
                  </a:lnTo>
                  <a:lnTo>
                    <a:pt x="2463" y="115"/>
                  </a:lnTo>
                  <a:lnTo>
                    <a:pt x="2329" y="77"/>
                  </a:lnTo>
                  <a:lnTo>
                    <a:pt x="2176" y="38"/>
                  </a:lnTo>
                  <a:lnTo>
                    <a:pt x="2043" y="19"/>
                  </a:lnTo>
                  <a:lnTo>
                    <a:pt x="18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8"/>
            <p:cNvSpPr/>
            <p:nvPr/>
          </p:nvSpPr>
          <p:spPr>
            <a:xfrm>
              <a:off x="5739250" y="4557075"/>
              <a:ext cx="71600" cy="610200"/>
            </a:xfrm>
            <a:custGeom>
              <a:avLst/>
              <a:gdLst/>
              <a:ahLst/>
              <a:cxnLst/>
              <a:rect l="l" t="t" r="r" b="b"/>
              <a:pathLst>
                <a:path w="2864" h="24408" fill="none" extrusionOk="0">
                  <a:moveTo>
                    <a:pt x="2863" y="24407"/>
                  </a:moveTo>
                  <a:lnTo>
                    <a:pt x="2863" y="24407"/>
                  </a:lnTo>
                  <a:lnTo>
                    <a:pt x="2634" y="23968"/>
                  </a:lnTo>
                  <a:lnTo>
                    <a:pt x="2367" y="23415"/>
                  </a:lnTo>
                  <a:lnTo>
                    <a:pt x="2062" y="22652"/>
                  </a:lnTo>
                  <a:lnTo>
                    <a:pt x="1871" y="22194"/>
                  </a:lnTo>
                  <a:lnTo>
                    <a:pt x="1699" y="21678"/>
                  </a:lnTo>
                  <a:lnTo>
                    <a:pt x="1508" y="21125"/>
                  </a:lnTo>
                  <a:lnTo>
                    <a:pt x="1318" y="20533"/>
                  </a:lnTo>
                  <a:lnTo>
                    <a:pt x="1127" y="19885"/>
                  </a:lnTo>
                  <a:lnTo>
                    <a:pt x="955" y="19198"/>
                  </a:lnTo>
                  <a:lnTo>
                    <a:pt x="783" y="18453"/>
                  </a:lnTo>
                  <a:lnTo>
                    <a:pt x="612" y="17671"/>
                  </a:lnTo>
                  <a:lnTo>
                    <a:pt x="459" y="16850"/>
                  </a:lnTo>
                  <a:lnTo>
                    <a:pt x="325" y="15992"/>
                  </a:lnTo>
                  <a:lnTo>
                    <a:pt x="211" y="15076"/>
                  </a:lnTo>
                  <a:lnTo>
                    <a:pt x="115" y="14141"/>
                  </a:lnTo>
                  <a:lnTo>
                    <a:pt x="39" y="13148"/>
                  </a:lnTo>
                  <a:lnTo>
                    <a:pt x="1" y="12118"/>
                  </a:lnTo>
                  <a:lnTo>
                    <a:pt x="1" y="11068"/>
                  </a:lnTo>
                  <a:lnTo>
                    <a:pt x="20" y="9961"/>
                  </a:lnTo>
                  <a:lnTo>
                    <a:pt x="77" y="8835"/>
                  </a:lnTo>
                  <a:lnTo>
                    <a:pt x="173" y="7671"/>
                  </a:lnTo>
                  <a:lnTo>
                    <a:pt x="325" y="6469"/>
                  </a:lnTo>
                  <a:lnTo>
                    <a:pt x="497" y="5248"/>
                  </a:lnTo>
                  <a:lnTo>
                    <a:pt x="745" y="3969"/>
                  </a:lnTo>
                  <a:lnTo>
                    <a:pt x="1031" y="2691"/>
                  </a:lnTo>
                  <a:lnTo>
                    <a:pt x="1184" y="2023"/>
                  </a:lnTo>
                  <a:lnTo>
                    <a:pt x="1375" y="1355"/>
                  </a:lnTo>
                  <a:lnTo>
                    <a:pt x="1566" y="687"/>
                  </a:lnTo>
                  <a:lnTo>
                    <a:pt x="1756" y="0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8"/>
            <p:cNvSpPr/>
            <p:nvPr/>
          </p:nvSpPr>
          <p:spPr>
            <a:xfrm>
              <a:off x="5392900" y="4597625"/>
              <a:ext cx="71100" cy="75400"/>
            </a:xfrm>
            <a:custGeom>
              <a:avLst/>
              <a:gdLst/>
              <a:ahLst/>
              <a:cxnLst/>
              <a:rect l="l" t="t" r="r" b="b"/>
              <a:pathLst>
                <a:path w="2844" h="3016" extrusionOk="0">
                  <a:moveTo>
                    <a:pt x="1794" y="0"/>
                  </a:moveTo>
                  <a:lnTo>
                    <a:pt x="1585" y="19"/>
                  </a:lnTo>
                  <a:lnTo>
                    <a:pt x="1375" y="38"/>
                  </a:lnTo>
                  <a:lnTo>
                    <a:pt x="1184" y="115"/>
                  </a:lnTo>
                  <a:lnTo>
                    <a:pt x="1012" y="210"/>
                  </a:lnTo>
                  <a:lnTo>
                    <a:pt x="859" y="325"/>
                  </a:lnTo>
                  <a:lnTo>
                    <a:pt x="707" y="458"/>
                  </a:lnTo>
                  <a:lnTo>
                    <a:pt x="573" y="611"/>
                  </a:lnTo>
                  <a:lnTo>
                    <a:pt x="440" y="763"/>
                  </a:lnTo>
                  <a:lnTo>
                    <a:pt x="344" y="935"/>
                  </a:lnTo>
                  <a:lnTo>
                    <a:pt x="249" y="1126"/>
                  </a:lnTo>
                  <a:lnTo>
                    <a:pt x="172" y="1317"/>
                  </a:lnTo>
                  <a:lnTo>
                    <a:pt x="115" y="1527"/>
                  </a:lnTo>
                  <a:lnTo>
                    <a:pt x="58" y="1756"/>
                  </a:lnTo>
                  <a:lnTo>
                    <a:pt x="20" y="1985"/>
                  </a:lnTo>
                  <a:lnTo>
                    <a:pt x="1" y="2214"/>
                  </a:lnTo>
                  <a:lnTo>
                    <a:pt x="1" y="2385"/>
                  </a:lnTo>
                  <a:lnTo>
                    <a:pt x="1" y="2634"/>
                  </a:lnTo>
                  <a:lnTo>
                    <a:pt x="20" y="2748"/>
                  </a:lnTo>
                  <a:lnTo>
                    <a:pt x="39" y="2843"/>
                  </a:lnTo>
                  <a:lnTo>
                    <a:pt x="77" y="2939"/>
                  </a:lnTo>
                  <a:lnTo>
                    <a:pt x="115" y="2977"/>
                  </a:lnTo>
                  <a:lnTo>
                    <a:pt x="191" y="3015"/>
                  </a:lnTo>
                  <a:lnTo>
                    <a:pt x="306" y="3015"/>
                  </a:lnTo>
                  <a:lnTo>
                    <a:pt x="535" y="2996"/>
                  </a:lnTo>
                  <a:lnTo>
                    <a:pt x="783" y="2939"/>
                  </a:lnTo>
                  <a:lnTo>
                    <a:pt x="974" y="2882"/>
                  </a:lnTo>
                  <a:lnTo>
                    <a:pt x="1184" y="2824"/>
                  </a:lnTo>
                  <a:lnTo>
                    <a:pt x="1375" y="2748"/>
                  </a:lnTo>
                  <a:lnTo>
                    <a:pt x="1565" y="2672"/>
                  </a:lnTo>
                  <a:lnTo>
                    <a:pt x="1756" y="2576"/>
                  </a:lnTo>
                  <a:lnTo>
                    <a:pt x="2043" y="2405"/>
                  </a:lnTo>
                  <a:lnTo>
                    <a:pt x="2291" y="2195"/>
                  </a:lnTo>
                  <a:lnTo>
                    <a:pt x="2405" y="2080"/>
                  </a:lnTo>
                  <a:lnTo>
                    <a:pt x="2520" y="1966"/>
                  </a:lnTo>
                  <a:lnTo>
                    <a:pt x="2615" y="1832"/>
                  </a:lnTo>
                  <a:lnTo>
                    <a:pt x="2691" y="1679"/>
                  </a:lnTo>
                  <a:lnTo>
                    <a:pt x="2768" y="1527"/>
                  </a:lnTo>
                  <a:lnTo>
                    <a:pt x="2806" y="1374"/>
                  </a:lnTo>
                  <a:lnTo>
                    <a:pt x="2825" y="1221"/>
                  </a:lnTo>
                  <a:lnTo>
                    <a:pt x="2844" y="1050"/>
                  </a:lnTo>
                  <a:lnTo>
                    <a:pt x="2825" y="878"/>
                  </a:lnTo>
                  <a:lnTo>
                    <a:pt x="2787" y="725"/>
                  </a:lnTo>
                  <a:lnTo>
                    <a:pt x="2730" y="573"/>
                  </a:lnTo>
                  <a:lnTo>
                    <a:pt x="2653" y="439"/>
                  </a:lnTo>
                  <a:lnTo>
                    <a:pt x="2520" y="286"/>
                  </a:lnTo>
                  <a:lnTo>
                    <a:pt x="2367" y="172"/>
                  </a:lnTo>
                  <a:lnTo>
                    <a:pt x="2176" y="96"/>
                  </a:lnTo>
                  <a:lnTo>
                    <a:pt x="1985" y="38"/>
                  </a:lnTo>
                  <a:lnTo>
                    <a:pt x="179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8"/>
            <p:cNvSpPr/>
            <p:nvPr/>
          </p:nvSpPr>
          <p:spPr>
            <a:xfrm>
              <a:off x="5304650" y="4652475"/>
              <a:ext cx="92575" cy="52975"/>
            </a:xfrm>
            <a:custGeom>
              <a:avLst/>
              <a:gdLst/>
              <a:ahLst/>
              <a:cxnLst/>
              <a:rect l="l" t="t" r="r" b="b"/>
              <a:pathLst>
                <a:path w="3703" h="2119" extrusionOk="0">
                  <a:moveTo>
                    <a:pt x="1832" y="1"/>
                  </a:moveTo>
                  <a:lnTo>
                    <a:pt x="1584" y="20"/>
                  </a:lnTo>
                  <a:lnTo>
                    <a:pt x="1355" y="77"/>
                  </a:lnTo>
                  <a:lnTo>
                    <a:pt x="1126" y="153"/>
                  </a:lnTo>
                  <a:lnTo>
                    <a:pt x="897" y="249"/>
                  </a:lnTo>
                  <a:lnTo>
                    <a:pt x="687" y="382"/>
                  </a:lnTo>
                  <a:lnTo>
                    <a:pt x="496" y="535"/>
                  </a:lnTo>
                  <a:lnTo>
                    <a:pt x="306" y="688"/>
                  </a:lnTo>
                  <a:lnTo>
                    <a:pt x="172" y="859"/>
                  </a:lnTo>
                  <a:lnTo>
                    <a:pt x="77" y="1031"/>
                  </a:lnTo>
                  <a:lnTo>
                    <a:pt x="38" y="1127"/>
                  </a:lnTo>
                  <a:lnTo>
                    <a:pt x="19" y="1222"/>
                  </a:lnTo>
                  <a:lnTo>
                    <a:pt x="0" y="1317"/>
                  </a:lnTo>
                  <a:lnTo>
                    <a:pt x="19" y="1432"/>
                  </a:lnTo>
                  <a:lnTo>
                    <a:pt x="58" y="1546"/>
                  </a:lnTo>
                  <a:lnTo>
                    <a:pt x="115" y="1661"/>
                  </a:lnTo>
                  <a:lnTo>
                    <a:pt x="210" y="1775"/>
                  </a:lnTo>
                  <a:lnTo>
                    <a:pt x="325" y="1852"/>
                  </a:lnTo>
                  <a:lnTo>
                    <a:pt x="439" y="1909"/>
                  </a:lnTo>
                  <a:lnTo>
                    <a:pt x="554" y="1966"/>
                  </a:lnTo>
                  <a:lnTo>
                    <a:pt x="802" y="2043"/>
                  </a:lnTo>
                  <a:lnTo>
                    <a:pt x="1069" y="2081"/>
                  </a:lnTo>
                  <a:lnTo>
                    <a:pt x="1336" y="2119"/>
                  </a:lnTo>
                  <a:lnTo>
                    <a:pt x="1603" y="2119"/>
                  </a:lnTo>
                  <a:lnTo>
                    <a:pt x="1851" y="2100"/>
                  </a:lnTo>
                  <a:lnTo>
                    <a:pt x="2119" y="2043"/>
                  </a:lnTo>
                  <a:lnTo>
                    <a:pt x="2367" y="1985"/>
                  </a:lnTo>
                  <a:lnTo>
                    <a:pt x="2615" y="1909"/>
                  </a:lnTo>
                  <a:lnTo>
                    <a:pt x="2863" y="1814"/>
                  </a:lnTo>
                  <a:lnTo>
                    <a:pt x="3092" y="1699"/>
                  </a:lnTo>
                  <a:lnTo>
                    <a:pt x="3321" y="1565"/>
                  </a:lnTo>
                  <a:lnTo>
                    <a:pt x="3435" y="1489"/>
                  </a:lnTo>
                  <a:lnTo>
                    <a:pt x="3550" y="1394"/>
                  </a:lnTo>
                  <a:lnTo>
                    <a:pt x="3626" y="1298"/>
                  </a:lnTo>
                  <a:lnTo>
                    <a:pt x="3683" y="1203"/>
                  </a:lnTo>
                  <a:lnTo>
                    <a:pt x="3702" y="1069"/>
                  </a:lnTo>
                  <a:lnTo>
                    <a:pt x="3683" y="955"/>
                  </a:lnTo>
                  <a:lnTo>
                    <a:pt x="3645" y="840"/>
                  </a:lnTo>
                  <a:lnTo>
                    <a:pt x="3588" y="745"/>
                  </a:lnTo>
                  <a:lnTo>
                    <a:pt x="3512" y="649"/>
                  </a:lnTo>
                  <a:lnTo>
                    <a:pt x="3416" y="554"/>
                  </a:lnTo>
                  <a:lnTo>
                    <a:pt x="3225" y="420"/>
                  </a:lnTo>
                  <a:lnTo>
                    <a:pt x="2958" y="249"/>
                  </a:lnTo>
                  <a:lnTo>
                    <a:pt x="2691" y="134"/>
                  </a:lnTo>
                  <a:lnTo>
                    <a:pt x="2386" y="39"/>
                  </a:lnTo>
                  <a:lnTo>
                    <a:pt x="208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8"/>
            <p:cNvSpPr/>
            <p:nvPr/>
          </p:nvSpPr>
          <p:spPr>
            <a:xfrm>
              <a:off x="5387175" y="4661550"/>
              <a:ext cx="176550" cy="386925"/>
            </a:xfrm>
            <a:custGeom>
              <a:avLst/>
              <a:gdLst/>
              <a:ahLst/>
              <a:cxnLst/>
              <a:rect l="l" t="t" r="r" b="b"/>
              <a:pathLst>
                <a:path w="7062" h="15477" fill="none" extrusionOk="0">
                  <a:moveTo>
                    <a:pt x="7061" y="15477"/>
                  </a:moveTo>
                  <a:lnTo>
                    <a:pt x="7061" y="15477"/>
                  </a:lnTo>
                  <a:lnTo>
                    <a:pt x="6947" y="14999"/>
                  </a:lnTo>
                  <a:lnTo>
                    <a:pt x="6603" y="13702"/>
                  </a:lnTo>
                  <a:lnTo>
                    <a:pt x="6336" y="12805"/>
                  </a:lnTo>
                  <a:lnTo>
                    <a:pt x="6031" y="11774"/>
                  </a:lnTo>
                  <a:lnTo>
                    <a:pt x="5649" y="10649"/>
                  </a:lnTo>
                  <a:lnTo>
                    <a:pt x="5229" y="9446"/>
                  </a:lnTo>
                  <a:lnTo>
                    <a:pt x="4752" y="8187"/>
                  </a:lnTo>
                  <a:lnTo>
                    <a:pt x="4218" y="6889"/>
                  </a:lnTo>
                  <a:lnTo>
                    <a:pt x="3932" y="6240"/>
                  </a:lnTo>
                  <a:lnTo>
                    <a:pt x="3645" y="5611"/>
                  </a:lnTo>
                  <a:lnTo>
                    <a:pt x="3340" y="4962"/>
                  </a:lnTo>
                  <a:lnTo>
                    <a:pt x="3016" y="4332"/>
                  </a:lnTo>
                  <a:lnTo>
                    <a:pt x="2672" y="3721"/>
                  </a:lnTo>
                  <a:lnTo>
                    <a:pt x="2329" y="3111"/>
                  </a:lnTo>
                  <a:lnTo>
                    <a:pt x="1966" y="2538"/>
                  </a:lnTo>
                  <a:lnTo>
                    <a:pt x="1604" y="1966"/>
                  </a:lnTo>
                  <a:lnTo>
                    <a:pt x="1222" y="1431"/>
                  </a:lnTo>
                  <a:lnTo>
                    <a:pt x="821" y="935"/>
                  </a:lnTo>
                  <a:lnTo>
                    <a:pt x="420" y="458"/>
                  </a:lnTo>
                  <a:lnTo>
                    <a:pt x="1" y="0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8"/>
            <p:cNvSpPr/>
            <p:nvPr/>
          </p:nvSpPr>
          <p:spPr>
            <a:xfrm>
              <a:off x="4800850" y="4670125"/>
              <a:ext cx="1670750" cy="797700"/>
            </a:xfrm>
            <a:custGeom>
              <a:avLst/>
              <a:gdLst/>
              <a:ahLst/>
              <a:cxnLst/>
              <a:rect l="l" t="t" r="r" b="b"/>
              <a:pathLst>
                <a:path w="66830" h="31908" extrusionOk="0">
                  <a:moveTo>
                    <a:pt x="40437" y="1"/>
                  </a:moveTo>
                  <a:lnTo>
                    <a:pt x="40037" y="20"/>
                  </a:lnTo>
                  <a:lnTo>
                    <a:pt x="39636" y="58"/>
                  </a:lnTo>
                  <a:lnTo>
                    <a:pt x="39254" y="134"/>
                  </a:lnTo>
                  <a:lnTo>
                    <a:pt x="38854" y="249"/>
                  </a:lnTo>
                  <a:lnTo>
                    <a:pt x="38472" y="363"/>
                  </a:lnTo>
                  <a:lnTo>
                    <a:pt x="38109" y="535"/>
                  </a:lnTo>
                  <a:lnTo>
                    <a:pt x="37747" y="707"/>
                  </a:lnTo>
                  <a:lnTo>
                    <a:pt x="37403" y="917"/>
                  </a:lnTo>
                  <a:lnTo>
                    <a:pt x="37079" y="1146"/>
                  </a:lnTo>
                  <a:lnTo>
                    <a:pt x="36774" y="1413"/>
                  </a:lnTo>
                  <a:lnTo>
                    <a:pt x="36468" y="1680"/>
                  </a:lnTo>
                  <a:lnTo>
                    <a:pt x="36201" y="1985"/>
                  </a:lnTo>
                  <a:lnTo>
                    <a:pt x="35953" y="2310"/>
                  </a:lnTo>
                  <a:lnTo>
                    <a:pt x="35743" y="2634"/>
                  </a:lnTo>
                  <a:lnTo>
                    <a:pt x="35552" y="2997"/>
                  </a:lnTo>
                  <a:lnTo>
                    <a:pt x="35380" y="3359"/>
                  </a:lnTo>
                  <a:lnTo>
                    <a:pt x="35247" y="3741"/>
                  </a:lnTo>
                  <a:lnTo>
                    <a:pt x="35151" y="4123"/>
                  </a:lnTo>
                  <a:lnTo>
                    <a:pt x="35075" y="4523"/>
                  </a:lnTo>
                  <a:lnTo>
                    <a:pt x="35037" y="4924"/>
                  </a:lnTo>
                  <a:lnTo>
                    <a:pt x="35018" y="5325"/>
                  </a:lnTo>
                  <a:lnTo>
                    <a:pt x="35018" y="5726"/>
                  </a:lnTo>
                  <a:lnTo>
                    <a:pt x="35056" y="6126"/>
                  </a:lnTo>
                  <a:lnTo>
                    <a:pt x="35132" y="6527"/>
                  </a:lnTo>
                  <a:lnTo>
                    <a:pt x="35228" y="6928"/>
                  </a:lnTo>
                  <a:lnTo>
                    <a:pt x="35342" y="7309"/>
                  </a:lnTo>
                  <a:lnTo>
                    <a:pt x="35495" y="7672"/>
                  </a:lnTo>
                  <a:lnTo>
                    <a:pt x="35667" y="8035"/>
                  </a:lnTo>
                  <a:lnTo>
                    <a:pt x="35877" y="8378"/>
                  </a:lnTo>
                  <a:lnTo>
                    <a:pt x="36106" y="8722"/>
                  </a:lnTo>
                  <a:lnTo>
                    <a:pt x="35609" y="8550"/>
                  </a:lnTo>
                  <a:lnTo>
                    <a:pt x="35075" y="8435"/>
                  </a:lnTo>
                  <a:lnTo>
                    <a:pt x="34541" y="8378"/>
                  </a:lnTo>
                  <a:lnTo>
                    <a:pt x="34274" y="8359"/>
                  </a:lnTo>
                  <a:lnTo>
                    <a:pt x="34007" y="8340"/>
                  </a:lnTo>
                  <a:lnTo>
                    <a:pt x="33739" y="8340"/>
                  </a:lnTo>
                  <a:lnTo>
                    <a:pt x="33472" y="8359"/>
                  </a:lnTo>
                  <a:lnTo>
                    <a:pt x="33224" y="8397"/>
                  </a:lnTo>
                  <a:lnTo>
                    <a:pt x="32957" y="8435"/>
                  </a:lnTo>
                  <a:lnTo>
                    <a:pt x="32690" y="8493"/>
                  </a:lnTo>
                  <a:lnTo>
                    <a:pt x="32442" y="8550"/>
                  </a:lnTo>
                  <a:lnTo>
                    <a:pt x="32194" y="8645"/>
                  </a:lnTo>
                  <a:lnTo>
                    <a:pt x="31946" y="8741"/>
                  </a:lnTo>
                  <a:lnTo>
                    <a:pt x="31697" y="8855"/>
                  </a:lnTo>
                  <a:lnTo>
                    <a:pt x="31468" y="8970"/>
                  </a:lnTo>
                  <a:lnTo>
                    <a:pt x="31239" y="9103"/>
                  </a:lnTo>
                  <a:lnTo>
                    <a:pt x="31030" y="9256"/>
                  </a:lnTo>
                  <a:lnTo>
                    <a:pt x="30820" y="9428"/>
                  </a:lnTo>
                  <a:lnTo>
                    <a:pt x="30610" y="9599"/>
                  </a:lnTo>
                  <a:lnTo>
                    <a:pt x="30419" y="9790"/>
                  </a:lnTo>
                  <a:lnTo>
                    <a:pt x="30247" y="9981"/>
                  </a:lnTo>
                  <a:lnTo>
                    <a:pt x="30095" y="10191"/>
                  </a:lnTo>
                  <a:lnTo>
                    <a:pt x="29942" y="10401"/>
                  </a:lnTo>
                  <a:lnTo>
                    <a:pt x="29789" y="10630"/>
                  </a:lnTo>
                  <a:lnTo>
                    <a:pt x="29675" y="10859"/>
                  </a:lnTo>
                  <a:lnTo>
                    <a:pt x="29560" y="11107"/>
                  </a:lnTo>
                  <a:lnTo>
                    <a:pt x="29484" y="11336"/>
                  </a:lnTo>
                  <a:lnTo>
                    <a:pt x="29408" y="11603"/>
                  </a:lnTo>
                  <a:lnTo>
                    <a:pt x="29350" y="11851"/>
                  </a:lnTo>
                  <a:lnTo>
                    <a:pt x="29312" y="12118"/>
                  </a:lnTo>
                  <a:lnTo>
                    <a:pt x="29293" y="12386"/>
                  </a:lnTo>
                  <a:lnTo>
                    <a:pt x="29312" y="12653"/>
                  </a:lnTo>
                  <a:lnTo>
                    <a:pt x="29331" y="12901"/>
                  </a:lnTo>
                  <a:lnTo>
                    <a:pt x="29369" y="13168"/>
                  </a:lnTo>
                  <a:lnTo>
                    <a:pt x="29446" y="13435"/>
                  </a:lnTo>
                  <a:lnTo>
                    <a:pt x="29522" y="13683"/>
                  </a:lnTo>
                  <a:lnTo>
                    <a:pt x="29617" y="13931"/>
                  </a:lnTo>
                  <a:lnTo>
                    <a:pt x="29732" y="14160"/>
                  </a:lnTo>
                  <a:lnTo>
                    <a:pt x="29866" y="14389"/>
                  </a:lnTo>
                  <a:lnTo>
                    <a:pt x="30018" y="14599"/>
                  </a:lnTo>
                  <a:lnTo>
                    <a:pt x="30190" y="14809"/>
                  </a:lnTo>
                  <a:lnTo>
                    <a:pt x="30362" y="14981"/>
                  </a:lnTo>
                  <a:lnTo>
                    <a:pt x="30572" y="15153"/>
                  </a:lnTo>
                  <a:lnTo>
                    <a:pt x="30781" y="15305"/>
                  </a:lnTo>
                  <a:lnTo>
                    <a:pt x="31010" y="15439"/>
                  </a:lnTo>
                  <a:lnTo>
                    <a:pt x="31010" y="15439"/>
                  </a:lnTo>
                  <a:lnTo>
                    <a:pt x="30877" y="15401"/>
                  </a:lnTo>
                  <a:lnTo>
                    <a:pt x="30743" y="15363"/>
                  </a:lnTo>
                  <a:lnTo>
                    <a:pt x="30476" y="15324"/>
                  </a:lnTo>
                  <a:lnTo>
                    <a:pt x="30190" y="15324"/>
                  </a:lnTo>
                  <a:lnTo>
                    <a:pt x="29904" y="15363"/>
                  </a:lnTo>
                  <a:lnTo>
                    <a:pt x="29617" y="15420"/>
                  </a:lnTo>
                  <a:lnTo>
                    <a:pt x="29331" y="15515"/>
                  </a:lnTo>
                  <a:lnTo>
                    <a:pt x="29083" y="15649"/>
                  </a:lnTo>
                  <a:lnTo>
                    <a:pt x="28873" y="15801"/>
                  </a:lnTo>
                  <a:lnTo>
                    <a:pt x="28682" y="15973"/>
                  </a:lnTo>
                  <a:lnTo>
                    <a:pt x="28511" y="16183"/>
                  </a:lnTo>
                  <a:lnTo>
                    <a:pt x="28377" y="16393"/>
                  </a:lnTo>
                  <a:lnTo>
                    <a:pt x="28282" y="16641"/>
                  </a:lnTo>
                  <a:lnTo>
                    <a:pt x="28205" y="16889"/>
                  </a:lnTo>
                  <a:lnTo>
                    <a:pt x="28167" y="17137"/>
                  </a:lnTo>
                  <a:lnTo>
                    <a:pt x="28167" y="17404"/>
                  </a:lnTo>
                  <a:lnTo>
                    <a:pt x="28205" y="17652"/>
                  </a:lnTo>
                  <a:lnTo>
                    <a:pt x="28091" y="17290"/>
                  </a:lnTo>
                  <a:lnTo>
                    <a:pt x="27957" y="16927"/>
                  </a:lnTo>
                  <a:lnTo>
                    <a:pt x="27805" y="16584"/>
                  </a:lnTo>
                  <a:lnTo>
                    <a:pt x="27633" y="16240"/>
                  </a:lnTo>
                  <a:lnTo>
                    <a:pt x="27442" y="15916"/>
                  </a:lnTo>
                  <a:lnTo>
                    <a:pt x="27232" y="15611"/>
                  </a:lnTo>
                  <a:lnTo>
                    <a:pt x="27003" y="15305"/>
                  </a:lnTo>
                  <a:lnTo>
                    <a:pt x="26755" y="15019"/>
                  </a:lnTo>
                  <a:lnTo>
                    <a:pt x="26507" y="14752"/>
                  </a:lnTo>
                  <a:lnTo>
                    <a:pt x="26221" y="14485"/>
                  </a:lnTo>
                  <a:lnTo>
                    <a:pt x="25934" y="14256"/>
                  </a:lnTo>
                  <a:lnTo>
                    <a:pt x="25629" y="14027"/>
                  </a:lnTo>
                  <a:lnTo>
                    <a:pt x="25324" y="13836"/>
                  </a:lnTo>
                  <a:lnTo>
                    <a:pt x="24980" y="13645"/>
                  </a:lnTo>
                  <a:lnTo>
                    <a:pt x="24637" y="13492"/>
                  </a:lnTo>
                  <a:lnTo>
                    <a:pt x="24293" y="13340"/>
                  </a:lnTo>
                  <a:lnTo>
                    <a:pt x="23931" y="13225"/>
                  </a:lnTo>
                  <a:lnTo>
                    <a:pt x="23549" y="13149"/>
                  </a:lnTo>
                  <a:lnTo>
                    <a:pt x="23167" y="13073"/>
                  </a:lnTo>
                  <a:lnTo>
                    <a:pt x="22786" y="13034"/>
                  </a:lnTo>
                  <a:lnTo>
                    <a:pt x="22404" y="13034"/>
                  </a:lnTo>
                  <a:lnTo>
                    <a:pt x="22022" y="13053"/>
                  </a:lnTo>
                  <a:lnTo>
                    <a:pt x="21641" y="13092"/>
                  </a:lnTo>
                  <a:lnTo>
                    <a:pt x="21278" y="13149"/>
                  </a:lnTo>
                  <a:lnTo>
                    <a:pt x="20897" y="13225"/>
                  </a:lnTo>
                  <a:lnTo>
                    <a:pt x="20534" y="13340"/>
                  </a:lnTo>
                  <a:lnTo>
                    <a:pt x="20190" y="13473"/>
                  </a:lnTo>
                  <a:lnTo>
                    <a:pt x="19847" y="13645"/>
                  </a:lnTo>
                  <a:lnTo>
                    <a:pt x="19503" y="13836"/>
                  </a:lnTo>
                  <a:lnTo>
                    <a:pt x="19198" y="14027"/>
                  </a:lnTo>
                  <a:lnTo>
                    <a:pt x="18893" y="14275"/>
                  </a:lnTo>
                  <a:lnTo>
                    <a:pt x="18607" y="14523"/>
                  </a:lnTo>
                  <a:lnTo>
                    <a:pt x="18339" y="14809"/>
                  </a:lnTo>
                  <a:lnTo>
                    <a:pt x="18110" y="15095"/>
                  </a:lnTo>
                  <a:lnTo>
                    <a:pt x="17901" y="15420"/>
                  </a:lnTo>
                  <a:lnTo>
                    <a:pt x="17710" y="15744"/>
                  </a:lnTo>
                  <a:lnTo>
                    <a:pt x="17538" y="16088"/>
                  </a:lnTo>
                  <a:lnTo>
                    <a:pt x="17404" y="16450"/>
                  </a:lnTo>
                  <a:lnTo>
                    <a:pt x="17290" y="16813"/>
                  </a:lnTo>
                  <a:lnTo>
                    <a:pt x="17214" y="17194"/>
                  </a:lnTo>
                  <a:lnTo>
                    <a:pt x="17156" y="17557"/>
                  </a:lnTo>
                  <a:lnTo>
                    <a:pt x="17137" y="17939"/>
                  </a:lnTo>
                  <a:lnTo>
                    <a:pt x="17137" y="18320"/>
                  </a:lnTo>
                  <a:lnTo>
                    <a:pt x="17156" y="18702"/>
                  </a:lnTo>
                  <a:lnTo>
                    <a:pt x="17233" y="19084"/>
                  </a:lnTo>
                  <a:lnTo>
                    <a:pt x="17328" y="19446"/>
                  </a:lnTo>
                  <a:lnTo>
                    <a:pt x="17443" y="19809"/>
                  </a:lnTo>
                  <a:lnTo>
                    <a:pt x="17595" y="20152"/>
                  </a:lnTo>
                  <a:lnTo>
                    <a:pt x="17423" y="20076"/>
                  </a:lnTo>
                  <a:lnTo>
                    <a:pt x="17233" y="20000"/>
                  </a:lnTo>
                  <a:lnTo>
                    <a:pt x="16851" y="19904"/>
                  </a:lnTo>
                  <a:lnTo>
                    <a:pt x="16450" y="19828"/>
                  </a:lnTo>
                  <a:lnTo>
                    <a:pt x="16049" y="19809"/>
                  </a:lnTo>
                  <a:lnTo>
                    <a:pt x="15630" y="19809"/>
                  </a:lnTo>
                  <a:lnTo>
                    <a:pt x="15229" y="19828"/>
                  </a:lnTo>
                  <a:lnTo>
                    <a:pt x="14809" y="19885"/>
                  </a:lnTo>
                  <a:lnTo>
                    <a:pt x="14427" y="19981"/>
                  </a:lnTo>
                  <a:lnTo>
                    <a:pt x="14065" y="20076"/>
                  </a:lnTo>
                  <a:lnTo>
                    <a:pt x="13702" y="20229"/>
                  </a:lnTo>
                  <a:lnTo>
                    <a:pt x="13359" y="20381"/>
                  </a:lnTo>
                  <a:lnTo>
                    <a:pt x="13015" y="20553"/>
                  </a:lnTo>
                  <a:lnTo>
                    <a:pt x="12672" y="20744"/>
                  </a:lnTo>
                  <a:lnTo>
                    <a:pt x="12347" y="20954"/>
                  </a:lnTo>
                  <a:lnTo>
                    <a:pt x="11699" y="21374"/>
                  </a:lnTo>
                  <a:lnTo>
                    <a:pt x="11737" y="21164"/>
                  </a:lnTo>
                  <a:lnTo>
                    <a:pt x="11756" y="20954"/>
                  </a:lnTo>
                  <a:lnTo>
                    <a:pt x="11737" y="20744"/>
                  </a:lnTo>
                  <a:lnTo>
                    <a:pt x="11718" y="20553"/>
                  </a:lnTo>
                  <a:lnTo>
                    <a:pt x="11679" y="20343"/>
                  </a:lnTo>
                  <a:lnTo>
                    <a:pt x="11622" y="20152"/>
                  </a:lnTo>
                  <a:lnTo>
                    <a:pt x="11546" y="19942"/>
                  </a:lnTo>
                  <a:lnTo>
                    <a:pt x="11470" y="19752"/>
                  </a:lnTo>
                  <a:lnTo>
                    <a:pt x="11355" y="19561"/>
                  </a:lnTo>
                  <a:lnTo>
                    <a:pt x="11241" y="19389"/>
                  </a:lnTo>
                  <a:lnTo>
                    <a:pt x="11126" y="19217"/>
                  </a:lnTo>
                  <a:lnTo>
                    <a:pt x="10973" y="19046"/>
                  </a:lnTo>
                  <a:lnTo>
                    <a:pt x="10687" y="18721"/>
                  </a:lnTo>
                  <a:lnTo>
                    <a:pt x="10363" y="18435"/>
                  </a:lnTo>
                  <a:lnTo>
                    <a:pt x="10077" y="18244"/>
                  </a:lnTo>
                  <a:lnTo>
                    <a:pt x="9790" y="18053"/>
                  </a:lnTo>
                  <a:lnTo>
                    <a:pt x="9504" y="17881"/>
                  </a:lnTo>
                  <a:lnTo>
                    <a:pt x="9180" y="17748"/>
                  </a:lnTo>
                  <a:lnTo>
                    <a:pt x="8874" y="17614"/>
                  </a:lnTo>
                  <a:lnTo>
                    <a:pt x="8550" y="17500"/>
                  </a:lnTo>
                  <a:lnTo>
                    <a:pt x="8206" y="17423"/>
                  </a:lnTo>
                  <a:lnTo>
                    <a:pt x="7882" y="17366"/>
                  </a:lnTo>
                  <a:lnTo>
                    <a:pt x="7538" y="17309"/>
                  </a:lnTo>
                  <a:lnTo>
                    <a:pt x="7195" y="17290"/>
                  </a:lnTo>
                  <a:lnTo>
                    <a:pt x="6852" y="17290"/>
                  </a:lnTo>
                  <a:lnTo>
                    <a:pt x="6508" y="17309"/>
                  </a:lnTo>
                  <a:lnTo>
                    <a:pt x="6184" y="17347"/>
                  </a:lnTo>
                  <a:lnTo>
                    <a:pt x="5840" y="17404"/>
                  </a:lnTo>
                  <a:lnTo>
                    <a:pt x="5516" y="17481"/>
                  </a:lnTo>
                  <a:lnTo>
                    <a:pt x="5191" y="17595"/>
                  </a:lnTo>
                  <a:lnTo>
                    <a:pt x="4867" y="17710"/>
                  </a:lnTo>
                  <a:lnTo>
                    <a:pt x="4562" y="17862"/>
                  </a:lnTo>
                  <a:lnTo>
                    <a:pt x="4256" y="18034"/>
                  </a:lnTo>
                  <a:lnTo>
                    <a:pt x="3970" y="18206"/>
                  </a:lnTo>
                  <a:lnTo>
                    <a:pt x="3703" y="18416"/>
                  </a:lnTo>
                  <a:lnTo>
                    <a:pt x="3436" y="18645"/>
                  </a:lnTo>
                  <a:lnTo>
                    <a:pt x="3188" y="18874"/>
                  </a:lnTo>
                  <a:lnTo>
                    <a:pt x="2959" y="19122"/>
                  </a:lnTo>
                  <a:lnTo>
                    <a:pt x="2749" y="19389"/>
                  </a:lnTo>
                  <a:lnTo>
                    <a:pt x="2539" y="19656"/>
                  </a:lnTo>
                  <a:lnTo>
                    <a:pt x="2367" y="19961"/>
                  </a:lnTo>
                  <a:lnTo>
                    <a:pt x="2195" y="20248"/>
                  </a:lnTo>
                  <a:lnTo>
                    <a:pt x="2043" y="20553"/>
                  </a:lnTo>
                  <a:lnTo>
                    <a:pt x="1928" y="20877"/>
                  </a:lnTo>
                  <a:lnTo>
                    <a:pt x="1814" y="21202"/>
                  </a:lnTo>
                  <a:lnTo>
                    <a:pt x="1737" y="21526"/>
                  </a:lnTo>
                  <a:lnTo>
                    <a:pt x="1680" y="21870"/>
                  </a:lnTo>
                  <a:lnTo>
                    <a:pt x="1642" y="22213"/>
                  </a:lnTo>
                  <a:lnTo>
                    <a:pt x="1623" y="22557"/>
                  </a:lnTo>
                  <a:lnTo>
                    <a:pt x="1623" y="22900"/>
                  </a:lnTo>
                  <a:lnTo>
                    <a:pt x="1661" y="23225"/>
                  </a:lnTo>
                  <a:lnTo>
                    <a:pt x="1699" y="23568"/>
                  </a:lnTo>
                  <a:lnTo>
                    <a:pt x="1775" y="23912"/>
                  </a:lnTo>
                  <a:lnTo>
                    <a:pt x="1871" y="24236"/>
                  </a:lnTo>
                  <a:lnTo>
                    <a:pt x="1966" y="24560"/>
                  </a:lnTo>
                  <a:lnTo>
                    <a:pt x="2100" y="24866"/>
                  </a:lnTo>
                  <a:lnTo>
                    <a:pt x="2253" y="25190"/>
                  </a:lnTo>
                  <a:lnTo>
                    <a:pt x="2424" y="25476"/>
                  </a:lnTo>
                  <a:lnTo>
                    <a:pt x="2596" y="25763"/>
                  </a:lnTo>
                  <a:lnTo>
                    <a:pt x="2806" y="26049"/>
                  </a:lnTo>
                  <a:lnTo>
                    <a:pt x="3035" y="26297"/>
                  </a:lnTo>
                  <a:lnTo>
                    <a:pt x="3264" y="26545"/>
                  </a:lnTo>
                  <a:lnTo>
                    <a:pt x="2863" y="26698"/>
                  </a:lnTo>
                  <a:lnTo>
                    <a:pt x="2482" y="26870"/>
                  </a:lnTo>
                  <a:lnTo>
                    <a:pt x="2119" y="27079"/>
                  </a:lnTo>
                  <a:lnTo>
                    <a:pt x="1775" y="27328"/>
                  </a:lnTo>
                  <a:lnTo>
                    <a:pt x="1470" y="27595"/>
                  </a:lnTo>
                  <a:lnTo>
                    <a:pt x="1184" y="27900"/>
                  </a:lnTo>
                  <a:lnTo>
                    <a:pt x="917" y="28224"/>
                  </a:lnTo>
                  <a:lnTo>
                    <a:pt x="669" y="28587"/>
                  </a:lnTo>
                  <a:lnTo>
                    <a:pt x="478" y="28969"/>
                  </a:lnTo>
                  <a:lnTo>
                    <a:pt x="306" y="29369"/>
                  </a:lnTo>
                  <a:lnTo>
                    <a:pt x="172" y="29770"/>
                  </a:lnTo>
                  <a:lnTo>
                    <a:pt x="77" y="30190"/>
                  </a:lnTo>
                  <a:lnTo>
                    <a:pt x="20" y="30629"/>
                  </a:lnTo>
                  <a:lnTo>
                    <a:pt x="1" y="31049"/>
                  </a:lnTo>
                  <a:lnTo>
                    <a:pt x="20" y="31488"/>
                  </a:lnTo>
                  <a:lnTo>
                    <a:pt x="77" y="31907"/>
                  </a:lnTo>
                  <a:lnTo>
                    <a:pt x="63738" y="31907"/>
                  </a:lnTo>
                  <a:lnTo>
                    <a:pt x="63909" y="31888"/>
                  </a:lnTo>
                  <a:lnTo>
                    <a:pt x="64081" y="31850"/>
                  </a:lnTo>
                  <a:lnTo>
                    <a:pt x="64234" y="31793"/>
                  </a:lnTo>
                  <a:lnTo>
                    <a:pt x="64387" y="31736"/>
                  </a:lnTo>
                  <a:lnTo>
                    <a:pt x="64539" y="31659"/>
                  </a:lnTo>
                  <a:lnTo>
                    <a:pt x="64692" y="31564"/>
                  </a:lnTo>
                  <a:lnTo>
                    <a:pt x="64825" y="31469"/>
                  </a:lnTo>
                  <a:lnTo>
                    <a:pt x="65093" y="31240"/>
                  </a:lnTo>
                  <a:lnTo>
                    <a:pt x="65341" y="30972"/>
                  </a:lnTo>
                  <a:lnTo>
                    <a:pt x="65570" y="30686"/>
                  </a:lnTo>
                  <a:lnTo>
                    <a:pt x="65780" y="30362"/>
                  </a:lnTo>
                  <a:lnTo>
                    <a:pt x="65970" y="30018"/>
                  </a:lnTo>
                  <a:lnTo>
                    <a:pt x="66142" y="29656"/>
                  </a:lnTo>
                  <a:lnTo>
                    <a:pt x="66295" y="29274"/>
                  </a:lnTo>
                  <a:lnTo>
                    <a:pt x="66428" y="28892"/>
                  </a:lnTo>
                  <a:lnTo>
                    <a:pt x="66543" y="28511"/>
                  </a:lnTo>
                  <a:lnTo>
                    <a:pt x="66638" y="28129"/>
                  </a:lnTo>
                  <a:lnTo>
                    <a:pt x="66715" y="27747"/>
                  </a:lnTo>
                  <a:lnTo>
                    <a:pt x="66772" y="27385"/>
                  </a:lnTo>
                  <a:lnTo>
                    <a:pt x="66810" y="27022"/>
                  </a:lnTo>
                  <a:lnTo>
                    <a:pt x="66829" y="26679"/>
                  </a:lnTo>
                  <a:lnTo>
                    <a:pt x="66810" y="26316"/>
                  </a:lnTo>
                  <a:lnTo>
                    <a:pt x="66791" y="25954"/>
                  </a:lnTo>
                  <a:lnTo>
                    <a:pt x="66734" y="25610"/>
                  </a:lnTo>
                  <a:lnTo>
                    <a:pt x="66638" y="25267"/>
                  </a:lnTo>
                  <a:lnTo>
                    <a:pt x="66543" y="24923"/>
                  </a:lnTo>
                  <a:lnTo>
                    <a:pt x="66409" y="24580"/>
                  </a:lnTo>
                  <a:lnTo>
                    <a:pt x="66276" y="24255"/>
                  </a:lnTo>
                  <a:lnTo>
                    <a:pt x="66104" y="23950"/>
                  </a:lnTo>
                  <a:lnTo>
                    <a:pt x="65913" y="23645"/>
                  </a:lnTo>
                  <a:lnTo>
                    <a:pt x="65703" y="23358"/>
                  </a:lnTo>
                  <a:lnTo>
                    <a:pt x="65474" y="23091"/>
                  </a:lnTo>
                  <a:lnTo>
                    <a:pt x="65226" y="22824"/>
                  </a:lnTo>
                  <a:lnTo>
                    <a:pt x="64959" y="22595"/>
                  </a:lnTo>
                  <a:lnTo>
                    <a:pt x="64673" y="22385"/>
                  </a:lnTo>
                  <a:lnTo>
                    <a:pt x="64387" y="22175"/>
                  </a:lnTo>
                  <a:lnTo>
                    <a:pt x="64062" y="22022"/>
                  </a:lnTo>
                  <a:lnTo>
                    <a:pt x="63738" y="21870"/>
                  </a:lnTo>
                  <a:lnTo>
                    <a:pt x="63394" y="21755"/>
                  </a:lnTo>
                  <a:lnTo>
                    <a:pt x="63051" y="21660"/>
                  </a:lnTo>
                  <a:lnTo>
                    <a:pt x="62707" y="21584"/>
                  </a:lnTo>
                  <a:lnTo>
                    <a:pt x="62345" y="21545"/>
                  </a:lnTo>
                  <a:lnTo>
                    <a:pt x="62001" y="21526"/>
                  </a:lnTo>
                  <a:lnTo>
                    <a:pt x="61639" y="21545"/>
                  </a:lnTo>
                  <a:lnTo>
                    <a:pt x="61276" y="21564"/>
                  </a:lnTo>
                  <a:lnTo>
                    <a:pt x="60933" y="21641"/>
                  </a:lnTo>
                  <a:lnTo>
                    <a:pt x="60589" y="21717"/>
                  </a:lnTo>
                  <a:lnTo>
                    <a:pt x="60246" y="21832"/>
                  </a:lnTo>
                  <a:lnTo>
                    <a:pt x="59921" y="21965"/>
                  </a:lnTo>
                  <a:lnTo>
                    <a:pt x="59616" y="22137"/>
                  </a:lnTo>
                  <a:lnTo>
                    <a:pt x="59310" y="22328"/>
                  </a:lnTo>
                  <a:lnTo>
                    <a:pt x="59234" y="21946"/>
                  </a:lnTo>
                  <a:lnTo>
                    <a:pt x="59139" y="21584"/>
                  </a:lnTo>
                  <a:lnTo>
                    <a:pt x="59024" y="21221"/>
                  </a:lnTo>
                  <a:lnTo>
                    <a:pt x="58852" y="20877"/>
                  </a:lnTo>
                  <a:lnTo>
                    <a:pt x="58681" y="20553"/>
                  </a:lnTo>
                  <a:lnTo>
                    <a:pt x="58471" y="20248"/>
                  </a:lnTo>
                  <a:lnTo>
                    <a:pt x="58242" y="19961"/>
                  </a:lnTo>
                  <a:lnTo>
                    <a:pt x="57994" y="19694"/>
                  </a:lnTo>
                  <a:lnTo>
                    <a:pt x="57727" y="19465"/>
                  </a:lnTo>
                  <a:lnTo>
                    <a:pt x="57440" y="19236"/>
                  </a:lnTo>
                  <a:lnTo>
                    <a:pt x="57116" y="19046"/>
                  </a:lnTo>
                  <a:lnTo>
                    <a:pt x="56792" y="18874"/>
                  </a:lnTo>
                  <a:lnTo>
                    <a:pt x="56448" y="18740"/>
                  </a:lnTo>
                  <a:lnTo>
                    <a:pt x="56085" y="18626"/>
                  </a:lnTo>
                  <a:lnTo>
                    <a:pt x="55723" y="18549"/>
                  </a:lnTo>
                  <a:lnTo>
                    <a:pt x="55322" y="18511"/>
                  </a:lnTo>
                  <a:lnTo>
                    <a:pt x="56314" y="18168"/>
                  </a:lnTo>
                  <a:lnTo>
                    <a:pt x="56792" y="17977"/>
                  </a:lnTo>
                  <a:lnTo>
                    <a:pt x="57269" y="17786"/>
                  </a:lnTo>
                  <a:lnTo>
                    <a:pt x="57708" y="17557"/>
                  </a:lnTo>
                  <a:lnTo>
                    <a:pt x="58146" y="17290"/>
                  </a:lnTo>
                  <a:lnTo>
                    <a:pt x="58337" y="17137"/>
                  </a:lnTo>
                  <a:lnTo>
                    <a:pt x="58547" y="16985"/>
                  </a:lnTo>
                  <a:lnTo>
                    <a:pt x="58738" y="16813"/>
                  </a:lnTo>
                  <a:lnTo>
                    <a:pt x="58929" y="16641"/>
                  </a:lnTo>
                  <a:lnTo>
                    <a:pt x="59177" y="16336"/>
                  </a:lnTo>
                  <a:lnTo>
                    <a:pt x="59406" y="16011"/>
                  </a:lnTo>
                  <a:lnTo>
                    <a:pt x="59616" y="15687"/>
                  </a:lnTo>
                  <a:lnTo>
                    <a:pt x="59807" y="15343"/>
                  </a:lnTo>
                  <a:lnTo>
                    <a:pt x="59959" y="14981"/>
                  </a:lnTo>
                  <a:lnTo>
                    <a:pt x="60074" y="14599"/>
                  </a:lnTo>
                  <a:lnTo>
                    <a:pt x="60169" y="14218"/>
                  </a:lnTo>
                  <a:lnTo>
                    <a:pt x="60246" y="13836"/>
                  </a:lnTo>
                  <a:lnTo>
                    <a:pt x="60284" y="13435"/>
                  </a:lnTo>
                  <a:lnTo>
                    <a:pt x="60303" y="13053"/>
                  </a:lnTo>
                  <a:lnTo>
                    <a:pt x="60284" y="12653"/>
                  </a:lnTo>
                  <a:lnTo>
                    <a:pt x="60246" y="12271"/>
                  </a:lnTo>
                  <a:lnTo>
                    <a:pt x="60169" y="11870"/>
                  </a:lnTo>
                  <a:lnTo>
                    <a:pt x="60055" y="11508"/>
                  </a:lnTo>
                  <a:lnTo>
                    <a:pt x="59921" y="11126"/>
                  </a:lnTo>
                  <a:lnTo>
                    <a:pt x="59768" y="10783"/>
                  </a:lnTo>
                  <a:lnTo>
                    <a:pt x="59559" y="10439"/>
                  </a:lnTo>
                  <a:lnTo>
                    <a:pt x="59349" y="10115"/>
                  </a:lnTo>
                  <a:lnTo>
                    <a:pt x="59101" y="9809"/>
                  </a:lnTo>
                  <a:lnTo>
                    <a:pt x="58833" y="9523"/>
                  </a:lnTo>
                  <a:lnTo>
                    <a:pt x="58528" y="9256"/>
                  </a:lnTo>
                  <a:lnTo>
                    <a:pt x="58223" y="9008"/>
                  </a:lnTo>
                  <a:lnTo>
                    <a:pt x="57898" y="8798"/>
                  </a:lnTo>
                  <a:lnTo>
                    <a:pt x="57555" y="8607"/>
                  </a:lnTo>
                  <a:lnTo>
                    <a:pt x="57192" y="8435"/>
                  </a:lnTo>
                  <a:lnTo>
                    <a:pt x="56830" y="8302"/>
                  </a:lnTo>
                  <a:lnTo>
                    <a:pt x="56448" y="8187"/>
                  </a:lnTo>
                  <a:lnTo>
                    <a:pt x="56066" y="8092"/>
                  </a:lnTo>
                  <a:lnTo>
                    <a:pt x="55666" y="8054"/>
                  </a:lnTo>
                  <a:lnTo>
                    <a:pt x="55284" y="8016"/>
                  </a:lnTo>
                  <a:lnTo>
                    <a:pt x="54883" y="8035"/>
                  </a:lnTo>
                  <a:lnTo>
                    <a:pt x="54502" y="8073"/>
                  </a:lnTo>
                  <a:lnTo>
                    <a:pt x="54101" y="8149"/>
                  </a:lnTo>
                  <a:lnTo>
                    <a:pt x="53738" y="8245"/>
                  </a:lnTo>
                  <a:lnTo>
                    <a:pt x="53357" y="8378"/>
                  </a:lnTo>
                  <a:lnTo>
                    <a:pt x="53013" y="8550"/>
                  </a:lnTo>
                  <a:lnTo>
                    <a:pt x="52670" y="8741"/>
                  </a:lnTo>
                  <a:lnTo>
                    <a:pt x="52326" y="8951"/>
                  </a:lnTo>
                  <a:lnTo>
                    <a:pt x="52021" y="9199"/>
                  </a:lnTo>
                  <a:lnTo>
                    <a:pt x="51735" y="9466"/>
                  </a:lnTo>
                  <a:lnTo>
                    <a:pt x="51448" y="9733"/>
                  </a:lnTo>
                  <a:lnTo>
                    <a:pt x="51200" y="10038"/>
                  </a:lnTo>
                  <a:lnTo>
                    <a:pt x="50971" y="10363"/>
                  </a:lnTo>
                  <a:lnTo>
                    <a:pt x="50761" y="10687"/>
                  </a:lnTo>
                  <a:lnTo>
                    <a:pt x="50590" y="11050"/>
                  </a:lnTo>
                  <a:lnTo>
                    <a:pt x="50437" y="11412"/>
                  </a:lnTo>
                  <a:lnTo>
                    <a:pt x="50322" y="11775"/>
                  </a:lnTo>
                  <a:lnTo>
                    <a:pt x="50227" y="12157"/>
                  </a:lnTo>
                  <a:lnTo>
                    <a:pt x="50093" y="11756"/>
                  </a:lnTo>
                  <a:lnTo>
                    <a:pt x="49941" y="11374"/>
                  </a:lnTo>
                  <a:lnTo>
                    <a:pt x="49750" y="11012"/>
                  </a:lnTo>
                  <a:lnTo>
                    <a:pt x="49540" y="10649"/>
                  </a:lnTo>
                  <a:lnTo>
                    <a:pt x="49292" y="10325"/>
                  </a:lnTo>
                  <a:lnTo>
                    <a:pt x="49006" y="10019"/>
                  </a:lnTo>
                  <a:lnTo>
                    <a:pt x="48700" y="9733"/>
                  </a:lnTo>
                  <a:lnTo>
                    <a:pt x="48376" y="9466"/>
                  </a:lnTo>
                  <a:lnTo>
                    <a:pt x="48013" y="9218"/>
                  </a:lnTo>
                  <a:lnTo>
                    <a:pt x="47632" y="9008"/>
                  </a:lnTo>
                  <a:lnTo>
                    <a:pt x="47250" y="8836"/>
                  </a:lnTo>
                  <a:lnTo>
                    <a:pt x="46830" y="8683"/>
                  </a:lnTo>
                  <a:lnTo>
                    <a:pt x="46410" y="8569"/>
                  </a:lnTo>
                  <a:lnTo>
                    <a:pt x="45991" y="8493"/>
                  </a:lnTo>
                  <a:lnTo>
                    <a:pt x="45552" y="8454"/>
                  </a:lnTo>
                  <a:lnTo>
                    <a:pt x="45132" y="8435"/>
                  </a:lnTo>
                  <a:lnTo>
                    <a:pt x="45323" y="7939"/>
                  </a:lnTo>
                  <a:lnTo>
                    <a:pt x="45514" y="7424"/>
                  </a:lnTo>
                  <a:lnTo>
                    <a:pt x="45647" y="6890"/>
                  </a:lnTo>
                  <a:lnTo>
                    <a:pt x="45743" y="6355"/>
                  </a:lnTo>
                  <a:lnTo>
                    <a:pt x="45800" y="5821"/>
                  </a:lnTo>
                  <a:lnTo>
                    <a:pt x="45800" y="5554"/>
                  </a:lnTo>
                  <a:lnTo>
                    <a:pt x="45800" y="5287"/>
                  </a:lnTo>
                  <a:lnTo>
                    <a:pt x="45800" y="5020"/>
                  </a:lnTo>
                  <a:lnTo>
                    <a:pt x="45762" y="4752"/>
                  </a:lnTo>
                  <a:lnTo>
                    <a:pt x="45723" y="4485"/>
                  </a:lnTo>
                  <a:lnTo>
                    <a:pt x="45685" y="4218"/>
                  </a:lnTo>
                  <a:lnTo>
                    <a:pt x="45571" y="3836"/>
                  </a:lnTo>
                  <a:lnTo>
                    <a:pt x="45437" y="3455"/>
                  </a:lnTo>
                  <a:lnTo>
                    <a:pt x="45285" y="3092"/>
                  </a:lnTo>
                  <a:lnTo>
                    <a:pt x="45094" y="2730"/>
                  </a:lnTo>
                  <a:lnTo>
                    <a:pt x="44865" y="2386"/>
                  </a:lnTo>
                  <a:lnTo>
                    <a:pt x="44636" y="2081"/>
                  </a:lnTo>
                  <a:lnTo>
                    <a:pt x="44369" y="1775"/>
                  </a:lnTo>
                  <a:lnTo>
                    <a:pt x="44082" y="1489"/>
                  </a:lnTo>
                  <a:lnTo>
                    <a:pt x="43777" y="1222"/>
                  </a:lnTo>
                  <a:lnTo>
                    <a:pt x="43453" y="974"/>
                  </a:lnTo>
                  <a:lnTo>
                    <a:pt x="43128" y="745"/>
                  </a:lnTo>
                  <a:lnTo>
                    <a:pt x="42766" y="554"/>
                  </a:lnTo>
                  <a:lnTo>
                    <a:pt x="42403" y="382"/>
                  </a:lnTo>
                  <a:lnTo>
                    <a:pt x="42021" y="249"/>
                  </a:lnTo>
                  <a:lnTo>
                    <a:pt x="41640" y="134"/>
                  </a:lnTo>
                  <a:lnTo>
                    <a:pt x="41239" y="58"/>
                  </a:lnTo>
                  <a:lnTo>
                    <a:pt x="40857" y="20"/>
                  </a:lnTo>
                  <a:lnTo>
                    <a:pt x="40437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8"/>
            <p:cNvSpPr/>
            <p:nvPr/>
          </p:nvSpPr>
          <p:spPr>
            <a:xfrm>
              <a:off x="5807950" y="4701625"/>
              <a:ext cx="283900" cy="766200"/>
            </a:xfrm>
            <a:custGeom>
              <a:avLst/>
              <a:gdLst/>
              <a:ahLst/>
              <a:cxnLst/>
              <a:rect l="l" t="t" r="r" b="b"/>
              <a:pathLst>
                <a:path w="11356" h="30648" extrusionOk="0">
                  <a:moveTo>
                    <a:pt x="8073" y="0"/>
                  </a:moveTo>
                  <a:lnTo>
                    <a:pt x="7844" y="19"/>
                  </a:lnTo>
                  <a:lnTo>
                    <a:pt x="7615" y="57"/>
                  </a:lnTo>
                  <a:lnTo>
                    <a:pt x="7386" y="96"/>
                  </a:lnTo>
                  <a:lnTo>
                    <a:pt x="7157" y="153"/>
                  </a:lnTo>
                  <a:lnTo>
                    <a:pt x="6928" y="229"/>
                  </a:lnTo>
                  <a:lnTo>
                    <a:pt x="6699" y="325"/>
                  </a:lnTo>
                  <a:lnTo>
                    <a:pt x="6489" y="420"/>
                  </a:lnTo>
                  <a:lnTo>
                    <a:pt x="6279" y="535"/>
                  </a:lnTo>
                  <a:lnTo>
                    <a:pt x="6069" y="668"/>
                  </a:lnTo>
                  <a:lnTo>
                    <a:pt x="5878" y="802"/>
                  </a:lnTo>
                  <a:lnTo>
                    <a:pt x="5688" y="954"/>
                  </a:lnTo>
                  <a:lnTo>
                    <a:pt x="5497" y="1107"/>
                  </a:lnTo>
                  <a:lnTo>
                    <a:pt x="5325" y="1279"/>
                  </a:lnTo>
                  <a:lnTo>
                    <a:pt x="5001" y="1622"/>
                  </a:lnTo>
                  <a:lnTo>
                    <a:pt x="4714" y="2004"/>
                  </a:lnTo>
                  <a:lnTo>
                    <a:pt x="4447" y="2386"/>
                  </a:lnTo>
                  <a:lnTo>
                    <a:pt x="4218" y="2805"/>
                  </a:lnTo>
                  <a:lnTo>
                    <a:pt x="3989" y="3225"/>
                  </a:lnTo>
                  <a:lnTo>
                    <a:pt x="3779" y="3664"/>
                  </a:lnTo>
                  <a:lnTo>
                    <a:pt x="3588" y="4103"/>
                  </a:lnTo>
                  <a:lnTo>
                    <a:pt x="3417" y="4542"/>
                  </a:lnTo>
                  <a:lnTo>
                    <a:pt x="3092" y="5324"/>
                  </a:lnTo>
                  <a:lnTo>
                    <a:pt x="2806" y="6107"/>
                  </a:lnTo>
                  <a:lnTo>
                    <a:pt x="2539" y="6889"/>
                  </a:lnTo>
                  <a:lnTo>
                    <a:pt x="2272" y="7672"/>
                  </a:lnTo>
                  <a:lnTo>
                    <a:pt x="2024" y="8473"/>
                  </a:lnTo>
                  <a:lnTo>
                    <a:pt x="1776" y="9275"/>
                  </a:lnTo>
                  <a:lnTo>
                    <a:pt x="1566" y="10076"/>
                  </a:lnTo>
                  <a:lnTo>
                    <a:pt x="1356" y="10877"/>
                  </a:lnTo>
                  <a:lnTo>
                    <a:pt x="1165" y="11679"/>
                  </a:lnTo>
                  <a:lnTo>
                    <a:pt x="974" y="12500"/>
                  </a:lnTo>
                  <a:lnTo>
                    <a:pt x="821" y="13320"/>
                  </a:lnTo>
                  <a:lnTo>
                    <a:pt x="669" y="14141"/>
                  </a:lnTo>
                  <a:lnTo>
                    <a:pt x="535" y="14961"/>
                  </a:lnTo>
                  <a:lnTo>
                    <a:pt x="421" y="15782"/>
                  </a:lnTo>
                  <a:lnTo>
                    <a:pt x="306" y="16602"/>
                  </a:lnTo>
                  <a:lnTo>
                    <a:pt x="230" y="17423"/>
                  </a:lnTo>
                  <a:lnTo>
                    <a:pt x="153" y="18244"/>
                  </a:lnTo>
                  <a:lnTo>
                    <a:pt x="96" y="19083"/>
                  </a:lnTo>
                  <a:lnTo>
                    <a:pt x="39" y="19904"/>
                  </a:lnTo>
                  <a:lnTo>
                    <a:pt x="20" y="20743"/>
                  </a:lnTo>
                  <a:lnTo>
                    <a:pt x="1" y="21564"/>
                  </a:lnTo>
                  <a:lnTo>
                    <a:pt x="1" y="22404"/>
                  </a:lnTo>
                  <a:lnTo>
                    <a:pt x="20" y="23224"/>
                  </a:lnTo>
                  <a:lnTo>
                    <a:pt x="58" y="24064"/>
                  </a:lnTo>
                  <a:lnTo>
                    <a:pt x="115" y="24884"/>
                  </a:lnTo>
                  <a:lnTo>
                    <a:pt x="173" y="25705"/>
                  </a:lnTo>
                  <a:lnTo>
                    <a:pt x="249" y="26545"/>
                  </a:lnTo>
                  <a:lnTo>
                    <a:pt x="344" y="27365"/>
                  </a:lnTo>
                  <a:lnTo>
                    <a:pt x="459" y="28186"/>
                  </a:lnTo>
                  <a:lnTo>
                    <a:pt x="592" y="29006"/>
                  </a:lnTo>
                  <a:lnTo>
                    <a:pt x="745" y="29827"/>
                  </a:lnTo>
                  <a:lnTo>
                    <a:pt x="898" y="30647"/>
                  </a:lnTo>
                  <a:lnTo>
                    <a:pt x="6546" y="30647"/>
                  </a:lnTo>
                  <a:lnTo>
                    <a:pt x="6374" y="30018"/>
                  </a:lnTo>
                  <a:lnTo>
                    <a:pt x="6222" y="29388"/>
                  </a:lnTo>
                  <a:lnTo>
                    <a:pt x="6069" y="28739"/>
                  </a:lnTo>
                  <a:lnTo>
                    <a:pt x="5936" y="28090"/>
                  </a:lnTo>
                  <a:lnTo>
                    <a:pt x="5802" y="27441"/>
                  </a:lnTo>
                  <a:lnTo>
                    <a:pt x="5707" y="26793"/>
                  </a:lnTo>
                  <a:lnTo>
                    <a:pt x="5611" y="26144"/>
                  </a:lnTo>
                  <a:lnTo>
                    <a:pt x="5535" y="25476"/>
                  </a:lnTo>
                  <a:lnTo>
                    <a:pt x="5478" y="24827"/>
                  </a:lnTo>
                  <a:lnTo>
                    <a:pt x="5420" y="24178"/>
                  </a:lnTo>
                  <a:lnTo>
                    <a:pt x="5382" y="23510"/>
                  </a:lnTo>
                  <a:lnTo>
                    <a:pt x="5363" y="22862"/>
                  </a:lnTo>
                  <a:lnTo>
                    <a:pt x="5363" y="22194"/>
                  </a:lnTo>
                  <a:lnTo>
                    <a:pt x="5382" y="21545"/>
                  </a:lnTo>
                  <a:lnTo>
                    <a:pt x="5401" y="20877"/>
                  </a:lnTo>
                  <a:lnTo>
                    <a:pt x="5459" y="20228"/>
                  </a:lnTo>
                  <a:lnTo>
                    <a:pt x="5516" y="19579"/>
                  </a:lnTo>
                  <a:lnTo>
                    <a:pt x="5592" y="18930"/>
                  </a:lnTo>
                  <a:lnTo>
                    <a:pt x="5688" y="18282"/>
                  </a:lnTo>
                  <a:lnTo>
                    <a:pt x="5802" y="17652"/>
                  </a:lnTo>
                  <a:lnTo>
                    <a:pt x="5936" y="17003"/>
                  </a:lnTo>
                  <a:lnTo>
                    <a:pt x="6088" y="16373"/>
                  </a:lnTo>
                  <a:lnTo>
                    <a:pt x="6241" y="15744"/>
                  </a:lnTo>
                  <a:lnTo>
                    <a:pt x="6432" y="15114"/>
                  </a:lnTo>
                  <a:lnTo>
                    <a:pt x="6623" y="14503"/>
                  </a:lnTo>
                  <a:lnTo>
                    <a:pt x="6852" y="13893"/>
                  </a:lnTo>
                  <a:lnTo>
                    <a:pt x="7081" y="13282"/>
                  </a:lnTo>
                  <a:lnTo>
                    <a:pt x="7329" y="12690"/>
                  </a:lnTo>
                  <a:lnTo>
                    <a:pt x="7615" y="12099"/>
                  </a:lnTo>
                  <a:lnTo>
                    <a:pt x="7901" y="11507"/>
                  </a:lnTo>
                  <a:lnTo>
                    <a:pt x="8206" y="10935"/>
                  </a:lnTo>
                  <a:lnTo>
                    <a:pt x="8550" y="10362"/>
                  </a:lnTo>
                  <a:lnTo>
                    <a:pt x="8951" y="9713"/>
                  </a:lnTo>
                  <a:lnTo>
                    <a:pt x="9351" y="9065"/>
                  </a:lnTo>
                  <a:lnTo>
                    <a:pt x="9771" y="8416"/>
                  </a:lnTo>
                  <a:lnTo>
                    <a:pt x="10153" y="7767"/>
                  </a:lnTo>
                  <a:lnTo>
                    <a:pt x="10515" y="7099"/>
                  </a:lnTo>
                  <a:lnTo>
                    <a:pt x="10668" y="6756"/>
                  </a:lnTo>
                  <a:lnTo>
                    <a:pt x="10821" y="6412"/>
                  </a:lnTo>
                  <a:lnTo>
                    <a:pt x="10954" y="6069"/>
                  </a:lnTo>
                  <a:lnTo>
                    <a:pt x="11088" y="5706"/>
                  </a:lnTo>
                  <a:lnTo>
                    <a:pt x="11183" y="5343"/>
                  </a:lnTo>
                  <a:lnTo>
                    <a:pt x="11260" y="4981"/>
                  </a:lnTo>
                  <a:lnTo>
                    <a:pt x="11317" y="4733"/>
                  </a:lnTo>
                  <a:lnTo>
                    <a:pt x="11336" y="4504"/>
                  </a:lnTo>
                  <a:lnTo>
                    <a:pt x="11355" y="4256"/>
                  </a:lnTo>
                  <a:lnTo>
                    <a:pt x="11355" y="4008"/>
                  </a:lnTo>
                  <a:lnTo>
                    <a:pt x="11355" y="3760"/>
                  </a:lnTo>
                  <a:lnTo>
                    <a:pt x="11336" y="3511"/>
                  </a:lnTo>
                  <a:lnTo>
                    <a:pt x="11298" y="3263"/>
                  </a:lnTo>
                  <a:lnTo>
                    <a:pt x="11260" y="3015"/>
                  </a:lnTo>
                  <a:lnTo>
                    <a:pt x="11202" y="2767"/>
                  </a:lnTo>
                  <a:lnTo>
                    <a:pt x="11126" y="2538"/>
                  </a:lnTo>
                  <a:lnTo>
                    <a:pt x="11050" y="2309"/>
                  </a:lnTo>
                  <a:lnTo>
                    <a:pt x="10954" y="2080"/>
                  </a:lnTo>
                  <a:lnTo>
                    <a:pt x="10859" y="1851"/>
                  </a:lnTo>
                  <a:lnTo>
                    <a:pt x="10744" y="1641"/>
                  </a:lnTo>
                  <a:lnTo>
                    <a:pt x="10630" y="1451"/>
                  </a:lnTo>
                  <a:lnTo>
                    <a:pt x="10496" y="1241"/>
                  </a:lnTo>
                  <a:lnTo>
                    <a:pt x="10325" y="1050"/>
                  </a:lnTo>
                  <a:lnTo>
                    <a:pt x="10134" y="859"/>
                  </a:lnTo>
                  <a:lnTo>
                    <a:pt x="9943" y="668"/>
                  </a:lnTo>
                  <a:lnTo>
                    <a:pt x="9752" y="515"/>
                  </a:lnTo>
                  <a:lnTo>
                    <a:pt x="9523" y="382"/>
                  </a:lnTo>
                  <a:lnTo>
                    <a:pt x="9294" y="267"/>
                  </a:lnTo>
                  <a:lnTo>
                    <a:pt x="9046" y="153"/>
                  </a:lnTo>
                  <a:lnTo>
                    <a:pt x="8779" y="77"/>
                  </a:lnTo>
                  <a:lnTo>
                    <a:pt x="8550" y="38"/>
                  </a:lnTo>
                  <a:lnTo>
                    <a:pt x="8321" y="19"/>
                  </a:lnTo>
                  <a:lnTo>
                    <a:pt x="80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8"/>
            <p:cNvSpPr/>
            <p:nvPr/>
          </p:nvSpPr>
          <p:spPr>
            <a:xfrm>
              <a:off x="5882375" y="4732625"/>
              <a:ext cx="209475" cy="735200"/>
            </a:xfrm>
            <a:custGeom>
              <a:avLst/>
              <a:gdLst/>
              <a:ahLst/>
              <a:cxnLst/>
              <a:rect l="l" t="t" r="r" b="b"/>
              <a:pathLst>
                <a:path w="8379" h="29408" extrusionOk="0">
                  <a:moveTo>
                    <a:pt x="7519" y="1"/>
                  </a:moveTo>
                  <a:lnTo>
                    <a:pt x="7214" y="77"/>
                  </a:lnTo>
                  <a:lnTo>
                    <a:pt x="6909" y="172"/>
                  </a:lnTo>
                  <a:lnTo>
                    <a:pt x="6623" y="306"/>
                  </a:lnTo>
                  <a:lnTo>
                    <a:pt x="6336" y="439"/>
                  </a:lnTo>
                  <a:lnTo>
                    <a:pt x="6069" y="611"/>
                  </a:lnTo>
                  <a:lnTo>
                    <a:pt x="5802" y="802"/>
                  </a:lnTo>
                  <a:lnTo>
                    <a:pt x="5554" y="993"/>
                  </a:lnTo>
                  <a:lnTo>
                    <a:pt x="5325" y="1222"/>
                  </a:lnTo>
                  <a:lnTo>
                    <a:pt x="5000" y="1565"/>
                  </a:lnTo>
                  <a:lnTo>
                    <a:pt x="4714" y="1947"/>
                  </a:lnTo>
                  <a:lnTo>
                    <a:pt x="4447" y="2329"/>
                  </a:lnTo>
                  <a:lnTo>
                    <a:pt x="4218" y="2749"/>
                  </a:lnTo>
                  <a:lnTo>
                    <a:pt x="3989" y="3168"/>
                  </a:lnTo>
                  <a:lnTo>
                    <a:pt x="3779" y="3607"/>
                  </a:lnTo>
                  <a:lnTo>
                    <a:pt x="3588" y="4046"/>
                  </a:lnTo>
                  <a:lnTo>
                    <a:pt x="3397" y="4485"/>
                  </a:lnTo>
                  <a:lnTo>
                    <a:pt x="3111" y="5229"/>
                  </a:lnTo>
                  <a:lnTo>
                    <a:pt x="2825" y="5974"/>
                  </a:lnTo>
                  <a:lnTo>
                    <a:pt x="2558" y="6718"/>
                  </a:lnTo>
                  <a:lnTo>
                    <a:pt x="2310" y="7481"/>
                  </a:lnTo>
                  <a:lnTo>
                    <a:pt x="2062" y="8225"/>
                  </a:lnTo>
                  <a:lnTo>
                    <a:pt x="1833" y="8989"/>
                  </a:lnTo>
                  <a:lnTo>
                    <a:pt x="1623" y="9752"/>
                  </a:lnTo>
                  <a:lnTo>
                    <a:pt x="1432" y="10534"/>
                  </a:lnTo>
                  <a:lnTo>
                    <a:pt x="1241" y="11298"/>
                  </a:lnTo>
                  <a:lnTo>
                    <a:pt x="1050" y="12080"/>
                  </a:lnTo>
                  <a:lnTo>
                    <a:pt x="898" y="12843"/>
                  </a:lnTo>
                  <a:lnTo>
                    <a:pt x="745" y="13626"/>
                  </a:lnTo>
                  <a:lnTo>
                    <a:pt x="611" y="14408"/>
                  </a:lnTo>
                  <a:lnTo>
                    <a:pt x="478" y="15191"/>
                  </a:lnTo>
                  <a:lnTo>
                    <a:pt x="382" y="15973"/>
                  </a:lnTo>
                  <a:lnTo>
                    <a:pt x="287" y="16775"/>
                  </a:lnTo>
                  <a:lnTo>
                    <a:pt x="192" y="17557"/>
                  </a:lnTo>
                  <a:lnTo>
                    <a:pt x="134" y="18339"/>
                  </a:lnTo>
                  <a:lnTo>
                    <a:pt x="77" y="19141"/>
                  </a:lnTo>
                  <a:lnTo>
                    <a:pt x="39" y="19923"/>
                  </a:lnTo>
                  <a:lnTo>
                    <a:pt x="20" y="20725"/>
                  </a:lnTo>
                  <a:lnTo>
                    <a:pt x="1" y="21507"/>
                  </a:lnTo>
                  <a:lnTo>
                    <a:pt x="1" y="22309"/>
                  </a:lnTo>
                  <a:lnTo>
                    <a:pt x="20" y="23091"/>
                  </a:lnTo>
                  <a:lnTo>
                    <a:pt x="58" y="23892"/>
                  </a:lnTo>
                  <a:lnTo>
                    <a:pt x="96" y="24675"/>
                  </a:lnTo>
                  <a:lnTo>
                    <a:pt x="153" y="25476"/>
                  </a:lnTo>
                  <a:lnTo>
                    <a:pt x="230" y="26259"/>
                  </a:lnTo>
                  <a:lnTo>
                    <a:pt x="325" y="27060"/>
                  </a:lnTo>
                  <a:lnTo>
                    <a:pt x="421" y="27843"/>
                  </a:lnTo>
                  <a:lnTo>
                    <a:pt x="535" y="28625"/>
                  </a:lnTo>
                  <a:lnTo>
                    <a:pt x="669" y="29407"/>
                  </a:lnTo>
                  <a:lnTo>
                    <a:pt x="3569" y="29407"/>
                  </a:lnTo>
                  <a:lnTo>
                    <a:pt x="3397" y="28778"/>
                  </a:lnTo>
                  <a:lnTo>
                    <a:pt x="3245" y="28148"/>
                  </a:lnTo>
                  <a:lnTo>
                    <a:pt x="3092" y="27499"/>
                  </a:lnTo>
                  <a:lnTo>
                    <a:pt x="2959" y="26850"/>
                  </a:lnTo>
                  <a:lnTo>
                    <a:pt x="2825" y="26201"/>
                  </a:lnTo>
                  <a:lnTo>
                    <a:pt x="2730" y="25553"/>
                  </a:lnTo>
                  <a:lnTo>
                    <a:pt x="2634" y="24904"/>
                  </a:lnTo>
                  <a:lnTo>
                    <a:pt x="2558" y="24236"/>
                  </a:lnTo>
                  <a:lnTo>
                    <a:pt x="2501" y="23587"/>
                  </a:lnTo>
                  <a:lnTo>
                    <a:pt x="2443" y="22938"/>
                  </a:lnTo>
                  <a:lnTo>
                    <a:pt x="2405" y="22270"/>
                  </a:lnTo>
                  <a:lnTo>
                    <a:pt x="2386" y="21622"/>
                  </a:lnTo>
                  <a:lnTo>
                    <a:pt x="2386" y="20954"/>
                  </a:lnTo>
                  <a:lnTo>
                    <a:pt x="2405" y="20305"/>
                  </a:lnTo>
                  <a:lnTo>
                    <a:pt x="2424" y="19637"/>
                  </a:lnTo>
                  <a:lnTo>
                    <a:pt x="2482" y="18988"/>
                  </a:lnTo>
                  <a:lnTo>
                    <a:pt x="2539" y="18339"/>
                  </a:lnTo>
                  <a:lnTo>
                    <a:pt x="2615" y="17690"/>
                  </a:lnTo>
                  <a:lnTo>
                    <a:pt x="2711" y="17042"/>
                  </a:lnTo>
                  <a:lnTo>
                    <a:pt x="2825" y="16412"/>
                  </a:lnTo>
                  <a:lnTo>
                    <a:pt x="2959" y="15763"/>
                  </a:lnTo>
                  <a:lnTo>
                    <a:pt x="3111" y="15133"/>
                  </a:lnTo>
                  <a:lnTo>
                    <a:pt x="3264" y="14504"/>
                  </a:lnTo>
                  <a:lnTo>
                    <a:pt x="3455" y="13874"/>
                  </a:lnTo>
                  <a:lnTo>
                    <a:pt x="3646" y="13263"/>
                  </a:lnTo>
                  <a:lnTo>
                    <a:pt x="3875" y="12653"/>
                  </a:lnTo>
                  <a:lnTo>
                    <a:pt x="4104" y="12042"/>
                  </a:lnTo>
                  <a:lnTo>
                    <a:pt x="4352" y="11450"/>
                  </a:lnTo>
                  <a:lnTo>
                    <a:pt x="4638" y="10859"/>
                  </a:lnTo>
                  <a:lnTo>
                    <a:pt x="4924" y="10267"/>
                  </a:lnTo>
                  <a:lnTo>
                    <a:pt x="5229" y="9695"/>
                  </a:lnTo>
                  <a:lnTo>
                    <a:pt x="5573" y="9122"/>
                  </a:lnTo>
                  <a:lnTo>
                    <a:pt x="5974" y="8473"/>
                  </a:lnTo>
                  <a:lnTo>
                    <a:pt x="6374" y="7825"/>
                  </a:lnTo>
                  <a:lnTo>
                    <a:pt x="6794" y="7176"/>
                  </a:lnTo>
                  <a:lnTo>
                    <a:pt x="7176" y="6527"/>
                  </a:lnTo>
                  <a:lnTo>
                    <a:pt x="7538" y="5859"/>
                  </a:lnTo>
                  <a:lnTo>
                    <a:pt x="7691" y="5516"/>
                  </a:lnTo>
                  <a:lnTo>
                    <a:pt x="7844" y="5172"/>
                  </a:lnTo>
                  <a:lnTo>
                    <a:pt x="7977" y="4829"/>
                  </a:lnTo>
                  <a:lnTo>
                    <a:pt x="8111" y="4466"/>
                  </a:lnTo>
                  <a:lnTo>
                    <a:pt x="8206" y="4103"/>
                  </a:lnTo>
                  <a:lnTo>
                    <a:pt x="8283" y="3741"/>
                  </a:lnTo>
                  <a:lnTo>
                    <a:pt x="8340" y="3493"/>
                  </a:lnTo>
                  <a:lnTo>
                    <a:pt x="8359" y="3264"/>
                  </a:lnTo>
                  <a:lnTo>
                    <a:pt x="8378" y="3016"/>
                  </a:lnTo>
                  <a:lnTo>
                    <a:pt x="8378" y="2768"/>
                  </a:lnTo>
                  <a:lnTo>
                    <a:pt x="8378" y="2520"/>
                  </a:lnTo>
                  <a:lnTo>
                    <a:pt x="8359" y="2271"/>
                  </a:lnTo>
                  <a:lnTo>
                    <a:pt x="8321" y="2023"/>
                  </a:lnTo>
                  <a:lnTo>
                    <a:pt x="8283" y="1775"/>
                  </a:lnTo>
                  <a:lnTo>
                    <a:pt x="8225" y="1527"/>
                  </a:lnTo>
                  <a:lnTo>
                    <a:pt x="8149" y="1298"/>
                  </a:lnTo>
                  <a:lnTo>
                    <a:pt x="8073" y="1069"/>
                  </a:lnTo>
                  <a:lnTo>
                    <a:pt x="7977" y="840"/>
                  </a:lnTo>
                  <a:lnTo>
                    <a:pt x="7882" y="611"/>
                  </a:lnTo>
                  <a:lnTo>
                    <a:pt x="7767" y="401"/>
                  </a:lnTo>
                  <a:lnTo>
                    <a:pt x="7653" y="211"/>
                  </a:lnTo>
                  <a:lnTo>
                    <a:pt x="7519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8"/>
            <p:cNvSpPr/>
            <p:nvPr/>
          </p:nvSpPr>
          <p:spPr>
            <a:xfrm>
              <a:off x="5783150" y="4950650"/>
              <a:ext cx="495700" cy="517175"/>
            </a:xfrm>
            <a:custGeom>
              <a:avLst/>
              <a:gdLst/>
              <a:ahLst/>
              <a:cxnLst/>
              <a:rect l="l" t="t" r="r" b="b"/>
              <a:pathLst>
                <a:path w="19828" h="20687" extrusionOk="0">
                  <a:moveTo>
                    <a:pt x="17881" y="1"/>
                  </a:moveTo>
                  <a:lnTo>
                    <a:pt x="17557" y="20"/>
                  </a:lnTo>
                  <a:lnTo>
                    <a:pt x="17232" y="96"/>
                  </a:lnTo>
                  <a:lnTo>
                    <a:pt x="16927" y="172"/>
                  </a:lnTo>
                  <a:lnTo>
                    <a:pt x="16603" y="287"/>
                  </a:lnTo>
                  <a:lnTo>
                    <a:pt x="16297" y="401"/>
                  </a:lnTo>
                  <a:lnTo>
                    <a:pt x="15515" y="726"/>
                  </a:lnTo>
                  <a:lnTo>
                    <a:pt x="14752" y="1088"/>
                  </a:lnTo>
                  <a:lnTo>
                    <a:pt x="14007" y="1470"/>
                  </a:lnTo>
                  <a:lnTo>
                    <a:pt x="13263" y="1890"/>
                  </a:lnTo>
                  <a:lnTo>
                    <a:pt x="12538" y="2310"/>
                  </a:lnTo>
                  <a:lnTo>
                    <a:pt x="11832" y="2768"/>
                  </a:lnTo>
                  <a:lnTo>
                    <a:pt x="11145" y="3264"/>
                  </a:lnTo>
                  <a:lnTo>
                    <a:pt x="10458" y="3760"/>
                  </a:lnTo>
                  <a:lnTo>
                    <a:pt x="9809" y="4294"/>
                  </a:lnTo>
                  <a:lnTo>
                    <a:pt x="9160" y="4848"/>
                  </a:lnTo>
                  <a:lnTo>
                    <a:pt x="8550" y="5420"/>
                  </a:lnTo>
                  <a:lnTo>
                    <a:pt x="7939" y="6012"/>
                  </a:lnTo>
                  <a:lnTo>
                    <a:pt x="7347" y="6622"/>
                  </a:lnTo>
                  <a:lnTo>
                    <a:pt x="6794" y="7252"/>
                  </a:lnTo>
                  <a:lnTo>
                    <a:pt x="6260" y="7901"/>
                  </a:lnTo>
                  <a:lnTo>
                    <a:pt x="5744" y="8569"/>
                  </a:lnTo>
                  <a:lnTo>
                    <a:pt x="5191" y="9332"/>
                  </a:lnTo>
                  <a:lnTo>
                    <a:pt x="4657" y="10114"/>
                  </a:lnTo>
                  <a:lnTo>
                    <a:pt x="4161" y="10916"/>
                  </a:lnTo>
                  <a:lnTo>
                    <a:pt x="3683" y="11737"/>
                  </a:lnTo>
                  <a:lnTo>
                    <a:pt x="3225" y="12557"/>
                  </a:lnTo>
                  <a:lnTo>
                    <a:pt x="2768" y="13397"/>
                  </a:lnTo>
                  <a:lnTo>
                    <a:pt x="1890" y="15076"/>
                  </a:lnTo>
                  <a:lnTo>
                    <a:pt x="1527" y="15801"/>
                  </a:lnTo>
                  <a:lnTo>
                    <a:pt x="1184" y="16488"/>
                  </a:lnTo>
                  <a:lnTo>
                    <a:pt x="878" y="17137"/>
                  </a:lnTo>
                  <a:lnTo>
                    <a:pt x="611" y="17786"/>
                  </a:lnTo>
                  <a:lnTo>
                    <a:pt x="497" y="18129"/>
                  </a:lnTo>
                  <a:lnTo>
                    <a:pt x="401" y="18454"/>
                  </a:lnTo>
                  <a:lnTo>
                    <a:pt x="306" y="18797"/>
                  </a:lnTo>
                  <a:lnTo>
                    <a:pt x="210" y="19160"/>
                  </a:lnTo>
                  <a:lnTo>
                    <a:pt x="134" y="19522"/>
                  </a:lnTo>
                  <a:lnTo>
                    <a:pt x="77" y="19885"/>
                  </a:lnTo>
                  <a:lnTo>
                    <a:pt x="39" y="20286"/>
                  </a:lnTo>
                  <a:lnTo>
                    <a:pt x="0" y="20686"/>
                  </a:lnTo>
                  <a:lnTo>
                    <a:pt x="7042" y="20686"/>
                  </a:lnTo>
                  <a:lnTo>
                    <a:pt x="7214" y="19885"/>
                  </a:lnTo>
                  <a:lnTo>
                    <a:pt x="7405" y="19064"/>
                  </a:lnTo>
                  <a:lnTo>
                    <a:pt x="7653" y="18263"/>
                  </a:lnTo>
                  <a:lnTo>
                    <a:pt x="7939" y="17480"/>
                  </a:lnTo>
                  <a:lnTo>
                    <a:pt x="8244" y="16717"/>
                  </a:lnTo>
                  <a:lnTo>
                    <a:pt x="8588" y="15954"/>
                  </a:lnTo>
                  <a:lnTo>
                    <a:pt x="8969" y="15210"/>
                  </a:lnTo>
                  <a:lnTo>
                    <a:pt x="9370" y="14465"/>
                  </a:lnTo>
                  <a:lnTo>
                    <a:pt x="9809" y="13759"/>
                  </a:lnTo>
                  <a:lnTo>
                    <a:pt x="10267" y="13072"/>
                  </a:lnTo>
                  <a:lnTo>
                    <a:pt x="10763" y="12385"/>
                  </a:lnTo>
                  <a:lnTo>
                    <a:pt x="11278" y="11737"/>
                  </a:lnTo>
                  <a:lnTo>
                    <a:pt x="11832" y="11107"/>
                  </a:lnTo>
                  <a:lnTo>
                    <a:pt x="12404" y="10496"/>
                  </a:lnTo>
                  <a:lnTo>
                    <a:pt x="12996" y="9905"/>
                  </a:lnTo>
                  <a:lnTo>
                    <a:pt x="13607" y="9351"/>
                  </a:lnTo>
                  <a:lnTo>
                    <a:pt x="14370" y="8721"/>
                  </a:lnTo>
                  <a:lnTo>
                    <a:pt x="15133" y="8111"/>
                  </a:lnTo>
                  <a:lnTo>
                    <a:pt x="15897" y="7500"/>
                  </a:lnTo>
                  <a:lnTo>
                    <a:pt x="16660" y="6870"/>
                  </a:lnTo>
                  <a:lnTo>
                    <a:pt x="17022" y="6546"/>
                  </a:lnTo>
                  <a:lnTo>
                    <a:pt x="17385" y="6222"/>
                  </a:lnTo>
                  <a:lnTo>
                    <a:pt x="17729" y="5897"/>
                  </a:lnTo>
                  <a:lnTo>
                    <a:pt x="18072" y="5535"/>
                  </a:lnTo>
                  <a:lnTo>
                    <a:pt x="18377" y="5172"/>
                  </a:lnTo>
                  <a:lnTo>
                    <a:pt x="18683" y="4809"/>
                  </a:lnTo>
                  <a:lnTo>
                    <a:pt x="18950" y="4409"/>
                  </a:lnTo>
                  <a:lnTo>
                    <a:pt x="19217" y="4008"/>
                  </a:lnTo>
                  <a:lnTo>
                    <a:pt x="19446" y="3569"/>
                  </a:lnTo>
                  <a:lnTo>
                    <a:pt x="19541" y="3340"/>
                  </a:lnTo>
                  <a:lnTo>
                    <a:pt x="19637" y="3111"/>
                  </a:lnTo>
                  <a:lnTo>
                    <a:pt x="19694" y="2882"/>
                  </a:lnTo>
                  <a:lnTo>
                    <a:pt x="19751" y="2634"/>
                  </a:lnTo>
                  <a:lnTo>
                    <a:pt x="19789" y="2405"/>
                  </a:lnTo>
                  <a:lnTo>
                    <a:pt x="19809" y="2157"/>
                  </a:lnTo>
                  <a:lnTo>
                    <a:pt x="19828" y="1966"/>
                  </a:lnTo>
                  <a:lnTo>
                    <a:pt x="19789" y="1699"/>
                  </a:lnTo>
                  <a:lnTo>
                    <a:pt x="19732" y="1432"/>
                  </a:lnTo>
                  <a:lnTo>
                    <a:pt x="19656" y="1165"/>
                  </a:lnTo>
                  <a:lnTo>
                    <a:pt x="19541" y="936"/>
                  </a:lnTo>
                  <a:lnTo>
                    <a:pt x="19389" y="707"/>
                  </a:lnTo>
                  <a:lnTo>
                    <a:pt x="19217" y="497"/>
                  </a:lnTo>
                  <a:lnTo>
                    <a:pt x="19026" y="325"/>
                  </a:lnTo>
                  <a:lnTo>
                    <a:pt x="18797" y="191"/>
                  </a:lnTo>
                  <a:lnTo>
                    <a:pt x="18644" y="115"/>
                  </a:lnTo>
                  <a:lnTo>
                    <a:pt x="18492" y="77"/>
                  </a:lnTo>
                  <a:lnTo>
                    <a:pt x="18339" y="39"/>
                  </a:lnTo>
                  <a:lnTo>
                    <a:pt x="1818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8"/>
            <p:cNvSpPr/>
            <p:nvPr/>
          </p:nvSpPr>
          <p:spPr>
            <a:xfrm>
              <a:off x="5464950" y="4993100"/>
              <a:ext cx="436550" cy="474725"/>
            </a:xfrm>
            <a:custGeom>
              <a:avLst/>
              <a:gdLst/>
              <a:ahLst/>
              <a:cxnLst/>
              <a:rect l="l" t="t" r="r" b="b"/>
              <a:pathLst>
                <a:path w="17462" h="18989" extrusionOk="0">
                  <a:moveTo>
                    <a:pt x="2710" y="1"/>
                  </a:moveTo>
                  <a:lnTo>
                    <a:pt x="2347" y="39"/>
                  </a:lnTo>
                  <a:lnTo>
                    <a:pt x="2023" y="96"/>
                  </a:lnTo>
                  <a:lnTo>
                    <a:pt x="1679" y="173"/>
                  </a:lnTo>
                  <a:lnTo>
                    <a:pt x="1355" y="287"/>
                  </a:lnTo>
                  <a:lnTo>
                    <a:pt x="1050" y="459"/>
                  </a:lnTo>
                  <a:lnTo>
                    <a:pt x="878" y="573"/>
                  </a:lnTo>
                  <a:lnTo>
                    <a:pt x="706" y="707"/>
                  </a:lnTo>
                  <a:lnTo>
                    <a:pt x="554" y="860"/>
                  </a:lnTo>
                  <a:lnTo>
                    <a:pt x="420" y="1031"/>
                  </a:lnTo>
                  <a:lnTo>
                    <a:pt x="286" y="1222"/>
                  </a:lnTo>
                  <a:lnTo>
                    <a:pt x="191" y="1413"/>
                  </a:lnTo>
                  <a:lnTo>
                    <a:pt x="96" y="1604"/>
                  </a:lnTo>
                  <a:lnTo>
                    <a:pt x="38" y="1814"/>
                  </a:lnTo>
                  <a:lnTo>
                    <a:pt x="0" y="2062"/>
                  </a:lnTo>
                  <a:lnTo>
                    <a:pt x="0" y="2310"/>
                  </a:lnTo>
                  <a:lnTo>
                    <a:pt x="38" y="2558"/>
                  </a:lnTo>
                  <a:lnTo>
                    <a:pt x="77" y="2672"/>
                  </a:lnTo>
                  <a:lnTo>
                    <a:pt x="115" y="2806"/>
                  </a:lnTo>
                  <a:lnTo>
                    <a:pt x="210" y="2959"/>
                  </a:lnTo>
                  <a:lnTo>
                    <a:pt x="305" y="3111"/>
                  </a:lnTo>
                  <a:lnTo>
                    <a:pt x="420" y="3264"/>
                  </a:lnTo>
                  <a:lnTo>
                    <a:pt x="554" y="3379"/>
                  </a:lnTo>
                  <a:lnTo>
                    <a:pt x="706" y="3493"/>
                  </a:lnTo>
                  <a:lnTo>
                    <a:pt x="859" y="3588"/>
                  </a:lnTo>
                  <a:lnTo>
                    <a:pt x="1031" y="3684"/>
                  </a:lnTo>
                  <a:lnTo>
                    <a:pt x="1202" y="3760"/>
                  </a:lnTo>
                  <a:lnTo>
                    <a:pt x="1565" y="3913"/>
                  </a:lnTo>
                  <a:lnTo>
                    <a:pt x="1947" y="4027"/>
                  </a:lnTo>
                  <a:lnTo>
                    <a:pt x="2710" y="4218"/>
                  </a:lnTo>
                  <a:lnTo>
                    <a:pt x="3282" y="4371"/>
                  </a:lnTo>
                  <a:lnTo>
                    <a:pt x="3855" y="4562"/>
                  </a:lnTo>
                  <a:lnTo>
                    <a:pt x="4427" y="4772"/>
                  </a:lnTo>
                  <a:lnTo>
                    <a:pt x="4981" y="5001"/>
                  </a:lnTo>
                  <a:lnTo>
                    <a:pt x="5515" y="5268"/>
                  </a:lnTo>
                  <a:lnTo>
                    <a:pt x="6049" y="5554"/>
                  </a:lnTo>
                  <a:lnTo>
                    <a:pt x="6565" y="5859"/>
                  </a:lnTo>
                  <a:lnTo>
                    <a:pt x="7061" y="6203"/>
                  </a:lnTo>
                  <a:lnTo>
                    <a:pt x="7557" y="6546"/>
                  </a:lnTo>
                  <a:lnTo>
                    <a:pt x="8034" y="6928"/>
                  </a:lnTo>
                  <a:lnTo>
                    <a:pt x="8473" y="7329"/>
                  </a:lnTo>
                  <a:lnTo>
                    <a:pt x="8912" y="7749"/>
                  </a:lnTo>
                  <a:lnTo>
                    <a:pt x="9332" y="8168"/>
                  </a:lnTo>
                  <a:lnTo>
                    <a:pt x="9713" y="8626"/>
                  </a:lnTo>
                  <a:lnTo>
                    <a:pt x="10095" y="9103"/>
                  </a:lnTo>
                  <a:lnTo>
                    <a:pt x="10439" y="9600"/>
                  </a:lnTo>
                  <a:lnTo>
                    <a:pt x="10763" y="10115"/>
                  </a:lnTo>
                  <a:lnTo>
                    <a:pt x="11068" y="10630"/>
                  </a:lnTo>
                  <a:lnTo>
                    <a:pt x="11355" y="11184"/>
                  </a:lnTo>
                  <a:lnTo>
                    <a:pt x="11622" y="11737"/>
                  </a:lnTo>
                  <a:lnTo>
                    <a:pt x="11870" y="12309"/>
                  </a:lnTo>
                  <a:lnTo>
                    <a:pt x="12080" y="12901"/>
                  </a:lnTo>
                  <a:lnTo>
                    <a:pt x="12270" y="13493"/>
                  </a:lnTo>
                  <a:lnTo>
                    <a:pt x="12442" y="14103"/>
                  </a:lnTo>
                  <a:lnTo>
                    <a:pt x="12576" y="14714"/>
                  </a:lnTo>
                  <a:lnTo>
                    <a:pt x="12690" y="15325"/>
                  </a:lnTo>
                  <a:lnTo>
                    <a:pt x="12767" y="15935"/>
                  </a:lnTo>
                  <a:lnTo>
                    <a:pt x="12824" y="16565"/>
                  </a:lnTo>
                  <a:lnTo>
                    <a:pt x="12843" y="17176"/>
                  </a:lnTo>
                  <a:lnTo>
                    <a:pt x="12843" y="17786"/>
                  </a:lnTo>
                  <a:lnTo>
                    <a:pt x="12805" y="18397"/>
                  </a:lnTo>
                  <a:lnTo>
                    <a:pt x="12728" y="18988"/>
                  </a:lnTo>
                  <a:lnTo>
                    <a:pt x="17461" y="18988"/>
                  </a:lnTo>
                  <a:lnTo>
                    <a:pt x="17289" y="17767"/>
                  </a:lnTo>
                  <a:lnTo>
                    <a:pt x="17079" y="16546"/>
                  </a:lnTo>
                  <a:lnTo>
                    <a:pt x="16850" y="15363"/>
                  </a:lnTo>
                  <a:lnTo>
                    <a:pt x="16583" y="14180"/>
                  </a:lnTo>
                  <a:lnTo>
                    <a:pt x="16297" y="13015"/>
                  </a:lnTo>
                  <a:lnTo>
                    <a:pt x="16125" y="12443"/>
                  </a:lnTo>
                  <a:lnTo>
                    <a:pt x="15953" y="11870"/>
                  </a:lnTo>
                  <a:lnTo>
                    <a:pt x="15763" y="11279"/>
                  </a:lnTo>
                  <a:lnTo>
                    <a:pt x="15572" y="10706"/>
                  </a:lnTo>
                  <a:lnTo>
                    <a:pt x="15343" y="10134"/>
                  </a:lnTo>
                  <a:lnTo>
                    <a:pt x="15114" y="9542"/>
                  </a:lnTo>
                  <a:lnTo>
                    <a:pt x="14866" y="8970"/>
                  </a:lnTo>
                  <a:lnTo>
                    <a:pt x="14599" y="8397"/>
                  </a:lnTo>
                  <a:lnTo>
                    <a:pt x="14312" y="7825"/>
                  </a:lnTo>
                  <a:lnTo>
                    <a:pt x="14026" y="7271"/>
                  </a:lnTo>
                  <a:lnTo>
                    <a:pt x="13702" y="6737"/>
                  </a:lnTo>
                  <a:lnTo>
                    <a:pt x="13358" y="6203"/>
                  </a:lnTo>
                  <a:lnTo>
                    <a:pt x="12996" y="5688"/>
                  </a:lnTo>
                  <a:lnTo>
                    <a:pt x="12633" y="5172"/>
                  </a:lnTo>
                  <a:lnTo>
                    <a:pt x="12232" y="4695"/>
                  </a:lnTo>
                  <a:lnTo>
                    <a:pt x="11832" y="4218"/>
                  </a:lnTo>
                  <a:lnTo>
                    <a:pt x="11393" y="3760"/>
                  </a:lnTo>
                  <a:lnTo>
                    <a:pt x="10935" y="3321"/>
                  </a:lnTo>
                  <a:lnTo>
                    <a:pt x="10477" y="2921"/>
                  </a:lnTo>
                  <a:lnTo>
                    <a:pt x="9981" y="2520"/>
                  </a:lnTo>
                  <a:lnTo>
                    <a:pt x="9484" y="2157"/>
                  </a:lnTo>
                  <a:lnTo>
                    <a:pt x="8950" y="1814"/>
                  </a:lnTo>
                  <a:lnTo>
                    <a:pt x="8358" y="1470"/>
                  </a:lnTo>
                  <a:lnTo>
                    <a:pt x="7729" y="1146"/>
                  </a:lnTo>
                  <a:lnTo>
                    <a:pt x="7099" y="879"/>
                  </a:lnTo>
                  <a:lnTo>
                    <a:pt x="6450" y="631"/>
                  </a:lnTo>
                  <a:lnTo>
                    <a:pt x="5782" y="440"/>
                  </a:lnTo>
                  <a:lnTo>
                    <a:pt x="5114" y="268"/>
                  </a:lnTo>
                  <a:lnTo>
                    <a:pt x="4427" y="134"/>
                  </a:lnTo>
                  <a:lnTo>
                    <a:pt x="3740" y="39"/>
                  </a:lnTo>
                  <a:lnTo>
                    <a:pt x="3397" y="20"/>
                  </a:lnTo>
                  <a:lnTo>
                    <a:pt x="305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8"/>
            <p:cNvSpPr/>
            <p:nvPr/>
          </p:nvSpPr>
          <p:spPr>
            <a:xfrm>
              <a:off x="5866150" y="5004550"/>
              <a:ext cx="412225" cy="463275"/>
            </a:xfrm>
            <a:custGeom>
              <a:avLst/>
              <a:gdLst/>
              <a:ahLst/>
              <a:cxnLst/>
              <a:rect l="l" t="t" r="r" b="b"/>
              <a:pathLst>
                <a:path w="16489" h="18531" extrusionOk="0">
                  <a:moveTo>
                    <a:pt x="16489" y="1"/>
                  </a:moveTo>
                  <a:lnTo>
                    <a:pt x="15992" y="192"/>
                  </a:lnTo>
                  <a:lnTo>
                    <a:pt x="15210" y="516"/>
                  </a:lnTo>
                  <a:lnTo>
                    <a:pt x="14447" y="879"/>
                  </a:lnTo>
                  <a:lnTo>
                    <a:pt x="13702" y="1260"/>
                  </a:lnTo>
                  <a:lnTo>
                    <a:pt x="12958" y="1661"/>
                  </a:lnTo>
                  <a:lnTo>
                    <a:pt x="12233" y="2100"/>
                  </a:lnTo>
                  <a:lnTo>
                    <a:pt x="11527" y="2558"/>
                  </a:lnTo>
                  <a:lnTo>
                    <a:pt x="10821" y="3035"/>
                  </a:lnTo>
                  <a:lnTo>
                    <a:pt x="10153" y="3550"/>
                  </a:lnTo>
                  <a:lnTo>
                    <a:pt x="9485" y="4085"/>
                  </a:lnTo>
                  <a:lnTo>
                    <a:pt x="8855" y="4619"/>
                  </a:lnTo>
                  <a:lnTo>
                    <a:pt x="8226" y="5191"/>
                  </a:lnTo>
                  <a:lnTo>
                    <a:pt x="7634" y="5783"/>
                  </a:lnTo>
                  <a:lnTo>
                    <a:pt x="7043" y="6394"/>
                  </a:lnTo>
                  <a:lnTo>
                    <a:pt x="6489" y="7042"/>
                  </a:lnTo>
                  <a:lnTo>
                    <a:pt x="5936" y="7691"/>
                  </a:lnTo>
                  <a:lnTo>
                    <a:pt x="5420" y="8359"/>
                  </a:lnTo>
                  <a:lnTo>
                    <a:pt x="4867" y="9123"/>
                  </a:lnTo>
                  <a:lnTo>
                    <a:pt x="4352" y="9905"/>
                  </a:lnTo>
                  <a:lnTo>
                    <a:pt x="3856" y="10706"/>
                  </a:lnTo>
                  <a:lnTo>
                    <a:pt x="3360" y="11527"/>
                  </a:lnTo>
                  <a:lnTo>
                    <a:pt x="2902" y="12348"/>
                  </a:lnTo>
                  <a:lnTo>
                    <a:pt x="2463" y="13187"/>
                  </a:lnTo>
                  <a:lnTo>
                    <a:pt x="1585" y="14867"/>
                  </a:lnTo>
                  <a:lnTo>
                    <a:pt x="1089" y="15840"/>
                  </a:lnTo>
                  <a:lnTo>
                    <a:pt x="650" y="16737"/>
                  </a:lnTo>
                  <a:lnTo>
                    <a:pt x="459" y="17176"/>
                  </a:lnTo>
                  <a:lnTo>
                    <a:pt x="287" y="17634"/>
                  </a:lnTo>
                  <a:lnTo>
                    <a:pt x="134" y="18072"/>
                  </a:lnTo>
                  <a:lnTo>
                    <a:pt x="1" y="18530"/>
                  </a:lnTo>
                  <a:lnTo>
                    <a:pt x="3722" y="18530"/>
                  </a:lnTo>
                  <a:lnTo>
                    <a:pt x="3894" y="17729"/>
                  </a:lnTo>
                  <a:lnTo>
                    <a:pt x="4085" y="16908"/>
                  </a:lnTo>
                  <a:lnTo>
                    <a:pt x="4333" y="16107"/>
                  </a:lnTo>
                  <a:lnTo>
                    <a:pt x="4619" y="15324"/>
                  </a:lnTo>
                  <a:lnTo>
                    <a:pt x="4924" y="14561"/>
                  </a:lnTo>
                  <a:lnTo>
                    <a:pt x="5268" y="13798"/>
                  </a:lnTo>
                  <a:lnTo>
                    <a:pt x="5649" y="13054"/>
                  </a:lnTo>
                  <a:lnTo>
                    <a:pt x="6050" y="12309"/>
                  </a:lnTo>
                  <a:lnTo>
                    <a:pt x="6489" y="11603"/>
                  </a:lnTo>
                  <a:lnTo>
                    <a:pt x="6947" y="10916"/>
                  </a:lnTo>
                  <a:lnTo>
                    <a:pt x="7443" y="10229"/>
                  </a:lnTo>
                  <a:lnTo>
                    <a:pt x="7958" y="9581"/>
                  </a:lnTo>
                  <a:lnTo>
                    <a:pt x="8512" y="8951"/>
                  </a:lnTo>
                  <a:lnTo>
                    <a:pt x="9084" y="8340"/>
                  </a:lnTo>
                  <a:lnTo>
                    <a:pt x="9676" y="7749"/>
                  </a:lnTo>
                  <a:lnTo>
                    <a:pt x="10287" y="7195"/>
                  </a:lnTo>
                  <a:lnTo>
                    <a:pt x="11050" y="6565"/>
                  </a:lnTo>
                  <a:lnTo>
                    <a:pt x="11813" y="5955"/>
                  </a:lnTo>
                  <a:lnTo>
                    <a:pt x="12577" y="5344"/>
                  </a:lnTo>
                  <a:lnTo>
                    <a:pt x="13340" y="4714"/>
                  </a:lnTo>
                  <a:lnTo>
                    <a:pt x="13702" y="4390"/>
                  </a:lnTo>
                  <a:lnTo>
                    <a:pt x="14065" y="4066"/>
                  </a:lnTo>
                  <a:lnTo>
                    <a:pt x="14409" y="3741"/>
                  </a:lnTo>
                  <a:lnTo>
                    <a:pt x="14752" y="3379"/>
                  </a:lnTo>
                  <a:lnTo>
                    <a:pt x="15057" y="3016"/>
                  </a:lnTo>
                  <a:lnTo>
                    <a:pt x="15363" y="2653"/>
                  </a:lnTo>
                  <a:lnTo>
                    <a:pt x="15630" y="2253"/>
                  </a:lnTo>
                  <a:lnTo>
                    <a:pt x="15897" y="1852"/>
                  </a:lnTo>
                  <a:lnTo>
                    <a:pt x="16126" y="1413"/>
                  </a:lnTo>
                  <a:lnTo>
                    <a:pt x="16221" y="1184"/>
                  </a:lnTo>
                  <a:lnTo>
                    <a:pt x="16317" y="955"/>
                  </a:lnTo>
                  <a:lnTo>
                    <a:pt x="16374" y="726"/>
                  </a:lnTo>
                  <a:lnTo>
                    <a:pt x="16431" y="478"/>
                  </a:lnTo>
                  <a:lnTo>
                    <a:pt x="16469" y="249"/>
                  </a:lnTo>
                  <a:lnTo>
                    <a:pt x="16489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8"/>
            <p:cNvSpPr/>
            <p:nvPr/>
          </p:nvSpPr>
          <p:spPr>
            <a:xfrm>
              <a:off x="5464950" y="5034150"/>
              <a:ext cx="389775" cy="433675"/>
            </a:xfrm>
            <a:custGeom>
              <a:avLst/>
              <a:gdLst/>
              <a:ahLst/>
              <a:cxnLst/>
              <a:rect l="l" t="t" r="r" b="b"/>
              <a:pathLst>
                <a:path w="15591" h="17347" extrusionOk="0">
                  <a:moveTo>
                    <a:pt x="1069" y="0"/>
                  </a:moveTo>
                  <a:lnTo>
                    <a:pt x="802" y="19"/>
                  </a:lnTo>
                  <a:lnTo>
                    <a:pt x="554" y="57"/>
                  </a:lnTo>
                  <a:lnTo>
                    <a:pt x="286" y="95"/>
                  </a:lnTo>
                  <a:lnTo>
                    <a:pt x="38" y="172"/>
                  </a:lnTo>
                  <a:lnTo>
                    <a:pt x="0" y="420"/>
                  </a:lnTo>
                  <a:lnTo>
                    <a:pt x="0" y="668"/>
                  </a:lnTo>
                  <a:lnTo>
                    <a:pt x="38" y="916"/>
                  </a:lnTo>
                  <a:lnTo>
                    <a:pt x="77" y="1030"/>
                  </a:lnTo>
                  <a:lnTo>
                    <a:pt x="115" y="1164"/>
                  </a:lnTo>
                  <a:lnTo>
                    <a:pt x="210" y="1317"/>
                  </a:lnTo>
                  <a:lnTo>
                    <a:pt x="305" y="1469"/>
                  </a:lnTo>
                  <a:lnTo>
                    <a:pt x="420" y="1622"/>
                  </a:lnTo>
                  <a:lnTo>
                    <a:pt x="554" y="1737"/>
                  </a:lnTo>
                  <a:lnTo>
                    <a:pt x="706" y="1851"/>
                  </a:lnTo>
                  <a:lnTo>
                    <a:pt x="859" y="1946"/>
                  </a:lnTo>
                  <a:lnTo>
                    <a:pt x="1031" y="2042"/>
                  </a:lnTo>
                  <a:lnTo>
                    <a:pt x="1202" y="2118"/>
                  </a:lnTo>
                  <a:lnTo>
                    <a:pt x="1565" y="2271"/>
                  </a:lnTo>
                  <a:lnTo>
                    <a:pt x="1947" y="2385"/>
                  </a:lnTo>
                  <a:lnTo>
                    <a:pt x="2710" y="2576"/>
                  </a:lnTo>
                  <a:lnTo>
                    <a:pt x="3282" y="2729"/>
                  </a:lnTo>
                  <a:lnTo>
                    <a:pt x="3855" y="2920"/>
                  </a:lnTo>
                  <a:lnTo>
                    <a:pt x="4427" y="3130"/>
                  </a:lnTo>
                  <a:lnTo>
                    <a:pt x="4981" y="3359"/>
                  </a:lnTo>
                  <a:lnTo>
                    <a:pt x="5515" y="3626"/>
                  </a:lnTo>
                  <a:lnTo>
                    <a:pt x="6049" y="3912"/>
                  </a:lnTo>
                  <a:lnTo>
                    <a:pt x="6565" y="4217"/>
                  </a:lnTo>
                  <a:lnTo>
                    <a:pt x="7061" y="4561"/>
                  </a:lnTo>
                  <a:lnTo>
                    <a:pt x="7557" y="4904"/>
                  </a:lnTo>
                  <a:lnTo>
                    <a:pt x="8034" y="5286"/>
                  </a:lnTo>
                  <a:lnTo>
                    <a:pt x="8473" y="5687"/>
                  </a:lnTo>
                  <a:lnTo>
                    <a:pt x="8912" y="6107"/>
                  </a:lnTo>
                  <a:lnTo>
                    <a:pt x="9332" y="6526"/>
                  </a:lnTo>
                  <a:lnTo>
                    <a:pt x="9713" y="6984"/>
                  </a:lnTo>
                  <a:lnTo>
                    <a:pt x="10095" y="7461"/>
                  </a:lnTo>
                  <a:lnTo>
                    <a:pt x="10439" y="7958"/>
                  </a:lnTo>
                  <a:lnTo>
                    <a:pt x="10763" y="8473"/>
                  </a:lnTo>
                  <a:lnTo>
                    <a:pt x="11068" y="8988"/>
                  </a:lnTo>
                  <a:lnTo>
                    <a:pt x="11355" y="9542"/>
                  </a:lnTo>
                  <a:lnTo>
                    <a:pt x="11622" y="10095"/>
                  </a:lnTo>
                  <a:lnTo>
                    <a:pt x="11870" y="10667"/>
                  </a:lnTo>
                  <a:lnTo>
                    <a:pt x="12080" y="11259"/>
                  </a:lnTo>
                  <a:lnTo>
                    <a:pt x="12270" y="11851"/>
                  </a:lnTo>
                  <a:lnTo>
                    <a:pt x="12442" y="12461"/>
                  </a:lnTo>
                  <a:lnTo>
                    <a:pt x="12576" y="13072"/>
                  </a:lnTo>
                  <a:lnTo>
                    <a:pt x="12690" y="13683"/>
                  </a:lnTo>
                  <a:lnTo>
                    <a:pt x="12767" y="14293"/>
                  </a:lnTo>
                  <a:lnTo>
                    <a:pt x="12824" y="14923"/>
                  </a:lnTo>
                  <a:lnTo>
                    <a:pt x="12843" y="15534"/>
                  </a:lnTo>
                  <a:lnTo>
                    <a:pt x="12843" y="16144"/>
                  </a:lnTo>
                  <a:lnTo>
                    <a:pt x="12805" y="16755"/>
                  </a:lnTo>
                  <a:lnTo>
                    <a:pt x="12728" y="17346"/>
                  </a:lnTo>
                  <a:lnTo>
                    <a:pt x="15591" y="17346"/>
                  </a:lnTo>
                  <a:lnTo>
                    <a:pt x="15419" y="16354"/>
                  </a:lnTo>
                  <a:lnTo>
                    <a:pt x="15209" y="15362"/>
                  </a:lnTo>
                  <a:lnTo>
                    <a:pt x="14999" y="14369"/>
                  </a:lnTo>
                  <a:lnTo>
                    <a:pt x="14770" y="13396"/>
                  </a:lnTo>
                  <a:lnTo>
                    <a:pt x="14503" y="12442"/>
                  </a:lnTo>
                  <a:lnTo>
                    <a:pt x="14198" y="11469"/>
                  </a:lnTo>
                  <a:lnTo>
                    <a:pt x="13873" y="10496"/>
                  </a:lnTo>
                  <a:lnTo>
                    <a:pt x="13492" y="9542"/>
                  </a:lnTo>
                  <a:lnTo>
                    <a:pt x="13244" y="8950"/>
                  </a:lnTo>
                  <a:lnTo>
                    <a:pt x="12977" y="8377"/>
                  </a:lnTo>
                  <a:lnTo>
                    <a:pt x="12690" y="7824"/>
                  </a:lnTo>
                  <a:lnTo>
                    <a:pt x="12385" y="7271"/>
                  </a:lnTo>
                  <a:lnTo>
                    <a:pt x="12061" y="6717"/>
                  </a:lnTo>
                  <a:lnTo>
                    <a:pt x="11736" y="6183"/>
                  </a:lnTo>
                  <a:lnTo>
                    <a:pt x="11374" y="5668"/>
                  </a:lnTo>
                  <a:lnTo>
                    <a:pt x="10992" y="5172"/>
                  </a:lnTo>
                  <a:lnTo>
                    <a:pt x="10610" y="4675"/>
                  </a:lnTo>
                  <a:lnTo>
                    <a:pt x="10190" y="4198"/>
                  </a:lnTo>
                  <a:lnTo>
                    <a:pt x="9771" y="3740"/>
                  </a:lnTo>
                  <a:lnTo>
                    <a:pt x="9313" y="3320"/>
                  </a:lnTo>
                  <a:lnTo>
                    <a:pt x="8836" y="2901"/>
                  </a:lnTo>
                  <a:lnTo>
                    <a:pt x="8358" y="2519"/>
                  </a:lnTo>
                  <a:lnTo>
                    <a:pt x="7843" y="2137"/>
                  </a:lnTo>
                  <a:lnTo>
                    <a:pt x="7328" y="1794"/>
                  </a:lnTo>
                  <a:lnTo>
                    <a:pt x="6717" y="1450"/>
                  </a:lnTo>
                  <a:lnTo>
                    <a:pt x="6107" y="1145"/>
                  </a:lnTo>
                  <a:lnTo>
                    <a:pt x="5477" y="859"/>
                  </a:lnTo>
                  <a:lnTo>
                    <a:pt x="4828" y="630"/>
                  </a:lnTo>
                  <a:lnTo>
                    <a:pt x="4160" y="420"/>
                  </a:lnTo>
                  <a:lnTo>
                    <a:pt x="3492" y="248"/>
                  </a:lnTo>
                  <a:lnTo>
                    <a:pt x="2805" y="134"/>
                  </a:lnTo>
                  <a:lnTo>
                    <a:pt x="2118" y="38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8"/>
            <p:cNvSpPr/>
            <p:nvPr/>
          </p:nvSpPr>
          <p:spPr>
            <a:xfrm>
              <a:off x="5534600" y="5096625"/>
              <a:ext cx="851600" cy="371200"/>
            </a:xfrm>
            <a:custGeom>
              <a:avLst/>
              <a:gdLst/>
              <a:ahLst/>
              <a:cxnLst/>
              <a:rect l="l" t="t" r="r" b="b"/>
              <a:pathLst>
                <a:path w="34064" h="14848" extrusionOk="0">
                  <a:moveTo>
                    <a:pt x="22671" y="1"/>
                  </a:moveTo>
                  <a:lnTo>
                    <a:pt x="22327" y="20"/>
                  </a:lnTo>
                  <a:lnTo>
                    <a:pt x="21984" y="58"/>
                  </a:lnTo>
                  <a:lnTo>
                    <a:pt x="21640" y="154"/>
                  </a:lnTo>
                  <a:lnTo>
                    <a:pt x="21297" y="268"/>
                  </a:lnTo>
                  <a:lnTo>
                    <a:pt x="20991" y="402"/>
                  </a:lnTo>
                  <a:lnTo>
                    <a:pt x="20686" y="573"/>
                  </a:lnTo>
                  <a:lnTo>
                    <a:pt x="20400" y="783"/>
                  </a:lnTo>
                  <a:lnTo>
                    <a:pt x="20114" y="993"/>
                  </a:lnTo>
                  <a:lnTo>
                    <a:pt x="19866" y="1241"/>
                  </a:lnTo>
                  <a:lnTo>
                    <a:pt x="19637" y="1508"/>
                  </a:lnTo>
                  <a:lnTo>
                    <a:pt x="19408" y="1776"/>
                  </a:lnTo>
                  <a:lnTo>
                    <a:pt x="19217" y="2081"/>
                  </a:lnTo>
                  <a:lnTo>
                    <a:pt x="19064" y="2386"/>
                  </a:lnTo>
                  <a:lnTo>
                    <a:pt x="18911" y="2711"/>
                  </a:lnTo>
                  <a:lnTo>
                    <a:pt x="18797" y="3035"/>
                  </a:lnTo>
                  <a:lnTo>
                    <a:pt x="18702" y="3379"/>
                  </a:lnTo>
                  <a:lnTo>
                    <a:pt x="18644" y="3722"/>
                  </a:lnTo>
                  <a:lnTo>
                    <a:pt x="18625" y="4066"/>
                  </a:lnTo>
                  <a:lnTo>
                    <a:pt x="18625" y="4409"/>
                  </a:lnTo>
                  <a:lnTo>
                    <a:pt x="18530" y="4199"/>
                  </a:lnTo>
                  <a:lnTo>
                    <a:pt x="18415" y="4008"/>
                  </a:lnTo>
                  <a:lnTo>
                    <a:pt x="18282" y="3817"/>
                  </a:lnTo>
                  <a:lnTo>
                    <a:pt x="18148" y="3627"/>
                  </a:lnTo>
                  <a:lnTo>
                    <a:pt x="17976" y="3455"/>
                  </a:lnTo>
                  <a:lnTo>
                    <a:pt x="17824" y="3283"/>
                  </a:lnTo>
                  <a:lnTo>
                    <a:pt x="17633" y="3130"/>
                  </a:lnTo>
                  <a:lnTo>
                    <a:pt x="17442" y="2997"/>
                  </a:lnTo>
                  <a:lnTo>
                    <a:pt x="17251" y="2863"/>
                  </a:lnTo>
                  <a:lnTo>
                    <a:pt x="17041" y="2749"/>
                  </a:lnTo>
                  <a:lnTo>
                    <a:pt x="16812" y="2653"/>
                  </a:lnTo>
                  <a:lnTo>
                    <a:pt x="16602" y="2558"/>
                  </a:lnTo>
                  <a:lnTo>
                    <a:pt x="16373" y="2482"/>
                  </a:lnTo>
                  <a:lnTo>
                    <a:pt x="16144" y="2424"/>
                  </a:lnTo>
                  <a:lnTo>
                    <a:pt x="15915" y="2386"/>
                  </a:lnTo>
                  <a:lnTo>
                    <a:pt x="15686" y="2348"/>
                  </a:lnTo>
                  <a:lnTo>
                    <a:pt x="15228" y="2348"/>
                  </a:lnTo>
                  <a:lnTo>
                    <a:pt x="14999" y="2367"/>
                  </a:lnTo>
                  <a:lnTo>
                    <a:pt x="14770" y="2405"/>
                  </a:lnTo>
                  <a:lnTo>
                    <a:pt x="14541" y="2463"/>
                  </a:lnTo>
                  <a:lnTo>
                    <a:pt x="14332" y="2520"/>
                  </a:lnTo>
                  <a:lnTo>
                    <a:pt x="14122" y="2615"/>
                  </a:lnTo>
                  <a:lnTo>
                    <a:pt x="13912" y="2711"/>
                  </a:lnTo>
                  <a:lnTo>
                    <a:pt x="13702" y="2825"/>
                  </a:lnTo>
                  <a:lnTo>
                    <a:pt x="13511" y="2940"/>
                  </a:lnTo>
                  <a:lnTo>
                    <a:pt x="13320" y="3073"/>
                  </a:lnTo>
                  <a:lnTo>
                    <a:pt x="13148" y="3226"/>
                  </a:lnTo>
                  <a:lnTo>
                    <a:pt x="12977" y="3379"/>
                  </a:lnTo>
                  <a:lnTo>
                    <a:pt x="12824" y="3550"/>
                  </a:lnTo>
                  <a:lnTo>
                    <a:pt x="12690" y="3741"/>
                  </a:lnTo>
                  <a:lnTo>
                    <a:pt x="12557" y="3932"/>
                  </a:lnTo>
                  <a:lnTo>
                    <a:pt x="12442" y="4123"/>
                  </a:lnTo>
                  <a:lnTo>
                    <a:pt x="12347" y="4333"/>
                  </a:lnTo>
                  <a:lnTo>
                    <a:pt x="12271" y="4543"/>
                  </a:lnTo>
                  <a:lnTo>
                    <a:pt x="12194" y="4772"/>
                  </a:lnTo>
                  <a:lnTo>
                    <a:pt x="12156" y="5001"/>
                  </a:lnTo>
                  <a:lnTo>
                    <a:pt x="12118" y="5211"/>
                  </a:lnTo>
                  <a:lnTo>
                    <a:pt x="12099" y="5440"/>
                  </a:lnTo>
                  <a:lnTo>
                    <a:pt x="12080" y="5669"/>
                  </a:lnTo>
                  <a:lnTo>
                    <a:pt x="12099" y="5917"/>
                  </a:lnTo>
                  <a:lnTo>
                    <a:pt x="12118" y="6127"/>
                  </a:lnTo>
                  <a:lnTo>
                    <a:pt x="12156" y="6356"/>
                  </a:lnTo>
                  <a:lnTo>
                    <a:pt x="12213" y="6585"/>
                  </a:lnTo>
                  <a:lnTo>
                    <a:pt x="12271" y="6814"/>
                  </a:lnTo>
                  <a:lnTo>
                    <a:pt x="12366" y="7023"/>
                  </a:lnTo>
                  <a:lnTo>
                    <a:pt x="12461" y="7233"/>
                  </a:lnTo>
                  <a:lnTo>
                    <a:pt x="12576" y="7424"/>
                  </a:lnTo>
                  <a:lnTo>
                    <a:pt x="12328" y="7386"/>
                  </a:lnTo>
                  <a:lnTo>
                    <a:pt x="12080" y="7348"/>
                  </a:lnTo>
                  <a:lnTo>
                    <a:pt x="11832" y="7329"/>
                  </a:lnTo>
                  <a:lnTo>
                    <a:pt x="11603" y="7329"/>
                  </a:lnTo>
                  <a:lnTo>
                    <a:pt x="11355" y="7348"/>
                  </a:lnTo>
                  <a:lnTo>
                    <a:pt x="11126" y="7367"/>
                  </a:lnTo>
                  <a:lnTo>
                    <a:pt x="10897" y="7405"/>
                  </a:lnTo>
                  <a:lnTo>
                    <a:pt x="10668" y="7462"/>
                  </a:lnTo>
                  <a:lnTo>
                    <a:pt x="10439" y="7539"/>
                  </a:lnTo>
                  <a:lnTo>
                    <a:pt x="10229" y="7634"/>
                  </a:lnTo>
                  <a:lnTo>
                    <a:pt x="10019" y="7729"/>
                  </a:lnTo>
                  <a:lnTo>
                    <a:pt x="9809" y="7863"/>
                  </a:lnTo>
                  <a:lnTo>
                    <a:pt x="9618" y="7997"/>
                  </a:lnTo>
                  <a:lnTo>
                    <a:pt x="9427" y="8149"/>
                  </a:lnTo>
                  <a:lnTo>
                    <a:pt x="9255" y="8302"/>
                  </a:lnTo>
                  <a:lnTo>
                    <a:pt x="9084" y="8493"/>
                  </a:lnTo>
                  <a:lnTo>
                    <a:pt x="8988" y="8264"/>
                  </a:lnTo>
                  <a:lnTo>
                    <a:pt x="8874" y="8016"/>
                  </a:lnTo>
                  <a:lnTo>
                    <a:pt x="8740" y="7806"/>
                  </a:lnTo>
                  <a:lnTo>
                    <a:pt x="8607" y="7577"/>
                  </a:lnTo>
                  <a:lnTo>
                    <a:pt x="8454" y="7367"/>
                  </a:lnTo>
                  <a:lnTo>
                    <a:pt x="8301" y="7157"/>
                  </a:lnTo>
                  <a:lnTo>
                    <a:pt x="8130" y="6966"/>
                  </a:lnTo>
                  <a:lnTo>
                    <a:pt x="7939" y="6794"/>
                  </a:lnTo>
                  <a:lnTo>
                    <a:pt x="7767" y="6604"/>
                  </a:lnTo>
                  <a:lnTo>
                    <a:pt x="7557" y="6451"/>
                  </a:lnTo>
                  <a:lnTo>
                    <a:pt x="7347" y="6298"/>
                  </a:lnTo>
                  <a:lnTo>
                    <a:pt x="7137" y="6165"/>
                  </a:lnTo>
                  <a:lnTo>
                    <a:pt x="6927" y="6031"/>
                  </a:lnTo>
                  <a:lnTo>
                    <a:pt x="6698" y="5936"/>
                  </a:lnTo>
                  <a:lnTo>
                    <a:pt x="6450" y="5840"/>
                  </a:lnTo>
                  <a:lnTo>
                    <a:pt x="6202" y="5764"/>
                  </a:lnTo>
                  <a:lnTo>
                    <a:pt x="5954" y="5688"/>
                  </a:lnTo>
                  <a:lnTo>
                    <a:pt x="5706" y="5649"/>
                  </a:lnTo>
                  <a:lnTo>
                    <a:pt x="5439" y="5630"/>
                  </a:lnTo>
                  <a:lnTo>
                    <a:pt x="5191" y="5630"/>
                  </a:lnTo>
                  <a:lnTo>
                    <a:pt x="4924" y="5649"/>
                  </a:lnTo>
                  <a:lnTo>
                    <a:pt x="4676" y="5669"/>
                  </a:lnTo>
                  <a:lnTo>
                    <a:pt x="4428" y="5726"/>
                  </a:lnTo>
                  <a:lnTo>
                    <a:pt x="4160" y="5783"/>
                  </a:lnTo>
                  <a:lnTo>
                    <a:pt x="3931" y="5878"/>
                  </a:lnTo>
                  <a:lnTo>
                    <a:pt x="3683" y="5974"/>
                  </a:lnTo>
                  <a:lnTo>
                    <a:pt x="3473" y="6088"/>
                  </a:lnTo>
                  <a:lnTo>
                    <a:pt x="3244" y="6222"/>
                  </a:lnTo>
                  <a:lnTo>
                    <a:pt x="3054" y="6375"/>
                  </a:lnTo>
                  <a:lnTo>
                    <a:pt x="2863" y="6546"/>
                  </a:lnTo>
                  <a:lnTo>
                    <a:pt x="2672" y="6737"/>
                  </a:lnTo>
                  <a:lnTo>
                    <a:pt x="2519" y="6928"/>
                  </a:lnTo>
                  <a:lnTo>
                    <a:pt x="2386" y="7157"/>
                  </a:lnTo>
                  <a:lnTo>
                    <a:pt x="2252" y="7367"/>
                  </a:lnTo>
                  <a:lnTo>
                    <a:pt x="2157" y="7615"/>
                  </a:lnTo>
                  <a:lnTo>
                    <a:pt x="2080" y="7863"/>
                  </a:lnTo>
                  <a:lnTo>
                    <a:pt x="2042" y="8111"/>
                  </a:lnTo>
                  <a:lnTo>
                    <a:pt x="2004" y="8378"/>
                  </a:lnTo>
                  <a:lnTo>
                    <a:pt x="1985" y="8626"/>
                  </a:lnTo>
                  <a:lnTo>
                    <a:pt x="2004" y="8894"/>
                  </a:lnTo>
                  <a:lnTo>
                    <a:pt x="2042" y="9142"/>
                  </a:lnTo>
                  <a:lnTo>
                    <a:pt x="2099" y="9390"/>
                  </a:lnTo>
                  <a:lnTo>
                    <a:pt x="2176" y="9638"/>
                  </a:lnTo>
                  <a:lnTo>
                    <a:pt x="2271" y="9867"/>
                  </a:lnTo>
                  <a:lnTo>
                    <a:pt x="2405" y="10077"/>
                  </a:lnTo>
                  <a:lnTo>
                    <a:pt x="2538" y="10287"/>
                  </a:lnTo>
                  <a:lnTo>
                    <a:pt x="2710" y="10477"/>
                  </a:lnTo>
                  <a:lnTo>
                    <a:pt x="2901" y="10649"/>
                  </a:lnTo>
                  <a:lnTo>
                    <a:pt x="2710" y="10611"/>
                  </a:lnTo>
                  <a:lnTo>
                    <a:pt x="2500" y="10592"/>
                  </a:lnTo>
                  <a:lnTo>
                    <a:pt x="2099" y="10592"/>
                  </a:lnTo>
                  <a:lnTo>
                    <a:pt x="1909" y="10630"/>
                  </a:lnTo>
                  <a:lnTo>
                    <a:pt x="1718" y="10687"/>
                  </a:lnTo>
                  <a:lnTo>
                    <a:pt x="1527" y="10745"/>
                  </a:lnTo>
                  <a:lnTo>
                    <a:pt x="1336" y="10821"/>
                  </a:lnTo>
                  <a:lnTo>
                    <a:pt x="1164" y="10916"/>
                  </a:lnTo>
                  <a:lnTo>
                    <a:pt x="993" y="11031"/>
                  </a:lnTo>
                  <a:lnTo>
                    <a:pt x="840" y="11145"/>
                  </a:lnTo>
                  <a:lnTo>
                    <a:pt x="687" y="11279"/>
                  </a:lnTo>
                  <a:lnTo>
                    <a:pt x="535" y="11432"/>
                  </a:lnTo>
                  <a:lnTo>
                    <a:pt x="420" y="11584"/>
                  </a:lnTo>
                  <a:lnTo>
                    <a:pt x="306" y="11756"/>
                  </a:lnTo>
                  <a:lnTo>
                    <a:pt x="210" y="11928"/>
                  </a:lnTo>
                  <a:lnTo>
                    <a:pt x="134" y="12119"/>
                  </a:lnTo>
                  <a:lnTo>
                    <a:pt x="77" y="12309"/>
                  </a:lnTo>
                  <a:lnTo>
                    <a:pt x="19" y="12500"/>
                  </a:lnTo>
                  <a:lnTo>
                    <a:pt x="0" y="12691"/>
                  </a:lnTo>
                  <a:lnTo>
                    <a:pt x="0" y="12901"/>
                  </a:lnTo>
                  <a:lnTo>
                    <a:pt x="0" y="13111"/>
                  </a:lnTo>
                  <a:lnTo>
                    <a:pt x="19" y="13302"/>
                  </a:lnTo>
                  <a:lnTo>
                    <a:pt x="58" y="13512"/>
                  </a:lnTo>
                  <a:lnTo>
                    <a:pt x="115" y="13702"/>
                  </a:lnTo>
                  <a:lnTo>
                    <a:pt x="191" y="13893"/>
                  </a:lnTo>
                  <a:lnTo>
                    <a:pt x="287" y="14065"/>
                  </a:lnTo>
                  <a:lnTo>
                    <a:pt x="382" y="14237"/>
                  </a:lnTo>
                  <a:lnTo>
                    <a:pt x="496" y="14409"/>
                  </a:lnTo>
                  <a:lnTo>
                    <a:pt x="630" y="14561"/>
                  </a:lnTo>
                  <a:lnTo>
                    <a:pt x="764" y="14714"/>
                  </a:lnTo>
                  <a:lnTo>
                    <a:pt x="916" y="14828"/>
                  </a:lnTo>
                  <a:lnTo>
                    <a:pt x="3645" y="14847"/>
                  </a:lnTo>
                  <a:lnTo>
                    <a:pt x="30743" y="14847"/>
                  </a:lnTo>
                  <a:lnTo>
                    <a:pt x="30991" y="14828"/>
                  </a:lnTo>
                  <a:lnTo>
                    <a:pt x="31220" y="14809"/>
                  </a:lnTo>
                  <a:lnTo>
                    <a:pt x="31430" y="14771"/>
                  </a:lnTo>
                  <a:lnTo>
                    <a:pt x="31659" y="14714"/>
                  </a:lnTo>
                  <a:lnTo>
                    <a:pt x="31869" y="14638"/>
                  </a:lnTo>
                  <a:lnTo>
                    <a:pt x="32079" y="14561"/>
                  </a:lnTo>
                  <a:lnTo>
                    <a:pt x="32270" y="14485"/>
                  </a:lnTo>
                  <a:lnTo>
                    <a:pt x="32460" y="14389"/>
                  </a:lnTo>
                  <a:lnTo>
                    <a:pt x="32651" y="14275"/>
                  </a:lnTo>
                  <a:lnTo>
                    <a:pt x="32823" y="14141"/>
                  </a:lnTo>
                  <a:lnTo>
                    <a:pt x="32995" y="14008"/>
                  </a:lnTo>
                  <a:lnTo>
                    <a:pt x="33166" y="13855"/>
                  </a:lnTo>
                  <a:lnTo>
                    <a:pt x="33319" y="13683"/>
                  </a:lnTo>
                  <a:lnTo>
                    <a:pt x="33453" y="13493"/>
                  </a:lnTo>
                  <a:lnTo>
                    <a:pt x="33586" y="13302"/>
                  </a:lnTo>
                  <a:lnTo>
                    <a:pt x="33701" y="13073"/>
                  </a:lnTo>
                  <a:lnTo>
                    <a:pt x="33815" y="12844"/>
                  </a:lnTo>
                  <a:lnTo>
                    <a:pt x="33892" y="12615"/>
                  </a:lnTo>
                  <a:lnTo>
                    <a:pt x="33968" y="12367"/>
                  </a:lnTo>
                  <a:lnTo>
                    <a:pt x="34025" y="12119"/>
                  </a:lnTo>
                  <a:lnTo>
                    <a:pt x="34063" y="11870"/>
                  </a:lnTo>
                  <a:lnTo>
                    <a:pt x="34063" y="11622"/>
                  </a:lnTo>
                  <a:lnTo>
                    <a:pt x="34063" y="11374"/>
                  </a:lnTo>
                  <a:lnTo>
                    <a:pt x="34044" y="11145"/>
                  </a:lnTo>
                  <a:lnTo>
                    <a:pt x="33987" y="10916"/>
                  </a:lnTo>
                  <a:lnTo>
                    <a:pt x="33930" y="10706"/>
                  </a:lnTo>
                  <a:lnTo>
                    <a:pt x="33853" y="10497"/>
                  </a:lnTo>
                  <a:lnTo>
                    <a:pt x="33777" y="10287"/>
                  </a:lnTo>
                  <a:lnTo>
                    <a:pt x="33663" y="10077"/>
                  </a:lnTo>
                  <a:lnTo>
                    <a:pt x="33548" y="9886"/>
                  </a:lnTo>
                  <a:lnTo>
                    <a:pt x="33414" y="9714"/>
                  </a:lnTo>
                  <a:lnTo>
                    <a:pt x="33262" y="9523"/>
                  </a:lnTo>
                  <a:lnTo>
                    <a:pt x="33109" y="9371"/>
                  </a:lnTo>
                  <a:lnTo>
                    <a:pt x="32937" y="9218"/>
                  </a:lnTo>
                  <a:lnTo>
                    <a:pt x="32766" y="9084"/>
                  </a:lnTo>
                  <a:lnTo>
                    <a:pt x="32575" y="8951"/>
                  </a:lnTo>
                  <a:lnTo>
                    <a:pt x="32384" y="8836"/>
                  </a:lnTo>
                  <a:lnTo>
                    <a:pt x="32174" y="8741"/>
                  </a:lnTo>
                  <a:lnTo>
                    <a:pt x="31964" y="8665"/>
                  </a:lnTo>
                  <a:lnTo>
                    <a:pt x="31735" y="8588"/>
                  </a:lnTo>
                  <a:lnTo>
                    <a:pt x="31525" y="8550"/>
                  </a:lnTo>
                  <a:lnTo>
                    <a:pt x="31296" y="8531"/>
                  </a:lnTo>
                  <a:lnTo>
                    <a:pt x="31067" y="8512"/>
                  </a:lnTo>
                  <a:lnTo>
                    <a:pt x="30838" y="8512"/>
                  </a:lnTo>
                  <a:lnTo>
                    <a:pt x="30609" y="8531"/>
                  </a:lnTo>
                  <a:lnTo>
                    <a:pt x="30399" y="8569"/>
                  </a:lnTo>
                  <a:lnTo>
                    <a:pt x="30170" y="8626"/>
                  </a:lnTo>
                  <a:lnTo>
                    <a:pt x="29960" y="8703"/>
                  </a:lnTo>
                  <a:lnTo>
                    <a:pt x="29751" y="8779"/>
                  </a:lnTo>
                  <a:lnTo>
                    <a:pt x="29541" y="8874"/>
                  </a:lnTo>
                  <a:lnTo>
                    <a:pt x="29350" y="8989"/>
                  </a:lnTo>
                  <a:lnTo>
                    <a:pt x="29159" y="9123"/>
                  </a:lnTo>
                  <a:lnTo>
                    <a:pt x="28968" y="9256"/>
                  </a:lnTo>
                  <a:lnTo>
                    <a:pt x="28815" y="9409"/>
                  </a:lnTo>
                  <a:lnTo>
                    <a:pt x="28663" y="9581"/>
                  </a:lnTo>
                  <a:lnTo>
                    <a:pt x="28663" y="9581"/>
                  </a:lnTo>
                  <a:lnTo>
                    <a:pt x="28777" y="9237"/>
                  </a:lnTo>
                  <a:lnTo>
                    <a:pt x="28854" y="8894"/>
                  </a:lnTo>
                  <a:lnTo>
                    <a:pt x="28873" y="8569"/>
                  </a:lnTo>
                  <a:lnTo>
                    <a:pt x="28873" y="8226"/>
                  </a:lnTo>
                  <a:lnTo>
                    <a:pt x="28815" y="7901"/>
                  </a:lnTo>
                  <a:lnTo>
                    <a:pt x="28720" y="7577"/>
                  </a:lnTo>
                  <a:lnTo>
                    <a:pt x="28586" y="7252"/>
                  </a:lnTo>
                  <a:lnTo>
                    <a:pt x="28415" y="6947"/>
                  </a:lnTo>
                  <a:lnTo>
                    <a:pt x="28319" y="6794"/>
                  </a:lnTo>
                  <a:lnTo>
                    <a:pt x="28205" y="6642"/>
                  </a:lnTo>
                  <a:lnTo>
                    <a:pt x="27957" y="6375"/>
                  </a:lnTo>
                  <a:lnTo>
                    <a:pt x="27690" y="6146"/>
                  </a:lnTo>
                  <a:lnTo>
                    <a:pt x="27384" y="5955"/>
                  </a:lnTo>
                  <a:lnTo>
                    <a:pt x="27060" y="5783"/>
                  </a:lnTo>
                  <a:lnTo>
                    <a:pt x="26716" y="5649"/>
                  </a:lnTo>
                  <a:lnTo>
                    <a:pt x="26373" y="5573"/>
                  </a:lnTo>
                  <a:lnTo>
                    <a:pt x="26182" y="5554"/>
                  </a:lnTo>
                  <a:lnTo>
                    <a:pt x="26010" y="5535"/>
                  </a:lnTo>
                  <a:lnTo>
                    <a:pt x="26201" y="5401"/>
                  </a:lnTo>
                  <a:lnTo>
                    <a:pt x="26392" y="5249"/>
                  </a:lnTo>
                  <a:lnTo>
                    <a:pt x="26545" y="5077"/>
                  </a:lnTo>
                  <a:lnTo>
                    <a:pt x="26659" y="4905"/>
                  </a:lnTo>
                  <a:lnTo>
                    <a:pt x="26774" y="4695"/>
                  </a:lnTo>
                  <a:lnTo>
                    <a:pt x="26850" y="4485"/>
                  </a:lnTo>
                  <a:lnTo>
                    <a:pt x="26907" y="4256"/>
                  </a:lnTo>
                  <a:lnTo>
                    <a:pt x="26945" y="4008"/>
                  </a:lnTo>
                  <a:lnTo>
                    <a:pt x="26964" y="3760"/>
                  </a:lnTo>
                  <a:lnTo>
                    <a:pt x="26945" y="3512"/>
                  </a:lnTo>
                  <a:lnTo>
                    <a:pt x="26926" y="3264"/>
                  </a:lnTo>
                  <a:lnTo>
                    <a:pt x="26869" y="3016"/>
                  </a:lnTo>
                  <a:lnTo>
                    <a:pt x="26793" y="2787"/>
                  </a:lnTo>
                  <a:lnTo>
                    <a:pt x="26716" y="2539"/>
                  </a:lnTo>
                  <a:lnTo>
                    <a:pt x="26602" y="2310"/>
                  </a:lnTo>
                  <a:lnTo>
                    <a:pt x="26487" y="2100"/>
                  </a:lnTo>
                  <a:lnTo>
                    <a:pt x="26297" y="1795"/>
                  </a:lnTo>
                  <a:lnTo>
                    <a:pt x="26087" y="1528"/>
                  </a:lnTo>
                  <a:lnTo>
                    <a:pt x="25858" y="1260"/>
                  </a:lnTo>
                  <a:lnTo>
                    <a:pt x="25590" y="1031"/>
                  </a:lnTo>
                  <a:lnTo>
                    <a:pt x="25304" y="821"/>
                  </a:lnTo>
                  <a:lnTo>
                    <a:pt x="25018" y="631"/>
                  </a:lnTo>
                  <a:lnTo>
                    <a:pt x="24713" y="459"/>
                  </a:lnTo>
                  <a:lnTo>
                    <a:pt x="24388" y="306"/>
                  </a:lnTo>
                  <a:lnTo>
                    <a:pt x="24064" y="192"/>
                  </a:lnTo>
                  <a:lnTo>
                    <a:pt x="23720" y="96"/>
                  </a:lnTo>
                  <a:lnTo>
                    <a:pt x="23377" y="39"/>
                  </a:lnTo>
                  <a:lnTo>
                    <a:pt x="230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8"/>
            <p:cNvSpPr/>
            <p:nvPr/>
          </p:nvSpPr>
          <p:spPr>
            <a:xfrm>
              <a:off x="5389075" y="5141950"/>
              <a:ext cx="185150" cy="163200"/>
            </a:xfrm>
            <a:custGeom>
              <a:avLst/>
              <a:gdLst/>
              <a:ahLst/>
              <a:cxnLst/>
              <a:rect l="l" t="t" r="r" b="b"/>
              <a:pathLst>
                <a:path w="7406" h="6528" extrusionOk="0">
                  <a:moveTo>
                    <a:pt x="4447" y="1"/>
                  </a:moveTo>
                  <a:lnTo>
                    <a:pt x="4314" y="20"/>
                  </a:lnTo>
                  <a:lnTo>
                    <a:pt x="4180" y="39"/>
                  </a:lnTo>
                  <a:lnTo>
                    <a:pt x="4066" y="77"/>
                  </a:lnTo>
                  <a:lnTo>
                    <a:pt x="3818" y="192"/>
                  </a:lnTo>
                  <a:lnTo>
                    <a:pt x="3608" y="344"/>
                  </a:lnTo>
                  <a:lnTo>
                    <a:pt x="3493" y="440"/>
                  </a:lnTo>
                  <a:lnTo>
                    <a:pt x="3379" y="554"/>
                  </a:lnTo>
                  <a:lnTo>
                    <a:pt x="3283" y="669"/>
                  </a:lnTo>
                  <a:lnTo>
                    <a:pt x="3188" y="802"/>
                  </a:lnTo>
                  <a:lnTo>
                    <a:pt x="3016" y="1069"/>
                  </a:lnTo>
                  <a:lnTo>
                    <a:pt x="2902" y="1375"/>
                  </a:lnTo>
                  <a:lnTo>
                    <a:pt x="2806" y="1680"/>
                  </a:lnTo>
                  <a:lnTo>
                    <a:pt x="2749" y="1985"/>
                  </a:lnTo>
                  <a:lnTo>
                    <a:pt x="2737" y="2196"/>
                  </a:lnTo>
                  <a:lnTo>
                    <a:pt x="2692" y="2062"/>
                  </a:lnTo>
                  <a:lnTo>
                    <a:pt x="2634" y="1890"/>
                  </a:lnTo>
                  <a:lnTo>
                    <a:pt x="2539" y="1718"/>
                  </a:lnTo>
                  <a:lnTo>
                    <a:pt x="2425" y="1566"/>
                  </a:lnTo>
                  <a:lnTo>
                    <a:pt x="2291" y="1432"/>
                  </a:lnTo>
                  <a:lnTo>
                    <a:pt x="2138" y="1317"/>
                  </a:lnTo>
                  <a:lnTo>
                    <a:pt x="1986" y="1222"/>
                  </a:lnTo>
                  <a:lnTo>
                    <a:pt x="1814" y="1165"/>
                  </a:lnTo>
                  <a:lnTo>
                    <a:pt x="1623" y="1127"/>
                  </a:lnTo>
                  <a:lnTo>
                    <a:pt x="1432" y="1108"/>
                  </a:lnTo>
                  <a:lnTo>
                    <a:pt x="1241" y="1108"/>
                  </a:lnTo>
                  <a:lnTo>
                    <a:pt x="1070" y="1146"/>
                  </a:lnTo>
                  <a:lnTo>
                    <a:pt x="879" y="1203"/>
                  </a:lnTo>
                  <a:lnTo>
                    <a:pt x="707" y="1279"/>
                  </a:lnTo>
                  <a:lnTo>
                    <a:pt x="535" y="1413"/>
                  </a:lnTo>
                  <a:lnTo>
                    <a:pt x="364" y="1566"/>
                  </a:lnTo>
                  <a:lnTo>
                    <a:pt x="230" y="1737"/>
                  </a:lnTo>
                  <a:lnTo>
                    <a:pt x="115" y="1947"/>
                  </a:lnTo>
                  <a:lnTo>
                    <a:pt x="58" y="2119"/>
                  </a:lnTo>
                  <a:lnTo>
                    <a:pt x="20" y="2310"/>
                  </a:lnTo>
                  <a:lnTo>
                    <a:pt x="1" y="2501"/>
                  </a:lnTo>
                  <a:lnTo>
                    <a:pt x="20" y="2691"/>
                  </a:lnTo>
                  <a:lnTo>
                    <a:pt x="58" y="2882"/>
                  </a:lnTo>
                  <a:lnTo>
                    <a:pt x="115" y="3054"/>
                  </a:lnTo>
                  <a:lnTo>
                    <a:pt x="192" y="3226"/>
                  </a:lnTo>
                  <a:lnTo>
                    <a:pt x="287" y="3378"/>
                  </a:lnTo>
                  <a:lnTo>
                    <a:pt x="421" y="3531"/>
                  </a:lnTo>
                  <a:lnTo>
                    <a:pt x="554" y="3646"/>
                  </a:lnTo>
                  <a:lnTo>
                    <a:pt x="726" y="3760"/>
                  </a:lnTo>
                  <a:lnTo>
                    <a:pt x="879" y="3836"/>
                  </a:lnTo>
                  <a:lnTo>
                    <a:pt x="1070" y="3894"/>
                  </a:lnTo>
                  <a:lnTo>
                    <a:pt x="1241" y="3932"/>
                  </a:lnTo>
                  <a:lnTo>
                    <a:pt x="1432" y="3951"/>
                  </a:lnTo>
                  <a:lnTo>
                    <a:pt x="1623" y="3951"/>
                  </a:lnTo>
                  <a:lnTo>
                    <a:pt x="1470" y="4046"/>
                  </a:lnTo>
                  <a:lnTo>
                    <a:pt x="1337" y="4161"/>
                  </a:lnTo>
                  <a:lnTo>
                    <a:pt x="1203" y="4314"/>
                  </a:lnTo>
                  <a:lnTo>
                    <a:pt x="1108" y="4466"/>
                  </a:lnTo>
                  <a:lnTo>
                    <a:pt x="1012" y="4638"/>
                  </a:lnTo>
                  <a:lnTo>
                    <a:pt x="936" y="4810"/>
                  </a:lnTo>
                  <a:lnTo>
                    <a:pt x="898" y="5001"/>
                  </a:lnTo>
                  <a:lnTo>
                    <a:pt x="879" y="5172"/>
                  </a:lnTo>
                  <a:lnTo>
                    <a:pt x="898" y="5344"/>
                  </a:lnTo>
                  <a:lnTo>
                    <a:pt x="917" y="5516"/>
                  </a:lnTo>
                  <a:lnTo>
                    <a:pt x="974" y="5687"/>
                  </a:lnTo>
                  <a:lnTo>
                    <a:pt x="1070" y="5840"/>
                  </a:lnTo>
                  <a:lnTo>
                    <a:pt x="1165" y="5993"/>
                  </a:lnTo>
                  <a:lnTo>
                    <a:pt x="1280" y="6126"/>
                  </a:lnTo>
                  <a:lnTo>
                    <a:pt x="1413" y="6241"/>
                  </a:lnTo>
                  <a:lnTo>
                    <a:pt x="1547" y="6336"/>
                  </a:lnTo>
                  <a:lnTo>
                    <a:pt x="1718" y="6413"/>
                  </a:lnTo>
                  <a:lnTo>
                    <a:pt x="1871" y="6470"/>
                  </a:lnTo>
                  <a:lnTo>
                    <a:pt x="2043" y="6508"/>
                  </a:lnTo>
                  <a:lnTo>
                    <a:pt x="2234" y="6527"/>
                  </a:lnTo>
                  <a:lnTo>
                    <a:pt x="2596" y="6527"/>
                  </a:lnTo>
                  <a:lnTo>
                    <a:pt x="2787" y="6508"/>
                  </a:lnTo>
                  <a:lnTo>
                    <a:pt x="2978" y="6470"/>
                  </a:lnTo>
                  <a:lnTo>
                    <a:pt x="3169" y="6413"/>
                  </a:lnTo>
                  <a:lnTo>
                    <a:pt x="3340" y="6355"/>
                  </a:lnTo>
                  <a:lnTo>
                    <a:pt x="3493" y="6260"/>
                  </a:lnTo>
                  <a:lnTo>
                    <a:pt x="3646" y="6145"/>
                  </a:lnTo>
                  <a:lnTo>
                    <a:pt x="3798" y="6031"/>
                  </a:lnTo>
                  <a:lnTo>
                    <a:pt x="3913" y="5878"/>
                  </a:lnTo>
                  <a:lnTo>
                    <a:pt x="4027" y="5726"/>
                  </a:lnTo>
                  <a:lnTo>
                    <a:pt x="4104" y="5554"/>
                  </a:lnTo>
                  <a:lnTo>
                    <a:pt x="4180" y="5382"/>
                  </a:lnTo>
                  <a:lnTo>
                    <a:pt x="4218" y="5191"/>
                  </a:lnTo>
                  <a:lnTo>
                    <a:pt x="4218" y="5020"/>
                  </a:lnTo>
                  <a:lnTo>
                    <a:pt x="4199" y="4829"/>
                  </a:lnTo>
                  <a:lnTo>
                    <a:pt x="4371" y="5020"/>
                  </a:lnTo>
                  <a:lnTo>
                    <a:pt x="4543" y="5191"/>
                  </a:lnTo>
                  <a:lnTo>
                    <a:pt x="4714" y="5363"/>
                  </a:lnTo>
                  <a:lnTo>
                    <a:pt x="4924" y="5497"/>
                  </a:lnTo>
                  <a:lnTo>
                    <a:pt x="5134" y="5611"/>
                  </a:lnTo>
                  <a:lnTo>
                    <a:pt x="5344" y="5707"/>
                  </a:lnTo>
                  <a:lnTo>
                    <a:pt x="5592" y="5764"/>
                  </a:lnTo>
                  <a:lnTo>
                    <a:pt x="5840" y="5783"/>
                  </a:lnTo>
                  <a:lnTo>
                    <a:pt x="6088" y="5764"/>
                  </a:lnTo>
                  <a:lnTo>
                    <a:pt x="6337" y="5707"/>
                  </a:lnTo>
                  <a:lnTo>
                    <a:pt x="6566" y="5592"/>
                  </a:lnTo>
                  <a:lnTo>
                    <a:pt x="6775" y="5478"/>
                  </a:lnTo>
                  <a:lnTo>
                    <a:pt x="6966" y="5306"/>
                  </a:lnTo>
                  <a:lnTo>
                    <a:pt x="7138" y="5134"/>
                  </a:lnTo>
                  <a:lnTo>
                    <a:pt x="7252" y="4924"/>
                  </a:lnTo>
                  <a:lnTo>
                    <a:pt x="7310" y="4810"/>
                  </a:lnTo>
                  <a:lnTo>
                    <a:pt x="7348" y="4695"/>
                  </a:lnTo>
                  <a:lnTo>
                    <a:pt x="7386" y="4485"/>
                  </a:lnTo>
                  <a:lnTo>
                    <a:pt x="7405" y="4275"/>
                  </a:lnTo>
                  <a:lnTo>
                    <a:pt x="7386" y="4065"/>
                  </a:lnTo>
                  <a:lnTo>
                    <a:pt x="7329" y="3856"/>
                  </a:lnTo>
                  <a:lnTo>
                    <a:pt x="7272" y="3684"/>
                  </a:lnTo>
                  <a:lnTo>
                    <a:pt x="7176" y="3531"/>
                  </a:lnTo>
                  <a:lnTo>
                    <a:pt x="7081" y="3359"/>
                  </a:lnTo>
                  <a:lnTo>
                    <a:pt x="6966" y="3226"/>
                  </a:lnTo>
                  <a:lnTo>
                    <a:pt x="6833" y="3092"/>
                  </a:lnTo>
                  <a:lnTo>
                    <a:pt x="6680" y="2978"/>
                  </a:lnTo>
                  <a:lnTo>
                    <a:pt x="6508" y="2882"/>
                  </a:lnTo>
                  <a:lnTo>
                    <a:pt x="6356" y="2806"/>
                  </a:lnTo>
                  <a:lnTo>
                    <a:pt x="6165" y="2749"/>
                  </a:lnTo>
                  <a:lnTo>
                    <a:pt x="5993" y="2711"/>
                  </a:lnTo>
                  <a:lnTo>
                    <a:pt x="5802" y="2691"/>
                  </a:lnTo>
                  <a:lnTo>
                    <a:pt x="5611" y="2691"/>
                  </a:lnTo>
                  <a:lnTo>
                    <a:pt x="5421" y="2730"/>
                  </a:lnTo>
                  <a:lnTo>
                    <a:pt x="5303" y="2756"/>
                  </a:lnTo>
                  <a:lnTo>
                    <a:pt x="5303" y="2756"/>
                  </a:lnTo>
                  <a:lnTo>
                    <a:pt x="5440" y="2653"/>
                  </a:lnTo>
                  <a:lnTo>
                    <a:pt x="5592" y="2501"/>
                  </a:lnTo>
                  <a:lnTo>
                    <a:pt x="5707" y="2329"/>
                  </a:lnTo>
                  <a:lnTo>
                    <a:pt x="5802" y="2157"/>
                  </a:lnTo>
                  <a:lnTo>
                    <a:pt x="5879" y="1966"/>
                  </a:lnTo>
                  <a:lnTo>
                    <a:pt x="5917" y="1756"/>
                  </a:lnTo>
                  <a:lnTo>
                    <a:pt x="5936" y="1546"/>
                  </a:lnTo>
                  <a:lnTo>
                    <a:pt x="5917" y="1356"/>
                  </a:lnTo>
                  <a:lnTo>
                    <a:pt x="5879" y="1146"/>
                  </a:lnTo>
                  <a:lnTo>
                    <a:pt x="5821" y="955"/>
                  </a:lnTo>
                  <a:lnTo>
                    <a:pt x="5726" y="783"/>
                  </a:lnTo>
                  <a:lnTo>
                    <a:pt x="5611" y="611"/>
                  </a:lnTo>
                  <a:lnTo>
                    <a:pt x="5478" y="440"/>
                  </a:lnTo>
                  <a:lnTo>
                    <a:pt x="5325" y="306"/>
                  </a:lnTo>
                  <a:lnTo>
                    <a:pt x="5153" y="192"/>
                  </a:lnTo>
                  <a:lnTo>
                    <a:pt x="4982" y="96"/>
                  </a:lnTo>
                  <a:lnTo>
                    <a:pt x="4772" y="20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8"/>
            <p:cNvSpPr/>
            <p:nvPr/>
          </p:nvSpPr>
          <p:spPr>
            <a:xfrm>
              <a:off x="5577050" y="5154350"/>
              <a:ext cx="778600" cy="322525"/>
            </a:xfrm>
            <a:custGeom>
              <a:avLst/>
              <a:gdLst/>
              <a:ahLst/>
              <a:cxnLst/>
              <a:rect l="l" t="t" r="r" b="b"/>
              <a:pathLst>
                <a:path w="31144" h="12901" extrusionOk="0">
                  <a:moveTo>
                    <a:pt x="20534" y="1"/>
                  </a:moveTo>
                  <a:lnTo>
                    <a:pt x="20324" y="20"/>
                  </a:lnTo>
                  <a:lnTo>
                    <a:pt x="20133" y="58"/>
                  </a:lnTo>
                  <a:lnTo>
                    <a:pt x="19923" y="115"/>
                  </a:lnTo>
                  <a:lnTo>
                    <a:pt x="19732" y="173"/>
                  </a:lnTo>
                  <a:lnTo>
                    <a:pt x="19542" y="249"/>
                  </a:lnTo>
                  <a:lnTo>
                    <a:pt x="19370" y="344"/>
                  </a:lnTo>
                  <a:lnTo>
                    <a:pt x="19179" y="440"/>
                  </a:lnTo>
                  <a:lnTo>
                    <a:pt x="19007" y="554"/>
                  </a:lnTo>
                  <a:lnTo>
                    <a:pt x="18855" y="669"/>
                  </a:lnTo>
                  <a:lnTo>
                    <a:pt x="18683" y="802"/>
                  </a:lnTo>
                  <a:lnTo>
                    <a:pt x="18549" y="955"/>
                  </a:lnTo>
                  <a:lnTo>
                    <a:pt x="18416" y="1108"/>
                  </a:lnTo>
                  <a:lnTo>
                    <a:pt x="18282" y="1279"/>
                  </a:lnTo>
                  <a:lnTo>
                    <a:pt x="18110" y="1547"/>
                  </a:lnTo>
                  <a:lnTo>
                    <a:pt x="17977" y="1833"/>
                  </a:lnTo>
                  <a:lnTo>
                    <a:pt x="17862" y="2119"/>
                  </a:lnTo>
                  <a:lnTo>
                    <a:pt x="17767" y="2424"/>
                  </a:lnTo>
                  <a:lnTo>
                    <a:pt x="17614" y="3054"/>
                  </a:lnTo>
                  <a:lnTo>
                    <a:pt x="17538" y="3340"/>
                  </a:lnTo>
                  <a:lnTo>
                    <a:pt x="17500" y="3646"/>
                  </a:lnTo>
                  <a:lnTo>
                    <a:pt x="17442" y="3951"/>
                  </a:lnTo>
                  <a:lnTo>
                    <a:pt x="17423" y="4276"/>
                  </a:lnTo>
                  <a:lnTo>
                    <a:pt x="17423" y="4638"/>
                  </a:lnTo>
                  <a:lnTo>
                    <a:pt x="17442" y="5039"/>
                  </a:lnTo>
                  <a:lnTo>
                    <a:pt x="17442" y="5039"/>
                  </a:lnTo>
                  <a:lnTo>
                    <a:pt x="17175" y="4562"/>
                  </a:lnTo>
                  <a:lnTo>
                    <a:pt x="16870" y="4085"/>
                  </a:lnTo>
                  <a:lnTo>
                    <a:pt x="16526" y="3646"/>
                  </a:lnTo>
                  <a:lnTo>
                    <a:pt x="16336" y="3436"/>
                  </a:lnTo>
                  <a:lnTo>
                    <a:pt x="16145" y="3245"/>
                  </a:lnTo>
                  <a:lnTo>
                    <a:pt x="15954" y="3054"/>
                  </a:lnTo>
                  <a:lnTo>
                    <a:pt x="15725" y="2882"/>
                  </a:lnTo>
                  <a:lnTo>
                    <a:pt x="15515" y="2730"/>
                  </a:lnTo>
                  <a:lnTo>
                    <a:pt x="15286" y="2577"/>
                  </a:lnTo>
                  <a:lnTo>
                    <a:pt x="15038" y="2463"/>
                  </a:lnTo>
                  <a:lnTo>
                    <a:pt x="14790" y="2348"/>
                  </a:lnTo>
                  <a:lnTo>
                    <a:pt x="14523" y="2272"/>
                  </a:lnTo>
                  <a:lnTo>
                    <a:pt x="14256" y="2215"/>
                  </a:lnTo>
                  <a:lnTo>
                    <a:pt x="13988" y="2176"/>
                  </a:lnTo>
                  <a:lnTo>
                    <a:pt x="13721" y="2176"/>
                  </a:lnTo>
                  <a:lnTo>
                    <a:pt x="13454" y="2195"/>
                  </a:lnTo>
                  <a:lnTo>
                    <a:pt x="13187" y="2253"/>
                  </a:lnTo>
                  <a:lnTo>
                    <a:pt x="12920" y="2329"/>
                  </a:lnTo>
                  <a:lnTo>
                    <a:pt x="12672" y="2444"/>
                  </a:lnTo>
                  <a:lnTo>
                    <a:pt x="12443" y="2577"/>
                  </a:lnTo>
                  <a:lnTo>
                    <a:pt x="12233" y="2749"/>
                  </a:lnTo>
                  <a:lnTo>
                    <a:pt x="12061" y="2921"/>
                  </a:lnTo>
                  <a:lnTo>
                    <a:pt x="11908" y="3111"/>
                  </a:lnTo>
                  <a:lnTo>
                    <a:pt x="11794" y="3321"/>
                  </a:lnTo>
                  <a:lnTo>
                    <a:pt x="11679" y="3531"/>
                  </a:lnTo>
                  <a:lnTo>
                    <a:pt x="11584" y="3760"/>
                  </a:lnTo>
                  <a:lnTo>
                    <a:pt x="11508" y="3989"/>
                  </a:lnTo>
                  <a:lnTo>
                    <a:pt x="11450" y="4218"/>
                  </a:lnTo>
                  <a:lnTo>
                    <a:pt x="11393" y="4466"/>
                  </a:lnTo>
                  <a:lnTo>
                    <a:pt x="11355" y="4810"/>
                  </a:lnTo>
                  <a:lnTo>
                    <a:pt x="11355" y="5153"/>
                  </a:lnTo>
                  <a:lnTo>
                    <a:pt x="11374" y="5516"/>
                  </a:lnTo>
                  <a:lnTo>
                    <a:pt x="11431" y="5859"/>
                  </a:lnTo>
                  <a:lnTo>
                    <a:pt x="11508" y="6184"/>
                  </a:lnTo>
                  <a:lnTo>
                    <a:pt x="11603" y="6527"/>
                  </a:lnTo>
                  <a:lnTo>
                    <a:pt x="11737" y="6833"/>
                  </a:lnTo>
                  <a:lnTo>
                    <a:pt x="11889" y="7157"/>
                  </a:lnTo>
                  <a:lnTo>
                    <a:pt x="11775" y="7062"/>
                  </a:lnTo>
                  <a:lnTo>
                    <a:pt x="11679" y="6985"/>
                  </a:lnTo>
                  <a:lnTo>
                    <a:pt x="11546" y="6928"/>
                  </a:lnTo>
                  <a:lnTo>
                    <a:pt x="11431" y="6871"/>
                  </a:lnTo>
                  <a:lnTo>
                    <a:pt x="11164" y="6794"/>
                  </a:lnTo>
                  <a:lnTo>
                    <a:pt x="10897" y="6737"/>
                  </a:lnTo>
                  <a:lnTo>
                    <a:pt x="10363" y="6737"/>
                  </a:lnTo>
                  <a:lnTo>
                    <a:pt x="10096" y="6775"/>
                  </a:lnTo>
                  <a:lnTo>
                    <a:pt x="9847" y="6833"/>
                  </a:lnTo>
                  <a:lnTo>
                    <a:pt x="9561" y="6890"/>
                  </a:lnTo>
                  <a:lnTo>
                    <a:pt x="9294" y="6985"/>
                  </a:lnTo>
                  <a:lnTo>
                    <a:pt x="9027" y="7100"/>
                  </a:lnTo>
                  <a:lnTo>
                    <a:pt x="8779" y="7252"/>
                  </a:lnTo>
                  <a:lnTo>
                    <a:pt x="8664" y="7329"/>
                  </a:lnTo>
                  <a:lnTo>
                    <a:pt x="8550" y="7424"/>
                  </a:lnTo>
                  <a:lnTo>
                    <a:pt x="8454" y="7520"/>
                  </a:lnTo>
                  <a:lnTo>
                    <a:pt x="8359" y="7634"/>
                  </a:lnTo>
                  <a:lnTo>
                    <a:pt x="8283" y="7749"/>
                  </a:lnTo>
                  <a:lnTo>
                    <a:pt x="8206" y="7882"/>
                  </a:lnTo>
                  <a:lnTo>
                    <a:pt x="8149" y="8016"/>
                  </a:lnTo>
                  <a:lnTo>
                    <a:pt x="8111" y="8149"/>
                  </a:lnTo>
                  <a:lnTo>
                    <a:pt x="8111" y="8035"/>
                  </a:lnTo>
                  <a:lnTo>
                    <a:pt x="8092" y="7901"/>
                  </a:lnTo>
                  <a:lnTo>
                    <a:pt x="8035" y="7749"/>
                  </a:lnTo>
                  <a:lnTo>
                    <a:pt x="7958" y="7577"/>
                  </a:lnTo>
                  <a:lnTo>
                    <a:pt x="7767" y="7291"/>
                  </a:lnTo>
                  <a:lnTo>
                    <a:pt x="7615" y="7062"/>
                  </a:lnTo>
                  <a:lnTo>
                    <a:pt x="7443" y="6833"/>
                  </a:lnTo>
                  <a:lnTo>
                    <a:pt x="7233" y="6604"/>
                  </a:lnTo>
                  <a:lnTo>
                    <a:pt x="7004" y="6413"/>
                  </a:lnTo>
                  <a:lnTo>
                    <a:pt x="6756" y="6241"/>
                  </a:lnTo>
                  <a:lnTo>
                    <a:pt x="6432" y="6031"/>
                  </a:lnTo>
                  <a:lnTo>
                    <a:pt x="6088" y="5859"/>
                  </a:lnTo>
                  <a:lnTo>
                    <a:pt x="5726" y="5688"/>
                  </a:lnTo>
                  <a:lnTo>
                    <a:pt x="5344" y="5535"/>
                  </a:lnTo>
                  <a:lnTo>
                    <a:pt x="4962" y="5440"/>
                  </a:lnTo>
                  <a:lnTo>
                    <a:pt x="4581" y="5363"/>
                  </a:lnTo>
                  <a:lnTo>
                    <a:pt x="4390" y="5344"/>
                  </a:lnTo>
                  <a:lnTo>
                    <a:pt x="4180" y="5325"/>
                  </a:lnTo>
                  <a:lnTo>
                    <a:pt x="3989" y="5325"/>
                  </a:lnTo>
                  <a:lnTo>
                    <a:pt x="3798" y="5344"/>
                  </a:lnTo>
                  <a:lnTo>
                    <a:pt x="3569" y="5382"/>
                  </a:lnTo>
                  <a:lnTo>
                    <a:pt x="3340" y="5440"/>
                  </a:lnTo>
                  <a:lnTo>
                    <a:pt x="3149" y="5535"/>
                  </a:lnTo>
                  <a:lnTo>
                    <a:pt x="2959" y="5649"/>
                  </a:lnTo>
                  <a:lnTo>
                    <a:pt x="2787" y="5783"/>
                  </a:lnTo>
                  <a:lnTo>
                    <a:pt x="2634" y="5936"/>
                  </a:lnTo>
                  <a:lnTo>
                    <a:pt x="2501" y="6088"/>
                  </a:lnTo>
                  <a:lnTo>
                    <a:pt x="2386" y="6279"/>
                  </a:lnTo>
                  <a:lnTo>
                    <a:pt x="2272" y="6470"/>
                  </a:lnTo>
                  <a:lnTo>
                    <a:pt x="2195" y="6680"/>
                  </a:lnTo>
                  <a:lnTo>
                    <a:pt x="2138" y="6890"/>
                  </a:lnTo>
                  <a:lnTo>
                    <a:pt x="2081" y="7119"/>
                  </a:lnTo>
                  <a:lnTo>
                    <a:pt x="2062" y="7348"/>
                  </a:lnTo>
                  <a:lnTo>
                    <a:pt x="2043" y="7577"/>
                  </a:lnTo>
                  <a:lnTo>
                    <a:pt x="2043" y="7806"/>
                  </a:lnTo>
                  <a:lnTo>
                    <a:pt x="2081" y="8035"/>
                  </a:lnTo>
                  <a:lnTo>
                    <a:pt x="2119" y="8302"/>
                  </a:lnTo>
                  <a:lnTo>
                    <a:pt x="2176" y="8550"/>
                  </a:lnTo>
                  <a:lnTo>
                    <a:pt x="2233" y="8779"/>
                  </a:lnTo>
                  <a:lnTo>
                    <a:pt x="2329" y="8989"/>
                  </a:lnTo>
                  <a:lnTo>
                    <a:pt x="2176" y="8951"/>
                  </a:lnTo>
                  <a:lnTo>
                    <a:pt x="2004" y="8913"/>
                  </a:lnTo>
                  <a:lnTo>
                    <a:pt x="1852" y="8894"/>
                  </a:lnTo>
                  <a:lnTo>
                    <a:pt x="1680" y="8894"/>
                  </a:lnTo>
                  <a:lnTo>
                    <a:pt x="1432" y="8913"/>
                  </a:lnTo>
                  <a:lnTo>
                    <a:pt x="1184" y="8970"/>
                  </a:lnTo>
                  <a:lnTo>
                    <a:pt x="955" y="9046"/>
                  </a:lnTo>
                  <a:lnTo>
                    <a:pt x="726" y="9161"/>
                  </a:lnTo>
                  <a:lnTo>
                    <a:pt x="535" y="9313"/>
                  </a:lnTo>
                  <a:lnTo>
                    <a:pt x="344" y="9485"/>
                  </a:lnTo>
                  <a:lnTo>
                    <a:pt x="211" y="9676"/>
                  </a:lnTo>
                  <a:lnTo>
                    <a:pt x="153" y="9790"/>
                  </a:lnTo>
                  <a:lnTo>
                    <a:pt x="96" y="9905"/>
                  </a:lnTo>
                  <a:lnTo>
                    <a:pt x="39" y="10134"/>
                  </a:lnTo>
                  <a:lnTo>
                    <a:pt x="1" y="10363"/>
                  </a:lnTo>
                  <a:lnTo>
                    <a:pt x="1" y="10592"/>
                  </a:lnTo>
                  <a:lnTo>
                    <a:pt x="58" y="10840"/>
                  </a:lnTo>
                  <a:lnTo>
                    <a:pt x="115" y="11069"/>
                  </a:lnTo>
                  <a:lnTo>
                    <a:pt x="211" y="11279"/>
                  </a:lnTo>
                  <a:lnTo>
                    <a:pt x="325" y="11489"/>
                  </a:lnTo>
                  <a:lnTo>
                    <a:pt x="478" y="11699"/>
                  </a:lnTo>
                  <a:lnTo>
                    <a:pt x="630" y="11871"/>
                  </a:lnTo>
                  <a:lnTo>
                    <a:pt x="783" y="12042"/>
                  </a:lnTo>
                  <a:lnTo>
                    <a:pt x="974" y="12214"/>
                  </a:lnTo>
                  <a:lnTo>
                    <a:pt x="1165" y="12367"/>
                  </a:lnTo>
                  <a:lnTo>
                    <a:pt x="1546" y="12634"/>
                  </a:lnTo>
                  <a:lnTo>
                    <a:pt x="1947" y="12901"/>
                  </a:lnTo>
                  <a:lnTo>
                    <a:pt x="28949" y="12901"/>
                  </a:lnTo>
                  <a:lnTo>
                    <a:pt x="29083" y="12882"/>
                  </a:lnTo>
                  <a:lnTo>
                    <a:pt x="29198" y="12863"/>
                  </a:lnTo>
                  <a:lnTo>
                    <a:pt x="29293" y="12806"/>
                  </a:lnTo>
                  <a:lnTo>
                    <a:pt x="29407" y="12748"/>
                  </a:lnTo>
                  <a:lnTo>
                    <a:pt x="29503" y="12691"/>
                  </a:lnTo>
                  <a:lnTo>
                    <a:pt x="29598" y="12596"/>
                  </a:lnTo>
                  <a:lnTo>
                    <a:pt x="29770" y="12405"/>
                  </a:lnTo>
                  <a:lnTo>
                    <a:pt x="29942" y="12176"/>
                  </a:lnTo>
                  <a:lnTo>
                    <a:pt x="30094" y="11966"/>
                  </a:lnTo>
                  <a:lnTo>
                    <a:pt x="30266" y="11737"/>
                  </a:lnTo>
                  <a:lnTo>
                    <a:pt x="30438" y="11546"/>
                  </a:lnTo>
                  <a:lnTo>
                    <a:pt x="30591" y="11355"/>
                  </a:lnTo>
                  <a:lnTo>
                    <a:pt x="30743" y="11145"/>
                  </a:lnTo>
                  <a:lnTo>
                    <a:pt x="30858" y="10935"/>
                  </a:lnTo>
                  <a:lnTo>
                    <a:pt x="30972" y="10706"/>
                  </a:lnTo>
                  <a:lnTo>
                    <a:pt x="31049" y="10477"/>
                  </a:lnTo>
                  <a:lnTo>
                    <a:pt x="31106" y="10229"/>
                  </a:lnTo>
                  <a:lnTo>
                    <a:pt x="31144" y="9981"/>
                  </a:lnTo>
                  <a:lnTo>
                    <a:pt x="31125" y="9733"/>
                  </a:lnTo>
                  <a:lnTo>
                    <a:pt x="31068" y="9466"/>
                  </a:lnTo>
                  <a:lnTo>
                    <a:pt x="30991" y="9199"/>
                  </a:lnTo>
                  <a:lnTo>
                    <a:pt x="30858" y="8970"/>
                  </a:lnTo>
                  <a:lnTo>
                    <a:pt x="30686" y="8741"/>
                  </a:lnTo>
                  <a:lnTo>
                    <a:pt x="30495" y="8531"/>
                  </a:lnTo>
                  <a:lnTo>
                    <a:pt x="30285" y="8359"/>
                  </a:lnTo>
                  <a:lnTo>
                    <a:pt x="30037" y="8207"/>
                  </a:lnTo>
                  <a:lnTo>
                    <a:pt x="29789" y="8092"/>
                  </a:lnTo>
                  <a:lnTo>
                    <a:pt x="29522" y="7997"/>
                  </a:lnTo>
                  <a:lnTo>
                    <a:pt x="29255" y="7959"/>
                  </a:lnTo>
                  <a:lnTo>
                    <a:pt x="28969" y="7939"/>
                  </a:lnTo>
                  <a:lnTo>
                    <a:pt x="28701" y="7939"/>
                  </a:lnTo>
                  <a:lnTo>
                    <a:pt x="28415" y="7978"/>
                  </a:lnTo>
                  <a:lnTo>
                    <a:pt x="28148" y="8035"/>
                  </a:lnTo>
                  <a:lnTo>
                    <a:pt x="27881" y="8111"/>
                  </a:lnTo>
                  <a:lnTo>
                    <a:pt x="27614" y="8226"/>
                  </a:lnTo>
                  <a:lnTo>
                    <a:pt x="27385" y="8321"/>
                  </a:lnTo>
                  <a:lnTo>
                    <a:pt x="27175" y="8455"/>
                  </a:lnTo>
                  <a:lnTo>
                    <a:pt x="26984" y="8588"/>
                  </a:lnTo>
                  <a:lnTo>
                    <a:pt x="26774" y="8741"/>
                  </a:lnTo>
                  <a:lnTo>
                    <a:pt x="26602" y="8817"/>
                  </a:lnTo>
                  <a:lnTo>
                    <a:pt x="26411" y="8932"/>
                  </a:lnTo>
                  <a:lnTo>
                    <a:pt x="26240" y="9027"/>
                  </a:lnTo>
                  <a:lnTo>
                    <a:pt x="26068" y="9161"/>
                  </a:lnTo>
                  <a:lnTo>
                    <a:pt x="26125" y="8970"/>
                  </a:lnTo>
                  <a:lnTo>
                    <a:pt x="26182" y="8798"/>
                  </a:lnTo>
                  <a:lnTo>
                    <a:pt x="26221" y="8607"/>
                  </a:lnTo>
                  <a:lnTo>
                    <a:pt x="26259" y="8417"/>
                  </a:lnTo>
                  <a:lnTo>
                    <a:pt x="26278" y="8207"/>
                  </a:lnTo>
                  <a:lnTo>
                    <a:pt x="26278" y="8016"/>
                  </a:lnTo>
                  <a:lnTo>
                    <a:pt x="26259" y="7825"/>
                  </a:lnTo>
                  <a:lnTo>
                    <a:pt x="26240" y="7634"/>
                  </a:lnTo>
                  <a:lnTo>
                    <a:pt x="26202" y="7443"/>
                  </a:lnTo>
                  <a:lnTo>
                    <a:pt x="26144" y="7252"/>
                  </a:lnTo>
                  <a:lnTo>
                    <a:pt x="26087" y="7062"/>
                  </a:lnTo>
                  <a:lnTo>
                    <a:pt x="26011" y="6871"/>
                  </a:lnTo>
                  <a:lnTo>
                    <a:pt x="25934" y="6699"/>
                  </a:lnTo>
                  <a:lnTo>
                    <a:pt x="25839" y="6527"/>
                  </a:lnTo>
                  <a:lnTo>
                    <a:pt x="25744" y="6356"/>
                  </a:lnTo>
                  <a:lnTo>
                    <a:pt x="25629" y="6203"/>
                  </a:lnTo>
                  <a:lnTo>
                    <a:pt x="25495" y="6050"/>
                  </a:lnTo>
                  <a:lnTo>
                    <a:pt x="25362" y="5917"/>
                  </a:lnTo>
                  <a:lnTo>
                    <a:pt x="25228" y="5783"/>
                  </a:lnTo>
                  <a:lnTo>
                    <a:pt x="25076" y="5669"/>
                  </a:lnTo>
                  <a:lnTo>
                    <a:pt x="24904" y="5573"/>
                  </a:lnTo>
                  <a:lnTo>
                    <a:pt x="24751" y="5478"/>
                  </a:lnTo>
                  <a:lnTo>
                    <a:pt x="24579" y="5382"/>
                  </a:lnTo>
                  <a:lnTo>
                    <a:pt x="24389" y="5306"/>
                  </a:lnTo>
                  <a:lnTo>
                    <a:pt x="24217" y="5249"/>
                  </a:lnTo>
                  <a:lnTo>
                    <a:pt x="24026" y="5211"/>
                  </a:lnTo>
                  <a:lnTo>
                    <a:pt x="23854" y="5172"/>
                  </a:lnTo>
                  <a:lnTo>
                    <a:pt x="23663" y="5134"/>
                  </a:lnTo>
                  <a:lnTo>
                    <a:pt x="23282" y="5134"/>
                  </a:lnTo>
                  <a:lnTo>
                    <a:pt x="23091" y="5153"/>
                  </a:lnTo>
                  <a:lnTo>
                    <a:pt x="22900" y="5172"/>
                  </a:lnTo>
                  <a:lnTo>
                    <a:pt x="22900" y="5172"/>
                  </a:lnTo>
                  <a:lnTo>
                    <a:pt x="23034" y="5020"/>
                  </a:lnTo>
                  <a:lnTo>
                    <a:pt x="23148" y="4848"/>
                  </a:lnTo>
                  <a:lnTo>
                    <a:pt x="23263" y="4676"/>
                  </a:lnTo>
                  <a:lnTo>
                    <a:pt x="23358" y="4505"/>
                  </a:lnTo>
                  <a:lnTo>
                    <a:pt x="23454" y="4314"/>
                  </a:lnTo>
                  <a:lnTo>
                    <a:pt x="23530" y="4123"/>
                  </a:lnTo>
                  <a:lnTo>
                    <a:pt x="23587" y="3913"/>
                  </a:lnTo>
                  <a:lnTo>
                    <a:pt x="23625" y="3703"/>
                  </a:lnTo>
                  <a:lnTo>
                    <a:pt x="23663" y="3512"/>
                  </a:lnTo>
                  <a:lnTo>
                    <a:pt x="23683" y="3302"/>
                  </a:lnTo>
                  <a:lnTo>
                    <a:pt x="23702" y="3092"/>
                  </a:lnTo>
                  <a:lnTo>
                    <a:pt x="23683" y="2882"/>
                  </a:lnTo>
                  <a:lnTo>
                    <a:pt x="23683" y="2673"/>
                  </a:lnTo>
                  <a:lnTo>
                    <a:pt x="23644" y="2463"/>
                  </a:lnTo>
                  <a:lnTo>
                    <a:pt x="23587" y="2272"/>
                  </a:lnTo>
                  <a:lnTo>
                    <a:pt x="23530" y="2062"/>
                  </a:lnTo>
                  <a:lnTo>
                    <a:pt x="23454" y="1871"/>
                  </a:lnTo>
                  <a:lnTo>
                    <a:pt x="23377" y="1680"/>
                  </a:lnTo>
                  <a:lnTo>
                    <a:pt x="23282" y="1489"/>
                  </a:lnTo>
                  <a:lnTo>
                    <a:pt x="23167" y="1318"/>
                  </a:lnTo>
                  <a:lnTo>
                    <a:pt x="23034" y="1146"/>
                  </a:lnTo>
                  <a:lnTo>
                    <a:pt x="22900" y="993"/>
                  </a:lnTo>
                  <a:lnTo>
                    <a:pt x="22767" y="841"/>
                  </a:lnTo>
                  <a:lnTo>
                    <a:pt x="22614" y="707"/>
                  </a:lnTo>
                  <a:lnTo>
                    <a:pt x="22442" y="573"/>
                  </a:lnTo>
                  <a:lnTo>
                    <a:pt x="22270" y="459"/>
                  </a:lnTo>
                  <a:lnTo>
                    <a:pt x="22099" y="364"/>
                  </a:lnTo>
                  <a:lnTo>
                    <a:pt x="21927" y="268"/>
                  </a:lnTo>
                  <a:lnTo>
                    <a:pt x="21736" y="192"/>
                  </a:lnTo>
                  <a:lnTo>
                    <a:pt x="21545" y="115"/>
                  </a:lnTo>
                  <a:lnTo>
                    <a:pt x="21335" y="58"/>
                  </a:lnTo>
                  <a:lnTo>
                    <a:pt x="21145" y="20"/>
                  </a:lnTo>
                  <a:lnTo>
                    <a:pt x="2093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8"/>
            <p:cNvSpPr/>
            <p:nvPr/>
          </p:nvSpPr>
          <p:spPr>
            <a:xfrm>
              <a:off x="5454450" y="5209225"/>
              <a:ext cx="43425" cy="43450"/>
            </a:xfrm>
            <a:custGeom>
              <a:avLst/>
              <a:gdLst/>
              <a:ahLst/>
              <a:cxnLst/>
              <a:rect l="l" t="t" r="r" b="b"/>
              <a:pathLst>
                <a:path w="1737" h="1738" extrusionOk="0">
                  <a:moveTo>
                    <a:pt x="878" y="0"/>
                  </a:moveTo>
                  <a:lnTo>
                    <a:pt x="687" y="20"/>
                  </a:lnTo>
                  <a:lnTo>
                    <a:pt x="535" y="77"/>
                  </a:lnTo>
                  <a:lnTo>
                    <a:pt x="382" y="153"/>
                  </a:lnTo>
                  <a:lnTo>
                    <a:pt x="248" y="249"/>
                  </a:lnTo>
                  <a:lnTo>
                    <a:pt x="153" y="382"/>
                  </a:lnTo>
                  <a:lnTo>
                    <a:pt x="77" y="535"/>
                  </a:lnTo>
                  <a:lnTo>
                    <a:pt x="19" y="687"/>
                  </a:lnTo>
                  <a:lnTo>
                    <a:pt x="0" y="878"/>
                  </a:lnTo>
                  <a:lnTo>
                    <a:pt x="19" y="1050"/>
                  </a:lnTo>
                  <a:lnTo>
                    <a:pt x="77" y="1203"/>
                  </a:lnTo>
                  <a:lnTo>
                    <a:pt x="153" y="1355"/>
                  </a:lnTo>
                  <a:lnTo>
                    <a:pt x="248" y="1489"/>
                  </a:lnTo>
                  <a:lnTo>
                    <a:pt x="382" y="1584"/>
                  </a:lnTo>
                  <a:lnTo>
                    <a:pt x="535" y="1680"/>
                  </a:lnTo>
                  <a:lnTo>
                    <a:pt x="687" y="1718"/>
                  </a:lnTo>
                  <a:lnTo>
                    <a:pt x="878" y="1737"/>
                  </a:lnTo>
                  <a:lnTo>
                    <a:pt x="1050" y="1718"/>
                  </a:lnTo>
                  <a:lnTo>
                    <a:pt x="1203" y="1680"/>
                  </a:lnTo>
                  <a:lnTo>
                    <a:pt x="1355" y="1584"/>
                  </a:lnTo>
                  <a:lnTo>
                    <a:pt x="1489" y="1489"/>
                  </a:lnTo>
                  <a:lnTo>
                    <a:pt x="1584" y="1355"/>
                  </a:lnTo>
                  <a:lnTo>
                    <a:pt x="1680" y="1203"/>
                  </a:lnTo>
                  <a:lnTo>
                    <a:pt x="1718" y="1050"/>
                  </a:lnTo>
                  <a:lnTo>
                    <a:pt x="1737" y="878"/>
                  </a:lnTo>
                  <a:lnTo>
                    <a:pt x="1718" y="687"/>
                  </a:lnTo>
                  <a:lnTo>
                    <a:pt x="1680" y="535"/>
                  </a:lnTo>
                  <a:lnTo>
                    <a:pt x="1584" y="382"/>
                  </a:lnTo>
                  <a:lnTo>
                    <a:pt x="1489" y="249"/>
                  </a:lnTo>
                  <a:lnTo>
                    <a:pt x="1355" y="153"/>
                  </a:lnTo>
                  <a:lnTo>
                    <a:pt x="1203" y="77"/>
                  </a:lnTo>
                  <a:lnTo>
                    <a:pt x="1050" y="20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8"/>
            <p:cNvSpPr/>
            <p:nvPr/>
          </p:nvSpPr>
          <p:spPr>
            <a:xfrm>
              <a:off x="4978325" y="5212075"/>
              <a:ext cx="197525" cy="186575"/>
            </a:xfrm>
            <a:custGeom>
              <a:avLst/>
              <a:gdLst/>
              <a:ahLst/>
              <a:cxnLst/>
              <a:rect l="l" t="t" r="r" b="b"/>
              <a:pathLst>
                <a:path w="7901" h="7463" extrusionOk="0">
                  <a:moveTo>
                    <a:pt x="4771" y="1"/>
                  </a:moveTo>
                  <a:lnTo>
                    <a:pt x="4504" y="39"/>
                  </a:lnTo>
                  <a:lnTo>
                    <a:pt x="4256" y="115"/>
                  </a:lnTo>
                  <a:lnTo>
                    <a:pt x="4008" y="211"/>
                  </a:lnTo>
                  <a:lnTo>
                    <a:pt x="3798" y="344"/>
                  </a:lnTo>
                  <a:lnTo>
                    <a:pt x="3588" y="516"/>
                  </a:lnTo>
                  <a:lnTo>
                    <a:pt x="3397" y="707"/>
                  </a:lnTo>
                  <a:lnTo>
                    <a:pt x="3245" y="917"/>
                  </a:lnTo>
                  <a:lnTo>
                    <a:pt x="3187" y="1031"/>
                  </a:lnTo>
                  <a:lnTo>
                    <a:pt x="3130" y="1146"/>
                  </a:lnTo>
                  <a:lnTo>
                    <a:pt x="3035" y="1413"/>
                  </a:lnTo>
                  <a:lnTo>
                    <a:pt x="2997" y="1680"/>
                  </a:lnTo>
                  <a:lnTo>
                    <a:pt x="2978" y="1967"/>
                  </a:lnTo>
                  <a:lnTo>
                    <a:pt x="2997" y="2234"/>
                  </a:lnTo>
                  <a:lnTo>
                    <a:pt x="3035" y="2520"/>
                  </a:lnTo>
                  <a:lnTo>
                    <a:pt x="3103" y="2760"/>
                  </a:lnTo>
                  <a:lnTo>
                    <a:pt x="2997" y="2577"/>
                  </a:lnTo>
                  <a:lnTo>
                    <a:pt x="2844" y="2367"/>
                  </a:lnTo>
                  <a:lnTo>
                    <a:pt x="2653" y="2196"/>
                  </a:lnTo>
                  <a:lnTo>
                    <a:pt x="2443" y="2043"/>
                  </a:lnTo>
                  <a:lnTo>
                    <a:pt x="2214" y="1928"/>
                  </a:lnTo>
                  <a:lnTo>
                    <a:pt x="1985" y="1852"/>
                  </a:lnTo>
                  <a:lnTo>
                    <a:pt x="1737" y="1833"/>
                  </a:lnTo>
                  <a:lnTo>
                    <a:pt x="1470" y="1833"/>
                  </a:lnTo>
                  <a:lnTo>
                    <a:pt x="1222" y="1871"/>
                  </a:lnTo>
                  <a:lnTo>
                    <a:pt x="974" y="1967"/>
                  </a:lnTo>
                  <a:lnTo>
                    <a:pt x="764" y="2081"/>
                  </a:lnTo>
                  <a:lnTo>
                    <a:pt x="554" y="2234"/>
                  </a:lnTo>
                  <a:lnTo>
                    <a:pt x="382" y="2425"/>
                  </a:lnTo>
                  <a:lnTo>
                    <a:pt x="230" y="2615"/>
                  </a:lnTo>
                  <a:lnTo>
                    <a:pt x="115" y="2844"/>
                  </a:lnTo>
                  <a:lnTo>
                    <a:pt x="39" y="3054"/>
                  </a:lnTo>
                  <a:lnTo>
                    <a:pt x="1" y="3283"/>
                  </a:lnTo>
                  <a:lnTo>
                    <a:pt x="1" y="3512"/>
                  </a:lnTo>
                  <a:lnTo>
                    <a:pt x="20" y="3722"/>
                  </a:lnTo>
                  <a:lnTo>
                    <a:pt x="58" y="3875"/>
                  </a:lnTo>
                  <a:lnTo>
                    <a:pt x="115" y="4027"/>
                  </a:lnTo>
                  <a:lnTo>
                    <a:pt x="191" y="4161"/>
                  </a:lnTo>
                  <a:lnTo>
                    <a:pt x="268" y="4295"/>
                  </a:lnTo>
                  <a:lnTo>
                    <a:pt x="363" y="4428"/>
                  </a:lnTo>
                  <a:lnTo>
                    <a:pt x="478" y="4543"/>
                  </a:lnTo>
                  <a:lnTo>
                    <a:pt x="592" y="4638"/>
                  </a:lnTo>
                  <a:lnTo>
                    <a:pt x="726" y="4714"/>
                  </a:lnTo>
                  <a:lnTo>
                    <a:pt x="878" y="4791"/>
                  </a:lnTo>
                  <a:lnTo>
                    <a:pt x="1012" y="4848"/>
                  </a:lnTo>
                  <a:lnTo>
                    <a:pt x="1165" y="4886"/>
                  </a:lnTo>
                  <a:lnTo>
                    <a:pt x="1336" y="4924"/>
                  </a:lnTo>
                  <a:lnTo>
                    <a:pt x="1642" y="4924"/>
                  </a:lnTo>
                  <a:lnTo>
                    <a:pt x="1794" y="4886"/>
                  </a:lnTo>
                  <a:lnTo>
                    <a:pt x="1820" y="4880"/>
                  </a:lnTo>
                  <a:lnTo>
                    <a:pt x="1756" y="4905"/>
                  </a:lnTo>
                  <a:lnTo>
                    <a:pt x="1661" y="4963"/>
                  </a:lnTo>
                  <a:lnTo>
                    <a:pt x="1584" y="5039"/>
                  </a:lnTo>
                  <a:lnTo>
                    <a:pt x="1508" y="5134"/>
                  </a:lnTo>
                  <a:lnTo>
                    <a:pt x="1432" y="5230"/>
                  </a:lnTo>
                  <a:lnTo>
                    <a:pt x="1336" y="5421"/>
                  </a:lnTo>
                  <a:lnTo>
                    <a:pt x="1279" y="5611"/>
                  </a:lnTo>
                  <a:lnTo>
                    <a:pt x="1260" y="5802"/>
                  </a:lnTo>
                  <a:lnTo>
                    <a:pt x="1260" y="6012"/>
                  </a:lnTo>
                  <a:lnTo>
                    <a:pt x="1317" y="6222"/>
                  </a:lnTo>
                  <a:lnTo>
                    <a:pt x="1355" y="6356"/>
                  </a:lnTo>
                  <a:lnTo>
                    <a:pt x="1432" y="6489"/>
                  </a:lnTo>
                  <a:lnTo>
                    <a:pt x="1508" y="6623"/>
                  </a:lnTo>
                  <a:lnTo>
                    <a:pt x="1584" y="6756"/>
                  </a:lnTo>
                  <a:lnTo>
                    <a:pt x="1680" y="6871"/>
                  </a:lnTo>
                  <a:lnTo>
                    <a:pt x="1794" y="6966"/>
                  </a:lnTo>
                  <a:lnTo>
                    <a:pt x="1909" y="7062"/>
                  </a:lnTo>
                  <a:lnTo>
                    <a:pt x="2023" y="7157"/>
                  </a:lnTo>
                  <a:lnTo>
                    <a:pt x="2157" y="7233"/>
                  </a:lnTo>
                  <a:lnTo>
                    <a:pt x="2291" y="7310"/>
                  </a:lnTo>
                  <a:lnTo>
                    <a:pt x="2424" y="7367"/>
                  </a:lnTo>
                  <a:lnTo>
                    <a:pt x="2577" y="7405"/>
                  </a:lnTo>
                  <a:lnTo>
                    <a:pt x="2729" y="7424"/>
                  </a:lnTo>
                  <a:lnTo>
                    <a:pt x="2882" y="7443"/>
                  </a:lnTo>
                  <a:lnTo>
                    <a:pt x="3016" y="7462"/>
                  </a:lnTo>
                  <a:lnTo>
                    <a:pt x="3168" y="7443"/>
                  </a:lnTo>
                  <a:lnTo>
                    <a:pt x="3321" y="7424"/>
                  </a:lnTo>
                  <a:lnTo>
                    <a:pt x="3474" y="7386"/>
                  </a:lnTo>
                  <a:lnTo>
                    <a:pt x="3607" y="7329"/>
                  </a:lnTo>
                  <a:lnTo>
                    <a:pt x="3741" y="7252"/>
                  </a:lnTo>
                  <a:lnTo>
                    <a:pt x="3874" y="7176"/>
                  </a:lnTo>
                  <a:lnTo>
                    <a:pt x="3989" y="7100"/>
                  </a:lnTo>
                  <a:lnTo>
                    <a:pt x="4122" y="7004"/>
                  </a:lnTo>
                  <a:lnTo>
                    <a:pt x="4218" y="6890"/>
                  </a:lnTo>
                  <a:lnTo>
                    <a:pt x="4313" y="6775"/>
                  </a:lnTo>
                  <a:lnTo>
                    <a:pt x="4409" y="6661"/>
                  </a:lnTo>
                  <a:lnTo>
                    <a:pt x="4485" y="6527"/>
                  </a:lnTo>
                  <a:lnTo>
                    <a:pt x="4561" y="6394"/>
                  </a:lnTo>
                  <a:lnTo>
                    <a:pt x="4619" y="6260"/>
                  </a:lnTo>
                  <a:lnTo>
                    <a:pt x="4657" y="6108"/>
                  </a:lnTo>
                  <a:lnTo>
                    <a:pt x="4676" y="5955"/>
                  </a:lnTo>
                  <a:lnTo>
                    <a:pt x="4695" y="5802"/>
                  </a:lnTo>
                  <a:lnTo>
                    <a:pt x="4714" y="5917"/>
                  </a:lnTo>
                  <a:lnTo>
                    <a:pt x="4752" y="6012"/>
                  </a:lnTo>
                  <a:lnTo>
                    <a:pt x="4809" y="6108"/>
                  </a:lnTo>
                  <a:lnTo>
                    <a:pt x="4867" y="6203"/>
                  </a:lnTo>
                  <a:lnTo>
                    <a:pt x="5019" y="6375"/>
                  </a:lnTo>
                  <a:lnTo>
                    <a:pt x="5191" y="6508"/>
                  </a:lnTo>
                  <a:lnTo>
                    <a:pt x="5382" y="6604"/>
                  </a:lnTo>
                  <a:lnTo>
                    <a:pt x="5592" y="6661"/>
                  </a:lnTo>
                  <a:lnTo>
                    <a:pt x="5802" y="6718"/>
                  </a:lnTo>
                  <a:lnTo>
                    <a:pt x="6031" y="6737"/>
                  </a:lnTo>
                  <a:lnTo>
                    <a:pt x="6336" y="6756"/>
                  </a:lnTo>
                  <a:lnTo>
                    <a:pt x="6622" y="6737"/>
                  </a:lnTo>
                  <a:lnTo>
                    <a:pt x="6775" y="6718"/>
                  </a:lnTo>
                  <a:lnTo>
                    <a:pt x="6928" y="6680"/>
                  </a:lnTo>
                  <a:lnTo>
                    <a:pt x="7061" y="6623"/>
                  </a:lnTo>
                  <a:lnTo>
                    <a:pt x="7195" y="6566"/>
                  </a:lnTo>
                  <a:lnTo>
                    <a:pt x="7348" y="6470"/>
                  </a:lnTo>
                  <a:lnTo>
                    <a:pt x="7500" y="6337"/>
                  </a:lnTo>
                  <a:lnTo>
                    <a:pt x="7615" y="6203"/>
                  </a:lnTo>
                  <a:lnTo>
                    <a:pt x="7710" y="6050"/>
                  </a:lnTo>
                  <a:lnTo>
                    <a:pt x="7786" y="5879"/>
                  </a:lnTo>
                  <a:lnTo>
                    <a:pt x="7844" y="5707"/>
                  </a:lnTo>
                  <a:lnTo>
                    <a:pt x="7882" y="5516"/>
                  </a:lnTo>
                  <a:lnTo>
                    <a:pt x="7901" y="5325"/>
                  </a:lnTo>
                  <a:lnTo>
                    <a:pt x="7882" y="5153"/>
                  </a:lnTo>
                  <a:lnTo>
                    <a:pt x="7863" y="4963"/>
                  </a:lnTo>
                  <a:lnTo>
                    <a:pt x="7806" y="4791"/>
                  </a:lnTo>
                  <a:lnTo>
                    <a:pt x="7729" y="4619"/>
                  </a:lnTo>
                  <a:lnTo>
                    <a:pt x="7634" y="4447"/>
                  </a:lnTo>
                  <a:lnTo>
                    <a:pt x="7538" y="4295"/>
                  </a:lnTo>
                  <a:lnTo>
                    <a:pt x="7424" y="4161"/>
                  </a:lnTo>
                  <a:lnTo>
                    <a:pt x="7290" y="4027"/>
                  </a:lnTo>
                  <a:lnTo>
                    <a:pt x="7138" y="3913"/>
                  </a:lnTo>
                  <a:lnTo>
                    <a:pt x="6985" y="3818"/>
                  </a:lnTo>
                  <a:lnTo>
                    <a:pt x="6832" y="3722"/>
                  </a:lnTo>
                  <a:lnTo>
                    <a:pt x="6661" y="3646"/>
                  </a:lnTo>
                  <a:lnTo>
                    <a:pt x="6489" y="3589"/>
                  </a:lnTo>
                  <a:lnTo>
                    <a:pt x="6298" y="3531"/>
                  </a:lnTo>
                  <a:lnTo>
                    <a:pt x="6126" y="3512"/>
                  </a:lnTo>
                  <a:lnTo>
                    <a:pt x="5935" y="3474"/>
                  </a:lnTo>
                  <a:lnTo>
                    <a:pt x="6107" y="3226"/>
                  </a:lnTo>
                  <a:lnTo>
                    <a:pt x="6260" y="2959"/>
                  </a:lnTo>
                  <a:lnTo>
                    <a:pt x="6393" y="2692"/>
                  </a:lnTo>
                  <a:lnTo>
                    <a:pt x="6489" y="2425"/>
                  </a:lnTo>
                  <a:lnTo>
                    <a:pt x="6565" y="2138"/>
                  </a:lnTo>
                  <a:lnTo>
                    <a:pt x="6603" y="1852"/>
                  </a:lnTo>
                  <a:lnTo>
                    <a:pt x="6622" y="1699"/>
                  </a:lnTo>
                  <a:lnTo>
                    <a:pt x="6603" y="1547"/>
                  </a:lnTo>
                  <a:lnTo>
                    <a:pt x="6584" y="1413"/>
                  </a:lnTo>
                  <a:lnTo>
                    <a:pt x="6546" y="1260"/>
                  </a:lnTo>
                  <a:lnTo>
                    <a:pt x="6470" y="1012"/>
                  </a:lnTo>
                  <a:lnTo>
                    <a:pt x="6336" y="783"/>
                  </a:lnTo>
                  <a:lnTo>
                    <a:pt x="6164" y="593"/>
                  </a:lnTo>
                  <a:lnTo>
                    <a:pt x="5974" y="402"/>
                  </a:lnTo>
                  <a:lnTo>
                    <a:pt x="5764" y="249"/>
                  </a:lnTo>
                  <a:lnTo>
                    <a:pt x="5535" y="135"/>
                  </a:lnTo>
                  <a:lnTo>
                    <a:pt x="5287" y="58"/>
                  </a:lnTo>
                  <a:lnTo>
                    <a:pt x="5019" y="20"/>
                  </a:lnTo>
                  <a:lnTo>
                    <a:pt x="47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8"/>
            <p:cNvSpPr/>
            <p:nvPr/>
          </p:nvSpPr>
          <p:spPr>
            <a:xfrm>
              <a:off x="5411025" y="5220675"/>
              <a:ext cx="163200" cy="84475"/>
            </a:xfrm>
            <a:custGeom>
              <a:avLst/>
              <a:gdLst/>
              <a:ahLst/>
              <a:cxnLst/>
              <a:rect l="l" t="t" r="r" b="b"/>
              <a:pathLst>
                <a:path w="6528" h="3379" extrusionOk="0">
                  <a:moveTo>
                    <a:pt x="6012" y="0"/>
                  </a:moveTo>
                  <a:lnTo>
                    <a:pt x="5993" y="115"/>
                  </a:lnTo>
                  <a:lnTo>
                    <a:pt x="5955" y="229"/>
                  </a:lnTo>
                  <a:lnTo>
                    <a:pt x="5897" y="344"/>
                  </a:lnTo>
                  <a:lnTo>
                    <a:pt x="5764" y="554"/>
                  </a:lnTo>
                  <a:lnTo>
                    <a:pt x="5611" y="745"/>
                  </a:lnTo>
                  <a:lnTo>
                    <a:pt x="5420" y="897"/>
                  </a:lnTo>
                  <a:lnTo>
                    <a:pt x="5191" y="1031"/>
                  </a:lnTo>
                  <a:lnTo>
                    <a:pt x="4962" y="1126"/>
                  </a:lnTo>
                  <a:lnTo>
                    <a:pt x="4714" y="1184"/>
                  </a:lnTo>
                  <a:lnTo>
                    <a:pt x="4466" y="1203"/>
                  </a:lnTo>
                  <a:lnTo>
                    <a:pt x="4218" y="1184"/>
                  </a:lnTo>
                  <a:lnTo>
                    <a:pt x="3989" y="1126"/>
                  </a:lnTo>
                  <a:lnTo>
                    <a:pt x="3760" y="1050"/>
                  </a:lnTo>
                  <a:lnTo>
                    <a:pt x="3550" y="936"/>
                  </a:lnTo>
                  <a:lnTo>
                    <a:pt x="3359" y="783"/>
                  </a:lnTo>
                  <a:lnTo>
                    <a:pt x="3169" y="630"/>
                  </a:lnTo>
                  <a:lnTo>
                    <a:pt x="2997" y="439"/>
                  </a:lnTo>
                  <a:lnTo>
                    <a:pt x="2844" y="249"/>
                  </a:lnTo>
                  <a:lnTo>
                    <a:pt x="2863" y="439"/>
                  </a:lnTo>
                  <a:lnTo>
                    <a:pt x="2844" y="630"/>
                  </a:lnTo>
                  <a:lnTo>
                    <a:pt x="2806" y="802"/>
                  </a:lnTo>
                  <a:lnTo>
                    <a:pt x="2749" y="974"/>
                  </a:lnTo>
                  <a:lnTo>
                    <a:pt x="2653" y="1145"/>
                  </a:lnTo>
                  <a:lnTo>
                    <a:pt x="2558" y="1298"/>
                  </a:lnTo>
                  <a:lnTo>
                    <a:pt x="2424" y="1451"/>
                  </a:lnTo>
                  <a:lnTo>
                    <a:pt x="2291" y="1565"/>
                  </a:lnTo>
                  <a:lnTo>
                    <a:pt x="2138" y="1680"/>
                  </a:lnTo>
                  <a:lnTo>
                    <a:pt x="1966" y="1775"/>
                  </a:lnTo>
                  <a:lnTo>
                    <a:pt x="1795" y="1852"/>
                  </a:lnTo>
                  <a:lnTo>
                    <a:pt x="1623" y="1890"/>
                  </a:lnTo>
                  <a:lnTo>
                    <a:pt x="1432" y="1928"/>
                  </a:lnTo>
                  <a:lnTo>
                    <a:pt x="1241" y="1947"/>
                  </a:lnTo>
                  <a:lnTo>
                    <a:pt x="1050" y="1966"/>
                  </a:lnTo>
                  <a:lnTo>
                    <a:pt x="860" y="1947"/>
                  </a:lnTo>
                  <a:lnTo>
                    <a:pt x="688" y="1928"/>
                  </a:lnTo>
                  <a:lnTo>
                    <a:pt x="516" y="1890"/>
                  </a:lnTo>
                  <a:lnTo>
                    <a:pt x="344" y="1832"/>
                  </a:lnTo>
                  <a:lnTo>
                    <a:pt x="192" y="1756"/>
                  </a:lnTo>
                  <a:lnTo>
                    <a:pt x="58" y="1680"/>
                  </a:lnTo>
                  <a:lnTo>
                    <a:pt x="20" y="1852"/>
                  </a:lnTo>
                  <a:lnTo>
                    <a:pt x="1" y="2023"/>
                  </a:lnTo>
                  <a:lnTo>
                    <a:pt x="20" y="2195"/>
                  </a:lnTo>
                  <a:lnTo>
                    <a:pt x="39" y="2367"/>
                  </a:lnTo>
                  <a:lnTo>
                    <a:pt x="96" y="2538"/>
                  </a:lnTo>
                  <a:lnTo>
                    <a:pt x="192" y="2691"/>
                  </a:lnTo>
                  <a:lnTo>
                    <a:pt x="287" y="2844"/>
                  </a:lnTo>
                  <a:lnTo>
                    <a:pt x="402" y="2977"/>
                  </a:lnTo>
                  <a:lnTo>
                    <a:pt x="535" y="3092"/>
                  </a:lnTo>
                  <a:lnTo>
                    <a:pt x="669" y="3187"/>
                  </a:lnTo>
                  <a:lnTo>
                    <a:pt x="840" y="3264"/>
                  </a:lnTo>
                  <a:lnTo>
                    <a:pt x="993" y="3321"/>
                  </a:lnTo>
                  <a:lnTo>
                    <a:pt x="1165" y="3359"/>
                  </a:lnTo>
                  <a:lnTo>
                    <a:pt x="1356" y="3378"/>
                  </a:lnTo>
                  <a:lnTo>
                    <a:pt x="1718" y="3378"/>
                  </a:lnTo>
                  <a:lnTo>
                    <a:pt x="1909" y="3359"/>
                  </a:lnTo>
                  <a:lnTo>
                    <a:pt x="2100" y="3321"/>
                  </a:lnTo>
                  <a:lnTo>
                    <a:pt x="2291" y="3264"/>
                  </a:lnTo>
                  <a:lnTo>
                    <a:pt x="2462" y="3206"/>
                  </a:lnTo>
                  <a:lnTo>
                    <a:pt x="2615" y="3111"/>
                  </a:lnTo>
                  <a:lnTo>
                    <a:pt x="2768" y="2996"/>
                  </a:lnTo>
                  <a:lnTo>
                    <a:pt x="2920" y="2882"/>
                  </a:lnTo>
                  <a:lnTo>
                    <a:pt x="3035" y="2729"/>
                  </a:lnTo>
                  <a:lnTo>
                    <a:pt x="3149" y="2577"/>
                  </a:lnTo>
                  <a:lnTo>
                    <a:pt x="3226" y="2405"/>
                  </a:lnTo>
                  <a:lnTo>
                    <a:pt x="3302" y="2233"/>
                  </a:lnTo>
                  <a:lnTo>
                    <a:pt x="3340" y="2042"/>
                  </a:lnTo>
                  <a:lnTo>
                    <a:pt x="3340" y="1871"/>
                  </a:lnTo>
                  <a:lnTo>
                    <a:pt x="3321" y="1680"/>
                  </a:lnTo>
                  <a:lnTo>
                    <a:pt x="3493" y="1871"/>
                  </a:lnTo>
                  <a:lnTo>
                    <a:pt x="3665" y="2042"/>
                  </a:lnTo>
                  <a:lnTo>
                    <a:pt x="3836" y="2214"/>
                  </a:lnTo>
                  <a:lnTo>
                    <a:pt x="4046" y="2348"/>
                  </a:lnTo>
                  <a:lnTo>
                    <a:pt x="4256" y="2462"/>
                  </a:lnTo>
                  <a:lnTo>
                    <a:pt x="4466" y="2558"/>
                  </a:lnTo>
                  <a:lnTo>
                    <a:pt x="4714" y="2615"/>
                  </a:lnTo>
                  <a:lnTo>
                    <a:pt x="4962" y="2634"/>
                  </a:lnTo>
                  <a:lnTo>
                    <a:pt x="5210" y="2615"/>
                  </a:lnTo>
                  <a:lnTo>
                    <a:pt x="5459" y="2538"/>
                  </a:lnTo>
                  <a:lnTo>
                    <a:pt x="5688" y="2443"/>
                  </a:lnTo>
                  <a:lnTo>
                    <a:pt x="5897" y="2329"/>
                  </a:lnTo>
                  <a:lnTo>
                    <a:pt x="6088" y="2157"/>
                  </a:lnTo>
                  <a:lnTo>
                    <a:pt x="6260" y="1985"/>
                  </a:lnTo>
                  <a:lnTo>
                    <a:pt x="6374" y="1775"/>
                  </a:lnTo>
                  <a:lnTo>
                    <a:pt x="6432" y="1661"/>
                  </a:lnTo>
                  <a:lnTo>
                    <a:pt x="6470" y="1527"/>
                  </a:lnTo>
                  <a:lnTo>
                    <a:pt x="6508" y="1336"/>
                  </a:lnTo>
                  <a:lnTo>
                    <a:pt x="6527" y="1126"/>
                  </a:lnTo>
                  <a:lnTo>
                    <a:pt x="6508" y="916"/>
                  </a:lnTo>
                  <a:lnTo>
                    <a:pt x="6451" y="707"/>
                  </a:lnTo>
                  <a:lnTo>
                    <a:pt x="6374" y="516"/>
                  </a:lnTo>
                  <a:lnTo>
                    <a:pt x="6279" y="325"/>
                  </a:lnTo>
                  <a:lnTo>
                    <a:pt x="6146" y="153"/>
                  </a:lnTo>
                  <a:lnTo>
                    <a:pt x="6012" y="0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8"/>
            <p:cNvSpPr/>
            <p:nvPr/>
          </p:nvSpPr>
          <p:spPr>
            <a:xfrm>
              <a:off x="5052275" y="5292225"/>
              <a:ext cx="52500" cy="52525"/>
            </a:xfrm>
            <a:custGeom>
              <a:avLst/>
              <a:gdLst/>
              <a:ahLst/>
              <a:cxnLst/>
              <a:rect l="l" t="t" r="r" b="b"/>
              <a:pathLst>
                <a:path w="2100" h="2101" extrusionOk="0">
                  <a:moveTo>
                    <a:pt x="1050" y="1"/>
                  </a:moveTo>
                  <a:lnTo>
                    <a:pt x="840" y="20"/>
                  </a:lnTo>
                  <a:lnTo>
                    <a:pt x="649" y="77"/>
                  </a:lnTo>
                  <a:lnTo>
                    <a:pt x="458" y="173"/>
                  </a:lnTo>
                  <a:lnTo>
                    <a:pt x="306" y="306"/>
                  </a:lnTo>
                  <a:lnTo>
                    <a:pt x="191" y="459"/>
                  </a:lnTo>
                  <a:lnTo>
                    <a:pt x="77" y="631"/>
                  </a:lnTo>
                  <a:lnTo>
                    <a:pt x="20" y="841"/>
                  </a:lnTo>
                  <a:lnTo>
                    <a:pt x="0" y="1050"/>
                  </a:lnTo>
                  <a:lnTo>
                    <a:pt x="20" y="1260"/>
                  </a:lnTo>
                  <a:lnTo>
                    <a:pt x="77" y="1451"/>
                  </a:lnTo>
                  <a:lnTo>
                    <a:pt x="191" y="1623"/>
                  </a:lnTo>
                  <a:lnTo>
                    <a:pt x="306" y="1795"/>
                  </a:lnTo>
                  <a:lnTo>
                    <a:pt x="458" y="1909"/>
                  </a:lnTo>
                  <a:lnTo>
                    <a:pt x="649" y="2005"/>
                  </a:lnTo>
                  <a:lnTo>
                    <a:pt x="840" y="2081"/>
                  </a:lnTo>
                  <a:lnTo>
                    <a:pt x="1050" y="2100"/>
                  </a:lnTo>
                  <a:lnTo>
                    <a:pt x="1260" y="2081"/>
                  </a:lnTo>
                  <a:lnTo>
                    <a:pt x="1451" y="2005"/>
                  </a:lnTo>
                  <a:lnTo>
                    <a:pt x="1642" y="1909"/>
                  </a:lnTo>
                  <a:lnTo>
                    <a:pt x="1794" y="1795"/>
                  </a:lnTo>
                  <a:lnTo>
                    <a:pt x="1928" y="1623"/>
                  </a:lnTo>
                  <a:lnTo>
                    <a:pt x="2023" y="1451"/>
                  </a:lnTo>
                  <a:lnTo>
                    <a:pt x="2080" y="1260"/>
                  </a:lnTo>
                  <a:lnTo>
                    <a:pt x="2100" y="1050"/>
                  </a:lnTo>
                  <a:lnTo>
                    <a:pt x="2080" y="841"/>
                  </a:lnTo>
                  <a:lnTo>
                    <a:pt x="2023" y="631"/>
                  </a:lnTo>
                  <a:lnTo>
                    <a:pt x="1928" y="459"/>
                  </a:lnTo>
                  <a:lnTo>
                    <a:pt x="1794" y="306"/>
                  </a:lnTo>
                  <a:lnTo>
                    <a:pt x="1642" y="173"/>
                  </a:lnTo>
                  <a:lnTo>
                    <a:pt x="1451" y="77"/>
                  </a:lnTo>
                  <a:lnTo>
                    <a:pt x="1260" y="20"/>
                  </a:lnTo>
                  <a:lnTo>
                    <a:pt x="10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8"/>
            <p:cNvSpPr/>
            <p:nvPr/>
          </p:nvSpPr>
          <p:spPr>
            <a:xfrm>
              <a:off x="5009825" y="5319425"/>
              <a:ext cx="166025" cy="79225"/>
            </a:xfrm>
            <a:custGeom>
              <a:avLst/>
              <a:gdLst/>
              <a:ahLst/>
              <a:cxnLst/>
              <a:rect l="l" t="t" r="r" b="b"/>
              <a:pathLst>
                <a:path w="6641" h="3169" extrusionOk="0">
                  <a:moveTo>
                    <a:pt x="6278" y="1"/>
                  </a:moveTo>
                  <a:lnTo>
                    <a:pt x="6240" y="153"/>
                  </a:lnTo>
                  <a:lnTo>
                    <a:pt x="6183" y="268"/>
                  </a:lnTo>
                  <a:lnTo>
                    <a:pt x="6107" y="401"/>
                  </a:lnTo>
                  <a:lnTo>
                    <a:pt x="6030" y="516"/>
                  </a:lnTo>
                  <a:lnTo>
                    <a:pt x="5954" y="630"/>
                  </a:lnTo>
                  <a:lnTo>
                    <a:pt x="5859" y="726"/>
                  </a:lnTo>
                  <a:lnTo>
                    <a:pt x="5744" y="821"/>
                  </a:lnTo>
                  <a:lnTo>
                    <a:pt x="5630" y="898"/>
                  </a:lnTo>
                  <a:lnTo>
                    <a:pt x="5496" y="955"/>
                  </a:lnTo>
                  <a:lnTo>
                    <a:pt x="5343" y="1012"/>
                  </a:lnTo>
                  <a:lnTo>
                    <a:pt x="5210" y="1050"/>
                  </a:lnTo>
                  <a:lnTo>
                    <a:pt x="5057" y="1069"/>
                  </a:lnTo>
                  <a:lnTo>
                    <a:pt x="4752" y="1088"/>
                  </a:lnTo>
                  <a:lnTo>
                    <a:pt x="4446" y="1069"/>
                  </a:lnTo>
                  <a:lnTo>
                    <a:pt x="4236" y="1031"/>
                  </a:lnTo>
                  <a:lnTo>
                    <a:pt x="4007" y="993"/>
                  </a:lnTo>
                  <a:lnTo>
                    <a:pt x="3817" y="917"/>
                  </a:lnTo>
                  <a:lnTo>
                    <a:pt x="3607" y="821"/>
                  </a:lnTo>
                  <a:lnTo>
                    <a:pt x="3435" y="688"/>
                  </a:lnTo>
                  <a:lnTo>
                    <a:pt x="3282" y="535"/>
                  </a:lnTo>
                  <a:lnTo>
                    <a:pt x="3225" y="440"/>
                  </a:lnTo>
                  <a:lnTo>
                    <a:pt x="3168" y="344"/>
                  </a:lnTo>
                  <a:lnTo>
                    <a:pt x="3130" y="249"/>
                  </a:lnTo>
                  <a:lnTo>
                    <a:pt x="3111" y="134"/>
                  </a:lnTo>
                  <a:lnTo>
                    <a:pt x="3111" y="287"/>
                  </a:lnTo>
                  <a:lnTo>
                    <a:pt x="3072" y="440"/>
                  </a:lnTo>
                  <a:lnTo>
                    <a:pt x="3034" y="573"/>
                  </a:lnTo>
                  <a:lnTo>
                    <a:pt x="2977" y="726"/>
                  </a:lnTo>
                  <a:lnTo>
                    <a:pt x="2901" y="859"/>
                  </a:lnTo>
                  <a:lnTo>
                    <a:pt x="2824" y="974"/>
                  </a:lnTo>
                  <a:lnTo>
                    <a:pt x="2748" y="1107"/>
                  </a:lnTo>
                  <a:lnTo>
                    <a:pt x="2653" y="1222"/>
                  </a:lnTo>
                  <a:lnTo>
                    <a:pt x="2538" y="1317"/>
                  </a:lnTo>
                  <a:lnTo>
                    <a:pt x="2424" y="1413"/>
                  </a:lnTo>
                  <a:lnTo>
                    <a:pt x="2290" y="1508"/>
                  </a:lnTo>
                  <a:lnTo>
                    <a:pt x="2176" y="1585"/>
                  </a:lnTo>
                  <a:lnTo>
                    <a:pt x="2023" y="1642"/>
                  </a:lnTo>
                  <a:lnTo>
                    <a:pt x="1889" y="1699"/>
                  </a:lnTo>
                  <a:lnTo>
                    <a:pt x="1737" y="1737"/>
                  </a:lnTo>
                  <a:lnTo>
                    <a:pt x="1603" y="1775"/>
                  </a:lnTo>
                  <a:lnTo>
                    <a:pt x="1374" y="1775"/>
                  </a:lnTo>
                  <a:lnTo>
                    <a:pt x="1164" y="1756"/>
                  </a:lnTo>
                  <a:lnTo>
                    <a:pt x="954" y="1718"/>
                  </a:lnTo>
                  <a:lnTo>
                    <a:pt x="763" y="1642"/>
                  </a:lnTo>
                  <a:lnTo>
                    <a:pt x="553" y="1546"/>
                  </a:lnTo>
                  <a:lnTo>
                    <a:pt x="382" y="1432"/>
                  </a:lnTo>
                  <a:lnTo>
                    <a:pt x="210" y="1298"/>
                  </a:lnTo>
                  <a:lnTo>
                    <a:pt x="57" y="1146"/>
                  </a:lnTo>
                  <a:lnTo>
                    <a:pt x="0" y="1336"/>
                  </a:lnTo>
                  <a:lnTo>
                    <a:pt x="0" y="1527"/>
                  </a:lnTo>
                  <a:lnTo>
                    <a:pt x="0" y="1718"/>
                  </a:lnTo>
                  <a:lnTo>
                    <a:pt x="57" y="1928"/>
                  </a:lnTo>
                  <a:lnTo>
                    <a:pt x="95" y="2062"/>
                  </a:lnTo>
                  <a:lnTo>
                    <a:pt x="172" y="2195"/>
                  </a:lnTo>
                  <a:lnTo>
                    <a:pt x="248" y="2329"/>
                  </a:lnTo>
                  <a:lnTo>
                    <a:pt x="324" y="2462"/>
                  </a:lnTo>
                  <a:lnTo>
                    <a:pt x="420" y="2577"/>
                  </a:lnTo>
                  <a:lnTo>
                    <a:pt x="534" y="2672"/>
                  </a:lnTo>
                  <a:lnTo>
                    <a:pt x="649" y="2768"/>
                  </a:lnTo>
                  <a:lnTo>
                    <a:pt x="763" y="2863"/>
                  </a:lnTo>
                  <a:lnTo>
                    <a:pt x="897" y="2939"/>
                  </a:lnTo>
                  <a:lnTo>
                    <a:pt x="1031" y="3016"/>
                  </a:lnTo>
                  <a:lnTo>
                    <a:pt x="1164" y="3073"/>
                  </a:lnTo>
                  <a:lnTo>
                    <a:pt x="1317" y="3111"/>
                  </a:lnTo>
                  <a:lnTo>
                    <a:pt x="1469" y="3130"/>
                  </a:lnTo>
                  <a:lnTo>
                    <a:pt x="1622" y="3149"/>
                  </a:lnTo>
                  <a:lnTo>
                    <a:pt x="1756" y="3168"/>
                  </a:lnTo>
                  <a:lnTo>
                    <a:pt x="1908" y="3149"/>
                  </a:lnTo>
                  <a:lnTo>
                    <a:pt x="2061" y="3130"/>
                  </a:lnTo>
                  <a:lnTo>
                    <a:pt x="2214" y="3092"/>
                  </a:lnTo>
                  <a:lnTo>
                    <a:pt x="2347" y="3035"/>
                  </a:lnTo>
                  <a:lnTo>
                    <a:pt x="2481" y="2958"/>
                  </a:lnTo>
                  <a:lnTo>
                    <a:pt x="2614" y="2882"/>
                  </a:lnTo>
                  <a:lnTo>
                    <a:pt x="2748" y="2806"/>
                  </a:lnTo>
                  <a:lnTo>
                    <a:pt x="2862" y="2710"/>
                  </a:lnTo>
                  <a:lnTo>
                    <a:pt x="2958" y="2596"/>
                  </a:lnTo>
                  <a:lnTo>
                    <a:pt x="3053" y="2481"/>
                  </a:lnTo>
                  <a:lnTo>
                    <a:pt x="3149" y="2367"/>
                  </a:lnTo>
                  <a:lnTo>
                    <a:pt x="3225" y="2233"/>
                  </a:lnTo>
                  <a:lnTo>
                    <a:pt x="3301" y="2100"/>
                  </a:lnTo>
                  <a:lnTo>
                    <a:pt x="3359" y="1966"/>
                  </a:lnTo>
                  <a:lnTo>
                    <a:pt x="3397" y="1814"/>
                  </a:lnTo>
                  <a:lnTo>
                    <a:pt x="3416" y="1661"/>
                  </a:lnTo>
                  <a:lnTo>
                    <a:pt x="3435" y="1508"/>
                  </a:lnTo>
                  <a:lnTo>
                    <a:pt x="3454" y="1623"/>
                  </a:lnTo>
                  <a:lnTo>
                    <a:pt x="3492" y="1718"/>
                  </a:lnTo>
                  <a:lnTo>
                    <a:pt x="3549" y="1814"/>
                  </a:lnTo>
                  <a:lnTo>
                    <a:pt x="3607" y="1909"/>
                  </a:lnTo>
                  <a:lnTo>
                    <a:pt x="3683" y="2004"/>
                  </a:lnTo>
                  <a:lnTo>
                    <a:pt x="3759" y="2081"/>
                  </a:lnTo>
                  <a:lnTo>
                    <a:pt x="3931" y="2214"/>
                  </a:lnTo>
                  <a:lnTo>
                    <a:pt x="4122" y="2310"/>
                  </a:lnTo>
                  <a:lnTo>
                    <a:pt x="4332" y="2367"/>
                  </a:lnTo>
                  <a:lnTo>
                    <a:pt x="4542" y="2424"/>
                  </a:lnTo>
                  <a:lnTo>
                    <a:pt x="4771" y="2443"/>
                  </a:lnTo>
                  <a:lnTo>
                    <a:pt x="5076" y="2462"/>
                  </a:lnTo>
                  <a:lnTo>
                    <a:pt x="5381" y="2443"/>
                  </a:lnTo>
                  <a:lnTo>
                    <a:pt x="5515" y="2424"/>
                  </a:lnTo>
                  <a:lnTo>
                    <a:pt x="5668" y="2386"/>
                  </a:lnTo>
                  <a:lnTo>
                    <a:pt x="5801" y="2329"/>
                  </a:lnTo>
                  <a:lnTo>
                    <a:pt x="5935" y="2272"/>
                  </a:lnTo>
                  <a:lnTo>
                    <a:pt x="6088" y="2176"/>
                  </a:lnTo>
                  <a:lnTo>
                    <a:pt x="6240" y="2043"/>
                  </a:lnTo>
                  <a:lnTo>
                    <a:pt x="6355" y="1909"/>
                  </a:lnTo>
                  <a:lnTo>
                    <a:pt x="6450" y="1756"/>
                  </a:lnTo>
                  <a:lnTo>
                    <a:pt x="6526" y="1585"/>
                  </a:lnTo>
                  <a:lnTo>
                    <a:pt x="6584" y="1413"/>
                  </a:lnTo>
                  <a:lnTo>
                    <a:pt x="6622" y="1222"/>
                  </a:lnTo>
                  <a:lnTo>
                    <a:pt x="6641" y="1031"/>
                  </a:lnTo>
                  <a:lnTo>
                    <a:pt x="6641" y="898"/>
                  </a:lnTo>
                  <a:lnTo>
                    <a:pt x="6622" y="764"/>
                  </a:lnTo>
                  <a:lnTo>
                    <a:pt x="6584" y="630"/>
                  </a:lnTo>
                  <a:lnTo>
                    <a:pt x="6546" y="497"/>
                  </a:lnTo>
                  <a:lnTo>
                    <a:pt x="6431" y="249"/>
                  </a:lnTo>
                  <a:lnTo>
                    <a:pt x="6278" y="1"/>
                  </a:lnTo>
                  <a:close/>
                </a:path>
              </a:pathLst>
            </a:custGeom>
            <a:solidFill>
              <a:srgbClr val="000000">
                <a:alpha val="117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4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" name="Google Shape;844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5" name="Google Shape;845;p29"/>
          <p:cNvGrpSpPr/>
          <p:nvPr/>
        </p:nvGrpSpPr>
        <p:grpSpPr>
          <a:xfrm>
            <a:off x="623296" y="2107484"/>
            <a:ext cx="2698393" cy="1540696"/>
            <a:chOff x="2188650" y="2149800"/>
            <a:chExt cx="1318025" cy="752550"/>
          </a:xfrm>
        </p:grpSpPr>
        <p:sp>
          <p:nvSpPr>
            <p:cNvPr id="846" name="Google Shape;846;p29"/>
            <p:cNvSpPr/>
            <p:nvPr/>
          </p:nvSpPr>
          <p:spPr>
            <a:xfrm>
              <a:off x="2188650" y="2149800"/>
              <a:ext cx="1318025" cy="752550"/>
            </a:xfrm>
            <a:custGeom>
              <a:avLst/>
              <a:gdLst/>
              <a:ahLst/>
              <a:cxnLst/>
              <a:rect l="l" t="t" r="r" b="b"/>
              <a:pathLst>
                <a:path w="52721" h="30102" extrusionOk="0">
                  <a:moveTo>
                    <a:pt x="31725" y="0"/>
                  </a:moveTo>
                  <a:lnTo>
                    <a:pt x="31416" y="20"/>
                  </a:lnTo>
                  <a:lnTo>
                    <a:pt x="31107" y="39"/>
                  </a:lnTo>
                  <a:lnTo>
                    <a:pt x="30797" y="97"/>
                  </a:lnTo>
                  <a:lnTo>
                    <a:pt x="30488" y="155"/>
                  </a:lnTo>
                  <a:lnTo>
                    <a:pt x="30179" y="252"/>
                  </a:lnTo>
                  <a:lnTo>
                    <a:pt x="29889" y="348"/>
                  </a:lnTo>
                  <a:lnTo>
                    <a:pt x="29599" y="464"/>
                  </a:lnTo>
                  <a:lnTo>
                    <a:pt x="29328" y="619"/>
                  </a:lnTo>
                  <a:lnTo>
                    <a:pt x="29096" y="774"/>
                  </a:lnTo>
                  <a:lnTo>
                    <a:pt x="28864" y="948"/>
                  </a:lnTo>
                  <a:lnTo>
                    <a:pt x="28671" y="1160"/>
                  </a:lnTo>
                  <a:lnTo>
                    <a:pt x="28497" y="1373"/>
                  </a:lnTo>
                  <a:lnTo>
                    <a:pt x="28361" y="1605"/>
                  </a:lnTo>
                  <a:lnTo>
                    <a:pt x="28303" y="1373"/>
                  </a:lnTo>
                  <a:lnTo>
                    <a:pt x="28207" y="1180"/>
                  </a:lnTo>
                  <a:lnTo>
                    <a:pt x="28091" y="986"/>
                  </a:lnTo>
                  <a:lnTo>
                    <a:pt x="27955" y="832"/>
                  </a:lnTo>
                  <a:lnTo>
                    <a:pt x="27781" y="677"/>
                  </a:lnTo>
                  <a:lnTo>
                    <a:pt x="27607" y="542"/>
                  </a:lnTo>
                  <a:lnTo>
                    <a:pt x="27395" y="445"/>
                  </a:lnTo>
                  <a:lnTo>
                    <a:pt x="27182" y="348"/>
                  </a:lnTo>
                  <a:lnTo>
                    <a:pt x="26970" y="271"/>
                  </a:lnTo>
                  <a:lnTo>
                    <a:pt x="26738" y="232"/>
                  </a:lnTo>
                  <a:lnTo>
                    <a:pt x="26506" y="194"/>
                  </a:lnTo>
                  <a:lnTo>
                    <a:pt x="26254" y="194"/>
                  </a:lnTo>
                  <a:lnTo>
                    <a:pt x="26022" y="213"/>
                  </a:lnTo>
                  <a:lnTo>
                    <a:pt x="25790" y="252"/>
                  </a:lnTo>
                  <a:lnTo>
                    <a:pt x="25558" y="310"/>
                  </a:lnTo>
                  <a:lnTo>
                    <a:pt x="25326" y="387"/>
                  </a:lnTo>
                  <a:lnTo>
                    <a:pt x="25133" y="503"/>
                  </a:lnTo>
                  <a:lnTo>
                    <a:pt x="24920" y="619"/>
                  </a:lnTo>
                  <a:lnTo>
                    <a:pt x="24727" y="735"/>
                  </a:lnTo>
                  <a:lnTo>
                    <a:pt x="24553" y="870"/>
                  </a:lnTo>
                  <a:lnTo>
                    <a:pt x="24379" y="1025"/>
                  </a:lnTo>
                  <a:lnTo>
                    <a:pt x="24205" y="1180"/>
                  </a:lnTo>
                  <a:lnTo>
                    <a:pt x="23896" y="1528"/>
                  </a:lnTo>
                  <a:lnTo>
                    <a:pt x="23586" y="1895"/>
                  </a:lnTo>
                  <a:lnTo>
                    <a:pt x="23316" y="2282"/>
                  </a:lnTo>
                  <a:lnTo>
                    <a:pt x="22794" y="3074"/>
                  </a:lnTo>
                  <a:lnTo>
                    <a:pt x="21576" y="4930"/>
                  </a:lnTo>
                  <a:lnTo>
                    <a:pt x="20338" y="6767"/>
                  </a:lnTo>
                  <a:lnTo>
                    <a:pt x="19062" y="8584"/>
                  </a:lnTo>
                  <a:lnTo>
                    <a:pt x="17767" y="10363"/>
                  </a:lnTo>
                  <a:lnTo>
                    <a:pt x="16433" y="12142"/>
                  </a:lnTo>
                  <a:lnTo>
                    <a:pt x="15080" y="13901"/>
                  </a:lnTo>
                  <a:lnTo>
                    <a:pt x="13688" y="15621"/>
                  </a:lnTo>
                  <a:lnTo>
                    <a:pt x="12276" y="17323"/>
                  </a:lnTo>
                  <a:lnTo>
                    <a:pt x="10846" y="19005"/>
                  </a:lnTo>
                  <a:lnTo>
                    <a:pt x="9377" y="20667"/>
                  </a:lnTo>
                  <a:lnTo>
                    <a:pt x="7869" y="22311"/>
                  </a:lnTo>
                  <a:lnTo>
                    <a:pt x="6361" y="23915"/>
                  </a:lnTo>
                  <a:lnTo>
                    <a:pt x="4795" y="25501"/>
                  </a:lnTo>
                  <a:lnTo>
                    <a:pt x="3229" y="27067"/>
                  </a:lnTo>
                  <a:lnTo>
                    <a:pt x="1624" y="28594"/>
                  </a:lnTo>
                  <a:lnTo>
                    <a:pt x="0" y="30102"/>
                  </a:lnTo>
                  <a:lnTo>
                    <a:pt x="52721" y="30102"/>
                  </a:lnTo>
                  <a:lnTo>
                    <a:pt x="52470" y="29889"/>
                  </a:lnTo>
                  <a:lnTo>
                    <a:pt x="51793" y="29309"/>
                  </a:lnTo>
                  <a:lnTo>
                    <a:pt x="51136" y="28691"/>
                  </a:lnTo>
                  <a:lnTo>
                    <a:pt x="50478" y="28033"/>
                  </a:lnTo>
                  <a:lnTo>
                    <a:pt x="49840" y="27357"/>
                  </a:lnTo>
                  <a:lnTo>
                    <a:pt x="49222" y="26661"/>
                  </a:lnTo>
                  <a:lnTo>
                    <a:pt x="48603" y="25945"/>
                  </a:lnTo>
                  <a:lnTo>
                    <a:pt x="47984" y="25211"/>
                  </a:lnTo>
                  <a:lnTo>
                    <a:pt x="47404" y="24457"/>
                  </a:lnTo>
                  <a:lnTo>
                    <a:pt x="46805" y="23683"/>
                  </a:lnTo>
                  <a:lnTo>
                    <a:pt x="46244" y="22891"/>
                  </a:lnTo>
                  <a:lnTo>
                    <a:pt x="45664" y="22079"/>
                  </a:lnTo>
                  <a:lnTo>
                    <a:pt x="45123" y="21247"/>
                  </a:lnTo>
                  <a:lnTo>
                    <a:pt x="44582" y="20416"/>
                  </a:lnTo>
                  <a:lnTo>
                    <a:pt x="44060" y="19565"/>
                  </a:lnTo>
                  <a:lnTo>
                    <a:pt x="43538" y="18715"/>
                  </a:lnTo>
                  <a:lnTo>
                    <a:pt x="43035" y="17864"/>
                  </a:lnTo>
                  <a:lnTo>
                    <a:pt x="42552" y="16994"/>
                  </a:lnTo>
                  <a:lnTo>
                    <a:pt x="42088" y="16143"/>
                  </a:lnTo>
                  <a:lnTo>
                    <a:pt x="41624" y="15273"/>
                  </a:lnTo>
                  <a:lnTo>
                    <a:pt x="41179" y="14404"/>
                  </a:lnTo>
                  <a:lnTo>
                    <a:pt x="40696" y="13437"/>
                  </a:lnTo>
                  <a:lnTo>
                    <a:pt x="40232" y="12470"/>
                  </a:lnTo>
                  <a:lnTo>
                    <a:pt x="39768" y="11504"/>
                  </a:lnTo>
                  <a:lnTo>
                    <a:pt x="39343" y="10537"/>
                  </a:lnTo>
                  <a:lnTo>
                    <a:pt x="38898" y="9551"/>
                  </a:lnTo>
                  <a:lnTo>
                    <a:pt x="38492" y="8565"/>
                  </a:lnTo>
                  <a:lnTo>
                    <a:pt x="38086" y="7598"/>
                  </a:lnTo>
                  <a:lnTo>
                    <a:pt x="37719" y="6651"/>
                  </a:lnTo>
                  <a:lnTo>
                    <a:pt x="37332" y="5626"/>
                  </a:lnTo>
                  <a:lnTo>
                    <a:pt x="36926" y="4621"/>
                  </a:lnTo>
                  <a:lnTo>
                    <a:pt x="36694" y="4138"/>
                  </a:lnTo>
                  <a:lnTo>
                    <a:pt x="36462" y="3635"/>
                  </a:lnTo>
                  <a:lnTo>
                    <a:pt x="36211" y="3171"/>
                  </a:lnTo>
                  <a:lnTo>
                    <a:pt x="35921" y="2707"/>
                  </a:lnTo>
                  <a:lnTo>
                    <a:pt x="35611" y="2262"/>
                  </a:lnTo>
                  <a:lnTo>
                    <a:pt x="35263" y="1818"/>
                  </a:lnTo>
                  <a:lnTo>
                    <a:pt x="34896" y="1431"/>
                  </a:lnTo>
                  <a:lnTo>
                    <a:pt x="34703" y="1238"/>
                  </a:lnTo>
                  <a:lnTo>
                    <a:pt x="34490" y="1064"/>
                  </a:lnTo>
                  <a:lnTo>
                    <a:pt x="34277" y="909"/>
                  </a:lnTo>
                  <a:lnTo>
                    <a:pt x="34045" y="754"/>
                  </a:lnTo>
                  <a:lnTo>
                    <a:pt x="33833" y="600"/>
                  </a:lnTo>
                  <a:lnTo>
                    <a:pt x="33581" y="464"/>
                  </a:lnTo>
                  <a:lnTo>
                    <a:pt x="33349" y="348"/>
                  </a:lnTo>
                  <a:lnTo>
                    <a:pt x="33098" y="252"/>
                  </a:lnTo>
                  <a:lnTo>
                    <a:pt x="32847" y="174"/>
                  </a:lnTo>
                  <a:lnTo>
                    <a:pt x="32576" y="97"/>
                  </a:lnTo>
                  <a:lnTo>
                    <a:pt x="32305" y="58"/>
                  </a:lnTo>
                  <a:lnTo>
                    <a:pt x="32015" y="20"/>
                  </a:lnTo>
                  <a:lnTo>
                    <a:pt x="317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9"/>
            <p:cNvSpPr/>
            <p:nvPr/>
          </p:nvSpPr>
          <p:spPr>
            <a:xfrm>
              <a:off x="2492650" y="2411750"/>
              <a:ext cx="749650" cy="490600"/>
            </a:xfrm>
            <a:custGeom>
              <a:avLst/>
              <a:gdLst/>
              <a:ahLst/>
              <a:cxnLst/>
              <a:rect l="l" t="t" r="r" b="b"/>
              <a:pathLst>
                <a:path w="29986" h="19624" extrusionOk="0">
                  <a:moveTo>
                    <a:pt x="19005" y="1"/>
                  </a:moveTo>
                  <a:lnTo>
                    <a:pt x="18734" y="20"/>
                  </a:lnTo>
                  <a:lnTo>
                    <a:pt x="18463" y="40"/>
                  </a:lnTo>
                  <a:lnTo>
                    <a:pt x="18193" y="98"/>
                  </a:lnTo>
                  <a:lnTo>
                    <a:pt x="17903" y="156"/>
                  </a:lnTo>
                  <a:lnTo>
                    <a:pt x="17632" y="252"/>
                  </a:lnTo>
                  <a:lnTo>
                    <a:pt x="17381" y="349"/>
                  </a:lnTo>
                  <a:lnTo>
                    <a:pt x="17129" y="465"/>
                  </a:lnTo>
                  <a:lnTo>
                    <a:pt x="16897" y="620"/>
                  </a:lnTo>
                  <a:lnTo>
                    <a:pt x="16665" y="774"/>
                  </a:lnTo>
                  <a:lnTo>
                    <a:pt x="16472" y="948"/>
                  </a:lnTo>
                  <a:lnTo>
                    <a:pt x="16298" y="1161"/>
                  </a:lnTo>
                  <a:lnTo>
                    <a:pt x="16143" y="1374"/>
                  </a:lnTo>
                  <a:lnTo>
                    <a:pt x="16027" y="1606"/>
                  </a:lnTo>
                  <a:lnTo>
                    <a:pt x="15969" y="1393"/>
                  </a:lnTo>
                  <a:lnTo>
                    <a:pt x="15892" y="1180"/>
                  </a:lnTo>
                  <a:lnTo>
                    <a:pt x="15795" y="987"/>
                  </a:lnTo>
                  <a:lnTo>
                    <a:pt x="15660" y="832"/>
                  </a:lnTo>
                  <a:lnTo>
                    <a:pt x="15505" y="678"/>
                  </a:lnTo>
                  <a:lnTo>
                    <a:pt x="15351" y="542"/>
                  </a:lnTo>
                  <a:lnTo>
                    <a:pt x="15177" y="446"/>
                  </a:lnTo>
                  <a:lnTo>
                    <a:pt x="14984" y="349"/>
                  </a:lnTo>
                  <a:lnTo>
                    <a:pt x="14790" y="291"/>
                  </a:lnTo>
                  <a:lnTo>
                    <a:pt x="14578" y="233"/>
                  </a:lnTo>
                  <a:lnTo>
                    <a:pt x="14365" y="214"/>
                  </a:lnTo>
                  <a:lnTo>
                    <a:pt x="14152" y="194"/>
                  </a:lnTo>
                  <a:lnTo>
                    <a:pt x="13940" y="214"/>
                  </a:lnTo>
                  <a:lnTo>
                    <a:pt x="13727" y="252"/>
                  </a:lnTo>
                  <a:lnTo>
                    <a:pt x="13534" y="310"/>
                  </a:lnTo>
                  <a:lnTo>
                    <a:pt x="13340" y="407"/>
                  </a:lnTo>
                  <a:lnTo>
                    <a:pt x="13147" y="504"/>
                  </a:lnTo>
                  <a:lnTo>
                    <a:pt x="12973" y="620"/>
                  </a:lnTo>
                  <a:lnTo>
                    <a:pt x="12799" y="736"/>
                  </a:lnTo>
                  <a:lnTo>
                    <a:pt x="12644" y="890"/>
                  </a:lnTo>
                  <a:lnTo>
                    <a:pt x="12335" y="1180"/>
                  </a:lnTo>
                  <a:lnTo>
                    <a:pt x="12064" y="1528"/>
                  </a:lnTo>
                  <a:lnTo>
                    <a:pt x="11794" y="1896"/>
                  </a:lnTo>
                  <a:lnTo>
                    <a:pt x="11542" y="2282"/>
                  </a:lnTo>
                  <a:lnTo>
                    <a:pt x="11078" y="3075"/>
                  </a:lnTo>
                  <a:lnTo>
                    <a:pt x="9822" y="5240"/>
                  </a:lnTo>
                  <a:lnTo>
                    <a:pt x="8526" y="7386"/>
                  </a:lnTo>
                  <a:lnTo>
                    <a:pt x="7192" y="9493"/>
                  </a:lnTo>
                  <a:lnTo>
                    <a:pt x="5820" y="11581"/>
                  </a:lnTo>
                  <a:lnTo>
                    <a:pt x="4408" y="13650"/>
                  </a:lnTo>
                  <a:lnTo>
                    <a:pt x="2978" y="15661"/>
                  </a:lnTo>
                  <a:lnTo>
                    <a:pt x="1508" y="17652"/>
                  </a:lnTo>
                  <a:lnTo>
                    <a:pt x="0" y="19624"/>
                  </a:lnTo>
                  <a:lnTo>
                    <a:pt x="29986" y="19624"/>
                  </a:lnTo>
                  <a:lnTo>
                    <a:pt x="29870" y="19411"/>
                  </a:lnTo>
                  <a:lnTo>
                    <a:pt x="29425" y="18580"/>
                  </a:lnTo>
                  <a:lnTo>
                    <a:pt x="29000" y="17749"/>
                  </a:lnTo>
                  <a:lnTo>
                    <a:pt x="28575" y="16917"/>
                  </a:lnTo>
                  <a:lnTo>
                    <a:pt x="28169" y="16067"/>
                  </a:lnTo>
                  <a:lnTo>
                    <a:pt x="27627" y="14887"/>
                  </a:lnTo>
                  <a:lnTo>
                    <a:pt x="27086" y="13708"/>
                  </a:lnTo>
                  <a:lnTo>
                    <a:pt x="26583" y="12529"/>
                  </a:lnTo>
                  <a:lnTo>
                    <a:pt x="26100" y="11369"/>
                  </a:lnTo>
                  <a:lnTo>
                    <a:pt x="25617" y="10170"/>
                  </a:lnTo>
                  <a:lnTo>
                    <a:pt x="25172" y="8971"/>
                  </a:lnTo>
                  <a:lnTo>
                    <a:pt x="24727" y="7811"/>
                  </a:lnTo>
                  <a:lnTo>
                    <a:pt x="24321" y="6651"/>
                  </a:lnTo>
                  <a:lnTo>
                    <a:pt x="24302" y="6574"/>
                  </a:lnTo>
                  <a:lnTo>
                    <a:pt x="23954" y="5569"/>
                  </a:lnTo>
                  <a:lnTo>
                    <a:pt x="23606" y="4583"/>
                  </a:lnTo>
                  <a:lnTo>
                    <a:pt x="23413" y="4100"/>
                  </a:lnTo>
                  <a:lnTo>
                    <a:pt x="23200" y="3616"/>
                  </a:lnTo>
                  <a:lnTo>
                    <a:pt x="22987" y="3152"/>
                  </a:lnTo>
                  <a:lnTo>
                    <a:pt x="22736" y="2708"/>
                  </a:lnTo>
                  <a:lnTo>
                    <a:pt x="22465" y="2263"/>
                  </a:lnTo>
                  <a:lnTo>
                    <a:pt x="22156" y="1838"/>
                  </a:lnTo>
                  <a:lnTo>
                    <a:pt x="21827" y="1432"/>
                  </a:lnTo>
                  <a:lnTo>
                    <a:pt x="21653" y="1238"/>
                  </a:lnTo>
                  <a:lnTo>
                    <a:pt x="21460" y="1064"/>
                  </a:lnTo>
                  <a:lnTo>
                    <a:pt x="21267" y="910"/>
                  </a:lnTo>
                  <a:lnTo>
                    <a:pt x="21073" y="755"/>
                  </a:lnTo>
                  <a:lnTo>
                    <a:pt x="20880" y="600"/>
                  </a:lnTo>
                  <a:lnTo>
                    <a:pt x="20667" y="484"/>
                  </a:lnTo>
                  <a:lnTo>
                    <a:pt x="20455" y="368"/>
                  </a:lnTo>
                  <a:lnTo>
                    <a:pt x="20223" y="252"/>
                  </a:lnTo>
                  <a:lnTo>
                    <a:pt x="20010" y="175"/>
                  </a:lnTo>
                  <a:lnTo>
                    <a:pt x="19778" y="98"/>
                  </a:lnTo>
                  <a:lnTo>
                    <a:pt x="19527" y="59"/>
                  </a:lnTo>
                  <a:lnTo>
                    <a:pt x="19275" y="20"/>
                  </a:lnTo>
                  <a:lnTo>
                    <a:pt x="1900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8" name="Google Shape;848;p29"/>
          <p:cNvGrpSpPr/>
          <p:nvPr/>
        </p:nvGrpSpPr>
        <p:grpSpPr>
          <a:xfrm>
            <a:off x="6521731" y="2098244"/>
            <a:ext cx="1886566" cy="1294328"/>
            <a:chOff x="6521731" y="2098244"/>
            <a:chExt cx="1886566" cy="1294328"/>
          </a:xfrm>
        </p:grpSpPr>
        <p:sp>
          <p:nvSpPr>
            <p:cNvPr id="849" name="Google Shape;849;p29"/>
            <p:cNvSpPr/>
            <p:nvPr/>
          </p:nvSpPr>
          <p:spPr>
            <a:xfrm>
              <a:off x="6521731" y="2098244"/>
              <a:ext cx="1886566" cy="1294328"/>
            </a:xfrm>
            <a:custGeom>
              <a:avLst/>
              <a:gdLst/>
              <a:ahLst/>
              <a:cxnLst/>
              <a:rect l="l" t="t" r="r" b="b"/>
              <a:pathLst>
                <a:path w="49203" h="33757" extrusionOk="0">
                  <a:moveTo>
                    <a:pt x="22716" y="1"/>
                  </a:moveTo>
                  <a:lnTo>
                    <a:pt x="22388" y="20"/>
                  </a:lnTo>
                  <a:lnTo>
                    <a:pt x="22040" y="78"/>
                  </a:lnTo>
                  <a:lnTo>
                    <a:pt x="21711" y="175"/>
                  </a:lnTo>
                  <a:lnTo>
                    <a:pt x="21402" y="291"/>
                  </a:lnTo>
                  <a:lnTo>
                    <a:pt x="21131" y="465"/>
                  </a:lnTo>
                  <a:lnTo>
                    <a:pt x="20860" y="639"/>
                  </a:lnTo>
                  <a:lnTo>
                    <a:pt x="20744" y="755"/>
                  </a:lnTo>
                  <a:lnTo>
                    <a:pt x="20628" y="871"/>
                  </a:lnTo>
                  <a:lnTo>
                    <a:pt x="20532" y="987"/>
                  </a:lnTo>
                  <a:lnTo>
                    <a:pt x="20435" y="1122"/>
                  </a:lnTo>
                  <a:lnTo>
                    <a:pt x="20358" y="1257"/>
                  </a:lnTo>
                  <a:lnTo>
                    <a:pt x="20280" y="1412"/>
                  </a:lnTo>
                  <a:lnTo>
                    <a:pt x="20222" y="1567"/>
                  </a:lnTo>
                  <a:lnTo>
                    <a:pt x="20184" y="1721"/>
                  </a:lnTo>
                  <a:lnTo>
                    <a:pt x="20145" y="1528"/>
                  </a:lnTo>
                  <a:lnTo>
                    <a:pt x="20087" y="1335"/>
                  </a:lnTo>
                  <a:lnTo>
                    <a:pt x="19990" y="1161"/>
                  </a:lnTo>
                  <a:lnTo>
                    <a:pt x="19894" y="987"/>
                  </a:lnTo>
                  <a:lnTo>
                    <a:pt x="19778" y="832"/>
                  </a:lnTo>
                  <a:lnTo>
                    <a:pt x="19623" y="697"/>
                  </a:lnTo>
                  <a:lnTo>
                    <a:pt x="19488" y="562"/>
                  </a:lnTo>
                  <a:lnTo>
                    <a:pt x="19314" y="446"/>
                  </a:lnTo>
                  <a:lnTo>
                    <a:pt x="19140" y="349"/>
                  </a:lnTo>
                  <a:lnTo>
                    <a:pt x="18946" y="272"/>
                  </a:lnTo>
                  <a:lnTo>
                    <a:pt x="18753" y="194"/>
                  </a:lnTo>
                  <a:lnTo>
                    <a:pt x="18560" y="136"/>
                  </a:lnTo>
                  <a:lnTo>
                    <a:pt x="18366" y="117"/>
                  </a:lnTo>
                  <a:lnTo>
                    <a:pt x="18154" y="98"/>
                  </a:lnTo>
                  <a:lnTo>
                    <a:pt x="17941" y="98"/>
                  </a:lnTo>
                  <a:lnTo>
                    <a:pt x="17748" y="117"/>
                  </a:lnTo>
                  <a:lnTo>
                    <a:pt x="17554" y="156"/>
                  </a:lnTo>
                  <a:lnTo>
                    <a:pt x="17361" y="214"/>
                  </a:lnTo>
                  <a:lnTo>
                    <a:pt x="17168" y="272"/>
                  </a:lnTo>
                  <a:lnTo>
                    <a:pt x="16994" y="368"/>
                  </a:lnTo>
                  <a:lnTo>
                    <a:pt x="16820" y="465"/>
                  </a:lnTo>
                  <a:lnTo>
                    <a:pt x="16646" y="562"/>
                  </a:lnTo>
                  <a:lnTo>
                    <a:pt x="16472" y="678"/>
                  </a:lnTo>
                  <a:lnTo>
                    <a:pt x="16317" y="813"/>
                  </a:lnTo>
                  <a:lnTo>
                    <a:pt x="16027" y="1103"/>
                  </a:lnTo>
                  <a:lnTo>
                    <a:pt x="15757" y="1412"/>
                  </a:lnTo>
                  <a:lnTo>
                    <a:pt x="15525" y="1741"/>
                  </a:lnTo>
                  <a:lnTo>
                    <a:pt x="15331" y="2108"/>
                  </a:lnTo>
                  <a:lnTo>
                    <a:pt x="15157" y="2475"/>
                  </a:lnTo>
                  <a:lnTo>
                    <a:pt x="15003" y="2843"/>
                  </a:lnTo>
                  <a:lnTo>
                    <a:pt x="14887" y="3229"/>
                  </a:lnTo>
                  <a:lnTo>
                    <a:pt x="14790" y="3635"/>
                  </a:lnTo>
                  <a:lnTo>
                    <a:pt x="14597" y="4428"/>
                  </a:lnTo>
                  <a:lnTo>
                    <a:pt x="14442" y="5221"/>
                  </a:lnTo>
                  <a:lnTo>
                    <a:pt x="14210" y="6400"/>
                  </a:lnTo>
                  <a:lnTo>
                    <a:pt x="13939" y="7560"/>
                  </a:lnTo>
                  <a:lnTo>
                    <a:pt x="13649" y="8720"/>
                  </a:lnTo>
                  <a:lnTo>
                    <a:pt x="13340" y="9861"/>
                  </a:lnTo>
                  <a:lnTo>
                    <a:pt x="13011" y="11021"/>
                  </a:lnTo>
                  <a:lnTo>
                    <a:pt x="12663" y="12161"/>
                  </a:lnTo>
                  <a:lnTo>
                    <a:pt x="12277" y="13283"/>
                  </a:lnTo>
                  <a:lnTo>
                    <a:pt x="11871" y="14404"/>
                  </a:lnTo>
                  <a:lnTo>
                    <a:pt x="11523" y="15313"/>
                  </a:lnTo>
                  <a:lnTo>
                    <a:pt x="11175" y="16202"/>
                  </a:lnTo>
                  <a:lnTo>
                    <a:pt x="10788" y="17091"/>
                  </a:lnTo>
                  <a:lnTo>
                    <a:pt x="10401" y="17981"/>
                  </a:lnTo>
                  <a:lnTo>
                    <a:pt x="9725" y="19450"/>
                  </a:lnTo>
                  <a:lnTo>
                    <a:pt x="8990" y="20919"/>
                  </a:lnTo>
                  <a:lnTo>
                    <a:pt x="8526" y="21789"/>
                  </a:lnTo>
                  <a:lnTo>
                    <a:pt x="8062" y="22640"/>
                  </a:lnTo>
                  <a:lnTo>
                    <a:pt x="7559" y="23510"/>
                  </a:lnTo>
                  <a:lnTo>
                    <a:pt x="7076" y="24341"/>
                  </a:lnTo>
                  <a:lnTo>
                    <a:pt x="6554" y="25192"/>
                  </a:lnTo>
                  <a:lnTo>
                    <a:pt x="6032" y="26004"/>
                  </a:lnTo>
                  <a:lnTo>
                    <a:pt x="5471" y="26835"/>
                  </a:lnTo>
                  <a:lnTo>
                    <a:pt x="4930" y="27647"/>
                  </a:lnTo>
                  <a:lnTo>
                    <a:pt x="4350" y="28440"/>
                  </a:lnTo>
                  <a:lnTo>
                    <a:pt x="3770" y="29232"/>
                  </a:lnTo>
                  <a:lnTo>
                    <a:pt x="3171" y="30006"/>
                  </a:lnTo>
                  <a:lnTo>
                    <a:pt x="2571" y="30779"/>
                  </a:lnTo>
                  <a:lnTo>
                    <a:pt x="1933" y="31552"/>
                  </a:lnTo>
                  <a:lnTo>
                    <a:pt x="1315" y="32287"/>
                  </a:lnTo>
                  <a:lnTo>
                    <a:pt x="657" y="33022"/>
                  </a:lnTo>
                  <a:lnTo>
                    <a:pt x="0" y="33756"/>
                  </a:lnTo>
                  <a:lnTo>
                    <a:pt x="49203" y="33756"/>
                  </a:lnTo>
                  <a:lnTo>
                    <a:pt x="48333" y="33080"/>
                  </a:lnTo>
                  <a:lnTo>
                    <a:pt x="47443" y="32364"/>
                  </a:lnTo>
                  <a:lnTo>
                    <a:pt x="46593" y="31649"/>
                  </a:lnTo>
                  <a:lnTo>
                    <a:pt x="45742" y="30914"/>
                  </a:lnTo>
                  <a:lnTo>
                    <a:pt x="44911" y="30160"/>
                  </a:lnTo>
                  <a:lnTo>
                    <a:pt x="44079" y="29387"/>
                  </a:lnTo>
                  <a:lnTo>
                    <a:pt x="43267" y="28594"/>
                  </a:lnTo>
                  <a:lnTo>
                    <a:pt x="42475" y="27782"/>
                  </a:lnTo>
                  <a:lnTo>
                    <a:pt x="41682" y="26970"/>
                  </a:lnTo>
                  <a:lnTo>
                    <a:pt x="40928" y="26139"/>
                  </a:lnTo>
                  <a:lnTo>
                    <a:pt x="40155" y="25288"/>
                  </a:lnTo>
                  <a:lnTo>
                    <a:pt x="39420" y="24438"/>
                  </a:lnTo>
                  <a:lnTo>
                    <a:pt x="38685" y="23548"/>
                  </a:lnTo>
                  <a:lnTo>
                    <a:pt x="37970" y="22678"/>
                  </a:lnTo>
                  <a:lnTo>
                    <a:pt x="37274" y="21770"/>
                  </a:lnTo>
                  <a:lnTo>
                    <a:pt x="36578" y="20861"/>
                  </a:lnTo>
                  <a:lnTo>
                    <a:pt x="35901" y="19933"/>
                  </a:lnTo>
                  <a:lnTo>
                    <a:pt x="35244" y="19005"/>
                  </a:lnTo>
                  <a:lnTo>
                    <a:pt x="34587" y="18058"/>
                  </a:lnTo>
                  <a:lnTo>
                    <a:pt x="33968" y="17111"/>
                  </a:lnTo>
                  <a:lnTo>
                    <a:pt x="33349" y="16163"/>
                  </a:lnTo>
                  <a:lnTo>
                    <a:pt x="32750" y="15177"/>
                  </a:lnTo>
                  <a:lnTo>
                    <a:pt x="32170" y="14211"/>
                  </a:lnTo>
                  <a:lnTo>
                    <a:pt x="31590" y="13225"/>
                  </a:lnTo>
                  <a:lnTo>
                    <a:pt x="31049" y="12239"/>
                  </a:lnTo>
                  <a:lnTo>
                    <a:pt x="30508" y="11233"/>
                  </a:lnTo>
                  <a:lnTo>
                    <a:pt x="29986" y="10228"/>
                  </a:lnTo>
                  <a:lnTo>
                    <a:pt x="29483" y="9203"/>
                  </a:lnTo>
                  <a:lnTo>
                    <a:pt x="29000" y="8198"/>
                  </a:lnTo>
                  <a:lnTo>
                    <a:pt x="28536" y="7173"/>
                  </a:lnTo>
                  <a:lnTo>
                    <a:pt x="28072" y="6149"/>
                  </a:lnTo>
                  <a:lnTo>
                    <a:pt x="27646" y="5124"/>
                  </a:lnTo>
                  <a:lnTo>
                    <a:pt x="27376" y="4467"/>
                  </a:lnTo>
                  <a:lnTo>
                    <a:pt x="27105" y="3829"/>
                  </a:lnTo>
                  <a:lnTo>
                    <a:pt x="26815" y="3191"/>
                  </a:lnTo>
                  <a:lnTo>
                    <a:pt x="26486" y="2591"/>
                  </a:lnTo>
                  <a:lnTo>
                    <a:pt x="26312" y="2282"/>
                  </a:lnTo>
                  <a:lnTo>
                    <a:pt x="26119" y="1992"/>
                  </a:lnTo>
                  <a:lnTo>
                    <a:pt x="25926" y="1721"/>
                  </a:lnTo>
                  <a:lnTo>
                    <a:pt x="25713" y="1451"/>
                  </a:lnTo>
                  <a:lnTo>
                    <a:pt x="25481" y="1199"/>
                  </a:lnTo>
                  <a:lnTo>
                    <a:pt x="25230" y="968"/>
                  </a:lnTo>
                  <a:lnTo>
                    <a:pt x="24978" y="755"/>
                  </a:lnTo>
                  <a:lnTo>
                    <a:pt x="24708" y="542"/>
                  </a:lnTo>
                  <a:lnTo>
                    <a:pt x="24398" y="368"/>
                  </a:lnTo>
                  <a:lnTo>
                    <a:pt x="24089" y="233"/>
                  </a:lnTo>
                  <a:lnTo>
                    <a:pt x="23760" y="117"/>
                  </a:lnTo>
                  <a:lnTo>
                    <a:pt x="23412" y="40"/>
                  </a:lnTo>
                  <a:lnTo>
                    <a:pt x="2306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9"/>
            <p:cNvSpPr/>
            <p:nvPr/>
          </p:nvSpPr>
          <p:spPr>
            <a:xfrm>
              <a:off x="6926107" y="2406476"/>
              <a:ext cx="914009" cy="977005"/>
            </a:xfrm>
            <a:custGeom>
              <a:avLst/>
              <a:gdLst/>
              <a:ahLst/>
              <a:cxnLst/>
              <a:rect l="l" t="t" r="r" b="b"/>
              <a:pathLst>
                <a:path w="23838" h="25481" extrusionOk="0">
                  <a:moveTo>
                    <a:pt x="11542" y="0"/>
                  </a:moveTo>
                  <a:lnTo>
                    <a:pt x="11310" y="19"/>
                  </a:lnTo>
                  <a:lnTo>
                    <a:pt x="11059" y="77"/>
                  </a:lnTo>
                  <a:lnTo>
                    <a:pt x="10846" y="174"/>
                  </a:lnTo>
                  <a:lnTo>
                    <a:pt x="10614" y="309"/>
                  </a:lnTo>
                  <a:lnTo>
                    <a:pt x="10421" y="464"/>
                  </a:lnTo>
                  <a:lnTo>
                    <a:pt x="10227" y="638"/>
                  </a:lnTo>
                  <a:lnTo>
                    <a:pt x="10073" y="870"/>
                  </a:lnTo>
                  <a:lnTo>
                    <a:pt x="9937" y="1121"/>
                  </a:lnTo>
                  <a:lnTo>
                    <a:pt x="9821" y="1411"/>
                  </a:lnTo>
                  <a:lnTo>
                    <a:pt x="9744" y="1721"/>
                  </a:lnTo>
                  <a:lnTo>
                    <a:pt x="9725" y="1527"/>
                  </a:lnTo>
                  <a:lnTo>
                    <a:pt x="9686" y="1334"/>
                  </a:lnTo>
                  <a:lnTo>
                    <a:pt x="9628" y="1160"/>
                  </a:lnTo>
                  <a:lnTo>
                    <a:pt x="9551" y="1005"/>
                  </a:lnTo>
                  <a:lnTo>
                    <a:pt x="9454" y="851"/>
                  </a:lnTo>
                  <a:lnTo>
                    <a:pt x="9357" y="696"/>
                  </a:lnTo>
                  <a:lnTo>
                    <a:pt x="9261" y="561"/>
                  </a:lnTo>
                  <a:lnTo>
                    <a:pt x="9145" y="445"/>
                  </a:lnTo>
                  <a:lnTo>
                    <a:pt x="9009" y="348"/>
                  </a:lnTo>
                  <a:lnTo>
                    <a:pt x="8893" y="271"/>
                  </a:lnTo>
                  <a:lnTo>
                    <a:pt x="8758" y="193"/>
                  </a:lnTo>
                  <a:lnTo>
                    <a:pt x="8603" y="135"/>
                  </a:lnTo>
                  <a:lnTo>
                    <a:pt x="8468" y="116"/>
                  </a:lnTo>
                  <a:lnTo>
                    <a:pt x="8313" y="97"/>
                  </a:lnTo>
                  <a:lnTo>
                    <a:pt x="8178" y="97"/>
                  </a:lnTo>
                  <a:lnTo>
                    <a:pt x="8043" y="116"/>
                  </a:lnTo>
                  <a:lnTo>
                    <a:pt x="7888" y="155"/>
                  </a:lnTo>
                  <a:lnTo>
                    <a:pt x="7753" y="213"/>
                  </a:lnTo>
                  <a:lnTo>
                    <a:pt x="7617" y="290"/>
                  </a:lnTo>
                  <a:lnTo>
                    <a:pt x="7501" y="367"/>
                  </a:lnTo>
                  <a:lnTo>
                    <a:pt x="7366" y="464"/>
                  </a:lnTo>
                  <a:lnTo>
                    <a:pt x="7250" y="561"/>
                  </a:lnTo>
                  <a:lnTo>
                    <a:pt x="7018" y="812"/>
                  </a:lnTo>
                  <a:lnTo>
                    <a:pt x="6825" y="1102"/>
                  </a:lnTo>
                  <a:lnTo>
                    <a:pt x="6631" y="1411"/>
                  </a:lnTo>
                  <a:lnTo>
                    <a:pt x="6477" y="1759"/>
                  </a:lnTo>
                  <a:lnTo>
                    <a:pt x="6322" y="2107"/>
                  </a:lnTo>
                  <a:lnTo>
                    <a:pt x="6206" y="2475"/>
                  </a:lnTo>
                  <a:lnTo>
                    <a:pt x="6109" y="2861"/>
                  </a:lnTo>
                  <a:lnTo>
                    <a:pt x="6013" y="3248"/>
                  </a:lnTo>
                  <a:lnTo>
                    <a:pt x="5935" y="3635"/>
                  </a:lnTo>
                  <a:lnTo>
                    <a:pt x="5819" y="4427"/>
                  </a:lnTo>
                  <a:lnTo>
                    <a:pt x="5703" y="5220"/>
                  </a:lnTo>
                  <a:lnTo>
                    <a:pt x="5568" y="6245"/>
                  </a:lnTo>
                  <a:lnTo>
                    <a:pt x="5394" y="7250"/>
                  </a:lnTo>
                  <a:lnTo>
                    <a:pt x="5220" y="8275"/>
                  </a:lnTo>
                  <a:lnTo>
                    <a:pt x="5046" y="9280"/>
                  </a:lnTo>
                  <a:lnTo>
                    <a:pt x="4853" y="10266"/>
                  </a:lnTo>
                  <a:lnTo>
                    <a:pt x="4640" y="11271"/>
                  </a:lnTo>
                  <a:lnTo>
                    <a:pt x="4408" y="12257"/>
                  </a:lnTo>
                  <a:lnTo>
                    <a:pt x="4176" y="13243"/>
                  </a:lnTo>
                  <a:lnTo>
                    <a:pt x="3886" y="14403"/>
                  </a:lnTo>
                  <a:lnTo>
                    <a:pt x="3577" y="15563"/>
                  </a:lnTo>
                  <a:lnTo>
                    <a:pt x="3229" y="16723"/>
                  </a:lnTo>
                  <a:lnTo>
                    <a:pt x="2881" y="17864"/>
                  </a:lnTo>
                  <a:lnTo>
                    <a:pt x="2552" y="18888"/>
                  </a:lnTo>
                  <a:lnTo>
                    <a:pt x="2204" y="19913"/>
                  </a:lnTo>
                  <a:lnTo>
                    <a:pt x="1856" y="20918"/>
                  </a:lnTo>
                  <a:lnTo>
                    <a:pt x="1470" y="21924"/>
                  </a:lnTo>
                  <a:lnTo>
                    <a:pt x="1141" y="22774"/>
                  </a:lnTo>
                  <a:lnTo>
                    <a:pt x="793" y="23606"/>
                  </a:lnTo>
                  <a:lnTo>
                    <a:pt x="445" y="24456"/>
                  </a:lnTo>
                  <a:lnTo>
                    <a:pt x="97" y="25268"/>
                  </a:lnTo>
                  <a:lnTo>
                    <a:pt x="0" y="25481"/>
                  </a:lnTo>
                  <a:lnTo>
                    <a:pt x="13862" y="25481"/>
                  </a:lnTo>
                  <a:lnTo>
                    <a:pt x="13611" y="25268"/>
                  </a:lnTo>
                  <a:lnTo>
                    <a:pt x="23838" y="25268"/>
                  </a:lnTo>
                  <a:lnTo>
                    <a:pt x="23161" y="24147"/>
                  </a:lnTo>
                  <a:lnTo>
                    <a:pt x="22484" y="22987"/>
                  </a:lnTo>
                  <a:lnTo>
                    <a:pt x="21827" y="21808"/>
                  </a:lnTo>
                  <a:lnTo>
                    <a:pt x="21189" y="20609"/>
                  </a:lnTo>
                  <a:lnTo>
                    <a:pt x="20571" y="19410"/>
                  </a:lnTo>
                  <a:lnTo>
                    <a:pt x="19971" y="18173"/>
                  </a:lnTo>
                  <a:lnTo>
                    <a:pt x="19391" y="16916"/>
                  </a:lnTo>
                  <a:lnTo>
                    <a:pt x="18831" y="15660"/>
                  </a:lnTo>
                  <a:lnTo>
                    <a:pt x="18289" y="14384"/>
                  </a:lnTo>
                  <a:lnTo>
                    <a:pt x="17767" y="13088"/>
                  </a:lnTo>
                  <a:lnTo>
                    <a:pt x="17245" y="11793"/>
                  </a:lnTo>
                  <a:lnTo>
                    <a:pt x="16762" y="10478"/>
                  </a:lnTo>
                  <a:lnTo>
                    <a:pt x="16298" y="9145"/>
                  </a:lnTo>
                  <a:lnTo>
                    <a:pt x="15853" y="7811"/>
                  </a:lnTo>
                  <a:lnTo>
                    <a:pt x="15428" y="6457"/>
                  </a:lnTo>
                  <a:lnTo>
                    <a:pt x="15022" y="5123"/>
                  </a:lnTo>
                  <a:lnTo>
                    <a:pt x="14635" y="3828"/>
                  </a:lnTo>
                  <a:lnTo>
                    <a:pt x="14423" y="3190"/>
                  </a:lnTo>
                  <a:lnTo>
                    <a:pt x="14191" y="2591"/>
                  </a:lnTo>
                  <a:lnTo>
                    <a:pt x="13939" y="2011"/>
                  </a:lnTo>
                  <a:lnTo>
                    <a:pt x="13804" y="1721"/>
                  </a:lnTo>
                  <a:lnTo>
                    <a:pt x="13649" y="1469"/>
                  </a:lnTo>
                  <a:lnTo>
                    <a:pt x="13495" y="1218"/>
                  </a:lnTo>
                  <a:lnTo>
                    <a:pt x="13321" y="967"/>
                  </a:lnTo>
                  <a:lnTo>
                    <a:pt x="13147" y="754"/>
                  </a:lnTo>
                  <a:lnTo>
                    <a:pt x="12953" y="561"/>
                  </a:lnTo>
                  <a:lnTo>
                    <a:pt x="12741" y="367"/>
                  </a:lnTo>
                  <a:lnTo>
                    <a:pt x="12509" y="232"/>
                  </a:lnTo>
                  <a:lnTo>
                    <a:pt x="12277" y="116"/>
                  </a:lnTo>
                  <a:lnTo>
                    <a:pt x="12045" y="58"/>
                  </a:lnTo>
                  <a:lnTo>
                    <a:pt x="11793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1" name="Google Shape;851;p29"/>
          <p:cNvSpPr/>
          <p:nvPr/>
        </p:nvSpPr>
        <p:spPr>
          <a:xfrm flipH="1">
            <a:off x="-27366" y="3125975"/>
            <a:ext cx="9198732" cy="2174245"/>
          </a:xfrm>
          <a:custGeom>
            <a:avLst/>
            <a:gdLst/>
            <a:ahLst/>
            <a:cxnLst/>
            <a:rect l="l" t="t" r="r" b="b"/>
            <a:pathLst>
              <a:path w="174964" h="64303" extrusionOk="0">
                <a:moveTo>
                  <a:pt x="31880" y="1"/>
                </a:moveTo>
                <a:lnTo>
                  <a:pt x="31416" y="20"/>
                </a:lnTo>
                <a:lnTo>
                  <a:pt x="30933" y="98"/>
                </a:lnTo>
                <a:lnTo>
                  <a:pt x="30469" y="175"/>
                </a:lnTo>
                <a:lnTo>
                  <a:pt x="29986" y="310"/>
                </a:lnTo>
                <a:lnTo>
                  <a:pt x="29522" y="446"/>
                </a:lnTo>
                <a:lnTo>
                  <a:pt x="29058" y="600"/>
                </a:lnTo>
                <a:lnTo>
                  <a:pt x="28594" y="794"/>
                </a:lnTo>
                <a:lnTo>
                  <a:pt x="28130" y="987"/>
                </a:lnTo>
                <a:lnTo>
                  <a:pt x="27685" y="1200"/>
                </a:lnTo>
                <a:lnTo>
                  <a:pt x="26796" y="1644"/>
                </a:lnTo>
                <a:lnTo>
                  <a:pt x="25926" y="2108"/>
                </a:lnTo>
                <a:lnTo>
                  <a:pt x="14519" y="8314"/>
                </a:lnTo>
                <a:lnTo>
                  <a:pt x="14519" y="8082"/>
                </a:lnTo>
                <a:lnTo>
                  <a:pt x="14500" y="7869"/>
                </a:lnTo>
                <a:lnTo>
                  <a:pt x="14461" y="7637"/>
                </a:lnTo>
                <a:lnTo>
                  <a:pt x="14384" y="7444"/>
                </a:lnTo>
                <a:lnTo>
                  <a:pt x="14307" y="7231"/>
                </a:lnTo>
                <a:lnTo>
                  <a:pt x="14191" y="7038"/>
                </a:lnTo>
                <a:lnTo>
                  <a:pt x="14075" y="6864"/>
                </a:lnTo>
                <a:lnTo>
                  <a:pt x="13920" y="6690"/>
                </a:lnTo>
                <a:lnTo>
                  <a:pt x="13766" y="6535"/>
                </a:lnTo>
                <a:lnTo>
                  <a:pt x="13611" y="6381"/>
                </a:lnTo>
                <a:lnTo>
                  <a:pt x="13418" y="6245"/>
                </a:lnTo>
                <a:lnTo>
                  <a:pt x="13224" y="6129"/>
                </a:lnTo>
                <a:lnTo>
                  <a:pt x="13031" y="6013"/>
                </a:lnTo>
                <a:lnTo>
                  <a:pt x="12818" y="5917"/>
                </a:lnTo>
                <a:lnTo>
                  <a:pt x="12606" y="5839"/>
                </a:lnTo>
                <a:lnTo>
                  <a:pt x="12374" y="5781"/>
                </a:lnTo>
                <a:lnTo>
                  <a:pt x="12084" y="5723"/>
                </a:lnTo>
                <a:lnTo>
                  <a:pt x="11794" y="5704"/>
                </a:lnTo>
                <a:lnTo>
                  <a:pt x="11504" y="5723"/>
                </a:lnTo>
                <a:lnTo>
                  <a:pt x="11214" y="5743"/>
                </a:lnTo>
                <a:lnTo>
                  <a:pt x="10924" y="5801"/>
                </a:lnTo>
                <a:lnTo>
                  <a:pt x="10634" y="5878"/>
                </a:lnTo>
                <a:lnTo>
                  <a:pt x="10363" y="5994"/>
                </a:lnTo>
                <a:lnTo>
                  <a:pt x="10073" y="6110"/>
                </a:lnTo>
                <a:lnTo>
                  <a:pt x="9802" y="6226"/>
                </a:lnTo>
                <a:lnTo>
                  <a:pt x="9532" y="6381"/>
                </a:lnTo>
                <a:lnTo>
                  <a:pt x="8990" y="6690"/>
                </a:lnTo>
                <a:lnTo>
                  <a:pt x="7927" y="7328"/>
                </a:lnTo>
                <a:lnTo>
                  <a:pt x="7482" y="7579"/>
                </a:lnTo>
                <a:lnTo>
                  <a:pt x="7018" y="7831"/>
                </a:lnTo>
                <a:lnTo>
                  <a:pt x="6554" y="8063"/>
                </a:lnTo>
                <a:lnTo>
                  <a:pt x="6071" y="8275"/>
                </a:lnTo>
                <a:lnTo>
                  <a:pt x="5588" y="8469"/>
                </a:lnTo>
                <a:lnTo>
                  <a:pt x="5104" y="8662"/>
                </a:lnTo>
                <a:lnTo>
                  <a:pt x="4621" y="8836"/>
                </a:lnTo>
                <a:lnTo>
                  <a:pt x="4118" y="8991"/>
                </a:lnTo>
                <a:lnTo>
                  <a:pt x="3616" y="9126"/>
                </a:lnTo>
                <a:lnTo>
                  <a:pt x="3113" y="9242"/>
                </a:lnTo>
                <a:lnTo>
                  <a:pt x="2591" y="9339"/>
                </a:lnTo>
                <a:lnTo>
                  <a:pt x="2088" y="9435"/>
                </a:lnTo>
                <a:lnTo>
                  <a:pt x="1566" y="9513"/>
                </a:lnTo>
                <a:lnTo>
                  <a:pt x="1044" y="9571"/>
                </a:lnTo>
                <a:lnTo>
                  <a:pt x="522" y="9609"/>
                </a:lnTo>
                <a:lnTo>
                  <a:pt x="0" y="9629"/>
                </a:lnTo>
                <a:lnTo>
                  <a:pt x="97" y="13824"/>
                </a:lnTo>
                <a:lnTo>
                  <a:pt x="116" y="14249"/>
                </a:lnTo>
                <a:lnTo>
                  <a:pt x="116" y="64302"/>
                </a:lnTo>
                <a:lnTo>
                  <a:pt x="173514" y="64264"/>
                </a:lnTo>
                <a:lnTo>
                  <a:pt x="174732" y="21306"/>
                </a:lnTo>
                <a:lnTo>
                  <a:pt x="174848" y="17149"/>
                </a:lnTo>
                <a:lnTo>
                  <a:pt x="174964" y="13012"/>
                </a:lnTo>
                <a:lnTo>
                  <a:pt x="174287" y="12722"/>
                </a:lnTo>
                <a:lnTo>
                  <a:pt x="173610" y="12432"/>
                </a:lnTo>
                <a:lnTo>
                  <a:pt x="172972" y="12142"/>
                </a:lnTo>
                <a:lnTo>
                  <a:pt x="172334" y="11813"/>
                </a:lnTo>
                <a:lnTo>
                  <a:pt x="171716" y="11485"/>
                </a:lnTo>
                <a:lnTo>
                  <a:pt x="171116" y="11137"/>
                </a:lnTo>
                <a:lnTo>
                  <a:pt x="170536" y="10769"/>
                </a:lnTo>
                <a:lnTo>
                  <a:pt x="169956" y="10383"/>
                </a:lnTo>
                <a:lnTo>
                  <a:pt x="169396" y="9977"/>
                </a:lnTo>
                <a:lnTo>
                  <a:pt x="168854" y="9551"/>
                </a:lnTo>
                <a:lnTo>
                  <a:pt x="168332" y="9107"/>
                </a:lnTo>
                <a:lnTo>
                  <a:pt x="167810" y="8643"/>
                </a:lnTo>
                <a:lnTo>
                  <a:pt x="167288" y="8159"/>
                </a:lnTo>
                <a:lnTo>
                  <a:pt x="166786" y="7657"/>
                </a:lnTo>
                <a:lnTo>
                  <a:pt x="166302" y="7115"/>
                </a:lnTo>
                <a:lnTo>
                  <a:pt x="165819" y="6555"/>
                </a:lnTo>
                <a:lnTo>
                  <a:pt x="165316" y="5955"/>
                </a:lnTo>
                <a:lnTo>
                  <a:pt x="164833" y="5356"/>
                </a:lnTo>
                <a:lnTo>
                  <a:pt x="164331" y="4757"/>
                </a:lnTo>
                <a:lnTo>
                  <a:pt x="163809" y="4157"/>
                </a:lnTo>
                <a:lnTo>
                  <a:pt x="163538" y="3887"/>
                </a:lnTo>
                <a:lnTo>
                  <a:pt x="163267" y="3616"/>
                </a:lnTo>
                <a:lnTo>
                  <a:pt x="162977" y="3365"/>
                </a:lnTo>
                <a:lnTo>
                  <a:pt x="162687" y="3113"/>
                </a:lnTo>
                <a:lnTo>
                  <a:pt x="162378" y="2901"/>
                </a:lnTo>
                <a:lnTo>
                  <a:pt x="162069" y="2688"/>
                </a:lnTo>
                <a:lnTo>
                  <a:pt x="161721" y="2495"/>
                </a:lnTo>
                <a:lnTo>
                  <a:pt x="161373" y="2321"/>
                </a:lnTo>
                <a:lnTo>
                  <a:pt x="161005" y="2166"/>
                </a:lnTo>
                <a:lnTo>
                  <a:pt x="160599" y="2050"/>
                </a:lnTo>
                <a:lnTo>
                  <a:pt x="160213" y="1953"/>
                </a:lnTo>
                <a:lnTo>
                  <a:pt x="159807" y="1895"/>
                </a:lnTo>
                <a:lnTo>
                  <a:pt x="159401" y="1857"/>
                </a:lnTo>
                <a:lnTo>
                  <a:pt x="158995" y="1857"/>
                </a:lnTo>
                <a:lnTo>
                  <a:pt x="158569" y="1876"/>
                </a:lnTo>
                <a:lnTo>
                  <a:pt x="158163" y="1915"/>
                </a:lnTo>
                <a:lnTo>
                  <a:pt x="157757" y="1973"/>
                </a:lnTo>
                <a:lnTo>
                  <a:pt x="157351" y="2069"/>
                </a:lnTo>
                <a:lnTo>
                  <a:pt x="156945" y="2166"/>
                </a:lnTo>
                <a:lnTo>
                  <a:pt x="156539" y="2301"/>
                </a:lnTo>
                <a:lnTo>
                  <a:pt x="156153" y="2456"/>
                </a:lnTo>
                <a:lnTo>
                  <a:pt x="155766" y="2611"/>
                </a:lnTo>
                <a:lnTo>
                  <a:pt x="155399" y="2804"/>
                </a:lnTo>
                <a:lnTo>
                  <a:pt x="155031" y="2997"/>
                </a:lnTo>
                <a:lnTo>
                  <a:pt x="154664" y="3210"/>
                </a:lnTo>
                <a:lnTo>
                  <a:pt x="154316" y="3442"/>
                </a:lnTo>
                <a:lnTo>
                  <a:pt x="153987" y="3674"/>
                </a:lnTo>
                <a:lnTo>
                  <a:pt x="153659" y="3925"/>
                </a:lnTo>
                <a:lnTo>
                  <a:pt x="153021" y="4447"/>
                </a:lnTo>
                <a:lnTo>
                  <a:pt x="152402" y="4989"/>
                </a:lnTo>
                <a:lnTo>
                  <a:pt x="151803" y="5569"/>
                </a:lnTo>
                <a:lnTo>
                  <a:pt x="151223" y="6168"/>
                </a:lnTo>
                <a:lnTo>
                  <a:pt x="150101" y="7386"/>
                </a:lnTo>
                <a:lnTo>
                  <a:pt x="149889" y="7115"/>
                </a:lnTo>
                <a:lnTo>
                  <a:pt x="149637" y="6845"/>
                </a:lnTo>
                <a:lnTo>
                  <a:pt x="149367" y="6574"/>
                </a:lnTo>
                <a:lnTo>
                  <a:pt x="149077" y="6284"/>
                </a:lnTo>
                <a:lnTo>
                  <a:pt x="148767" y="6013"/>
                </a:lnTo>
                <a:lnTo>
                  <a:pt x="148439" y="5762"/>
                </a:lnTo>
                <a:lnTo>
                  <a:pt x="148110" y="5511"/>
                </a:lnTo>
                <a:lnTo>
                  <a:pt x="147743" y="5259"/>
                </a:lnTo>
                <a:lnTo>
                  <a:pt x="147395" y="5047"/>
                </a:lnTo>
                <a:lnTo>
                  <a:pt x="147028" y="4834"/>
                </a:lnTo>
                <a:lnTo>
                  <a:pt x="146641" y="4641"/>
                </a:lnTo>
                <a:lnTo>
                  <a:pt x="146274" y="4486"/>
                </a:lnTo>
                <a:lnTo>
                  <a:pt x="145906" y="4331"/>
                </a:lnTo>
                <a:lnTo>
                  <a:pt x="145539" y="4235"/>
                </a:lnTo>
                <a:lnTo>
                  <a:pt x="145191" y="4138"/>
                </a:lnTo>
                <a:lnTo>
                  <a:pt x="144862" y="4099"/>
                </a:lnTo>
                <a:lnTo>
                  <a:pt x="144534" y="4080"/>
                </a:lnTo>
                <a:lnTo>
                  <a:pt x="144224" y="4099"/>
                </a:lnTo>
                <a:lnTo>
                  <a:pt x="143915" y="4138"/>
                </a:lnTo>
                <a:lnTo>
                  <a:pt x="143606" y="4215"/>
                </a:lnTo>
                <a:lnTo>
                  <a:pt x="143316" y="4293"/>
                </a:lnTo>
                <a:lnTo>
                  <a:pt x="143006" y="4409"/>
                </a:lnTo>
                <a:lnTo>
                  <a:pt x="142716" y="4544"/>
                </a:lnTo>
                <a:lnTo>
                  <a:pt x="142426" y="4679"/>
                </a:lnTo>
                <a:lnTo>
                  <a:pt x="141866" y="4989"/>
                </a:lnTo>
                <a:lnTo>
                  <a:pt x="141305" y="5337"/>
                </a:lnTo>
                <a:lnTo>
                  <a:pt x="140203" y="6052"/>
                </a:lnTo>
                <a:lnTo>
                  <a:pt x="139778" y="6303"/>
                </a:lnTo>
                <a:lnTo>
                  <a:pt x="139352" y="6535"/>
                </a:lnTo>
                <a:lnTo>
                  <a:pt x="138927" y="6767"/>
                </a:lnTo>
                <a:lnTo>
                  <a:pt x="138482" y="6961"/>
                </a:lnTo>
                <a:lnTo>
                  <a:pt x="138038" y="7173"/>
                </a:lnTo>
                <a:lnTo>
                  <a:pt x="137593" y="7347"/>
                </a:lnTo>
                <a:lnTo>
                  <a:pt x="137129" y="7521"/>
                </a:lnTo>
                <a:lnTo>
                  <a:pt x="136684" y="7676"/>
                </a:lnTo>
                <a:lnTo>
                  <a:pt x="136220" y="7811"/>
                </a:lnTo>
                <a:lnTo>
                  <a:pt x="135737" y="7947"/>
                </a:lnTo>
                <a:lnTo>
                  <a:pt x="135273" y="8043"/>
                </a:lnTo>
                <a:lnTo>
                  <a:pt x="134790" y="8140"/>
                </a:lnTo>
                <a:lnTo>
                  <a:pt x="134306" y="8217"/>
                </a:lnTo>
                <a:lnTo>
                  <a:pt x="133823" y="8295"/>
                </a:lnTo>
                <a:lnTo>
                  <a:pt x="133340" y="8353"/>
                </a:lnTo>
                <a:lnTo>
                  <a:pt x="132856" y="8372"/>
                </a:lnTo>
                <a:lnTo>
                  <a:pt x="132760" y="8217"/>
                </a:lnTo>
                <a:lnTo>
                  <a:pt x="132644" y="8082"/>
                </a:lnTo>
                <a:lnTo>
                  <a:pt x="132508" y="7947"/>
                </a:lnTo>
                <a:lnTo>
                  <a:pt x="132354" y="7831"/>
                </a:lnTo>
                <a:lnTo>
                  <a:pt x="132199" y="7715"/>
                </a:lnTo>
                <a:lnTo>
                  <a:pt x="132025" y="7637"/>
                </a:lnTo>
                <a:lnTo>
                  <a:pt x="131851" y="7560"/>
                </a:lnTo>
                <a:lnTo>
                  <a:pt x="131658" y="7502"/>
                </a:lnTo>
                <a:lnTo>
                  <a:pt x="131484" y="7444"/>
                </a:lnTo>
                <a:lnTo>
                  <a:pt x="131271" y="7425"/>
                </a:lnTo>
                <a:lnTo>
                  <a:pt x="131078" y="7405"/>
                </a:lnTo>
                <a:lnTo>
                  <a:pt x="130885" y="7386"/>
                </a:lnTo>
                <a:lnTo>
                  <a:pt x="130672" y="7405"/>
                </a:lnTo>
                <a:lnTo>
                  <a:pt x="130479" y="7425"/>
                </a:lnTo>
                <a:lnTo>
                  <a:pt x="130285" y="7444"/>
                </a:lnTo>
                <a:lnTo>
                  <a:pt x="130092" y="7502"/>
                </a:lnTo>
                <a:lnTo>
                  <a:pt x="129744" y="7618"/>
                </a:lnTo>
                <a:lnTo>
                  <a:pt x="129377" y="7773"/>
                </a:lnTo>
                <a:lnTo>
                  <a:pt x="129048" y="7947"/>
                </a:lnTo>
                <a:lnTo>
                  <a:pt x="128719" y="8140"/>
                </a:lnTo>
                <a:lnTo>
                  <a:pt x="128391" y="8353"/>
                </a:lnTo>
                <a:lnTo>
                  <a:pt x="128081" y="8585"/>
                </a:lnTo>
                <a:lnTo>
                  <a:pt x="127443" y="9049"/>
                </a:lnTo>
                <a:lnTo>
                  <a:pt x="126960" y="9377"/>
                </a:lnTo>
                <a:lnTo>
                  <a:pt x="126457" y="9706"/>
                </a:lnTo>
                <a:lnTo>
                  <a:pt x="125955" y="10035"/>
                </a:lnTo>
                <a:lnTo>
                  <a:pt x="125433" y="10344"/>
                </a:lnTo>
                <a:lnTo>
                  <a:pt x="124911" y="10634"/>
                </a:lnTo>
                <a:lnTo>
                  <a:pt x="124389" y="10905"/>
                </a:lnTo>
                <a:lnTo>
                  <a:pt x="123847" y="11175"/>
                </a:lnTo>
                <a:lnTo>
                  <a:pt x="123306" y="11407"/>
                </a:lnTo>
                <a:lnTo>
                  <a:pt x="122745" y="11659"/>
                </a:lnTo>
                <a:lnTo>
                  <a:pt x="122204" y="11871"/>
                </a:lnTo>
                <a:lnTo>
                  <a:pt x="121643" y="12084"/>
                </a:lnTo>
                <a:lnTo>
                  <a:pt x="121063" y="12277"/>
                </a:lnTo>
                <a:lnTo>
                  <a:pt x="120503" y="12451"/>
                </a:lnTo>
                <a:lnTo>
                  <a:pt x="119923" y="12606"/>
                </a:lnTo>
                <a:lnTo>
                  <a:pt x="119343" y="12761"/>
                </a:lnTo>
                <a:lnTo>
                  <a:pt x="118763" y="12896"/>
                </a:lnTo>
                <a:lnTo>
                  <a:pt x="117680" y="13128"/>
                </a:lnTo>
                <a:lnTo>
                  <a:pt x="117139" y="13244"/>
                </a:lnTo>
                <a:lnTo>
                  <a:pt x="116617" y="13302"/>
                </a:lnTo>
                <a:lnTo>
                  <a:pt x="116365" y="13321"/>
                </a:lnTo>
                <a:lnTo>
                  <a:pt x="115843" y="13321"/>
                </a:lnTo>
                <a:lnTo>
                  <a:pt x="115573" y="13302"/>
                </a:lnTo>
                <a:lnTo>
                  <a:pt x="115321" y="13244"/>
                </a:lnTo>
                <a:lnTo>
                  <a:pt x="115051" y="13186"/>
                </a:lnTo>
                <a:lnTo>
                  <a:pt x="114800" y="13109"/>
                </a:lnTo>
                <a:lnTo>
                  <a:pt x="114529" y="12993"/>
                </a:lnTo>
                <a:lnTo>
                  <a:pt x="113930" y="12703"/>
                </a:lnTo>
                <a:lnTo>
                  <a:pt x="113350" y="12393"/>
                </a:lnTo>
                <a:lnTo>
                  <a:pt x="112770" y="12065"/>
                </a:lnTo>
                <a:lnTo>
                  <a:pt x="112190" y="11717"/>
                </a:lnTo>
                <a:lnTo>
                  <a:pt x="111629" y="11349"/>
                </a:lnTo>
                <a:lnTo>
                  <a:pt x="111068" y="10982"/>
                </a:lnTo>
                <a:lnTo>
                  <a:pt x="110527" y="10595"/>
                </a:lnTo>
                <a:lnTo>
                  <a:pt x="109986" y="10189"/>
                </a:lnTo>
                <a:lnTo>
                  <a:pt x="108903" y="9319"/>
                </a:lnTo>
                <a:lnTo>
                  <a:pt x="108362" y="8894"/>
                </a:lnTo>
                <a:lnTo>
                  <a:pt x="107782" y="8488"/>
                </a:lnTo>
                <a:lnTo>
                  <a:pt x="107511" y="8295"/>
                </a:lnTo>
                <a:lnTo>
                  <a:pt x="107202" y="8121"/>
                </a:lnTo>
                <a:lnTo>
                  <a:pt x="106912" y="7947"/>
                </a:lnTo>
                <a:lnTo>
                  <a:pt x="106602" y="7792"/>
                </a:lnTo>
                <a:lnTo>
                  <a:pt x="106293" y="7676"/>
                </a:lnTo>
                <a:lnTo>
                  <a:pt x="105984" y="7560"/>
                </a:lnTo>
                <a:lnTo>
                  <a:pt x="105655" y="7463"/>
                </a:lnTo>
                <a:lnTo>
                  <a:pt x="105326" y="7386"/>
                </a:lnTo>
                <a:lnTo>
                  <a:pt x="105056" y="7347"/>
                </a:lnTo>
                <a:lnTo>
                  <a:pt x="104785" y="7328"/>
                </a:lnTo>
                <a:lnTo>
                  <a:pt x="104495" y="7309"/>
                </a:lnTo>
                <a:lnTo>
                  <a:pt x="104224" y="7328"/>
                </a:lnTo>
                <a:lnTo>
                  <a:pt x="103954" y="7347"/>
                </a:lnTo>
                <a:lnTo>
                  <a:pt x="103683" y="7367"/>
                </a:lnTo>
                <a:lnTo>
                  <a:pt x="103412" y="7425"/>
                </a:lnTo>
                <a:lnTo>
                  <a:pt x="103161" y="7483"/>
                </a:lnTo>
                <a:lnTo>
                  <a:pt x="102890" y="7541"/>
                </a:lnTo>
                <a:lnTo>
                  <a:pt x="102620" y="7637"/>
                </a:lnTo>
                <a:lnTo>
                  <a:pt x="102098" y="7831"/>
                </a:lnTo>
                <a:lnTo>
                  <a:pt x="101614" y="8063"/>
                </a:lnTo>
                <a:lnTo>
                  <a:pt x="101131" y="8314"/>
                </a:lnTo>
                <a:lnTo>
                  <a:pt x="100667" y="8623"/>
                </a:lnTo>
                <a:lnTo>
                  <a:pt x="100222" y="8933"/>
                </a:lnTo>
                <a:lnTo>
                  <a:pt x="99778" y="9261"/>
                </a:lnTo>
                <a:lnTo>
                  <a:pt x="99372" y="9629"/>
                </a:lnTo>
                <a:lnTo>
                  <a:pt x="98946" y="9996"/>
                </a:lnTo>
                <a:lnTo>
                  <a:pt x="98560" y="10363"/>
                </a:lnTo>
                <a:lnTo>
                  <a:pt x="97767" y="11137"/>
                </a:lnTo>
                <a:lnTo>
                  <a:pt x="97419" y="10808"/>
                </a:lnTo>
                <a:lnTo>
                  <a:pt x="97071" y="10479"/>
                </a:lnTo>
                <a:lnTo>
                  <a:pt x="96317" y="9841"/>
                </a:lnTo>
                <a:lnTo>
                  <a:pt x="95505" y="9184"/>
                </a:lnTo>
                <a:lnTo>
                  <a:pt x="94693" y="8527"/>
                </a:lnTo>
                <a:lnTo>
                  <a:pt x="93862" y="7889"/>
                </a:lnTo>
                <a:lnTo>
                  <a:pt x="93069" y="7231"/>
                </a:lnTo>
                <a:lnTo>
                  <a:pt x="92315" y="6593"/>
                </a:lnTo>
                <a:lnTo>
                  <a:pt x="91967" y="6265"/>
                </a:lnTo>
                <a:lnTo>
                  <a:pt x="91619" y="5936"/>
                </a:lnTo>
                <a:lnTo>
                  <a:pt x="91349" y="5685"/>
                </a:lnTo>
                <a:lnTo>
                  <a:pt x="91059" y="5414"/>
                </a:lnTo>
                <a:lnTo>
                  <a:pt x="90769" y="5163"/>
                </a:lnTo>
                <a:lnTo>
                  <a:pt x="90440" y="4950"/>
                </a:lnTo>
                <a:lnTo>
                  <a:pt x="90111" y="4776"/>
                </a:lnTo>
                <a:lnTo>
                  <a:pt x="89957" y="4699"/>
                </a:lnTo>
                <a:lnTo>
                  <a:pt x="89783" y="4641"/>
                </a:lnTo>
                <a:lnTo>
                  <a:pt x="89609" y="4602"/>
                </a:lnTo>
                <a:lnTo>
                  <a:pt x="89415" y="4563"/>
                </a:lnTo>
                <a:lnTo>
                  <a:pt x="89048" y="4563"/>
                </a:lnTo>
                <a:lnTo>
                  <a:pt x="88913" y="4583"/>
                </a:lnTo>
                <a:lnTo>
                  <a:pt x="88758" y="4602"/>
                </a:lnTo>
                <a:lnTo>
                  <a:pt x="88487" y="4699"/>
                </a:lnTo>
                <a:lnTo>
                  <a:pt x="88236" y="4834"/>
                </a:lnTo>
                <a:lnTo>
                  <a:pt x="87985" y="4989"/>
                </a:lnTo>
                <a:lnTo>
                  <a:pt x="87753" y="5163"/>
                </a:lnTo>
                <a:lnTo>
                  <a:pt x="87540" y="5375"/>
                </a:lnTo>
                <a:lnTo>
                  <a:pt x="87095" y="5820"/>
                </a:lnTo>
                <a:lnTo>
                  <a:pt x="86670" y="6284"/>
                </a:lnTo>
                <a:lnTo>
                  <a:pt x="86438" y="6497"/>
                </a:lnTo>
                <a:lnTo>
                  <a:pt x="86206" y="6709"/>
                </a:lnTo>
                <a:lnTo>
                  <a:pt x="85974" y="6883"/>
                </a:lnTo>
                <a:lnTo>
                  <a:pt x="85723" y="7057"/>
                </a:lnTo>
                <a:lnTo>
                  <a:pt x="85452" y="7173"/>
                </a:lnTo>
                <a:lnTo>
                  <a:pt x="85181" y="7270"/>
                </a:lnTo>
                <a:lnTo>
                  <a:pt x="84969" y="7328"/>
                </a:lnTo>
                <a:lnTo>
                  <a:pt x="84756" y="7347"/>
                </a:lnTo>
                <a:lnTo>
                  <a:pt x="84543" y="7347"/>
                </a:lnTo>
                <a:lnTo>
                  <a:pt x="84350" y="7328"/>
                </a:lnTo>
                <a:lnTo>
                  <a:pt x="84137" y="7289"/>
                </a:lnTo>
                <a:lnTo>
                  <a:pt x="83944" y="7231"/>
                </a:lnTo>
                <a:lnTo>
                  <a:pt x="83731" y="7154"/>
                </a:lnTo>
                <a:lnTo>
                  <a:pt x="83538" y="7077"/>
                </a:lnTo>
                <a:lnTo>
                  <a:pt x="83345" y="6980"/>
                </a:lnTo>
                <a:lnTo>
                  <a:pt x="83151" y="6883"/>
                </a:lnTo>
                <a:lnTo>
                  <a:pt x="82784" y="6632"/>
                </a:lnTo>
                <a:lnTo>
                  <a:pt x="82417" y="6361"/>
                </a:lnTo>
                <a:lnTo>
                  <a:pt x="82088" y="6071"/>
                </a:lnTo>
                <a:lnTo>
                  <a:pt x="81450" y="5491"/>
                </a:lnTo>
                <a:lnTo>
                  <a:pt x="81122" y="5182"/>
                </a:lnTo>
                <a:lnTo>
                  <a:pt x="80793" y="4911"/>
                </a:lnTo>
                <a:lnTo>
                  <a:pt x="80445" y="4660"/>
                </a:lnTo>
                <a:lnTo>
                  <a:pt x="80078" y="4447"/>
                </a:lnTo>
                <a:lnTo>
                  <a:pt x="79884" y="4351"/>
                </a:lnTo>
                <a:lnTo>
                  <a:pt x="79691" y="4273"/>
                </a:lnTo>
                <a:lnTo>
                  <a:pt x="79498" y="4196"/>
                </a:lnTo>
                <a:lnTo>
                  <a:pt x="79285" y="4138"/>
                </a:lnTo>
                <a:lnTo>
                  <a:pt x="79034" y="4099"/>
                </a:lnTo>
                <a:lnTo>
                  <a:pt x="78782" y="4080"/>
                </a:lnTo>
                <a:lnTo>
                  <a:pt x="78531" y="4080"/>
                </a:lnTo>
                <a:lnTo>
                  <a:pt x="78280" y="4099"/>
                </a:lnTo>
                <a:lnTo>
                  <a:pt x="78028" y="4157"/>
                </a:lnTo>
                <a:lnTo>
                  <a:pt x="77777" y="4196"/>
                </a:lnTo>
                <a:lnTo>
                  <a:pt x="77545" y="4273"/>
                </a:lnTo>
                <a:lnTo>
                  <a:pt x="77294" y="4351"/>
                </a:lnTo>
                <a:lnTo>
                  <a:pt x="76810" y="4563"/>
                </a:lnTo>
                <a:lnTo>
                  <a:pt x="76327" y="4795"/>
                </a:lnTo>
                <a:lnTo>
                  <a:pt x="75863" y="5047"/>
                </a:lnTo>
                <a:lnTo>
                  <a:pt x="75418" y="5298"/>
                </a:lnTo>
                <a:lnTo>
                  <a:pt x="74432" y="5839"/>
                </a:lnTo>
                <a:lnTo>
                  <a:pt x="73446" y="6342"/>
                </a:lnTo>
                <a:lnTo>
                  <a:pt x="72441" y="6845"/>
                </a:lnTo>
                <a:lnTo>
                  <a:pt x="71416" y="7309"/>
                </a:lnTo>
                <a:lnTo>
                  <a:pt x="70392" y="7734"/>
                </a:lnTo>
                <a:lnTo>
                  <a:pt x="69348" y="8159"/>
                </a:lnTo>
                <a:lnTo>
                  <a:pt x="68304" y="8546"/>
                </a:lnTo>
                <a:lnTo>
                  <a:pt x="67260" y="8913"/>
                </a:lnTo>
                <a:lnTo>
                  <a:pt x="66177" y="9242"/>
                </a:lnTo>
                <a:lnTo>
                  <a:pt x="65114" y="9571"/>
                </a:lnTo>
                <a:lnTo>
                  <a:pt x="64031" y="9841"/>
                </a:lnTo>
                <a:lnTo>
                  <a:pt x="62949" y="10112"/>
                </a:lnTo>
                <a:lnTo>
                  <a:pt x="61847" y="10344"/>
                </a:lnTo>
                <a:lnTo>
                  <a:pt x="60764" y="10557"/>
                </a:lnTo>
                <a:lnTo>
                  <a:pt x="59662" y="10731"/>
                </a:lnTo>
                <a:lnTo>
                  <a:pt x="58541" y="10885"/>
                </a:lnTo>
                <a:lnTo>
                  <a:pt x="58193" y="10847"/>
                </a:lnTo>
                <a:lnTo>
                  <a:pt x="57864" y="10808"/>
                </a:lnTo>
                <a:lnTo>
                  <a:pt x="57516" y="10731"/>
                </a:lnTo>
                <a:lnTo>
                  <a:pt x="57187" y="10634"/>
                </a:lnTo>
                <a:lnTo>
                  <a:pt x="56859" y="10537"/>
                </a:lnTo>
                <a:lnTo>
                  <a:pt x="56530" y="10402"/>
                </a:lnTo>
                <a:lnTo>
                  <a:pt x="56201" y="10267"/>
                </a:lnTo>
                <a:lnTo>
                  <a:pt x="55892" y="10112"/>
                </a:lnTo>
                <a:lnTo>
                  <a:pt x="55583" y="9938"/>
                </a:lnTo>
                <a:lnTo>
                  <a:pt x="55273" y="9745"/>
                </a:lnTo>
                <a:lnTo>
                  <a:pt x="54983" y="9551"/>
                </a:lnTo>
                <a:lnTo>
                  <a:pt x="54693" y="9339"/>
                </a:lnTo>
                <a:lnTo>
                  <a:pt x="54423" y="9107"/>
                </a:lnTo>
                <a:lnTo>
                  <a:pt x="54152" y="8875"/>
                </a:lnTo>
                <a:lnTo>
                  <a:pt x="53901" y="8643"/>
                </a:lnTo>
                <a:lnTo>
                  <a:pt x="53669" y="8391"/>
                </a:lnTo>
                <a:lnTo>
                  <a:pt x="53185" y="7869"/>
                </a:lnTo>
                <a:lnTo>
                  <a:pt x="52741" y="7347"/>
                </a:lnTo>
                <a:lnTo>
                  <a:pt x="51871" y="6265"/>
                </a:lnTo>
                <a:lnTo>
                  <a:pt x="51426" y="5723"/>
                </a:lnTo>
                <a:lnTo>
                  <a:pt x="50981" y="5182"/>
                </a:lnTo>
                <a:lnTo>
                  <a:pt x="50517" y="4660"/>
                </a:lnTo>
                <a:lnTo>
                  <a:pt x="50034" y="4157"/>
                </a:lnTo>
                <a:lnTo>
                  <a:pt x="49783" y="3925"/>
                </a:lnTo>
                <a:lnTo>
                  <a:pt x="49531" y="3693"/>
                </a:lnTo>
                <a:lnTo>
                  <a:pt x="49261" y="3461"/>
                </a:lnTo>
                <a:lnTo>
                  <a:pt x="48971" y="3249"/>
                </a:lnTo>
                <a:lnTo>
                  <a:pt x="48681" y="3036"/>
                </a:lnTo>
                <a:lnTo>
                  <a:pt x="48391" y="2843"/>
                </a:lnTo>
                <a:lnTo>
                  <a:pt x="48101" y="2669"/>
                </a:lnTo>
                <a:lnTo>
                  <a:pt x="47792" y="2495"/>
                </a:lnTo>
                <a:lnTo>
                  <a:pt x="47463" y="2359"/>
                </a:lnTo>
                <a:lnTo>
                  <a:pt x="47154" y="2224"/>
                </a:lnTo>
                <a:lnTo>
                  <a:pt x="46825" y="2108"/>
                </a:lnTo>
                <a:lnTo>
                  <a:pt x="46496" y="2011"/>
                </a:lnTo>
                <a:lnTo>
                  <a:pt x="46168" y="1953"/>
                </a:lnTo>
                <a:lnTo>
                  <a:pt x="45820" y="1895"/>
                </a:lnTo>
                <a:lnTo>
                  <a:pt x="45472" y="1876"/>
                </a:lnTo>
                <a:lnTo>
                  <a:pt x="45124" y="1876"/>
                </a:lnTo>
                <a:lnTo>
                  <a:pt x="44737" y="1915"/>
                </a:lnTo>
                <a:lnTo>
                  <a:pt x="44370" y="1973"/>
                </a:lnTo>
                <a:lnTo>
                  <a:pt x="44002" y="2069"/>
                </a:lnTo>
                <a:lnTo>
                  <a:pt x="43635" y="2185"/>
                </a:lnTo>
                <a:lnTo>
                  <a:pt x="43287" y="2321"/>
                </a:lnTo>
                <a:lnTo>
                  <a:pt x="42939" y="2495"/>
                </a:lnTo>
                <a:lnTo>
                  <a:pt x="42591" y="2669"/>
                </a:lnTo>
                <a:lnTo>
                  <a:pt x="42243" y="2862"/>
                </a:lnTo>
                <a:lnTo>
                  <a:pt x="41914" y="3075"/>
                </a:lnTo>
                <a:lnTo>
                  <a:pt x="41605" y="3307"/>
                </a:lnTo>
                <a:lnTo>
                  <a:pt x="40967" y="3790"/>
                </a:lnTo>
                <a:lnTo>
                  <a:pt x="40368" y="4293"/>
                </a:lnTo>
                <a:lnTo>
                  <a:pt x="39768" y="4815"/>
                </a:lnTo>
                <a:lnTo>
                  <a:pt x="39459" y="4428"/>
                </a:lnTo>
                <a:lnTo>
                  <a:pt x="39150" y="4041"/>
                </a:lnTo>
                <a:lnTo>
                  <a:pt x="38802" y="3655"/>
                </a:lnTo>
                <a:lnTo>
                  <a:pt x="38454" y="3287"/>
                </a:lnTo>
                <a:lnTo>
                  <a:pt x="38086" y="2920"/>
                </a:lnTo>
                <a:lnTo>
                  <a:pt x="37700" y="2553"/>
                </a:lnTo>
                <a:lnTo>
                  <a:pt x="37313" y="2224"/>
                </a:lnTo>
                <a:lnTo>
                  <a:pt x="36907" y="1895"/>
                </a:lnTo>
                <a:lnTo>
                  <a:pt x="36501" y="1586"/>
                </a:lnTo>
                <a:lnTo>
                  <a:pt x="36076" y="1296"/>
                </a:lnTo>
                <a:lnTo>
                  <a:pt x="35631" y="1026"/>
                </a:lnTo>
                <a:lnTo>
                  <a:pt x="35186" y="794"/>
                </a:lnTo>
                <a:lnTo>
                  <a:pt x="34742" y="581"/>
                </a:lnTo>
                <a:lnTo>
                  <a:pt x="34278" y="388"/>
                </a:lnTo>
                <a:lnTo>
                  <a:pt x="33794" y="233"/>
                </a:lnTo>
                <a:lnTo>
                  <a:pt x="33330" y="117"/>
                </a:lnTo>
                <a:lnTo>
                  <a:pt x="32847" y="40"/>
                </a:lnTo>
                <a:lnTo>
                  <a:pt x="32364" y="1"/>
                </a:lnTo>
                <a:close/>
              </a:path>
            </a:pathLst>
          </a:custGeom>
          <a:solidFill>
            <a:srgbClr val="8BCD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29"/>
          <p:cNvSpPr/>
          <p:nvPr/>
        </p:nvSpPr>
        <p:spPr>
          <a:xfrm flipH="1">
            <a:off x="-27366" y="3278375"/>
            <a:ext cx="9198732" cy="2174245"/>
          </a:xfrm>
          <a:custGeom>
            <a:avLst/>
            <a:gdLst/>
            <a:ahLst/>
            <a:cxnLst/>
            <a:rect l="l" t="t" r="r" b="b"/>
            <a:pathLst>
              <a:path w="174964" h="64303" extrusionOk="0">
                <a:moveTo>
                  <a:pt x="31880" y="1"/>
                </a:moveTo>
                <a:lnTo>
                  <a:pt x="31416" y="20"/>
                </a:lnTo>
                <a:lnTo>
                  <a:pt x="30933" y="98"/>
                </a:lnTo>
                <a:lnTo>
                  <a:pt x="30469" y="175"/>
                </a:lnTo>
                <a:lnTo>
                  <a:pt x="29986" y="310"/>
                </a:lnTo>
                <a:lnTo>
                  <a:pt x="29522" y="446"/>
                </a:lnTo>
                <a:lnTo>
                  <a:pt x="29058" y="600"/>
                </a:lnTo>
                <a:lnTo>
                  <a:pt x="28594" y="794"/>
                </a:lnTo>
                <a:lnTo>
                  <a:pt x="28130" y="987"/>
                </a:lnTo>
                <a:lnTo>
                  <a:pt x="27685" y="1200"/>
                </a:lnTo>
                <a:lnTo>
                  <a:pt x="26796" y="1644"/>
                </a:lnTo>
                <a:lnTo>
                  <a:pt x="25926" y="2108"/>
                </a:lnTo>
                <a:lnTo>
                  <a:pt x="14519" y="8314"/>
                </a:lnTo>
                <a:lnTo>
                  <a:pt x="14519" y="8082"/>
                </a:lnTo>
                <a:lnTo>
                  <a:pt x="14500" y="7869"/>
                </a:lnTo>
                <a:lnTo>
                  <a:pt x="14461" y="7637"/>
                </a:lnTo>
                <a:lnTo>
                  <a:pt x="14384" y="7444"/>
                </a:lnTo>
                <a:lnTo>
                  <a:pt x="14307" y="7231"/>
                </a:lnTo>
                <a:lnTo>
                  <a:pt x="14191" y="7038"/>
                </a:lnTo>
                <a:lnTo>
                  <a:pt x="14075" y="6864"/>
                </a:lnTo>
                <a:lnTo>
                  <a:pt x="13920" y="6690"/>
                </a:lnTo>
                <a:lnTo>
                  <a:pt x="13766" y="6535"/>
                </a:lnTo>
                <a:lnTo>
                  <a:pt x="13611" y="6381"/>
                </a:lnTo>
                <a:lnTo>
                  <a:pt x="13418" y="6245"/>
                </a:lnTo>
                <a:lnTo>
                  <a:pt x="13224" y="6129"/>
                </a:lnTo>
                <a:lnTo>
                  <a:pt x="13031" y="6013"/>
                </a:lnTo>
                <a:lnTo>
                  <a:pt x="12818" y="5917"/>
                </a:lnTo>
                <a:lnTo>
                  <a:pt x="12606" y="5839"/>
                </a:lnTo>
                <a:lnTo>
                  <a:pt x="12374" y="5781"/>
                </a:lnTo>
                <a:lnTo>
                  <a:pt x="12084" y="5723"/>
                </a:lnTo>
                <a:lnTo>
                  <a:pt x="11794" y="5704"/>
                </a:lnTo>
                <a:lnTo>
                  <a:pt x="11504" y="5723"/>
                </a:lnTo>
                <a:lnTo>
                  <a:pt x="11214" y="5743"/>
                </a:lnTo>
                <a:lnTo>
                  <a:pt x="10924" y="5801"/>
                </a:lnTo>
                <a:lnTo>
                  <a:pt x="10634" y="5878"/>
                </a:lnTo>
                <a:lnTo>
                  <a:pt x="10363" y="5994"/>
                </a:lnTo>
                <a:lnTo>
                  <a:pt x="10073" y="6110"/>
                </a:lnTo>
                <a:lnTo>
                  <a:pt x="9802" y="6226"/>
                </a:lnTo>
                <a:lnTo>
                  <a:pt x="9532" y="6381"/>
                </a:lnTo>
                <a:lnTo>
                  <a:pt x="8990" y="6690"/>
                </a:lnTo>
                <a:lnTo>
                  <a:pt x="7927" y="7328"/>
                </a:lnTo>
                <a:lnTo>
                  <a:pt x="7482" y="7579"/>
                </a:lnTo>
                <a:lnTo>
                  <a:pt x="7018" y="7831"/>
                </a:lnTo>
                <a:lnTo>
                  <a:pt x="6554" y="8063"/>
                </a:lnTo>
                <a:lnTo>
                  <a:pt x="6071" y="8275"/>
                </a:lnTo>
                <a:lnTo>
                  <a:pt x="5588" y="8469"/>
                </a:lnTo>
                <a:lnTo>
                  <a:pt x="5104" y="8662"/>
                </a:lnTo>
                <a:lnTo>
                  <a:pt x="4621" y="8836"/>
                </a:lnTo>
                <a:lnTo>
                  <a:pt x="4118" y="8991"/>
                </a:lnTo>
                <a:lnTo>
                  <a:pt x="3616" y="9126"/>
                </a:lnTo>
                <a:lnTo>
                  <a:pt x="3113" y="9242"/>
                </a:lnTo>
                <a:lnTo>
                  <a:pt x="2591" y="9339"/>
                </a:lnTo>
                <a:lnTo>
                  <a:pt x="2088" y="9435"/>
                </a:lnTo>
                <a:lnTo>
                  <a:pt x="1566" y="9513"/>
                </a:lnTo>
                <a:lnTo>
                  <a:pt x="1044" y="9571"/>
                </a:lnTo>
                <a:lnTo>
                  <a:pt x="522" y="9609"/>
                </a:lnTo>
                <a:lnTo>
                  <a:pt x="0" y="9629"/>
                </a:lnTo>
                <a:lnTo>
                  <a:pt x="97" y="13824"/>
                </a:lnTo>
                <a:lnTo>
                  <a:pt x="116" y="14249"/>
                </a:lnTo>
                <a:lnTo>
                  <a:pt x="116" y="64302"/>
                </a:lnTo>
                <a:lnTo>
                  <a:pt x="173514" y="64264"/>
                </a:lnTo>
                <a:lnTo>
                  <a:pt x="174732" y="21306"/>
                </a:lnTo>
                <a:lnTo>
                  <a:pt x="174848" y="17149"/>
                </a:lnTo>
                <a:lnTo>
                  <a:pt x="174964" y="13012"/>
                </a:lnTo>
                <a:lnTo>
                  <a:pt x="174287" y="12722"/>
                </a:lnTo>
                <a:lnTo>
                  <a:pt x="173610" y="12432"/>
                </a:lnTo>
                <a:lnTo>
                  <a:pt x="172972" y="12142"/>
                </a:lnTo>
                <a:lnTo>
                  <a:pt x="172334" y="11813"/>
                </a:lnTo>
                <a:lnTo>
                  <a:pt x="171716" y="11485"/>
                </a:lnTo>
                <a:lnTo>
                  <a:pt x="171116" y="11137"/>
                </a:lnTo>
                <a:lnTo>
                  <a:pt x="170536" y="10769"/>
                </a:lnTo>
                <a:lnTo>
                  <a:pt x="169956" y="10383"/>
                </a:lnTo>
                <a:lnTo>
                  <a:pt x="169396" y="9977"/>
                </a:lnTo>
                <a:lnTo>
                  <a:pt x="168854" y="9551"/>
                </a:lnTo>
                <a:lnTo>
                  <a:pt x="168332" y="9107"/>
                </a:lnTo>
                <a:lnTo>
                  <a:pt x="167810" y="8643"/>
                </a:lnTo>
                <a:lnTo>
                  <a:pt x="167288" y="8159"/>
                </a:lnTo>
                <a:lnTo>
                  <a:pt x="166786" y="7657"/>
                </a:lnTo>
                <a:lnTo>
                  <a:pt x="166302" y="7115"/>
                </a:lnTo>
                <a:lnTo>
                  <a:pt x="165819" y="6555"/>
                </a:lnTo>
                <a:lnTo>
                  <a:pt x="165316" y="5955"/>
                </a:lnTo>
                <a:lnTo>
                  <a:pt x="164833" y="5356"/>
                </a:lnTo>
                <a:lnTo>
                  <a:pt x="164331" y="4757"/>
                </a:lnTo>
                <a:lnTo>
                  <a:pt x="163809" y="4157"/>
                </a:lnTo>
                <a:lnTo>
                  <a:pt x="163538" y="3887"/>
                </a:lnTo>
                <a:lnTo>
                  <a:pt x="163267" y="3616"/>
                </a:lnTo>
                <a:lnTo>
                  <a:pt x="162977" y="3365"/>
                </a:lnTo>
                <a:lnTo>
                  <a:pt x="162687" y="3113"/>
                </a:lnTo>
                <a:lnTo>
                  <a:pt x="162378" y="2901"/>
                </a:lnTo>
                <a:lnTo>
                  <a:pt x="162069" y="2688"/>
                </a:lnTo>
                <a:lnTo>
                  <a:pt x="161721" y="2495"/>
                </a:lnTo>
                <a:lnTo>
                  <a:pt x="161373" y="2321"/>
                </a:lnTo>
                <a:lnTo>
                  <a:pt x="161005" y="2166"/>
                </a:lnTo>
                <a:lnTo>
                  <a:pt x="160599" y="2050"/>
                </a:lnTo>
                <a:lnTo>
                  <a:pt x="160213" y="1953"/>
                </a:lnTo>
                <a:lnTo>
                  <a:pt x="159807" y="1895"/>
                </a:lnTo>
                <a:lnTo>
                  <a:pt x="159401" y="1857"/>
                </a:lnTo>
                <a:lnTo>
                  <a:pt x="158995" y="1857"/>
                </a:lnTo>
                <a:lnTo>
                  <a:pt x="158569" y="1876"/>
                </a:lnTo>
                <a:lnTo>
                  <a:pt x="158163" y="1915"/>
                </a:lnTo>
                <a:lnTo>
                  <a:pt x="157757" y="1973"/>
                </a:lnTo>
                <a:lnTo>
                  <a:pt x="157351" y="2069"/>
                </a:lnTo>
                <a:lnTo>
                  <a:pt x="156945" y="2166"/>
                </a:lnTo>
                <a:lnTo>
                  <a:pt x="156539" y="2301"/>
                </a:lnTo>
                <a:lnTo>
                  <a:pt x="156153" y="2456"/>
                </a:lnTo>
                <a:lnTo>
                  <a:pt x="155766" y="2611"/>
                </a:lnTo>
                <a:lnTo>
                  <a:pt x="155399" y="2804"/>
                </a:lnTo>
                <a:lnTo>
                  <a:pt x="155031" y="2997"/>
                </a:lnTo>
                <a:lnTo>
                  <a:pt x="154664" y="3210"/>
                </a:lnTo>
                <a:lnTo>
                  <a:pt x="154316" y="3442"/>
                </a:lnTo>
                <a:lnTo>
                  <a:pt x="153987" y="3674"/>
                </a:lnTo>
                <a:lnTo>
                  <a:pt x="153659" y="3925"/>
                </a:lnTo>
                <a:lnTo>
                  <a:pt x="153021" y="4447"/>
                </a:lnTo>
                <a:lnTo>
                  <a:pt x="152402" y="4989"/>
                </a:lnTo>
                <a:lnTo>
                  <a:pt x="151803" y="5569"/>
                </a:lnTo>
                <a:lnTo>
                  <a:pt x="151223" y="6168"/>
                </a:lnTo>
                <a:lnTo>
                  <a:pt x="150101" y="7386"/>
                </a:lnTo>
                <a:lnTo>
                  <a:pt x="149889" y="7115"/>
                </a:lnTo>
                <a:lnTo>
                  <a:pt x="149637" y="6845"/>
                </a:lnTo>
                <a:lnTo>
                  <a:pt x="149367" y="6574"/>
                </a:lnTo>
                <a:lnTo>
                  <a:pt x="149077" y="6284"/>
                </a:lnTo>
                <a:lnTo>
                  <a:pt x="148767" y="6013"/>
                </a:lnTo>
                <a:lnTo>
                  <a:pt x="148439" y="5762"/>
                </a:lnTo>
                <a:lnTo>
                  <a:pt x="148110" y="5511"/>
                </a:lnTo>
                <a:lnTo>
                  <a:pt x="147743" y="5259"/>
                </a:lnTo>
                <a:lnTo>
                  <a:pt x="147395" y="5047"/>
                </a:lnTo>
                <a:lnTo>
                  <a:pt x="147028" y="4834"/>
                </a:lnTo>
                <a:lnTo>
                  <a:pt x="146641" y="4641"/>
                </a:lnTo>
                <a:lnTo>
                  <a:pt x="146274" y="4486"/>
                </a:lnTo>
                <a:lnTo>
                  <a:pt x="145906" y="4331"/>
                </a:lnTo>
                <a:lnTo>
                  <a:pt x="145539" y="4235"/>
                </a:lnTo>
                <a:lnTo>
                  <a:pt x="145191" y="4138"/>
                </a:lnTo>
                <a:lnTo>
                  <a:pt x="144862" y="4099"/>
                </a:lnTo>
                <a:lnTo>
                  <a:pt x="144534" y="4080"/>
                </a:lnTo>
                <a:lnTo>
                  <a:pt x="144224" y="4099"/>
                </a:lnTo>
                <a:lnTo>
                  <a:pt x="143915" y="4138"/>
                </a:lnTo>
                <a:lnTo>
                  <a:pt x="143606" y="4215"/>
                </a:lnTo>
                <a:lnTo>
                  <a:pt x="143316" y="4293"/>
                </a:lnTo>
                <a:lnTo>
                  <a:pt x="143006" y="4409"/>
                </a:lnTo>
                <a:lnTo>
                  <a:pt x="142716" y="4544"/>
                </a:lnTo>
                <a:lnTo>
                  <a:pt x="142426" y="4679"/>
                </a:lnTo>
                <a:lnTo>
                  <a:pt x="141866" y="4989"/>
                </a:lnTo>
                <a:lnTo>
                  <a:pt x="141305" y="5337"/>
                </a:lnTo>
                <a:lnTo>
                  <a:pt x="140203" y="6052"/>
                </a:lnTo>
                <a:lnTo>
                  <a:pt x="139778" y="6303"/>
                </a:lnTo>
                <a:lnTo>
                  <a:pt x="139352" y="6535"/>
                </a:lnTo>
                <a:lnTo>
                  <a:pt x="138927" y="6767"/>
                </a:lnTo>
                <a:lnTo>
                  <a:pt x="138482" y="6961"/>
                </a:lnTo>
                <a:lnTo>
                  <a:pt x="138038" y="7173"/>
                </a:lnTo>
                <a:lnTo>
                  <a:pt x="137593" y="7347"/>
                </a:lnTo>
                <a:lnTo>
                  <a:pt x="137129" y="7521"/>
                </a:lnTo>
                <a:lnTo>
                  <a:pt x="136684" y="7676"/>
                </a:lnTo>
                <a:lnTo>
                  <a:pt x="136220" y="7811"/>
                </a:lnTo>
                <a:lnTo>
                  <a:pt x="135737" y="7947"/>
                </a:lnTo>
                <a:lnTo>
                  <a:pt x="135273" y="8043"/>
                </a:lnTo>
                <a:lnTo>
                  <a:pt x="134790" y="8140"/>
                </a:lnTo>
                <a:lnTo>
                  <a:pt x="134306" y="8217"/>
                </a:lnTo>
                <a:lnTo>
                  <a:pt x="133823" y="8295"/>
                </a:lnTo>
                <a:lnTo>
                  <a:pt x="133340" y="8353"/>
                </a:lnTo>
                <a:lnTo>
                  <a:pt x="132856" y="8372"/>
                </a:lnTo>
                <a:lnTo>
                  <a:pt x="132760" y="8217"/>
                </a:lnTo>
                <a:lnTo>
                  <a:pt x="132644" y="8082"/>
                </a:lnTo>
                <a:lnTo>
                  <a:pt x="132508" y="7947"/>
                </a:lnTo>
                <a:lnTo>
                  <a:pt x="132354" y="7831"/>
                </a:lnTo>
                <a:lnTo>
                  <a:pt x="132199" y="7715"/>
                </a:lnTo>
                <a:lnTo>
                  <a:pt x="132025" y="7637"/>
                </a:lnTo>
                <a:lnTo>
                  <a:pt x="131851" y="7560"/>
                </a:lnTo>
                <a:lnTo>
                  <a:pt x="131658" y="7502"/>
                </a:lnTo>
                <a:lnTo>
                  <a:pt x="131484" y="7444"/>
                </a:lnTo>
                <a:lnTo>
                  <a:pt x="131271" y="7425"/>
                </a:lnTo>
                <a:lnTo>
                  <a:pt x="131078" y="7405"/>
                </a:lnTo>
                <a:lnTo>
                  <a:pt x="130885" y="7386"/>
                </a:lnTo>
                <a:lnTo>
                  <a:pt x="130672" y="7405"/>
                </a:lnTo>
                <a:lnTo>
                  <a:pt x="130479" y="7425"/>
                </a:lnTo>
                <a:lnTo>
                  <a:pt x="130285" y="7444"/>
                </a:lnTo>
                <a:lnTo>
                  <a:pt x="130092" y="7502"/>
                </a:lnTo>
                <a:lnTo>
                  <a:pt x="129744" y="7618"/>
                </a:lnTo>
                <a:lnTo>
                  <a:pt x="129377" y="7773"/>
                </a:lnTo>
                <a:lnTo>
                  <a:pt x="129048" y="7947"/>
                </a:lnTo>
                <a:lnTo>
                  <a:pt x="128719" y="8140"/>
                </a:lnTo>
                <a:lnTo>
                  <a:pt x="128391" y="8353"/>
                </a:lnTo>
                <a:lnTo>
                  <a:pt x="128081" y="8585"/>
                </a:lnTo>
                <a:lnTo>
                  <a:pt x="127443" y="9049"/>
                </a:lnTo>
                <a:lnTo>
                  <a:pt x="126960" y="9377"/>
                </a:lnTo>
                <a:lnTo>
                  <a:pt x="126457" y="9706"/>
                </a:lnTo>
                <a:lnTo>
                  <a:pt x="125955" y="10035"/>
                </a:lnTo>
                <a:lnTo>
                  <a:pt x="125433" y="10344"/>
                </a:lnTo>
                <a:lnTo>
                  <a:pt x="124911" y="10634"/>
                </a:lnTo>
                <a:lnTo>
                  <a:pt x="124389" y="10905"/>
                </a:lnTo>
                <a:lnTo>
                  <a:pt x="123847" y="11175"/>
                </a:lnTo>
                <a:lnTo>
                  <a:pt x="123306" y="11407"/>
                </a:lnTo>
                <a:lnTo>
                  <a:pt x="122745" y="11659"/>
                </a:lnTo>
                <a:lnTo>
                  <a:pt x="122204" y="11871"/>
                </a:lnTo>
                <a:lnTo>
                  <a:pt x="121643" y="12084"/>
                </a:lnTo>
                <a:lnTo>
                  <a:pt x="121063" y="12277"/>
                </a:lnTo>
                <a:lnTo>
                  <a:pt x="120503" y="12451"/>
                </a:lnTo>
                <a:lnTo>
                  <a:pt x="119923" y="12606"/>
                </a:lnTo>
                <a:lnTo>
                  <a:pt x="119343" y="12761"/>
                </a:lnTo>
                <a:lnTo>
                  <a:pt x="118763" y="12896"/>
                </a:lnTo>
                <a:lnTo>
                  <a:pt x="117680" y="13128"/>
                </a:lnTo>
                <a:lnTo>
                  <a:pt x="117139" y="13244"/>
                </a:lnTo>
                <a:lnTo>
                  <a:pt x="116617" y="13302"/>
                </a:lnTo>
                <a:lnTo>
                  <a:pt x="116365" y="13321"/>
                </a:lnTo>
                <a:lnTo>
                  <a:pt x="115843" y="13321"/>
                </a:lnTo>
                <a:lnTo>
                  <a:pt x="115573" y="13302"/>
                </a:lnTo>
                <a:lnTo>
                  <a:pt x="115321" y="13244"/>
                </a:lnTo>
                <a:lnTo>
                  <a:pt x="115051" y="13186"/>
                </a:lnTo>
                <a:lnTo>
                  <a:pt x="114800" y="13109"/>
                </a:lnTo>
                <a:lnTo>
                  <a:pt x="114529" y="12993"/>
                </a:lnTo>
                <a:lnTo>
                  <a:pt x="113930" y="12703"/>
                </a:lnTo>
                <a:lnTo>
                  <a:pt x="113350" y="12393"/>
                </a:lnTo>
                <a:lnTo>
                  <a:pt x="112770" y="12065"/>
                </a:lnTo>
                <a:lnTo>
                  <a:pt x="112190" y="11717"/>
                </a:lnTo>
                <a:lnTo>
                  <a:pt x="111629" y="11349"/>
                </a:lnTo>
                <a:lnTo>
                  <a:pt x="111068" y="10982"/>
                </a:lnTo>
                <a:lnTo>
                  <a:pt x="110527" y="10595"/>
                </a:lnTo>
                <a:lnTo>
                  <a:pt x="109986" y="10189"/>
                </a:lnTo>
                <a:lnTo>
                  <a:pt x="108903" y="9319"/>
                </a:lnTo>
                <a:lnTo>
                  <a:pt x="108362" y="8894"/>
                </a:lnTo>
                <a:lnTo>
                  <a:pt x="107782" y="8488"/>
                </a:lnTo>
                <a:lnTo>
                  <a:pt x="107511" y="8295"/>
                </a:lnTo>
                <a:lnTo>
                  <a:pt x="107202" y="8121"/>
                </a:lnTo>
                <a:lnTo>
                  <a:pt x="106912" y="7947"/>
                </a:lnTo>
                <a:lnTo>
                  <a:pt x="106602" y="7792"/>
                </a:lnTo>
                <a:lnTo>
                  <a:pt x="106293" y="7676"/>
                </a:lnTo>
                <a:lnTo>
                  <a:pt x="105984" y="7560"/>
                </a:lnTo>
                <a:lnTo>
                  <a:pt x="105655" y="7463"/>
                </a:lnTo>
                <a:lnTo>
                  <a:pt x="105326" y="7386"/>
                </a:lnTo>
                <a:lnTo>
                  <a:pt x="105056" y="7347"/>
                </a:lnTo>
                <a:lnTo>
                  <a:pt x="104785" y="7328"/>
                </a:lnTo>
                <a:lnTo>
                  <a:pt x="104495" y="7309"/>
                </a:lnTo>
                <a:lnTo>
                  <a:pt x="104224" y="7328"/>
                </a:lnTo>
                <a:lnTo>
                  <a:pt x="103954" y="7347"/>
                </a:lnTo>
                <a:lnTo>
                  <a:pt x="103683" y="7367"/>
                </a:lnTo>
                <a:lnTo>
                  <a:pt x="103412" y="7425"/>
                </a:lnTo>
                <a:lnTo>
                  <a:pt x="103161" y="7483"/>
                </a:lnTo>
                <a:lnTo>
                  <a:pt x="102890" y="7541"/>
                </a:lnTo>
                <a:lnTo>
                  <a:pt x="102620" y="7637"/>
                </a:lnTo>
                <a:lnTo>
                  <a:pt x="102098" y="7831"/>
                </a:lnTo>
                <a:lnTo>
                  <a:pt x="101614" y="8063"/>
                </a:lnTo>
                <a:lnTo>
                  <a:pt x="101131" y="8314"/>
                </a:lnTo>
                <a:lnTo>
                  <a:pt x="100667" y="8623"/>
                </a:lnTo>
                <a:lnTo>
                  <a:pt x="100222" y="8933"/>
                </a:lnTo>
                <a:lnTo>
                  <a:pt x="99778" y="9261"/>
                </a:lnTo>
                <a:lnTo>
                  <a:pt x="99372" y="9629"/>
                </a:lnTo>
                <a:lnTo>
                  <a:pt x="98946" y="9996"/>
                </a:lnTo>
                <a:lnTo>
                  <a:pt x="98560" y="10363"/>
                </a:lnTo>
                <a:lnTo>
                  <a:pt x="97767" y="11137"/>
                </a:lnTo>
                <a:lnTo>
                  <a:pt x="97419" y="10808"/>
                </a:lnTo>
                <a:lnTo>
                  <a:pt x="97071" y="10479"/>
                </a:lnTo>
                <a:lnTo>
                  <a:pt x="96317" y="9841"/>
                </a:lnTo>
                <a:lnTo>
                  <a:pt x="95505" y="9184"/>
                </a:lnTo>
                <a:lnTo>
                  <a:pt x="94693" y="8527"/>
                </a:lnTo>
                <a:lnTo>
                  <a:pt x="93862" y="7889"/>
                </a:lnTo>
                <a:lnTo>
                  <a:pt x="93069" y="7231"/>
                </a:lnTo>
                <a:lnTo>
                  <a:pt x="92315" y="6593"/>
                </a:lnTo>
                <a:lnTo>
                  <a:pt x="91967" y="6265"/>
                </a:lnTo>
                <a:lnTo>
                  <a:pt x="91619" y="5936"/>
                </a:lnTo>
                <a:lnTo>
                  <a:pt x="91349" y="5685"/>
                </a:lnTo>
                <a:lnTo>
                  <a:pt x="91059" y="5414"/>
                </a:lnTo>
                <a:lnTo>
                  <a:pt x="90769" y="5163"/>
                </a:lnTo>
                <a:lnTo>
                  <a:pt x="90440" y="4950"/>
                </a:lnTo>
                <a:lnTo>
                  <a:pt x="90111" y="4776"/>
                </a:lnTo>
                <a:lnTo>
                  <a:pt x="89957" y="4699"/>
                </a:lnTo>
                <a:lnTo>
                  <a:pt x="89783" y="4641"/>
                </a:lnTo>
                <a:lnTo>
                  <a:pt x="89609" y="4602"/>
                </a:lnTo>
                <a:lnTo>
                  <a:pt x="89415" y="4563"/>
                </a:lnTo>
                <a:lnTo>
                  <a:pt x="89048" y="4563"/>
                </a:lnTo>
                <a:lnTo>
                  <a:pt x="88913" y="4583"/>
                </a:lnTo>
                <a:lnTo>
                  <a:pt x="88758" y="4602"/>
                </a:lnTo>
                <a:lnTo>
                  <a:pt x="88487" y="4699"/>
                </a:lnTo>
                <a:lnTo>
                  <a:pt x="88236" y="4834"/>
                </a:lnTo>
                <a:lnTo>
                  <a:pt x="87985" y="4989"/>
                </a:lnTo>
                <a:lnTo>
                  <a:pt x="87753" y="5163"/>
                </a:lnTo>
                <a:lnTo>
                  <a:pt x="87540" y="5375"/>
                </a:lnTo>
                <a:lnTo>
                  <a:pt x="87095" y="5820"/>
                </a:lnTo>
                <a:lnTo>
                  <a:pt x="86670" y="6284"/>
                </a:lnTo>
                <a:lnTo>
                  <a:pt x="86438" y="6497"/>
                </a:lnTo>
                <a:lnTo>
                  <a:pt x="86206" y="6709"/>
                </a:lnTo>
                <a:lnTo>
                  <a:pt x="85974" y="6883"/>
                </a:lnTo>
                <a:lnTo>
                  <a:pt x="85723" y="7057"/>
                </a:lnTo>
                <a:lnTo>
                  <a:pt x="85452" y="7173"/>
                </a:lnTo>
                <a:lnTo>
                  <a:pt x="85181" y="7270"/>
                </a:lnTo>
                <a:lnTo>
                  <a:pt x="84969" y="7328"/>
                </a:lnTo>
                <a:lnTo>
                  <a:pt x="84756" y="7347"/>
                </a:lnTo>
                <a:lnTo>
                  <a:pt x="84543" y="7347"/>
                </a:lnTo>
                <a:lnTo>
                  <a:pt x="84350" y="7328"/>
                </a:lnTo>
                <a:lnTo>
                  <a:pt x="84137" y="7289"/>
                </a:lnTo>
                <a:lnTo>
                  <a:pt x="83944" y="7231"/>
                </a:lnTo>
                <a:lnTo>
                  <a:pt x="83731" y="7154"/>
                </a:lnTo>
                <a:lnTo>
                  <a:pt x="83538" y="7077"/>
                </a:lnTo>
                <a:lnTo>
                  <a:pt x="83345" y="6980"/>
                </a:lnTo>
                <a:lnTo>
                  <a:pt x="83151" y="6883"/>
                </a:lnTo>
                <a:lnTo>
                  <a:pt x="82784" y="6632"/>
                </a:lnTo>
                <a:lnTo>
                  <a:pt x="82417" y="6361"/>
                </a:lnTo>
                <a:lnTo>
                  <a:pt x="82088" y="6071"/>
                </a:lnTo>
                <a:lnTo>
                  <a:pt x="81450" y="5491"/>
                </a:lnTo>
                <a:lnTo>
                  <a:pt x="81122" y="5182"/>
                </a:lnTo>
                <a:lnTo>
                  <a:pt x="80793" y="4911"/>
                </a:lnTo>
                <a:lnTo>
                  <a:pt x="80445" y="4660"/>
                </a:lnTo>
                <a:lnTo>
                  <a:pt x="80078" y="4447"/>
                </a:lnTo>
                <a:lnTo>
                  <a:pt x="79884" y="4351"/>
                </a:lnTo>
                <a:lnTo>
                  <a:pt x="79691" y="4273"/>
                </a:lnTo>
                <a:lnTo>
                  <a:pt x="79498" y="4196"/>
                </a:lnTo>
                <a:lnTo>
                  <a:pt x="79285" y="4138"/>
                </a:lnTo>
                <a:lnTo>
                  <a:pt x="79034" y="4099"/>
                </a:lnTo>
                <a:lnTo>
                  <a:pt x="78782" y="4080"/>
                </a:lnTo>
                <a:lnTo>
                  <a:pt x="78531" y="4080"/>
                </a:lnTo>
                <a:lnTo>
                  <a:pt x="78280" y="4099"/>
                </a:lnTo>
                <a:lnTo>
                  <a:pt x="78028" y="4157"/>
                </a:lnTo>
                <a:lnTo>
                  <a:pt x="77777" y="4196"/>
                </a:lnTo>
                <a:lnTo>
                  <a:pt x="77545" y="4273"/>
                </a:lnTo>
                <a:lnTo>
                  <a:pt x="77294" y="4351"/>
                </a:lnTo>
                <a:lnTo>
                  <a:pt x="76810" y="4563"/>
                </a:lnTo>
                <a:lnTo>
                  <a:pt x="76327" y="4795"/>
                </a:lnTo>
                <a:lnTo>
                  <a:pt x="75863" y="5047"/>
                </a:lnTo>
                <a:lnTo>
                  <a:pt x="75418" y="5298"/>
                </a:lnTo>
                <a:lnTo>
                  <a:pt x="74432" y="5839"/>
                </a:lnTo>
                <a:lnTo>
                  <a:pt x="73446" y="6342"/>
                </a:lnTo>
                <a:lnTo>
                  <a:pt x="72441" y="6845"/>
                </a:lnTo>
                <a:lnTo>
                  <a:pt x="71416" y="7309"/>
                </a:lnTo>
                <a:lnTo>
                  <a:pt x="70392" y="7734"/>
                </a:lnTo>
                <a:lnTo>
                  <a:pt x="69348" y="8159"/>
                </a:lnTo>
                <a:lnTo>
                  <a:pt x="68304" y="8546"/>
                </a:lnTo>
                <a:lnTo>
                  <a:pt x="67260" y="8913"/>
                </a:lnTo>
                <a:lnTo>
                  <a:pt x="66177" y="9242"/>
                </a:lnTo>
                <a:lnTo>
                  <a:pt x="65114" y="9571"/>
                </a:lnTo>
                <a:lnTo>
                  <a:pt x="64031" y="9841"/>
                </a:lnTo>
                <a:lnTo>
                  <a:pt x="62949" y="10112"/>
                </a:lnTo>
                <a:lnTo>
                  <a:pt x="61847" y="10344"/>
                </a:lnTo>
                <a:lnTo>
                  <a:pt x="60764" y="10557"/>
                </a:lnTo>
                <a:lnTo>
                  <a:pt x="59662" y="10731"/>
                </a:lnTo>
                <a:lnTo>
                  <a:pt x="58541" y="10885"/>
                </a:lnTo>
                <a:lnTo>
                  <a:pt x="58193" y="10847"/>
                </a:lnTo>
                <a:lnTo>
                  <a:pt x="57864" y="10808"/>
                </a:lnTo>
                <a:lnTo>
                  <a:pt x="57516" y="10731"/>
                </a:lnTo>
                <a:lnTo>
                  <a:pt x="57187" y="10634"/>
                </a:lnTo>
                <a:lnTo>
                  <a:pt x="56859" y="10537"/>
                </a:lnTo>
                <a:lnTo>
                  <a:pt x="56530" y="10402"/>
                </a:lnTo>
                <a:lnTo>
                  <a:pt x="56201" y="10267"/>
                </a:lnTo>
                <a:lnTo>
                  <a:pt x="55892" y="10112"/>
                </a:lnTo>
                <a:lnTo>
                  <a:pt x="55583" y="9938"/>
                </a:lnTo>
                <a:lnTo>
                  <a:pt x="55273" y="9745"/>
                </a:lnTo>
                <a:lnTo>
                  <a:pt x="54983" y="9551"/>
                </a:lnTo>
                <a:lnTo>
                  <a:pt x="54693" y="9339"/>
                </a:lnTo>
                <a:lnTo>
                  <a:pt x="54423" y="9107"/>
                </a:lnTo>
                <a:lnTo>
                  <a:pt x="54152" y="8875"/>
                </a:lnTo>
                <a:lnTo>
                  <a:pt x="53901" y="8643"/>
                </a:lnTo>
                <a:lnTo>
                  <a:pt x="53669" y="8391"/>
                </a:lnTo>
                <a:lnTo>
                  <a:pt x="53185" y="7869"/>
                </a:lnTo>
                <a:lnTo>
                  <a:pt x="52741" y="7347"/>
                </a:lnTo>
                <a:lnTo>
                  <a:pt x="51871" y="6265"/>
                </a:lnTo>
                <a:lnTo>
                  <a:pt x="51426" y="5723"/>
                </a:lnTo>
                <a:lnTo>
                  <a:pt x="50981" y="5182"/>
                </a:lnTo>
                <a:lnTo>
                  <a:pt x="50517" y="4660"/>
                </a:lnTo>
                <a:lnTo>
                  <a:pt x="50034" y="4157"/>
                </a:lnTo>
                <a:lnTo>
                  <a:pt x="49783" y="3925"/>
                </a:lnTo>
                <a:lnTo>
                  <a:pt x="49531" y="3693"/>
                </a:lnTo>
                <a:lnTo>
                  <a:pt x="49261" y="3461"/>
                </a:lnTo>
                <a:lnTo>
                  <a:pt x="48971" y="3249"/>
                </a:lnTo>
                <a:lnTo>
                  <a:pt x="48681" y="3036"/>
                </a:lnTo>
                <a:lnTo>
                  <a:pt x="48391" y="2843"/>
                </a:lnTo>
                <a:lnTo>
                  <a:pt x="48101" y="2669"/>
                </a:lnTo>
                <a:lnTo>
                  <a:pt x="47792" y="2495"/>
                </a:lnTo>
                <a:lnTo>
                  <a:pt x="47463" y="2359"/>
                </a:lnTo>
                <a:lnTo>
                  <a:pt x="47154" y="2224"/>
                </a:lnTo>
                <a:lnTo>
                  <a:pt x="46825" y="2108"/>
                </a:lnTo>
                <a:lnTo>
                  <a:pt x="46496" y="2011"/>
                </a:lnTo>
                <a:lnTo>
                  <a:pt x="46168" y="1953"/>
                </a:lnTo>
                <a:lnTo>
                  <a:pt x="45820" y="1895"/>
                </a:lnTo>
                <a:lnTo>
                  <a:pt x="45472" y="1876"/>
                </a:lnTo>
                <a:lnTo>
                  <a:pt x="45124" y="1876"/>
                </a:lnTo>
                <a:lnTo>
                  <a:pt x="44737" y="1915"/>
                </a:lnTo>
                <a:lnTo>
                  <a:pt x="44370" y="1973"/>
                </a:lnTo>
                <a:lnTo>
                  <a:pt x="44002" y="2069"/>
                </a:lnTo>
                <a:lnTo>
                  <a:pt x="43635" y="2185"/>
                </a:lnTo>
                <a:lnTo>
                  <a:pt x="43287" y="2321"/>
                </a:lnTo>
                <a:lnTo>
                  <a:pt x="42939" y="2495"/>
                </a:lnTo>
                <a:lnTo>
                  <a:pt x="42591" y="2669"/>
                </a:lnTo>
                <a:lnTo>
                  <a:pt x="42243" y="2862"/>
                </a:lnTo>
                <a:lnTo>
                  <a:pt x="41914" y="3075"/>
                </a:lnTo>
                <a:lnTo>
                  <a:pt x="41605" y="3307"/>
                </a:lnTo>
                <a:lnTo>
                  <a:pt x="40967" y="3790"/>
                </a:lnTo>
                <a:lnTo>
                  <a:pt x="40368" y="4293"/>
                </a:lnTo>
                <a:lnTo>
                  <a:pt x="39768" y="4815"/>
                </a:lnTo>
                <a:lnTo>
                  <a:pt x="39459" y="4428"/>
                </a:lnTo>
                <a:lnTo>
                  <a:pt x="39150" y="4041"/>
                </a:lnTo>
                <a:lnTo>
                  <a:pt x="38802" y="3655"/>
                </a:lnTo>
                <a:lnTo>
                  <a:pt x="38454" y="3287"/>
                </a:lnTo>
                <a:lnTo>
                  <a:pt x="38086" y="2920"/>
                </a:lnTo>
                <a:lnTo>
                  <a:pt x="37700" y="2553"/>
                </a:lnTo>
                <a:lnTo>
                  <a:pt x="37313" y="2224"/>
                </a:lnTo>
                <a:lnTo>
                  <a:pt x="36907" y="1895"/>
                </a:lnTo>
                <a:lnTo>
                  <a:pt x="36501" y="1586"/>
                </a:lnTo>
                <a:lnTo>
                  <a:pt x="36076" y="1296"/>
                </a:lnTo>
                <a:lnTo>
                  <a:pt x="35631" y="1026"/>
                </a:lnTo>
                <a:lnTo>
                  <a:pt x="35186" y="794"/>
                </a:lnTo>
                <a:lnTo>
                  <a:pt x="34742" y="581"/>
                </a:lnTo>
                <a:lnTo>
                  <a:pt x="34278" y="388"/>
                </a:lnTo>
                <a:lnTo>
                  <a:pt x="33794" y="233"/>
                </a:lnTo>
                <a:lnTo>
                  <a:pt x="33330" y="117"/>
                </a:lnTo>
                <a:lnTo>
                  <a:pt x="32847" y="40"/>
                </a:lnTo>
                <a:lnTo>
                  <a:pt x="3236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29"/>
          <p:cNvSpPr/>
          <p:nvPr/>
        </p:nvSpPr>
        <p:spPr>
          <a:xfrm rot="10800000">
            <a:off x="7738916" y="-6148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29"/>
          <p:cNvSpPr/>
          <p:nvPr/>
        </p:nvSpPr>
        <p:spPr>
          <a:xfrm rot="-5400000" flipH="1">
            <a:off x="-504328" y="504321"/>
            <a:ext cx="2268716" cy="1260061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29"/>
          <p:cNvSpPr/>
          <p:nvPr/>
        </p:nvSpPr>
        <p:spPr>
          <a:xfrm flipH="1">
            <a:off x="3333693" y="3688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29"/>
          <p:cNvSpPr/>
          <p:nvPr/>
        </p:nvSpPr>
        <p:spPr>
          <a:xfrm>
            <a:off x="4620905" y="3688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29"/>
          <p:cNvSpPr/>
          <p:nvPr/>
        </p:nvSpPr>
        <p:spPr>
          <a:xfrm>
            <a:off x="4102705" y="4889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29"/>
          <p:cNvSpPr/>
          <p:nvPr/>
        </p:nvSpPr>
        <p:spPr>
          <a:xfrm rot="2516804" flipH="1">
            <a:off x="5858441" y="4594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29"/>
          <p:cNvSpPr/>
          <p:nvPr/>
        </p:nvSpPr>
        <p:spPr>
          <a:xfrm>
            <a:off x="5007580" y="6627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29"/>
          <p:cNvSpPr/>
          <p:nvPr/>
        </p:nvSpPr>
        <p:spPr>
          <a:xfrm rot="2417287">
            <a:off x="3329831" y="9056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29"/>
          <p:cNvSpPr/>
          <p:nvPr/>
        </p:nvSpPr>
        <p:spPr>
          <a:xfrm rot="-2516804">
            <a:off x="213653" y="9013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29"/>
          <p:cNvSpPr/>
          <p:nvPr/>
        </p:nvSpPr>
        <p:spPr>
          <a:xfrm>
            <a:off x="4623955" y="10659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29"/>
          <p:cNvSpPr/>
          <p:nvPr/>
        </p:nvSpPr>
        <p:spPr>
          <a:xfrm>
            <a:off x="2388205" y="11399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29"/>
          <p:cNvSpPr/>
          <p:nvPr/>
        </p:nvSpPr>
        <p:spPr>
          <a:xfrm rot="2517313" flipH="1">
            <a:off x="7261302" y="11365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29"/>
          <p:cNvSpPr/>
          <p:nvPr/>
        </p:nvSpPr>
        <p:spPr>
          <a:xfrm>
            <a:off x="8050205" y="12613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29"/>
          <p:cNvSpPr/>
          <p:nvPr/>
        </p:nvSpPr>
        <p:spPr>
          <a:xfrm>
            <a:off x="8475956" y="15574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29"/>
          <p:cNvSpPr/>
          <p:nvPr/>
        </p:nvSpPr>
        <p:spPr>
          <a:xfrm>
            <a:off x="8727080" y="15799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29"/>
          <p:cNvSpPr/>
          <p:nvPr/>
        </p:nvSpPr>
        <p:spPr>
          <a:xfrm>
            <a:off x="1494055" y="16432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29"/>
          <p:cNvSpPr/>
          <p:nvPr/>
        </p:nvSpPr>
        <p:spPr>
          <a:xfrm rot="2516804" flipH="1">
            <a:off x="8825478" y="19229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29"/>
          <p:cNvSpPr/>
          <p:nvPr/>
        </p:nvSpPr>
        <p:spPr>
          <a:xfrm>
            <a:off x="479355" y="21593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29"/>
          <p:cNvSpPr/>
          <p:nvPr/>
        </p:nvSpPr>
        <p:spPr>
          <a:xfrm>
            <a:off x="8951980" y="24805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29"/>
          <p:cNvSpPr/>
          <p:nvPr/>
        </p:nvSpPr>
        <p:spPr>
          <a:xfrm rot="-2516804">
            <a:off x="349028" y="28127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29"/>
          <p:cNvSpPr/>
          <p:nvPr/>
        </p:nvSpPr>
        <p:spPr>
          <a:xfrm>
            <a:off x="8872318" y="30727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29"/>
          <p:cNvSpPr/>
          <p:nvPr/>
        </p:nvSpPr>
        <p:spPr>
          <a:xfrm>
            <a:off x="641555" y="32339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29"/>
          <p:cNvSpPr/>
          <p:nvPr/>
        </p:nvSpPr>
        <p:spPr>
          <a:xfrm>
            <a:off x="1041301" y="2005897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29"/>
          <p:cNvSpPr/>
          <p:nvPr/>
        </p:nvSpPr>
        <p:spPr>
          <a:xfrm>
            <a:off x="2476676" y="2356247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p29"/>
          <p:cNvSpPr/>
          <p:nvPr/>
        </p:nvSpPr>
        <p:spPr>
          <a:xfrm>
            <a:off x="6247151" y="2084672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29"/>
          <p:cNvSpPr/>
          <p:nvPr/>
        </p:nvSpPr>
        <p:spPr>
          <a:xfrm>
            <a:off x="7778901" y="2324872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29"/>
          <p:cNvSpPr/>
          <p:nvPr/>
        </p:nvSpPr>
        <p:spPr>
          <a:xfrm>
            <a:off x="7196179" y="2669963"/>
            <a:ext cx="479056" cy="26301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29"/>
          <p:cNvSpPr/>
          <p:nvPr/>
        </p:nvSpPr>
        <p:spPr>
          <a:xfrm>
            <a:off x="1940598" y="867727"/>
            <a:ext cx="793742" cy="435789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5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2" name="Google Shape;882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30"/>
          <p:cNvSpPr/>
          <p:nvPr/>
        </p:nvSpPr>
        <p:spPr>
          <a:xfrm>
            <a:off x="-37524" y="0"/>
            <a:ext cx="2820900" cy="1566560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6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884" name="Google Shape;884;p30"/>
          <p:cNvSpPr/>
          <p:nvPr/>
        </p:nvSpPr>
        <p:spPr>
          <a:xfrm>
            <a:off x="6789239" y="3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5" name="Google Shape;885;p30"/>
          <p:cNvSpPr/>
          <p:nvPr/>
        </p:nvSpPr>
        <p:spPr>
          <a:xfrm flipH="1">
            <a:off x="7994627" y="4052248"/>
            <a:ext cx="1177523" cy="1118823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30"/>
          <p:cNvSpPr/>
          <p:nvPr/>
        </p:nvSpPr>
        <p:spPr>
          <a:xfrm>
            <a:off x="-41614" y="3951723"/>
            <a:ext cx="1776236" cy="1274598"/>
          </a:xfrm>
          <a:custGeom>
            <a:avLst/>
            <a:gdLst/>
            <a:ahLst/>
            <a:cxnLst/>
            <a:rect l="l" t="t" r="r" b="b"/>
            <a:pathLst>
              <a:path w="57872" h="41528" extrusionOk="0">
                <a:moveTo>
                  <a:pt x="6016" y="0"/>
                </a:moveTo>
                <a:lnTo>
                  <a:pt x="5571" y="20"/>
                </a:lnTo>
                <a:lnTo>
                  <a:pt x="5146" y="58"/>
                </a:lnTo>
                <a:lnTo>
                  <a:pt x="4720" y="136"/>
                </a:lnTo>
                <a:lnTo>
                  <a:pt x="4295" y="213"/>
                </a:lnTo>
                <a:lnTo>
                  <a:pt x="3869" y="310"/>
                </a:lnTo>
                <a:lnTo>
                  <a:pt x="3482" y="406"/>
                </a:lnTo>
                <a:lnTo>
                  <a:pt x="3095" y="523"/>
                </a:lnTo>
                <a:lnTo>
                  <a:pt x="2360" y="774"/>
                </a:lnTo>
                <a:lnTo>
                  <a:pt x="1703" y="1045"/>
                </a:lnTo>
                <a:lnTo>
                  <a:pt x="1122" y="1316"/>
                </a:lnTo>
                <a:lnTo>
                  <a:pt x="658" y="1548"/>
                </a:lnTo>
                <a:lnTo>
                  <a:pt x="310" y="1741"/>
                </a:lnTo>
                <a:lnTo>
                  <a:pt x="1" y="1934"/>
                </a:lnTo>
                <a:lnTo>
                  <a:pt x="1" y="10155"/>
                </a:lnTo>
                <a:lnTo>
                  <a:pt x="310" y="41527"/>
                </a:lnTo>
                <a:lnTo>
                  <a:pt x="57871" y="41527"/>
                </a:lnTo>
                <a:lnTo>
                  <a:pt x="57852" y="41257"/>
                </a:lnTo>
                <a:lnTo>
                  <a:pt x="57794" y="40947"/>
                </a:lnTo>
                <a:lnTo>
                  <a:pt x="57717" y="40522"/>
                </a:lnTo>
                <a:lnTo>
                  <a:pt x="57601" y="40038"/>
                </a:lnTo>
                <a:lnTo>
                  <a:pt x="57465" y="39477"/>
                </a:lnTo>
                <a:lnTo>
                  <a:pt x="57272" y="38858"/>
                </a:lnTo>
                <a:lnTo>
                  <a:pt x="57020" y="38201"/>
                </a:lnTo>
                <a:lnTo>
                  <a:pt x="56885" y="37872"/>
                </a:lnTo>
                <a:lnTo>
                  <a:pt x="56730" y="37524"/>
                </a:lnTo>
                <a:lnTo>
                  <a:pt x="56556" y="37195"/>
                </a:lnTo>
                <a:lnTo>
                  <a:pt x="56382" y="36847"/>
                </a:lnTo>
                <a:lnTo>
                  <a:pt x="56169" y="36518"/>
                </a:lnTo>
                <a:lnTo>
                  <a:pt x="55957" y="36189"/>
                </a:lnTo>
                <a:lnTo>
                  <a:pt x="55725" y="35860"/>
                </a:lnTo>
                <a:lnTo>
                  <a:pt x="55473" y="35551"/>
                </a:lnTo>
                <a:lnTo>
                  <a:pt x="55202" y="35241"/>
                </a:lnTo>
                <a:lnTo>
                  <a:pt x="54912" y="34951"/>
                </a:lnTo>
                <a:lnTo>
                  <a:pt x="54603" y="34680"/>
                </a:lnTo>
                <a:lnTo>
                  <a:pt x="54274" y="34429"/>
                </a:lnTo>
                <a:lnTo>
                  <a:pt x="53926" y="34177"/>
                </a:lnTo>
                <a:lnTo>
                  <a:pt x="53539" y="33965"/>
                </a:lnTo>
                <a:lnTo>
                  <a:pt x="53152" y="33771"/>
                </a:lnTo>
                <a:lnTo>
                  <a:pt x="52727" y="33597"/>
                </a:lnTo>
                <a:lnTo>
                  <a:pt x="52301" y="33442"/>
                </a:lnTo>
                <a:lnTo>
                  <a:pt x="51895" y="33326"/>
                </a:lnTo>
                <a:lnTo>
                  <a:pt x="51489" y="33230"/>
                </a:lnTo>
                <a:lnTo>
                  <a:pt x="51082" y="33172"/>
                </a:lnTo>
                <a:lnTo>
                  <a:pt x="50696" y="33114"/>
                </a:lnTo>
                <a:lnTo>
                  <a:pt x="50328" y="33075"/>
                </a:lnTo>
                <a:lnTo>
                  <a:pt x="49612" y="33075"/>
                </a:lnTo>
                <a:lnTo>
                  <a:pt x="49264" y="33114"/>
                </a:lnTo>
                <a:lnTo>
                  <a:pt x="48936" y="33152"/>
                </a:lnTo>
                <a:lnTo>
                  <a:pt x="48607" y="33191"/>
                </a:lnTo>
                <a:lnTo>
                  <a:pt x="48297" y="33249"/>
                </a:lnTo>
                <a:lnTo>
                  <a:pt x="48007" y="33326"/>
                </a:lnTo>
                <a:lnTo>
                  <a:pt x="47717" y="33423"/>
                </a:lnTo>
                <a:lnTo>
                  <a:pt x="47195" y="33597"/>
                </a:lnTo>
                <a:lnTo>
                  <a:pt x="46711" y="33810"/>
                </a:lnTo>
                <a:lnTo>
                  <a:pt x="46305" y="34042"/>
                </a:lnTo>
                <a:lnTo>
                  <a:pt x="45938" y="34255"/>
                </a:lnTo>
                <a:lnTo>
                  <a:pt x="45647" y="34448"/>
                </a:lnTo>
                <a:lnTo>
                  <a:pt x="45396" y="34622"/>
                </a:lnTo>
                <a:lnTo>
                  <a:pt x="45222" y="34758"/>
                </a:lnTo>
                <a:lnTo>
                  <a:pt x="45087" y="34893"/>
                </a:lnTo>
                <a:lnTo>
                  <a:pt x="45125" y="34738"/>
                </a:lnTo>
                <a:lnTo>
                  <a:pt x="45183" y="34332"/>
                </a:lnTo>
                <a:lnTo>
                  <a:pt x="45222" y="34061"/>
                </a:lnTo>
                <a:lnTo>
                  <a:pt x="45241" y="33733"/>
                </a:lnTo>
                <a:lnTo>
                  <a:pt x="45241" y="33384"/>
                </a:lnTo>
                <a:lnTo>
                  <a:pt x="45203" y="33017"/>
                </a:lnTo>
                <a:lnTo>
                  <a:pt x="45145" y="32630"/>
                </a:lnTo>
                <a:lnTo>
                  <a:pt x="45048" y="32243"/>
                </a:lnTo>
                <a:lnTo>
                  <a:pt x="44990" y="32050"/>
                </a:lnTo>
                <a:lnTo>
                  <a:pt x="44912" y="31856"/>
                </a:lnTo>
                <a:lnTo>
                  <a:pt x="44816" y="31663"/>
                </a:lnTo>
                <a:lnTo>
                  <a:pt x="44719" y="31470"/>
                </a:lnTo>
                <a:lnTo>
                  <a:pt x="44603" y="31295"/>
                </a:lnTo>
                <a:lnTo>
                  <a:pt x="44448" y="31121"/>
                </a:lnTo>
                <a:lnTo>
                  <a:pt x="44313" y="30947"/>
                </a:lnTo>
                <a:lnTo>
                  <a:pt x="44139" y="30793"/>
                </a:lnTo>
                <a:lnTo>
                  <a:pt x="43945" y="30638"/>
                </a:lnTo>
                <a:lnTo>
                  <a:pt x="43733" y="30483"/>
                </a:lnTo>
                <a:lnTo>
                  <a:pt x="43520" y="30348"/>
                </a:lnTo>
                <a:lnTo>
                  <a:pt x="43268" y="30232"/>
                </a:lnTo>
                <a:lnTo>
                  <a:pt x="43017" y="30135"/>
                </a:lnTo>
                <a:lnTo>
                  <a:pt x="42765" y="30038"/>
                </a:lnTo>
                <a:lnTo>
                  <a:pt x="42514" y="29980"/>
                </a:lnTo>
                <a:lnTo>
                  <a:pt x="42263" y="29922"/>
                </a:lnTo>
                <a:lnTo>
                  <a:pt x="42030" y="29884"/>
                </a:lnTo>
                <a:lnTo>
                  <a:pt x="41798" y="29864"/>
                </a:lnTo>
                <a:lnTo>
                  <a:pt x="41566" y="29845"/>
                </a:lnTo>
                <a:lnTo>
                  <a:pt x="41354" y="29845"/>
                </a:lnTo>
                <a:lnTo>
                  <a:pt x="40928" y="29884"/>
                </a:lnTo>
                <a:lnTo>
                  <a:pt x="40541" y="29942"/>
                </a:lnTo>
                <a:lnTo>
                  <a:pt x="40174" y="30038"/>
                </a:lnTo>
                <a:lnTo>
                  <a:pt x="39826" y="30174"/>
                </a:lnTo>
                <a:lnTo>
                  <a:pt x="39516" y="30290"/>
                </a:lnTo>
                <a:lnTo>
                  <a:pt x="39245" y="30444"/>
                </a:lnTo>
                <a:lnTo>
                  <a:pt x="39013" y="30580"/>
                </a:lnTo>
                <a:lnTo>
                  <a:pt x="38820" y="30715"/>
                </a:lnTo>
                <a:lnTo>
                  <a:pt x="38549" y="30928"/>
                </a:lnTo>
                <a:lnTo>
                  <a:pt x="38452" y="31005"/>
                </a:lnTo>
                <a:lnTo>
                  <a:pt x="38452" y="31005"/>
                </a:lnTo>
                <a:lnTo>
                  <a:pt x="38491" y="30599"/>
                </a:lnTo>
                <a:lnTo>
                  <a:pt x="38530" y="30116"/>
                </a:lnTo>
                <a:lnTo>
                  <a:pt x="38549" y="29497"/>
                </a:lnTo>
                <a:lnTo>
                  <a:pt x="38510" y="28742"/>
                </a:lnTo>
                <a:lnTo>
                  <a:pt x="38491" y="28336"/>
                </a:lnTo>
                <a:lnTo>
                  <a:pt x="38433" y="27891"/>
                </a:lnTo>
                <a:lnTo>
                  <a:pt x="38375" y="27427"/>
                </a:lnTo>
                <a:lnTo>
                  <a:pt x="38298" y="26944"/>
                </a:lnTo>
                <a:lnTo>
                  <a:pt x="38181" y="26441"/>
                </a:lnTo>
                <a:lnTo>
                  <a:pt x="38046" y="25938"/>
                </a:lnTo>
                <a:lnTo>
                  <a:pt x="37891" y="25435"/>
                </a:lnTo>
                <a:lnTo>
                  <a:pt x="37698" y="24913"/>
                </a:lnTo>
                <a:lnTo>
                  <a:pt x="37485" y="24371"/>
                </a:lnTo>
                <a:lnTo>
                  <a:pt x="37234" y="23849"/>
                </a:lnTo>
                <a:lnTo>
                  <a:pt x="36944" y="23327"/>
                </a:lnTo>
                <a:lnTo>
                  <a:pt x="36615" y="22804"/>
                </a:lnTo>
                <a:lnTo>
                  <a:pt x="36247" y="22282"/>
                </a:lnTo>
                <a:lnTo>
                  <a:pt x="35841" y="21779"/>
                </a:lnTo>
                <a:lnTo>
                  <a:pt x="35377" y="21296"/>
                </a:lnTo>
                <a:lnTo>
                  <a:pt x="34874" y="20812"/>
                </a:lnTo>
                <a:lnTo>
                  <a:pt x="34603" y="20580"/>
                </a:lnTo>
                <a:lnTo>
                  <a:pt x="34332" y="20367"/>
                </a:lnTo>
                <a:lnTo>
                  <a:pt x="34042" y="20135"/>
                </a:lnTo>
                <a:lnTo>
                  <a:pt x="33733" y="19922"/>
                </a:lnTo>
                <a:lnTo>
                  <a:pt x="33404" y="19729"/>
                </a:lnTo>
                <a:lnTo>
                  <a:pt x="33075" y="19516"/>
                </a:lnTo>
                <a:lnTo>
                  <a:pt x="32727" y="19323"/>
                </a:lnTo>
                <a:lnTo>
                  <a:pt x="32360" y="19129"/>
                </a:lnTo>
                <a:lnTo>
                  <a:pt x="31973" y="18955"/>
                </a:lnTo>
                <a:lnTo>
                  <a:pt x="31586" y="18781"/>
                </a:lnTo>
                <a:lnTo>
                  <a:pt x="31180" y="18627"/>
                </a:lnTo>
                <a:lnTo>
                  <a:pt x="30754" y="18472"/>
                </a:lnTo>
                <a:lnTo>
                  <a:pt x="30000" y="18220"/>
                </a:lnTo>
                <a:lnTo>
                  <a:pt x="29246" y="18027"/>
                </a:lnTo>
                <a:lnTo>
                  <a:pt x="28530" y="17872"/>
                </a:lnTo>
                <a:lnTo>
                  <a:pt x="27814" y="17775"/>
                </a:lnTo>
                <a:lnTo>
                  <a:pt x="27137" y="17698"/>
                </a:lnTo>
                <a:lnTo>
                  <a:pt x="26480" y="17679"/>
                </a:lnTo>
                <a:lnTo>
                  <a:pt x="25822" y="17679"/>
                </a:lnTo>
                <a:lnTo>
                  <a:pt x="25203" y="17717"/>
                </a:lnTo>
                <a:lnTo>
                  <a:pt x="24603" y="17795"/>
                </a:lnTo>
                <a:lnTo>
                  <a:pt x="24043" y="17892"/>
                </a:lnTo>
                <a:lnTo>
                  <a:pt x="23482" y="18027"/>
                </a:lnTo>
                <a:lnTo>
                  <a:pt x="22940" y="18162"/>
                </a:lnTo>
                <a:lnTo>
                  <a:pt x="22437" y="18336"/>
                </a:lnTo>
                <a:lnTo>
                  <a:pt x="21954" y="18510"/>
                </a:lnTo>
                <a:lnTo>
                  <a:pt x="21489" y="18704"/>
                </a:lnTo>
                <a:lnTo>
                  <a:pt x="21045" y="18917"/>
                </a:lnTo>
                <a:lnTo>
                  <a:pt x="20638" y="19129"/>
                </a:lnTo>
                <a:lnTo>
                  <a:pt x="20252" y="19342"/>
                </a:lnTo>
                <a:lnTo>
                  <a:pt x="19884" y="19574"/>
                </a:lnTo>
                <a:lnTo>
                  <a:pt x="19536" y="19806"/>
                </a:lnTo>
                <a:lnTo>
                  <a:pt x="19226" y="20019"/>
                </a:lnTo>
                <a:lnTo>
                  <a:pt x="18936" y="20232"/>
                </a:lnTo>
                <a:lnTo>
                  <a:pt x="18433" y="20638"/>
                </a:lnTo>
                <a:lnTo>
                  <a:pt x="18047" y="21006"/>
                </a:lnTo>
                <a:lnTo>
                  <a:pt x="17756" y="21276"/>
                </a:lnTo>
                <a:lnTo>
                  <a:pt x="17524" y="21528"/>
                </a:lnTo>
                <a:lnTo>
                  <a:pt x="17640" y="21180"/>
                </a:lnTo>
                <a:lnTo>
                  <a:pt x="17737" y="20754"/>
                </a:lnTo>
                <a:lnTo>
                  <a:pt x="17834" y="20193"/>
                </a:lnTo>
                <a:lnTo>
                  <a:pt x="17950" y="19516"/>
                </a:lnTo>
                <a:lnTo>
                  <a:pt x="17989" y="19149"/>
                </a:lnTo>
                <a:lnTo>
                  <a:pt x="18008" y="18743"/>
                </a:lnTo>
                <a:lnTo>
                  <a:pt x="18047" y="18317"/>
                </a:lnTo>
                <a:lnTo>
                  <a:pt x="18047" y="17892"/>
                </a:lnTo>
                <a:lnTo>
                  <a:pt x="18027" y="17427"/>
                </a:lnTo>
                <a:lnTo>
                  <a:pt x="18008" y="16963"/>
                </a:lnTo>
                <a:lnTo>
                  <a:pt x="17969" y="16480"/>
                </a:lnTo>
                <a:lnTo>
                  <a:pt x="17892" y="15996"/>
                </a:lnTo>
                <a:lnTo>
                  <a:pt x="17795" y="15493"/>
                </a:lnTo>
                <a:lnTo>
                  <a:pt x="17679" y="15010"/>
                </a:lnTo>
                <a:lnTo>
                  <a:pt x="17524" y="14507"/>
                </a:lnTo>
                <a:lnTo>
                  <a:pt x="17331" y="14004"/>
                </a:lnTo>
                <a:lnTo>
                  <a:pt x="17118" y="13501"/>
                </a:lnTo>
                <a:lnTo>
                  <a:pt x="16867" y="12998"/>
                </a:lnTo>
                <a:lnTo>
                  <a:pt x="16577" y="12515"/>
                </a:lnTo>
                <a:lnTo>
                  <a:pt x="16248" y="12031"/>
                </a:lnTo>
                <a:lnTo>
                  <a:pt x="15861" y="11567"/>
                </a:lnTo>
                <a:lnTo>
                  <a:pt x="15435" y="11122"/>
                </a:lnTo>
                <a:lnTo>
                  <a:pt x="15203" y="10909"/>
                </a:lnTo>
                <a:lnTo>
                  <a:pt x="14971" y="10677"/>
                </a:lnTo>
                <a:lnTo>
                  <a:pt x="14720" y="10484"/>
                </a:lnTo>
                <a:lnTo>
                  <a:pt x="14449" y="10271"/>
                </a:lnTo>
                <a:lnTo>
                  <a:pt x="14178" y="10058"/>
                </a:lnTo>
                <a:lnTo>
                  <a:pt x="13888" y="9865"/>
                </a:lnTo>
                <a:lnTo>
                  <a:pt x="13579" y="9671"/>
                </a:lnTo>
                <a:lnTo>
                  <a:pt x="13250" y="9497"/>
                </a:lnTo>
                <a:lnTo>
                  <a:pt x="12747" y="9226"/>
                </a:lnTo>
                <a:lnTo>
                  <a:pt x="12244" y="8994"/>
                </a:lnTo>
                <a:lnTo>
                  <a:pt x="11760" y="8782"/>
                </a:lnTo>
                <a:lnTo>
                  <a:pt x="11258" y="8607"/>
                </a:lnTo>
                <a:lnTo>
                  <a:pt x="11412" y="8279"/>
                </a:lnTo>
                <a:lnTo>
                  <a:pt x="11548" y="7930"/>
                </a:lnTo>
                <a:lnTo>
                  <a:pt x="11664" y="7563"/>
                </a:lnTo>
                <a:lnTo>
                  <a:pt x="11760" y="7176"/>
                </a:lnTo>
                <a:lnTo>
                  <a:pt x="11838" y="6770"/>
                </a:lnTo>
                <a:lnTo>
                  <a:pt x="11896" y="6364"/>
                </a:lnTo>
                <a:lnTo>
                  <a:pt x="11915" y="5919"/>
                </a:lnTo>
                <a:lnTo>
                  <a:pt x="11915" y="5493"/>
                </a:lnTo>
                <a:lnTo>
                  <a:pt x="11896" y="5049"/>
                </a:lnTo>
                <a:lnTo>
                  <a:pt x="11819" y="4604"/>
                </a:lnTo>
                <a:lnTo>
                  <a:pt x="11722" y="4139"/>
                </a:lnTo>
                <a:lnTo>
                  <a:pt x="11567" y="3695"/>
                </a:lnTo>
                <a:lnTo>
                  <a:pt x="11393" y="3250"/>
                </a:lnTo>
                <a:lnTo>
                  <a:pt x="11161" y="2824"/>
                </a:lnTo>
                <a:lnTo>
                  <a:pt x="11025" y="2592"/>
                </a:lnTo>
                <a:lnTo>
                  <a:pt x="10890" y="2379"/>
                </a:lnTo>
                <a:lnTo>
                  <a:pt x="10735" y="2167"/>
                </a:lnTo>
                <a:lnTo>
                  <a:pt x="10561" y="1973"/>
                </a:lnTo>
                <a:lnTo>
                  <a:pt x="10387" y="1760"/>
                </a:lnTo>
                <a:lnTo>
                  <a:pt x="10194" y="1586"/>
                </a:lnTo>
                <a:lnTo>
                  <a:pt x="9826" y="1238"/>
                </a:lnTo>
                <a:lnTo>
                  <a:pt x="9439" y="948"/>
                </a:lnTo>
                <a:lnTo>
                  <a:pt x="9033" y="697"/>
                </a:lnTo>
                <a:lnTo>
                  <a:pt x="8608" y="503"/>
                </a:lnTo>
                <a:lnTo>
                  <a:pt x="8202" y="329"/>
                </a:lnTo>
                <a:lnTo>
                  <a:pt x="7757" y="194"/>
                </a:lnTo>
                <a:lnTo>
                  <a:pt x="7331" y="116"/>
                </a:lnTo>
                <a:lnTo>
                  <a:pt x="6886" y="39"/>
                </a:lnTo>
                <a:lnTo>
                  <a:pt x="6441" y="20"/>
                </a:lnTo>
                <a:lnTo>
                  <a:pt x="601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887;p30"/>
          <p:cNvSpPr/>
          <p:nvPr/>
        </p:nvSpPr>
        <p:spPr>
          <a:xfrm>
            <a:off x="5787180" y="2926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p30"/>
          <p:cNvSpPr/>
          <p:nvPr/>
        </p:nvSpPr>
        <p:spPr>
          <a:xfrm flipH="1">
            <a:off x="4512011" y="2926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30"/>
          <p:cNvSpPr/>
          <p:nvPr/>
        </p:nvSpPr>
        <p:spPr>
          <a:xfrm flipH="1">
            <a:off x="5093400" y="412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30"/>
          <p:cNvSpPr/>
          <p:nvPr/>
        </p:nvSpPr>
        <p:spPr>
          <a:xfrm rot="-2516804">
            <a:off x="3180691" y="3832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30"/>
          <p:cNvSpPr/>
          <p:nvPr/>
        </p:nvSpPr>
        <p:spPr>
          <a:xfrm flipH="1">
            <a:off x="4188525" y="5865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30"/>
          <p:cNvSpPr/>
          <p:nvPr/>
        </p:nvSpPr>
        <p:spPr>
          <a:xfrm rot="-2417287" flipH="1">
            <a:off x="5783307" y="8294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30"/>
          <p:cNvSpPr/>
          <p:nvPr/>
        </p:nvSpPr>
        <p:spPr>
          <a:xfrm rot="2516804" flipH="1">
            <a:off x="8825478" y="825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30"/>
          <p:cNvSpPr/>
          <p:nvPr/>
        </p:nvSpPr>
        <p:spPr>
          <a:xfrm flipH="1">
            <a:off x="4508850" y="9897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5" name="Google Shape;895;p30"/>
          <p:cNvSpPr/>
          <p:nvPr/>
        </p:nvSpPr>
        <p:spPr>
          <a:xfrm flipH="1">
            <a:off x="6744600" y="10637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30"/>
          <p:cNvSpPr/>
          <p:nvPr/>
        </p:nvSpPr>
        <p:spPr>
          <a:xfrm rot="-2517313">
            <a:off x="1894725" y="10603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7" name="Google Shape;897;p30"/>
          <p:cNvSpPr/>
          <p:nvPr/>
        </p:nvSpPr>
        <p:spPr>
          <a:xfrm flipH="1">
            <a:off x="1145900" y="11851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8" name="Google Shape;898;p30"/>
          <p:cNvSpPr/>
          <p:nvPr/>
        </p:nvSpPr>
        <p:spPr>
          <a:xfrm flipH="1">
            <a:off x="656959" y="14812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30"/>
          <p:cNvSpPr/>
          <p:nvPr/>
        </p:nvSpPr>
        <p:spPr>
          <a:xfrm flipH="1">
            <a:off x="405725" y="15037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900;p30"/>
          <p:cNvSpPr/>
          <p:nvPr/>
        </p:nvSpPr>
        <p:spPr>
          <a:xfrm flipH="1">
            <a:off x="7702050" y="15670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30"/>
          <p:cNvSpPr/>
          <p:nvPr/>
        </p:nvSpPr>
        <p:spPr>
          <a:xfrm rot="-2516804">
            <a:off x="213653" y="18467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30"/>
          <p:cNvSpPr/>
          <p:nvPr/>
        </p:nvSpPr>
        <p:spPr>
          <a:xfrm flipH="1">
            <a:off x="8641517" y="20831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30"/>
          <p:cNvSpPr/>
          <p:nvPr/>
        </p:nvSpPr>
        <p:spPr>
          <a:xfrm flipH="1">
            <a:off x="244125" y="24043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4" name="Google Shape;904;p30"/>
          <p:cNvSpPr/>
          <p:nvPr/>
        </p:nvSpPr>
        <p:spPr>
          <a:xfrm rot="2516804" flipH="1">
            <a:off x="8690103" y="2736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905;p30"/>
          <p:cNvSpPr/>
          <p:nvPr/>
        </p:nvSpPr>
        <p:spPr>
          <a:xfrm flipH="1">
            <a:off x="260488" y="29965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30"/>
          <p:cNvSpPr/>
          <p:nvPr/>
        </p:nvSpPr>
        <p:spPr>
          <a:xfrm flipH="1">
            <a:off x="8554550" y="3157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7" name="Google Shape;907;p30"/>
          <p:cNvGrpSpPr/>
          <p:nvPr/>
        </p:nvGrpSpPr>
        <p:grpSpPr>
          <a:xfrm>
            <a:off x="1000125" y="3068863"/>
            <a:ext cx="7143750" cy="2102200"/>
            <a:chOff x="1698275" y="1828750"/>
            <a:chExt cx="7143750" cy="2102200"/>
          </a:xfrm>
        </p:grpSpPr>
        <p:sp>
          <p:nvSpPr>
            <p:cNvPr id="908" name="Google Shape;908;p30"/>
            <p:cNvSpPr/>
            <p:nvPr/>
          </p:nvSpPr>
          <p:spPr>
            <a:xfrm>
              <a:off x="1698275" y="1881600"/>
              <a:ext cx="7143750" cy="2049350"/>
            </a:xfrm>
            <a:custGeom>
              <a:avLst/>
              <a:gdLst/>
              <a:ahLst/>
              <a:cxnLst/>
              <a:rect l="l" t="t" r="r" b="b"/>
              <a:pathLst>
                <a:path w="285750" h="81974" extrusionOk="0">
                  <a:moveTo>
                    <a:pt x="142861" y="1"/>
                  </a:moveTo>
                  <a:lnTo>
                    <a:pt x="139877" y="29"/>
                  </a:lnTo>
                  <a:lnTo>
                    <a:pt x="136894" y="87"/>
                  </a:lnTo>
                  <a:lnTo>
                    <a:pt x="133939" y="203"/>
                  </a:lnTo>
                  <a:lnTo>
                    <a:pt x="130984" y="377"/>
                  </a:lnTo>
                  <a:lnTo>
                    <a:pt x="128059" y="609"/>
                  </a:lnTo>
                  <a:lnTo>
                    <a:pt x="125133" y="869"/>
                  </a:lnTo>
                  <a:lnTo>
                    <a:pt x="122237" y="1188"/>
                  </a:lnTo>
                  <a:lnTo>
                    <a:pt x="119340" y="1536"/>
                  </a:lnTo>
                  <a:lnTo>
                    <a:pt x="116472" y="1941"/>
                  </a:lnTo>
                  <a:lnTo>
                    <a:pt x="113634" y="2376"/>
                  </a:lnTo>
                  <a:lnTo>
                    <a:pt x="110795" y="2897"/>
                  </a:lnTo>
                  <a:lnTo>
                    <a:pt x="107985" y="3418"/>
                  </a:lnTo>
                  <a:lnTo>
                    <a:pt x="105205" y="3998"/>
                  </a:lnTo>
                  <a:lnTo>
                    <a:pt x="102424" y="4635"/>
                  </a:lnTo>
                  <a:lnTo>
                    <a:pt x="99672" y="5301"/>
                  </a:lnTo>
                  <a:lnTo>
                    <a:pt x="96920" y="6025"/>
                  </a:lnTo>
                  <a:lnTo>
                    <a:pt x="94227" y="6779"/>
                  </a:lnTo>
                  <a:lnTo>
                    <a:pt x="91533" y="7561"/>
                  </a:lnTo>
                  <a:lnTo>
                    <a:pt x="88868" y="8401"/>
                  </a:lnTo>
                  <a:lnTo>
                    <a:pt x="86203" y="9299"/>
                  </a:lnTo>
                  <a:lnTo>
                    <a:pt x="83596" y="10197"/>
                  </a:lnTo>
                  <a:lnTo>
                    <a:pt x="80989" y="11181"/>
                  </a:lnTo>
                  <a:lnTo>
                    <a:pt x="78411" y="12166"/>
                  </a:lnTo>
                  <a:lnTo>
                    <a:pt x="75862" y="13209"/>
                  </a:lnTo>
                  <a:lnTo>
                    <a:pt x="73342" y="14281"/>
                  </a:lnTo>
                  <a:lnTo>
                    <a:pt x="70851" y="15410"/>
                  </a:lnTo>
                  <a:lnTo>
                    <a:pt x="68389" y="16569"/>
                  </a:lnTo>
                  <a:lnTo>
                    <a:pt x="65927" y="17757"/>
                  </a:lnTo>
                  <a:lnTo>
                    <a:pt x="63523" y="18973"/>
                  </a:lnTo>
                  <a:lnTo>
                    <a:pt x="61118" y="20248"/>
                  </a:lnTo>
                  <a:lnTo>
                    <a:pt x="58772" y="21551"/>
                  </a:lnTo>
                  <a:lnTo>
                    <a:pt x="56426" y="22884"/>
                  </a:lnTo>
                  <a:lnTo>
                    <a:pt x="54138" y="24274"/>
                  </a:lnTo>
                  <a:lnTo>
                    <a:pt x="51849" y="25664"/>
                  </a:lnTo>
                  <a:lnTo>
                    <a:pt x="49619" y="27113"/>
                  </a:lnTo>
                  <a:lnTo>
                    <a:pt x="47388" y="28590"/>
                  </a:lnTo>
                  <a:lnTo>
                    <a:pt x="45216" y="30096"/>
                  </a:lnTo>
                  <a:lnTo>
                    <a:pt x="43073" y="31660"/>
                  </a:lnTo>
                  <a:lnTo>
                    <a:pt x="40958" y="33224"/>
                  </a:lnTo>
                  <a:lnTo>
                    <a:pt x="38872" y="34846"/>
                  </a:lnTo>
                  <a:lnTo>
                    <a:pt x="36816" y="36469"/>
                  </a:lnTo>
                  <a:lnTo>
                    <a:pt x="34788" y="38149"/>
                  </a:lnTo>
                  <a:lnTo>
                    <a:pt x="32819" y="39858"/>
                  </a:lnTo>
                  <a:lnTo>
                    <a:pt x="30878" y="41596"/>
                  </a:lnTo>
                  <a:lnTo>
                    <a:pt x="28966" y="43362"/>
                  </a:lnTo>
                  <a:lnTo>
                    <a:pt x="27083" y="45129"/>
                  </a:lnTo>
                  <a:lnTo>
                    <a:pt x="25229" y="46954"/>
                  </a:lnTo>
                  <a:lnTo>
                    <a:pt x="23434" y="48808"/>
                  </a:lnTo>
                  <a:lnTo>
                    <a:pt x="21667" y="50691"/>
                  </a:lnTo>
                  <a:lnTo>
                    <a:pt x="19929" y="52603"/>
                  </a:lnTo>
                  <a:lnTo>
                    <a:pt x="18249" y="54543"/>
                  </a:lnTo>
                  <a:lnTo>
                    <a:pt x="16598" y="56513"/>
                  </a:lnTo>
                  <a:lnTo>
                    <a:pt x="14975" y="58483"/>
                  </a:lnTo>
                  <a:lnTo>
                    <a:pt x="13411" y="60510"/>
                  </a:lnTo>
                  <a:lnTo>
                    <a:pt x="11876" y="62538"/>
                  </a:lnTo>
                  <a:lnTo>
                    <a:pt x="10399" y="64594"/>
                  </a:lnTo>
                  <a:lnTo>
                    <a:pt x="8951" y="66709"/>
                  </a:lnTo>
                  <a:lnTo>
                    <a:pt x="7531" y="68823"/>
                  </a:lnTo>
                  <a:lnTo>
                    <a:pt x="6170" y="70938"/>
                  </a:lnTo>
                  <a:lnTo>
                    <a:pt x="4837" y="73110"/>
                  </a:lnTo>
                  <a:lnTo>
                    <a:pt x="3563" y="75283"/>
                  </a:lnTo>
                  <a:lnTo>
                    <a:pt x="2317" y="77513"/>
                  </a:lnTo>
                  <a:lnTo>
                    <a:pt x="1130" y="79744"/>
                  </a:lnTo>
                  <a:lnTo>
                    <a:pt x="0" y="81974"/>
                  </a:lnTo>
                  <a:lnTo>
                    <a:pt x="285750" y="81974"/>
                  </a:lnTo>
                  <a:lnTo>
                    <a:pt x="284591" y="79744"/>
                  </a:lnTo>
                  <a:lnTo>
                    <a:pt x="283404" y="77513"/>
                  </a:lnTo>
                  <a:lnTo>
                    <a:pt x="282158" y="75283"/>
                  </a:lnTo>
                  <a:lnTo>
                    <a:pt x="280884" y="73110"/>
                  </a:lnTo>
                  <a:lnTo>
                    <a:pt x="279580" y="70938"/>
                  </a:lnTo>
                  <a:lnTo>
                    <a:pt x="278190" y="68823"/>
                  </a:lnTo>
                  <a:lnTo>
                    <a:pt x="276800" y="66709"/>
                  </a:lnTo>
                  <a:lnTo>
                    <a:pt x="275351" y="64594"/>
                  </a:lnTo>
                  <a:lnTo>
                    <a:pt x="273845" y="62538"/>
                  </a:lnTo>
                  <a:lnTo>
                    <a:pt x="272310" y="60510"/>
                  </a:lnTo>
                  <a:lnTo>
                    <a:pt x="270746" y="58483"/>
                  </a:lnTo>
                  <a:lnTo>
                    <a:pt x="269124" y="56513"/>
                  </a:lnTo>
                  <a:lnTo>
                    <a:pt x="267472" y="54543"/>
                  </a:lnTo>
                  <a:lnTo>
                    <a:pt x="265792" y="52603"/>
                  </a:lnTo>
                  <a:lnTo>
                    <a:pt x="264054" y="50691"/>
                  </a:lnTo>
                  <a:lnTo>
                    <a:pt x="262288" y="48808"/>
                  </a:lnTo>
                  <a:lnTo>
                    <a:pt x="260492" y="46954"/>
                  </a:lnTo>
                  <a:lnTo>
                    <a:pt x="258638" y="45129"/>
                  </a:lnTo>
                  <a:lnTo>
                    <a:pt x="256784" y="43362"/>
                  </a:lnTo>
                  <a:lnTo>
                    <a:pt x="254872" y="41596"/>
                  </a:lnTo>
                  <a:lnTo>
                    <a:pt x="252903" y="39858"/>
                  </a:lnTo>
                  <a:lnTo>
                    <a:pt x="250933" y="38149"/>
                  </a:lnTo>
                  <a:lnTo>
                    <a:pt x="248905" y="36469"/>
                  </a:lnTo>
                  <a:lnTo>
                    <a:pt x="246849" y="34846"/>
                  </a:lnTo>
                  <a:lnTo>
                    <a:pt x="244763" y="33224"/>
                  </a:lnTo>
                  <a:lnTo>
                    <a:pt x="242649" y="31660"/>
                  </a:lnTo>
                  <a:lnTo>
                    <a:pt x="240505" y="30096"/>
                  </a:lnTo>
                  <a:lnTo>
                    <a:pt x="238333" y="28590"/>
                  </a:lnTo>
                  <a:lnTo>
                    <a:pt x="236102" y="27113"/>
                  </a:lnTo>
                  <a:lnTo>
                    <a:pt x="233872" y="25664"/>
                  </a:lnTo>
                  <a:lnTo>
                    <a:pt x="231612" y="24274"/>
                  </a:lnTo>
                  <a:lnTo>
                    <a:pt x="229295" y="22884"/>
                  </a:lnTo>
                  <a:lnTo>
                    <a:pt x="226949" y="21551"/>
                  </a:lnTo>
                  <a:lnTo>
                    <a:pt x="224603" y="20248"/>
                  </a:lnTo>
                  <a:lnTo>
                    <a:pt x="222199" y="18973"/>
                  </a:lnTo>
                  <a:lnTo>
                    <a:pt x="219794" y="17757"/>
                  </a:lnTo>
                  <a:lnTo>
                    <a:pt x="217361" y="16569"/>
                  </a:lnTo>
                  <a:lnTo>
                    <a:pt x="214870" y="15410"/>
                  </a:lnTo>
                  <a:lnTo>
                    <a:pt x="212379" y="14281"/>
                  </a:lnTo>
                  <a:lnTo>
                    <a:pt x="209859" y="13209"/>
                  </a:lnTo>
                  <a:lnTo>
                    <a:pt x="207310" y="12166"/>
                  </a:lnTo>
                  <a:lnTo>
                    <a:pt x="204732" y="11181"/>
                  </a:lnTo>
                  <a:lnTo>
                    <a:pt x="202125" y="10197"/>
                  </a:lnTo>
                  <a:lnTo>
                    <a:pt x="199518" y="9299"/>
                  </a:lnTo>
                  <a:lnTo>
                    <a:pt x="196882" y="8401"/>
                  </a:lnTo>
                  <a:lnTo>
                    <a:pt x="194188" y="7561"/>
                  </a:lnTo>
                  <a:lnTo>
                    <a:pt x="191523" y="6779"/>
                  </a:lnTo>
                  <a:lnTo>
                    <a:pt x="188801" y="6025"/>
                  </a:lnTo>
                  <a:lnTo>
                    <a:pt x="186078" y="5301"/>
                  </a:lnTo>
                  <a:lnTo>
                    <a:pt x="183326" y="4635"/>
                  </a:lnTo>
                  <a:lnTo>
                    <a:pt x="180545" y="3998"/>
                  </a:lnTo>
                  <a:lnTo>
                    <a:pt x="177736" y="3418"/>
                  </a:lnTo>
                  <a:lnTo>
                    <a:pt x="174926" y="2897"/>
                  </a:lnTo>
                  <a:lnTo>
                    <a:pt x="172087" y="2376"/>
                  </a:lnTo>
                  <a:lnTo>
                    <a:pt x="169249" y="1941"/>
                  </a:lnTo>
                  <a:lnTo>
                    <a:pt x="166381" y="1536"/>
                  </a:lnTo>
                  <a:lnTo>
                    <a:pt x="163513" y="1188"/>
                  </a:lnTo>
                  <a:lnTo>
                    <a:pt x="160588" y="869"/>
                  </a:lnTo>
                  <a:lnTo>
                    <a:pt x="157691" y="609"/>
                  </a:lnTo>
                  <a:lnTo>
                    <a:pt x="154737" y="377"/>
                  </a:lnTo>
                  <a:lnTo>
                    <a:pt x="151811" y="203"/>
                  </a:lnTo>
                  <a:lnTo>
                    <a:pt x="148828" y="87"/>
                  </a:lnTo>
                  <a:lnTo>
                    <a:pt x="145844" y="29"/>
                  </a:lnTo>
                  <a:lnTo>
                    <a:pt x="1428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0"/>
            <p:cNvSpPr/>
            <p:nvPr/>
          </p:nvSpPr>
          <p:spPr>
            <a:xfrm>
              <a:off x="2622275" y="3513100"/>
              <a:ext cx="8725" cy="8725"/>
            </a:xfrm>
            <a:custGeom>
              <a:avLst/>
              <a:gdLst/>
              <a:ahLst/>
              <a:cxnLst/>
              <a:rect l="l" t="t" r="r" b="b"/>
              <a:pathLst>
                <a:path w="349" h="349" extrusionOk="0">
                  <a:moveTo>
                    <a:pt x="117" y="1"/>
                  </a:moveTo>
                  <a:lnTo>
                    <a:pt x="59" y="30"/>
                  </a:lnTo>
                  <a:lnTo>
                    <a:pt x="30" y="88"/>
                  </a:lnTo>
                  <a:lnTo>
                    <a:pt x="1" y="174"/>
                  </a:lnTo>
                  <a:lnTo>
                    <a:pt x="30" y="232"/>
                  </a:lnTo>
                  <a:lnTo>
                    <a:pt x="59" y="290"/>
                  </a:lnTo>
                  <a:lnTo>
                    <a:pt x="117" y="319"/>
                  </a:lnTo>
                  <a:lnTo>
                    <a:pt x="174" y="348"/>
                  </a:lnTo>
                  <a:lnTo>
                    <a:pt x="261" y="319"/>
                  </a:lnTo>
                  <a:lnTo>
                    <a:pt x="290" y="290"/>
                  </a:lnTo>
                  <a:lnTo>
                    <a:pt x="319" y="232"/>
                  </a:lnTo>
                  <a:lnTo>
                    <a:pt x="348" y="174"/>
                  </a:lnTo>
                  <a:lnTo>
                    <a:pt x="319" y="88"/>
                  </a:lnTo>
                  <a:lnTo>
                    <a:pt x="290" y="30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0"/>
            <p:cNvSpPr/>
            <p:nvPr/>
          </p:nvSpPr>
          <p:spPr>
            <a:xfrm>
              <a:off x="2549150" y="3352350"/>
              <a:ext cx="101400" cy="185400"/>
            </a:xfrm>
            <a:custGeom>
              <a:avLst/>
              <a:gdLst/>
              <a:ahLst/>
              <a:cxnLst/>
              <a:rect l="l" t="t" r="r" b="b"/>
              <a:pathLst>
                <a:path w="4056" h="7416" extrusionOk="0">
                  <a:moveTo>
                    <a:pt x="811" y="0"/>
                  </a:moveTo>
                  <a:lnTo>
                    <a:pt x="637" y="29"/>
                  </a:lnTo>
                  <a:lnTo>
                    <a:pt x="493" y="87"/>
                  </a:lnTo>
                  <a:lnTo>
                    <a:pt x="348" y="174"/>
                  </a:lnTo>
                  <a:lnTo>
                    <a:pt x="232" y="290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0" y="753"/>
                  </a:lnTo>
                  <a:lnTo>
                    <a:pt x="0" y="927"/>
                  </a:lnTo>
                  <a:lnTo>
                    <a:pt x="58" y="1072"/>
                  </a:lnTo>
                  <a:lnTo>
                    <a:pt x="2375" y="6778"/>
                  </a:lnTo>
                  <a:lnTo>
                    <a:pt x="2433" y="6923"/>
                  </a:lnTo>
                  <a:lnTo>
                    <a:pt x="2549" y="7068"/>
                  </a:lnTo>
                  <a:lnTo>
                    <a:pt x="2665" y="7184"/>
                  </a:lnTo>
                  <a:lnTo>
                    <a:pt x="2781" y="7300"/>
                  </a:lnTo>
                  <a:lnTo>
                    <a:pt x="2926" y="7358"/>
                  </a:lnTo>
                  <a:lnTo>
                    <a:pt x="3071" y="7416"/>
                  </a:lnTo>
                  <a:lnTo>
                    <a:pt x="3244" y="7416"/>
                  </a:lnTo>
                  <a:lnTo>
                    <a:pt x="3418" y="7387"/>
                  </a:lnTo>
                  <a:lnTo>
                    <a:pt x="3563" y="7329"/>
                  </a:lnTo>
                  <a:lnTo>
                    <a:pt x="3708" y="7242"/>
                  </a:lnTo>
                  <a:lnTo>
                    <a:pt x="3824" y="7126"/>
                  </a:lnTo>
                  <a:lnTo>
                    <a:pt x="3939" y="6981"/>
                  </a:lnTo>
                  <a:lnTo>
                    <a:pt x="4026" y="6807"/>
                  </a:lnTo>
                  <a:lnTo>
                    <a:pt x="4055" y="6662"/>
                  </a:lnTo>
                  <a:lnTo>
                    <a:pt x="4055" y="6489"/>
                  </a:lnTo>
                  <a:lnTo>
                    <a:pt x="4026" y="6315"/>
                  </a:lnTo>
                  <a:lnTo>
                    <a:pt x="1709" y="638"/>
                  </a:lnTo>
                  <a:lnTo>
                    <a:pt x="1622" y="464"/>
                  </a:lnTo>
                  <a:lnTo>
                    <a:pt x="1535" y="348"/>
                  </a:lnTo>
                  <a:lnTo>
                    <a:pt x="1419" y="203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0"/>
            <p:cNvSpPr/>
            <p:nvPr/>
          </p:nvSpPr>
          <p:spPr>
            <a:xfrm>
              <a:off x="2660650" y="3371900"/>
              <a:ext cx="51450" cy="147750"/>
            </a:xfrm>
            <a:custGeom>
              <a:avLst/>
              <a:gdLst/>
              <a:ahLst/>
              <a:cxnLst/>
              <a:rect l="l" t="t" r="r" b="b"/>
              <a:pathLst>
                <a:path w="2058" h="5910" extrusionOk="0">
                  <a:moveTo>
                    <a:pt x="841" y="0"/>
                  </a:moveTo>
                  <a:lnTo>
                    <a:pt x="696" y="29"/>
                  </a:lnTo>
                  <a:lnTo>
                    <a:pt x="522" y="87"/>
                  </a:lnTo>
                  <a:lnTo>
                    <a:pt x="377" y="174"/>
                  </a:lnTo>
                  <a:lnTo>
                    <a:pt x="262" y="261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1" y="696"/>
                  </a:lnTo>
                  <a:lnTo>
                    <a:pt x="1" y="869"/>
                  </a:lnTo>
                  <a:lnTo>
                    <a:pt x="348" y="5069"/>
                  </a:lnTo>
                  <a:lnTo>
                    <a:pt x="377" y="5214"/>
                  </a:lnTo>
                  <a:lnTo>
                    <a:pt x="435" y="5388"/>
                  </a:lnTo>
                  <a:lnTo>
                    <a:pt x="522" y="5533"/>
                  </a:lnTo>
                  <a:lnTo>
                    <a:pt x="609" y="5649"/>
                  </a:lnTo>
                  <a:lnTo>
                    <a:pt x="725" y="5765"/>
                  </a:lnTo>
                  <a:lnTo>
                    <a:pt x="870" y="5851"/>
                  </a:lnTo>
                  <a:lnTo>
                    <a:pt x="1044" y="5909"/>
                  </a:lnTo>
                  <a:lnTo>
                    <a:pt x="1217" y="5909"/>
                  </a:lnTo>
                  <a:lnTo>
                    <a:pt x="1362" y="5880"/>
                  </a:lnTo>
                  <a:lnTo>
                    <a:pt x="1536" y="5851"/>
                  </a:lnTo>
                  <a:lnTo>
                    <a:pt x="1681" y="5765"/>
                  </a:lnTo>
                  <a:lnTo>
                    <a:pt x="1826" y="5649"/>
                  </a:lnTo>
                  <a:lnTo>
                    <a:pt x="1942" y="5533"/>
                  </a:lnTo>
                  <a:lnTo>
                    <a:pt x="2028" y="5388"/>
                  </a:lnTo>
                  <a:lnTo>
                    <a:pt x="2057" y="5243"/>
                  </a:lnTo>
                  <a:lnTo>
                    <a:pt x="2057" y="5069"/>
                  </a:lnTo>
                  <a:lnTo>
                    <a:pt x="1710" y="869"/>
                  </a:lnTo>
                  <a:lnTo>
                    <a:pt x="1681" y="696"/>
                  </a:lnTo>
                  <a:lnTo>
                    <a:pt x="1623" y="551"/>
                  </a:lnTo>
                  <a:lnTo>
                    <a:pt x="1565" y="406"/>
                  </a:lnTo>
                  <a:lnTo>
                    <a:pt x="1449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4" y="29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0"/>
            <p:cNvSpPr/>
            <p:nvPr/>
          </p:nvSpPr>
          <p:spPr>
            <a:xfrm>
              <a:off x="2748275" y="3410275"/>
              <a:ext cx="42750" cy="128200"/>
            </a:xfrm>
            <a:custGeom>
              <a:avLst/>
              <a:gdLst/>
              <a:ahLst/>
              <a:cxnLst/>
              <a:rect l="l" t="t" r="r" b="b"/>
              <a:pathLst>
                <a:path w="1710" h="5128" extrusionOk="0">
                  <a:moveTo>
                    <a:pt x="667" y="1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61" y="232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1" y="667"/>
                  </a:lnTo>
                  <a:lnTo>
                    <a:pt x="1" y="841"/>
                  </a:lnTo>
                  <a:lnTo>
                    <a:pt x="1" y="4287"/>
                  </a:lnTo>
                  <a:lnTo>
                    <a:pt x="1" y="4432"/>
                  </a:lnTo>
                  <a:lnTo>
                    <a:pt x="59" y="4606"/>
                  </a:lnTo>
                  <a:lnTo>
                    <a:pt x="146" y="4751"/>
                  </a:lnTo>
                  <a:lnTo>
                    <a:pt x="261" y="4867"/>
                  </a:lnTo>
                  <a:lnTo>
                    <a:pt x="377" y="4983"/>
                  </a:lnTo>
                  <a:lnTo>
                    <a:pt x="522" y="5070"/>
                  </a:lnTo>
                  <a:lnTo>
                    <a:pt x="667" y="5127"/>
                  </a:lnTo>
                  <a:lnTo>
                    <a:pt x="841" y="5127"/>
                  </a:lnTo>
                  <a:lnTo>
                    <a:pt x="1015" y="5099"/>
                  </a:lnTo>
                  <a:lnTo>
                    <a:pt x="1188" y="5070"/>
                  </a:lnTo>
                  <a:lnTo>
                    <a:pt x="1333" y="4983"/>
                  </a:lnTo>
                  <a:lnTo>
                    <a:pt x="1449" y="4867"/>
                  </a:lnTo>
                  <a:lnTo>
                    <a:pt x="1565" y="4751"/>
                  </a:lnTo>
                  <a:lnTo>
                    <a:pt x="1652" y="4606"/>
                  </a:lnTo>
                  <a:lnTo>
                    <a:pt x="1681" y="4461"/>
                  </a:lnTo>
                  <a:lnTo>
                    <a:pt x="1710" y="4287"/>
                  </a:lnTo>
                  <a:lnTo>
                    <a:pt x="1710" y="841"/>
                  </a:lnTo>
                  <a:lnTo>
                    <a:pt x="1681" y="667"/>
                  </a:lnTo>
                  <a:lnTo>
                    <a:pt x="1652" y="522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0"/>
            <p:cNvSpPr/>
            <p:nvPr/>
          </p:nvSpPr>
          <p:spPr>
            <a:xfrm>
              <a:off x="3091525" y="2723775"/>
              <a:ext cx="89825" cy="147750"/>
            </a:xfrm>
            <a:custGeom>
              <a:avLst/>
              <a:gdLst/>
              <a:ahLst/>
              <a:cxnLst/>
              <a:rect l="l" t="t" r="r" b="b"/>
              <a:pathLst>
                <a:path w="3593" h="5910" extrusionOk="0">
                  <a:moveTo>
                    <a:pt x="899" y="1"/>
                  </a:moveTo>
                  <a:lnTo>
                    <a:pt x="725" y="30"/>
                  </a:lnTo>
                  <a:lnTo>
                    <a:pt x="580" y="59"/>
                  </a:lnTo>
                  <a:lnTo>
                    <a:pt x="406" y="117"/>
                  </a:lnTo>
                  <a:lnTo>
                    <a:pt x="290" y="233"/>
                  </a:lnTo>
                  <a:lnTo>
                    <a:pt x="174" y="377"/>
                  </a:lnTo>
                  <a:lnTo>
                    <a:pt x="88" y="493"/>
                  </a:lnTo>
                  <a:lnTo>
                    <a:pt x="30" y="638"/>
                  </a:lnTo>
                  <a:lnTo>
                    <a:pt x="1" y="812"/>
                  </a:lnTo>
                  <a:lnTo>
                    <a:pt x="30" y="957"/>
                  </a:lnTo>
                  <a:lnTo>
                    <a:pt x="59" y="1131"/>
                  </a:lnTo>
                  <a:lnTo>
                    <a:pt x="117" y="1304"/>
                  </a:lnTo>
                  <a:lnTo>
                    <a:pt x="1999" y="5504"/>
                  </a:lnTo>
                  <a:lnTo>
                    <a:pt x="2086" y="5649"/>
                  </a:lnTo>
                  <a:lnTo>
                    <a:pt x="2202" y="5765"/>
                  </a:lnTo>
                  <a:lnTo>
                    <a:pt x="2347" y="5852"/>
                  </a:lnTo>
                  <a:lnTo>
                    <a:pt x="2521" y="5881"/>
                  </a:lnTo>
                  <a:lnTo>
                    <a:pt x="2695" y="5910"/>
                  </a:lnTo>
                  <a:lnTo>
                    <a:pt x="2868" y="5910"/>
                  </a:lnTo>
                  <a:lnTo>
                    <a:pt x="3013" y="5881"/>
                  </a:lnTo>
                  <a:lnTo>
                    <a:pt x="3187" y="5794"/>
                  </a:lnTo>
                  <a:lnTo>
                    <a:pt x="3303" y="5707"/>
                  </a:lnTo>
                  <a:lnTo>
                    <a:pt x="3419" y="5562"/>
                  </a:lnTo>
                  <a:lnTo>
                    <a:pt x="3506" y="5417"/>
                  </a:lnTo>
                  <a:lnTo>
                    <a:pt x="3563" y="5273"/>
                  </a:lnTo>
                  <a:lnTo>
                    <a:pt x="3592" y="5128"/>
                  </a:lnTo>
                  <a:lnTo>
                    <a:pt x="3563" y="4954"/>
                  </a:lnTo>
                  <a:lnTo>
                    <a:pt x="3535" y="4809"/>
                  </a:lnTo>
                  <a:lnTo>
                    <a:pt x="3477" y="4635"/>
                  </a:lnTo>
                  <a:lnTo>
                    <a:pt x="1594" y="435"/>
                  </a:lnTo>
                  <a:lnTo>
                    <a:pt x="1507" y="291"/>
                  </a:lnTo>
                  <a:lnTo>
                    <a:pt x="1391" y="175"/>
                  </a:lnTo>
                  <a:lnTo>
                    <a:pt x="1246" y="88"/>
                  </a:lnTo>
                  <a:lnTo>
                    <a:pt x="1072" y="30"/>
                  </a:lnTo>
                  <a:lnTo>
                    <a:pt x="899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0"/>
            <p:cNvSpPr/>
            <p:nvPr/>
          </p:nvSpPr>
          <p:spPr>
            <a:xfrm>
              <a:off x="3205225" y="2695550"/>
              <a:ext cx="42750" cy="138325"/>
            </a:xfrm>
            <a:custGeom>
              <a:avLst/>
              <a:gdLst/>
              <a:ahLst/>
              <a:cxnLst/>
              <a:rect l="l" t="t" r="r" b="b"/>
              <a:pathLst>
                <a:path w="1710" h="5533" extrusionOk="0">
                  <a:moveTo>
                    <a:pt x="869" y="0"/>
                  </a:moveTo>
                  <a:lnTo>
                    <a:pt x="696" y="29"/>
                  </a:lnTo>
                  <a:lnTo>
                    <a:pt x="522" y="87"/>
                  </a:lnTo>
                  <a:lnTo>
                    <a:pt x="377" y="145"/>
                  </a:lnTo>
                  <a:lnTo>
                    <a:pt x="261" y="261"/>
                  </a:lnTo>
                  <a:lnTo>
                    <a:pt x="145" y="377"/>
                  </a:lnTo>
                  <a:lnTo>
                    <a:pt x="87" y="522"/>
                  </a:lnTo>
                  <a:lnTo>
                    <a:pt x="29" y="695"/>
                  </a:lnTo>
                  <a:lnTo>
                    <a:pt x="0" y="869"/>
                  </a:lnTo>
                  <a:lnTo>
                    <a:pt x="0" y="4664"/>
                  </a:lnTo>
                  <a:lnTo>
                    <a:pt x="29" y="4837"/>
                  </a:lnTo>
                  <a:lnTo>
                    <a:pt x="87" y="5011"/>
                  </a:lnTo>
                  <a:lnTo>
                    <a:pt x="145" y="5156"/>
                  </a:lnTo>
                  <a:lnTo>
                    <a:pt x="261" y="5272"/>
                  </a:lnTo>
                  <a:lnTo>
                    <a:pt x="377" y="5388"/>
                  </a:lnTo>
                  <a:lnTo>
                    <a:pt x="522" y="5475"/>
                  </a:lnTo>
                  <a:lnTo>
                    <a:pt x="696" y="5504"/>
                  </a:lnTo>
                  <a:lnTo>
                    <a:pt x="869" y="5533"/>
                  </a:lnTo>
                  <a:lnTo>
                    <a:pt x="1043" y="5504"/>
                  </a:lnTo>
                  <a:lnTo>
                    <a:pt x="1188" y="5446"/>
                  </a:lnTo>
                  <a:lnTo>
                    <a:pt x="1333" y="5388"/>
                  </a:lnTo>
                  <a:lnTo>
                    <a:pt x="1478" y="5272"/>
                  </a:lnTo>
                  <a:lnTo>
                    <a:pt x="1565" y="5156"/>
                  </a:lnTo>
                  <a:lnTo>
                    <a:pt x="1651" y="5011"/>
                  </a:lnTo>
                  <a:lnTo>
                    <a:pt x="1709" y="4837"/>
                  </a:lnTo>
                  <a:lnTo>
                    <a:pt x="1709" y="4664"/>
                  </a:lnTo>
                  <a:lnTo>
                    <a:pt x="1709" y="869"/>
                  </a:lnTo>
                  <a:lnTo>
                    <a:pt x="1709" y="695"/>
                  </a:lnTo>
                  <a:lnTo>
                    <a:pt x="1651" y="522"/>
                  </a:lnTo>
                  <a:lnTo>
                    <a:pt x="1565" y="377"/>
                  </a:lnTo>
                  <a:lnTo>
                    <a:pt x="1478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3" y="29"/>
                  </a:lnTo>
                  <a:lnTo>
                    <a:pt x="869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0"/>
            <p:cNvSpPr/>
            <p:nvPr/>
          </p:nvSpPr>
          <p:spPr>
            <a:xfrm>
              <a:off x="5375500" y="1962700"/>
              <a:ext cx="71000" cy="138350"/>
            </a:xfrm>
            <a:custGeom>
              <a:avLst/>
              <a:gdLst/>
              <a:ahLst/>
              <a:cxnLst/>
              <a:rect l="l" t="t" r="r" b="b"/>
              <a:pathLst>
                <a:path w="2840" h="5534" extrusionOk="0">
                  <a:moveTo>
                    <a:pt x="812" y="1"/>
                  </a:moveTo>
                  <a:lnTo>
                    <a:pt x="638" y="30"/>
                  </a:lnTo>
                  <a:lnTo>
                    <a:pt x="493" y="88"/>
                  </a:lnTo>
                  <a:lnTo>
                    <a:pt x="348" y="174"/>
                  </a:lnTo>
                  <a:lnTo>
                    <a:pt x="232" y="290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30" y="754"/>
                  </a:lnTo>
                  <a:lnTo>
                    <a:pt x="1" y="899"/>
                  </a:lnTo>
                  <a:lnTo>
                    <a:pt x="30" y="1072"/>
                  </a:lnTo>
                  <a:lnTo>
                    <a:pt x="1159" y="4896"/>
                  </a:lnTo>
                  <a:lnTo>
                    <a:pt x="1217" y="5041"/>
                  </a:lnTo>
                  <a:lnTo>
                    <a:pt x="1333" y="5186"/>
                  </a:lnTo>
                  <a:lnTo>
                    <a:pt x="1449" y="5301"/>
                  </a:lnTo>
                  <a:lnTo>
                    <a:pt x="1565" y="5417"/>
                  </a:lnTo>
                  <a:lnTo>
                    <a:pt x="1739" y="5475"/>
                  </a:lnTo>
                  <a:lnTo>
                    <a:pt x="1883" y="5533"/>
                  </a:lnTo>
                  <a:lnTo>
                    <a:pt x="2057" y="5533"/>
                  </a:lnTo>
                  <a:lnTo>
                    <a:pt x="2231" y="5504"/>
                  </a:lnTo>
                  <a:lnTo>
                    <a:pt x="2376" y="5417"/>
                  </a:lnTo>
                  <a:lnTo>
                    <a:pt x="2521" y="5330"/>
                  </a:lnTo>
                  <a:lnTo>
                    <a:pt x="2636" y="5215"/>
                  </a:lnTo>
                  <a:lnTo>
                    <a:pt x="2723" y="5099"/>
                  </a:lnTo>
                  <a:lnTo>
                    <a:pt x="2810" y="4925"/>
                  </a:lnTo>
                  <a:lnTo>
                    <a:pt x="2839" y="4780"/>
                  </a:lnTo>
                  <a:lnTo>
                    <a:pt x="2839" y="4606"/>
                  </a:lnTo>
                  <a:lnTo>
                    <a:pt x="2810" y="4432"/>
                  </a:lnTo>
                  <a:lnTo>
                    <a:pt x="1681" y="638"/>
                  </a:lnTo>
                  <a:lnTo>
                    <a:pt x="1623" y="464"/>
                  </a:lnTo>
                  <a:lnTo>
                    <a:pt x="1536" y="319"/>
                  </a:lnTo>
                  <a:lnTo>
                    <a:pt x="1420" y="203"/>
                  </a:lnTo>
                  <a:lnTo>
                    <a:pt x="1275" y="117"/>
                  </a:lnTo>
                  <a:lnTo>
                    <a:pt x="1130" y="30"/>
                  </a:lnTo>
                  <a:lnTo>
                    <a:pt x="98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0"/>
            <p:cNvSpPr/>
            <p:nvPr/>
          </p:nvSpPr>
          <p:spPr>
            <a:xfrm>
              <a:off x="5463125" y="1981525"/>
              <a:ext cx="42750" cy="118800"/>
            </a:xfrm>
            <a:custGeom>
              <a:avLst/>
              <a:gdLst/>
              <a:ahLst/>
              <a:cxnLst/>
              <a:rect l="l" t="t" r="r" b="b"/>
              <a:pathLst>
                <a:path w="1710" h="4752" extrusionOk="0">
                  <a:moveTo>
                    <a:pt x="667" y="1"/>
                  </a:moveTo>
                  <a:lnTo>
                    <a:pt x="522" y="59"/>
                  </a:lnTo>
                  <a:lnTo>
                    <a:pt x="377" y="146"/>
                  </a:lnTo>
                  <a:lnTo>
                    <a:pt x="232" y="233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67"/>
                  </a:lnTo>
                  <a:lnTo>
                    <a:pt x="0" y="841"/>
                  </a:lnTo>
                  <a:lnTo>
                    <a:pt x="0" y="3882"/>
                  </a:lnTo>
                  <a:lnTo>
                    <a:pt x="0" y="4056"/>
                  </a:lnTo>
                  <a:lnTo>
                    <a:pt x="58" y="4230"/>
                  </a:lnTo>
                  <a:lnTo>
                    <a:pt x="145" y="4375"/>
                  </a:lnTo>
                  <a:lnTo>
                    <a:pt x="232" y="4491"/>
                  </a:lnTo>
                  <a:lnTo>
                    <a:pt x="377" y="4606"/>
                  </a:lnTo>
                  <a:lnTo>
                    <a:pt x="522" y="4693"/>
                  </a:lnTo>
                  <a:lnTo>
                    <a:pt x="667" y="4751"/>
                  </a:lnTo>
                  <a:lnTo>
                    <a:pt x="840" y="4751"/>
                  </a:lnTo>
                  <a:lnTo>
                    <a:pt x="1014" y="4722"/>
                  </a:lnTo>
                  <a:lnTo>
                    <a:pt x="1188" y="4664"/>
                  </a:lnTo>
                  <a:lnTo>
                    <a:pt x="1333" y="4606"/>
                  </a:lnTo>
                  <a:lnTo>
                    <a:pt x="1449" y="4491"/>
                  </a:lnTo>
                  <a:lnTo>
                    <a:pt x="1565" y="4375"/>
                  </a:lnTo>
                  <a:lnTo>
                    <a:pt x="1623" y="4230"/>
                  </a:lnTo>
                  <a:lnTo>
                    <a:pt x="1680" y="4056"/>
                  </a:lnTo>
                  <a:lnTo>
                    <a:pt x="1709" y="3882"/>
                  </a:lnTo>
                  <a:lnTo>
                    <a:pt x="1709" y="841"/>
                  </a:lnTo>
                  <a:lnTo>
                    <a:pt x="1680" y="667"/>
                  </a:lnTo>
                  <a:lnTo>
                    <a:pt x="1623" y="522"/>
                  </a:lnTo>
                  <a:lnTo>
                    <a:pt x="1565" y="377"/>
                  </a:lnTo>
                  <a:lnTo>
                    <a:pt x="1449" y="233"/>
                  </a:lnTo>
                  <a:lnTo>
                    <a:pt x="1333" y="146"/>
                  </a:lnTo>
                  <a:lnTo>
                    <a:pt x="1159" y="59"/>
                  </a:lnTo>
                  <a:lnTo>
                    <a:pt x="1014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0"/>
            <p:cNvSpPr/>
            <p:nvPr/>
          </p:nvSpPr>
          <p:spPr>
            <a:xfrm>
              <a:off x="7065675" y="2637600"/>
              <a:ext cx="69550" cy="157900"/>
            </a:xfrm>
            <a:custGeom>
              <a:avLst/>
              <a:gdLst/>
              <a:ahLst/>
              <a:cxnLst/>
              <a:rect l="l" t="t" r="r" b="b"/>
              <a:pathLst>
                <a:path w="2782" h="6316" extrusionOk="0">
                  <a:moveTo>
                    <a:pt x="782" y="1"/>
                  </a:moveTo>
                  <a:lnTo>
                    <a:pt x="609" y="30"/>
                  </a:lnTo>
                  <a:lnTo>
                    <a:pt x="464" y="117"/>
                  </a:lnTo>
                  <a:lnTo>
                    <a:pt x="319" y="204"/>
                  </a:lnTo>
                  <a:lnTo>
                    <a:pt x="203" y="320"/>
                  </a:lnTo>
                  <a:lnTo>
                    <a:pt x="116" y="464"/>
                  </a:lnTo>
                  <a:lnTo>
                    <a:pt x="29" y="609"/>
                  </a:lnTo>
                  <a:lnTo>
                    <a:pt x="0" y="754"/>
                  </a:lnTo>
                  <a:lnTo>
                    <a:pt x="0" y="928"/>
                  </a:lnTo>
                  <a:lnTo>
                    <a:pt x="29" y="1102"/>
                  </a:lnTo>
                  <a:lnTo>
                    <a:pt x="1130" y="5678"/>
                  </a:lnTo>
                  <a:lnTo>
                    <a:pt x="1188" y="5852"/>
                  </a:lnTo>
                  <a:lnTo>
                    <a:pt x="1275" y="5968"/>
                  </a:lnTo>
                  <a:lnTo>
                    <a:pt x="1391" y="6113"/>
                  </a:lnTo>
                  <a:lnTo>
                    <a:pt x="1536" y="6200"/>
                  </a:lnTo>
                  <a:lnTo>
                    <a:pt x="1680" y="6258"/>
                  </a:lnTo>
                  <a:lnTo>
                    <a:pt x="1825" y="6315"/>
                  </a:lnTo>
                  <a:lnTo>
                    <a:pt x="1999" y="6315"/>
                  </a:lnTo>
                  <a:lnTo>
                    <a:pt x="2173" y="6287"/>
                  </a:lnTo>
                  <a:lnTo>
                    <a:pt x="2318" y="6200"/>
                  </a:lnTo>
                  <a:lnTo>
                    <a:pt x="2462" y="6113"/>
                  </a:lnTo>
                  <a:lnTo>
                    <a:pt x="2578" y="5997"/>
                  </a:lnTo>
                  <a:lnTo>
                    <a:pt x="2694" y="5881"/>
                  </a:lnTo>
                  <a:lnTo>
                    <a:pt x="2752" y="5736"/>
                  </a:lnTo>
                  <a:lnTo>
                    <a:pt x="2781" y="5562"/>
                  </a:lnTo>
                  <a:lnTo>
                    <a:pt x="2781" y="5389"/>
                  </a:lnTo>
                  <a:lnTo>
                    <a:pt x="2781" y="5215"/>
                  </a:lnTo>
                  <a:lnTo>
                    <a:pt x="1680" y="638"/>
                  </a:lnTo>
                  <a:lnTo>
                    <a:pt x="1622" y="493"/>
                  </a:lnTo>
                  <a:lnTo>
                    <a:pt x="1536" y="349"/>
                  </a:lnTo>
                  <a:lnTo>
                    <a:pt x="1420" y="233"/>
                  </a:lnTo>
                  <a:lnTo>
                    <a:pt x="1275" y="117"/>
                  </a:lnTo>
                  <a:lnTo>
                    <a:pt x="1130" y="59"/>
                  </a:lnTo>
                  <a:lnTo>
                    <a:pt x="956" y="30"/>
                  </a:lnTo>
                  <a:lnTo>
                    <a:pt x="782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0"/>
            <p:cNvSpPr/>
            <p:nvPr/>
          </p:nvSpPr>
          <p:spPr>
            <a:xfrm>
              <a:off x="7148950" y="2638325"/>
              <a:ext cx="42750" cy="138350"/>
            </a:xfrm>
            <a:custGeom>
              <a:avLst/>
              <a:gdLst/>
              <a:ahLst/>
              <a:cxnLst/>
              <a:rect l="l" t="t" r="r" b="b"/>
              <a:pathLst>
                <a:path w="1710" h="5534" extrusionOk="0">
                  <a:moveTo>
                    <a:pt x="840" y="1"/>
                  </a:moveTo>
                  <a:lnTo>
                    <a:pt x="667" y="30"/>
                  </a:lnTo>
                  <a:lnTo>
                    <a:pt x="522" y="88"/>
                  </a:lnTo>
                  <a:lnTo>
                    <a:pt x="377" y="175"/>
                  </a:lnTo>
                  <a:lnTo>
                    <a:pt x="261" y="262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96"/>
                  </a:lnTo>
                  <a:lnTo>
                    <a:pt x="0" y="870"/>
                  </a:lnTo>
                  <a:lnTo>
                    <a:pt x="0" y="4664"/>
                  </a:lnTo>
                  <a:lnTo>
                    <a:pt x="0" y="4838"/>
                  </a:lnTo>
                  <a:lnTo>
                    <a:pt x="58" y="5012"/>
                  </a:lnTo>
                  <a:lnTo>
                    <a:pt x="145" y="5157"/>
                  </a:lnTo>
                  <a:lnTo>
                    <a:pt x="261" y="5273"/>
                  </a:lnTo>
                  <a:lnTo>
                    <a:pt x="377" y="5389"/>
                  </a:lnTo>
                  <a:lnTo>
                    <a:pt x="522" y="5475"/>
                  </a:lnTo>
                  <a:lnTo>
                    <a:pt x="667" y="5533"/>
                  </a:lnTo>
                  <a:lnTo>
                    <a:pt x="840" y="5533"/>
                  </a:lnTo>
                  <a:lnTo>
                    <a:pt x="1014" y="5504"/>
                  </a:lnTo>
                  <a:lnTo>
                    <a:pt x="1188" y="5446"/>
                  </a:lnTo>
                  <a:lnTo>
                    <a:pt x="1333" y="5389"/>
                  </a:lnTo>
                  <a:lnTo>
                    <a:pt x="1449" y="5273"/>
                  </a:lnTo>
                  <a:lnTo>
                    <a:pt x="1565" y="5157"/>
                  </a:lnTo>
                  <a:lnTo>
                    <a:pt x="1651" y="5012"/>
                  </a:lnTo>
                  <a:lnTo>
                    <a:pt x="1680" y="4838"/>
                  </a:lnTo>
                  <a:lnTo>
                    <a:pt x="1709" y="4664"/>
                  </a:lnTo>
                  <a:lnTo>
                    <a:pt x="1709" y="870"/>
                  </a:lnTo>
                  <a:lnTo>
                    <a:pt x="1680" y="696"/>
                  </a:lnTo>
                  <a:lnTo>
                    <a:pt x="1651" y="551"/>
                  </a:lnTo>
                  <a:lnTo>
                    <a:pt x="1565" y="377"/>
                  </a:lnTo>
                  <a:lnTo>
                    <a:pt x="1449" y="262"/>
                  </a:lnTo>
                  <a:lnTo>
                    <a:pt x="1333" y="146"/>
                  </a:lnTo>
                  <a:lnTo>
                    <a:pt x="1188" y="59"/>
                  </a:lnTo>
                  <a:lnTo>
                    <a:pt x="1014" y="30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0"/>
            <p:cNvSpPr/>
            <p:nvPr/>
          </p:nvSpPr>
          <p:spPr>
            <a:xfrm>
              <a:off x="7234400" y="2696275"/>
              <a:ext cx="52875" cy="108650"/>
            </a:xfrm>
            <a:custGeom>
              <a:avLst/>
              <a:gdLst/>
              <a:ahLst/>
              <a:cxnLst/>
              <a:rect l="l" t="t" r="r" b="b"/>
              <a:pathLst>
                <a:path w="2115" h="4346" extrusionOk="0">
                  <a:moveTo>
                    <a:pt x="1159" y="0"/>
                  </a:moveTo>
                  <a:lnTo>
                    <a:pt x="1014" y="29"/>
                  </a:lnTo>
                  <a:lnTo>
                    <a:pt x="840" y="87"/>
                  </a:lnTo>
                  <a:lnTo>
                    <a:pt x="725" y="203"/>
                  </a:lnTo>
                  <a:lnTo>
                    <a:pt x="609" y="319"/>
                  </a:lnTo>
                  <a:lnTo>
                    <a:pt x="493" y="464"/>
                  </a:lnTo>
                  <a:lnTo>
                    <a:pt x="464" y="608"/>
                  </a:lnTo>
                  <a:lnTo>
                    <a:pt x="29" y="3273"/>
                  </a:lnTo>
                  <a:lnTo>
                    <a:pt x="0" y="3447"/>
                  </a:lnTo>
                  <a:lnTo>
                    <a:pt x="0" y="3621"/>
                  </a:lnTo>
                  <a:lnTo>
                    <a:pt x="29" y="3766"/>
                  </a:lnTo>
                  <a:lnTo>
                    <a:pt x="116" y="3940"/>
                  </a:lnTo>
                  <a:lnTo>
                    <a:pt x="203" y="4055"/>
                  </a:lnTo>
                  <a:lnTo>
                    <a:pt x="319" y="4171"/>
                  </a:lnTo>
                  <a:lnTo>
                    <a:pt x="464" y="4258"/>
                  </a:lnTo>
                  <a:lnTo>
                    <a:pt x="609" y="4316"/>
                  </a:lnTo>
                  <a:lnTo>
                    <a:pt x="782" y="4345"/>
                  </a:lnTo>
                  <a:lnTo>
                    <a:pt x="956" y="4345"/>
                  </a:lnTo>
                  <a:lnTo>
                    <a:pt x="1130" y="4316"/>
                  </a:lnTo>
                  <a:lnTo>
                    <a:pt x="1275" y="4229"/>
                  </a:lnTo>
                  <a:lnTo>
                    <a:pt x="1420" y="4142"/>
                  </a:lnTo>
                  <a:lnTo>
                    <a:pt x="1536" y="4026"/>
                  </a:lnTo>
                  <a:lnTo>
                    <a:pt x="1622" y="3882"/>
                  </a:lnTo>
                  <a:lnTo>
                    <a:pt x="1680" y="3737"/>
                  </a:lnTo>
                  <a:lnTo>
                    <a:pt x="2115" y="1072"/>
                  </a:lnTo>
                  <a:lnTo>
                    <a:pt x="2115" y="898"/>
                  </a:lnTo>
                  <a:lnTo>
                    <a:pt x="2115" y="724"/>
                  </a:lnTo>
                  <a:lnTo>
                    <a:pt x="2086" y="579"/>
                  </a:lnTo>
                  <a:lnTo>
                    <a:pt x="2028" y="406"/>
                  </a:lnTo>
                  <a:lnTo>
                    <a:pt x="1912" y="290"/>
                  </a:lnTo>
                  <a:lnTo>
                    <a:pt x="1796" y="145"/>
                  </a:lnTo>
                  <a:lnTo>
                    <a:pt x="1651" y="5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0"/>
            <p:cNvSpPr/>
            <p:nvPr/>
          </p:nvSpPr>
          <p:spPr>
            <a:xfrm>
              <a:off x="8006350" y="3438525"/>
              <a:ext cx="61575" cy="119500"/>
            </a:xfrm>
            <a:custGeom>
              <a:avLst/>
              <a:gdLst/>
              <a:ahLst/>
              <a:cxnLst/>
              <a:rect l="l" t="t" r="r" b="b"/>
              <a:pathLst>
                <a:path w="2463" h="4780" extrusionOk="0">
                  <a:moveTo>
                    <a:pt x="782" y="0"/>
                  </a:moveTo>
                  <a:lnTo>
                    <a:pt x="637" y="29"/>
                  </a:lnTo>
                  <a:lnTo>
                    <a:pt x="464" y="87"/>
                  </a:lnTo>
                  <a:lnTo>
                    <a:pt x="319" y="203"/>
                  </a:lnTo>
                  <a:lnTo>
                    <a:pt x="203" y="319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0" y="753"/>
                  </a:lnTo>
                  <a:lnTo>
                    <a:pt x="0" y="898"/>
                  </a:lnTo>
                  <a:lnTo>
                    <a:pt x="29" y="1072"/>
                  </a:lnTo>
                  <a:lnTo>
                    <a:pt x="782" y="4142"/>
                  </a:lnTo>
                  <a:lnTo>
                    <a:pt x="840" y="4287"/>
                  </a:lnTo>
                  <a:lnTo>
                    <a:pt x="927" y="4432"/>
                  </a:lnTo>
                  <a:lnTo>
                    <a:pt x="1043" y="4548"/>
                  </a:lnTo>
                  <a:lnTo>
                    <a:pt x="1188" y="4664"/>
                  </a:lnTo>
                  <a:lnTo>
                    <a:pt x="1333" y="4722"/>
                  </a:lnTo>
                  <a:lnTo>
                    <a:pt x="1506" y="4751"/>
                  </a:lnTo>
                  <a:lnTo>
                    <a:pt x="1680" y="4780"/>
                  </a:lnTo>
                  <a:lnTo>
                    <a:pt x="1825" y="4722"/>
                  </a:lnTo>
                  <a:lnTo>
                    <a:pt x="1999" y="4664"/>
                  </a:lnTo>
                  <a:lnTo>
                    <a:pt x="2144" y="4577"/>
                  </a:lnTo>
                  <a:lnTo>
                    <a:pt x="2260" y="4461"/>
                  </a:lnTo>
                  <a:lnTo>
                    <a:pt x="2346" y="4316"/>
                  </a:lnTo>
                  <a:lnTo>
                    <a:pt x="2404" y="4171"/>
                  </a:lnTo>
                  <a:lnTo>
                    <a:pt x="2462" y="4026"/>
                  </a:lnTo>
                  <a:lnTo>
                    <a:pt x="2462" y="3853"/>
                  </a:lnTo>
                  <a:lnTo>
                    <a:pt x="2433" y="3679"/>
                  </a:lnTo>
                  <a:lnTo>
                    <a:pt x="1680" y="637"/>
                  </a:lnTo>
                  <a:lnTo>
                    <a:pt x="1622" y="464"/>
                  </a:lnTo>
                  <a:lnTo>
                    <a:pt x="1535" y="319"/>
                  </a:lnTo>
                  <a:lnTo>
                    <a:pt x="1420" y="203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0"/>
            <p:cNvSpPr/>
            <p:nvPr/>
          </p:nvSpPr>
          <p:spPr>
            <a:xfrm>
              <a:off x="8092525" y="3476900"/>
              <a:ext cx="52150" cy="90550"/>
            </a:xfrm>
            <a:custGeom>
              <a:avLst/>
              <a:gdLst/>
              <a:ahLst/>
              <a:cxnLst/>
              <a:rect l="l" t="t" r="r" b="b"/>
              <a:pathLst>
                <a:path w="2086" h="3622" extrusionOk="0">
                  <a:moveTo>
                    <a:pt x="782" y="0"/>
                  </a:moveTo>
                  <a:lnTo>
                    <a:pt x="608" y="29"/>
                  </a:lnTo>
                  <a:lnTo>
                    <a:pt x="464" y="87"/>
                  </a:lnTo>
                  <a:lnTo>
                    <a:pt x="319" y="174"/>
                  </a:lnTo>
                  <a:lnTo>
                    <a:pt x="203" y="290"/>
                  </a:lnTo>
                  <a:lnTo>
                    <a:pt x="87" y="406"/>
                  </a:lnTo>
                  <a:lnTo>
                    <a:pt x="29" y="580"/>
                  </a:lnTo>
                  <a:lnTo>
                    <a:pt x="0" y="725"/>
                  </a:lnTo>
                  <a:lnTo>
                    <a:pt x="0" y="898"/>
                  </a:lnTo>
                  <a:lnTo>
                    <a:pt x="0" y="1072"/>
                  </a:lnTo>
                  <a:lnTo>
                    <a:pt x="406" y="2984"/>
                  </a:lnTo>
                  <a:lnTo>
                    <a:pt x="464" y="3129"/>
                  </a:lnTo>
                  <a:lnTo>
                    <a:pt x="551" y="3274"/>
                  </a:lnTo>
                  <a:lnTo>
                    <a:pt x="666" y="3389"/>
                  </a:lnTo>
                  <a:lnTo>
                    <a:pt x="782" y="3505"/>
                  </a:lnTo>
                  <a:lnTo>
                    <a:pt x="956" y="3563"/>
                  </a:lnTo>
                  <a:lnTo>
                    <a:pt x="1101" y="3592"/>
                  </a:lnTo>
                  <a:lnTo>
                    <a:pt x="1275" y="3621"/>
                  </a:lnTo>
                  <a:lnTo>
                    <a:pt x="1448" y="3592"/>
                  </a:lnTo>
                  <a:lnTo>
                    <a:pt x="1593" y="3505"/>
                  </a:lnTo>
                  <a:lnTo>
                    <a:pt x="1738" y="3418"/>
                  </a:lnTo>
                  <a:lnTo>
                    <a:pt x="1883" y="3331"/>
                  </a:lnTo>
                  <a:lnTo>
                    <a:pt x="1970" y="3187"/>
                  </a:lnTo>
                  <a:lnTo>
                    <a:pt x="2028" y="3013"/>
                  </a:lnTo>
                  <a:lnTo>
                    <a:pt x="2057" y="2868"/>
                  </a:lnTo>
                  <a:lnTo>
                    <a:pt x="2086" y="2694"/>
                  </a:lnTo>
                  <a:lnTo>
                    <a:pt x="2057" y="2520"/>
                  </a:lnTo>
                  <a:lnTo>
                    <a:pt x="1680" y="609"/>
                  </a:lnTo>
                  <a:lnTo>
                    <a:pt x="1622" y="464"/>
                  </a:lnTo>
                  <a:lnTo>
                    <a:pt x="1506" y="319"/>
                  </a:lnTo>
                  <a:lnTo>
                    <a:pt x="1391" y="203"/>
                  </a:lnTo>
                  <a:lnTo>
                    <a:pt x="1275" y="116"/>
                  </a:lnTo>
                  <a:lnTo>
                    <a:pt x="1130" y="29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0"/>
            <p:cNvSpPr/>
            <p:nvPr/>
          </p:nvSpPr>
          <p:spPr>
            <a:xfrm>
              <a:off x="5310325" y="2476850"/>
              <a:ext cx="42750" cy="128200"/>
            </a:xfrm>
            <a:custGeom>
              <a:avLst/>
              <a:gdLst/>
              <a:ahLst/>
              <a:cxnLst/>
              <a:rect l="l" t="t" r="r" b="b"/>
              <a:pathLst>
                <a:path w="1710" h="5128" extrusionOk="0">
                  <a:moveTo>
                    <a:pt x="696" y="0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61" y="232"/>
                  </a:lnTo>
                  <a:lnTo>
                    <a:pt x="145" y="377"/>
                  </a:lnTo>
                  <a:lnTo>
                    <a:pt x="59" y="522"/>
                  </a:lnTo>
                  <a:lnTo>
                    <a:pt x="30" y="667"/>
                  </a:lnTo>
                  <a:lnTo>
                    <a:pt x="1" y="840"/>
                  </a:lnTo>
                  <a:lnTo>
                    <a:pt x="1" y="4287"/>
                  </a:lnTo>
                  <a:lnTo>
                    <a:pt x="30" y="4432"/>
                  </a:lnTo>
                  <a:lnTo>
                    <a:pt x="59" y="4606"/>
                  </a:lnTo>
                  <a:lnTo>
                    <a:pt x="145" y="4751"/>
                  </a:lnTo>
                  <a:lnTo>
                    <a:pt x="261" y="4867"/>
                  </a:lnTo>
                  <a:lnTo>
                    <a:pt x="377" y="4983"/>
                  </a:lnTo>
                  <a:lnTo>
                    <a:pt x="522" y="5070"/>
                  </a:lnTo>
                  <a:lnTo>
                    <a:pt x="696" y="5127"/>
                  </a:lnTo>
                  <a:lnTo>
                    <a:pt x="870" y="5127"/>
                  </a:lnTo>
                  <a:lnTo>
                    <a:pt x="1043" y="5098"/>
                  </a:lnTo>
                  <a:lnTo>
                    <a:pt x="1188" y="5070"/>
                  </a:lnTo>
                  <a:lnTo>
                    <a:pt x="1333" y="4983"/>
                  </a:lnTo>
                  <a:lnTo>
                    <a:pt x="1449" y="4867"/>
                  </a:lnTo>
                  <a:lnTo>
                    <a:pt x="1565" y="4751"/>
                  </a:lnTo>
                  <a:lnTo>
                    <a:pt x="1652" y="4606"/>
                  </a:lnTo>
                  <a:lnTo>
                    <a:pt x="1710" y="4461"/>
                  </a:lnTo>
                  <a:lnTo>
                    <a:pt x="1710" y="4287"/>
                  </a:lnTo>
                  <a:lnTo>
                    <a:pt x="1710" y="840"/>
                  </a:lnTo>
                  <a:lnTo>
                    <a:pt x="1710" y="667"/>
                  </a:lnTo>
                  <a:lnTo>
                    <a:pt x="1652" y="522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0"/>
            <p:cNvSpPr/>
            <p:nvPr/>
          </p:nvSpPr>
          <p:spPr>
            <a:xfrm>
              <a:off x="5386375" y="2486275"/>
              <a:ext cx="71700" cy="118775"/>
            </a:xfrm>
            <a:custGeom>
              <a:avLst/>
              <a:gdLst/>
              <a:ahLst/>
              <a:cxnLst/>
              <a:rect l="l" t="t" r="r" b="b"/>
              <a:pathLst>
                <a:path w="2868" h="4751" extrusionOk="0">
                  <a:moveTo>
                    <a:pt x="1883" y="0"/>
                  </a:moveTo>
                  <a:lnTo>
                    <a:pt x="1738" y="58"/>
                  </a:lnTo>
                  <a:lnTo>
                    <a:pt x="1593" y="116"/>
                  </a:lnTo>
                  <a:lnTo>
                    <a:pt x="1448" y="203"/>
                  </a:lnTo>
                  <a:lnTo>
                    <a:pt x="1361" y="319"/>
                  </a:lnTo>
                  <a:lnTo>
                    <a:pt x="1246" y="463"/>
                  </a:lnTo>
                  <a:lnTo>
                    <a:pt x="1188" y="608"/>
                  </a:lnTo>
                  <a:lnTo>
                    <a:pt x="29" y="3679"/>
                  </a:lnTo>
                  <a:lnTo>
                    <a:pt x="0" y="3824"/>
                  </a:lnTo>
                  <a:lnTo>
                    <a:pt x="0" y="3997"/>
                  </a:lnTo>
                  <a:lnTo>
                    <a:pt x="58" y="4171"/>
                  </a:lnTo>
                  <a:lnTo>
                    <a:pt x="116" y="4316"/>
                  </a:lnTo>
                  <a:lnTo>
                    <a:pt x="232" y="4461"/>
                  </a:lnTo>
                  <a:lnTo>
                    <a:pt x="348" y="4577"/>
                  </a:lnTo>
                  <a:lnTo>
                    <a:pt x="492" y="4664"/>
                  </a:lnTo>
                  <a:lnTo>
                    <a:pt x="637" y="4721"/>
                  </a:lnTo>
                  <a:lnTo>
                    <a:pt x="811" y="4750"/>
                  </a:lnTo>
                  <a:lnTo>
                    <a:pt x="985" y="4750"/>
                  </a:lnTo>
                  <a:lnTo>
                    <a:pt x="1130" y="4693"/>
                  </a:lnTo>
                  <a:lnTo>
                    <a:pt x="1275" y="4635"/>
                  </a:lnTo>
                  <a:lnTo>
                    <a:pt x="1419" y="4548"/>
                  </a:lnTo>
                  <a:lnTo>
                    <a:pt x="1535" y="4432"/>
                  </a:lnTo>
                  <a:lnTo>
                    <a:pt x="1622" y="4287"/>
                  </a:lnTo>
                  <a:lnTo>
                    <a:pt x="1680" y="4113"/>
                  </a:lnTo>
                  <a:lnTo>
                    <a:pt x="2839" y="1072"/>
                  </a:lnTo>
                  <a:lnTo>
                    <a:pt x="2868" y="927"/>
                  </a:lnTo>
                  <a:lnTo>
                    <a:pt x="2868" y="753"/>
                  </a:lnTo>
                  <a:lnTo>
                    <a:pt x="2839" y="579"/>
                  </a:lnTo>
                  <a:lnTo>
                    <a:pt x="2752" y="435"/>
                  </a:lnTo>
                  <a:lnTo>
                    <a:pt x="2665" y="290"/>
                  </a:lnTo>
                  <a:lnTo>
                    <a:pt x="2520" y="174"/>
                  </a:lnTo>
                  <a:lnTo>
                    <a:pt x="2404" y="87"/>
                  </a:lnTo>
                  <a:lnTo>
                    <a:pt x="2230" y="29"/>
                  </a:lnTo>
                  <a:lnTo>
                    <a:pt x="205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0"/>
            <p:cNvSpPr/>
            <p:nvPr/>
          </p:nvSpPr>
          <p:spPr>
            <a:xfrm>
              <a:off x="4052475" y="2781725"/>
              <a:ext cx="71000" cy="81125"/>
            </a:xfrm>
            <a:custGeom>
              <a:avLst/>
              <a:gdLst/>
              <a:ahLst/>
              <a:cxnLst/>
              <a:rect l="l" t="t" r="r" b="b"/>
              <a:pathLst>
                <a:path w="2840" h="3245" extrusionOk="0">
                  <a:moveTo>
                    <a:pt x="754" y="0"/>
                  </a:move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174" y="348"/>
                  </a:lnTo>
                  <a:lnTo>
                    <a:pt x="88" y="464"/>
                  </a:lnTo>
                  <a:lnTo>
                    <a:pt x="30" y="637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30" y="1130"/>
                  </a:lnTo>
                  <a:lnTo>
                    <a:pt x="116" y="1304"/>
                  </a:lnTo>
                  <a:lnTo>
                    <a:pt x="1246" y="2810"/>
                  </a:lnTo>
                  <a:lnTo>
                    <a:pt x="1362" y="2955"/>
                  </a:lnTo>
                  <a:lnTo>
                    <a:pt x="1478" y="3071"/>
                  </a:lnTo>
                  <a:lnTo>
                    <a:pt x="1623" y="3157"/>
                  </a:lnTo>
                  <a:lnTo>
                    <a:pt x="1768" y="3215"/>
                  </a:lnTo>
                  <a:lnTo>
                    <a:pt x="1941" y="3244"/>
                  </a:lnTo>
                  <a:lnTo>
                    <a:pt x="2115" y="3244"/>
                  </a:lnTo>
                  <a:lnTo>
                    <a:pt x="2289" y="3186"/>
                  </a:lnTo>
                  <a:lnTo>
                    <a:pt x="2434" y="3128"/>
                  </a:lnTo>
                  <a:lnTo>
                    <a:pt x="2579" y="3013"/>
                  </a:lnTo>
                  <a:lnTo>
                    <a:pt x="2665" y="2897"/>
                  </a:lnTo>
                  <a:lnTo>
                    <a:pt x="2781" y="2781"/>
                  </a:lnTo>
                  <a:lnTo>
                    <a:pt x="2839" y="2607"/>
                  </a:lnTo>
                  <a:lnTo>
                    <a:pt x="2839" y="2433"/>
                  </a:lnTo>
                  <a:lnTo>
                    <a:pt x="2839" y="2259"/>
                  </a:lnTo>
                  <a:lnTo>
                    <a:pt x="2810" y="2115"/>
                  </a:lnTo>
                  <a:lnTo>
                    <a:pt x="2752" y="1941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0"/>
            <p:cNvSpPr/>
            <p:nvPr/>
          </p:nvSpPr>
          <p:spPr>
            <a:xfrm>
              <a:off x="4148075" y="2714375"/>
              <a:ext cx="43475" cy="176700"/>
            </a:xfrm>
            <a:custGeom>
              <a:avLst/>
              <a:gdLst/>
              <a:ahLst/>
              <a:cxnLst/>
              <a:rect l="l" t="t" r="r" b="b"/>
              <a:pathLst>
                <a:path w="1739" h="7068" extrusionOk="0">
                  <a:moveTo>
                    <a:pt x="869" y="0"/>
                  </a:moveTo>
                  <a:lnTo>
                    <a:pt x="695" y="29"/>
                  </a:lnTo>
                  <a:lnTo>
                    <a:pt x="550" y="87"/>
                  </a:lnTo>
                  <a:lnTo>
                    <a:pt x="406" y="174"/>
                  </a:lnTo>
                  <a:lnTo>
                    <a:pt x="261" y="261"/>
                  </a:lnTo>
                  <a:lnTo>
                    <a:pt x="145" y="406"/>
                  </a:lnTo>
                  <a:lnTo>
                    <a:pt x="87" y="551"/>
                  </a:lnTo>
                  <a:lnTo>
                    <a:pt x="29" y="695"/>
                  </a:lnTo>
                  <a:lnTo>
                    <a:pt x="0" y="869"/>
                  </a:lnTo>
                  <a:lnTo>
                    <a:pt x="0" y="6199"/>
                  </a:lnTo>
                  <a:lnTo>
                    <a:pt x="29" y="6373"/>
                  </a:lnTo>
                  <a:lnTo>
                    <a:pt x="87" y="6518"/>
                  </a:lnTo>
                  <a:lnTo>
                    <a:pt x="145" y="6691"/>
                  </a:lnTo>
                  <a:lnTo>
                    <a:pt x="261" y="6807"/>
                  </a:lnTo>
                  <a:lnTo>
                    <a:pt x="406" y="6923"/>
                  </a:lnTo>
                  <a:lnTo>
                    <a:pt x="550" y="7010"/>
                  </a:lnTo>
                  <a:lnTo>
                    <a:pt x="695" y="7039"/>
                  </a:lnTo>
                  <a:lnTo>
                    <a:pt x="869" y="7068"/>
                  </a:lnTo>
                  <a:lnTo>
                    <a:pt x="1043" y="7039"/>
                  </a:lnTo>
                  <a:lnTo>
                    <a:pt x="1188" y="6981"/>
                  </a:lnTo>
                  <a:lnTo>
                    <a:pt x="1333" y="6894"/>
                  </a:lnTo>
                  <a:lnTo>
                    <a:pt x="1477" y="6807"/>
                  </a:lnTo>
                  <a:lnTo>
                    <a:pt x="1564" y="6691"/>
                  </a:lnTo>
                  <a:lnTo>
                    <a:pt x="1651" y="6547"/>
                  </a:lnTo>
                  <a:lnTo>
                    <a:pt x="1709" y="6373"/>
                  </a:lnTo>
                  <a:lnTo>
                    <a:pt x="1738" y="6199"/>
                  </a:lnTo>
                  <a:lnTo>
                    <a:pt x="1738" y="869"/>
                  </a:lnTo>
                  <a:lnTo>
                    <a:pt x="1709" y="695"/>
                  </a:lnTo>
                  <a:lnTo>
                    <a:pt x="1651" y="551"/>
                  </a:lnTo>
                  <a:lnTo>
                    <a:pt x="1564" y="406"/>
                  </a:lnTo>
                  <a:lnTo>
                    <a:pt x="1477" y="261"/>
                  </a:lnTo>
                  <a:lnTo>
                    <a:pt x="1333" y="145"/>
                  </a:lnTo>
                  <a:lnTo>
                    <a:pt x="1188" y="87"/>
                  </a:lnTo>
                  <a:lnTo>
                    <a:pt x="1043" y="29"/>
                  </a:lnTo>
                  <a:lnTo>
                    <a:pt x="869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0"/>
            <p:cNvSpPr/>
            <p:nvPr/>
          </p:nvSpPr>
          <p:spPr>
            <a:xfrm>
              <a:off x="5854900" y="2820100"/>
              <a:ext cx="52150" cy="108650"/>
            </a:xfrm>
            <a:custGeom>
              <a:avLst/>
              <a:gdLst/>
              <a:ahLst/>
              <a:cxnLst/>
              <a:rect l="l" t="t" r="r" b="b"/>
              <a:pathLst>
                <a:path w="2086" h="4346" extrusionOk="0">
                  <a:moveTo>
                    <a:pt x="1130" y="0"/>
                  </a:moveTo>
                  <a:lnTo>
                    <a:pt x="956" y="29"/>
                  </a:lnTo>
                  <a:lnTo>
                    <a:pt x="811" y="87"/>
                  </a:lnTo>
                  <a:lnTo>
                    <a:pt x="666" y="203"/>
                  </a:lnTo>
                  <a:lnTo>
                    <a:pt x="550" y="319"/>
                  </a:lnTo>
                  <a:lnTo>
                    <a:pt x="464" y="464"/>
                  </a:lnTo>
                  <a:lnTo>
                    <a:pt x="406" y="609"/>
                  </a:lnTo>
                  <a:lnTo>
                    <a:pt x="29" y="3273"/>
                  </a:lnTo>
                  <a:lnTo>
                    <a:pt x="0" y="3447"/>
                  </a:lnTo>
                  <a:lnTo>
                    <a:pt x="0" y="3621"/>
                  </a:lnTo>
                  <a:lnTo>
                    <a:pt x="29" y="3766"/>
                  </a:lnTo>
                  <a:lnTo>
                    <a:pt x="116" y="3940"/>
                  </a:lnTo>
                  <a:lnTo>
                    <a:pt x="203" y="4056"/>
                  </a:lnTo>
                  <a:lnTo>
                    <a:pt x="319" y="4171"/>
                  </a:lnTo>
                  <a:lnTo>
                    <a:pt x="464" y="4287"/>
                  </a:lnTo>
                  <a:lnTo>
                    <a:pt x="608" y="4345"/>
                  </a:lnTo>
                  <a:lnTo>
                    <a:pt x="956" y="4345"/>
                  </a:lnTo>
                  <a:lnTo>
                    <a:pt x="1130" y="4316"/>
                  </a:lnTo>
                  <a:lnTo>
                    <a:pt x="1275" y="4258"/>
                  </a:lnTo>
                  <a:lnTo>
                    <a:pt x="1419" y="4142"/>
                  </a:lnTo>
                  <a:lnTo>
                    <a:pt x="1535" y="4027"/>
                  </a:lnTo>
                  <a:lnTo>
                    <a:pt x="1622" y="3882"/>
                  </a:lnTo>
                  <a:lnTo>
                    <a:pt x="1680" y="3737"/>
                  </a:lnTo>
                  <a:lnTo>
                    <a:pt x="2057" y="1072"/>
                  </a:lnTo>
                  <a:lnTo>
                    <a:pt x="2086" y="898"/>
                  </a:lnTo>
                  <a:lnTo>
                    <a:pt x="2086" y="724"/>
                  </a:lnTo>
                  <a:lnTo>
                    <a:pt x="2057" y="580"/>
                  </a:lnTo>
                  <a:lnTo>
                    <a:pt x="1970" y="406"/>
                  </a:lnTo>
                  <a:lnTo>
                    <a:pt x="1883" y="290"/>
                  </a:lnTo>
                  <a:lnTo>
                    <a:pt x="1767" y="174"/>
                  </a:lnTo>
                  <a:lnTo>
                    <a:pt x="1622" y="58"/>
                  </a:lnTo>
                  <a:lnTo>
                    <a:pt x="144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0"/>
            <p:cNvSpPr/>
            <p:nvPr/>
          </p:nvSpPr>
          <p:spPr>
            <a:xfrm>
              <a:off x="5928750" y="2867175"/>
              <a:ext cx="52175" cy="89800"/>
            </a:xfrm>
            <a:custGeom>
              <a:avLst/>
              <a:gdLst/>
              <a:ahLst/>
              <a:cxnLst/>
              <a:rect l="l" t="t" r="r" b="b"/>
              <a:pathLst>
                <a:path w="2087" h="3592" extrusionOk="0">
                  <a:moveTo>
                    <a:pt x="1130" y="0"/>
                  </a:moveTo>
                  <a:lnTo>
                    <a:pt x="957" y="29"/>
                  </a:lnTo>
                  <a:lnTo>
                    <a:pt x="812" y="116"/>
                  </a:lnTo>
                  <a:lnTo>
                    <a:pt x="667" y="203"/>
                  </a:lnTo>
                  <a:lnTo>
                    <a:pt x="551" y="319"/>
                  </a:lnTo>
                  <a:lnTo>
                    <a:pt x="464" y="464"/>
                  </a:lnTo>
                  <a:lnTo>
                    <a:pt x="406" y="608"/>
                  </a:lnTo>
                  <a:lnTo>
                    <a:pt x="30" y="2520"/>
                  </a:lnTo>
                  <a:lnTo>
                    <a:pt x="1" y="2694"/>
                  </a:lnTo>
                  <a:lnTo>
                    <a:pt x="1" y="2868"/>
                  </a:lnTo>
                  <a:lnTo>
                    <a:pt x="59" y="3042"/>
                  </a:lnTo>
                  <a:lnTo>
                    <a:pt x="116" y="3186"/>
                  </a:lnTo>
                  <a:lnTo>
                    <a:pt x="203" y="3302"/>
                  </a:lnTo>
                  <a:lnTo>
                    <a:pt x="348" y="3418"/>
                  </a:lnTo>
                  <a:lnTo>
                    <a:pt x="464" y="3534"/>
                  </a:lnTo>
                  <a:lnTo>
                    <a:pt x="638" y="3592"/>
                  </a:lnTo>
                  <a:lnTo>
                    <a:pt x="957" y="3592"/>
                  </a:lnTo>
                  <a:lnTo>
                    <a:pt x="1130" y="3563"/>
                  </a:lnTo>
                  <a:lnTo>
                    <a:pt x="1275" y="3505"/>
                  </a:lnTo>
                  <a:lnTo>
                    <a:pt x="1420" y="3389"/>
                  </a:lnTo>
                  <a:lnTo>
                    <a:pt x="1536" y="3273"/>
                  </a:lnTo>
                  <a:lnTo>
                    <a:pt x="1623" y="3128"/>
                  </a:lnTo>
                  <a:lnTo>
                    <a:pt x="1681" y="2984"/>
                  </a:lnTo>
                  <a:lnTo>
                    <a:pt x="2057" y="1072"/>
                  </a:lnTo>
                  <a:lnTo>
                    <a:pt x="2086" y="898"/>
                  </a:lnTo>
                  <a:lnTo>
                    <a:pt x="2086" y="724"/>
                  </a:lnTo>
                  <a:lnTo>
                    <a:pt x="2057" y="579"/>
                  </a:lnTo>
                  <a:lnTo>
                    <a:pt x="1970" y="406"/>
                  </a:lnTo>
                  <a:lnTo>
                    <a:pt x="1883" y="290"/>
                  </a:lnTo>
                  <a:lnTo>
                    <a:pt x="1768" y="174"/>
                  </a:lnTo>
                  <a:lnTo>
                    <a:pt x="1623" y="87"/>
                  </a:lnTo>
                  <a:lnTo>
                    <a:pt x="1478" y="29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0"/>
            <p:cNvSpPr/>
            <p:nvPr/>
          </p:nvSpPr>
          <p:spPr>
            <a:xfrm>
              <a:off x="5834625" y="3638375"/>
              <a:ext cx="42750" cy="119525"/>
            </a:xfrm>
            <a:custGeom>
              <a:avLst/>
              <a:gdLst/>
              <a:ahLst/>
              <a:cxnLst/>
              <a:rect l="l" t="t" r="r" b="b"/>
              <a:pathLst>
                <a:path w="1710" h="4781" extrusionOk="0">
                  <a:moveTo>
                    <a:pt x="840" y="1"/>
                  </a:moveTo>
                  <a:lnTo>
                    <a:pt x="666" y="30"/>
                  </a:lnTo>
                  <a:lnTo>
                    <a:pt x="521" y="88"/>
                  </a:lnTo>
                  <a:lnTo>
                    <a:pt x="377" y="175"/>
                  </a:lnTo>
                  <a:lnTo>
                    <a:pt x="232" y="261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96"/>
                  </a:lnTo>
                  <a:lnTo>
                    <a:pt x="0" y="870"/>
                  </a:lnTo>
                  <a:lnTo>
                    <a:pt x="0" y="3911"/>
                  </a:lnTo>
                  <a:lnTo>
                    <a:pt x="0" y="4085"/>
                  </a:lnTo>
                  <a:lnTo>
                    <a:pt x="58" y="4230"/>
                  </a:lnTo>
                  <a:lnTo>
                    <a:pt x="145" y="4404"/>
                  </a:lnTo>
                  <a:lnTo>
                    <a:pt x="232" y="4519"/>
                  </a:lnTo>
                  <a:lnTo>
                    <a:pt x="377" y="4635"/>
                  </a:lnTo>
                  <a:lnTo>
                    <a:pt x="521" y="4722"/>
                  </a:lnTo>
                  <a:lnTo>
                    <a:pt x="666" y="4751"/>
                  </a:lnTo>
                  <a:lnTo>
                    <a:pt x="840" y="4780"/>
                  </a:lnTo>
                  <a:lnTo>
                    <a:pt x="1014" y="4751"/>
                  </a:lnTo>
                  <a:lnTo>
                    <a:pt x="1188" y="4693"/>
                  </a:lnTo>
                  <a:lnTo>
                    <a:pt x="1332" y="4606"/>
                  </a:lnTo>
                  <a:lnTo>
                    <a:pt x="1448" y="4519"/>
                  </a:lnTo>
                  <a:lnTo>
                    <a:pt x="1564" y="4404"/>
                  </a:lnTo>
                  <a:lnTo>
                    <a:pt x="1622" y="4259"/>
                  </a:lnTo>
                  <a:lnTo>
                    <a:pt x="1680" y="4085"/>
                  </a:lnTo>
                  <a:lnTo>
                    <a:pt x="1709" y="3911"/>
                  </a:lnTo>
                  <a:lnTo>
                    <a:pt x="1709" y="870"/>
                  </a:lnTo>
                  <a:lnTo>
                    <a:pt x="1680" y="696"/>
                  </a:lnTo>
                  <a:lnTo>
                    <a:pt x="1622" y="551"/>
                  </a:lnTo>
                  <a:lnTo>
                    <a:pt x="1564" y="406"/>
                  </a:lnTo>
                  <a:lnTo>
                    <a:pt x="1448" y="261"/>
                  </a:lnTo>
                  <a:lnTo>
                    <a:pt x="1332" y="146"/>
                  </a:lnTo>
                  <a:lnTo>
                    <a:pt x="1159" y="59"/>
                  </a:lnTo>
                  <a:lnTo>
                    <a:pt x="1014" y="30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0"/>
            <p:cNvSpPr/>
            <p:nvPr/>
          </p:nvSpPr>
          <p:spPr>
            <a:xfrm>
              <a:off x="5946850" y="3639100"/>
              <a:ext cx="63750" cy="127475"/>
            </a:xfrm>
            <a:custGeom>
              <a:avLst/>
              <a:gdLst/>
              <a:ahLst/>
              <a:cxnLst/>
              <a:rect l="l" t="t" r="r" b="b"/>
              <a:pathLst>
                <a:path w="2550" h="5099" extrusionOk="0">
                  <a:moveTo>
                    <a:pt x="1594" y="1"/>
                  </a:moveTo>
                  <a:lnTo>
                    <a:pt x="1420" y="30"/>
                  </a:lnTo>
                  <a:lnTo>
                    <a:pt x="1275" y="88"/>
                  </a:lnTo>
                  <a:lnTo>
                    <a:pt x="1130" y="204"/>
                  </a:lnTo>
                  <a:lnTo>
                    <a:pt x="1015" y="319"/>
                  </a:lnTo>
                  <a:lnTo>
                    <a:pt x="928" y="435"/>
                  </a:lnTo>
                  <a:lnTo>
                    <a:pt x="870" y="609"/>
                  </a:lnTo>
                  <a:lnTo>
                    <a:pt x="30" y="4027"/>
                  </a:lnTo>
                  <a:lnTo>
                    <a:pt x="1" y="4172"/>
                  </a:lnTo>
                  <a:lnTo>
                    <a:pt x="1" y="4346"/>
                  </a:lnTo>
                  <a:lnTo>
                    <a:pt x="30" y="4519"/>
                  </a:lnTo>
                  <a:lnTo>
                    <a:pt x="117" y="4664"/>
                  </a:lnTo>
                  <a:lnTo>
                    <a:pt x="204" y="4809"/>
                  </a:lnTo>
                  <a:lnTo>
                    <a:pt x="319" y="4925"/>
                  </a:lnTo>
                  <a:lnTo>
                    <a:pt x="464" y="5012"/>
                  </a:lnTo>
                  <a:lnTo>
                    <a:pt x="609" y="5070"/>
                  </a:lnTo>
                  <a:lnTo>
                    <a:pt x="783" y="5099"/>
                  </a:lnTo>
                  <a:lnTo>
                    <a:pt x="957" y="5099"/>
                  </a:lnTo>
                  <a:lnTo>
                    <a:pt x="1130" y="5041"/>
                  </a:lnTo>
                  <a:lnTo>
                    <a:pt x="1275" y="4983"/>
                  </a:lnTo>
                  <a:lnTo>
                    <a:pt x="1420" y="4896"/>
                  </a:lnTo>
                  <a:lnTo>
                    <a:pt x="1536" y="4780"/>
                  </a:lnTo>
                  <a:lnTo>
                    <a:pt x="1623" y="4635"/>
                  </a:lnTo>
                  <a:lnTo>
                    <a:pt x="1681" y="4490"/>
                  </a:lnTo>
                  <a:lnTo>
                    <a:pt x="2521" y="1072"/>
                  </a:lnTo>
                  <a:lnTo>
                    <a:pt x="2550" y="899"/>
                  </a:lnTo>
                  <a:lnTo>
                    <a:pt x="2521" y="725"/>
                  </a:lnTo>
                  <a:lnTo>
                    <a:pt x="2492" y="580"/>
                  </a:lnTo>
                  <a:lnTo>
                    <a:pt x="2434" y="406"/>
                  </a:lnTo>
                  <a:lnTo>
                    <a:pt x="2347" y="290"/>
                  </a:lnTo>
                  <a:lnTo>
                    <a:pt x="2231" y="175"/>
                  </a:lnTo>
                  <a:lnTo>
                    <a:pt x="2086" y="59"/>
                  </a:lnTo>
                  <a:lnTo>
                    <a:pt x="1913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0"/>
            <p:cNvSpPr/>
            <p:nvPr/>
          </p:nvSpPr>
          <p:spPr>
            <a:xfrm>
              <a:off x="6026525" y="3628975"/>
              <a:ext cx="77500" cy="166575"/>
            </a:xfrm>
            <a:custGeom>
              <a:avLst/>
              <a:gdLst/>
              <a:ahLst/>
              <a:cxnLst/>
              <a:rect l="l" t="t" r="r" b="b"/>
              <a:pathLst>
                <a:path w="3100" h="6663" extrusionOk="0">
                  <a:moveTo>
                    <a:pt x="2028" y="0"/>
                  </a:moveTo>
                  <a:lnTo>
                    <a:pt x="1883" y="58"/>
                  </a:lnTo>
                  <a:lnTo>
                    <a:pt x="1738" y="145"/>
                  </a:lnTo>
                  <a:lnTo>
                    <a:pt x="1593" y="261"/>
                  </a:lnTo>
                  <a:lnTo>
                    <a:pt x="1506" y="406"/>
                  </a:lnTo>
                  <a:lnTo>
                    <a:pt x="1246" y="1043"/>
                  </a:lnTo>
                  <a:lnTo>
                    <a:pt x="1014" y="1651"/>
                  </a:lnTo>
                  <a:lnTo>
                    <a:pt x="782" y="2289"/>
                  </a:lnTo>
                  <a:lnTo>
                    <a:pt x="579" y="2955"/>
                  </a:lnTo>
                  <a:lnTo>
                    <a:pt x="406" y="3592"/>
                  </a:lnTo>
                  <a:lnTo>
                    <a:pt x="232" y="4258"/>
                  </a:lnTo>
                  <a:lnTo>
                    <a:pt x="116" y="4924"/>
                  </a:lnTo>
                  <a:lnTo>
                    <a:pt x="0" y="5591"/>
                  </a:lnTo>
                  <a:lnTo>
                    <a:pt x="0" y="5764"/>
                  </a:lnTo>
                  <a:lnTo>
                    <a:pt x="0" y="5938"/>
                  </a:lnTo>
                  <a:lnTo>
                    <a:pt x="29" y="6083"/>
                  </a:lnTo>
                  <a:lnTo>
                    <a:pt x="87" y="6257"/>
                  </a:lnTo>
                  <a:lnTo>
                    <a:pt x="174" y="6373"/>
                  </a:lnTo>
                  <a:lnTo>
                    <a:pt x="290" y="6489"/>
                  </a:lnTo>
                  <a:lnTo>
                    <a:pt x="435" y="6575"/>
                  </a:lnTo>
                  <a:lnTo>
                    <a:pt x="608" y="6662"/>
                  </a:lnTo>
                  <a:lnTo>
                    <a:pt x="927" y="6662"/>
                  </a:lnTo>
                  <a:lnTo>
                    <a:pt x="1101" y="6633"/>
                  </a:lnTo>
                  <a:lnTo>
                    <a:pt x="1246" y="6575"/>
                  </a:lnTo>
                  <a:lnTo>
                    <a:pt x="1390" y="6460"/>
                  </a:lnTo>
                  <a:lnTo>
                    <a:pt x="1535" y="6344"/>
                  </a:lnTo>
                  <a:lnTo>
                    <a:pt x="1622" y="6228"/>
                  </a:lnTo>
                  <a:lnTo>
                    <a:pt x="1651" y="6054"/>
                  </a:lnTo>
                  <a:lnTo>
                    <a:pt x="1767" y="5417"/>
                  </a:lnTo>
                  <a:lnTo>
                    <a:pt x="1883" y="4780"/>
                  </a:lnTo>
                  <a:lnTo>
                    <a:pt x="2028" y="4171"/>
                  </a:lnTo>
                  <a:lnTo>
                    <a:pt x="2172" y="3563"/>
                  </a:lnTo>
                  <a:lnTo>
                    <a:pt x="2346" y="2955"/>
                  </a:lnTo>
                  <a:lnTo>
                    <a:pt x="2549" y="2346"/>
                  </a:lnTo>
                  <a:lnTo>
                    <a:pt x="2781" y="1738"/>
                  </a:lnTo>
                  <a:lnTo>
                    <a:pt x="2984" y="1275"/>
                  </a:lnTo>
                  <a:lnTo>
                    <a:pt x="3041" y="1101"/>
                  </a:lnTo>
                  <a:lnTo>
                    <a:pt x="3070" y="956"/>
                  </a:lnTo>
                  <a:lnTo>
                    <a:pt x="3099" y="782"/>
                  </a:lnTo>
                  <a:lnTo>
                    <a:pt x="3070" y="609"/>
                  </a:lnTo>
                  <a:lnTo>
                    <a:pt x="3013" y="464"/>
                  </a:lnTo>
                  <a:lnTo>
                    <a:pt x="2955" y="319"/>
                  </a:lnTo>
                  <a:lnTo>
                    <a:pt x="2839" y="203"/>
                  </a:lnTo>
                  <a:lnTo>
                    <a:pt x="2694" y="87"/>
                  </a:lnTo>
                  <a:lnTo>
                    <a:pt x="2520" y="29"/>
                  </a:lnTo>
                  <a:lnTo>
                    <a:pt x="237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0"/>
            <p:cNvSpPr/>
            <p:nvPr/>
          </p:nvSpPr>
          <p:spPr>
            <a:xfrm>
              <a:off x="4481900" y="3591325"/>
              <a:ext cx="42750" cy="128175"/>
            </a:xfrm>
            <a:custGeom>
              <a:avLst/>
              <a:gdLst/>
              <a:ahLst/>
              <a:cxnLst/>
              <a:rect l="l" t="t" r="r" b="b"/>
              <a:pathLst>
                <a:path w="1710" h="5127" extrusionOk="0">
                  <a:moveTo>
                    <a:pt x="667" y="0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32" y="232"/>
                  </a:lnTo>
                  <a:lnTo>
                    <a:pt x="145" y="377"/>
                  </a:lnTo>
                  <a:lnTo>
                    <a:pt x="58" y="521"/>
                  </a:lnTo>
                  <a:lnTo>
                    <a:pt x="0" y="666"/>
                  </a:lnTo>
                  <a:lnTo>
                    <a:pt x="0" y="840"/>
                  </a:lnTo>
                  <a:lnTo>
                    <a:pt x="0" y="4287"/>
                  </a:lnTo>
                  <a:lnTo>
                    <a:pt x="0" y="4432"/>
                  </a:lnTo>
                  <a:lnTo>
                    <a:pt x="58" y="4606"/>
                  </a:lnTo>
                  <a:lnTo>
                    <a:pt x="145" y="4750"/>
                  </a:lnTo>
                  <a:lnTo>
                    <a:pt x="261" y="4866"/>
                  </a:lnTo>
                  <a:lnTo>
                    <a:pt x="377" y="4982"/>
                  </a:lnTo>
                  <a:lnTo>
                    <a:pt x="522" y="5069"/>
                  </a:lnTo>
                  <a:lnTo>
                    <a:pt x="667" y="5127"/>
                  </a:lnTo>
                  <a:lnTo>
                    <a:pt x="840" y="5127"/>
                  </a:lnTo>
                  <a:lnTo>
                    <a:pt x="1014" y="5098"/>
                  </a:lnTo>
                  <a:lnTo>
                    <a:pt x="1188" y="5069"/>
                  </a:lnTo>
                  <a:lnTo>
                    <a:pt x="1333" y="4982"/>
                  </a:lnTo>
                  <a:lnTo>
                    <a:pt x="1449" y="4866"/>
                  </a:lnTo>
                  <a:lnTo>
                    <a:pt x="1565" y="4750"/>
                  </a:lnTo>
                  <a:lnTo>
                    <a:pt x="1652" y="4606"/>
                  </a:lnTo>
                  <a:lnTo>
                    <a:pt x="1680" y="4461"/>
                  </a:lnTo>
                  <a:lnTo>
                    <a:pt x="1709" y="4287"/>
                  </a:lnTo>
                  <a:lnTo>
                    <a:pt x="1709" y="840"/>
                  </a:lnTo>
                  <a:lnTo>
                    <a:pt x="1680" y="666"/>
                  </a:lnTo>
                  <a:lnTo>
                    <a:pt x="1652" y="521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0"/>
            <p:cNvSpPr/>
            <p:nvPr/>
          </p:nvSpPr>
          <p:spPr>
            <a:xfrm>
              <a:off x="4586175" y="3647800"/>
              <a:ext cx="52900" cy="62300"/>
            </a:xfrm>
            <a:custGeom>
              <a:avLst/>
              <a:gdLst/>
              <a:ahLst/>
              <a:cxnLst/>
              <a:rect l="l" t="t" r="r" b="b"/>
              <a:pathLst>
                <a:path w="2116" h="2492" extrusionOk="0">
                  <a:moveTo>
                    <a:pt x="1246" y="0"/>
                  </a:moveTo>
                  <a:lnTo>
                    <a:pt x="1014" y="58"/>
                  </a:lnTo>
                  <a:lnTo>
                    <a:pt x="812" y="145"/>
                  </a:lnTo>
                  <a:lnTo>
                    <a:pt x="638" y="261"/>
                  </a:lnTo>
                  <a:lnTo>
                    <a:pt x="522" y="435"/>
                  </a:lnTo>
                  <a:lnTo>
                    <a:pt x="116" y="1188"/>
                  </a:lnTo>
                  <a:lnTo>
                    <a:pt x="59" y="1362"/>
                  </a:lnTo>
                  <a:lnTo>
                    <a:pt x="30" y="1507"/>
                  </a:lnTo>
                  <a:lnTo>
                    <a:pt x="1" y="1680"/>
                  </a:lnTo>
                  <a:lnTo>
                    <a:pt x="30" y="1854"/>
                  </a:lnTo>
                  <a:lnTo>
                    <a:pt x="87" y="2028"/>
                  </a:lnTo>
                  <a:lnTo>
                    <a:pt x="203" y="2144"/>
                  </a:lnTo>
                  <a:lnTo>
                    <a:pt x="290" y="2289"/>
                  </a:lnTo>
                  <a:lnTo>
                    <a:pt x="435" y="2376"/>
                  </a:lnTo>
                  <a:lnTo>
                    <a:pt x="638" y="2462"/>
                  </a:lnTo>
                  <a:lnTo>
                    <a:pt x="870" y="2491"/>
                  </a:lnTo>
                  <a:lnTo>
                    <a:pt x="1101" y="2462"/>
                  </a:lnTo>
                  <a:lnTo>
                    <a:pt x="1304" y="2376"/>
                  </a:lnTo>
                  <a:lnTo>
                    <a:pt x="1478" y="2231"/>
                  </a:lnTo>
                  <a:lnTo>
                    <a:pt x="1623" y="2057"/>
                  </a:lnTo>
                  <a:lnTo>
                    <a:pt x="1999" y="1304"/>
                  </a:lnTo>
                  <a:lnTo>
                    <a:pt x="2057" y="1159"/>
                  </a:lnTo>
                  <a:lnTo>
                    <a:pt x="2086" y="985"/>
                  </a:lnTo>
                  <a:lnTo>
                    <a:pt x="2115" y="811"/>
                  </a:lnTo>
                  <a:lnTo>
                    <a:pt x="2086" y="638"/>
                  </a:lnTo>
                  <a:lnTo>
                    <a:pt x="2028" y="493"/>
                  </a:lnTo>
                  <a:lnTo>
                    <a:pt x="1912" y="348"/>
                  </a:lnTo>
                  <a:lnTo>
                    <a:pt x="1825" y="232"/>
                  </a:lnTo>
                  <a:lnTo>
                    <a:pt x="1681" y="145"/>
                  </a:lnTo>
                  <a:lnTo>
                    <a:pt x="1478" y="58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0"/>
            <p:cNvSpPr/>
            <p:nvPr/>
          </p:nvSpPr>
          <p:spPr>
            <a:xfrm>
              <a:off x="7091750" y="3648525"/>
              <a:ext cx="52150" cy="99950"/>
            </a:xfrm>
            <a:custGeom>
              <a:avLst/>
              <a:gdLst/>
              <a:ahLst/>
              <a:cxnLst/>
              <a:rect l="l" t="t" r="r" b="b"/>
              <a:pathLst>
                <a:path w="2086" h="3998" extrusionOk="0">
                  <a:moveTo>
                    <a:pt x="782" y="0"/>
                  </a:moveTo>
                  <a:lnTo>
                    <a:pt x="637" y="29"/>
                  </a:lnTo>
                  <a:lnTo>
                    <a:pt x="464" y="87"/>
                  </a:lnTo>
                  <a:lnTo>
                    <a:pt x="319" y="174"/>
                  </a:lnTo>
                  <a:lnTo>
                    <a:pt x="203" y="261"/>
                  </a:lnTo>
                  <a:lnTo>
                    <a:pt x="116" y="406"/>
                  </a:lnTo>
                  <a:lnTo>
                    <a:pt x="58" y="580"/>
                  </a:lnTo>
                  <a:lnTo>
                    <a:pt x="0" y="724"/>
                  </a:lnTo>
                  <a:lnTo>
                    <a:pt x="0" y="898"/>
                  </a:lnTo>
                  <a:lnTo>
                    <a:pt x="29" y="1072"/>
                  </a:lnTo>
                  <a:lnTo>
                    <a:pt x="406" y="3360"/>
                  </a:lnTo>
                  <a:lnTo>
                    <a:pt x="464" y="3505"/>
                  </a:lnTo>
                  <a:lnTo>
                    <a:pt x="550" y="3650"/>
                  </a:lnTo>
                  <a:lnTo>
                    <a:pt x="666" y="3766"/>
                  </a:lnTo>
                  <a:lnTo>
                    <a:pt x="811" y="3882"/>
                  </a:lnTo>
                  <a:lnTo>
                    <a:pt x="956" y="3940"/>
                  </a:lnTo>
                  <a:lnTo>
                    <a:pt x="1130" y="3969"/>
                  </a:lnTo>
                  <a:lnTo>
                    <a:pt x="1304" y="3998"/>
                  </a:lnTo>
                  <a:lnTo>
                    <a:pt x="1448" y="3969"/>
                  </a:lnTo>
                  <a:lnTo>
                    <a:pt x="1622" y="3882"/>
                  </a:lnTo>
                  <a:lnTo>
                    <a:pt x="1767" y="3795"/>
                  </a:lnTo>
                  <a:lnTo>
                    <a:pt x="1883" y="3708"/>
                  </a:lnTo>
                  <a:lnTo>
                    <a:pt x="1970" y="3563"/>
                  </a:lnTo>
                  <a:lnTo>
                    <a:pt x="2028" y="3389"/>
                  </a:lnTo>
                  <a:lnTo>
                    <a:pt x="2086" y="3244"/>
                  </a:lnTo>
                  <a:lnTo>
                    <a:pt x="2086" y="3071"/>
                  </a:lnTo>
                  <a:lnTo>
                    <a:pt x="2057" y="2897"/>
                  </a:lnTo>
                  <a:lnTo>
                    <a:pt x="1680" y="609"/>
                  </a:lnTo>
                  <a:lnTo>
                    <a:pt x="1622" y="464"/>
                  </a:lnTo>
                  <a:lnTo>
                    <a:pt x="1535" y="319"/>
                  </a:lnTo>
                  <a:lnTo>
                    <a:pt x="1419" y="203"/>
                  </a:lnTo>
                  <a:lnTo>
                    <a:pt x="1275" y="116"/>
                  </a:lnTo>
                  <a:lnTo>
                    <a:pt x="1130" y="29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0"/>
            <p:cNvSpPr/>
            <p:nvPr/>
          </p:nvSpPr>
          <p:spPr>
            <a:xfrm>
              <a:off x="7206150" y="3639100"/>
              <a:ext cx="52175" cy="71000"/>
            </a:xfrm>
            <a:custGeom>
              <a:avLst/>
              <a:gdLst/>
              <a:ahLst/>
              <a:cxnLst/>
              <a:rect l="l" t="t" r="r" b="b"/>
              <a:pathLst>
                <a:path w="2087" h="2840" extrusionOk="0">
                  <a:moveTo>
                    <a:pt x="1130" y="1"/>
                  </a:moveTo>
                  <a:lnTo>
                    <a:pt x="957" y="30"/>
                  </a:lnTo>
                  <a:lnTo>
                    <a:pt x="783" y="88"/>
                  </a:lnTo>
                  <a:lnTo>
                    <a:pt x="609" y="232"/>
                  </a:lnTo>
                  <a:lnTo>
                    <a:pt x="493" y="406"/>
                  </a:lnTo>
                  <a:lnTo>
                    <a:pt x="406" y="609"/>
                  </a:lnTo>
                  <a:lnTo>
                    <a:pt x="30" y="1768"/>
                  </a:lnTo>
                  <a:lnTo>
                    <a:pt x="1" y="1913"/>
                  </a:lnTo>
                  <a:lnTo>
                    <a:pt x="1" y="2086"/>
                  </a:lnTo>
                  <a:lnTo>
                    <a:pt x="30" y="2260"/>
                  </a:lnTo>
                  <a:lnTo>
                    <a:pt x="117" y="2405"/>
                  </a:lnTo>
                  <a:lnTo>
                    <a:pt x="203" y="2550"/>
                  </a:lnTo>
                  <a:lnTo>
                    <a:pt x="319" y="2666"/>
                  </a:lnTo>
                  <a:lnTo>
                    <a:pt x="464" y="2753"/>
                  </a:lnTo>
                  <a:lnTo>
                    <a:pt x="609" y="2810"/>
                  </a:lnTo>
                  <a:lnTo>
                    <a:pt x="783" y="2839"/>
                  </a:lnTo>
                  <a:lnTo>
                    <a:pt x="957" y="2839"/>
                  </a:lnTo>
                  <a:lnTo>
                    <a:pt x="1130" y="2781"/>
                  </a:lnTo>
                  <a:lnTo>
                    <a:pt x="1275" y="2724"/>
                  </a:lnTo>
                  <a:lnTo>
                    <a:pt x="1449" y="2579"/>
                  </a:lnTo>
                  <a:lnTo>
                    <a:pt x="1594" y="2405"/>
                  </a:lnTo>
                  <a:lnTo>
                    <a:pt x="1681" y="2202"/>
                  </a:lnTo>
                  <a:lnTo>
                    <a:pt x="2057" y="1072"/>
                  </a:lnTo>
                  <a:lnTo>
                    <a:pt x="2086" y="899"/>
                  </a:lnTo>
                  <a:lnTo>
                    <a:pt x="2057" y="725"/>
                  </a:lnTo>
                  <a:lnTo>
                    <a:pt x="2028" y="551"/>
                  </a:lnTo>
                  <a:lnTo>
                    <a:pt x="1970" y="406"/>
                  </a:lnTo>
                  <a:lnTo>
                    <a:pt x="1884" y="261"/>
                  </a:lnTo>
                  <a:lnTo>
                    <a:pt x="1739" y="175"/>
                  </a:lnTo>
                  <a:lnTo>
                    <a:pt x="1623" y="59"/>
                  </a:lnTo>
                  <a:lnTo>
                    <a:pt x="1449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0"/>
            <p:cNvSpPr/>
            <p:nvPr/>
          </p:nvSpPr>
          <p:spPr>
            <a:xfrm>
              <a:off x="7710900" y="2905550"/>
              <a:ext cx="42750" cy="89825"/>
            </a:xfrm>
            <a:custGeom>
              <a:avLst/>
              <a:gdLst/>
              <a:ahLst/>
              <a:cxnLst/>
              <a:rect l="l" t="t" r="r" b="b"/>
              <a:pathLst>
                <a:path w="1710" h="3593" extrusionOk="0">
                  <a:moveTo>
                    <a:pt x="695" y="0"/>
                  </a:moveTo>
                  <a:lnTo>
                    <a:pt x="521" y="58"/>
                  </a:lnTo>
                  <a:lnTo>
                    <a:pt x="377" y="116"/>
                  </a:lnTo>
                  <a:lnTo>
                    <a:pt x="232" y="232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67"/>
                  </a:lnTo>
                  <a:lnTo>
                    <a:pt x="0" y="840"/>
                  </a:lnTo>
                  <a:lnTo>
                    <a:pt x="0" y="2752"/>
                  </a:lnTo>
                  <a:lnTo>
                    <a:pt x="0" y="2926"/>
                  </a:lnTo>
                  <a:lnTo>
                    <a:pt x="58" y="3071"/>
                  </a:lnTo>
                  <a:lnTo>
                    <a:pt x="145" y="3216"/>
                  </a:lnTo>
                  <a:lnTo>
                    <a:pt x="232" y="3360"/>
                  </a:lnTo>
                  <a:lnTo>
                    <a:pt x="377" y="3447"/>
                  </a:lnTo>
                  <a:lnTo>
                    <a:pt x="521" y="3534"/>
                  </a:lnTo>
                  <a:lnTo>
                    <a:pt x="695" y="3592"/>
                  </a:lnTo>
                  <a:lnTo>
                    <a:pt x="1014" y="3592"/>
                  </a:lnTo>
                  <a:lnTo>
                    <a:pt x="1188" y="3534"/>
                  </a:lnTo>
                  <a:lnTo>
                    <a:pt x="1332" y="3476"/>
                  </a:lnTo>
                  <a:lnTo>
                    <a:pt x="1448" y="3360"/>
                  </a:lnTo>
                  <a:lnTo>
                    <a:pt x="1564" y="3216"/>
                  </a:lnTo>
                  <a:lnTo>
                    <a:pt x="1651" y="3071"/>
                  </a:lnTo>
                  <a:lnTo>
                    <a:pt x="1680" y="2926"/>
                  </a:lnTo>
                  <a:lnTo>
                    <a:pt x="1709" y="2752"/>
                  </a:lnTo>
                  <a:lnTo>
                    <a:pt x="1709" y="840"/>
                  </a:lnTo>
                  <a:lnTo>
                    <a:pt x="1680" y="667"/>
                  </a:lnTo>
                  <a:lnTo>
                    <a:pt x="1651" y="522"/>
                  </a:lnTo>
                  <a:lnTo>
                    <a:pt x="1564" y="377"/>
                  </a:lnTo>
                  <a:lnTo>
                    <a:pt x="1448" y="232"/>
                  </a:lnTo>
                  <a:lnTo>
                    <a:pt x="1332" y="145"/>
                  </a:lnTo>
                  <a:lnTo>
                    <a:pt x="1188" y="58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0"/>
            <p:cNvSpPr/>
            <p:nvPr/>
          </p:nvSpPr>
          <p:spPr>
            <a:xfrm>
              <a:off x="7777500" y="2905550"/>
              <a:ext cx="61600" cy="109375"/>
            </a:xfrm>
            <a:custGeom>
              <a:avLst/>
              <a:gdLst/>
              <a:ahLst/>
              <a:cxnLst/>
              <a:rect l="l" t="t" r="r" b="b"/>
              <a:pathLst>
                <a:path w="2464" h="4375" extrusionOk="0">
                  <a:moveTo>
                    <a:pt x="1507" y="0"/>
                  </a:moveTo>
                  <a:lnTo>
                    <a:pt x="1333" y="29"/>
                  </a:lnTo>
                  <a:lnTo>
                    <a:pt x="1189" y="116"/>
                  </a:lnTo>
                  <a:lnTo>
                    <a:pt x="1073" y="203"/>
                  </a:lnTo>
                  <a:lnTo>
                    <a:pt x="957" y="319"/>
                  </a:lnTo>
                  <a:lnTo>
                    <a:pt x="841" y="464"/>
                  </a:lnTo>
                  <a:lnTo>
                    <a:pt x="783" y="609"/>
                  </a:lnTo>
                  <a:lnTo>
                    <a:pt x="30" y="3273"/>
                  </a:lnTo>
                  <a:lnTo>
                    <a:pt x="1" y="3447"/>
                  </a:lnTo>
                  <a:lnTo>
                    <a:pt x="1" y="3621"/>
                  </a:lnTo>
                  <a:lnTo>
                    <a:pt x="59" y="3766"/>
                  </a:lnTo>
                  <a:lnTo>
                    <a:pt x="117" y="3940"/>
                  </a:lnTo>
                  <a:lnTo>
                    <a:pt x="204" y="4084"/>
                  </a:lnTo>
                  <a:lnTo>
                    <a:pt x="320" y="4200"/>
                  </a:lnTo>
                  <a:lnTo>
                    <a:pt x="464" y="4287"/>
                  </a:lnTo>
                  <a:lnTo>
                    <a:pt x="638" y="4345"/>
                  </a:lnTo>
                  <a:lnTo>
                    <a:pt x="783" y="4374"/>
                  </a:lnTo>
                  <a:lnTo>
                    <a:pt x="957" y="4345"/>
                  </a:lnTo>
                  <a:lnTo>
                    <a:pt x="1131" y="4316"/>
                  </a:lnTo>
                  <a:lnTo>
                    <a:pt x="1275" y="4258"/>
                  </a:lnTo>
                  <a:lnTo>
                    <a:pt x="1420" y="4171"/>
                  </a:lnTo>
                  <a:lnTo>
                    <a:pt x="1536" y="4056"/>
                  </a:lnTo>
                  <a:lnTo>
                    <a:pt x="1623" y="3911"/>
                  </a:lnTo>
                  <a:lnTo>
                    <a:pt x="1681" y="3737"/>
                  </a:lnTo>
                  <a:lnTo>
                    <a:pt x="2434" y="1072"/>
                  </a:lnTo>
                  <a:lnTo>
                    <a:pt x="2463" y="898"/>
                  </a:lnTo>
                  <a:lnTo>
                    <a:pt x="2463" y="753"/>
                  </a:lnTo>
                  <a:lnTo>
                    <a:pt x="2434" y="580"/>
                  </a:lnTo>
                  <a:lnTo>
                    <a:pt x="2347" y="435"/>
                  </a:lnTo>
                  <a:lnTo>
                    <a:pt x="2260" y="290"/>
                  </a:lnTo>
                  <a:lnTo>
                    <a:pt x="2144" y="174"/>
                  </a:lnTo>
                  <a:lnTo>
                    <a:pt x="2000" y="87"/>
                  </a:lnTo>
                  <a:lnTo>
                    <a:pt x="1855" y="29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0"/>
            <p:cNvSpPr/>
            <p:nvPr/>
          </p:nvSpPr>
          <p:spPr>
            <a:xfrm>
              <a:off x="7009175" y="2153150"/>
              <a:ext cx="86925" cy="176725"/>
            </a:xfrm>
            <a:custGeom>
              <a:avLst/>
              <a:gdLst/>
              <a:ahLst/>
              <a:cxnLst/>
              <a:rect l="l" t="t" r="r" b="b"/>
              <a:pathLst>
                <a:path w="3477" h="7069" extrusionOk="0">
                  <a:moveTo>
                    <a:pt x="2550" y="1"/>
                  </a:moveTo>
                  <a:lnTo>
                    <a:pt x="2376" y="30"/>
                  </a:lnTo>
                  <a:lnTo>
                    <a:pt x="2231" y="88"/>
                  </a:lnTo>
                  <a:lnTo>
                    <a:pt x="2087" y="203"/>
                  </a:lnTo>
                  <a:lnTo>
                    <a:pt x="1971" y="319"/>
                  </a:lnTo>
                  <a:lnTo>
                    <a:pt x="1855" y="435"/>
                  </a:lnTo>
                  <a:lnTo>
                    <a:pt x="1826" y="609"/>
                  </a:lnTo>
                  <a:lnTo>
                    <a:pt x="1681" y="1304"/>
                  </a:lnTo>
                  <a:lnTo>
                    <a:pt x="1507" y="1970"/>
                  </a:lnTo>
                  <a:lnTo>
                    <a:pt x="1333" y="2637"/>
                  </a:lnTo>
                  <a:lnTo>
                    <a:pt x="1131" y="3274"/>
                  </a:lnTo>
                  <a:lnTo>
                    <a:pt x="899" y="3940"/>
                  </a:lnTo>
                  <a:lnTo>
                    <a:pt x="638" y="4577"/>
                  </a:lnTo>
                  <a:lnTo>
                    <a:pt x="378" y="5186"/>
                  </a:lnTo>
                  <a:lnTo>
                    <a:pt x="88" y="5794"/>
                  </a:lnTo>
                  <a:lnTo>
                    <a:pt x="30" y="5968"/>
                  </a:lnTo>
                  <a:lnTo>
                    <a:pt x="1" y="6113"/>
                  </a:lnTo>
                  <a:lnTo>
                    <a:pt x="1" y="6286"/>
                  </a:lnTo>
                  <a:lnTo>
                    <a:pt x="30" y="6460"/>
                  </a:lnTo>
                  <a:lnTo>
                    <a:pt x="59" y="6605"/>
                  </a:lnTo>
                  <a:lnTo>
                    <a:pt x="146" y="6750"/>
                  </a:lnTo>
                  <a:lnTo>
                    <a:pt x="262" y="6866"/>
                  </a:lnTo>
                  <a:lnTo>
                    <a:pt x="406" y="6982"/>
                  </a:lnTo>
                  <a:lnTo>
                    <a:pt x="551" y="7039"/>
                  </a:lnTo>
                  <a:lnTo>
                    <a:pt x="725" y="7068"/>
                  </a:lnTo>
                  <a:lnTo>
                    <a:pt x="1073" y="7068"/>
                  </a:lnTo>
                  <a:lnTo>
                    <a:pt x="1218" y="7010"/>
                  </a:lnTo>
                  <a:lnTo>
                    <a:pt x="1362" y="6924"/>
                  </a:lnTo>
                  <a:lnTo>
                    <a:pt x="1478" y="6808"/>
                  </a:lnTo>
                  <a:lnTo>
                    <a:pt x="1594" y="6663"/>
                  </a:lnTo>
                  <a:lnTo>
                    <a:pt x="1884" y="5997"/>
                  </a:lnTo>
                  <a:lnTo>
                    <a:pt x="2202" y="5301"/>
                  </a:lnTo>
                  <a:lnTo>
                    <a:pt x="2463" y="4635"/>
                  </a:lnTo>
                  <a:lnTo>
                    <a:pt x="2724" y="3940"/>
                  </a:lnTo>
                  <a:lnTo>
                    <a:pt x="2927" y="3216"/>
                  </a:lnTo>
                  <a:lnTo>
                    <a:pt x="3129" y="2521"/>
                  </a:lnTo>
                  <a:lnTo>
                    <a:pt x="3303" y="1797"/>
                  </a:lnTo>
                  <a:lnTo>
                    <a:pt x="3477" y="1072"/>
                  </a:lnTo>
                  <a:lnTo>
                    <a:pt x="3477" y="899"/>
                  </a:lnTo>
                  <a:lnTo>
                    <a:pt x="3477" y="725"/>
                  </a:lnTo>
                  <a:lnTo>
                    <a:pt x="3448" y="580"/>
                  </a:lnTo>
                  <a:lnTo>
                    <a:pt x="3390" y="406"/>
                  </a:lnTo>
                  <a:lnTo>
                    <a:pt x="3303" y="290"/>
                  </a:lnTo>
                  <a:lnTo>
                    <a:pt x="3187" y="175"/>
                  </a:lnTo>
                  <a:lnTo>
                    <a:pt x="3042" y="88"/>
                  </a:lnTo>
                  <a:lnTo>
                    <a:pt x="2869" y="30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0"/>
            <p:cNvSpPr/>
            <p:nvPr/>
          </p:nvSpPr>
          <p:spPr>
            <a:xfrm>
              <a:off x="7082325" y="2219050"/>
              <a:ext cx="62300" cy="128925"/>
            </a:xfrm>
            <a:custGeom>
              <a:avLst/>
              <a:gdLst/>
              <a:ahLst/>
              <a:cxnLst/>
              <a:rect l="l" t="t" r="r" b="b"/>
              <a:pathLst>
                <a:path w="2492" h="5157" extrusionOk="0">
                  <a:moveTo>
                    <a:pt x="1623" y="1"/>
                  </a:moveTo>
                  <a:lnTo>
                    <a:pt x="1449" y="30"/>
                  </a:lnTo>
                  <a:lnTo>
                    <a:pt x="1275" y="88"/>
                  </a:lnTo>
                  <a:lnTo>
                    <a:pt x="1130" y="174"/>
                  </a:lnTo>
                  <a:lnTo>
                    <a:pt x="1014" y="261"/>
                  </a:lnTo>
                  <a:lnTo>
                    <a:pt x="898" y="406"/>
                  </a:lnTo>
                  <a:lnTo>
                    <a:pt x="812" y="551"/>
                  </a:lnTo>
                  <a:lnTo>
                    <a:pt x="754" y="696"/>
                  </a:lnTo>
                  <a:lnTo>
                    <a:pt x="754" y="870"/>
                  </a:lnTo>
                  <a:lnTo>
                    <a:pt x="783" y="1304"/>
                  </a:lnTo>
                  <a:lnTo>
                    <a:pt x="754" y="1768"/>
                  </a:lnTo>
                  <a:lnTo>
                    <a:pt x="754" y="1941"/>
                  </a:lnTo>
                  <a:lnTo>
                    <a:pt x="725" y="2057"/>
                  </a:lnTo>
                  <a:lnTo>
                    <a:pt x="754" y="1999"/>
                  </a:lnTo>
                  <a:lnTo>
                    <a:pt x="725" y="2086"/>
                  </a:lnTo>
                  <a:lnTo>
                    <a:pt x="725" y="2173"/>
                  </a:lnTo>
                  <a:lnTo>
                    <a:pt x="667" y="2405"/>
                  </a:lnTo>
                  <a:lnTo>
                    <a:pt x="551" y="2810"/>
                  </a:lnTo>
                  <a:lnTo>
                    <a:pt x="435" y="3216"/>
                  </a:lnTo>
                  <a:lnTo>
                    <a:pt x="377" y="3332"/>
                  </a:lnTo>
                  <a:lnTo>
                    <a:pt x="319" y="3448"/>
                  </a:lnTo>
                  <a:lnTo>
                    <a:pt x="87" y="3853"/>
                  </a:lnTo>
                  <a:lnTo>
                    <a:pt x="29" y="4027"/>
                  </a:lnTo>
                  <a:lnTo>
                    <a:pt x="1" y="4172"/>
                  </a:lnTo>
                  <a:lnTo>
                    <a:pt x="1" y="4346"/>
                  </a:lnTo>
                  <a:lnTo>
                    <a:pt x="29" y="4519"/>
                  </a:lnTo>
                  <a:lnTo>
                    <a:pt x="58" y="4664"/>
                  </a:lnTo>
                  <a:lnTo>
                    <a:pt x="145" y="4809"/>
                  </a:lnTo>
                  <a:lnTo>
                    <a:pt x="261" y="4954"/>
                  </a:lnTo>
                  <a:lnTo>
                    <a:pt x="406" y="5041"/>
                  </a:lnTo>
                  <a:lnTo>
                    <a:pt x="580" y="5099"/>
                  </a:lnTo>
                  <a:lnTo>
                    <a:pt x="725" y="5128"/>
                  </a:lnTo>
                  <a:lnTo>
                    <a:pt x="898" y="5157"/>
                  </a:lnTo>
                  <a:lnTo>
                    <a:pt x="1072" y="5128"/>
                  </a:lnTo>
                  <a:lnTo>
                    <a:pt x="1217" y="5070"/>
                  </a:lnTo>
                  <a:lnTo>
                    <a:pt x="1362" y="4983"/>
                  </a:lnTo>
                  <a:lnTo>
                    <a:pt x="1478" y="4867"/>
                  </a:lnTo>
                  <a:lnTo>
                    <a:pt x="1594" y="4722"/>
                  </a:lnTo>
                  <a:lnTo>
                    <a:pt x="1825" y="4288"/>
                  </a:lnTo>
                  <a:lnTo>
                    <a:pt x="2028" y="3824"/>
                  </a:lnTo>
                  <a:lnTo>
                    <a:pt x="2202" y="3361"/>
                  </a:lnTo>
                  <a:lnTo>
                    <a:pt x="2318" y="2868"/>
                  </a:lnTo>
                  <a:lnTo>
                    <a:pt x="2405" y="2376"/>
                  </a:lnTo>
                  <a:lnTo>
                    <a:pt x="2463" y="1883"/>
                  </a:lnTo>
                  <a:lnTo>
                    <a:pt x="2492" y="1362"/>
                  </a:lnTo>
                  <a:lnTo>
                    <a:pt x="2463" y="870"/>
                  </a:lnTo>
                  <a:lnTo>
                    <a:pt x="2434" y="696"/>
                  </a:lnTo>
                  <a:lnTo>
                    <a:pt x="2405" y="551"/>
                  </a:lnTo>
                  <a:lnTo>
                    <a:pt x="2318" y="406"/>
                  </a:lnTo>
                  <a:lnTo>
                    <a:pt x="2202" y="261"/>
                  </a:lnTo>
                  <a:lnTo>
                    <a:pt x="2086" y="174"/>
                  </a:lnTo>
                  <a:lnTo>
                    <a:pt x="1941" y="88"/>
                  </a:lnTo>
                  <a:lnTo>
                    <a:pt x="1767" y="30"/>
                  </a:lnTo>
                  <a:lnTo>
                    <a:pt x="1623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0"/>
            <p:cNvSpPr/>
            <p:nvPr/>
          </p:nvSpPr>
          <p:spPr>
            <a:xfrm>
              <a:off x="7148950" y="2229200"/>
              <a:ext cx="99950" cy="128200"/>
            </a:xfrm>
            <a:custGeom>
              <a:avLst/>
              <a:gdLst/>
              <a:ahLst/>
              <a:cxnLst/>
              <a:rect l="l" t="t" r="r" b="b"/>
              <a:pathLst>
                <a:path w="3998" h="5128" extrusionOk="0">
                  <a:moveTo>
                    <a:pt x="3013" y="0"/>
                  </a:moveTo>
                  <a:lnTo>
                    <a:pt x="2868" y="29"/>
                  </a:lnTo>
                  <a:lnTo>
                    <a:pt x="2723" y="116"/>
                  </a:lnTo>
                  <a:lnTo>
                    <a:pt x="2578" y="203"/>
                  </a:lnTo>
                  <a:lnTo>
                    <a:pt x="2463" y="319"/>
                  </a:lnTo>
                  <a:lnTo>
                    <a:pt x="2376" y="464"/>
                  </a:lnTo>
                  <a:lnTo>
                    <a:pt x="2318" y="608"/>
                  </a:lnTo>
                  <a:lnTo>
                    <a:pt x="2144" y="1101"/>
                  </a:lnTo>
                  <a:lnTo>
                    <a:pt x="2144" y="1043"/>
                  </a:lnTo>
                  <a:lnTo>
                    <a:pt x="2086" y="1159"/>
                  </a:lnTo>
                  <a:lnTo>
                    <a:pt x="1999" y="1391"/>
                  </a:lnTo>
                  <a:lnTo>
                    <a:pt x="1738" y="1854"/>
                  </a:lnTo>
                  <a:lnTo>
                    <a:pt x="1478" y="2288"/>
                  </a:lnTo>
                  <a:lnTo>
                    <a:pt x="1217" y="2665"/>
                  </a:lnTo>
                  <a:lnTo>
                    <a:pt x="1159" y="2752"/>
                  </a:lnTo>
                  <a:lnTo>
                    <a:pt x="985" y="2926"/>
                  </a:lnTo>
                  <a:lnTo>
                    <a:pt x="638" y="3302"/>
                  </a:lnTo>
                  <a:lnTo>
                    <a:pt x="232" y="3679"/>
                  </a:lnTo>
                  <a:lnTo>
                    <a:pt x="145" y="3795"/>
                  </a:lnTo>
                  <a:lnTo>
                    <a:pt x="58" y="3940"/>
                  </a:lnTo>
                  <a:lnTo>
                    <a:pt x="0" y="4113"/>
                  </a:lnTo>
                  <a:lnTo>
                    <a:pt x="0" y="4287"/>
                  </a:lnTo>
                  <a:lnTo>
                    <a:pt x="0" y="4432"/>
                  </a:lnTo>
                  <a:lnTo>
                    <a:pt x="58" y="4606"/>
                  </a:lnTo>
                  <a:lnTo>
                    <a:pt x="145" y="4751"/>
                  </a:lnTo>
                  <a:lnTo>
                    <a:pt x="232" y="4895"/>
                  </a:lnTo>
                  <a:lnTo>
                    <a:pt x="377" y="4982"/>
                  </a:lnTo>
                  <a:lnTo>
                    <a:pt x="522" y="5069"/>
                  </a:lnTo>
                  <a:lnTo>
                    <a:pt x="696" y="5098"/>
                  </a:lnTo>
                  <a:lnTo>
                    <a:pt x="840" y="5127"/>
                  </a:lnTo>
                  <a:lnTo>
                    <a:pt x="1014" y="5098"/>
                  </a:lnTo>
                  <a:lnTo>
                    <a:pt x="1159" y="5069"/>
                  </a:lnTo>
                  <a:lnTo>
                    <a:pt x="1304" y="4982"/>
                  </a:lnTo>
                  <a:lnTo>
                    <a:pt x="1449" y="4895"/>
                  </a:lnTo>
                  <a:lnTo>
                    <a:pt x="1883" y="4490"/>
                  </a:lnTo>
                  <a:lnTo>
                    <a:pt x="2260" y="4055"/>
                  </a:lnTo>
                  <a:lnTo>
                    <a:pt x="2636" y="3621"/>
                  </a:lnTo>
                  <a:lnTo>
                    <a:pt x="2955" y="3128"/>
                  </a:lnTo>
                  <a:lnTo>
                    <a:pt x="3245" y="2665"/>
                  </a:lnTo>
                  <a:lnTo>
                    <a:pt x="3534" y="2144"/>
                  </a:lnTo>
                  <a:lnTo>
                    <a:pt x="3766" y="1622"/>
                  </a:lnTo>
                  <a:lnTo>
                    <a:pt x="3969" y="1072"/>
                  </a:lnTo>
                  <a:lnTo>
                    <a:pt x="3998" y="898"/>
                  </a:lnTo>
                  <a:lnTo>
                    <a:pt x="3998" y="753"/>
                  </a:lnTo>
                  <a:lnTo>
                    <a:pt x="3940" y="579"/>
                  </a:lnTo>
                  <a:lnTo>
                    <a:pt x="3882" y="435"/>
                  </a:lnTo>
                  <a:lnTo>
                    <a:pt x="3766" y="290"/>
                  </a:lnTo>
                  <a:lnTo>
                    <a:pt x="3650" y="174"/>
                  </a:lnTo>
                  <a:lnTo>
                    <a:pt x="3505" y="87"/>
                  </a:lnTo>
                  <a:lnTo>
                    <a:pt x="3360" y="29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0"/>
            <p:cNvSpPr/>
            <p:nvPr/>
          </p:nvSpPr>
          <p:spPr>
            <a:xfrm>
              <a:off x="8149000" y="2972175"/>
              <a:ext cx="99950" cy="118775"/>
            </a:xfrm>
            <a:custGeom>
              <a:avLst/>
              <a:gdLst/>
              <a:ahLst/>
              <a:cxnLst/>
              <a:rect l="l" t="t" r="r" b="b"/>
              <a:pathLst>
                <a:path w="3998" h="4751" extrusionOk="0">
                  <a:moveTo>
                    <a:pt x="3100" y="0"/>
                  </a:moveTo>
                  <a:lnTo>
                    <a:pt x="2926" y="29"/>
                  </a:lnTo>
                  <a:lnTo>
                    <a:pt x="2752" y="87"/>
                  </a:lnTo>
                  <a:lnTo>
                    <a:pt x="2607" y="145"/>
                  </a:lnTo>
                  <a:lnTo>
                    <a:pt x="2492" y="261"/>
                  </a:lnTo>
                  <a:lnTo>
                    <a:pt x="2405" y="406"/>
                  </a:lnTo>
                  <a:lnTo>
                    <a:pt x="2173" y="840"/>
                  </a:lnTo>
                  <a:lnTo>
                    <a:pt x="1941" y="1246"/>
                  </a:lnTo>
                  <a:lnTo>
                    <a:pt x="1681" y="1651"/>
                  </a:lnTo>
                  <a:lnTo>
                    <a:pt x="1420" y="2028"/>
                  </a:lnTo>
                  <a:lnTo>
                    <a:pt x="1362" y="2115"/>
                  </a:lnTo>
                  <a:lnTo>
                    <a:pt x="1362" y="2115"/>
                  </a:lnTo>
                  <a:lnTo>
                    <a:pt x="1217" y="2259"/>
                  </a:lnTo>
                  <a:lnTo>
                    <a:pt x="927" y="2607"/>
                  </a:lnTo>
                  <a:lnTo>
                    <a:pt x="580" y="2955"/>
                  </a:lnTo>
                  <a:lnTo>
                    <a:pt x="261" y="3273"/>
                  </a:lnTo>
                  <a:lnTo>
                    <a:pt x="145" y="3418"/>
                  </a:lnTo>
                  <a:lnTo>
                    <a:pt x="58" y="3563"/>
                  </a:lnTo>
                  <a:lnTo>
                    <a:pt x="1" y="3737"/>
                  </a:lnTo>
                  <a:lnTo>
                    <a:pt x="1" y="3882"/>
                  </a:lnTo>
                  <a:lnTo>
                    <a:pt x="1" y="4055"/>
                  </a:lnTo>
                  <a:lnTo>
                    <a:pt x="58" y="4229"/>
                  </a:lnTo>
                  <a:lnTo>
                    <a:pt x="145" y="4374"/>
                  </a:lnTo>
                  <a:lnTo>
                    <a:pt x="261" y="4490"/>
                  </a:lnTo>
                  <a:lnTo>
                    <a:pt x="377" y="4606"/>
                  </a:lnTo>
                  <a:lnTo>
                    <a:pt x="551" y="4693"/>
                  </a:lnTo>
                  <a:lnTo>
                    <a:pt x="696" y="4722"/>
                  </a:lnTo>
                  <a:lnTo>
                    <a:pt x="841" y="4751"/>
                  </a:lnTo>
                  <a:lnTo>
                    <a:pt x="1014" y="4722"/>
                  </a:lnTo>
                  <a:lnTo>
                    <a:pt x="1159" y="4693"/>
                  </a:lnTo>
                  <a:lnTo>
                    <a:pt x="1333" y="4606"/>
                  </a:lnTo>
                  <a:lnTo>
                    <a:pt x="1449" y="4490"/>
                  </a:lnTo>
                  <a:lnTo>
                    <a:pt x="1825" y="4142"/>
                  </a:lnTo>
                  <a:lnTo>
                    <a:pt x="2173" y="3795"/>
                  </a:lnTo>
                  <a:lnTo>
                    <a:pt x="2521" y="3389"/>
                  </a:lnTo>
                  <a:lnTo>
                    <a:pt x="2810" y="3013"/>
                  </a:lnTo>
                  <a:lnTo>
                    <a:pt x="3129" y="2578"/>
                  </a:lnTo>
                  <a:lnTo>
                    <a:pt x="3390" y="2173"/>
                  </a:lnTo>
                  <a:lnTo>
                    <a:pt x="3650" y="1738"/>
                  </a:lnTo>
                  <a:lnTo>
                    <a:pt x="3882" y="1275"/>
                  </a:lnTo>
                  <a:lnTo>
                    <a:pt x="3940" y="1130"/>
                  </a:lnTo>
                  <a:lnTo>
                    <a:pt x="3998" y="956"/>
                  </a:lnTo>
                  <a:lnTo>
                    <a:pt x="3998" y="782"/>
                  </a:lnTo>
                  <a:lnTo>
                    <a:pt x="3969" y="608"/>
                  </a:lnTo>
                  <a:lnTo>
                    <a:pt x="3911" y="464"/>
                  </a:lnTo>
                  <a:lnTo>
                    <a:pt x="3824" y="319"/>
                  </a:lnTo>
                  <a:lnTo>
                    <a:pt x="3708" y="203"/>
                  </a:lnTo>
                  <a:lnTo>
                    <a:pt x="3563" y="116"/>
                  </a:lnTo>
                  <a:lnTo>
                    <a:pt x="3419" y="29"/>
                  </a:lnTo>
                  <a:lnTo>
                    <a:pt x="324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0"/>
            <p:cNvSpPr/>
            <p:nvPr/>
          </p:nvSpPr>
          <p:spPr>
            <a:xfrm>
              <a:off x="8222875" y="3010550"/>
              <a:ext cx="121675" cy="135425"/>
            </a:xfrm>
            <a:custGeom>
              <a:avLst/>
              <a:gdLst/>
              <a:ahLst/>
              <a:cxnLst/>
              <a:rect l="l" t="t" r="r" b="b"/>
              <a:pathLst>
                <a:path w="4867" h="5417" extrusionOk="0">
                  <a:moveTo>
                    <a:pt x="3853" y="0"/>
                  </a:moveTo>
                  <a:lnTo>
                    <a:pt x="3679" y="58"/>
                  </a:lnTo>
                  <a:lnTo>
                    <a:pt x="3534" y="116"/>
                  </a:lnTo>
                  <a:lnTo>
                    <a:pt x="3418" y="232"/>
                  </a:lnTo>
                  <a:lnTo>
                    <a:pt x="232" y="3940"/>
                  </a:lnTo>
                  <a:lnTo>
                    <a:pt x="145" y="4085"/>
                  </a:lnTo>
                  <a:lnTo>
                    <a:pt x="58" y="4229"/>
                  </a:lnTo>
                  <a:lnTo>
                    <a:pt x="0" y="4403"/>
                  </a:lnTo>
                  <a:lnTo>
                    <a:pt x="0" y="4548"/>
                  </a:lnTo>
                  <a:lnTo>
                    <a:pt x="0" y="4722"/>
                  </a:lnTo>
                  <a:lnTo>
                    <a:pt x="58" y="4896"/>
                  </a:lnTo>
                  <a:lnTo>
                    <a:pt x="116" y="5040"/>
                  </a:lnTo>
                  <a:lnTo>
                    <a:pt x="232" y="5156"/>
                  </a:lnTo>
                  <a:lnTo>
                    <a:pt x="377" y="5272"/>
                  </a:lnTo>
                  <a:lnTo>
                    <a:pt x="521" y="5330"/>
                  </a:lnTo>
                  <a:lnTo>
                    <a:pt x="666" y="5388"/>
                  </a:lnTo>
                  <a:lnTo>
                    <a:pt x="840" y="5417"/>
                  </a:lnTo>
                  <a:lnTo>
                    <a:pt x="1014" y="5388"/>
                  </a:lnTo>
                  <a:lnTo>
                    <a:pt x="1188" y="5359"/>
                  </a:lnTo>
                  <a:lnTo>
                    <a:pt x="1332" y="5272"/>
                  </a:lnTo>
                  <a:lnTo>
                    <a:pt x="1448" y="5156"/>
                  </a:lnTo>
                  <a:lnTo>
                    <a:pt x="4635" y="1449"/>
                  </a:lnTo>
                  <a:lnTo>
                    <a:pt x="4722" y="1333"/>
                  </a:lnTo>
                  <a:lnTo>
                    <a:pt x="4808" y="1159"/>
                  </a:lnTo>
                  <a:lnTo>
                    <a:pt x="4837" y="1014"/>
                  </a:lnTo>
                  <a:lnTo>
                    <a:pt x="4866" y="840"/>
                  </a:lnTo>
                  <a:lnTo>
                    <a:pt x="4866" y="696"/>
                  </a:lnTo>
                  <a:lnTo>
                    <a:pt x="4808" y="522"/>
                  </a:lnTo>
                  <a:lnTo>
                    <a:pt x="4750" y="377"/>
                  </a:lnTo>
                  <a:lnTo>
                    <a:pt x="4635" y="232"/>
                  </a:lnTo>
                  <a:lnTo>
                    <a:pt x="4490" y="145"/>
                  </a:lnTo>
                  <a:lnTo>
                    <a:pt x="4345" y="58"/>
                  </a:lnTo>
                  <a:lnTo>
                    <a:pt x="4171" y="29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0"/>
            <p:cNvSpPr/>
            <p:nvPr/>
          </p:nvSpPr>
          <p:spPr>
            <a:xfrm>
              <a:off x="5137975" y="1828750"/>
              <a:ext cx="52900" cy="119500"/>
            </a:xfrm>
            <a:custGeom>
              <a:avLst/>
              <a:gdLst/>
              <a:ahLst/>
              <a:cxnLst/>
              <a:rect l="l" t="t" r="r" b="b"/>
              <a:pathLst>
                <a:path w="2116" h="4780" extrusionOk="0">
                  <a:moveTo>
                    <a:pt x="783" y="0"/>
                  </a:moveTo>
                  <a:lnTo>
                    <a:pt x="609" y="29"/>
                  </a:lnTo>
                  <a:lnTo>
                    <a:pt x="464" y="116"/>
                  </a:lnTo>
                  <a:lnTo>
                    <a:pt x="319" y="203"/>
                  </a:lnTo>
                  <a:lnTo>
                    <a:pt x="203" y="290"/>
                  </a:lnTo>
                  <a:lnTo>
                    <a:pt x="88" y="434"/>
                  </a:lnTo>
                  <a:lnTo>
                    <a:pt x="30" y="608"/>
                  </a:lnTo>
                  <a:lnTo>
                    <a:pt x="1" y="753"/>
                  </a:lnTo>
                  <a:lnTo>
                    <a:pt x="1" y="927"/>
                  </a:lnTo>
                  <a:lnTo>
                    <a:pt x="30" y="1101"/>
                  </a:lnTo>
                  <a:lnTo>
                    <a:pt x="464" y="4142"/>
                  </a:lnTo>
                  <a:lnTo>
                    <a:pt x="493" y="4287"/>
                  </a:lnTo>
                  <a:lnTo>
                    <a:pt x="609" y="4432"/>
                  </a:lnTo>
                  <a:lnTo>
                    <a:pt x="725" y="4548"/>
                  </a:lnTo>
                  <a:lnTo>
                    <a:pt x="841" y="4664"/>
                  </a:lnTo>
                  <a:lnTo>
                    <a:pt x="986" y="4721"/>
                  </a:lnTo>
                  <a:lnTo>
                    <a:pt x="1159" y="4750"/>
                  </a:lnTo>
                  <a:lnTo>
                    <a:pt x="1333" y="4779"/>
                  </a:lnTo>
                  <a:lnTo>
                    <a:pt x="1507" y="4750"/>
                  </a:lnTo>
                  <a:lnTo>
                    <a:pt x="1652" y="4664"/>
                  </a:lnTo>
                  <a:lnTo>
                    <a:pt x="1797" y="4577"/>
                  </a:lnTo>
                  <a:lnTo>
                    <a:pt x="1912" y="4490"/>
                  </a:lnTo>
                  <a:lnTo>
                    <a:pt x="2028" y="4345"/>
                  </a:lnTo>
                  <a:lnTo>
                    <a:pt x="2086" y="4171"/>
                  </a:lnTo>
                  <a:lnTo>
                    <a:pt x="2115" y="4026"/>
                  </a:lnTo>
                  <a:lnTo>
                    <a:pt x="2115" y="3852"/>
                  </a:lnTo>
                  <a:lnTo>
                    <a:pt x="2115" y="3679"/>
                  </a:lnTo>
                  <a:lnTo>
                    <a:pt x="1681" y="637"/>
                  </a:lnTo>
                  <a:lnTo>
                    <a:pt x="1623" y="492"/>
                  </a:lnTo>
                  <a:lnTo>
                    <a:pt x="1536" y="348"/>
                  </a:lnTo>
                  <a:lnTo>
                    <a:pt x="1391" y="232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57" y="2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0"/>
            <p:cNvSpPr/>
            <p:nvPr/>
          </p:nvSpPr>
          <p:spPr>
            <a:xfrm>
              <a:off x="3729500" y="2048150"/>
              <a:ext cx="99975" cy="128200"/>
            </a:xfrm>
            <a:custGeom>
              <a:avLst/>
              <a:gdLst/>
              <a:ahLst/>
              <a:cxnLst/>
              <a:rect l="l" t="t" r="r" b="b"/>
              <a:pathLst>
                <a:path w="3999" h="5128" extrusionOk="0">
                  <a:moveTo>
                    <a:pt x="696" y="1"/>
                  </a:moveTo>
                  <a:lnTo>
                    <a:pt x="522" y="30"/>
                  </a:lnTo>
                  <a:lnTo>
                    <a:pt x="377" y="117"/>
                  </a:lnTo>
                  <a:lnTo>
                    <a:pt x="261" y="232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30" y="667"/>
                  </a:lnTo>
                  <a:lnTo>
                    <a:pt x="1" y="841"/>
                  </a:lnTo>
                  <a:lnTo>
                    <a:pt x="1" y="1014"/>
                  </a:lnTo>
                  <a:lnTo>
                    <a:pt x="59" y="1159"/>
                  </a:lnTo>
                  <a:lnTo>
                    <a:pt x="146" y="1304"/>
                  </a:lnTo>
                  <a:lnTo>
                    <a:pt x="261" y="1449"/>
                  </a:lnTo>
                  <a:lnTo>
                    <a:pt x="609" y="1797"/>
                  </a:lnTo>
                  <a:lnTo>
                    <a:pt x="957" y="2173"/>
                  </a:lnTo>
                  <a:lnTo>
                    <a:pt x="1101" y="2347"/>
                  </a:lnTo>
                  <a:lnTo>
                    <a:pt x="1188" y="2434"/>
                  </a:lnTo>
                  <a:lnTo>
                    <a:pt x="1159" y="2434"/>
                  </a:lnTo>
                  <a:lnTo>
                    <a:pt x="1449" y="2839"/>
                  </a:lnTo>
                  <a:lnTo>
                    <a:pt x="1739" y="3274"/>
                  </a:lnTo>
                  <a:lnTo>
                    <a:pt x="1970" y="3708"/>
                  </a:lnTo>
                  <a:lnTo>
                    <a:pt x="2086" y="3940"/>
                  </a:lnTo>
                  <a:lnTo>
                    <a:pt x="2115" y="4056"/>
                  </a:lnTo>
                  <a:lnTo>
                    <a:pt x="2144" y="4085"/>
                  </a:lnTo>
                  <a:lnTo>
                    <a:pt x="2144" y="4143"/>
                  </a:lnTo>
                  <a:lnTo>
                    <a:pt x="2202" y="4230"/>
                  </a:lnTo>
                  <a:lnTo>
                    <a:pt x="2289" y="4519"/>
                  </a:lnTo>
                  <a:lnTo>
                    <a:pt x="2376" y="4664"/>
                  </a:lnTo>
                  <a:lnTo>
                    <a:pt x="2463" y="4809"/>
                  </a:lnTo>
                  <a:lnTo>
                    <a:pt x="2579" y="4925"/>
                  </a:lnTo>
                  <a:lnTo>
                    <a:pt x="2695" y="5012"/>
                  </a:lnTo>
                  <a:lnTo>
                    <a:pt x="2868" y="5099"/>
                  </a:lnTo>
                  <a:lnTo>
                    <a:pt x="3013" y="5128"/>
                  </a:lnTo>
                  <a:lnTo>
                    <a:pt x="3187" y="5128"/>
                  </a:lnTo>
                  <a:lnTo>
                    <a:pt x="3361" y="5099"/>
                  </a:lnTo>
                  <a:lnTo>
                    <a:pt x="3506" y="5041"/>
                  </a:lnTo>
                  <a:lnTo>
                    <a:pt x="3650" y="4954"/>
                  </a:lnTo>
                  <a:lnTo>
                    <a:pt x="3766" y="4838"/>
                  </a:lnTo>
                  <a:lnTo>
                    <a:pt x="3853" y="4693"/>
                  </a:lnTo>
                  <a:lnTo>
                    <a:pt x="3940" y="4548"/>
                  </a:lnTo>
                  <a:lnTo>
                    <a:pt x="3969" y="4403"/>
                  </a:lnTo>
                  <a:lnTo>
                    <a:pt x="3998" y="4230"/>
                  </a:lnTo>
                  <a:lnTo>
                    <a:pt x="3940" y="4056"/>
                  </a:lnTo>
                  <a:lnTo>
                    <a:pt x="3737" y="3506"/>
                  </a:lnTo>
                  <a:lnTo>
                    <a:pt x="3506" y="2984"/>
                  </a:lnTo>
                  <a:lnTo>
                    <a:pt x="3245" y="2492"/>
                  </a:lnTo>
                  <a:lnTo>
                    <a:pt x="2955" y="1999"/>
                  </a:lnTo>
                  <a:lnTo>
                    <a:pt x="2608" y="1507"/>
                  </a:lnTo>
                  <a:lnTo>
                    <a:pt x="2260" y="1072"/>
                  </a:lnTo>
                  <a:lnTo>
                    <a:pt x="1884" y="638"/>
                  </a:lnTo>
                  <a:lnTo>
                    <a:pt x="1449" y="232"/>
                  </a:lnTo>
                  <a:lnTo>
                    <a:pt x="1333" y="146"/>
                  </a:lnTo>
                  <a:lnTo>
                    <a:pt x="1188" y="59"/>
                  </a:lnTo>
                  <a:lnTo>
                    <a:pt x="101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0"/>
            <p:cNvSpPr/>
            <p:nvPr/>
          </p:nvSpPr>
          <p:spPr>
            <a:xfrm>
              <a:off x="3826550" y="2019200"/>
              <a:ext cx="79675" cy="136150"/>
            </a:xfrm>
            <a:custGeom>
              <a:avLst/>
              <a:gdLst/>
              <a:ahLst/>
              <a:cxnLst/>
              <a:rect l="l" t="t" r="r" b="b"/>
              <a:pathLst>
                <a:path w="3187" h="5446" extrusionOk="0">
                  <a:moveTo>
                    <a:pt x="1072" y="0"/>
                  </a:moveTo>
                  <a:lnTo>
                    <a:pt x="927" y="29"/>
                  </a:lnTo>
                  <a:lnTo>
                    <a:pt x="753" y="87"/>
                  </a:lnTo>
                  <a:lnTo>
                    <a:pt x="608" y="174"/>
                  </a:lnTo>
                  <a:lnTo>
                    <a:pt x="493" y="290"/>
                  </a:lnTo>
                  <a:lnTo>
                    <a:pt x="406" y="435"/>
                  </a:lnTo>
                  <a:lnTo>
                    <a:pt x="261" y="753"/>
                  </a:lnTo>
                  <a:lnTo>
                    <a:pt x="145" y="1101"/>
                  </a:lnTo>
                  <a:lnTo>
                    <a:pt x="58" y="1448"/>
                  </a:lnTo>
                  <a:lnTo>
                    <a:pt x="29" y="1796"/>
                  </a:lnTo>
                  <a:lnTo>
                    <a:pt x="0" y="2144"/>
                  </a:lnTo>
                  <a:lnTo>
                    <a:pt x="29" y="2491"/>
                  </a:lnTo>
                  <a:lnTo>
                    <a:pt x="87" y="2839"/>
                  </a:lnTo>
                  <a:lnTo>
                    <a:pt x="174" y="3186"/>
                  </a:lnTo>
                  <a:lnTo>
                    <a:pt x="319" y="3534"/>
                  </a:lnTo>
                  <a:lnTo>
                    <a:pt x="464" y="3852"/>
                  </a:lnTo>
                  <a:lnTo>
                    <a:pt x="637" y="4142"/>
                  </a:lnTo>
                  <a:lnTo>
                    <a:pt x="840" y="4432"/>
                  </a:lnTo>
                  <a:lnTo>
                    <a:pt x="1072" y="4693"/>
                  </a:lnTo>
                  <a:lnTo>
                    <a:pt x="1333" y="4953"/>
                  </a:lnTo>
                  <a:lnTo>
                    <a:pt x="1593" y="5156"/>
                  </a:lnTo>
                  <a:lnTo>
                    <a:pt x="1912" y="5359"/>
                  </a:lnTo>
                  <a:lnTo>
                    <a:pt x="2057" y="5417"/>
                  </a:lnTo>
                  <a:lnTo>
                    <a:pt x="2231" y="5446"/>
                  </a:lnTo>
                  <a:lnTo>
                    <a:pt x="2549" y="5446"/>
                  </a:lnTo>
                  <a:lnTo>
                    <a:pt x="2723" y="5388"/>
                  </a:lnTo>
                  <a:lnTo>
                    <a:pt x="2839" y="5301"/>
                  </a:lnTo>
                  <a:lnTo>
                    <a:pt x="2984" y="5185"/>
                  </a:lnTo>
                  <a:lnTo>
                    <a:pt x="3071" y="5040"/>
                  </a:lnTo>
                  <a:lnTo>
                    <a:pt x="3129" y="4895"/>
                  </a:lnTo>
                  <a:lnTo>
                    <a:pt x="3186" y="4721"/>
                  </a:lnTo>
                  <a:lnTo>
                    <a:pt x="3186" y="4548"/>
                  </a:lnTo>
                  <a:lnTo>
                    <a:pt x="3157" y="4403"/>
                  </a:lnTo>
                  <a:lnTo>
                    <a:pt x="3100" y="4229"/>
                  </a:lnTo>
                  <a:lnTo>
                    <a:pt x="3013" y="4084"/>
                  </a:lnTo>
                  <a:lnTo>
                    <a:pt x="2897" y="3968"/>
                  </a:lnTo>
                  <a:lnTo>
                    <a:pt x="2752" y="3881"/>
                  </a:lnTo>
                  <a:lnTo>
                    <a:pt x="2549" y="3737"/>
                  </a:lnTo>
                  <a:lnTo>
                    <a:pt x="2448" y="3661"/>
                  </a:lnTo>
                  <a:lnTo>
                    <a:pt x="2173" y="3362"/>
                  </a:lnTo>
                  <a:lnTo>
                    <a:pt x="2173" y="3360"/>
                  </a:lnTo>
                  <a:lnTo>
                    <a:pt x="2086" y="3273"/>
                  </a:lnTo>
                  <a:lnTo>
                    <a:pt x="1970" y="3041"/>
                  </a:lnTo>
                  <a:lnTo>
                    <a:pt x="1912" y="2955"/>
                  </a:lnTo>
                  <a:lnTo>
                    <a:pt x="1825" y="2723"/>
                  </a:lnTo>
                  <a:lnTo>
                    <a:pt x="1767" y="2491"/>
                  </a:lnTo>
                  <a:lnTo>
                    <a:pt x="1738" y="2259"/>
                  </a:lnTo>
                  <a:lnTo>
                    <a:pt x="1738" y="2201"/>
                  </a:lnTo>
                  <a:lnTo>
                    <a:pt x="1738" y="1941"/>
                  </a:lnTo>
                  <a:lnTo>
                    <a:pt x="1738" y="1738"/>
                  </a:lnTo>
                  <a:lnTo>
                    <a:pt x="1767" y="1622"/>
                  </a:lnTo>
                  <a:lnTo>
                    <a:pt x="1825" y="1390"/>
                  </a:lnTo>
                  <a:lnTo>
                    <a:pt x="1883" y="1275"/>
                  </a:lnTo>
                  <a:lnTo>
                    <a:pt x="1941" y="1130"/>
                  </a:lnTo>
                  <a:lnTo>
                    <a:pt x="1970" y="956"/>
                  </a:lnTo>
                  <a:lnTo>
                    <a:pt x="1970" y="811"/>
                  </a:lnTo>
                  <a:lnTo>
                    <a:pt x="1970" y="637"/>
                  </a:lnTo>
                  <a:lnTo>
                    <a:pt x="1912" y="492"/>
                  </a:lnTo>
                  <a:lnTo>
                    <a:pt x="1825" y="348"/>
                  </a:lnTo>
                  <a:lnTo>
                    <a:pt x="1709" y="203"/>
                  </a:lnTo>
                  <a:lnTo>
                    <a:pt x="1564" y="116"/>
                  </a:lnTo>
                  <a:lnTo>
                    <a:pt x="1420" y="58"/>
                  </a:lnTo>
                  <a:lnTo>
                    <a:pt x="1246" y="29"/>
                  </a:lnTo>
                  <a:lnTo>
                    <a:pt x="1072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0"/>
            <p:cNvSpPr/>
            <p:nvPr/>
          </p:nvSpPr>
          <p:spPr>
            <a:xfrm>
              <a:off x="2814900" y="2523925"/>
              <a:ext cx="109375" cy="110100"/>
            </a:xfrm>
            <a:custGeom>
              <a:avLst/>
              <a:gdLst/>
              <a:ahLst/>
              <a:cxnLst/>
              <a:rect l="l" t="t" r="r" b="b"/>
              <a:pathLst>
                <a:path w="4375" h="4404" extrusionOk="0">
                  <a:moveTo>
                    <a:pt x="754" y="0"/>
                  </a:move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203" y="348"/>
                  </a:lnTo>
                  <a:lnTo>
                    <a:pt x="117" y="493"/>
                  </a:lnTo>
                  <a:lnTo>
                    <a:pt x="30" y="638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30" y="1130"/>
                  </a:lnTo>
                  <a:lnTo>
                    <a:pt x="117" y="1304"/>
                  </a:lnTo>
                  <a:lnTo>
                    <a:pt x="435" y="1709"/>
                  </a:lnTo>
                  <a:lnTo>
                    <a:pt x="754" y="2144"/>
                  </a:lnTo>
                  <a:lnTo>
                    <a:pt x="1101" y="2520"/>
                  </a:lnTo>
                  <a:lnTo>
                    <a:pt x="1478" y="2926"/>
                  </a:lnTo>
                  <a:lnTo>
                    <a:pt x="1854" y="3273"/>
                  </a:lnTo>
                  <a:lnTo>
                    <a:pt x="2260" y="3621"/>
                  </a:lnTo>
                  <a:lnTo>
                    <a:pt x="2666" y="3969"/>
                  </a:lnTo>
                  <a:lnTo>
                    <a:pt x="3071" y="4287"/>
                  </a:lnTo>
                  <a:lnTo>
                    <a:pt x="3245" y="4345"/>
                  </a:lnTo>
                  <a:lnTo>
                    <a:pt x="3390" y="4403"/>
                  </a:lnTo>
                  <a:lnTo>
                    <a:pt x="3592" y="4403"/>
                  </a:lnTo>
                  <a:lnTo>
                    <a:pt x="3737" y="4374"/>
                  </a:lnTo>
                  <a:lnTo>
                    <a:pt x="3882" y="4316"/>
                  </a:lnTo>
                  <a:lnTo>
                    <a:pt x="4027" y="4229"/>
                  </a:lnTo>
                  <a:lnTo>
                    <a:pt x="4172" y="4113"/>
                  </a:lnTo>
                  <a:lnTo>
                    <a:pt x="4259" y="3969"/>
                  </a:lnTo>
                  <a:lnTo>
                    <a:pt x="4317" y="3824"/>
                  </a:lnTo>
                  <a:lnTo>
                    <a:pt x="4375" y="3650"/>
                  </a:lnTo>
                  <a:lnTo>
                    <a:pt x="4375" y="3476"/>
                  </a:lnTo>
                  <a:lnTo>
                    <a:pt x="4346" y="3302"/>
                  </a:lnTo>
                  <a:lnTo>
                    <a:pt x="4288" y="3158"/>
                  </a:lnTo>
                  <a:lnTo>
                    <a:pt x="4201" y="3013"/>
                  </a:lnTo>
                  <a:lnTo>
                    <a:pt x="4085" y="2897"/>
                  </a:lnTo>
                  <a:lnTo>
                    <a:pt x="3940" y="2810"/>
                  </a:lnTo>
                  <a:lnTo>
                    <a:pt x="3685" y="2601"/>
                  </a:lnTo>
                  <a:lnTo>
                    <a:pt x="3685" y="2601"/>
                  </a:lnTo>
                  <a:lnTo>
                    <a:pt x="3245" y="2231"/>
                  </a:lnTo>
                  <a:lnTo>
                    <a:pt x="2723" y="1767"/>
                  </a:lnTo>
                  <a:lnTo>
                    <a:pt x="2260" y="1246"/>
                  </a:lnTo>
                  <a:lnTo>
                    <a:pt x="1912" y="833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0"/>
            <p:cNvSpPr/>
            <p:nvPr/>
          </p:nvSpPr>
          <p:spPr>
            <a:xfrm>
              <a:off x="2890950" y="2476850"/>
              <a:ext cx="109350" cy="166575"/>
            </a:xfrm>
            <a:custGeom>
              <a:avLst/>
              <a:gdLst/>
              <a:ahLst/>
              <a:cxnLst/>
              <a:rect l="l" t="t" r="r" b="b"/>
              <a:pathLst>
                <a:path w="4374" h="6663" extrusionOk="0">
                  <a:moveTo>
                    <a:pt x="840" y="0"/>
                  </a:moveTo>
                  <a:lnTo>
                    <a:pt x="666" y="29"/>
                  </a:lnTo>
                  <a:lnTo>
                    <a:pt x="521" y="58"/>
                  </a:lnTo>
                  <a:lnTo>
                    <a:pt x="377" y="145"/>
                  </a:lnTo>
                  <a:lnTo>
                    <a:pt x="232" y="261"/>
                  </a:lnTo>
                  <a:lnTo>
                    <a:pt x="145" y="377"/>
                  </a:lnTo>
                  <a:lnTo>
                    <a:pt x="58" y="551"/>
                  </a:lnTo>
                  <a:lnTo>
                    <a:pt x="0" y="696"/>
                  </a:lnTo>
                  <a:lnTo>
                    <a:pt x="0" y="869"/>
                  </a:lnTo>
                  <a:lnTo>
                    <a:pt x="0" y="1014"/>
                  </a:lnTo>
                  <a:lnTo>
                    <a:pt x="58" y="1159"/>
                  </a:lnTo>
                  <a:lnTo>
                    <a:pt x="145" y="1333"/>
                  </a:lnTo>
                  <a:lnTo>
                    <a:pt x="232" y="1449"/>
                  </a:lnTo>
                  <a:lnTo>
                    <a:pt x="666" y="1970"/>
                  </a:lnTo>
                  <a:lnTo>
                    <a:pt x="782" y="2115"/>
                  </a:lnTo>
                  <a:lnTo>
                    <a:pt x="811" y="2173"/>
                  </a:lnTo>
                  <a:lnTo>
                    <a:pt x="1014" y="2434"/>
                  </a:lnTo>
                  <a:lnTo>
                    <a:pt x="1390" y="3013"/>
                  </a:lnTo>
                  <a:lnTo>
                    <a:pt x="1738" y="3592"/>
                  </a:lnTo>
                  <a:lnTo>
                    <a:pt x="2057" y="4201"/>
                  </a:lnTo>
                  <a:lnTo>
                    <a:pt x="2173" y="4490"/>
                  </a:lnTo>
                  <a:lnTo>
                    <a:pt x="2201" y="4519"/>
                  </a:lnTo>
                  <a:lnTo>
                    <a:pt x="2259" y="4693"/>
                  </a:lnTo>
                  <a:lnTo>
                    <a:pt x="2491" y="5359"/>
                  </a:lnTo>
                  <a:lnTo>
                    <a:pt x="2694" y="6025"/>
                  </a:lnTo>
                  <a:lnTo>
                    <a:pt x="2781" y="6170"/>
                  </a:lnTo>
                  <a:lnTo>
                    <a:pt x="2868" y="6315"/>
                  </a:lnTo>
                  <a:lnTo>
                    <a:pt x="2984" y="6431"/>
                  </a:lnTo>
                  <a:lnTo>
                    <a:pt x="3099" y="6547"/>
                  </a:lnTo>
                  <a:lnTo>
                    <a:pt x="3273" y="6605"/>
                  </a:lnTo>
                  <a:lnTo>
                    <a:pt x="3418" y="6663"/>
                  </a:lnTo>
                  <a:lnTo>
                    <a:pt x="3592" y="6663"/>
                  </a:lnTo>
                  <a:lnTo>
                    <a:pt x="3766" y="6634"/>
                  </a:lnTo>
                  <a:lnTo>
                    <a:pt x="3910" y="6547"/>
                  </a:lnTo>
                  <a:lnTo>
                    <a:pt x="4055" y="6460"/>
                  </a:lnTo>
                  <a:lnTo>
                    <a:pt x="4171" y="6344"/>
                  </a:lnTo>
                  <a:lnTo>
                    <a:pt x="4287" y="6228"/>
                  </a:lnTo>
                  <a:lnTo>
                    <a:pt x="4345" y="6083"/>
                  </a:lnTo>
                  <a:lnTo>
                    <a:pt x="4374" y="5910"/>
                  </a:lnTo>
                  <a:lnTo>
                    <a:pt x="4374" y="5736"/>
                  </a:lnTo>
                  <a:lnTo>
                    <a:pt x="4374" y="5562"/>
                  </a:lnTo>
                  <a:lnTo>
                    <a:pt x="4142" y="4838"/>
                  </a:lnTo>
                  <a:lnTo>
                    <a:pt x="3882" y="4114"/>
                  </a:lnTo>
                  <a:lnTo>
                    <a:pt x="3563" y="3418"/>
                  </a:lnTo>
                  <a:lnTo>
                    <a:pt x="3215" y="2752"/>
                  </a:lnTo>
                  <a:lnTo>
                    <a:pt x="2839" y="2086"/>
                  </a:lnTo>
                  <a:lnTo>
                    <a:pt x="2404" y="1449"/>
                  </a:lnTo>
                  <a:lnTo>
                    <a:pt x="1941" y="840"/>
                  </a:lnTo>
                  <a:lnTo>
                    <a:pt x="1448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4" y="29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0"/>
            <p:cNvSpPr/>
            <p:nvPr/>
          </p:nvSpPr>
          <p:spPr>
            <a:xfrm>
              <a:off x="2959000" y="2456575"/>
              <a:ext cx="62300" cy="80400"/>
            </a:xfrm>
            <a:custGeom>
              <a:avLst/>
              <a:gdLst/>
              <a:ahLst/>
              <a:cxnLst/>
              <a:rect l="l" t="t" r="r" b="b"/>
              <a:pathLst>
                <a:path w="2492" h="3216" extrusionOk="0">
                  <a:moveTo>
                    <a:pt x="928" y="0"/>
                  </a:moveTo>
                  <a:lnTo>
                    <a:pt x="754" y="29"/>
                  </a:lnTo>
                  <a:lnTo>
                    <a:pt x="580" y="58"/>
                  </a:lnTo>
                  <a:lnTo>
                    <a:pt x="435" y="116"/>
                  </a:lnTo>
                  <a:lnTo>
                    <a:pt x="291" y="232"/>
                  </a:lnTo>
                  <a:lnTo>
                    <a:pt x="175" y="348"/>
                  </a:lnTo>
                  <a:lnTo>
                    <a:pt x="88" y="493"/>
                  </a:lnTo>
                  <a:lnTo>
                    <a:pt x="30" y="638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59" y="1130"/>
                  </a:lnTo>
                  <a:lnTo>
                    <a:pt x="117" y="1304"/>
                  </a:lnTo>
                  <a:lnTo>
                    <a:pt x="928" y="2810"/>
                  </a:lnTo>
                  <a:lnTo>
                    <a:pt x="1015" y="2926"/>
                  </a:lnTo>
                  <a:lnTo>
                    <a:pt x="1131" y="3042"/>
                  </a:lnTo>
                  <a:lnTo>
                    <a:pt x="1275" y="3129"/>
                  </a:lnTo>
                  <a:lnTo>
                    <a:pt x="1420" y="3187"/>
                  </a:lnTo>
                  <a:lnTo>
                    <a:pt x="1594" y="3216"/>
                  </a:lnTo>
                  <a:lnTo>
                    <a:pt x="1768" y="3216"/>
                  </a:lnTo>
                  <a:lnTo>
                    <a:pt x="1942" y="3187"/>
                  </a:lnTo>
                  <a:lnTo>
                    <a:pt x="2086" y="3100"/>
                  </a:lnTo>
                  <a:lnTo>
                    <a:pt x="2231" y="3013"/>
                  </a:lnTo>
                  <a:lnTo>
                    <a:pt x="2347" y="2897"/>
                  </a:lnTo>
                  <a:lnTo>
                    <a:pt x="2434" y="2752"/>
                  </a:lnTo>
                  <a:lnTo>
                    <a:pt x="2492" y="2607"/>
                  </a:lnTo>
                  <a:lnTo>
                    <a:pt x="2492" y="2434"/>
                  </a:lnTo>
                  <a:lnTo>
                    <a:pt x="2492" y="2260"/>
                  </a:lnTo>
                  <a:lnTo>
                    <a:pt x="2463" y="2086"/>
                  </a:lnTo>
                  <a:lnTo>
                    <a:pt x="2405" y="1941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203"/>
                  </a:lnTo>
                  <a:lnTo>
                    <a:pt x="1246" y="87"/>
                  </a:lnTo>
                  <a:lnTo>
                    <a:pt x="1073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0"/>
            <p:cNvSpPr/>
            <p:nvPr/>
          </p:nvSpPr>
          <p:spPr>
            <a:xfrm>
              <a:off x="2109575" y="3143800"/>
              <a:ext cx="110825" cy="108625"/>
            </a:xfrm>
            <a:custGeom>
              <a:avLst/>
              <a:gdLst/>
              <a:ahLst/>
              <a:cxnLst/>
              <a:rect l="l" t="t" r="r" b="b"/>
              <a:pathLst>
                <a:path w="4433" h="4345" extrusionOk="0">
                  <a:moveTo>
                    <a:pt x="580" y="1680"/>
                  </a:moveTo>
                  <a:lnTo>
                    <a:pt x="783" y="1767"/>
                  </a:lnTo>
                  <a:lnTo>
                    <a:pt x="754" y="1750"/>
                  </a:lnTo>
                  <a:lnTo>
                    <a:pt x="580" y="1680"/>
                  </a:lnTo>
                  <a:close/>
                  <a:moveTo>
                    <a:pt x="2231" y="2897"/>
                  </a:moveTo>
                  <a:lnTo>
                    <a:pt x="2376" y="3070"/>
                  </a:lnTo>
                  <a:lnTo>
                    <a:pt x="2376" y="3070"/>
                  </a:lnTo>
                  <a:lnTo>
                    <a:pt x="2318" y="2996"/>
                  </a:lnTo>
                  <a:lnTo>
                    <a:pt x="2318" y="2996"/>
                  </a:lnTo>
                  <a:lnTo>
                    <a:pt x="2231" y="2897"/>
                  </a:lnTo>
                  <a:close/>
                  <a:moveTo>
                    <a:pt x="928" y="0"/>
                  </a:moveTo>
                  <a:lnTo>
                    <a:pt x="754" y="29"/>
                  </a:ln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175" y="348"/>
                  </a:lnTo>
                  <a:lnTo>
                    <a:pt x="88" y="492"/>
                  </a:lnTo>
                  <a:lnTo>
                    <a:pt x="30" y="637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59" y="1130"/>
                  </a:lnTo>
                  <a:lnTo>
                    <a:pt x="117" y="1304"/>
                  </a:lnTo>
                  <a:lnTo>
                    <a:pt x="232" y="1419"/>
                  </a:lnTo>
                  <a:lnTo>
                    <a:pt x="348" y="1535"/>
                  </a:lnTo>
                  <a:lnTo>
                    <a:pt x="493" y="1622"/>
                  </a:lnTo>
                  <a:lnTo>
                    <a:pt x="638" y="1680"/>
                  </a:lnTo>
                  <a:lnTo>
                    <a:pt x="754" y="1750"/>
                  </a:lnTo>
                  <a:lnTo>
                    <a:pt x="870" y="1796"/>
                  </a:lnTo>
                  <a:lnTo>
                    <a:pt x="1130" y="1941"/>
                  </a:lnTo>
                  <a:lnTo>
                    <a:pt x="1391" y="2115"/>
                  </a:lnTo>
                  <a:lnTo>
                    <a:pt x="1617" y="2265"/>
                  </a:lnTo>
                  <a:lnTo>
                    <a:pt x="1617" y="2265"/>
                  </a:lnTo>
                  <a:lnTo>
                    <a:pt x="1710" y="2346"/>
                  </a:lnTo>
                  <a:lnTo>
                    <a:pt x="1970" y="2578"/>
                  </a:lnTo>
                  <a:lnTo>
                    <a:pt x="2173" y="2810"/>
                  </a:lnTo>
                  <a:lnTo>
                    <a:pt x="2318" y="2996"/>
                  </a:lnTo>
                  <a:lnTo>
                    <a:pt x="2318" y="2996"/>
                  </a:lnTo>
                  <a:lnTo>
                    <a:pt x="2434" y="3128"/>
                  </a:lnTo>
                  <a:lnTo>
                    <a:pt x="2579" y="3389"/>
                  </a:lnTo>
                  <a:lnTo>
                    <a:pt x="2724" y="3650"/>
                  </a:lnTo>
                  <a:lnTo>
                    <a:pt x="2839" y="3910"/>
                  </a:lnTo>
                  <a:lnTo>
                    <a:pt x="2926" y="4055"/>
                  </a:lnTo>
                  <a:lnTo>
                    <a:pt x="3071" y="4171"/>
                  </a:lnTo>
                  <a:lnTo>
                    <a:pt x="3216" y="4258"/>
                  </a:lnTo>
                  <a:lnTo>
                    <a:pt x="3361" y="4316"/>
                  </a:lnTo>
                  <a:lnTo>
                    <a:pt x="3535" y="4345"/>
                  </a:lnTo>
                  <a:lnTo>
                    <a:pt x="3708" y="4345"/>
                  </a:lnTo>
                  <a:lnTo>
                    <a:pt x="3882" y="4287"/>
                  </a:lnTo>
                  <a:lnTo>
                    <a:pt x="4027" y="4229"/>
                  </a:lnTo>
                  <a:lnTo>
                    <a:pt x="4143" y="4113"/>
                  </a:lnTo>
                  <a:lnTo>
                    <a:pt x="4259" y="3997"/>
                  </a:lnTo>
                  <a:lnTo>
                    <a:pt x="4375" y="3853"/>
                  </a:lnTo>
                  <a:lnTo>
                    <a:pt x="4404" y="3708"/>
                  </a:lnTo>
                  <a:lnTo>
                    <a:pt x="4433" y="3534"/>
                  </a:lnTo>
                  <a:lnTo>
                    <a:pt x="4433" y="3389"/>
                  </a:lnTo>
                  <a:lnTo>
                    <a:pt x="4404" y="3215"/>
                  </a:lnTo>
                  <a:lnTo>
                    <a:pt x="4346" y="3041"/>
                  </a:lnTo>
                  <a:lnTo>
                    <a:pt x="4085" y="2549"/>
                  </a:lnTo>
                  <a:lnTo>
                    <a:pt x="3766" y="2057"/>
                  </a:lnTo>
                  <a:lnTo>
                    <a:pt x="3419" y="1622"/>
                  </a:lnTo>
                  <a:lnTo>
                    <a:pt x="3013" y="1217"/>
                  </a:lnTo>
                  <a:lnTo>
                    <a:pt x="2579" y="869"/>
                  </a:lnTo>
                  <a:lnTo>
                    <a:pt x="2115" y="550"/>
                  </a:lnTo>
                  <a:lnTo>
                    <a:pt x="1623" y="261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0"/>
            <p:cNvSpPr/>
            <p:nvPr/>
          </p:nvSpPr>
          <p:spPr>
            <a:xfrm>
              <a:off x="2077725" y="3222000"/>
              <a:ext cx="123125" cy="105750"/>
            </a:xfrm>
            <a:custGeom>
              <a:avLst/>
              <a:gdLst/>
              <a:ahLst/>
              <a:cxnLst/>
              <a:rect l="l" t="t" r="r" b="b"/>
              <a:pathLst>
                <a:path w="4925" h="4230" extrusionOk="0">
                  <a:moveTo>
                    <a:pt x="753" y="0"/>
                  </a:moveTo>
                  <a:lnTo>
                    <a:pt x="580" y="29"/>
                  </a:lnTo>
                  <a:lnTo>
                    <a:pt x="435" y="116"/>
                  </a:lnTo>
                  <a:lnTo>
                    <a:pt x="319" y="203"/>
                  </a:lnTo>
                  <a:lnTo>
                    <a:pt x="203" y="348"/>
                  </a:lnTo>
                  <a:lnTo>
                    <a:pt x="116" y="493"/>
                  </a:lnTo>
                  <a:lnTo>
                    <a:pt x="58" y="638"/>
                  </a:lnTo>
                  <a:lnTo>
                    <a:pt x="0" y="811"/>
                  </a:lnTo>
                  <a:lnTo>
                    <a:pt x="0" y="956"/>
                  </a:lnTo>
                  <a:lnTo>
                    <a:pt x="58" y="1130"/>
                  </a:lnTo>
                  <a:lnTo>
                    <a:pt x="145" y="1275"/>
                  </a:lnTo>
                  <a:lnTo>
                    <a:pt x="493" y="1767"/>
                  </a:lnTo>
                  <a:lnTo>
                    <a:pt x="898" y="2202"/>
                  </a:lnTo>
                  <a:lnTo>
                    <a:pt x="1333" y="2636"/>
                  </a:lnTo>
                  <a:lnTo>
                    <a:pt x="1767" y="3013"/>
                  </a:lnTo>
                  <a:lnTo>
                    <a:pt x="2260" y="3360"/>
                  </a:lnTo>
                  <a:lnTo>
                    <a:pt x="2752" y="3679"/>
                  </a:lnTo>
                  <a:lnTo>
                    <a:pt x="3273" y="3969"/>
                  </a:lnTo>
                  <a:lnTo>
                    <a:pt x="3853" y="4200"/>
                  </a:lnTo>
                  <a:lnTo>
                    <a:pt x="3998" y="4229"/>
                  </a:lnTo>
                  <a:lnTo>
                    <a:pt x="4171" y="4229"/>
                  </a:lnTo>
                  <a:lnTo>
                    <a:pt x="4345" y="4171"/>
                  </a:lnTo>
                  <a:lnTo>
                    <a:pt x="4490" y="4114"/>
                  </a:lnTo>
                  <a:lnTo>
                    <a:pt x="4635" y="4027"/>
                  </a:lnTo>
                  <a:lnTo>
                    <a:pt x="4751" y="3911"/>
                  </a:lnTo>
                  <a:lnTo>
                    <a:pt x="4838" y="3766"/>
                  </a:lnTo>
                  <a:lnTo>
                    <a:pt x="4895" y="3592"/>
                  </a:lnTo>
                  <a:lnTo>
                    <a:pt x="4924" y="3447"/>
                  </a:lnTo>
                  <a:lnTo>
                    <a:pt x="4924" y="3274"/>
                  </a:lnTo>
                  <a:lnTo>
                    <a:pt x="4895" y="3100"/>
                  </a:lnTo>
                  <a:lnTo>
                    <a:pt x="4809" y="2955"/>
                  </a:lnTo>
                  <a:lnTo>
                    <a:pt x="4693" y="2810"/>
                  </a:lnTo>
                  <a:lnTo>
                    <a:pt x="4577" y="2694"/>
                  </a:lnTo>
                  <a:lnTo>
                    <a:pt x="4461" y="2607"/>
                  </a:lnTo>
                  <a:lnTo>
                    <a:pt x="4287" y="2549"/>
                  </a:lnTo>
                  <a:lnTo>
                    <a:pt x="4258" y="2549"/>
                  </a:lnTo>
                  <a:lnTo>
                    <a:pt x="4229" y="2520"/>
                  </a:lnTo>
                  <a:lnTo>
                    <a:pt x="3998" y="2405"/>
                  </a:lnTo>
                  <a:lnTo>
                    <a:pt x="3563" y="2173"/>
                  </a:lnTo>
                  <a:lnTo>
                    <a:pt x="3158" y="1912"/>
                  </a:lnTo>
                  <a:lnTo>
                    <a:pt x="2955" y="1767"/>
                  </a:lnTo>
                  <a:lnTo>
                    <a:pt x="2839" y="1709"/>
                  </a:lnTo>
                  <a:lnTo>
                    <a:pt x="2868" y="1738"/>
                  </a:lnTo>
                  <a:lnTo>
                    <a:pt x="2491" y="1420"/>
                  </a:lnTo>
                  <a:lnTo>
                    <a:pt x="2144" y="1072"/>
                  </a:lnTo>
                  <a:lnTo>
                    <a:pt x="1825" y="696"/>
                  </a:lnTo>
                  <a:lnTo>
                    <a:pt x="1767" y="609"/>
                  </a:lnTo>
                  <a:lnTo>
                    <a:pt x="1767" y="638"/>
                  </a:lnTo>
                  <a:lnTo>
                    <a:pt x="1622" y="406"/>
                  </a:lnTo>
                  <a:lnTo>
                    <a:pt x="1506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0" name="Google Shape;950;p30"/>
          <p:cNvSpPr/>
          <p:nvPr/>
        </p:nvSpPr>
        <p:spPr>
          <a:xfrm>
            <a:off x="4801351" y="1818347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30"/>
          <p:cNvSpPr/>
          <p:nvPr/>
        </p:nvSpPr>
        <p:spPr>
          <a:xfrm>
            <a:off x="2689851" y="1627022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30"/>
          <p:cNvSpPr/>
          <p:nvPr/>
        </p:nvSpPr>
        <p:spPr>
          <a:xfrm>
            <a:off x="6684899" y="1338344"/>
            <a:ext cx="1425120" cy="782435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30"/>
          <p:cNvSpPr/>
          <p:nvPr/>
        </p:nvSpPr>
        <p:spPr>
          <a:xfrm>
            <a:off x="6684899" y="958297"/>
            <a:ext cx="513193" cy="281759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30"/>
          <p:cNvSpPr/>
          <p:nvPr/>
        </p:nvSpPr>
        <p:spPr>
          <a:xfrm>
            <a:off x="7465386" y="4147175"/>
            <a:ext cx="1138547" cy="659432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5" name="Google Shape;955;p30"/>
          <p:cNvGrpSpPr/>
          <p:nvPr/>
        </p:nvGrpSpPr>
        <p:grpSpPr>
          <a:xfrm>
            <a:off x="7550551" y="3456234"/>
            <a:ext cx="1138615" cy="1061823"/>
            <a:chOff x="10877375" y="3226825"/>
            <a:chExt cx="871100" cy="812350"/>
          </a:xfrm>
        </p:grpSpPr>
        <p:sp>
          <p:nvSpPr>
            <p:cNvPr id="956" name="Google Shape;956;p30"/>
            <p:cNvSpPr/>
            <p:nvPr/>
          </p:nvSpPr>
          <p:spPr>
            <a:xfrm>
              <a:off x="11298225" y="3849025"/>
              <a:ext cx="137800" cy="175725"/>
            </a:xfrm>
            <a:custGeom>
              <a:avLst/>
              <a:gdLst/>
              <a:ahLst/>
              <a:cxnLst/>
              <a:rect l="l" t="t" r="r" b="b"/>
              <a:pathLst>
                <a:path w="5512" h="7029" extrusionOk="0">
                  <a:moveTo>
                    <a:pt x="2543" y="0"/>
                  </a:moveTo>
                  <a:lnTo>
                    <a:pt x="2457" y="22"/>
                  </a:lnTo>
                  <a:lnTo>
                    <a:pt x="2372" y="43"/>
                  </a:lnTo>
                  <a:lnTo>
                    <a:pt x="2286" y="107"/>
                  </a:lnTo>
                  <a:lnTo>
                    <a:pt x="2222" y="171"/>
                  </a:lnTo>
                  <a:lnTo>
                    <a:pt x="2158" y="257"/>
                  </a:lnTo>
                  <a:lnTo>
                    <a:pt x="0" y="4444"/>
                  </a:lnTo>
                  <a:lnTo>
                    <a:pt x="4123" y="5085"/>
                  </a:lnTo>
                  <a:lnTo>
                    <a:pt x="3632" y="6345"/>
                  </a:lnTo>
                  <a:lnTo>
                    <a:pt x="3589" y="6452"/>
                  </a:lnTo>
                  <a:lnTo>
                    <a:pt x="3589" y="6537"/>
                  </a:lnTo>
                  <a:lnTo>
                    <a:pt x="3611" y="6644"/>
                  </a:lnTo>
                  <a:lnTo>
                    <a:pt x="3632" y="6730"/>
                  </a:lnTo>
                  <a:lnTo>
                    <a:pt x="3675" y="6815"/>
                  </a:lnTo>
                  <a:lnTo>
                    <a:pt x="3739" y="6879"/>
                  </a:lnTo>
                  <a:lnTo>
                    <a:pt x="3803" y="6943"/>
                  </a:lnTo>
                  <a:lnTo>
                    <a:pt x="3910" y="6986"/>
                  </a:lnTo>
                  <a:lnTo>
                    <a:pt x="3995" y="7007"/>
                  </a:lnTo>
                  <a:lnTo>
                    <a:pt x="4081" y="7029"/>
                  </a:lnTo>
                  <a:lnTo>
                    <a:pt x="4230" y="7007"/>
                  </a:lnTo>
                  <a:lnTo>
                    <a:pt x="4358" y="6943"/>
                  </a:lnTo>
                  <a:lnTo>
                    <a:pt x="4465" y="6836"/>
                  </a:lnTo>
                  <a:lnTo>
                    <a:pt x="4551" y="6708"/>
                  </a:lnTo>
                  <a:lnTo>
                    <a:pt x="5512" y="4294"/>
                  </a:lnTo>
                  <a:lnTo>
                    <a:pt x="1496" y="3675"/>
                  </a:lnTo>
                  <a:lnTo>
                    <a:pt x="3034" y="705"/>
                  </a:lnTo>
                  <a:lnTo>
                    <a:pt x="3077" y="620"/>
                  </a:lnTo>
                  <a:lnTo>
                    <a:pt x="3098" y="513"/>
                  </a:lnTo>
                  <a:lnTo>
                    <a:pt x="3098" y="427"/>
                  </a:lnTo>
                  <a:lnTo>
                    <a:pt x="3077" y="342"/>
                  </a:lnTo>
                  <a:lnTo>
                    <a:pt x="3034" y="235"/>
                  </a:lnTo>
                  <a:lnTo>
                    <a:pt x="2991" y="171"/>
                  </a:lnTo>
                  <a:lnTo>
                    <a:pt x="2906" y="107"/>
                  </a:lnTo>
                  <a:lnTo>
                    <a:pt x="2820" y="43"/>
                  </a:lnTo>
                  <a:lnTo>
                    <a:pt x="2735" y="0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0"/>
            <p:cNvSpPr/>
            <p:nvPr/>
          </p:nvSpPr>
          <p:spPr>
            <a:xfrm>
              <a:off x="11147075" y="3852225"/>
              <a:ext cx="128200" cy="186950"/>
            </a:xfrm>
            <a:custGeom>
              <a:avLst/>
              <a:gdLst/>
              <a:ahLst/>
              <a:cxnLst/>
              <a:rect l="l" t="t" r="r" b="b"/>
              <a:pathLst>
                <a:path w="5128" h="7478" extrusionOk="0">
                  <a:moveTo>
                    <a:pt x="3889" y="0"/>
                  </a:moveTo>
                  <a:lnTo>
                    <a:pt x="3782" y="22"/>
                  </a:lnTo>
                  <a:lnTo>
                    <a:pt x="3696" y="64"/>
                  </a:lnTo>
                  <a:lnTo>
                    <a:pt x="3611" y="129"/>
                  </a:lnTo>
                  <a:lnTo>
                    <a:pt x="1" y="3141"/>
                  </a:lnTo>
                  <a:lnTo>
                    <a:pt x="3590" y="5341"/>
                  </a:lnTo>
                  <a:lnTo>
                    <a:pt x="2329" y="6644"/>
                  </a:lnTo>
                  <a:lnTo>
                    <a:pt x="2265" y="6730"/>
                  </a:lnTo>
                  <a:lnTo>
                    <a:pt x="2222" y="6815"/>
                  </a:lnTo>
                  <a:lnTo>
                    <a:pt x="2201" y="6901"/>
                  </a:lnTo>
                  <a:lnTo>
                    <a:pt x="2201" y="7007"/>
                  </a:lnTo>
                  <a:lnTo>
                    <a:pt x="2222" y="7093"/>
                  </a:lnTo>
                  <a:lnTo>
                    <a:pt x="2244" y="7200"/>
                  </a:lnTo>
                  <a:lnTo>
                    <a:pt x="2286" y="7264"/>
                  </a:lnTo>
                  <a:lnTo>
                    <a:pt x="2351" y="7349"/>
                  </a:lnTo>
                  <a:lnTo>
                    <a:pt x="2436" y="7413"/>
                  </a:lnTo>
                  <a:lnTo>
                    <a:pt x="2521" y="7456"/>
                  </a:lnTo>
                  <a:lnTo>
                    <a:pt x="2607" y="7477"/>
                  </a:lnTo>
                  <a:lnTo>
                    <a:pt x="2799" y="7477"/>
                  </a:lnTo>
                  <a:lnTo>
                    <a:pt x="2885" y="7456"/>
                  </a:lnTo>
                  <a:lnTo>
                    <a:pt x="2970" y="7392"/>
                  </a:lnTo>
                  <a:lnTo>
                    <a:pt x="3056" y="7328"/>
                  </a:lnTo>
                  <a:lnTo>
                    <a:pt x="5128" y="5128"/>
                  </a:lnTo>
                  <a:lnTo>
                    <a:pt x="1688" y="3013"/>
                  </a:lnTo>
                  <a:lnTo>
                    <a:pt x="4252" y="876"/>
                  </a:lnTo>
                  <a:lnTo>
                    <a:pt x="4316" y="812"/>
                  </a:lnTo>
                  <a:lnTo>
                    <a:pt x="4380" y="727"/>
                  </a:lnTo>
                  <a:lnTo>
                    <a:pt x="4401" y="641"/>
                  </a:lnTo>
                  <a:lnTo>
                    <a:pt x="4423" y="534"/>
                  </a:lnTo>
                  <a:lnTo>
                    <a:pt x="4423" y="449"/>
                  </a:lnTo>
                  <a:lnTo>
                    <a:pt x="4401" y="364"/>
                  </a:lnTo>
                  <a:lnTo>
                    <a:pt x="4380" y="257"/>
                  </a:lnTo>
                  <a:lnTo>
                    <a:pt x="4316" y="193"/>
                  </a:lnTo>
                  <a:lnTo>
                    <a:pt x="4252" y="107"/>
                  </a:lnTo>
                  <a:lnTo>
                    <a:pt x="4166" y="64"/>
                  </a:lnTo>
                  <a:lnTo>
                    <a:pt x="4081" y="22"/>
                  </a:lnTo>
                  <a:lnTo>
                    <a:pt x="3974" y="0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0"/>
            <p:cNvSpPr/>
            <p:nvPr/>
          </p:nvSpPr>
          <p:spPr>
            <a:xfrm>
              <a:off x="11168975" y="3308525"/>
              <a:ext cx="324750" cy="232900"/>
            </a:xfrm>
            <a:custGeom>
              <a:avLst/>
              <a:gdLst/>
              <a:ahLst/>
              <a:cxnLst/>
              <a:rect l="l" t="t" r="r" b="b"/>
              <a:pathLst>
                <a:path w="12990" h="9316" extrusionOk="0">
                  <a:moveTo>
                    <a:pt x="3803" y="1"/>
                  </a:moveTo>
                  <a:lnTo>
                    <a:pt x="3461" y="22"/>
                  </a:lnTo>
                  <a:lnTo>
                    <a:pt x="3098" y="65"/>
                  </a:lnTo>
                  <a:lnTo>
                    <a:pt x="2735" y="129"/>
                  </a:lnTo>
                  <a:lnTo>
                    <a:pt x="2372" y="214"/>
                  </a:lnTo>
                  <a:lnTo>
                    <a:pt x="1987" y="321"/>
                  </a:lnTo>
                  <a:lnTo>
                    <a:pt x="1603" y="449"/>
                  </a:lnTo>
                  <a:lnTo>
                    <a:pt x="1218" y="599"/>
                  </a:lnTo>
                  <a:lnTo>
                    <a:pt x="812" y="770"/>
                  </a:lnTo>
                  <a:lnTo>
                    <a:pt x="406" y="962"/>
                  </a:lnTo>
                  <a:lnTo>
                    <a:pt x="0" y="1197"/>
                  </a:lnTo>
                  <a:lnTo>
                    <a:pt x="65" y="1710"/>
                  </a:lnTo>
                  <a:lnTo>
                    <a:pt x="150" y="2223"/>
                  </a:lnTo>
                  <a:lnTo>
                    <a:pt x="257" y="2714"/>
                  </a:lnTo>
                  <a:lnTo>
                    <a:pt x="364" y="3184"/>
                  </a:lnTo>
                  <a:lnTo>
                    <a:pt x="492" y="3633"/>
                  </a:lnTo>
                  <a:lnTo>
                    <a:pt x="620" y="4060"/>
                  </a:lnTo>
                  <a:lnTo>
                    <a:pt x="791" y="4444"/>
                  </a:lnTo>
                  <a:lnTo>
                    <a:pt x="940" y="4829"/>
                  </a:lnTo>
                  <a:lnTo>
                    <a:pt x="1111" y="5192"/>
                  </a:lnTo>
                  <a:lnTo>
                    <a:pt x="1304" y="5555"/>
                  </a:lnTo>
                  <a:lnTo>
                    <a:pt x="1496" y="5876"/>
                  </a:lnTo>
                  <a:lnTo>
                    <a:pt x="1688" y="6175"/>
                  </a:lnTo>
                  <a:lnTo>
                    <a:pt x="1902" y="6474"/>
                  </a:lnTo>
                  <a:lnTo>
                    <a:pt x="2137" y="6752"/>
                  </a:lnTo>
                  <a:lnTo>
                    <a:pt x="2372" y="7008"/>
                  </a:lnTo>
                  <a:lnTo>
                    <a:pt x="2607" y="7243"/>
                  </a:lnTo>
                  <a:lnTo>
                    <a:pt x="2842" y="7457"/>
                  </a:lnTo>
                  <a:lnTo>
                    <a:pt x="3098" y="7670"/>
                  </a:lnTo>
                  <a:lnTo>
                    <a:pt x="3354" y="7862"/>
                  </a:lnTo>
                  <a:lnTo>
                    <a:pt x="3611" y="8055"/>
                  </a:lnTo>
                  <a:lnTo>
                    <a:pt x="3867" y="8204"/>
                  </a:lnTo>
                  <a:lnTo>
                    <a:pt x="4145" y="8354"/>
                  </a:lnTo>
                  <a:lnTo>
                    <a:pt x="4423" y="8503"/>
                  </a:lnTo>
                  <a:lnTo>
                    <a:pt x="4700" y="8631"/>
                  </a:lnTo>
                  <a:lnTo>
                    <a:pt x="5277" y="8845"/>
                  </a:lnTo>
                  <a:lnTo>
                    <a:pt x="5854" y="9016"/>
                  </a:lnTo>
                  <a:lnTo>
                    <a:pt x="6431" y="9144"/>
                  </a:lnTo>
                  <a:lnTo>
                    <a:pt x="7008" y="9230"/>
                  </a:lnTo>
                  <a:lnTo>
                    <a:pt x="7584" y="9294"/>
                  </a:lnTo>
                  <a:lnTo>
                    <a:pt x="8140" y="9315"/>
                  </a:lnTo>
                  <a:lnTo>
                    <a:pt x="8695" y="9315"/>
                  </a:lnTo>
                  <a:lnTo>
                    <a:pt x="9229" y="9294"/>
                  </a:lnTo>
                  <a:lnTo>
                    <a:pt x="9763" y="9251"/>
                  </a:lnTo>
                  <a:lnTo>
                    <a:pt x="10255" y="9208"/>
                  </a:lnTo>
                  <a:lnTo>
                    <a:pt x="10725" y="9123"/>
                  </a:lnTo>
                  <a:lnTo>
                    <a:pt x="11152" y="9059"/>
                  </a:lnTo>
                  <a:lnTo>
                    <a:pt x="11900" y="8888"/>
                  </a:lnTo>
                  <a:lnTo>
                    <a:pt x="12498" y="8738"/>
                  </a:lnTo>
                  <a:lnTo>
                    <a:pt x="12989" y="8589"/>
                  </a:lnTo>
                  <a:lnTo>
                    <a:pt x="12797" y="8055"/>
                  </a:lnTo>
                  <a:lnTo>
                    <a:pt x="12541" y="7478"/>
                  </a:lnTo>
                  <a:lnTo>
                    <a:pt x="12199" y="6730"/>
                  </a:lnTo>
                  <a:lnTo>
                    <a:pt x="11772" y="5854"/>
                  </a:lnTo>
                  <a:lnTo>
                    <a:pt x="11494" y="5406"/>
                  </a:lnTo>
                  <a:lnTo>
                    <a:pt x="11216" y="4914"/>
                  </a:lnTo>
                  <a:lnTo>
                    <a:pt x="10896" y="4444"/>
                  </a:lnTo>
                  <a:lnTo>
                    <a:pt x="10575" y="3953"/>
                  </a:lnTo>
                  <a:lnTo>
                    <a:pt x="10212" y="3483"/>
                  </a:lnTo>
                  <a:lnTo>
                    <a:pt x="9827" y="3013"/>
                  </a:lnTo>
                  <a:lnTo>
                    <a:pt x="9400" y="2564"/>
                  </a:lnTo>
                  <a:lnTo>
                    <a:pt x="8973" y="2116"/>
                  </a:lnTo>
                  <a:lnTo>
                    <a:pt x="8503" y="1710"/>
                  </a:lnTo>
                  <a:lnTo>
                    <a:pt x="8012" y="1325"/>
                  </a:lnTo>
                  <a:lnTo>
                    <a:pt x="7478" y="984"/>
                  </a:lnTo>
                  <a:lnTo>
                    <a:pt x="7221" y="834"/>
                  </a:lnTo>
                  <a:lnTo>
                    <a:pt x="6943" y="684"/>
                  </a:lnTo>
                  <a:lnTo>
                    <a:pt x="6666" y="556"/>
                  </a:lnTo>
                  <a:lnTo>
                    <a:pt x="6367" y="428"/>
                  </a:lnTo>
                  <a:lnTo>
                    <a:pt x="6068" y="321"/>
                  </a:lnTo>
                  <a:lnTo>
                    <a:pt x="5769" y="236"/>
                  </a:lnTo>
                  <a:lnTo>
                    <a:pt x="5448" y="150"/>
                  </a:lnTo>
                  <a:lnTo>
                    <a:pt x="5149" y="86"/>
                  </a:lnTo>
                  <a:lnTo>
                    <a:pt x="4807" y="44"/>
                  </a:lnTo>
                  <a:lnTo>
                    <a:pt x="4487" y="22"/>
                  </a:lnTo>
                  <a:lnTo>
                    <a:pt x="414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0"/>
            <p:cNvSpPr/>
            <p:nvPr/>
          </p:nvSpPr>
          <p:spPr>
            <a:xfrm>
              <a:off x="10986325" y="3389725"/>
              <a:ext cx="689500" cy="525550"/>
            </a:xfrm>
            <a:custGeom>
              <a:avLst/>
              <a:gdLst/>
              <a:ahLst/>
              <a:cxnLst/>
              <a:rect l="l" t="t" r="r" b="b"/>
              <a:pathLst>
                <a:path w="27580" h="21022" extrusionOk="0">
                  <a:moveTo>
                    <a:pt x="21449" y="0"/>
                  </a:moveTo>
                  <a:lnTo>
                    <a:pt x="20744" y="21"/>
                  </a:lnTo>
                  <a:lnTo>
                    <a:pt x="20039" y="107"/>
                  </a:lnTo>
                  <a:lnTo>
                    <a:pt x="19334" y="214"/>
                  </a:lnTo>
                  <a:lnTo>
                    <a:pt x="18650" y="363"/>
                  </a:lnTo>
                  <a:lnTo>
                    <a:pt x="17988" y="534"/>
                  </a:lnTo>
                  <a:lnTo>
                    <a:pt x="17347" y="726"/>
                  </a:lnTo>
                  <a:lnTo>
                    <a:pt x="16728" y="919"/>
                  </a:lnTo>
                  <a:lnTo>
                    <a:pt x="16151" y="1132"/>
                  </a:lnTo>
                  <a:lnTo>
                    <a:pt x="15617" y="1325"/>
                  </a:lnTo>
                  <a:lnTo>
                    <a:pt x="15147" y="1538"/>
                  </a:lnTo>
                  <a:lnTo>
                    <a:pt x="14356" y="1880"/>
                  </a:lnTo>
                  <a:lnTo>
                    <a:pt x="13844" y="2136"/>
                  </a:lnTo>
                  <a:lnTo>
                    <a:pt x="13651" y="2222"/>
                  </a:lnTo>
                  <a:lnTo>
                    <a:pt x="13224" y="2051"/>
                  </a:lnTo>
                  <a:lnTo>
                    <a:pt x="12754" y="1923"/>
                  </a:lnTo>
                  <a:lnTo>
                    <a:pt x="12263" y="1816"/>
                  </a:lnTo>
                  <a:lnTo>
                    <a:pt x="11729" y="1752"/>
                  </a:lnTo>
                  <a:lnTo>
                    <a:pt x="11152" y="1709"/>
                  </a:lnTo>
                  <a:lnTo>
                    <a:pt x="10554" y="1709"/>
                  </a:lnTo>
                  <a:lnTo>
                    <a:pt x="9956" y="1752"/>
                  </a:lnTo>
                  <a:lnTo>
                    <a:pt x="9315" y="1837"/>
                  </a:lnTo>
                  <a:lnTo>
                    <a:pt x="8674" y="1944"/>
                  </a:lnTo>
                  <a:lnTo>
                    <a:pt x="8033" y="2094"/>
                  </a:lnTo>
                  <a:lnTo>
                    <a:pt x="7371" y="2264"/>
                  </a:lnTo>
                  <a:lnTo>
                    <a:pt x="6708" y="2478"/>
                  </a:lnTo>
                  <a:lnTo>
                    <a:pt x="6067" y="2734"/>
                  </a:lnTo>
                  <a:lnTo>
                    <a:pt x="5427" y="3034"/>
                  </a:lnTo>
                  <a:lnTo>
                    <a:pt x="4807" y="3354"/>
                  </a:lnTo>
                  <a:lnTo>
                    <a:pt x="4209" y="3717"/>
                  </a:lnTo>
                  <a:lnTo>
                    <a:pt x="3632" y="4102"/>
                  </a:lnTo>
                  <a:lnTo>
                    <a:pt x="3077" y="4529"/>
                  </a:lnTo>
                  <a:lnTo>
                    <a:pt x="2543" y="4999"/>
                  </a:lnTo>
                  <a:lnTo>
                    <a:pt x="2308" y="5255"/>
                  </a:lnTo>
                  <a:lnTo>
                    <a:pt x="2073" y="5512"/>
                  </a:lnTo>
                  <a:lnTo>
                    <a:pt x="1838" y="5768"/>
                  </a:lnTo>
                  <a:lnTo>
                    <a:pt x="1624" y="6046"/>
                  </a:lnTo>
                  <a:lnTo>
                    <a:pt x="1410" y="6323"/>
                  </a:lnTo>
                  <a:lnTo>
                    <a:pt x="1218" y="6623"/>
                  </a:lnTo>
                  <a:lnTo>
                    <a:pt x="1047" y="6922"/>
                  </a:lnTo>
                  <a:lnTo>
                    <a:pt x="876" y="7242"/>
                  </a:lnTo>
                  <a:lnTo>
                    <a:pt x="705" y="7563"/>
                  </a:lnTo>
                  <a:lnTo>
                    <a:pt x="577" y="7883"/>
                  </a:lnTo>
                  <a:lnTo>
                    <a:pt x="449" y="8225"/>
                  </a:lnTo>
                  <a:lnTo>
                    <a:pt x="321" y="8567"/>
                  </a:lnTo>
                  <a:lnTo>
                    <a:pt x="235" y="8930"/>
                  </a:lnTo>
                  <a:lnTo>
                    <a:pt x="150" y="9293"/>
                  </a:lnTo>
                  <a:lnTo>
                    <a:pt x="86" y="9677"/>
                  </a:lnTo>
                  <a:lnTo>
                    <a:pt x="43" y="10062"/>
                  </a:lnTo>
                  <a:lnTo>
                    <a:pt x="22" y="10447"/>
                  </a:lnTo>
                  <a:lnTo>
                    <a:pt x="0" y="10852"/>
                  </a:lnTo>
                  <a:lnTo>
                    <a:pt x="0" y="11258"/>
                  </a:lnTo>
                  <a:lnTo>
                    <a:pt x="43" y="11686"/>
                  </a:lnTo>
                  <a:lnTo>
                    <a:pt x="86" y="12113"/>
                  </a:lnTo>
                  <a:lnTo>
                    <a:pt x="150" y="12561"/>
                  </a:lnTo>
                  <a:lnTo>
                    <a:pt x="235" y="13010"/>
                  </a:lnTo>
                  <a:lnTo>
                    <a:pt x="342" y="13459"/>
                  </a:lnTo>
                  <a:lnTo>
                    <a:pt x="470" y="13929"/>
                  </a:lnTo>
                  <a:lnTo>
                    <a:pt x="641" y="14399"/>
                  </a:lnTo>
                  <a:lnTo>
                    <a:pt x="812" y="14890"/>
                  </a:lnTo>
                  <a:lnTo>
                    <a:pt x="1026" y="15339"/>
                  </a:lnTo>
                  <a:lnTo>
                    <a:pt x="1239" y="15766"/>
                  </a:lnTo>
                  <a:lnTo>
                    <a:pt x="1496" y="16193"/>
                  </a:lnTo>
                  <a:lnTo>
                    <a:pt x="1773" y="16599"/>
                  </a:lnTo>
                  <a:lnTo>
                    <a:pt x="2073" y="16984"/>
                  </a:lnTo>
                  <a:lnTo>
                    <a:pt x="2393" y="17347"/>
                  </a:lnTo>
                  <a:lnTo>
                    <a:pt x="2713" y="17689"/>
                  </a:lnTo>
                  <a:lnTo>
                    <a:pt x="3077" y="18030"/>
                  </a:lnTo>
                  <a:lnTo>
                    <a:pt x="3461" y="18329"/>
                  </a:lnTo>
                  <a:lnTo>
                    <a:pt x="3846" y="18629"/>
                  </a:lnTo>
                  <a:lnTo>
                    <a:pt x="4252" y="18906"/>
                  </a:lnTo>
                  <a:lnTo>
                    <a:pt x="4679" y="19163"/>
                  </a:lnTo>
                  <a:lnTo>
                    <a:pt x="5106" y="19419"/>
                  </a:lnTo>
                  <a:lnTo>
                    <a:pt x="5576" y="19633"/>
                  </a:lnTo>
                  <a:lnTo>
                    <a:pt x="6025" y="19846"/>
                  </a:lnTo>
                  <a:lnTo>
                    <a:pt x="6516" y="20039"/>
                  </a:lnTo>
                  <a:lnTo>
                    <a:pt x="7007" y="20209"/>
                  </a:lnTo>
                  <a:lnTo>
                    <a:pt x="7499" y="20380"/>
                  </a:lnTo>
                  <a:lnTo>
                    <a:pt x="8011" y="20509"/>
                  </a:lnTo>
                  <a:lnTo>
                    <a:pt x="8524" y="20637"/>
                  </a:lnTo>
                  <a:lnTo>
                    <a:pt x="9058" y="20744"/>
                  </a:lnTo>
                  <a:lnTo>
                    <a:pt x="9592" y="20829"/>
                  </a:lnTo>
                  <a:lnTo>
                    <a:pt x="10126" y="20893"/>
                  </a:lnTo>
                  <a:lnTo>
                    <a:pt x="10682" y="20957"/>
                  </a:lnTo>
                  <a:lnTo>
                    <a:pt x="11237" y="21000"/>
                  </a:lnTo>
                  <a:lnTo>
                    <a:pt x="11793" y="21021"/>
                  </a:lnTo>
                  <a:lnTo>
                    <a:pt x="12348" y="21021"/>
                  </a:lnTo>
                  <a:lnTo>
                    <a:pt x="12904" y="21000"/>
                  </a:lnTo>
                  <a:lnTo>
                    <a:pt x="13480" y="20978"/>
                  </a:lnTo>
                  <a:lnTo>
                    <a:pt x="14036" y="20936"/>
                  </a:lnTo>
                  <a:lnTo>
                    <a:pt x="14591" y="20872"/>
                  </a:lnTo>
                  <a:lnTo>
                    <a:pt x="15147" y="20786"/>
                  </a:lnTo>
                  <a:lnTo>
                    <a:pt x="15724" y="20701"/>
                  </a:lnTo>
                  <a:lnTo>
                    <a:pt x="16279" y="20594"/>
                  </a:lnTo>
                  <a:lnTo>
                    <a:pt x="16813" y="20466"/>
                  </a:lnTo>
                  <a:lnTo>
                    <a:pt x="17368" y="20316"/>
                  </a:lnTo>
                  <a:lnTo>
                    <a:pt x="17903" y="20167"/>
                  </a:lnTo>
                  <a:lnTo>
                    <a:pt x="18458" y="19974"/>
                  </a:lnTo>
                  <a:lnTo>
                    <a:pt x="18971" y="19782"/>
                  </a:lnTo>
                  <a:lnTo>
                    <a:pt x="19505" y="19590"/>
                  </a:lnTo>
                  <a:lnTo>
                    <a:pt x="20017" y="19355"/>
                  </a:lnTo>
                  <a:lnTo>
                    <a:pt x="20509" y="19120"/>
                  </a:lnTo>
                  <a:lnTo>
                    <a:pt x="21000" y="18864"/>
                  </a:lnTo>
                  <a:lnTo>
                    <a:pt x="21492" y="18586"/>
                  </a:lnTo>
                  <a:lnTo>
                    <a:pt x="21940" y="18308"/>
                  </a:lnTo>
                  <a:lnTo>
                    <a:pt x="22410" y="17988"/>
                  </a:lnTo>
                  <a:lnTo>
                    <a:pt x="22837" y="17667"/>
                  </a:lnTo>
                  <a:lnTo>
                    <a:pt x="23265" y="17347"/>
                  </a:lnTo>
                  <a:lnTo>
                    <a:pt x="23692" y="16984"/>
                  </a:lnTo>
                  <a:lnTo>
                    <a:pt x="24076" y="16620"/>
                  </a:lnTo>
                  <a:lnTo>
                    <a:pt x="24461" y="16236"/>
                  </a:lnTo>
                  <a:lnTo>
                    <a:pt x="24803" y="15830"/>
                  </a:lnTo>
                  <a:lnTo>
                    <a:pt x="25145" y="15424"/>
                  </a:lnTo>
                  <a:lnTo>
                    <a:pt x="25465" y="14997"/>
                  </a:lnTo>
                  <a:lnTo>
                    <a:pt x="25764" y="14548"/>
                  </a:lnTo>
                  <a:lnTo>
                    <a:pt x="26042" y="14100"/>
                  </a:lnTo>
                  <a:lnTo>
                    <a:pt x="26298" y="13608"/>
                  </a:lnTo>
                  <a:lnTo>
                    <a:pt x="26533" y="13117"/>
                  </a:lnTo>
                  <a:lnTo>
                    <a:pt x="26725" y="12626"/>
                  </a:lnTo>
                  <a:lnTo>
                    <a:pt x="26918" y="12091"/>
                  </a:lnTo>
                  <a:lnTo>
                    <a:pt x="27067" y="11557"/>
                  </a:lnTo>
                  <a:lnTo>
                    <a:pt x="27195" y="11002"/>
                  </a:lnTo>
                  <a:lnTo>
                    <a:pt x="27302" y="10447"/>
                  </a:lnTo>
                  <a:lnTo>
                    <a:pt x="27409" y="9677"/>
                  </a:lnTo>
                  <a:lnTo>
                    <a:pt x="27495" y="8930"/>
                  </a:lnTo>
                  <a:lnTo>
                    <a:pt x="27559" y="8225"/>
                  </a:lnTo>
                  <a:lnTo>
                    <a:pt x="27580" y="7563"/>
                  </a:lnTo>
                  <a:lnTo>
                    <a:pt x="27580" y="6943"/>
                  </a:lnTo>
                  <a:lnTo>
                    <a:pt x="27559" y="6345"/>
                  </a:lnTo>
                  <a:lnTo>
                    <a:pt x="27516" y="5768"/>
                  </a:lnTo>
                  <a:lnTo>
                    <a:pt x="27452" y="5234"/>
                  </a:lnTo>
                  <a:lnTo>
                    <a:pt x="27388" y="4743"/>
                  </a:lnTo>
                  <a:lnTo>
                    <a:pt x="27281" y="4273"/>
                  </a:lnTo>
                  <a:lnTo>
                    <a:pt x="27153" y="3824"/>
                  </a:lnTo>
                  <a:lnTo>
                    <a:pt x="27003" y="3418"/>
                  </a:lnTo>
                  <a:lnTo>
                    <a:pt x="26854" y="3034"/>
                  </a:lnTo>
                  <a:lnTo>
                    <a:pt x="26661" y="2670"/>
                  </a:lnTo>
                  <a:lnTo>
                    <a:pt x="26469" y="2329"/>
                  </a:lnTo>
                  <a:lnTo>
                    <a:pt x="26255" y="2029"/>
                  </a:lnTo>
                  <a:lnTo>
                    <a:pt x="26042" y="1752"/>
                  </a:lnTo>
                  <a:lnTo>
                    <a:pt x="25807" y="1495"/>
                  </a:lnTo>
                  <a:lnTo>
                    <a:pt x="25551" y="1260"/>
                  </a:lnTo>
                  <a:lnTo>
                    <a:pt x="25294" y="1047"/>
                  </a:lnTo>
                  <a:lnTo>
                    <a:pt x="25016" y="855"/>
                  </a:lnTo>
                  <a:lnTo>
                    <a:pt x="24717" y="684"/>
                  </a:lnTo>
                  <a:lnTo>
                    <a:pt x="24418" y="555"/>
                  </a:lnTo>
                  <a:lnTo>
                    <a:pt x="24119" y="427"/>
                  </a:lnTo>
                  <a:lnTo>
                    <a:pt x="23820" y="299"/>
                  </a:lnTo>
                  <a:lnTo>
                    <a:pt x="23478" y="214"/>
                  </a:lnTo>
                  <a:lnTo>
                    <a:pt x="23158" y="150"/>
                  </a:lnTo>
                  <a:lnTo>
                    <a:pt x="22837" y="85"/>
                  </a:lnTo>
                  <a:lnTo>
                    <a:pt x="22496" y="43"/>
                  </a:lnTo>
                  <a:lnTo>
                    <a:pt x="22154" y="21"/>
                  </a:lnTo>
                  <a:lnTo>
                    <a:pt x="217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0"/>
            <p:cNvSpPr/>
            <p:nvPr/>
          </p:nvSpPr>
          <p:spPr>
            <a:xfrm>
              <a:off x="10962825" y="3226825"/>
              <a:ext cx="351450" cy="347700"/>
            </a:xfrm>
            <a:custGeom>
              <a:avLst/>
              <a:gdLst/>
              <a:ahLst/>
              <a:cxnLst/>
              <a:rect l="l" t="t" r="r" b="b"/>
              <a:pathLst>
                <a:path w="14058" h="13908" extrusionOk="0">
                  <a:moveTo>
                    <a:pt x="7905" y="0"/>
                  </a:moveTo>
                  <a:lnTo>
                    <a:pt x="7691" y="22"/>
                  </a:lnTo>
                  <a:lnTo>
                    <a:pt x="7499" y="64"/>
                  </a:lnTo>
                  <a:lnTo>
                    <a:pt x="7328" y="150"/>
                  </a:lnTo>
                  <a:lnTo>
                    <a:pt x="7178" y="257"/>
                  </a:lnTo>
                  <a:lnTo>
                    <a:pt x="7050" y="363"/>
                  </a:lnTo>
                  <a:lnTo>
                    <a:pt x="6922" y="513"/>
                  </a:lnTo>
                  <a:lnTo>
                    <a:pt x="6815" y="684"/>
                  </a:lnTo>
                  <a:lnTo>
                    <a:pt x="6730" y="876"/>
                  </a:lnTo>
                  <a:lnTo>
                    <a:pt x="6666" y="1068"/>
                  </a:lnTo>
                  <a:lnTo>
                    <a:pt x="6602" y="1282"/>
                  </a:lnTo>
                  <a:lnTo>
                    <a:pt x="6559" y="1517"/>
                  </a:lnTo>
                  <a:lnTo>
                    <a:pt x="6495" y="1966"/>
                  </a:lnTo>
                  <a:lnTo>
                    <a:pt x="6452" y="2436"/>
                  </a:lnTo>
                  <a:lnTo>
                    <a:pt x="6452" y="2884"/>
                  </a:lnTo>
                  <a:lnTo>
                    <a:pt x="6452" y="3290"/>
                  </a:lnTo>
                  <a:lnTo>
                    <a:pt x="6516" y="3931"/>
                  </a:lnTo>
                  <a:lnTo>
                    <a:pt x="6537" y="4187"/>
                  </a:lnTo>
                  <a:lnTo>
                    <a:pt x="6537" y="4187"/>
                  </a:lnTo>
                  <a:lnTo>
                    <a:pt x="6409" y="4123"/>
                  </a:lnTo>
                  <a:lnTo>
                    <a:pt x="6046" y="3974"/>
                  </a:lnTo>
                  <a:lnTo>
                    <a:pt x="5512" y="3803"/>
                  </a:lnTo>
                  <a:lnTo>
                    <a:pt x="5192" y="3739"/>
                  </a:lnTo>
                  <a:lnTo>
                    <a:pt x="4871" y="3653"/>
                  </a:lnTo>
                  <a:lnTo>
                    <a:pt x="4508" y="3589"/>
                  </a:lnTo>
                  <a:lnTo>
                    <a:pt x="4145" y="3568"/>
                  </a:lnTo>
                  <a:lnTo>
                    <a:pt x="3760" y="3568"/>
                  </a:lnTo>
                  <a:lnTo>
                    <a:pt x="3397" y="3589"/>
                  </a:lnTo>
                  <a:lnTo>
                    <a:pt x="3034" y="3675"/>
                  </a:lnTo>
                  <a:lnTo>
                    <a:pt x="2863" y="3717"/>
                  </a:lnTo>
                  <a:lnTo>
                    <a:pt x="2713" y="3782"/>
                  </a:lnTo>
                  <a:lnTo>
                    <a:pt x="2543" y="3867"/>
                  </a:lnTo>
                  <a:lnTo>
                    <a:pt x="2393" y="3952"/>
                  </a:lnTo>
                  <a:lnTo>
                    <a:pt x="2243" y="4059"/>
                  </a:lnTo>
                  <a:lnTo>
                    <a:pt x="2094" y="4187"/>
                  </a:lnTo>
                  <a:lnTo>
                    <a:pt x="1987" y="4316"/>
                  </a:lnTo>
                  <a:lnTo>
                    <a:pt x="1880" y="4465"/>
                  </a:lnTo>
                  <a:lnTo>
                    <a:pt x="1838" y="4593"/>
                  </a:lnTo>
                  <a:lnTo>
                    <a:pt x="1795" y="4722"/>
                  </a:lnTo>
                  <a:lnTo>
                    <a:pt x="1795" y="4871"/>
                  </a:lnTo>
                  <a:lnTo>
                    <a:pt x="1816" y="4999"/>
                  </a:lnTo>
                  <a:lnTo>
                    <a:pt x="1859" y="5127"/>
                  </a:lnTo>
                  <a:lnTo>
                    <a:pt x="1923" y="5277"/>
                  </a:lnTo>
                  <a:lnTo>
                    <a:pt x="1987" y="5405"/>
                  </a:lnTo>
                  <a:lnTo>
                    <a:pt x="2094" y="5533"/>
                  </a:lnTo>
                  <a:lnTo>
                    <a:pt x="2329" y="5790"/>
                  </a:lnTo>
                  <a:lnTo>
                    <a:pt x="2607" y="6046"/>
                  </a:lnTo>
                  <a:lnTo>
                    <a:pt x="2927" y="6281"/>
                  </a:lnTo>
                  <a:lnTo>
                    <a:pt x="3248" y="6495"/>
                  </a:lnTo>
                  <a:lnTo>
                    <a:pt x="3589" y="6687"/>
                  </a:lnTo>
                  <a:lnTo>
                    <a:pt x="4188" y="7007"/>
                  </a:lnTo>
                  <a:lnTo>
                    <a:pt x="4636" y="7221"/>
                  </a:lnTo>
                  <a:lnTo>
                    <a:pt x="4828" y="7285"/>
                  </a:lnTo>
                  <a:lnTo>
                    <a:pt x="4593" y="7306"/>
                  </a:lnTo>
                  <a:lnTo>
                    <a:pt x="3995" y="7371"/>
                  </a:lnTo>
                  <a:lnTo>
                    <a:pt x="3611" y="7413"/>
                  </a:lnTo>
                  <a:lnTo>
                    <a:pt x="3183" y="7477"/>
                  </a:lnTo>
                  <a:lnTo>
                    <a:pt x="2713" y="7584"/>
                  </a:lnTo>
                  <a:lnTo>
                    <a:pt x="2243" y="7712"/>
                  </a:lnTo>
                  <a:lnTo>
                    <a:pt x="1773" y="7883"/>
                  </a:lnTo>
                  <a:lnTo>
                    <a:pt x="1325" y="8076"/>
                  </a:lnTo>
                  <a:lnTo>
                    <a:pt x="1111" y="8204"/>
                  </a:lnTo>
                  <a:lnTo>
                    <a:pt x="919" y="8332"/>
                  </a:lnTo>
                  <a:lnTo>
                    <a:pt x="748" y="8460"/>
                  </a:lnTo>
                  <a:lnTo>
                    <a:pt x="577" y="8610"/>
                  </a:lnTo>
                  <a:lnTo>
                    <a:pt x="428" y="8759"/>
                  </a:lnTo>
                  <a:lnTo>
                    <a:pt x="299" y="8951"/>
                  </a:lnTo>
                  <a:lnTo>
                    <a:pt x="171" y="9122"/>
                  </a:lnTo>
                  <a:lnTo>
                    <a:pt x="86" y="9336"/>
                  </a:lnTo>
                  <a:lnTo>
                    <a:pt x="43" y="9550"/>
                  </a:lnTo>
                  <a:lnTo>
                    <a:pt x="0" y="9763"/>
                  </a:lnTo>
                  <a:lnTo>
                    <a:pt x="0" y="10020"/>
                  </a:lnTo>
                  <a:lnTo>
                    <a:pt x="22" y="10276"/>
                  </a:lnTo>
                  <a:lnTo>
                    <a:pt x="86" y="10532"/>
                  </a:lnTo>
                  <a:lnTo>
                    <a:pt x="193" y="10789"/>
                  </a:lnTo>
                  <a:lnTo>
                    <a:pt x="321" y="11024"/>
                  </a:lnTo>
                  <a:lnTo>
                    <a:pt x="492" y="11237"/>
                  </a:lnTo>
                  <a:lnTo>
                    <a:pt x="663" y="11451"/>
                  </a:lnTo>
                  <a:lnTo>
                    <a:pt x="876" y="11664"/>
                  </a:lnTo>
                  <a:lnTo>
                    <a:pt x="1111" y="11857"/>
                  </a:lnTo>
                  <a:lnTo>
                    <a:pt x="1368" y="12049"/>
                  </a:lnTo>
                  <a:lnTo>
                    <a:pt x="1624" y="12220"/>
                  </a:lnTo>
                  <a:lnTo>
                    <a:pt x="1923" y="12369"/>
                  </a:lnTo>
                  <a:lnTo>
                    <a:pt x="2222" y="12519"/>
                  </a:lnTo>
                  <a:lnTo>
                    <a:pt x="2521" y="12669"/>
                  </a:lnTo>
                  <a:lnTo>
                    <a:pt x="3162" y="12925"/>
                  </a:lnTo>
                  <a:lnTo>
                    <a:pt x="3803" y="13160"/>
                  </a:lnTo>
                  <a:lnTo>
                    <a:pt x="4444" y="13352"/>
                  </a:lnTo>
                  <a:lnTo>
                    <a:pt x="5063" y="13502"/>
                  </a:lnTo>
                  <a:lnTo>
                    <a:pt x="5640" y="13630"/>
                  </a:lnTo>
                  <a:lnTo>
                    <a:pt x="6153" y="13737"/>
                  </a:lnTo>
                  <a:lnTo>
                    <a:pt x="6922" y="13865"/>
                  </a:lnTo>
                  <a:lnTo>
                    <a:pt x="7221" y="13908"/>
                  </a:lnTo>
                  <a:lnTo>
                    <a:pt x="14057" y="12134"/>
                  </a:lnTo>
                  <a:lnTo>
                    <a:pt x="13993" y="11729"/>
                  </a:lnTo>
                  <a:lnTo>
                    <a:pt x="13822" y="10639"/>
                  </a:lnTo>
                  <a:lnTo>
                    <a:pt x="13694" y="9891"/>
                  </a:lnTo>
                  <a:lnTo>
                    <a:pt x="13502" y="9058"/>
                  </a:lnTo>
                  <a:lnTo>
                    <a:pt x="13310" y="8140"/>
                  </a:lnTo>
                  <a:lnTo>
                    <a:pt x="13053" y="7157"/>
                  </a:lnTo>
                  <a:lnTo>
                    <a:pt x="12754" y="6174"/>
                  </a:lnTo>
                  <a:lnTo>
                    <a:pt x="12412" y="5170"/>
                  </a:lnTo>
                  <a:lnTo>
                    <a:pt x="12220" y="4679"/>
                  </a:lnTo>
                  <a:lnTo>
                    <a:pt x="12028" y="4209"/>
                  </a:lnTo>
                  <a:lnTo>
                    <a:pt x="11814" y="3717"/>
                  </a:lnTo>
                  <a:lnTo>
                    <a:pt x="11579" y="3269"/>
                  </a:lnTo>
                  <a:lnTo>
                    <a:pt x="11344" y="2842"/>
                  </a:lnTo>
                  <a:lnTo>
                    <a:pt x="11109" y="2414"/>
                  </a:lnTo>
                  <a:lnTo>
                    <a:pt x="10831" y="2030"/>
                  </a:lnTo>
                  <a:lnTo>
                    <a:pt x="10554" y="1645"/>
                  </a:lnTo>
                  <a:lnTo>
                    <a:pt x="10276" y="1325"/>
                  </a:lnTo>
                  <a:lnTo>
                    <a:pt x="9956" y="1004"/>
                  </a:lnTo>
                  <a:lnTo>
                    <a:pt x="9635" y="748"/>
                  </a:lnTo>
                  <a:lnTo>
                    <a:pt x="9315" y="513"/>
                  </a:lnTo>
                  <a:lnTo>
                    <a:pt x="8973" y="321"/>
                  </a:lnTo>
                  <a:lnTo>
                    <a:pt x="8674" y="193"/>
                  </a:lnTo>
                  <a:lnTo>
                    <a:pt x="8396" y="86"/>
                  </a:lnTo>
                  <a:lnTo>
                    <a:pt x="8140" y="22"/>
                  </a:lnTo>
                  <a:lnTo>
                    <a:pt x="790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0"/>
            <p:cNvSpPr/>
            <p:nvPr/>
          </p:nvSpPr>
          <p:spPr>
            <a:xfrm>
              <a:off x="10962825" y="3226825"/>
              <a:ext cx="351450" cy="347700"/>
            </a:xfrm>
            <a:custGeom>
              <a:avLst/>
              <a:gdLst/>
              <a:ahLst/>
              <a:cxnLst/>
              <a:rect l="l" t="t" r="r" b="b"/>
              <a:pathLst>
                <a:path w="14058" h="13908" fill="none" extrusionOk="0">
                  <a:moveTo>
                    <a:pt x="14057" y="12134"/>
                  </a:moveTo>
                  <a:lnTo>
                    <a:pt x="14057" y="12134"/>
                  </a:lnTo>
                  <a:lnTo>
                    <a:pt x="13993" y="11729"/>
                  </a:lnTo>
                  <a:lnTo>
                    <a:pt x="13822" y="10639"/>
                  </a:lnTo>
                  <a:lnTo>
                    <a:pt x="13694" y="9891"/>
                  </a:lnTo>
                  <a:lnTo>
                    <a:pt x="13502" y="9058"/>
                  </a:lnTo>
                  <a:lnTo>
                    <a:pt x="13310" y="8140"/>
                  </a:lnTo>
                  <a:lnTo>
                    <a:pt x="13053" y="7157"/>
                  </a:lnTo>
                  <a:lnTo>
                    <a:pt x="12754" y="6174"/>
                  </a:lnTo>
                  <a:lnTo>
                    <a:pt x="12412" y="5170"/>
                  </a:lnTo>
                  <a:lnTo>
                    <a:pt x="12220" y="4679"/>
                  </a:lnTo>
                  <a:lnTo>
                    <a:pt x="12028" y="4209"/>
                  </a:lnTo>
                  <a:lnTo>
                    <a:pt x="11814" y="3717"/>
                  </a:lnTo>
                  <a:lnTo>
                    <a:pt x="11579" y="3269"/>
                  </a:lnTo>
                  <a:lnTo>
                    <a:pt x="11344" y="2842"/>
                  </a:lnTo>
                  <a:lnTo>
                    <a:pt x="11109" y="2414"/>
                  </a:lnTo>
                  <a:lnTo>
                    <a:pt x="10831" y="2030"/>
                  </a:lnTo>
                  <a:lnTo>
                    <a:pt x="10554" y="1645"/>
                  </a:lnTo>
                  <a:lnTo>
                    <a:pt x="10276" y="1325"/>
                  </a:lnTo>
                  <a:lnTo>
                    <a:pt x="9956" y="1004"/>
                  </a:lnTo>
                  <a:lnTo>
                    <a:pt x="9635" y="748"/>
                  </a:lnTo>
                  <a:lnTo>
                    <a:pt x="9315" y="513"/>
                  </a:lnTo>
                  <a:lnTo>
                    <a:pt x="9315" y="513"/>
                  </a:lnTo>
                  <a:lnTo>
                    <a:pt x="8973" y="321"/>
                  </a:lnTo>
                  <a:lnTo>
                    <a:pt x="8674" y="193"/>
                  </a:lnTo>
                  <a:lnTo>
                    <a:pt x="8396" y="86"/>
                  </a:lnTo>
                  <a:lnTo>
                    <a:pt x="8140" y="22"/>
                  </a:lnTo>
                  <a:lnTo>
                    <a:pt x="7905" y="0"/>
                  </a:lnTo>
                  <a:lnTo>
                    <a:pt x="7691" y="22"/>
                  </a:lnTo>
                  <a:lnTo>
                    <a:pt x="7499" y="64"/>
                  </a:lnTo>
                  <a:lnTo>
                    <a:pt x="7328" y="150"/>
                  </a:lnTo>
                  <a:lnTo>
                    <a:pt x="7178" y="257"/>
                  </a:lnTo>
                  <a:lnTo>
                    <a:pt x="7050" y="363"/>
                  </a:lnTo>
                  <a:lnTo>
                    <a:pt x="6922" y="513"/>
                  </a:lnTo>
                  <a:lnTo>
                    <a:pt x="6815" y="684"/>
                  </a:lnTo>
                  <a:lnTo>
                    <a:pt x="6730" y="876"/>
                  </a:lnTo>
                  <a:lnTo>
                    <a:pt x="6666" y="1068"/>
                  </a:lnTo>
                  <a:lnTo>
                    <a:pt x="6602" y="1282"/>
                  </a:lnTo>
                  <a:lnTo>
                    <a:pt x="6559" y="1517"/>
                  </a:lnTo>
                  <a:lnTo>
                    <a:pt x="6495" y="1966"/>
                  </a:lnTo>
                  <a:lnTo>
                    <a:pt x="6452" y="2436"/>
                  </a:lnTo>
                  <a:lnTo>
                    <a:pt x="6452" y="2884"/>
                  </a:lnTo>
                  <a:lnTo>
                    <a:pt x="6452" y="3290"/>
                  </a:lnTo>
                  <a:lnTo>
                    <a:pt x="6516" y="3931"/>
                  </a:lnTo>
                  <a:lnTo>
                    <a:pt x="6537" y="4187"/>
                  </a:lnTo>
                  <a:lnTo>
                    <a:pt x="6537" y="4187"/>
                  </a:lnTo>
                  <a:lnTo>
                    <a:pt x="6409" y="4123"/>
                  </a:lnTo>
                  <a:lnTo>
                    <a:pt x="6046" y="3974"/>
                  </a:lnTo>
                  <a:lnTo>
                    <a:pt x="5512" y="3803"/>
                  </a:lnTo>
                  <a:lnTo>
                    <a:pt x="5192" y="3739"/>
                  </a:lnTo>
                  <a:lnTo>
                    <a:pt x="4871" y="3653"/>
                  </a:lnTo>
                  <a:lnTo>
                    <a:pt x="4508" y="3589"/>
                  </a:lnTo>
                  <a:lnTo>
                    <a:pt x="4145" y="3568"/>
                  </a:lnTo>
                  <a:lnTo>
                    <a:pt x="3760" y="3568"/>
                  </a:lnTo>
                  <a:lnTo>
                    <a:pt x="3397" y="3589"/>
                  </a:lnTo>
                  <a:lnTo>
                    <a:pt x="3034" y="3675"/>
                  </a:lnTo>
                  <a:lnTo>
                    <a:pt x="2863" y="3717"/>
                  </a:lnTo>
                  <a:lnTo>
                    <a:pt x="2713" y="3782"/>
                  </a:lnTo>
                  <a:lnTo>
                    <a:pt x="2543" y="3867"/>
                  </a:lnTo>
                  <a:lnTo>
                    <a:pt x="2393" y="3952"/>
                  </a:lnTo>
                  <a:lnTo>
                    <a:pt x="2243" y="4059"/>
                  </a:lnTo>
                  <a:lnTo>
                    <a:pt x="2094" y="4187"/>
                  </a:lnTo>
                  <a:lnTo>
                    <a:pt x="2094" y="4187"/>
                  </a:lnTo>
                  <a:lnTo>
                    <a:pt x="1987" y="4316"/>
                  </a:lnTo>
                  <a:lnTo>
                    <a:pt x="1880" y="4465"/>
                  </a:lnTo>
                  <a:lnTo>
                    <a:pt x="1838" y="4593"/>
                  </a:lnTo>
                  <a:lnTo>
                    <a:pt x="1795" y="4722"/>
                  </a:lnTo>
                  <a:lnTo>
                    <a:pt x="1795" y="4871"/>
                  </a:lnTo>
                  <a:lnTo>
                    <a:pt x="1816" y="4999"/>
                  </a:lnTo>
                  <a:lnTo>
                    <a:pt x="1859" y="5127"/>
                  </a:lnTo>
                  <a:lnTo>
                    <a:pt x="1923" y="5277"/>
                  </a:lnTo>
                  <a:lnTo>
                    <a:pt x="1987" y="5405"/>
                  </a:lnTo>
                  <a:lnTo>
                    <a:pt x="2094" y="5533"/>
                  </a:lnTo>
                  <a:lnTo>
                    <a:pt x="2329" y="5790"/>
                  </a:lnTo>
                  <a:lnTo>
                    <a:pt x="2607" y="6046"/>
                  </a:lnTo>
                  <a:lnTo>
                    <a:pt x="2927" y="6281"/>
                  </a:lnTo>
                  <a:lnTo>
                    <a:pt x="3248" y="6495"/>
                  </a:lnTo>
                  <a:lnTo>
                    <a:pt x="3589" y="6687"/>
                  </a:lnTo>
                  <a:lnTo>
                    <a:pt x="4188" y="7007"/>
                  </a:lnTo>
                  <a:lnTo>
                    <a:pt x="4636" y="7221"/>
                  </a:lnTo>
                  <a:lnTo>
                    <a:pt x="4828" y="7285"/>
                  </a:lnTo>
                  <a:lnTo>
                    <a:pt x="4828" y="7285"/>
                  </a:lnTo>
                  <a:lnTo>
                    <a:pt x="4593" y="7306"/>
                  </a:lnTo>
                  <a:lnTo>
                    <a:pt x="3995" y="7371"/>
                  </a:lnTo>
                  <a:lnTo>
                    <a:pt x="3611" y="7413"/>
                  </a:lnTo>
                  <a:lnTo>
                    <a:pt x="3183" y="7477"/>
                  </a:lnTo>
                  <a:lnTo>
                    <a:pt x="2713" y="7584"/>
                  </a:lnTo>
                  <a:lnTo>
                    <a:pt x="2243" y="7712"/>
                  </a:lnTo>
                  <a:lnTo>
                    <a:pt x="1773" y="7883"/>
                  </a:lnTo>
                  <a:lnTo>
                    <a:pt x="1325" y="8076"/>
                  </a:lnTo>
                  <a:lnTo>
                    <a:pt x="1111" y="8204"/>
                  </a:lnTo>
                  <a:lnTo>
                    <a:pt x="919" y="8332"/>
                  </a:lnTo>
                  <a:lnTo>
                    <a:pt x="748" y="8460"/>
                  </a:lnTo>
                  <a:lnTo>
                    <a:pt x="577" y="8610"/>
                  </a:lnTo>
                  <a:lnTo>
                    <a:pt x="428" y="8759"/>
                  </a:lnTo>
                  <a:lnTo>
                    <a:pt x="299" y="8951"/>
                  </a:lnTo>
                  <a:lnTo>
                    <a:pt x="171" y="9122"/>
                  </a:lnTo>
                  <a:lnTo>
                    <a:pt x="86" y="9336"/>
                  </a:lnTo>
                  <a:lnTo>
                    <a:pt x="43" y="9550"/>
                  </a:lnTo>
                  <a:lnTo>
                    <a:pt x="0" y="9763"/>
                  </a:lnTo>
                  <a:lnTo>
                    <a:pt x="0" y="10020"/>
                  </a:lnTo>
                  <a:lnTo>
                    <a:pt x="22" y="10276"/>
                  </a:lnTo>
                  <a:lnTo>
                    <a:pt x="22" y="10276"/>
                  </a:lnTo>
                  <a:lnTo>
                    <a:pt x="86" y="10532"/>
                  </a:lnTo>
                  <a:lnTo>
                    <a:pt x="193" y="10789"/>
                  </a:lnTo>
                  <a:lnTo>
                    <a:pt x="321" y="11024"/>
                  </a:lnTo>
                  <a:lnTo>
                    <a:pt x="492" y="11237"/>
                  </a:lnTo>
                  <a:lnTo>
                    <a:pt x="663" y="11451"/>
                  </a:lnTo>
                  <a:lnTo>
                    <a:pt x="876" y="11664"/>
                  </a:lnTo>
                  <a:lnTo>
                    <a:pt x="1111" y="11857"/>
                  </a:lnTo>
                  <a:lnTo>
                    <a:pt x="1368" y="12049"/>
                  </a:lnTo>
                  <a:lnTo>
                    <a:pt x="1624" y="12220"/>
                  </a:lnTo>
                  <a:lnTo>
                    <a:pt x="1923" y="12369"/>
                  </a:lnTo>
                  <a:lnTo>
                    <a:pt x="2222" y="12519"/>
                  </a:lnTo>
                  <a:lnTo>
                    <a:pt x="2521" y="12669"/>
                  </a:lnTo>
                  <a:lnTo>
                    <a:pt x="3162" y="12925"/>
                  </a:lnTo>
                  <a:lnTo>
                    <a:pt x="3803" y="13160"/>
                  </a:lnTo>
                  <a:lnTo>
                    <a:pt x="4444" y="13352"/>
                  </a:lnTo>
                  <a:lnTo>
                    <a:pt x="5063" y="13502"/>
                  </a:lnTo>
                  <a:lnTo>
                    <a:pt x="5640" y="13630"/>
                  </a:lnTo>
                  <a:lnTo>
                    <a:pt x="6153" y="13737"/>
                  </a:lnTo>
                  <a:lnTo>
                    <a:pt x="6922" y="13865"/>
                  </a:lnTo>
                  <a:lnTo>
                    <a:pt x="7221" y="139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0"/>
            <p:cNvSpPr/>
            <p:nvPr/>
          </p:nvSpPr>
          <p:spPr>
            <a:xfrm>
              <a:off x="10994325" y="3388100"/>
              <a:ext cx="365875" cy="228625"/>
            </a:xfrm>
            <a:custGeom>
              <a:avLst/>
              <a:gdLst/>
              <a:ahLst/>
              <a:cxnLst/>
              <a:rect l="l" t="t" r="r" b="b"/>
              <a:pathLst>
                <a:path w="14635" h="9145" extrusionOk="0">
                  <a:moveTo>
                    <a:pt x="14634" y="1"/>
                  </a:moveTo>
                  <a:lnTo>
                    <a:pt x="13844" y="236"/>
                  </a:lnTo>
                  <a:lnTo>
                    <a:pt x="13759" y="364"/>
                  </a:lnTo>
                  <a:lnTo>
                    <a:pt x="13609" y="706"/>
                  </a:lnTo>
                  <a:lnTo>
                    <a:pt x="13374" y="1176"/>
                  </a:lnTo>
                  <a:lnTo>
                    <a:pt x="13032" y="1774"/>
                  </a:lnTo>
                  <a:lnTo>
                    <a:pt x="12605" y="2479"/>
                  </a:lnTo>
                  <a:lnTo>
                    <a:pt x="12349" y="2842"/>
                  </a:lnTo>
                  <a:lnTo>
                    <a:pt x="12071" y="3227"/>
                  </a:lnTo>
                  <a:lnTo>
                    <a:pt x="11772" y="3633"/>
                  </a:lnTo>
                  <a:lnTo>
                    <a:pt x="11451" y="4017"/>
                  </a:lnTo>
                  <a:lnTo>
                    <a:pt x="11088" y="4402"/>
                  </a:lnTo>
                  <a:lnTo>
                    <a:pt x="10725" y="4786"/>
                  </a:lnTo>
                  <a:lnTo>
                    <a:pt x="10319" y="5171"/>
                  </a:lnTo>
                  <a:lnTo>
                    <a:pt x="9870" y="5534"/>
                  </a:lnTo>
                  <a:lnTo>
                    <a:pt x="9422" y="5876"/>
                  </a:lnTo>
                  <a:lnTo>
                    <a:pt x="8931" y="6196"/>
                  </a:lnTo>
                  <a:lnTo>
                    <a:pt x="8418" y="6474"/>
                  </a:lnTo>
                  <a:lnTo>
                    <a:pt x="7862" y="6752"/>
                  </a:lnTo>
                  <a:lnTo>
                    <a:pt x="7307" y="6987"/>
                  </a:lnTo>
                  <a:lnTo>
                    <a:pt x="6687" y="7179"/>
                  </a:lnTo>
                  <a:lnTo>
                    <a:pt x="6068" y="7328"/>
                  </a:lnTo>
                  <a:lnTo>
                    <a:pt x="5726" y="7393"/>
                  </a:lnTo>
                  <a:lnTo>
                    <a:pt x="5406" y="7435"/>
                  </a:lnTo>
                  <a:lnTo>
                    <a:pt x="5064" y="7457"/>
                  </a:lnTo>
                  <a:lnTo>
                    <a:pt x="4701" y="7478"/>
                  </a:lnTo>
                  <a:lnTo>
                    <a:pt x="4337" y="7499"/>
                  </a:lnTo>
                  <a:lnTo>
                    <a:pt x="3974" y="7478"/>
                  </a:lnTo>
                  <a:lnTo>
                    <a:pt x="3611" y="7457"/>
                  </a:lnTo>
                  <a:lnTo>
                    <a:pt x="3227" y="7435"/>
                  </a:lnTo>
                  <a:lnTo>
                    <a:pt x="2821" y="7371"/>
                  </a:lnTo>
                  <a:lnTo>
                    <a:pt x="2436" y="7307"/>
                  </a:lnTo>
                  <a:lnTo>
                    <a:pt x="2030" y="7222"/>
                  </a:lnTo>
                  <a:lnTo>
                    <a:pt x="1603" y="7115"/>
                  </a:lnTo>
                  <a:lnTo>
                    <a:pt x="1176" y="7008"/>
                  </a:lnTo>
                  <a:lnTo>
                    <a:pt x="748" y="6858"/>
                  </a:lnTo>
                  <a:lnTo>
                    <a:pt x="578" y="7008"/>
                  </a:lnTo>
                  <a:lnTo>
                    <a:pt x="407" y="7158"/>
                  </a:lnTo>
                  <a:lnTo>
                    <a:pt x="300" y="7286"/>
                  </a:lnTo>
                  <a:lnTo>
                    <a:pt x="193" y="7435"/>
                  </a:lnTo>
                  <a:lnTo>
                    <a:pt x="108" y="7563"/>
                  </a:lnTo>
                  <a:lnTo>
                    <a:pt x="65" y="7692"/>
                  </a:lnTo>
                  <a:lnTo>
                    <a:pt x="22" y="7798"/>
                  </a:lnTo>
                  <a:lnTo>
                    <a:pt x="1" y="7905"/>
                  </a:lnTo>
                  <a:lnTo>
                    <a:pt x="1" y="8098"/>
                  </a:lnTo>
                  <a:lnTo>
                    <a:pt x="22" y="8226"/>
                  </a:lnTo>
                  <a:lnTo>
                    <a:pt x="44" y="8354"/>
                  </a:lnTo>
                  <a:lnTo>
                    <a:pt x="193" y="8397"/>
                  </a:lnTo>
                  <a:lnTo>
                    <a:pt x="578" y="8525"/>
                  </a:lnTo>
                  <a:lnTo>
                    <a:pt x="1197" y="8696"/>
                  </a:lnTo>
                  <a:lnTo>
                    <a:pt x="2009" y="8867"/>
                  </a:lnTo>
                  <a:lnTo>
                    <a:pt x="2458" y="8952"/>
                  </a:lnTo>
                  <a:lnTo>
                    <a:pt x="2970" y="9037"/>
                  </a:lnTo>
                  <a:lnTo>
                    <a:pt x="3504" y="9080"/>
                  </a:lnTo>
                  <a:lnTo>
                    <a:pt x="4060" y="9123"/>
                  </a:lnTo>
                  <a:lnTo>
                    <a:pt x="4637" y="9144"/>
                  </a:lnTo>
                  <a:lnTo>
                    <a:pt x="5235" y="9144"/>
                  </a:lnTo>
                  <a:lnTo>
                    <a:pt x="5854" y="9102"/>
                  </a:lnTo>
                  <a:lnTo>
                    <a:pt x="6474" y="9037"/>
                  </a:lnTo>
                  <a:lnTo>
                    <a:pt x="7093" y="8931"/>
                  </a:lnTo>
                  <a:lnTo>
                    <a:pt x="7734" y="8781"/>
                  </a:lnTo>
                  <a:lnTo>
                    <a:pt x="8375" y="8589"/>
                  </a:lnTo>
                  <a:lnTo>
                    <a:pt x="8696" y="8461"/>
                  </a:lnTo>
                  <a:lnTo>
                    <a:pt x="8995" y="8332"/>
                  </a:lnTo>
                  <a:lnTo>
                    <a:pt x="9315" y="8204"/>
                  </a:lnTo>
                  <a:lnTo>
                    <a:pt x="9614" y="8033"/>
                  </a:lnTo>
                  <a:lnTo>
                    <a:pt x="9913" y="7863"/>
                  </a:lnTo>
                  <a:lnTo>
                    <a:pt x="10212" y="7692"/>
                  </a:lnTo>
                  <a:lnTo>
                    <a:pt x="10511" y="7478"/>
                  </a:lnTo>
                  <a:lnTo>
                    <a:pt x="10810" y="7264"/>
                  </a:lnTo>
                  <a:lnTo>
                    <a:pt x="11088" y="7029"/>
                  </a:lnTo>
                  <a:lnTo>
                    <a:pt x="11387" y="6773"/>
                  </a:lnTo>
                  <a:lnTo>
                    <a:pt x="11644" y="6495"/>
                  </a:lnTo>
                  <a:lnTo>
                    <a:pt x="11921" y="6218"/>
                  </a:lnTo>
                  <a:lnTo>
                    <a:pt x="12178" y="5918"/>
                  </a:lnTo>
                  <a:lnTo>
                    <a:pt x="12434" y="5577"/>
                  </a:lnTo>
                  <a:lnTo>
                    <a:pt x="12669" y="5235"/>
                  </a:lnTo>
                  <a:lnTo>
                    <a:pt x="12904" y="4872"/>
                  </a:lnTo>
                  <a:lnTo>
                    <a:pt x="13139" y="4487"/>
                  </a:lnTo>
                  <a:lnTo>
                    <a:pt x="13353" y="4081"/>
                  </a:lnTo>
                  <a:lnTo>
                    <a:pt x="13545" y="3654"/>
                  </a:lnTo>
                  <a:lnTo>
                    <a:pt x="13737" y="3205"/>
                  </a:lnTo>
                  <a:lnTo>
                    <a:pt x="13929" y="2735"/>
                  </a:lnTo>
                  <a:lnTo>
                    <a:pt x="14100" y="2223"/>
                  </a:lnTo>
                  <a:lnTo>
                    <a:pt x="14250" y="1710"/>
                  </a:lnTo>
                  <a:lnTo>
                    <a:pt x="14399" y="1155"/>
                  </a:lnTo>
                  <a:lnTo>
                    <a:pt x="14528" y="599"/>
                  </a:lnTo>
                  <a:lnTo>
                    <a:pt x="146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0"/>
            <p:cNvSpPr/>
            <p:nvPr/>
          </p:nvSpPr>
          <p:spPr>
            <a:xfrm>
              <a:off x="10994325" y="3388100"/>
              <a:ext cx="365875" cy="228625"/>
            </a:xfrm>
            <a:custGeom>
              <a:avLst/>
              <a:gdLst/>
              <a:ahLst/>
              <a:cxnLst/>
              <a:rect l="l" t="t" r="r" b="b"/>
              <a:pathLst>
                <a:path w="14635" h="9145" fill="none" extrusionOk="0">
                  <a:moveTo>
                    <a:pt x="13844" y="236"/>
                  </a:moveTo>
                  <a:lnTo>
                    <a:pt x="13844" y="236"/>
                  </a:lnTo>
                  <a:lnTo>
                    <a:pt x="13759" y="364"/>
                  </a:lnTo>
                  <a:lnTo>
                    <a:pt x="13609" y="706"/>
                  </a:lnTo>
                  <a:lnTo>
                    <a:pt x="13374" y="1176"/>
                  </a:lnTo>
                  <a:lnTo>
                    <a:pt x="13032" y="1774"/>
                  </a:lnTo>
                  <a:lnTo>
                    <a:pt x="12605" y="2479"/>
                  </a:lnTo>
                  <a:lnTo>
                    <a:pt x="12349" y="2842"/>
                  </a:lnTo>
                  <a:lnTo>
                    <a:pt x="12071" y="3227"/>
                  </a:lnTo>
                  <a:lnTo>
                    <a:pt x="11772" y="3633"/>
                  </a:lnTo>
                  <a:lnTo>
                    <a:pt x="11451" y="4017"/>
                  </a:lnTo>
                  <a:lnTo>
                    <a:pt x="11088" y="4402"/>
                  </a:lnTo>
                  <a:lnTo>
                    <a:pt x="10725" y="4786"/>
                  </a:lnTo>
                  <a:lnTo>
                    <a:pt x="10319" y="5171"/>
                  </a:lnTo>
                  <a:lnTo>
                    <a:pt x="9870" y="5534"/>
                  </a:lnTo>
                  <a:lnTo>
                    <a:pt x="9422" y="5876"/>
                  </a:lnTo>
                  <a:lnTo>
                    <a:pt x="8931" y="6196"/>
                  </a:lnTo>
                  <a:lnTo>
                    <a:pt x="8418" y="6474"/>
                  </a:lnTo>
                  <a:lnTo>
                    <a:pt x="7862" y="6752"/>
                  </a:lnTo>
                  <a:lnTo>
                    <a:pt x="7307" y="6987"/>
                  </a:lnTo>
                  <a:lnTo>
                    <a:pt x="6687" y="7179"/>
                  </a:lnTo>
                  <a:lnTo>
                    <a:pt x="6068" y="7328"/>
                  </a:lnTo>
                  <a:lnTo>
                    <a:pt x="5726" y="7393"/>
                  </a:lnTo>
                  <a:lnTo>
                    <a:pt x="5406" y="7435"/>
                  </a:lnTo>
                  <a:lnTo>
                    <a:pt x="5064" y="7457"/>
                  </a:lnTo>
                  <a:lnTo>
                    <a:pt x="4701" y="7478"/>
                  </a:lnTo>
                  <a:lnTo>
                    <a:pt x="4337" y="7499"/>
                  </a:lnTo>
                  <a:lnTo>
                    <a:pt x="3974" y="7478"/>
                  </a:lnTo>
                  <a:lnTo>
                    <a:pt x="3611" y="7457"/>
                  </a:lnTo>
                  <a:lnTo>
                    <a:pt x="3227" y="7435"/>
                  </a:lnTo>
                  <a:lnTo>
                    <a:pt x="2821" y="7371"/>
                  </a:lnTo>
                  <a:lnTo>
                    <a:pt x="2436" y="7307"/>
                  </a:lnTo>
                  <a:lnTo>
                    <a:pt x="2030" y="7222"/>
                  </a:lnTo>
                  <a:lnTo>
                    <a:pt x="1603" y="7115"/>
                  </a:lnTo>
                  <a:lnTo>
                    <a:pt x="1176" y="7008"/>
                  </a:lnTo>
                  <a:lnTo>
                    <a:pt x="748" y="6858"/>
                  </a:lnTo>
                  <a:lnTo>
                    <a:pt x="748" y="6858"/>
                  </a:lnTo>
                  <a:lnTo>
                    <a:pt x="578" y="7008"/>
                  </a:lnTo>
                  <a:lnTo>
                    <a:pt x="407" y="7158"/>
                  </a:lnTo>
                  <a:lnTo>
                    <a:pt x="300" y="7286"/>
                  </a:lnTo>
                  <a:lnTo>
                    <a:pt x="193" y="7435"/>
                  </a:lnTo>
                  <a:lnTo>
                    <a:pt x="108" y="7563"/>
                  </a:lnTo>
                  <a:lnTo>
                    <a:pt x="65" y="7692"/>
                  </a:lnTo>
                  <a:lnTo>
                    <a:pt x="22" y="7798"/>
                  </a:lnTo>
                  <a:lnTo>
                    <a:pt x="1" y="7905"/>
                  </a:lnTo>
                  <a:lnTo>
                    <a:pt x="1" y="8098"/>
                  </a:lnTo>
                  <a:lnTo>
                    <a:pt x="22" y="8226"/>
                  </a:lnTo>
                  <a:lnTo>
                    <a:pt x="44" y="8354"/>
                  </a:lnTo>
                  <a:lnTo>
                    <a:pt x="44" y="8354"/>
                  </a:lnTo>
                  <a:lnTo>
                    <a:pt x="193" y="8397"/>
                  </a:lnTo>
                  <a:lnTo>
                    <a:pt x="578" y="8525"/>
                  </a:lnTo>
                  <a:lnTo>
                    <a:pt x="1197" y="8696"/>
                  </a:lnTo>
                  <a:lnTo>
                    <a:pt x="2009" y="8867"/>
                  </a:lnTo>
                  <a:lnTo>
                    <a:pt x="2458" y="8952"/>
                  </a:lnTo>
                  <a:lnTo>
                    <a:pt x="2970" y="9037"/>
                  </a:lnTo>
                  <a:lnTo>
                    <a:pt x="3504" y="9080"/>
                  </a:lnTo>
                  <a:lnTo>
                    <a:pt x="4060" y="9123"/>
                  </a:lnTo>
                  <a:lnTo>
                    <a:pt x="4637" y="9144"/>
                  </a:lnTo>
                  <a:lnTo>
                    <a:pt x="5235" y="9144"/>
                  </a:lnTo>
                  <a:lnTo>
                    <a:pt x="5854" y="9102"/>
                  </a:lnTo>
                  <a:lnTo>
                    <a:pt x="6474" y="9037"/>
                  </a:lnTo>
                  <a:lnTo>
                    <a:pt x="7093" y="8931"/>
                  </a:lnTo>
                  <a:lnTo>
                    <a:pt x="7734" y="8781"/>
                  </a:lnTo>
                  <a:lnTo>
                    <a:pt x="8375" y="8589"/>
                  </a:lnTo>
                  <a:lnTo>
                    <a:pt x="8696" y="8461"/>
                  </a:lnTo>
                  <a:lnTo>
                    <a:pt x="8995" y="8332"/>
                  </a:lnTo>
                  <a:lnTo>
                    <a:pt x="9315" y="8204"/>
                  </a:lnTo>
                  <a:lnTo>
                    <a:pt x="9614" y="8033"/>
                  </a:lnTo>
                  <a:lnTo>
                    <a:pt x="9913" y="7863"/>
                  </a:lnTo>
                  <a:lnTo>
                    <a:pt x="10212" y="7692"/>
                  </a:lnTo>
                  <a:lnTo>
                    <a:pt x="10511" y="7478"/>
                  </a:lnTo>
                  <a:lnTo>
                    <a:pt x="10810" y="7264"/>
                  </a:lnTo>
                  <a:lnTo>
                    <a:pt x="11088" y="7029"/>
                  </a:lnTo>
                  <a:lnTo>
                    <a:pt x="11387" y="6773"/>
                  </a:lnTo>
                  <a:lnTo>
                    <a:pt x="11644" y="6495"/>
                  </a:lnTo>
                  <a:lnTo>
                    <a:pt x="11921" y="6218"/>
                  </a:lnTo>
                  <a:lnTo>
                    <a:pt x="12178" y="5918"/>
                  </a:lnTo>
                  <a:lnTo>
                    <a:pt x="12434" y="5577"/>
                  </a:lnTo>
                  <a:lnTo>
                    <a:pt x="12669" y="5235"/>
                  </a:lnTo>
                  <a:lnTo>
                    <a:pt x="12904" y="4872"/>
                  </a:lnTo>
                  <a:lnTo>
                    <a:pt x="13139" y="4487"/>
                  </a:lnTo>
                  <a:lnTo>
                    <a:pt x="13353" y="4081"/>
                  </a:lnTo>
                  <a:lnTo>
                    <a:pt x="13545" y="3654"/>
                  </a:lnTo>
                  <a:lnTo>
                    <a:pt x="13737" y="3205"/>
                  </a:lnTo>
                  <a:lnTo>
                    <a:pt x="13929" y="2735"/>
                  </a:lnTo>
                  <a:lnTo>
                    <a:pt x="14100" y="2223"/>
                  </a:lnTo>
                  <a:lnTo>
                    <a:pt x="14250" y="1710"/>
                  </a:lnTo>
                  <a:lnTo>
                    <a:pt x="14399" y="1155"/>
                  </a:lnTo>
                  <a:lnTo>
                    <a:pt x="14528" y="599"/>
                  </a:lnTo>
                  <a:lnTo>
                    <a:pt x="1463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0"/>
            <p:cNvSpPr/>
            <p:nvPr/>
          </p:nvSpPr>
          <p:spPr>
            <a:xfrm>
              <a:off x="11614925" y="3497050"/>
              <a:ext cx="133550" cy="98850"/>
            </a:xfrm>
            <a:custGeom>
              <a:avLst/>
              <a:gdLst/>
              <a:ahLst/>
              <a:cxnLst/>
              <a:rect l="l" t="t" r="r" b="b"/>
              <a:pathLst>
                <a:path w="5342" h="3954" extrusionOk="0">
                  <a:moveTo>
                    <a:pt x="1902" y="1"/>
                  </a:moveTo>
                  <a:lnTo>
                    <a:pt x="1774" y="22"/>
                  </a:lnTo>
                  <a:lnTo>
                    <a:pt x="1453" y="86"/>
                  </a:lnTo>
                  <a:lnTo>
                    <a:pt x="1261" y="172"/>
                  </a:lnTo>
                  <a:lnTo>
                    <a:pt x="1047" y="279"/>
                  </a:lnTo>
                  <a:lnTo>
                    <a:pt x="812" y="407"/>
                  </a:lnTo>
                  <a:lnTo>
                    <a:pt x="599" y="599"/>
                  </a:lnTo>
                  <a:lnTo>
                    <a:pt x="407" y="813"/>
                  </a:lnTo>
                  <a:lnTo>
                    <a:pt x="321" y="941"/>
                  </a:lnTo>
                  <a:lnTo>
                    <a:pt x="236" y="1069"/>
                  </a:lnTo>
                  <a:lnTo>
                    <a:pt x="150" y="1240"/>
                  </a:lnTo>
                  <a:lnTo>
                    <a:pt x="107" y="1390"/>
                  </a:lnTo>
                  <a:lnTo>
                    <a:pt x="43" y="1582"/>
                  </a:lnTo>
                  <a:lnTo>
                    <a:pt x="22" y="1774"/>
                  </a:lnTo>
                  <a:lnTo>
                    <a:pt x="1" y="1988"/>
                  </a:lnTo>
                  <a:lnTo>
                    <a:pt x="1" y="2223"/>
                  </a:lnTo>
                  <a:lnTo>
                    <a:pt x="22" y="2458"/>
                  </a:lnTo>
                  <a:lnTo>
                    <a:pt x="65" y="2714"/>
                  </a:lnTo>
                  <a:lnTo>
                    <a:pt x="107" y="2992"/>
                  </a:lnTo>
                  <a:lnTo>
                    <a:pt x="193" y="3291"/>
                  </a:lnTo>
                  <a:lnTo>
                    <a:pt x="300" y="3611"/>
                  </a:lnTo>
                  <a:lnTo>
                    <a:pt x="428" y="3953"/>
                  </a:lnTo>
                  <a:lnTo>
                    <a:pt x="5341" y="1069"/>
                  </a:lnTo>
                  <a:lnTo>
                    <a:pt x="190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30"/>
            <p:cNvSpPr/>
            <p:nvPr/>
          </p:nvSpPr>
          <p:spPr>
            <a:xfrm>
              <a:off x="10877375" y="3583575"/>
              <a:ext cx="154375" cy="136225"/>
            </a:xfrm>
            <a:custGeom>
              <a:avLst/>
              <a:gdLst/>
              <a:ahLst/>
              <a:cxnLst/>
              <a:rect l="l" t="t" r="r" b="b"/>
              <a:pathLst>
                <a:path w="6175" h="5449" extrusionOk="0">
                  <a:moveTo>
                    <a:pt x="1303" y="1"/>
                  </a:moveTo>
                  <a:lnTo>
                    <a:pt x="1111" y="22"/>
                  </a:lnTo>
                  <a:lnTo>
                    <a:pt x="898" y="44"/>
                  </a:lnTo>
                  <a:lnTo>
                    <a:pt x="727" y="86"/>
                  </a:lnTo>
                  <a:lnTo>
                    <a:pt x="556" y="172"/>
                  </a:lnTo>
                  <a:lnTo>
                    <a:pt x="406" y="257"/>
                  </a:lnTo>
                  <a:lnTo>
                    <a:pt x="278" y="385"/>
                  </a:lnTo>
                  <a:lnTo>
                    <a:pt x="150" y="513"/>
                  </a:lnTo>
                  <a:lnTo>
                    <a:pt x="86" y="642"/>
                  </a:lnTo>
                  <a:lnTo>
                    <a:pt x="22" y="770"/>
                  </a:lnTo>
                  <a:lnTo>
                    <a:pt x="0" y="898"/>
                  </a:lnTo>
                  <a:lnTo>
                    <a:pt x="0" y="1005"/>
                  </a:lnTo>
                  <a:lnTo>
                    <a:pt x="0" y="1112"/>
                  </a:lnTo>
                  <a:lnTo>
                    <a:pt x="43" y="1240"/>
                  </a:lnTo>
                  <a:lnTo>
                    <a:pt x="107" y="1347"/>
                  </a:lnTo>
                  <a:lnTo>
                    <a:pt x="193" y="1453"/>
                  </a:lnTo>
                  <a:lnTo>
                    <a:pt x="278" y="1539"/>
                  </a:lnTo>
                  <a:lnTo>
                    <a:pt x="492" y="1731"/>
                  </a:lnTo>
                  <a:lnTo>
                    <a:pt x="769" y="1902"/>
                  </a:lnTo>
                  <a:lnTo>
                    <a:pt x="1068" y="2073"/>
                  </a:lnTo>
                  <a:lnTo>
                    <a:pt x="1368" y="2201"/>
                  </a:lnTo>
                  <a:lnTo>
                    <a:pt x="1688" y="2329"/>
                  </a:lnTo>
                  <a:lnTo>
                    <a:pt x="2265" y="2522"/>
                  </a:lnTo>
                  <a:lnTo>
                    <a:pt x="2692" y="2650"/>
                  </a:lnTo>
                  <a:lnTo>
                    <a:pt x="2863" y="2693"/>
                  </a:lnTo>
                  <a:lnTo>
                    <a:pt x="2756" y="2714"/>
                  </a:lnTo>
                  <a:lnTo>
                    <a:pt x="2478" y="2757"/>
                  </a:lnTo>
                  <a:lnTo>
                    <a:pt x="2072" y="2885"/>
                  </a:lnTo>
                  <a:lnTo>
                    <a:pt x="1838" y="2949"/>
                  </a:lnTo>
                  <a:lnTo>
                    <a:pt x="1624" y="3056"/>
                  </a:lnTo>
                  <a:lnTo>
                    <a:pt x="1410" y="3184"/>
                  </a:lnTo>
                  <a:lnTo>
                    <a:pt x="1197" y="3333"/>
                  </a:lnTo>
                  <a:lnTo>
                    <a:pt x="1004" y="3504"/>
                  </a:lnTo>
                  <a:lnTo>
                    <a:pt x="833" y="3697"/>
                  </a:lnTo>
                  <a:lnTo>
                    <a:pt x="769" y="3803"/>
                  </a:lnTo>
                  <a:lnTo>
                    <a:pt x="727" y="3932"/>
                  </a:lnTo>
                  <a:lnTo>
                    <a:pt x="684" y="4038"/>
                  </a:lnTo>
                  <a:lnTo>
                    <a:pt x="641" y="4188"/>
                  </a:lnTo>
                  <a:lnTo>
                    <a:pt x="620" y="4316"/>
                  </a:lnTo>
                  <a:lnTo>
                    <a:pt x="620" y="4466"/>
                  </a:lnTo>
                  <a:lnTo>
                    <a:pt x="641" y="4615"/>
                  </a:lnTo>
                  <a:lnTo>
                    <a:pt x="663" y="4786"/>
                  </a:lnTo>
                  <a:lnTo>
                    <a:pt x="705" y="4957"/>
                  </a:lnTo>
                  <a:lnTo>
                    <a:pt x="769" y="5085"/>
                  </a:lnTo>
                  <a:lnTo>
                    <a:pt x="876" y="5192"/>
                  </a:lnTo>
                  <a:lnTo>
                    <a:pt x="1004" y="5277"/>
                  </a:lnTo>
                  <a:lnTo>
                    <a:pt x="1133" y="5363"/>
                  </a:lnTo>
                  <a:lnTo>
                    <a:pt x="1282" y="5406"/>
                  </a:lnTo>
                  <a:lnTo>
                    <a:pt x="1474" y="5448"/>
                  </a:lnTo>
                  <a:lnTo>
                    <a:pt x="2072" y="5448"/>
                  </a:lnTo>
                  <a:lnTo>
                    <a:pt x="2521" y="5384"/>
                  </a:lnTo>
                  <a:lnTo>
                    <a:pt x="2991" y="5277"/>
                  </a:lnTo>
                  <a:lnTo>
                    <a:pt x="3461" y="5149"/>
                  </a:lnTo>
                  <a:lnTo>
                    <a:pt x="3952" y="5000"/>
                  </a:lnTo>
                  <a:lnTo>
                    <a:pt x="4401" y="4829"/>
                  </a:lnTo>
                  <a:lnTo>
                    <a:pt x="5213" y="4508"/>
                  </a:lnTo>
                  <a:lnTo>
                    <a:pt x="5790" y="4252"/>
                  </a:lnTo>
                  <a:lnTo>
                    <a:pt x="6003" y="4167"/>
                  </a:lnTo>
                  <a:lnTo>
                    <a:pt x="6174" y="2052"/>
                  </a:lnTo>
                  <a:lnTo>
                    <a:pt x="5961" y="1923"/>
                  </a:lnTo>
                  <a:lnTo>
                    <a:pt x="5426" y="1603"/>
                  </a:lnTo>
                  <a:lnTo>
                    <a:pt x="4657" y="1154"/>
                  </a:lnTo>
                  <a:lnTo>
                    <a:pt x="4209" y="919"/>
                  </a:lnTo>
                  <a:lnTo>
                    <a:pt x="3717" y="684"/>
                  </a:lnTo>
                  <a:lnTo>
                    <a:pt x="3226" y="471"/>
                  </a:lnTo>
                  <a:lnTo>
                    <a:pt x="2735" y="279"/>
                  </a:lnTo>
                  <a:lnTo>
                    <a:pt x="2222" y="150"/>
                  </a:lnTo>
                  <a:lnTo>
                    <a:pt x="1752" y="44"/>
                  </a:lnTo>
                  <a:lnTo>
                    <a:pt x="1538" y="22"/>
                  </a:lnTo>
                  <a:lnTo>
                    <a:pt x="1303" y="1"/>
                  </a:lnTo>
                  <a:close/>
                </a:path>
              </a:pathLst>
            </a:custGeom>
            <a:solidFill>
              <a:srgbClr val="FFCB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30"/>
            <p:cNvSpPr/>
            <p:nvPr/>
          </p:nvSpPr>
          <p:spPr>
            <a:xfrm>
              <a:off x="10877375" y="3583575"/>
              <a:ext cx="154375" cy="136225"/>
            </a:xfrm>
            <a:custGeom>
              <a:avLst/>
              <a:gdLst/>
              <a:ahLst/>
              <a:cxnLst/>
              <a:rect l="l" t="t" r="r" b="b"/>
              <a:pathLst>
                <a:path w="6175" h="5449" fill="none" extrusionOk="0">
                  <a:moveTo>
                    <a:pt x="6174" y="2052"/>
                  </a:moveTo>
                  <a:lnTo>
                    <a:pt x="6174" y="2052"/>
                  </a:lnTo>
                  <a:lnTo>
                    <a:pt x="5961" y="1923"/>
                  </a:lnTo>
                  <a:lnTo>
                    <a:pt x="5426" y="1603"/>
                  </a:lnTo>
                  <a:lnTo>
                    <a:pt x="4657" y="1154"/>
                  </a:lnTo>
                  <a:lnTo>
                    <a:pt x="4209" y="919"/>
                  </a:lnTo>
                  <a:lnTo>
                    <a:pt x="3717" y="684"/>
                  </a:lnTo>
                  <a:lnTo>
                    <a:pt x="3226" y="471"/>
                  </a:lnTo>
                  <a:lnTo>
                    <a:pt x="2735" y="279"/>
                  </a:lnTo>
                  <a:lnTo>
                    <a:pt x="2222" y="150"/>
                  </a:lnTo>
                  <a:lnTo>
                    <a:pt x="1752" y="44"/>
                  </a:lnTo>
                  <a:lnTo>
                    <a:pt x="1538" y="22"/>
                  </a:lnTo>
                  <a:lnTo>
                    <a:pt x="1303" y="1"/>
                  </a:lnTo>
                  <a:lnTo>
                    <a:pt x="1111" y="22"/>
                  </a:lnTo>
                  <a:lnTo>
                    <a:pt x="898" y="44"/>
                  </a:lnTo>
                  <a:lnTo>
                    <a:pt x="727" y="86"/>
                  </a:lnTo>
                  <a:lnTo>
                    <a:pt x="556" y="172"/>
                  </a:lnTo>
                  <a:lnTo>
                    <a:pt x="406" y="257"/>
                  </a:lnTo>
                  <a:lnTo>
                    <a:pt x="278" y="385"/>
                  </a:lnTo>
                  <a:lnTo>
                    <a:pt x="278" y="385"/>
                  </a:lnTo>
                  <a:lnTo>
                    <a:pt x="150" y="513"/>
                  </a:lnTo>
                  <a:lnTo>
                    <a:pt x="86" y="642"/>
                  </a:lnTo>
                  <a:lnTo>
                    <a:pt x="22" y="770"/>
                  </a:lnTo>
                  <a:lnTo>
                    <a:pt x="0" y="898"/>
                  </a:lnTo>
                  <a:lnTo>
                    <a:pt x="0" y="1005"/>
                  </a:lnTo>
                  <a:lnTo>
                    <a:pt x="0" y="1112"/>
                  </a:lnTo>
                  <a:lnTo>
                    <a:pt x="43" y="1240"/>
                  </a:lnTo>
                  <a:lnTo>
                    <a:pt x="107" y="1347"/>
                  </a:lnTo>
                  <a:lnTo>
                    <a:pt x="193" y="1453"/>
                  </a:lnTo>
                  <a:lnTo>
                    <a:pt x="278" y="1539"/>
                  </a:lnTo>
                  <a:lnTo>
                    <a:pt x="492" y="1731"/>
                  </a:lnTo>
                  <a:lnTo>
                    <a:pt x="769" y="1902"/>
                  </a:lnTo>
                  <a:lnTo>
                    <a:pt x="1068" y="2073"/>
                  </a:lnTo>
                  <a:lnTo>
                    <a:pt x="1368" y="2201"/>
                  </a:lnTo>
                  <a:lnTo>
                    <a:pt x="1688" y="2329"/>
                  </a:lnTo>
                  <a:lnTo>
                    <a:pt x="2265" y="2522"/>
                  </a:lnTo>
                  <a:lnTo>
                    <a:pt x="2692" y="2650"/>
                  </a:lnTo>
                  <a:lnTo>
                    <a:pt x="2863" y="2693"/>
                  </a:lnTo>
                  <a:lnTo>
                    <a:pt x="2863" y="2693"/>
                  </a:lnTo>
                  <a:lnTo>
                    <a:pt x="2756" y="2714"/>
                  </a:lnTo>
                  <a:lnTo>
                    <a:pt x="2478" y="2757"/>
                  </a:lnTo>
                  <a:lnTo>
                    <a:pt x="2072" y="2885"/>
                  </a:lnTo>
                  <a:lnTo>
                    <a:pt x="1838" y="2949"/>
                  </a:lnTo>
                  <a:lnTo>
                    <a:pt x="1624" y="3056"/>
                  </a:lnTo>
                  <a:lnTo>
                    <a:pt x="1410" y="3184"/>
                  </a:lnTo>
                  <a:lnTo>
                    <a:pt x="1197" y="3333"/>
                  </a:lnTo>
                  <a:lnTo>
                    <a:pt x="1004" y="3504"/>
                  </a:lnTo>
                  <a:lnTo>
                    <a:pt x="833" y="3697"/>
                  </a:lnTo>
                  <a:lnTo>
                    <a:pt x="769" y="3803"/>
                  </a:lnTo>
                  <a:lnTo>
                    <a:pt x="727" y="3932"/>
                  </a:lnTo>
                  <a:lnTo>
                    <a:pt x="684" y="4038"/>
                  </a:lnTo>
                  <a:lnTo>
                    <a:pt x="641" y="4188"/>
                  </a:lnTo>
                  <a:lnTo>
                    <a:pt x="620" y="4316"/>
                  </a:lnTo>
                  <a:lnTo>
                    <a:pt x="620" y="4466"/>
                  </a:lnTo>
                  <a:lnTo>
                    <a:pt x="641" y="4615"/>
                  </a:lnTo>
                  <a:lnTo>
                    <a:pt x="663" y="4786"/>
                  </a:lnTo>
                  <a:lnTo>
                    <a:pt x="663" y="4786"/>
                  </a:lnTo>
                  <a:lnTo>
                    <a:pt x="705" y="4957"/>
                  </a:lnTo>
                  <a:lnTo>
                    <a:pt x="769" y="5085"/>
                  </a:lnTo>
                  <a:lnTo>
                    <a:pt x="876" y="5192"/>
                  </a:lnTo>
                  <a:lnTo>
                    <a:pt x="1004" y="5277"/>
                  </a:lnTo>
                  <a:lnTo>
                    <a:pt x="1133" y="5363"/>
                  </a:lnTo>
                  <a:lnTo>
                    <a:pt x="1282" y="5406"/>
                  </a:lnTo>
                  <a:lnTo>
                    <a:pt x="1474" y="5448"/>
                  </a:lnTo>
                  <a:lnTo>
                    <a:pt x="1645" y="5448"/>
                  </a:lnTo>
                  <a:lnTo>
                    <a:pt x="1859" y="5448"/>
                  </a:lnTo>
                  <a:lnTo>
                    <a:pt x="2072" y="5448"/>
                  </a:lnTo>
                  <a:lnTo>
                    <a:pt x="2521" y="5384"/>
                  </a:lnTo>
                  <a:lnTo>
                    <a:pt x="2991" y="5277"/>
                  </a:lnTo>
                  <a:lnTo>
                    <a:pt x="3461" y="5149"/>
                  </a:lnTo>
                  <a:lnTo>
                    <a:pt x="3952" y="5000"/>
                  </a:lnTo>
                  <a:lnTo>
                    <a:pt x="4401" y="4829"/>
                  </a:lnTo>
                  <a:lnTo>
                    <a:pt x="5213" y="4508"/>
                  </a:lnTo>
                  <a:lnTo>
                    <a:pt x="5790" y="4252"/>
                  </a:lnTo>
                  <a:lnTo>
                    <a:pt x="6003" y="416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0"/>
            <p:cNvSpPr/>
            <p:nvPr/>
          </p:nvSpPr>
          <p:spPr>
            <a:xfrm>
              <a:off x="11494225" y="3444725"/>
              <a:ext cx="97750" cy="95075"/>
            </a:xfrm>
            <a:custGeom>
              <a:avLst/>
              <a:gdLst/>
              <a:ahLst/>
              <a:cxnLst/>
              <a:rect l="l" t="t" r="r" b="b"/>
              <a:pathLst>
                <a:path w="3910" h="3803" extrusionOk="0">
                  <a:moveTo>
                    <a:pt x="1838" y="0"/>
                  </a:moveTo>
                  <a:lnTo>
                    <a:pt x="1539" y="22"/>
                  </a:lnTo>
                  <a:lnTo>
                    <a:pt x="1240" y="86"/>
                  </a:lnTo>
                  <a:lnTo>
                    <a:pt x="962" y="193"/>
                  </a:lnTo>
                  <a:lnTo>
                    <a:pt x="706" y="299"/>
                  </a:lnTo>
                  <a:lnTo>
                    <a:pt x="492" y="449"/>
                  </a:lnTo>
                  <a:lnTo>
                    <a:pt x="385" y="577"/>
                  </a:lnTo>
                  <a:lnTo>
                    <a:pt x="300" y="727"/>
                  </a:lnTo>
                  <a:lnTo>
                    <a:pt x="214" y="876"/>
                  </a:lnTo>
                  <a:lnTo>
                    <a:pt x="150" y="1026"/>
                  </a:lnTo>
                  <a:lnTo>
                    <a:pt x="86" y="1175"/>
                  </a:lnTo>
                  <a:lnTo>
                    <a:pt x="43" y="1325"/>
                  </a:lnTo>
                  <a:lnTo>
                    <a:pt x="1" y="1667"/>
                  </a:lnTo>
                  <a:lnTo>
                    <a:pt x="1" y="1987"/>
                  </a:lnTo>
                  <a:lnTo>
                    <a:pt x="22" y="2158"/>
                  </a:lnTo>
                  <a:lnTo>
                    <a:pt x="43" y="2308"/>
                  </a:lnTo>
                  <a:lnTo>
                    <a:pt x="86" y="2479"/>
                  </a:lnTo>
                  <a:lnTo>
                    <a:pt x="150" y="2628"/>
                  </a:lnTo>
                  <a:lnTo>
                    <a:pt x="214" y="2778"/>
                  </a:lnTo>
                  <a:lnTo>
                    <a:pt x="300" y="2927"/>
                  </a:lnTo>
                  <a:lnTo>
                    <a:pt x="406" y="3055"/>
                  </a:lnTo>
                  <a:lnTo>
                    <a:pt x="513" y="3183"/>
                  </a:lnTo>
                  <a:lnTo>
                    <a:pt x="641" y="3290"/>
                  </a:lnTo>
                  <a:lnTo>
                    <a:pt x="770" y="3397"/>
                  </a:lnTo>
                  <a:lnTo>
                    <a:pt x="898" y="3483"/>
                  </a:lnTo>
                  <a:lnTo>
                    <a:pt x="1047" y="3568"/>
                  </a:lnTo>
                  <a:lnTo>
                    <a:pt x="1197" y="3632"/>
                  </a:lnTo>
                  <a:lnTo>
                    <a:pt x="1346" y="3696"/>
                  </a:lnTo>
                  <a:lnTo>
                    <a:pt x="1496" y="3739"/>
                  </a:lnTo>
                  <a:lnTo>
                    <a:pt x="1667" y="3782"/>
                  </a:lnTo>
                  <a:lnTo>
                    <a:pt x="1838" y="3803"/>
                  </a:lnTo>
                  <a:lnTo>
                    <a:pt x="2158" y="3803"/>
                  </a:lnTo>
                  <a:lnTo>
                    <a:pt x="2329" y="3782"/>
                  </a:lnTo>
                  <a:lnTo>
                    <a:pt x="2479" y="3739"/>
                  </a:lnTo>
                  <a:lnTo>
                    <a:pt x="2650" y="3696"/>
                  </a:lnTo>
                  <a:lnTo>
                    <a:pt x="2799" y="3632"/>
                  </a:lnTo>
                  <a:lnTo>
                    <a:pt x="2949" y="3547"/>
                  </a:lnTo>
                  <a:lnTo>
                    <a:pt x="3077" y="3461"/>
                  </a:lnTo>
                  <a:lnTo>
                    <a:pt x="3205" y="3354"/>
                  </a:lnTo>
                  <a:lnTo>
                    <a:pt x="3333" y="3248"/>
                  </a:lnTo>
                  <a:lnTo>
                    <a:pt x="3440" y="3119"/>
                  </a:lnTo>
                  <a:lnTo>
                    <a:pt x="3547" y="2991"/>
                  </a:lnTo>
                  <a:lnTo>
                    <a:pt x="3632" y="2863"/>
                  </a:lnTo>
                  <a:lnTo>
                    <a:pt x="3718" y="2713"/>
                  </a:lnTo>
                  <a:lnTo>
                    <a:pt x="3782" y="2564"/>
                  </a:lnTo>
                  <a:lnTo>
                    <a:pt x="3825" y="2414"/>
                  </a:lnTo>
                  <a:lnTo>
                    <a:pt x="3867" y="2244"/>
                  </a:lnTo>
                  <a:lnTo>
                    <a:pt x="3910" y="2073"/>
                  </a:lnTo>
                  <a:lnTo>
                    <a:pt x="3910" y="1923"/>
                  </a:lnTo>
                  <a:lnTo>
                    <a:pt x="3910" y="1752"/>
                  </a:lnTo>
                  <a:lnTo>
                    <a:pt x="3889" y="1581"/>
                  </a:lnTo>
                  <a:lnTo>
                    <a:pt x="3846" y="1346"/>
                  </a:lnTo>
                  <a:lnTo>
                    <a:pt x="3739" y="1111"/>
                  </a:lnTo>
                  <a:lnTo>
                    <a:pt x="3632" y="898"/>
                  </a:lnTo>
                  <a:lnTo>
                    <a:pt x="3483" y="684"/>
                  </a:lnTo>
                  <a:lnTo>
                    <a:pt x="3312" y="492"/>
                  </a:lnTo>
                  <a:lnTo>
                    <a:pt x="3120" y="342"/>
                  </a:lnTo>
                  <a:lnTo>
                    <a:pt x="2906" y="214"/>
                  </a:lnTo>
                  <a:lnTo>
                    <a:pt x="2671" y="107"/>
                  </a:lnTo>
                  <a:lnTo>
                    <a:pt x="2436" y="22"/>
                  </a:lnTo>
                  <a:lnTo>
                    <a:pt x="2137" y="0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0"/>
            <p:cNvSpPr/>
            <p:nvPr/>
          </p:nvSpPr>
          <p:spPr>
            <a:xfrm>
              <a:off x="11494225" y="3444725"/>
              <a:ext cx="97750" cy="95075"/>
            </a:xfrm>
            <a:custGeom>
              <a:avLst/>
              <a:gdLst/>
              <a:ahLst/>
              <a:cxnLst/>
              <a:rect l="l" t="t" r="r" b="b"/>
              <a:pathLst>
                <a:path w="3910" h="3803" fill="none" extrusionOk="0">
                  <a:moveTo>
                    <a:pt x="492" y="449"/>
                  </a:moveTo>
                  <a:lnTo>
                    <a:pt x="492" y="449"/>
                  </a:lnTo>
                  <a:lnTo>
                    <a:pt x="385" y="577"/>
                  </a:lnTo>
                  <a:lnTo>
                    <a:pt x="300" y="727"/>
                  </a:lnTo>
                  <a:lnTo>
                    <a:pt x="214" y="876"/>
                  </a:lnTo>
                  <a:lnTo>
                    <a:pt x="150" y="1026"/>
                  </a:lnTo>
                  <a:lnTo>
                    <a:pt x="86" y="1175"/>
                  </a:lnTo>
                  <a:lnTo>
                    <a:pt x="43" y="1325"/>
                  </a:lnTo>
                  <a:lnTo>
                    <a:pt x="1" y="1667"/>
                  </a:lnTo>
                  <a:lnTo>
                    <a:pt x="1" y="1987"/>
                  </a:lnTo>
                  <a:lnTo>
                    <a:pt x="22" y="2158"/>
                  </a:lnTo>
                  <a:lnTo>
                    <a:pt x="43" y="2308"/>
                  </a:lnTo>
                  <a:lnTo>
                    <a:pt x="86" y="2479"/>
                  </a:lnTo>
                  <a:lnTo>
                    <a:pt x="150" y="2628"/>
                  </a:lnTo>
                  <a:lnTo>
                    <a:pt x="214" y="2778"/>
                  </a:lnTo>
                  <a:lnTo>
                    <a:pt x="300" y="2927"/>
                  </a:lnTo>
                  <a:lnTo>
                    <a:pt x="300" y="2927"/>
                  </a:lnTo>
                  <a:lnTo>
                    <a:pt x="406" y="3055"/>
                  </a:lnTo>
                  <a:lnTo>
                    <a:pt x="513" y="3183"/>
                  </a:lnTo>
                  <a:lnTo>
                    <a:pt x="641" y="3290"/>
                  </a:lnTo>
                  <a:lnTo>
                    <a:pt x="770" y="3397"/>
                  </a:lnTo>
                  <a:lnTo>
                    <a:pt x="898" y="3483"/>
                  </a:lnTo>
                  <a:lnTo>
                    <a:pt x="1047" y="3568"/>
                  </a:lnTo>
                  <a:lnTo>
                    <a:pt x="1197" y="3632"/>
                  </a:lnTo>
                  <a:lnTo>
                    <a:pt x="1346" y="3696"/>
                  </a:lnTo>
                  <a:lnTo>
                    <a:pt x="1496" y="3739"/>
                  </a:lnTo>
                  <a:lnTo>
                    <a:pt x="1667" y="3782"/>
                  </a:lnTo>
                  <a:lnTo>
                    <a:pt x="1838" y="3803"/>
                  </a:lnTo>
                  <a:lnTo>
                    <a:pt x="1987" y="3803"/>
                  </a:lnTo>
                  <a:lnTo>
                    <a:pt x="2158" y="3803"/>
                  </a:lnTo>
                  <a:lnTo>
                    <a:pt x="2329" y="3782"/>
                  </a:lnTo>
                  <a:lnTo>
                    <a:pt x="2479" y="3739"/>
                  </a:lnTo>
                  <a:lnTo>
                    <a:pt x="2650" y="3696"/>
                  </a:lnTo>
                  <a:lnTo>
                    <a:pt x="2650" y="3696"/>
                  </a:lnTo>
                  <a:lnTo>
                    <a:pt x="2799" y="3632"/>
                  </a:lnTo>
                  <a:lnTo>
                    <a:pt x="2949" y="3547"/>
                  </a:lnTo>
                  <a:lnTo>
                    <a:pt x="3077" y="3461"/>
                  </a:lnTo>
                  <a:lnTo>
                    <a:pt x="3205" y="3354"/>
                  </a:lnTo>
                  <a:lnTo>
                    <a:pt x="3333" y="3248"/>
                  </a:lnTo>
                  <a:lnTo>
                    <a:pt x="3440" y="3119"/>
                  </a:lnTo>
                  <a:lnTo>
                    <a:pt x="3547" y="2991"/>
                  </a:lnTo>
                  <a:lnTo>
                    <a:pt x="3632" y="2863"/>
                  </a:lnTo>
                  <a:lnTo>
                    <a:pt x="3718" y="2713"/>
                  </a:lnTo>
                  <a:lnTo>
                    <a:pt x="3782" y="2564"/>
                  </a:lnTo>
                  <a:lnTo>
                    <a:pt x="3825" y="2414"/>
                  </a:lnTo>
                  <a:lnTo>
                    <a:pt x="3867" y="2244"/>
                  </a:lnTo>
                  <a:lnTo>
                    <a:pt x="3910" y="2073"/>
                  </a:lnTo>
                  <a:lnTo>
                    <a:pt x="3910" y="1923"/>
                  </a:lnTo>
                  <a:lnTo>
                    <a:pt x="3910" y="1752"/>
                  </a:lnTo>
                  <a:lnTo>
                    <a:pt x="3889" y="1581"/>
                  </a:lnTo>
                  <a:lnTo>
                    <a:pt x="3889" y="1581"/>
                  </a:lnTo>
                  <a:lnTo>
                    <a:pt x="3846" y="1346"/>
                  </a:lnTo>
                  <a:lnTo>
                    <a:pt x="3739" y="1111"/>
                  </a:lnTo>
                  <a:lnTo>
                    <a:pt x="3632" y="898"/>
                  </a:lnTo>
                  <a:lnTo>
                    <a:pt x="3483" y="684"/>
                  </a:lnTo>
                  <a:lnTo>
                    <a:pt x="3312" y="492"/>
                  </a:lnTo>
                  <a:lnTo>
                    <a:pt x="3120" y="342"/>
                  </a:lnTo>
                  <a:lnTo>
                    <a:pt x="2906" y="214"/>
                  </a:lnTo>
                  <a:lnTo>
                    <a:pt x="2671" y="107"/>
                  </a:lnTo>
                  <a:lnTo>
                    <a:pt x="2671" y="107"/>
                  </a:lnTo>
                  <a:lnTo>
                    <a:pt x="2436" y="22"/>
                  </a:lnTo>
                  <a:lnTo>
                    <a:pt x="2137" y="0"/>
                  </a:lnTo>
                  <a:lnTo>
                    <a:pt x="1838" y="0"/>
                  </a:lnTo>
                  <a:lnTo>
                    <a:pt x="1539" y="22"/>
                  </a:lnTo>
                  <a:lnTo>
                    <a:pt x="1240" y="86"/>
                  </a:lnTo>
                  <a:lnTo>
                    <a:pt x="962" y="193"/>
                  </a:lnTo>
                  <a:lnTo>
                    <a:pt x="706" y="299"/>
                  </a:lnTo>
                  <a:lnTo>
                    <a:pt x="492" y="44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9" name="Google Shape;969;p30"/>
          <p:cNvGrpSpPr/>
          <p:nvPr/>
        </p:nvGrpSpPr>
        <p:grpSpPr>
          <a:xfrm>
            <a:off x="303949" y="3187375"/>
            <a:ext cx="1587376" cy="1455350"/>
            <a:chOff x="3211550" y="1840913"/>
            <a:chExt cx="1564225" cy="1434125"/>
          </a:xfrm>
        </p:grpSpPr>
        <p:sp>
          <p:nvSpPr>
            <p:cNvPr id="970" name="Google Shape;970;p30"/>
            <p:cNvSpPr/>
            <p:nvPr/>
          </p:nvSpPr>
          <p:spPr>
            <a:xfrm>
              <a:off x="3412125" y="2784813"/>
              <a:ext cx="464600" cy="253775"/>
            </a:xfrm>
            <a:custGeom>
              <a:avLst/>
              <a:gdLst/>
              <a:ahLst/>
              <a:cxnLst/>
              <a:rect l="l" t="t" r="r" b="b"/>
              <a:pathLst>
                <a:path w="18584" h="10151" extrusionOk="0">
                  <a:moveTo>
                    <a:pt x="4691" y="0"/>
                  </a:moveTo>
                  <a:lnTo>
                    <a:pt x="4563" y="51"/>
                  </a:lnTo>
                  <a:lnTo>
                    <a:pt x="4409" y="103"/>
                  </a:lnTo>
                  <a:lnTo>
                    <a:pt x="4281" y="180"/>
                  </a:lnTo>
                  <a:lnTo>
                    <a:pt x="4153" y="257"/>
                  </a:lnTo>
                  <a:lnTo>
                    <a:pt x="4050" y="359"/>
                  </a:lnTo>
                  <a:lnTo>
                    <a:pt x="3948" y="487"/>
                  </a:lnTo>
                  <a:lnTo>
                    <a:pt x="3871" y="615"/>
                  </a:lnTo>
                  <a:lnTo>
                    <a:pt x="3794" y="769"/>
                  </a:lnTo>
                  <a:lnTo>
                    <a:pt x="3743" y="923"/>
                  </a:lnTo>
                  <a:lnTo>
                    <a:pt x="3691" y="1128"/>
                  </a:lnTo>
                  <a:lnTo>
                    <a:pt x="3691" y="1307"/>
                  </a:lnTo>
                  <a:lnTo>
                    <a:pt x="3691" y="1512"/>
                  </a:lnTo>
                  <a:lnTo>
                    <a:pt x="3717" y="1923"/>
                  </a:lnTo>
                  <a:lnTo>
                    <a:pt x="3819" y="2358"/>
                  </a:lnTo>
                  <a:lnTo>
                    <a:pt x="3922" y="2768"/>
                  </a:lnTo>
                  <a:lnTo>
                    <a:pt x="4050" y="3179"/>
                  </a:lnTo>
                  <a:lnTo>
                    <a:pt x="4255" y="3922"/>
                  </a:lnTo>
                  <a:lnTo>
                    <a:pt x="4460" y="4640"/>
                  </a:lnTo>
                  <a:lnTo>
                    <a:pt x="4665" y="5383"/>
                  </a:lnTo>
                  <a:lnTo>
                    <a:pt x="4050" y="4973"/>
                  </a:lnTo>
                  <a:lnTo>
                    <a:pt x="3486" y="4563"/>
                  </a:lnTo>
                  <a:lnTo>
                    <a:pt x="3179" y="4281"/>
                  </a:lnTo>
                  <a:lnTo>
                    <a:pt x="2897" y="3999"/>
                  </a:lnTo>
                  <a:lnTo>
                    <a:pt x="2333" y="3384"/>
                  </a:lnTo>
                  <a:lnTo>
                    <a:pt x="2025" y="3127"/>
                  </a:lnTo>
                  <a:lnTo>
                    <a:pt x="1871" y="2999"/>
                  </a:lnTo>
                  <a:lnTo>
                    <a:pt x="1718" y="2897"/>
                  </a:lnTo>
                  <a:lnTo>
                    <a:pt x="1538" y="2820"/>
                  </a:lnTo>
                  <a:lnTo>
                    <a:pt x="1359" y="2743"/>
                  </a:lnTo>
                  <a:lnTo>
                    <a:pt x="1154" y="2692"/>
                  </a:lnTo>
                  <a:lnTo>
                    <a:pt x="949" y="2666"/>
                  </a:lnTo>
                  <a:lnTo>
                    <a:pt x="820" y="2666"/>
                  </a:lnTo>
                  <a:lnTo>
                    <a:pt x="667" y="2692"/>
                  </a:lnTo>
                  <a:lnTo>
                    <a:pt x="539" y="2743"/>
                  </a:lnTo>
                  <a:lnTo>
                    <a:pt x="410" y="2845"/>
                  </a:lnTo>
                  <a:lnTo>
                    <a:pt x="282" y="2948"/>
                  </a:lnTo>
                  <a:lnTo>
                    <a:pt x="180" y="3050"/>
                  </a:lnTo>
                  <a:lnTo>
                    <a:pt x="128" y="3179"/>
                  </a:lnTo>
                  <a:lnTo>
                    <a:pt x="77" y="3307"/>
                  </a:lnTo>
                  <a:lnTo>
                    <a:pt x="51" y="3563"/>
                  </a:lnTo>
                  <a:lnTo>
                    <a:pt x="77" y="3794"/>
                  </a:lnTo>
                  <a:lnTo>
                    <a:pt x="103" y="4024"/>
                  </a:lnTo>
                  <a:lnTo>
                    <a:pt x="180" y="4255"/>
                  </a:lnTo>
                  <a:lnTo>
                    <a:pt x="282" y="4460"/>
                  </a:lnTo>
                  <a:lnTo>
                    <a:pt x="410" y="4640"/>
                  </a:lnTo>
                  <a:lnTo>
                    <a:pt x="539" y="4845"/>
                  </a:lnTo>
                  <a:lnTo>
                    <a:pt x="692" y="4998"/>
                  </a:lnTo>
                  <a:lnTo>
                    <a:pt x="1051" y="5332"/>
                  </a:lnTo>
                  <a:lnTo>
                    <a:pt x="1436" y="5639"/>
                  </a:lnTo>
                  <a:lnTo>
                    <a:pt x="1846" y="5896"/>
                  </a:lnTo>
                  <a:lnTo>
                    <a:pt x="2256" y="6152"/>
                  </a:lnTo>
                  <a:lnTo>
                    <a:pt x="2589" y="6331"/>
                  </a:lnTo>
                  <a:lnTo>
                    <a:pt x="2948" y="6511"/>
                  </a:lnTo>
                  <a:lnTo>
                    <a:pt x="2282" y="6639"/>
                  </a:lnTo>
                  <a:lnTo>
                    <a:pt x="1641" y="6818"/>
                  </a:lnTo>
                  <a:lnTo>
                    <a:pt x="1307" y="6921"/>
                  </a:lnTo>
                  <a:lnTo>
                    <a:pt x="1000" y="7049"/>
                  </a:lnTo>
                  <a:lnTo>
                    <a:pt x="718" y="7203"/>
                  </a:lnTo>
                  <a:lnTo>
                    <a:pt x="462" y="7357"/>
                  </a:lnTo>
                  <a:lnTo>
                    <a:pt x="333" y="7485"/>
                  </a:lnTo>
                  <a:lnTo>
                    <a:pt x="205" y="7613"/>
                  </a:lnTo>
                  <a:lnTo>
                    <a:pt x="128" y="7741"/>
                  </a:lnTo>
                  <a:lnTo>
                    <a:pt x="77" y="7869"/>
                  </a:lnTo>
                  <a:lnTo>
                    <a:pt x="26" y="8023"/>
                  </a:lnTo>
                  <a:lnTo>
                    <a:pt x="0" y="8151"/>
                  </a:lnTo>
                  <a:lnTo>
                    <a:pt x="26" y="8305"/>
                  </a:lnTo>
                  <a:lnTo>
                    <a:pt x="51" y="8433"/>
                  </a:lnTo>
                  <a:lnTo>
                    <a:pt x="103" y="8561"/>
                  </a:lnTo>
                  <a:lnTo>
                    <a:pt x="154" y="8689"/>
                  </a:lnTo>
                  <a:lnTo>
                    <a:pt x="257" y="8818"/>
                  </a:lnTo>
                  <a:lnTo>
                    <a:pt x="359" y="8920"/>
                  </a:lnTo>
                  <a:lnTo>
                    <a:pt x="487" y="8997"/>
                  </a:lnTo>
                  <a:lnTo>
                    <a:pt x="615" y="9074"/>
                  </a:lnTo>
                  <a:lnTo>
                    <a:pt x="769" y="9125"/>
                  </a:lnTo>
                  <a:lnTo>
                    <a:pt x="949" y="9151"/>
                  </a:lnTo>
                  <a:lnTo>
                    <a:pt x="1256" y="9176"/>
                  </a:lnTo>
                  <a:lnTo>
                    <a:pt x="1538" y="9125"/>
                  </a:lnTo>
                  <a:lnTo>
                    <a:pt x="1820" y="9074"/>
                  </a:lnTo>
                  <a:lnTo>
                    <a:pt x="2102" y="8997"/>
                  </a:lnTo>
                  <a:lnTo>
                    <a:pt x="2666" y="8792"/>
                  </a:lnTo>
                  <a:lnTo>
                    <a:pt x="3204" y="8561"/>
                  </a:lnTo>
                  <a:lnTo>
                    <a:pt x="3743" y="8356"/>
                  </a:lnTo>
                  <a:lnTo>
                    <a:pt x="4281" y="8202"/>
                  </a:lnTo>
                  <a:lnTo>
                    <a:pt x="5357" y="7895"/>
                  </a:lnTo>
                  <a:lnTo>
                    <a:pt x="5562" y="8177"/>
                  </a:lnTo>
                  <a:lnTo>
                    <a:pt x="5793" y="8433"/>
                  </a:lnTo>
                  <a:lnTo>
                    <a:pt x="6024" y="8689"/>
                  </a:lnTo>
                  <a:lnTo>
                    <a:pt x="6306" y="8920"/>
                  </a:lnTo>
                  <a:lnTo>
                    <a:pt x="6588" y="9125"/>
                  </a:lnTo>
                  <a:lnTo>
                    <a:pt x="6895" y="9305"/>
                  </a:lnTo>
                  <a:lnTo>
                    <a:pt x="7177" y="9484"/>
                  </a:lnTo>
                  <a:lnTo>
                    <a:pt x="7485" y="9638"/>
                  </a:lnTo>
                  <a:lnTo>
                    <a:pt x="7792" y="9766"/>
                  </a:lnTo>
                  <a:lnTo>
                    <a:pt x="8126" y="9894"/>
                  </a:lnTo>
                  <a:lnTo>
                    <a:pt x="8459" y="9971"/>
                  </a:lnTo>
                  <a:lnTo>
                    <a:pt x="8792" y="10048"/>
                  </a:lnTo>
                  <a:lnTo>
                    <a:pt x="9151" y="10099"/>
                  </a:lnTo>
                  <a:lnTo>
                    <a:pt x="9484" y="10125"/>
                  </a:lnTo>
                  <a:lnTo>
                    <a:pt x="9843" y="10151"/>
                  </a:lnTo>
                  <a:lnTo>
                    <a:pt x="10202" y="10151"/>
                  </a:lnTo>
                  <a:lnTo>
                    <a:pt x="10535" y="10125"/>
                  </a:lnTo>
                  <a:lnTo>
                    <a:pt x="10894" y="10074"/>
                  </a:lnTo>
                  <a:lnTo>
                    <a:pt x="11586" y="9945"/>
                  </a:lnTo>
                  <a:lnTo>
                    <a:pt x="12253" y="9792"/>
                  </a:lnTo>
                  <a:lnTo>
                    <a:pt x="12893" y="9561"/>
                  </a:lnTo>
                  <a:lnTo>
                    <a:pt x="13509" y="9305"/>
                  </a:lnTo>
                  <a:lnTo>
                    <a:pt x="14098" y="9023"/>
                  </a:lnTo>
                  <a:lnTo>
                    <a:pt x="14662" y="8689"/>
                  </a:lnTo>
                  <a:lnTo>
                    <a:pt x="15226" y="8305"/>
                  </a:lnTo>
                  <a:lnTo>
                    <a:pt x="15764" y="7895"/>
                  </a:lnTo>
                  <a:lnTo>
                    <a:pt x="16277" y="7434"/>
                  </a:lnTo>
                  <a:lnTo>
                    <a:pt x="16738" y="6946"/>
                  </a:lnTo>
                  <a:lnTo>
                    <a:pt x="17174" y="6434"/>
                  </a:lnTo>
                  <a:lnTo>
                    <a:pt x="17558" y="5896"/>
                  </a:lnTo>
                  <a:lnTo>
                    <a:pt x="17892" y="5332"/>
                  </a:lnTo>
                  <a:lnTo>
                    <a:pt x="18045" y="5024"/>
                  </a:lnTo>
                  <a:lnTo>
                    <a:pt x="18174" y="4716"/>
                  </a:lnTo>
                  <a:lnTo>
                    <a:pt x="18276" y="4435"/>
                  </a:lnTo>
                  <a:lnTo>
                    <a:pt x="18379" y="4101"/>
                  </a:lnTo>
                  <a:lnTo>
                    <a:pt x="18456" y="3794"/>
                  </a:lnTo>
                  <a:lnTo>
                    <a:pt x="18532" y="3486"/>
                  </a:lnTo>
                  <a:lnTo>
                    <a:pt x="18558" y="3153"/>
                  </a:lnTo>
                  <a:lnTo>
                    <a:pt x="18584" y="2820"/>
                  </a:lnTo>
                  <a:lnTo>
                    <a:pt x="18584" y="2487"/>
                  </a:lnTo>
                  <a:lnTo>
                    <a:pt x="18584" y="2153"/>
                  </a:lnTo>
                  <a:lnTo>
                    <a:pt x="18532" y="1820"/>
                  </a:lnTo>
                  <a:lnTo>
                    <a:pt x="18481" y="1487"/>
                  </a:lnTo>
                  <a:lnTo>
                    <a:pt x="18456" y="1384"/>
                  </a:lnTo>
                  <a:lnTo>
                    <a:pt x="18404" y="1282"/>
                  </a:lnTo>
                  <a:lnTo>
                    <a:pt x="18327" y="1205"/>
                  </a:lnTo>
                  <a:lnTo>
                    <a:pt x="18250" y="1154"/>
                  </a:lnTo>
                  <a:lnTo>
                    <a:pt x="18174" y="1128"/>
                  </a:lnTo>
                  <a:lnTo>
                    <a:pt x="18071" y="1102"/>
                  </a:lnTo>
                  <a:lnTo>
                    <a:pt x="17892" y="1102"/>
                  </a:lnTo>
                  <a:lnTo>
                    <a:pt x="17712" y="1154"/>
                  </a:lnTo>
                  <a:lnTo>
                    <a:pt x="17635" y="1205"/>
                  </a:lnTo>
                  <a:lnTo>
                    <a:pt x="17558" y="1256"/>
                  </a:lnTo>
                  <a:lnTo>
                    <a:pt x="17482" y="1333"/>
                  </a:lnTo>
                  <a:lnTo>
                    <a:pt x="17430" y="1410"/>
                  </a:lnTo>
                  <a:lnTo>
                    <a:pt x="17405" y="1512"/>
                  </a:lnTo>
                  <a:lnTo>
                    <a:pt x="17405" y="1641"/>
                  </a:lnTo>
                  <a:lnTo>
                    <a:pt x="17353" y="2153"/>
                  </a:lnTo>
                  <a:lnTo>
                    <a:pt x="17251" y="2666"/>
                  </a:lnTo>
                  <a:lnTo>
                    <a:pt x="17097" y="3153"/>
                  </a:lnTo>
                  <a:lnTo>
                    <a:pt x="16918" y="3614"/>
                  </a:lnTo>
                  <a:lnTo>
                    <a:pt x="16687" y="4050"/>
                  </a:lnTo>
                  <a:lnTo>
                    <a:pt x="16405" y="4460"/>
                  </a:lnTo>
                  <a:lnTo>
                    <a:pt x="16097" y="4845"/>
                  </a:lnTo>
                  <a:lnTo>
                    <a:pt x="15764" y="5229"/>
                  </a:lnTo>
                  <a:lnTo>
                    <a:pt x="15380" y="5562"/>
                  </a:lnTo>
                  <a:lnTo>
                    <a:pt x="14995" y="5896"/>
                  </a:lnTo>
                  <a:lnTo>
                    <a:pt x="14559" y="6178"/>
                  </a:lnTo>
                  <a:lnTo>
                    <a:pt x="14124" y="6459"/>
                  </a:lnTo>
                  <a:lnTo>
                    <a:pt x="13688" y="6690"/>
                  </a:lnTo>
                  <a:lnTo>
                    <a:pt x="13227" y="6921"/>
                  </a:lnTo>
                  <a:lnTo>
                    <a:pt x="12740" y="7100"/>
                  </a:lnTo>
                  <a:lnTo>
                    <a:pt x="12278" y="7254"/>
                  </a:lnTo>
                  <a:lnTo>
                    <a:pt x="11842" y="7382"/>
                  </a:lnTo>
                  <a:lnTo>
                    <a:pt x="11432" y="7459"/>
                  </a:lnTo>
                  <a:lnTo>
                    <a:pt x="11022" y="7510"/>
                  </a:lnTo>
                  <a:lnTo>
                    <a:pt x="10586" y="7536"/>
                  </a:lnTo>
                  <a:lnTo>
                    <a:pt x="10176" y="7536"/>
                  </a:lnTo>
                  <a:lnTo>
                    <a:pt x="9766" y="7485"/>
                  </a:lnTo>
                  <a:lnTo>
                    <a:pt x="9356" y="7408"/>
                  </a:lnTo>
                  <a:lnTo>
                    <a:pt x="8920" y="7305"/>
                  </a:lnTo>
                  <a:lnTo>
                    <a:pt x="8741" y="7228"/>
                  </a:lnTo>
                  <a:lnTo>
                    <a:pt x="8561" y="7152"/>
                  </a:lnTo>
                  <a:lnTo>
                    <a:pt x="8254" y="6946"/>
                  </a:lnTo>
                  <a:lnTo>
                    <a:pt x="7972" y="6716"/>
                  </a:lnTo>
                  <a:lnTo>
                    <a:pt x="7690" y="6459"/>
                  </a:lnTo>
                  <a:lnTo>
                    <a:pt x="7152" y="5947"/>
                  </a:lnTo>
                  <a:lnTo>
                    <a:pt x="6870" y="5716"/>
                  </a:lnTo>
                  <a:lnTo>
                    <a:pt x="6536" y="5511"/>
                  </a:lnTo>
                  <a:lnTo>
                    <a:pt x="6485" y="5075"/>
                  </a:lnTo>
                  <a:lnTo>
                    <a:pt x="6408" y="4614"/>
                  </a:lnTo>
                  <a:lnTo>
                    <a:pt x="6280" y="3742"/>
                  </a:lnTo>
                  <a:lnTo>
                    <a:pt x="6229" y="3358"/>
                  </a:lnTo>
                  <a:lnTo>
                    <a:pt x="6203" y="2948"/>
                  </a:lnTo>
                  <a:lnTo>
                    <a:pt x="6152" y="2076"/>
                  </a:lnTo>
                  <a:lnTo>
                    <a:pt x="6101" y="1641"/>
                  </a:lnTo>
                  <a:lnTo>
                    <a:pt x="6024" y="1231"/>
                  </a:lnTo>
                  <a:lnTo>
                    <a:pt x="5896" y="846"/>
                  </a:lnTo>
                  <a:lnTo>
                    <a:pt x="5819" y="667"/>
                  </a:lnTo>
                  <a:lnTo>
                    <a:pt x="5742" y="513"/>
                  </a:lnTo>
                  <a:lnTo>
                    <a:pt x="5639" y="359"/>
                  </a:lnTo>
                  <a:lnTo>
                    <a:pt x="5511" y="231"/>
                  </a:lnTo>
                  <a:lnTo>
                    <a:pt x="5409" y="154"/>
                  </a:lnTo>
                  <a:lnTo>
                    <a:pt x="5255" y="77"/>
                  </a:lnTo>
                  <a:lnTo>
                    <a:pt x="5127" y="26"/>
                  </a:lnTo>
                  <a:lnTo>
                    <a:pt x="497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0"/>
            <p:cNvSpPr/>
            <p:nvPr/>
          </p:nvSpPr>
          <p:spPr>
            <a:xfrm>
              <a:off x="3761350" y="2765588"/>
              <a:ext cx="323650" cy="509450"/>
            </a:xfrm>
            <a:custGeom>
              <a:avLst/>
              <a:gdLst/>
              <a:ahLst/>
              <a:cxnLst/>
              <a:rect l="l" t="t" r="r" b="b"/>
              <a:pathLst>
                <a:path w="12946" h="20378" extrusionOk="0">
                  <a:moveTo>
                    <a:pt x="11766" y="0"/>
                  </a:moveTo>
                  <a:lnTo>
                    <a:pt x="11587" y="26"/>
                  </a:lnTo>
                  <a:lnTo>
                    <a:pt x="11433" y="103"/>
                  </a:lnTo>
                  <a:lnTo>
                    <a:pt x="11382" y="154"/>
                  </a:lnTo>
                  <a:lnTo>
                    <a:pt x="11305" y="205"/>
                  </a:lnTo>
                  <a:lnTo>
                    <a:pt x="11279" y="308"/>
                  </a:lnTo>
                  <a:lnTo>
                    <a:pt x="11254" y="385"/>
                  </a:lnTo>
                  <a:lnTo>
                    <a:pt x="11228" y="487"/>
                  </a:lnTo>
                  <a:lnTo>
                    <a:pt x="11228" y="590"/>
                  </a:lnTo>
                  <a:lnTo>
                    <a:pt x="11305" y="1205"/>
                  </a:lnTo>
                  <a:lnTo>
                    <a:pt x="11356" y="1820"/>
                  </a:lnTo>
                  <a:lnTo>
                    <a:pt x="11382" y="2410"/>
                  </a:lnTo>
                  <a:lnTo>
                    <a:pt x="11382" y="3025"/>
                  </a:lnTo>
                  <a:lnTo>
                    <a:pt x="11356" y="3640"/>
                  </a:lnTo>
                  <a:lnTo>
                    <a:pt x="11305" y="4255"/>
                  </a:lnTo>
                  <a:lnTo>
                    <a:pt x="11228" y="4870"/>
                  </a:lnTo>
                  <a:lnTo>
                    <a:pt x="11100" y="5485"/>
                  </a:lnTo>
                  <a:lnTo>
                    <a:pt x="10972" y="6075"/>
                  </a:lnTo>
                  <a:lnTo>
                    <a:pt x="10818" y="6665"/>
                  </a:lnTo>
                  <a:lnTo>
                    <a:pt x="10638" y="7254"/>
                  </a:lnTo>
                  <a:lnTo>
                    <a:pt x="10433" y="7818"/>
                  </a:lnTo>
                  <a:lnTo>
                    <a:pt x="10228" y="8408"/>
                  </a:lnTo>
                  <a:lnTo>
                    <a:pt x="9972" y="8946"/>
                  </a:lnTo>
                  <a:lnTo>
                    <a:pt x="9690" y="9484"/>
                  </a:lnTo>
                  <a:lnTo>
                    <a:pt x="9382" y="10022"/>
                  </a:lnTo>
                  <a:lnTo>
                    <a:pt x="8665" y="11278"/>
                  </a:lnTo>
                  <a:lnTo>
                    <a:pt x="8203" y="11996"/>
                  </a:lnTo>
                  <a:lnTo>
                    <a:pt x="7947" y="12355"/>
                  </a:lnTo>
                  <a:lnTo>
                    <a:pt x="7691" y="12688"/>
                  </a:lnTo>
                  <a:lnTo>
                    <a:pt x="7409" y="12970"/>
                  </a:lnTo>
                  <a:lnTo>
                    <a:pt x="7127" y="13226"/>
                  </a:lnTo>
                  <a:lnTo>
                    <a:pt x="6845" y="13457"/>
                  </a:lnTo>
                  <a:lnTo>
                    <a:pt x="6537" y="13611"/>
                  </a:lnTo>
                  <a:lnTo>
                    <a:pt x="6383" y="13662"/>
                  </a:lnTo>
                  <a:lnTo>
                    <a:pt x="6230" y="13713"/>
                  </a:lnTo>
                  <a:lnTo>
                    <a:pt x="5743" y="13713"/>
                  </a:lnTo>
                  <a:lnTo>
                    <a:pt x="5589" y="13662"/>
                  </a:lnTo>
                  <a:lnTo>
                    <a:pt x="5409" y="13585"/>
                  </a:lnTo>
                  <a:lnTo>
                    <a:pt x="5256" y="13508"/>
                  </a:lnTo>
                  <a:lnTo>
                    <a:pt x="5102" y="13431"/>
                  </a:lnTo>
                  <a:lnTo>
                    <a:pt x="4922" y="13380"/>
                  </a:lnTo>
                  <a:lnTo>
                    <a:pt x="4794" y="12944"/>
                  </a:lnTo>
                  <a:lnTo>
                    <a:pt x="4589" y="12534"/>
                  </a:lnTo>
                  <a:lnTo>
                    <a:pt x="4384" y="12150"/>
                  </a:lnTo>
                  <a:lnTo>
                    <a:pt x="4179" y="11765"/>
                  </a:lnTo>
                  <a:lnTo>
                    <a:pt x="3820" y="11125"/>
                  </a:lnTo>
                  <a:lnTo>
                    <a:pt x="3436" y="10458"/>
                  </a:lnTo>
                  <a:lnTo>
                    <a:pt x="3231" y="10151"/>
                  </a:lnTo>
                  <a:lnTo>
                    <a:pt x="3000" y="9869"/>
                  </a:lnTo>
                  <a:lnTo>
                    <a:pt x="2769" y="9587"/>
                  </a:lnTo>
                  <a:lnTo>
                    <a:pt x="2487" y="9356"/>
                  </a:lnTo>
                  <a:lnTo>
                    <a:pt x="2385" y="9305"/>
                  </a:lnTo>
                  <a:lnTo>
                    <a:pt x="2282" y="9253"/>
                  </a:lnTo>
                  <a:lnTo>
                    <a:pt x="2154" y="9228"/>
                  </a:lnTo>
                  <a:lnTo>
                    <a:pt x="1949" y="9228"/>
                  </a:lnTo>
                  <a:lnTo>
                    <a:pt x="1821" y="9253"/>
                  </a:lnTo>
                  <a:lnTo>
                    <a:pt x="1616" y="9356"/>
                  </a:lnTo>
                  <a:lnTo>
                    <a:pt x="1436" y="9510"/>
                  </a:lnTo>
                  <a:lnTo>
                    <a:pt x="1283" y="9689"/>
                  </a:lnTo>
                  <a:lnTo>
                    <a:pt x="1231" y="9792"/>
                  </a:lnTo>
                  <a:lnTo>
                    <a:pt x="1206" y="9894"/>
                  </a:lnTo>
                  <a:lnTo>
                    <a:pt x="1180" y="9997"/>
                  </a:lnTo>
                  <a:lnTo>
                    <a:pt x="1154" y="10125"/>
                  </a:lnTo>
                  <a:lnTo>
                    <a:pt x="1206" y="10458"/>
                  </a:lnTo>
                  <a:lnTo>
                    <a:pt x="1283" y="10791"/>
                  </a:lnTo>
                  <a:lnTo>
                    <a:pt x="1411" y="11099"/>
                  </a:lnTo>
                  <a:lnTo>
                    <a:pt x="1590" y="11381"/>
                  </a:lnTo>
                  <a:lnTo>
                    <a:pt x="1770" y="11688"/>
                  </a:lnTo>
                  <a:lnTo>
                    <a:pt x="1975" y="11970"/>
                  </a:lnTo>
                  <a:lnTo>
                    <a:pt x="2359" y="12509"/>
                  </a:lnTo>
                  <a:lnTo>
                    <a:pt x="2846" y="13278"/>
                  </a:lnTo>
                  <a:lnTo>
                    <a:pt x="3333" y="14047"/>
                  </a:lnTo>
                  <a:lnTo>
                    <a:pt x="2897" y="13944"/>
                  </a:lnTo>
                  <a:lnTo>
                    <a:pt x="2487" y="13816"/>
                  </a:lnTo>
                  <a:lnTo>
                    <a:pt x="2077" y="13662"/>
                  </a:lnTo>
                  <a:lnTo>
                    <a:pt x="1898" y="13585"/>
                  </a:lnTo>
                  <a:lnTo>
                    <a:pt x="1693" y="13457"/>
                  </a:lnTo>
                  <a:lnTo>
                    <a:pt x="1539" y="13380"/>
                  </a:lnTo>
                  <a:lnTo>
                    <a:pt x="1334" y="13329"/>
                  </a:lnTo>
                  <a:lnTo>
                    <a:pt x="1129" y="13303"/>
                  </a:lnTo>
                  <a:lnTo>
                    <a:pt x="949" y="13303"/>
                  </a:lnTo>
                  <a:lnTo>
                    <a:pt x="744" y="13355"/>
                  </a:lnTo>
                  <a:lnTo>
                    <a:pt x="565" y="13406"/>
                  </a:lnTo>
                  <a:lnTo>
                    <a:pt x="385" y="13508"/>
                  </a:lnTo>
                  <a:lnTo>
                    <a:pt x="257" y="13662"/>
                  </a:lnTo>
                  <a:lnTo>
                    <a:pt x="155" y="13816"/>
                  </a:lnTo>
                  <a:lnTo>
                    <a:pt x="78" y="13970"/>
                  </a:lnTo>
                  <a:lnTo>
                    <a:pt x="27" y="14124"/>
                  </a:lnTo>
                  <a:lnTo>
                    <a:pt x="1" y="14303"/>
                  </a:lnTo>
                  <a:lnTo>
                    <a:pt x="27" y="14457"/>
                  </a:lnTo>
                  <a:lnTo>
                    <a:pt x="52" y="14636"/>
                  </a:lnTo>
                  <a:lnTo>
                    <a:pt x="103" y="14790"/>
                  </a:lnTo>
                  <a:lnTo>
                    <a:pt x="180" y="14944"/>
                  </a:lnTo>
                  <a:lnTo>
                    <a:pt x="283" y="15098"/>
                  </a:lnTo>
                  <a:lnTo>
                    <a:pt x="385" y="15226"/>
                  </a:lnTo>
                  <a:lnTo>
                    <a:pt x="642" y="15482"/>
                  </a:lnTo>
                  <a:lnTo>
                    <a:pt x="924" y="15687"/>
                  </a:lnTo>
                  <a:lnTo>
                    <a:pt x="1077" y="15764"/>
                  </a:lnTo>
                  <a:lnTo>
                    <a:pt x="1231" y="15841"/>
                  </a:lnTo>
                  <a:lnTo>
                    <a:pt x="1590" y="15943"/>
                  </a:lnTo>
                  <a:lnTo>
                    <a:pt x="1949" y="16020"/>
                  </a:lnTo>
                  <a:lnTo>
                    <a:pt x="2333" y="16072"/>
                  </a:lnTo>
                  <a:lnTo>
                    <a:pt x="2692" y="16097"/>
                  </a:lnTo>
                  <a:lnTo>
                    <a:pt x="3077" y="16123"/>
                  </a:lnTo>
                  <a:lnTo>
                    <a:pt x="3461" y="16097"/>
                  </a:lnTo>
                  <a:lnTo>
                    <a:pt x="3871" y="16046"/>
                  </a:lnTo>
                  <a:lnTo>
                    <a:pt x="4256" y="15969"/>
                  </a:lnTo>
                  <a:lnTo>
                    <a:pt x="4051" y="16302"/>
                  </a:lnTo>
                  <a:lnTo>
                    <a:pt x="3820" y="16635"/>
                  </a:lnTo>
                  <a:lnTo>
                    <a:pt x="3333" y="17251"/>
                  </a:lnTo>
                  <a:lnTo>
                    <a:pt x="3154" y="17481"/>
                  </a:lnTo>
                  <a:lnTo>
                    <a:pt x="2949" y="17712"/>
                  </a:lnTo>
                  <a:lnTo>
                    <a:pt x="2744" y="17943"/>
                  </a:lnTo>
                  <a:lnTo>
                    <a:pt x="2564" y="18199"/>
                  </a:lnTo>
                  <a:lnTo>
                    <a:pt x="2385" y="18455"/>
                  </a:lnTo>
                  <a:lnTo>
                    <a:pt x="2257" y="18712"/>
                  </a:lnTo>
                  <a:lnTo>
                    <a:pt x="2180" y="18994"/>
                  </a:lnTo>
                  <a:lnTo>
                    <a:pt x="2154" y="19122"/>
                  </a:lnTo>
                  <a:lnTo>
                    <a:pt x="2154" y="19276"/>
                  </a:lnTo>
                  <a:lnTo>
                    <a:pt x="2180" y="19429"/>
                  </a:lnTo>
                  <a:lnTo>
                    <a:pt x="2205" y="19583"/>
                  </a:lnTo>
                  <a:lnTo>
                    <a:pt x="2257" y="19711"/>
                  </a:lnTo>
                  <a:lnTo>
                    <a:pt x="2333" y="19839"/>
                  </a:lnTo>
                  <a:lnTo>
                    <a:pt x="2410" y="19968"/>
                  </a:lnTo>
                  <a:lnTo>
                    <a:pt x="2513" y="20070"/>
                  </a:lnTo>
                  <a:lnTo>
                    <a:pt x="2615" y="20147"/>
                  </a:lnTo>
                  <a:lnTo>
                    <a:pt x="2718" y="20224"/>
                  </a:lnTo>
                  <a:lnTo>
                    <a:pt x="2846" y="20275"/>
                  </a:lnTo>
                  <a:lnTo>
                    <a:pt x="2974" y="20327"/>
                  </a:lnTo>
                  <a:lnTo>
                    <a:pt x="3102" y="20352"/>
                  </a:lnTo>
                  <a:lnTo>
                    <a:pt x="3256" y="20378"/>
                  </a:lnTo>
                  <a:lnTo>
                    <a:pt x="3384" y="20352"/>
                  </a:lnTo>
                  <a:lnTo>
                    <a:pt x="3538" y="20327"/>
                  </a:lnTo>
                  <a:lnTo>
                    <a:pt x="3666" y="20301"/>
                  </a:lnTo>
                  <a:lnTo>
                    <a:pt x="3820" y="20224"/>
                  </a:lnTo>
                  <a:lnTo>
                    <a:pt x="3948" y="20147"/>
                  </a:lnTo>
                  <a:lnTo>
                    <a:pt x="4076" y="20045"/>
                  </a:lnTo>
                  <a:lnTo>
                    <a:pt x="4205" y="19916"/>
                  </a:lnTo>
                  <a:lnTo>
                    <a:pt x="4307" y="19788"/>
                  </a:lnTo>
                  <a:lnTo>
                    <a:pt x="4512" y="19481"/>
                  </a:lnTo>
                  <a:lnTo>
                    <a:pt x="4692" y="19147"/>
                  </a:lnTo>
                  <a:lnTo>
                    <a:pt x="4871" y="18814"/>
                  </a:lnTo>
                  <a:lnTo>
                    <a:pt x="4999" y="18455"/>
                  </a:lnTo>
                  <a:lnTo>
                    <a:pt x="5256" y="17815"/>
                  </a:lnTo>
                  <a:lnTo>
                    <a:pt x="5358" y="17533"/>
                  </a:lnTo>
                  <a:lnTo>
                    <a:pt x="5435" y="17225"/>
                  </a:lnTo>
                  <a:lnTo>
                    <a:pt x="5512" y="16917"/>
                  </a:lnTo>
                  <a:lnTo>
                    <a:pt x="5563" y="16610"/>
                  </a:lnTo>
                  <a:lnTo>
                    <a:pt x="5871" y="16584"/>
                  </a:lnTo>
                  <a:lnTo>
                    <a:pt x="6178" y="16507"/>
                  </a:lnTo>
                  <a:lnTo>
                    <a:pt x="6512" y="16379"/>
                  </a:lnTo>
                  <a:lnTo>
                    <a:pt x="6819" y="16251"/>
                  </a:lnTo>
                  <a:lnTo>
                    <a:pt x="7152" y="16072"/>
                  </a:lnTo>
                  <a:lnTo>
                    <a:pt x="7486" y="15892"/>
                  </a:lnTo>
                  <a:lnTo>
                    <a:pt x="7793" y="15661"/>
                  </a:lnTo>
                  <a:lnTo>
                    <a:pt x="8101" y="15431"/>
                  </a:lnTo>
                  <a:lnTo>
                    <a:pt x="8690" y="14944"/>
                  </a:lnTo>
                  <a:lnTo>
                    <a:pt x="9229" y="14457"/>
                  </a:lnTo>
                  <a:lnTo>
                    <a:pt x="9690" y="13970"/>
                  </a:lnTo>
                  <a:lnTo>
                    <a:pt x="10049" y="13534"/>
                  </a:lnTo>
                  <a:lnTo>
                    <a:pt x="10561" y="12791"/>
                  </a:lnTo>
                  <a:lnTo>
                    <a:pt x="11023" y="12022"/>
                  </a:lnTo>
                  <a:lnTo>
                    <a:pt x="11433" y="11253"/>
                  </a:lnTo>
                  <a:lnTo>
                    <a:pt x="11792" y="10458"/>
                  </a:lnTo>
                  <a:lnTo>
                    <a:pt x="12125" y="9664"/>
                  </a:lnTo>
                  <a:lnTo>
                    <a:pt x="12381" y="8843"/>
                  </a:lnTo>
                  <a:lnTo>
                    <a:pt x="12612" y="8049"/>
                  </a:lnTo>
                  <a:lnTo>
                    <a:pt x="12766" y="7203"/>
                  </a:lnTo>
                  <a:lnTo>
                    <a:pt x="12868" y="6383"/>
                  </a:lnTo>
                  <a:lnTo>
                    <a:pt x="12945" y="5537"/>
                  </a:lnTo>
                  <a:lnTo>
                    <a:pt x="12945" y="4691"/>
                  </a:lnTo>
                  <a:lnTo>
                    <a:pt x="12894" y="3819"/>
                  </a:lnTo>
                  <a:lnTo>
                    <a:pt x="12791" y="2948"/>
                  </a:lnTo>
                  <a:lnTo>
                    <a:pt x="12638" y="2102"/>
                  </a:lnTo>
                  <a:lnTo>
                    <a:pt x="12433" y="1205"/>
                  </a:lnTo>
                  <a:lnTo>
                    <a:pt x="12151" y="333"/>
                  </a:lnTo>
                  <a:lnTo>
                    <a:pt x="12125" y="231"/>
                  </a:lnTo>
                  <a:lnTo>
                    <a:pt x="12074" y="154"/>
                  </a:lnTo>
                  <a:lnTo>
                    <a:pt x="11997" y="77"/>
                  </a:lnTo>
                  <a:lnTo>
                    <a:pt x="11920" y="51"/>
                  </a:lnTo>
                  <a:lnTo>
                    <a:pt x="118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0"/>
            <p:cNvSpPr/>
            <p:nvPr/>
          </p:nvSpPr>
          <p:spPr>
            <a:xfrm>
              <a:off x="3211550" y="1840913"/>
              <a:ext cx="1357900" cy="987500"/>
            </a:xfrm>
            <a:custGeom>
              <a:avLst/>
              <a:gdLst/>
              <a:ahLst/>
              <a:cxnLst/>
              <a:rect l="l" t="t" r="r" b="b"/>
              <a:pathLst>
                <a:path w="54316" h="39500" extrusionOk="0">
                  <a:moveTo>
                    <a:pt x="40243" y="0"/>
                  </a:moveTo>
                  <a:lnTo>
                    <a:pt x="39423" y="26"/>
                  </a:lnTo>
                  <a:lnTo>
                    <a:pt x="38628" y="103"/>
                  </a:lnTo>
                  <a:lnTo>
                    <a:pt x="37885" y="205"/>
                  </a:lnTo>
                  <a:lnTo>
                    <a:pt x="37142" y="308"/>
                  </a:lnTo>
                  <a:lnTo>
                    <a:pt x="36424" y="461"/>
                  </a:lnTo>
                  <a:lnTo>
                    <a:pt x="35757" y="641"/>
                  </a:lnTo>
                  <a:lnTo>
                    <a:pt x="35091" y="820"/>
                  </a:lnTo>
                  <a:lnTo>
                    <a:pt x="34476" y="1051"/>
                  </a:lnTo>
                  <a:lnTo>
                    <a:pt x="33861" y="1307"/>
                  </a:lnTo>
                  <a:lnTo>
                    <a:pt x="33297" y="1564"/>
                  </a:lnTo>
                  <a:lnTo>
                    <a:pt x="32733" y="1846"/>
                  </a:lnTo>
                  <a:lnTo>
                    <a:pt x="32195" y="2153"/>
                  </a:lnTo>
                  <a:lnTo>
                    <a:pt x="31682" y="2486"/>
                  </a:lnTo>
                  <a:lnTo>
                    <a:pt x="31195" y="2820"/>
                  </a:lnTo>
                  <a:lnTo>
                    <a:pt x="30734" y="3178"/>
                  </a:lnTo>
                  <a:lnTo>
                    <a:pt x="30298" y="3563"/>
                  </a:lnTo>
                  <a:lnTo>
                    <a:pt x="29862" y="3947"/>
                  </a:lnTo>
                  <a:lnTo>
                    <a:pt x="29478" y="4358"/>
                  </a:lnTo>
                  <a:lnTo>
                    <a:pt x="29093" y="4768"/>
                  </a:lnTo>
                  <a:lnTo>
                    <a:pt x="28709" y="5203"/>
                  </a:lnTo>
                  <a:lnTo>
                    <a:pt x="28375" y="5639"/>
                  </a:lnTo>
                  <a:lnTo>
                    <a:pt x="28042" y="6101"/>
                  </a:lnTo>
                  <a:lnTo>
                    <a:pt x="27735" y="6562"/>
                  </a:lnTo>
                  <a:lnTo>
                    <a:pt x="27453" y="7023"/>
                  </a:lnTo>
                  <a:lnTo>
                    <a:pt x="27171" y="7510"/>
                  </a:lnTo>
                  <a:lnTo>
                    <a:pt x="26914" y="7972"/>
                  </a:lnTo>
                  <a:lnTo>
                    <a:pt x="26684" y="8459"/>
                  </a:lnTo>
                  <a:lnTo>
                    <a:pt x="26248" y="9458"/>
                  </a:lnTo>
                  <a:lnTo>
                    <a:pt x="25863" y="10458"/>
                  </a:lnTo>
                  <a:lnTo>
                    <a:pt x="25530" y="11432"/>
                  </a:lnTo>
                  <a:lnTo>
                    <a:pt x="25274" y="12432"/>
                  </a:lnTo>
                  <a:lnTo>
                    <a:pt x="25043" y="13406"/>
                  </a:lnTo>
                  <a:lnTo>
                    <a:pt x="24864" y="14354"/>
                  </a:lnTo>
                  <a:lnTo>
                    <a:pt x="24710" y="15277"/>
                  </a:lnTo>
                  <a:lnTo>
                    <a:pt x="24582" y="16148"/>
                  </a:lnTo>
                  <a:lnTo>
                    <a:pt x="24505" y="16969"/>
                  </a:lnTo>
                  <a:lnTo>
                    <a:pt x="24454" y="17763"/>
                  </a:lnTo>
                  <a:lnTo>
                    <a:pt x="24402" y="18481"/>
                  </a:lnTo>
                  <a:lnTo>
                    <a:pt x="24377" y="19122"/>
                  </a:lnTo>
                  <a:lnTo>
                    <a:pt x="24377" y="20173"/>
                  </a:lnTo>
                  <a:lnTo>
                    <a:pt x="24402" y="20839"/>
                  </a:lnTo>
                  <a:lnTo>
                    <a:pt x="24428" y="21095"/>
                  </a:lnTo>
                  <a:lnTo>
                    <a:pt x="24249" y="21121"/>
                  </a:lnTo>
                  <a:lnTo>
                    <a:pt x="24018" y="21147"/>
                  </a:lnTo>
                  <a:lnTo>
                    <a:pt x="23710" y="21147"/>
                  </a:lnTo>
                  <a:lnTo>
                    <a:pt x="23326" y="21121"/>
                  </a:lnTo>
                  <a:lnTo>
                    <a:pt x="22864" y="21070"/>
                  </a:lnTo>
                  <a:lnTo>
                    <a:pt x="22352" y="20916"/>
                  </a:lnTo>
                  <a:lnTo>
                    <a:pt x="21762" y="20711"/>
                  </a:lnTo>
                  <a:lnTo>
                    <a:pt x="21455" y="20583"/>
                  </a:lnTo>
                  <a:lnTo>
                    <a:pt x="21121" y="20429"/>
                  </a:lnTo>
                  <a:lnTo>
                    <a:pt x="20763" y="20249"/>
                  </a:lnTo>
                  <a:lnTo>
                    <a:pt x="20429" y="20019"/>
                  </a:lnTo>
                  <a:lnTo>
                    <a:pt x="20045" y="19788"/>
                  </a:lnTo>
                  <a:lnTo>
                    <a:pt x="19660" y="19506"/>
                  </a:lnTo>
                  <a:lnTo>
                    <a:pt x="19276" y="19199"/>
                  </a:lnTo>
                  <a:lnTo>
                    <a:pt x="18866" y="18865"/>
                  </a:lnTo>
                  <a:lnTo>
                    <a:pt x="18456" y="18481"/>
                  </a:lnTo>
                  <a:lnTo>
                    <a:pt x="18020" y="18071"/>
                  </a:lnTo>
                  <a:lnTo>
                    <a:pt x="17584" y="17609"/>
                  </a:lnTo>
                  <a:lnTo>
                    <a:pt x="17148" y="17097"/>
                  </a:lnTo>
                  <a:lnTo>
                    <a:pt x="16687" y="16558"/>
                  </a:lnTo>
                  <a:lnTo>
                    <a:pt x="16226" y="15969"/>
                  </a:lnTo>
                  <a:lnTo>
                    <a:pt x="15764" y="15328"/>
                  </a:lnTo>
                  <a:lnTo>
                    <a:pt x="15277" y="14636"/>
                  </a:lnTo>
                  <a:lnTo>
                    <a:pt x="14867" y="13995"/>
                  </a:lnTo>
                  <a:lnTo>
                    <a:pt x="14508" y="13380"/>
                  </a:lnTo>
                  <a:lnTo>
                    <a:pt x="14175" y="12765"/>
                  </a:lnTo>
                  <a:lnTo>
                    <a:pt x="13867" y="12150"/>
                  </a:lnTo>
                  <a:lnTo>
                    <a:pt x="13560" y="11535"/>
                  </a:lnTo>
                  <a:lnTo>
                    <a:pt x="13304" y="10894"/>
                  </a:lnTo>
                  <a:lnTo>
                    <a:pt x="13022" y="10227"/>
                  </a:lnTo>
                  <a:lnTo>
                    <a:pt x="12765" y="9535"/>
                  </a:lnTo>
                  <a:lnTo>
                    <a:pt x="12688" y="9330"/>
                  </a:lnTo>
                  <a:lnTo>
                    <a:pt x="12560" y="9151"/>
                  </a:lnTo>
                  <a:lnTo>
                    <a:pt x="12432" y="8997"/>
                  </a:lnTo>
                  <a:lnTo>
                    <a:pt x="12278" y="8843"/>
                  </a:lnTo>
                  <a:lnTo>
                    <a:pt x="12124" y="8741"/>
                  </a:lnTo>
                  <a:lnTo>
                    <a:pt x="11945" y="8638"/>
                  </a:lnTo>
                  <a:lnTo>
                    <a:pt x="11766" y="8561"/>
                  </a:lnTo>
                  <a:lnTo>
                    <a:pt x="11560" y="8510"/>
                  </a:lnTo>
                  <a:lnTo>
                    <a:pt x="11355" y="8484"/>
                  </a:lnTo>
                  <a:lnTo>
                    <a:pt x="11176" y="8510"/>
                  </a:lnTo>
                  <a:lnTo>
                    <a:pt x="10971" y="8536"/>
                  </a:lnTo>
                  <a:lnTo>
                    <a:pt x="10792" y="8612"/>
                  </a:lnTo>
                  <a:lnTo>
                    <a:pt x="10612" y="8689"/>
                  </a:lnTo>
                  <a:lnTo>
                    <a:pt x="10458" y="8818"/>
                  </a:lnTo>
                  <a:lnTo>
                    <a:pt x="10305" y="8997"/>
                  </a:lnTo>
                  <a:lnTo>
                    <a:pt x="10176" y="9202"/>
                  </a:lnTo>
                  <a:lnTo>
                    <a:pt x="9946" y="9663"/>
                  </a:lnTo>
                  <a:lnTo>
                    <a:pt x="9741" y="10150"/>
                  </a:lnTo>
                  <a:lnTo>
                    <a:pt x="9612" y="10637"/>
                  </a:lnTo>
                  <a:lnTo>
                    <a:pt x="9510" y="11150"/>
                  </a:lnTo>
                  <a:lnTo>
                    <a:pt x="9433" y="11637"/>
                  </a:lnTo>
                  <a:lnTo>
                    <a:pt x="9407" y="12150"/>
                  </a:lnTo>
                  <a:lnTo>
                    <a:pt x="9433" y="12637"/>
                  </a:lnTo>
                  <a:lnTo>
                    <a:pt x="9484" y="13149"/>
                  </a:lnTo>
                  <a:lnTo>
                    <a:pt x="9202" y="12662"/>
                  </a:lnTo>
                  <a:lnTo>
                    <a:pt x="8946" y="12201"/>
                  </a:lnTo>
                  <a:lnTo>
                    <a:pt x="8741" y="11714"/>
                  </a:lnTo>
                  <a:lnTo>
                    <a:pt x="8510" y="11227"/>
                  </a:lnTo>
                  <a:lnTo>
                    <a:pt x="8126" y="10202"/>
                  </a:lnTo>
                  <a:lnTo>
                    <a:pt x="7716" y="9151"/>
                  </a:lnTo>
                  <a:lnTo>
                    <a:pt x="7639" y="8946"/>
                  </a:lnTo>
                  <a:lnTo>
                    <a:pt x="7536" y="8766"/>
                  </a:lnTo>
                  <a:lnTo>
                    <a:pt x="7382" y="8612"/>
                  </a:lnTo>
                  <a:lnTo>
                    <a:pt x="7229" y="8459"/>
                  </a:lnTo>
                  <a:lnTo>
                    <a:pt x="7075" y="8356"/>
                  </a:lnTo>
                  <a:lnTo>
                    <a:pt x="6895" y="8254"/>
                  </a:lnTo>
                  <a:lnTo>
                    <a:pt x="6716" y="8177"/>
                  </a:lnTo>
                  <a:lnTo>
                    <a:pt x="6511" y="8125"/>
                  </a:lnTo>
                  <a:lnTo>
                    <a:pt x="6306" y="8100"/>
                  </a:lnTo>
                  <a:lnTo>
                    <a:pt x="6126" y="8125"/>
                  </a:lnTo>
                  <a:lnTo>
                    <a:pt x="5921" y="8151"/>
                  </a:lnTo>
                  <a:lnTo>
                    <a:pt x="5742" y="8202"/>
                  </a:lnTo>
                  <a:lnTo>
                    <a:pt x="5563" y="8305"/>
                  </a:lnTo>
                  <a:lnTo>
                    <a:pt x="5409" y="8433"/>
                  </a:lnTo>
                  <a:lnTo>
                    <a:pt x="5255" y="8612"/>
                  </a:lnTo>
                  <a:lnTo>
                    <a:pt x="5127" y="8792"/>
                  </a:lnTo>
                  <a:lnTo>
                    <a:pt x="4973" y="9099"/>
                  </a:lnTo>
                  <a:lnTo>
                    <a:pt x="4845" y="9407"/>
                  </a:lnTo>
                  <a:lnTo>
                    <a:pt x="4717" y="9689"/>
                  </a:lnTo>
                  <a:lnTo>
                    <a:pt x="4640" y="9997"/>
                  </a:lnTo>
                  <a:lnTo>
                    <a:pt x="4537" y="10304"/>
                  </a:lnTo>
                  <a:lnTo>
                    <a:pt x="4486" y="10612"/>
                  </a:lnTo>
                  <a:lnTo>
                    <a:pt x="4435" y="10919"/>
                  </a:lnTo>
                  <a:lnTo>
                    <a:pt x="4383" y="11227"/>
                  </a:lnTo>
                  <a:lnTo>
                    <a:pt x="4383" y="11868"/>
                  </a:lnTo>
                  <a:lnTo>
                    <a:pt x="4409" y="12483"/>
                  </a:lnTo>
                  <a:lnTo>
                    <a:pt x="4486" y="13098"/>
                  </a:lnTo>
                  <a:lnTo>
                    <a:pt x="4614" y="13739"/>
                  </a:lnTo>
                  <a:lnTo>
                    <a:pt x="4076" y="12637"/>
                  </a:lnTo>
                  <a:lnTo>
                    <a:pt x="3589" y="11535"/>
                  </a:lnTo>
                  <a:lnTo>
                    <a:pt x="2640" y="9305"/>
                  </a:lnTo>
                  <a:lnTo>
                    <a:pt x="2589" y="9202"/>
                  </a:lnTo>
                  <a:lnTo>
                    <a:pt x="2512" y="9099"/>
                  </a:lnTo>
                  <a:lnTo>
                    <a:pt x="2435" y="9023"/>
                  </a:lnTo>
                  <a:lnTo>
                    <a:pt x="2333" y="8971"/>
                  </a:lnTo>
                  <a:lnTo>
                    <a:pt x="2128" y="8869"/>
                  </a:lnTo>
                  <a:lnTo>
                    <a:pt x="1871" y="8792"/>
                  </a:lnTo>
                  <a:lnTo>
                    <a:pt x="1641" y="8792"/>
                  </a:lnTo>
                  <a:lnTo>
                    <a:pt x="1410" y="8843"/>
                  </a:lnTo>
                  <a:lnTo>
                    <a:pt x="1179" y="8946"/>
                  </a:lnTo>
                  <a:lnTo>
                    <a:pt x="1102" y="9023"/>
                  </a:lnTo>
                  <a:lnTo>
                    <a:pt x="1026" y="9099"/>
                  </a:lnTo>
                  <a:lnTo>
                    <a:pt x="872" y="9305"/>
                  </a:lnTo>
                  <a:lnTo>
                    <a:pt x="718" y="9510"/>
                  </a:lnTo>
                  <a:lnTo>
                    <a:pt x="590" y="9715"/>
                  </a:lnTo>
                  <a:lnTo>
                    <a:pt x="487" y="9971"/>
                  </a:lnTo>
                  <a:lnTo>
                    <a:pt x="385" y="10202"/>
                  </a:lnTo>
                  <a:lnTo>
                    <a:pt x="282" y="10458"/>
                  </a:lnTo>
                  <a:lnTo>
                    <a:pt x="154" y="11022"/>
                  </a:lnTo>
                  <a:lnTo>
                    <a:pt x="52" y="11637"/>
                  </a:lnTo>
                  <a:lnTo>
                    <a:pt x="0" y="12278"/>
                  </a:lnTo>
                  <a:lnTo>
                    <a:pt x="0" y="12970"/>
                  </a:lnTo>
                  <a:lnTo>
                    <a:pt x="52" y="13688"/>
                  </a:lnTo>
                  <a:lnTo>
                    <a:pt x="128" y="14431"/>
                  </a:lnTo>
                  <a:lnTo>
                    <a:pt x="257" y="15226"/>
                  </a:lnTo>
                  <a:lnTo>
                    <a:pt x="436" y="16046"/>
                  </a:lnTo>
                  <a:lnTo>
                    <a:pt x="667" y="16892"/>
                  </a:lnTo>
                  <a:lnTo>
                    <a:pt x="923" y="17763"/>
                  </a:lnTo>
                  <a:lnTo>
                    <a:pt x="1231" y="18635"/>
                  </a:lnTo>
                  <a:lnTo>
                    <a:pt x="1564" y="19532"/>
                  </a:lnTo>
                  <a:lnTo>
                    <a:pt x="1948" y="20455"/>
                  </a:lnTo>
                  <a:lnTo>
                    <a:pt x="2358" y="21377"/>
                  </a:lnTo>
                  <a:lnTo>
                    <a:pt x="2820" y="22300"/>
                  </a:lnTo>
                  <a:lnTo>
                    <a:pt x="3307" y="23223"/>
                  </a:lnTo>
                  <a:lnTo>
                    <a:pt x="3845" y="24171"/>
                  </a:lnTo>
                  <a:lnTo>
                    <a:pt x="4409" y="25094"/>
                  </a:lnTo>
                  <a:lnTo>
                    <a:pt x="4999" y="26017"/>
                  </a:lnTo>
                  <a:lnTo>
                    <a:pt x="5614" y="26939"/>
                  </a:lnTo>
                  <a:lnTo>
                    <a:pt x="6280" y="27862"/>
                  </a:lnTo>
                  <a:lnTo>
                    <a:pt x="6972" y="28759"/>
                  </a:lnTo>
                  <a:lnTo>
                    <a:pt x="7690" y="29631"/>
                  </a:lnTo>
                  <a:lnTo>
                    <a:pt x="8459" y="30502"/>
                  </a:lnTo>
                  <a:lnTo>
                    <a:pt x="9228" y="31348"/>
                  </a:lnTo>
                  <a:lnTo>
                    <a:pt x="10048" y="32168"/>
                  </a:lnTo>
                  <a:lnTo>
                    <a:pt x="10868" y="32937"/>
                  </a:lnTo>
                  <a:lnTo>
                    <a:pt x="11740" y="33706"/>
                  </a:lnTo>
                  <a:lnTo>
                    <a:pt x="12611" y="34424"/>
                  </a:lnTo>
                  <a:lnTo>
                    <a:pt x="13201" y="34860"/>
                  </a:lnTo>
                  <a:lnTo>
                    <a:pt x="13791" y="35270"/>
                  </a:lnTo>
                  <a:lnTo>
                    <a:pt x="14406" y="35654"/>
                  </a:lnTo>
                  <a:lnTo>
                    <a:pt x="15047" y="36013"/>
                  </a:lnTo>
                  <a:lnTo>
                    <a:pt x="15713" y="36372"/>
                  </a:lnTo>
                  <a:lnTo>
                    <a:pt x="16405" y="36705"/>
                  </a:lnTo>
                  <a:lnTo>
                    <a:pt x="17123" y="37038"/>
                  </a:lnTo>
                  <a:lnTo>
                    <a:pt x="17866" y="37346"/>
                  </a:lnTo>
                  <a:lnTo>
                    <a:pt x="18609" y="37628"/>
                  </a:lnTo>
                  <a:lnTo>
                    <a:pt x="19353" y="37884"/>
                  </a:lnTo>
                  <a:lnTo>
                    <a:pt x="20147" y="38141"/>
                  </a:lnTo>
                  <a:lnTo>
                    <a:pt x="20942" y="38346"/>
                  </a:lnTo>
                  <a:lnTo>
                    <a:pt x="21737" y="38551"/>
                  </a:lnTo>
                  <a:lnTo>
                    <a:pt x="22557" y="38756"/>
                  </a:lnTo>
                  <a:lnTo>
                    <a:pt x="23377" y="38910"/>
                  </a:lnTo>
                  <a:lnTo>
                    <a:pt x="24197" y="39063"/>
                  </a:lnTo>
                  <a:lnTo>
                    <a:pt x="25018" y="39192"/>
                  </a:lnTo>
                  <a:lnTo>
                    <a:pt x="25863" y="39294"/>
                  </a:lnTo>
                  <a:lnTo>
                    <a:pt x="26709" y="39371"/>
                  </a:lnTo>
                  <a:lnTo>
                    <a:pt x="27529" y="39448"/>
                  </a:lnTo>
                  <a:lnTo>
                    <a:pt x="28375" y="39474"/>
                  </a:lnTo>
                  <a:lnTo>
                    <a:pt x="29221" y="39499"/>
                  </a:lnTo>
                  <a:lnTo>
                    <a:pt x="30067" y="39499"/>
                  </a:lnTo>
                  <a:lnTo>
                    <a:pt x="30887" y="39474"/>
                  </a:lnTo>
                  <a:lnTo>
                    <a:pt x="31708" y="39448"/>
                  </a:lnTo>
                  <a:lnTo>
                    <a:pt x="32528" y="39371"/>
                  </a:lnTo>
                  <a:lnTo>
                    <a:pt x="33348" y="39294"/>
                  </a:lnTo>
                  <a:lnTo>
                    <a:pt x="34143" y="39166"/>
                  </a:lnTo>
                  <a:lnTo>
                    <a:pt x="34937" y="39038"/>
                  </a:lnTo>
                  <a:lnTo>
                    <a:pt x="35706" y="38884"/>
                  </a:lnTo>
                  <a:lnTo>
                    <a:pt x="36475" y="38705"/>
                  </a:lnTo>
                  <a:lnTo>
                    <a:pt x="37219" y="38500"/>
                  </a:lnTo>
                  <a:lnTo>
                    <a:pt x="38039" y="38269"/>
                  </a:lnTo>
                  <a:lnTo>
                    <a:pt x="38859" y="38038"/>
                  </a:lnTo>
                  <a:lnTo>
                    <a:pt x="39269" y="37884"/>
                  </a:lnTo>
                  <a:lnTo>
                    <a:pt x="39654" y="37731"/>
                  </a:lnTo>
                  <a:lnTo>
                    <a:pt x="40064" y="37525"/>
                  </a:lnTo>
                  <a:lnTo>
                    <a:pt x="40474" y="37295"/>
                  </a:lnTo>
                  <a:lnTo>
                    <a:pt x="41089" y="36936"/>
                  </a:lnTo>
                  <a:lnTo>
                    <a:pt x="41704" y="36577"/>
                  </a:lnTo>
                  <a:lnTo>
                    <a:pt x="42294" y="36167"/>
                  </a:lnTo>
                  <a:lnTo>
                    <a:pt x="42883" y="35757"/>
                  </a:lnTo>
                  <a:lnTo>
                    <a:pt x="43447" y="35321"/>
                  </a:lnTo>
                  <a:lnTo>
                    <a:pt x="44011" y="34885"/>
                  </a:lnTo>
                  <a:lnTo>
                    <a:pt x="44575" y="34424"/>
                  </a:lnTo>
                  <a:lnTo>
                    <a:pt x="45088" y="33963"/>
                  </a:lnTo>
                  <a:lnTo>
                    <a:pt x="46113" y="33014"/>
                  </a:lnTo>
                  <a:lnTo>
                    <a:pt x="47061" y="32066"/>
                  </a:lnTo>
                  <a:lnTo>
                    <a:pt x="47959" y="31092"/>
                  </a:lnTo>
                  <a:lnTo>
                    <a:pt x="48753" y="30169"/>
                  </a:lnTo>
                  <a:lnTo>
                    <a:pt x="49496" y="29298"/>
                  </a:lnTo>
                  <a:lnTo>
                    <a:pt x="50137" y="28477"/>
                  </a:lnTo>
                  <a:lnTo>
                    <a:pt x="50701" y="27734"/>
                  </a:lnTo>
                  <a:lnTo>
                    <a:pt x="51163" y="27093"/>
                  </a:lnTo>
                  <a:lnTo>
                    <a:pt x="51803" y="26145"/>
                  </a:lnTo>
                  <a:lnTo>
                    <a:pt x="52034" y="25812"/>
                  </a:lnTo>
                  <a:lnTo>
                    <a:pt x="52265" y="25376"/>
                  </a:lnTo>
                  <a:lnTo>
                    <a:pt x="52495" y="24914"/>
                  </a:lnTo>
                  <a:lnTo>
                    <a:pt x="52880" y="23992"/>
                  </a:lnTo>
                  <a:lnTo>
                    <a:pt x="53239" y="23043"/>
                  </a:lnTo>
                  <a:lnTo>
                    <a:pt x="53546" y="22069"/>
                  </a:lnTo>
                  <a:lnTo>
                    <a:pt x="53803" y="21044"/>
                  </a:lnTo>
                  <a:lnTo>
                    <a:pt x="54008" y="20019"/>
                  </a:lnTo>
                  <a:lnTo>
                    <a:pt x="54162" y="18968"/>
                  </a:lnTo>
                  <a:lnTo>
                    <a:pt x="54264" y="17917"/>
                  </a:lnTo>
                  <a:lnTo>
                    <a:pt x="54315" y="16840"/>
                  </a:lnTo>
                  <a:lnTo>
                    <a:pt x="54315" y="15764"/>
                  </a:lnTo>
                  <a:lnTo>
                    <a:pt x="54238" y="14713"/>
                  </a:lnTo>
                  <a:lnTo>
                    <a:pt x="54136" y="13636"/>
                  </a:lnTo>
                  <a:lnTo>
                    <a:pt x="53982" y="12585"/>
                  </a:lnTo>
                  <a:lnTo>
                    <a:pt x="53777" y="11535"/>
                  </a:lnTo>
                  <a:lnTo>
                    <a:pt x="53521" y="10509"/>
                  </a:lnTo>
                  <a:lnTo>
                    <a:pt x="53213" y="9510"/>
                  </a:lnTo>
                  <a:lnTo>
                    <a:pt x="52854" y="8536"/>
                  </a:lnTo>
                  <a:lnTo>
                    <a:pt x="52444" y="7587"/>
                  </a:lnTo>
                  <a:lnTo>
                    <a:pt x="52213" y="7126"/>
                  </a:lnTo>
                  <a:lnTo>
                    <a:pt x="51983" y="6690"/>
                  </a:lnTo>
                  <a:lnTo>
                    <a:pt x="51726" y="6254"/>
                  </a:lnTo>
                  <a:lnTo>
                    <a:pt x="51470" y="5819"/>
                  </a:lnTo>
                  <a:lnTo>
                    <a:pt x="51188" y="5408"/>
                  </a:lnTo>
                  <a:lnTo>
                    <a:pt x="50881" y="4998"/>
                  </a:lnTo>
                  <a:lnTo>
                    <a:pt x="50573" y="4588"/>
                  </a:lnTo>
                  <a:lnTo>
                    <a:pt x="50265" y="4204"/>
                  </a:lnTo>
                  <a:lnTo>
                    <a:pt x="49932" y="3845"/>
                  </a:lnTo>
                  <a:lnTo>
                    <a:pt x="49599" y="3486"/>
                  </a:lnTo>
                  <a:lnTo>
                    <a:pt x="49240" y="3127"/>
                  </a:lnTo>
                  <a:lnTo>
                    <a:pt x="48856" y="2820"/>
                  </a:lnTo>
                  <a:lnTo>
                    <a:pt x="48471" y="2512"/>
                  </a:lnTo>
                  <a:lnTo>
                    <a:pt x="48087" y="2204"/>
                  </a:lnTo>
                  <a:lnTo>
                    <a:pt x="47651" y="1922"/>
                  </a:lnTo>
                  <a:lnTo>
                    <a:pt x="47241" y="1666"/>
                  </a:lnTo>
                  <a:lnTo>
                    <a:pt x="46805" y="1410"/>
                  </a:lnTo>
                  <a:lnTo>
                    <a:pt x="46344" y="1179"/>
                  </a:lnTo>
                  <a:lnTo>
                    <a:pt x="45882" y="974"/>
                  </a:lnTo>
                  <a:lnTo>
                    <a:pt x="45395" y="795"/>
                  </a:lnTo>
                  <a:lnTo>
                    <a:pt x="44908" y="615"/>
                  </a:lnTo>
                  <a:lnTo>
                    <a:pt x="44396" y="461"/>
                  </a:lnTo>
                  <a:lnTo>
                    <a:pt x="43883" y="333"/>
                  </a:lnTo>
                  <a:lnTo>
                    <a:pt x="43370" y="205"/>
                  </a:lnTo>
                  <a:lnTo>
                    <a:pt x="42806" y="128"/>
                  </a:lnTo>
                  <a:lnTo>
                    <a:pt x="42242" y="51"/>
                  </a:lnTo>
                  <a:lnTo>
                    <a:pt x="41679" y="26"/>
                  </a:lnTo>
                  <a:lnTo>
                    <a:pt x="410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0"/>
            <p:cNvSpPr/>
            <p:nvPr/>
          </p:nvSpPr>
          <p:spPr>
            <a:xfrm>
              <a:off x="4102275" y="2480413"/>
              <a:ext cx="413975" cy="333250"/>
            </a:xfrm>
            <a:custGeom>
              <a:avLst/>
              <a:gdLst/>
              <a:ahLst/>
              <a:cxnLst/>
              <a:rect l="l" t="t" r="r" b="b"/>
              <a:pathLst>
                <a:path w="16559" h="13330" extrusionOk="0">
                  <a:moveTo>
                    <a:pt x="15841" y="1"/>
                  </a:moveTo>
                  <a:lnTo>
                    <a:pt x="14995" y="52"/>
                  </a:lnTo>
                  <a:lnTo>
                    <a:pt x="13919" y="129"/>
                  </a:lnTo>
                  <a:lnTo>
                    <a:pt x="13304" y="180"/>
                  </a:lnTo>
                  <a:lnTo>
                    <a:pt x="12663" y="283"/>
                  </a:lnTo>
                  <a:lnTo>
                    <a:pt x="11945" y="385"/>
                  </a:lnTo>
                  <a:lnTo>
                    <a:pt x="11227" y="539"/>
                  </a:lnTo>
                  <a:lnTo>
                    <a:pt x="10484" y="693"/>
                  </a:lnTo>
                  <a:lnTo>
                    <a:pt x="9715" y="898"/>
                  </a:lnTo>
                  <a:lnTo>
                    <a:pt x="8946" y="1129"/>
                  </a:lnTo>
                  <a:lnTo>
                    <a:pt x="8151" y="1411"/>
                  </a:lnTo>
                  <a:lnTo>
                    <a:pt x="7357" y="1744"/>
                  </a:lnTo>
                  <a:lnTo>
                    <a:pt x="6588" y="2103"/>
                  </a:lnTo>
                  <a:lnTo>
                    <a:pt x="5819" y="2487"/>
                  </a:lnTo>
                  <a:lnTo>
                    <a:pt x="5101" y="2949"/>
                  </a:lnTo>
                  <a:lnTo>
                    <a:pt x="4717" y="3205"/>
                  </a:lnTo>
                  <a:lnTo>
                    <a:pt x="4383" y="3461"/>
                  </a:lnTo>
                  <a:lnTo>
                    <a:pt x="4025" y="3743"/>
                  </a:lnTo>
                  <a:lnTo>
                    <a:pt x="3691" y="4025"/>
                  </a:lnTo>
                  <a:lnTo>
                    <a:pt x="3358" y="4333"/>
                  </a:lnTo>
                  <a:lnTo>
                    <a:pt x="3051" y="4640"/>
                  </a:lnTo>
                  <a:lnTo>
                    <a:pt x="2743" y="4974"/>
                  </a:lnTo>
                  <a:lnTo>
                    <a:pt x="2435" y="5332"/>
                  </a:lnTo>
                  <a:lnTo>
                    <a:pt x="2153" y="5691"/>
                  </a:lnTo>
                  <a:lnTo>
                    <a:pt x="1897" y="6076"/>
                  </a:lnTo>
                  <a:lnTo>
                    <a:pt x="1641" y="6486"/>
                  </a:lnTo>
                  <a:lnTo>
                    <a:pt x="1410" y="6896"/>
                  </a:lnTo>
                  <a:lnTo>
                    <a:pt x="1179" y="7332"/>
                  </a:lnTo>
                  <a:lnTo>
                    <a:pt x="974" y="7767"/>
                  </a:lnTo>
                  <a:lnTo>
                    <a:pt x="795" y="8254"/>
                  </a:lnTo>
                  <a:lnTo>
                    <a:pt x="616" y="8741"/>
                  </a:lnTo>
                  <a:lnTo>
                    <a:pt x="462" y="9228"/>
                  </a:lnTo>
                  <a:lnTo>
                    <a:pt x="334" y="9767"/>
                  </a:lnTo>
                  <a:lnTo>
                    <a:pt x="231" y="10305"/>
                  </a:lnTo>
                  <a:lnTo>
                    <a:pt x="128" y="10869"/>
                  </a:lnTo>
                  <a:lnTo>
                    <a:pt x="77" y="11458"/>
                  </a:lnTo>
                  <a:lnTo>
                    <a:pt x="26" y="12048"/>
                  </a:lnTo>
                  <a:lnTo>
                    <a:pt x="0" y="12689"/>
                  </a:lnTo>
                  <a:lnTo>
                    <a:pt x="0" y="13330"/>
                  </a:lnTo>
                  <a:lnTo>
                    <a:pt x="385" y="13253"/>
                  </a:lnTo>
                  <a:lnTo>
                    <a:pt x="795" y="13176"/>
                  </a:lnTo>
                  <a:lnTo>
                    <a:pt x="1384" y="13048"/>
                  </a:lnTo>
                  <a:lnTo>
                    <a:pt x="2077" y="12843"/>
                  </a:lnTo>
                  <a:lnTo>
                    <a:pt x="2871" y="12612"/>
                  </a:lnTo>
                  <a:lnTo>
                    <a:pt x="3743" y="12330"/>
                  </a:lnTo>
                  <a:lnTo>
                    <a:pt x="4691" y="11971"/>
                  </a:lnTo>
                  <a:lnTo>
                    <a:pt x="5434" y="11664"/>
                  </a:lnTo>
                  <a:lnTo>
                    <a:pt x="6203" y="11279"/>
                  </a:lnTo>
                  <a:lnTo>
                    <a:pt x="7024" y="10895"/>
                  </a:lnTo>
                  <a:lnTo>
                    <a:pt x="7818" y="10433"/>
                  </a:lnTo>
                  <a:lnTo>
                    <a:pt x="8664" y="9921"/>
                  </a:lnTo>
                  <a:lnTo>
                    <a:pt x="9484" y="9331"/>
                  </a:lnTo>
                  <a:lnTo>
                    <a:pt x="10305" y="8716"/>
                  </a:lnTo>
                  <a:lnTo>
                    <a:pt x="11125" y="8024"/>
                  </a:lnTo>
                  <a:lnTo>
                    <a:pt x="11919" y="7280"/>
                  </a:lnTo>
                  <a:lnTo>
                    <a:pt x="12330" y="6870"/>
                  </a:lnTo>
                  <a:lnTo>
                    <a:pt x="12714" y="6460"/>
                  </a:lnTo>
                  <a:lnTo>
                    <a:pt x="13073" y="6024"/>
                  </a:lnTo>
                  <a:lnTo>
                    <a:pt x="13457" y="5563"/>
                  </a:lnTo>
                  <a:lnTo>
                    <a:pt x="13816" y="5102"/>
                  </a:lnTo>
                  <a:lnTo>
                    <a:pt x="14175" y="4615"/>
                  </a:lnTo>
                  <a:lnTo>
                    <a:pt x="14508" y="4102"/>
                  </a:lnTo>
                  <a:lnTo>
                    <a:pt x="14841" y="3589"/>
                  </a:lnTo>
                  <a:lnTo>
                    <a:pt x="15175" y="3026"/>
                  </a:lnTo>
                  <a:lnTo>
                    <a:pt x="15482" y="2462"/>
                  </a:lnTo>
                  <a:lnTo>
                    <a:pt x="15764" y="1898"/>
                  </a:lnTo>
                  <a:lnTo>
                    <a:pt x="16046" y="1283"/>
                  </a:lnTo>
                  <a:lnTo>
                    <a:pt x="16303" y="667"/>
                  </a:lnTo>
                  <a:lnTo>
                    <a:pt x="165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0"/>
            <p:cNvSpPr/>
            <p:nvPr/>
          </p:nvSpPr>
          <p:spPr>
            <a:xfrm>
              <a:off x="4464325" y="2159388"/>
              <a:ext cx="311450" cy="179450"/>
            </a:xfrm>
            <a:custGeom>
              <a:avLst/>
              <a:gdLst/>
              <a:ahLst/>
              <a:cxnLst/>
              <a:rect l="l" t="t" r="r" b="b"/>
              <a:pathLst>
                <a:path w="12458" h="7178" extrusionOk="0">
                  <a:moveTo>
                    <a:pt x="12458" y="0"/>
                  </a:moveTo>
                  <a:lnTo>
                    <a:pt x="12150" y="103"/>
                  </a:lnTo>
                  <a:lnTo>
                    <a:pt x="11305" y="308"/>
                  </a:lnTo>
                  <a:lnTo>
                    <a:pt x="10049" y="615"/>
                  </a:lnTo>
                  <a:lnTo>
                    <a:pt x="9305" y="769"/>
                  </a:lnTo>
                  <a:lnTo>
                    <a:pt x="8511" y="923"/>
                  </a:lnTo>
                  <a:lnTo>
                    <a:pt x="7690" y="1051"/>
                  </a:lnTo>
                  <a:lnTo>
                    <a:pt x="6819" y="1154"/>
                  </a:lnTo>
                  <a:lnTo>
                    <a:pt x="5947" y="1231"/>
                  </a:lnTo>
                  <a:lnTo>
                    <a:pt x="5076" y="1256"/>
                  </a:lnTo>
                  <a:lnTo>
                    <a:pt x="4230" y="1256"/>
                  </a:lnTo>
                  <a:lnTo>
                    <a:pt x="3820" y="1231"/>
                  </a:lnTo>
                  <a:lnTo>
                    <a:pt x="3410" y="1205"/>
                  </a:lnTo>
                  <a:lnTo>
                    <a:pt x="3025" y="1154"/>
                  </a:lnTo>
                  <a:lnTo>
                    <a:pt x="2641" y="1077"/>
                  </a:lnTo>
                  <a:lnTo>
                    <a:pt x="2282" y="974"/>
                  </a:lnTo>
                  <a:lnTo>
                    <a:pt x="1949" y="872"/>
                  </a:lnTo>
                  <a:lnTo>
                    <a:pt x="1769" y="974"/>
                  </a:lnTo>
                  <a:lnTo>
                    <a:pt x="1564" y="1102"/>
                  </a:lnTo>
                  <a:lnTo>
                    <a:pt x="1334" y="1282"/>
                  </a:lnTo>
                  <a:lnTo>
                    <a:pt x="1052" y="1538"/>
                  </a:lnTo>
                  <a:lnTo>
                    <a:pt x="795" y="1820"/>
                  </a:lnTo>
                  <a:lnTo>
                    <a:pt x="539" y="2128"/>
                  </a:lnTo>
                  <a:lnTo>
                    <a:pt x="411" y="2333"/>
                  </a:lnTo>
                  <a:lnTo>
                    <a:pt x="308" y="2512"/>
                  </a:lnTo>
                  <a:lnTo>
                    <a:pt x="206" y="2717"/>
                  </a:lnTo>
                  <a:lnTo>
                    <a:pt x="129" y="2948"/>
                  </a:lnTo>
                  <a:lnTo>
                    <a:pt x="52" y="3179"/>
                  </a:lnTo>
                  <a:lnTo>
                    <a:pt x="1" y="3409"/>
                  </a:lnTo>
                  <a:lnTo>
                    <a:pt x="1" y="3666"/>
                  </a:lnTo>
                  <a:lnTo>
                    <a:pt x="1" y="3922"/>
                  </a:lnTo>
                  <a:lnTo>
                    <a:pt x="26" y="4204"/>
                  </a:lnTo>
                  <a:lnTo>
                    <a:pt x="78" y="4486"/>
                  </a:lnTo>
                  <a:lnTo>
                    <a:pt x="180" y="4793"/>
                  </a:lnTo>
                  <a:lnTo>
                    <a:pt x="308" y="5101"/>
                  </a:lnTo>
                  <a:lnTo>
                    <a:pt x="488" y="5434"/>
                  </a:lnTo>
                  <a:lnTo>
                    <a:pt x="693" y="5742"/>
                  </a:lnTo>
                  <a:lnTo>
                    <a:pt x="923" y="6101"/>
                  </a:lnTo>
                  <a:lnTo>
                    <a:pt x="1231" y="6434"/>
                  </a:lnTo>
                  <a:lnTo>
                    <a:pt x="1564" y="6818"/>
                  </a:lnTo>
                  <a:lnTo>
                    <a:pt x="1949" y="7177"/>
                  </a:lnTo>
                  <a:lnTo>
                    <a:pt x="2308" y="7126"/>
                  </a:lnTo>
                  <a:lnTo>
                    <a:pt x="2692" y="7075"/>
                  </a:lnTo>
                  <a:lnTo>
                    <a:pt x="3230" y="6947"/>
                  </a:lnTo>
                  <a:lnTo>
                    <a:pt x="3871" y="6793"/>
                  </a:lnTo>
                  <a:lnTo>
                    <a:pt x="4589" y="6588"/>
                  </a:lnTo>
                  <a:lnTo>
                    <a:pt x="5383" y="6331"/>
                  </a:lnTo>
                  <a:lnTo>
                    <a:pt x="6229" y="5973"/>
                  </a:lnTo>
                  <a:lnTo>
                    <a:pt x="6665" y="5793"/>
                  </a:lnTo>
                  <a:lnTo>
                    <a:pt x="7101" y="5562"/>
                  </a:lnTo>
                  <a:lnTo>
                    <a:pt x="7537" y="5332"/>
                  </a:lnTo>
                  <a:lnTo>
                    <a:pt x="7972" y="5075"/>
                  </a:lnTo>
                  <a:lnTo>
                    <a:pt x="8434" y="4793"/>
                  </a:lnTo>
                  <a:lnTo>
                    <a:pt x="8869" y="4486"/>
                  </a:lnTo>
                  <a:lnTo>
                    <a:pt x="9280" y="4178"/>
                  </a:lnTo>
                  <a:lnTo>
                    <a:pt x="9715" y="3819"/>
                  </a:lnTo>
                  <a:lnTo>
                    <a:pt x="10125" y="3435"/>
                  </a:lnTo>
                  <a:lnTo>
                    <a:pt x="10510" y="3025"/>
                  </a:lnTo>
                  <a:lnTo>
                    <a:pt x="10894" y="2615"/>
                  </a:lnTo>
                  <a:lnTo>
                    <a:pt x="11253" y="2153"/>
                  </a:lnTo>
                  <a:lnTo>
                    <a:pt x="11586" y="1666"/>
                  </a:lnTo>
                  <a:lnTo>
                    <a:pt x="11894" y="1128"/>
                  </a:lnTo>
                  <a:lnTo>
                    <a:pt x="12202" y="590"/>
                  </a:lnTo>
                  <a:lnTo>
                    <a:pt x="12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0"/>
            <p:cNvSpPr/>
            <p:nvPr/>
          </p:nvSpPr>
          <p:spPr>
            <a:xfrm>
              <a:off x="4304125" y="2086338"/>
              <a:ext cx="138450" cy="119850"/>
            </a:xfrm>
            <a:custGeom>
              <a:avLst/>
              <a:gdLst/>
              <a:ahLst/>
              <a:cxnLst/>
              <a:rect l="l" t="t" r="r" b="b"/>
              <a:pathLst>
                <a:path w="5538" h="4794" extrusionOk="0">
                  <a:moveTo>
                    <a:pt x="2666" y="0"/>
                  </a:moveTo>
                  <a:lnTo>
                    <a:pt x="2436" y="26"/>
                  </a:lnTo>
                  <a:lnTo>
                    <a:pt x="2205" y="51"/>
                  </a:lnTo>
                  <a:lnTo>
                    <a:pt x="1974" y="103"/>
                  </a:lnTo>
                  <a:lnTo>
                    <a:pt x="1769" y="180"/>
                  </a:lnTo>
                  <a:lnTo>
                    <a:pt x="1564" y="256"/>
                  </a:lnTo>
                  <a:lnTo>
                    <a:pt x="1385" y="359"/>
                  </a:lnTo>
                  <a:lnTo>
                    <a:pt x="1205" y="462"/>
                  </a:lnTo>
                  <a:lnTo>
                    <a:pt x="1026" y="615"/>
                  </a:lnTo>
                  <a:lnTo>
                    <a:pt x="872" y="744"/>
                  </a:lnTo>
                  <a:lnTo>
                    <a:pt x="744" y="897"/>
                  </a:lnTo>
                  <a:lnTo>
                    <a:pt x="616" y="1051"/>
                  </a:lnTo>
                  <a:lnTo>
                    <a:pt x="488" y="1231"/>
                  </a:lnTo>
                  <a:lnTo>
                    <a:pt x="282" y="1615"/>
                  </a:lnTo>
                  <a:lnTo>
                    <a:pt x="154" y="1999"/>
                  </a:lnTo>
                  <a:lnTo>
                    <a:pt x="52" y="2410"/>
                  </a:lnTo>
                  <a:lnTo>
                    <a:pt x="1" y="2845"/>
                  </a:lnTo>
                  <a:lnTo>
                    <a:pt x="26" y="3255"/>
                  </a:lnTo>
                  <a:lnTo>
                    <a:pt x="103" y="3666"/>
                  </a:lnTo>
                  <a:lnTo>
                    <a:pt x="231" y="4076"/>
                  </a:lnTo>
                  <a:lnTo>
                    <a:pt x="308" y="4255"/>
                  </a:lnTo>
                  <a:lnTo>
                    <a:pt x="411" y="4435"/>
                  </a:lnTo>
                  <a:lnTo>
                    <a:pt x="513" y="4614"/>
                  </a:lnTo>
                  <a:lnTo>
                    <a:pt x="641" y="4793"/>
                  </a:lnTo>
                  <a:lnTo>
                    <a:pt x="718" y="4486"/>
                  </a:lnTo>
                  <a:lnTo>
                    <a:pt x="795" y="4204"/>
                  </a:lnTo>
                  <a:lnTo>
                    <a:pt x="923" y="3922"/>
                  </a:lnTo>
                  <a:lnTo>
                    <a:pt x="1051" y="3666"/>
                  </a:lnTo>
                  <a:lnTo>
                    <a:pt x="1205" y="3409"/>
                  </a:lnTo>
                  <a:lnTo>
                    <a:pt x="1385" y="3153"/>
                  </a:lnTo>
                  <a:lnTo>
                    <a:pt x="1564" y="2948"/>
                  </a:lnTo>
                  <a:lnTo>
                    <a:pt x="1795" y="2743"/>
                  </a:lnTo>
                  <a:lnTo>
                    <a:pt x="2025" y="2563"/>
                  </a:lnTo>
                  <a:lnTo>
                    <a:pt x="2282" y="2410"/>
                  </a:lnTo>
                  <a:lnTo>
                    <a:pt x="2564" y="2281"/>
                  </a:lnTo>
                  <a:lnTo>
                    <a:pt x="2871" y="2179"/>
                  </a:lnTo>
                  <a:lnTo>
                    <a:pt x="3179" y="2102"/>
                  </a:lnTo>
                  <a:lnTo>
                    <a:pt x="3538" y="2076"/>
                  </a:lnTo>
                  <a:lnTo>
                    <a:pt x="3871" y="2051"/>
                  </a:lnTo>
                  <a:lnTo>
                    <a:pt x="4256" y="2102"/>
                  </a:lnTo>
                  <a:lnTo>
                    <a:pt x="4614" y="2179"/>
                  </a:lnTo>
                  <a:lnTo>
                    <a:pt x="4948" y="2281"/>
                  </a:lnTo>
                  <a:lnTo>
                    <a:pt x="5255" y="2410"/>
                  </a:lnTo>
                  <a:lnTo>
                    <a:pt x="5537" y="2538"/>
                  </a:lnTo>
                  <a:lnTo>
                    <a:pt x="5511" y="2333"/>
                  </a:lnTo>
                  <a:lnTo>
                    <a:pt x="5486" y="2102"/>
                  </a:lnTo>
                  <a:lnTo>
                    <a:pt x="5409" y="1897"/>
                  </a:lnTo>
                  <a:lnTo>
                    <a:pt x="5358" y="1692"/>
                  </a:lnTo>
                  <a:lnTo>
                    <a:pt x="5255" y="1487"/>
                  </a:lnTo>
                  <a:lnTo>
                    <a:pt x="5153" y="1282"/>
                  </a:lnTo>
                  <a:lnTo>
                    <a:pt x="5050" y="1102"/>
                  </a:lnTo>
                  <a:lnTo>
                    <a:pt x="4896" y="923"/>
                  </a:lnTo>
                  <a:lnTo>
                    <a:pt x="4743" y="769"/>
                  </a:lnTo>
                  <a:lnTo>
                    <a:pt x="4589" y="615"/>
                  </a:lnTo>
                  <a:lnTo>
                    <a:pt x="4384" y="487"/>
                  </a:lnTo>
                  <a:lnTo>
                    <a:pt x="4179" y="359"/>
                  </a:lnTo>
                  <a:lnTo>
                    <a:pt x="3974" y="256"/>
                  </a:lnTo>
                  <a:lnTo>
                    <a:pt x="3717" y="154"/>
                  </a:lnTo>
                  <a:lnTo>
                    <a:pt x="3461" y="77"/>
                  </a:lnTo>
                  <a:lnTo>
                    <a:pt x="3205" y="26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0"/>
            <p:cNvSpPr/>
            <p:nvPr/>
          </p:nvSpPr>
          <p:spPr>
            <a:xfrm>
              <a:off x="3508250" y="2308038"/>
              <a:ext cx="87175" cy="80775"/>
            </a:xfrm>
            <a:custGeom>
              <a:avLst/>
              <a:gdLst/>
              <a:ahLst/>
              <a:cxnLst/>
              <a:rect l="l" t="t" r="r" b="b"/>
              <a:pathLst>
                <a:path w="3487" h="3231" extrusionOk="0">
                  <a:moveTo>
                    <a:pt x="718" y="1"/>
                  </a:moveTo>
                  <a:lnTo>
                    <a:pt x="615" y="27"/>
                  </a:lnTo>
                  <a:lnTo>
                    <a:pt x="487" y="52"/>
                  </a:lnTo>
                  <a:lnTo>
                    <a:pt x="385" y="103"/>
                  </a:lnTo>
                  <a:lnTo>
                    <a:pt x="308" y="155"/>
                  </a:lnTo>
                  <a:lnTo>
                    <a:pt x="205" y="257"/>
                  </a:lnTo>
                  <a:lnTo>
                    <a:pt x="128" y="334"/>
                  </a:lnTo>
                  <a:lnTo>
                    <a:pt x="77" y="437"/>
                  </a:lnTo>
                  <a:lnTo>
                    <a:pt x="26" y="565"/>
                  </a:lnTo>
                  <a:lnTo>
                    <a:pt x="0" y="693"/>
                  </a:lnTo>
                  <a:lnTo>
                    <a:pt x="0" y="795"/>
                  </a:lnTo>
                  <a:lnTo>
                    <a:pt x="26" y="924"/>
                  </a:lnTo>
                  <a:lnTo>
                    <a:pt x="77" y="1052"/>
                  </a:lnTo>
                  <a:lnTo>
                    <a:pt x="308" y="1436"/>
                  </a:lnTo>
                  <a:lnTo>
                    <a:pt x="538" y="1821"/>
                  </a:lnTo>
                  <a:lnTo>
                    <a:pt x="820" y="2180"/>
                  </a:lnTo>
                  <a:lnTo>
                    <a:pt x="1128" y="2513"/>
                  </a:lnTo>
                  <a:lnTo>
                    <a:pt x="1282" y="2641"/>
                  </a:lnTo>
                  <a:lnTo>
                    <a:pt x="1461" y="2795"/>
                  </a:lnTo>
                  <a:lnTo>
                    <a:pt x="1641" y="2897"/>
                  </a:lnTo>
                  <a:lnTo>
                    <a:pt x="1846" y="3000"/>
                  </a:lnTo>
                  <a:lnTo>
                    <a:pt x="2051" y="3102"/>
                  </a:lnTo>
                  <a:lnTo>
                    <a:pt x="2256" y="3154"/>
                  </a:lnTo>
                  <a:lnTo>
                    <a:pt x="2486" y="3205"/>
                  </a:lnTo>
                  <a:lnTo>
                    <a:pt x="2717" y="3231"/>
                  </a:lnTo>
                  <a:lnTo>
                    <a:pt x="2845" y="3205"/>
                  </a:lnTo>
                  <a:lnTo>
                    <a:pt x="2948" y="3179"/>
                  </a:lnTo>
                  <a:lnTo>
                    <a:pt x="3076" y="3128"/>
                  </a:lnTo>
                  <a:lnTo>
                    <a:pt x="3179" y="3077"/>
                  </a:lnTo>
                  <a:lnTo>
                    <a:pt x="3255" y="2974"/>
                  </a:lnTo>
                  <a:lnTo>
                    <a:pt x="3358" y="2872"/>
                  </a:lnTo>
                  <a:lnTo>
                    <a:pt x="3409" y="2769"/>
                  </a:lnTo>
                  <a:lnTo>
                    <a:pt x="3460" y="2667"/>
                  </a:lnTo>
                  <a:lnTo>
                    <a:pt x="3486" y="2513"/>
                  </a:lnTo>
                  <a:lnTo>
                    <a:pt x="3486" y="2385"/>
                  </a:lnTo>
                  <a:lnTo>
                    <a:pt x="3460" y="2282"/>
                  </a:lnTo>
                  <a:lnTo>
                    <a:pt x="3409" y="2154"/>
                  </a:lnTo>
                  <a:lnTo>
                    <a:pt x="3358" y="2051"/>
                  </a:lnTo>
                  <a:lnTo>
                    <a:pt x="3281" y="1949"/>
                  </a:lnTo>
                  <a:lnTo>
                    <a:pt x="3102" y="1770"/>
                  </a:lnTo>
                  <a:lnTo>
                    <a:pt x="2845" y="1616"/>
                  </a:lnTo>
                  <a:lnTo>
                    <a:pt x="2615" y="1488"/>
                  </a:lnTo>
                  <a:lnTo>
                    <a:pt x="2358" y="1334"/>
                  </a:lnTo>
                  <a:lnTo>
                    <a:pt x="2128" y="1180"/>
                  </a:lnTo>
                  <a:lnTo>
                    <a:pt x="1871" y="975"/>
                  </a:lnTo>
                  <a:lnTo>
                    <a:pt x="1615" y="719"/>
                  </a:lnTo>
                  <a:lnTo>
                    <a:pt x="1154" y="232"/>
                  </a:lnTo>
                  <a:lnTo>
                    <a:pt x="1051" y="129"/>
                  </a:lnTo>
                  <a:lnTo>
                    <a:pt x="948" y="52"/>
                  </a:lnTo>
                  <a:lnTo>
                    <a:pt x="846" y="27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0"/>
            <p:cNvSpPr/>
            <p:nvPr/>
          </p:nvSpPr>
          <p:spPr>
            <a:xfrm>
              <a:off x="3407000" y="2358663"/>
              <a:ext cx="97425" cy="83975"/>
            </a:xfrm>
            <a:custGeom>
              <a:avLst/>
              <a:gdLst/>
              <a:ahLst/>
              <a:cxnLst/>
              <a:rect l="l" t="t" r="r" b="b"/>
              <a:pathLst>
                <a:path w="3897" h="3359" extrusionOk="0">
                  <a:moveTo>
                    <a:pt x="718" y="1"/>
                  </a:moveTo>
                  <a:lnTo>
                    <a:pt x="615" y="26"/>
                  </a:lnTo>
                  <a:lnTo>
                    <a:pt x="487" y="52"/>
                  </a:lnTo>
                  <a:lnTo>
                    <a:pt x="385" y="103"/>
                  </a:lnTo>
                  <a:lnTo>
                    <a:pt x="282" y="155"/>
                  </a:lnTo>
                  <a:lnTo>
                    <a:pt x="205" y="257"/>
                  </a:lnTo>
                  <a:lnTo>
                    <a:pt x="128" y="334"/>
                  </a:lnTo>
                  <a:lnTo>
                    <a:pt x="51" y="462"/>
                  </a:lnTo>
                  <a:lnTo>
                    <a:pt x="26" y="565"/>
                  </a:lnTo>
                  <a:lnTo>
                    <a:pt x="0" y="693"/>
                  </a:lnTo>
                  <a:lnTo>
                    <a:pt x="0" y="821"/>
                  </a:lnTo>
                  <a:lnTo>
                    <a:pt x="26" y="949"/>
                  </a:lnTo>
                  <a:lnTo>
                    <a:pt x="77" y="1052"/>
                  </a:lnTo>
                  <a:lnTo>
                    <a:pt x="359" y="1513"/>
                  </a:lnTo>
                  <a:lnTo>
                    <a:pt x="692" y="1949"/>
                  </a:lnTo>
                  <a:lnTo>
                    <a:pt x="1051" y="2359"/>
                  </a:lnTo>
                  <a:lnTo>
                    <a:pt x="1256" y="2564"/>
                  </a:lnTo>
                  <a:lnTo>
                    <a:pt x="1461" y="2743"/>
                  </a:lnTo>
                  <a:lnTo>
                    <a:pt x="1666" y="2897"/>
                  </a:lnTo>
                  <a:lnTo>
                    <a:pt x="1897" y="3025"/>
                  </a:lnTo>
                  <a:lnTo>
                    <a:pt x="2128" y="3154"/>
                  </a:lnTo>
                  <a:lnTo>
                    <a:pt x="2384" y="3230"/>
                  </a:lnTo>
                  <a:lnTo>
                    <a:pt x="2615" y="3307"/>
                  </a:lnTo>
                  <a:lnTo>
                    <a:pt x="2897" y="3359"/>
                  </a:lnTo>
                  <a:lnTo>
                    <a:pt x="3153" y="3359"/>
                  </a:lnTo>
                  <a:lnTo>
                    <a:pt x="3435" y="3333"/>
                  </a:lnTo>
                  <a:lnTo>
                    <a:pt x="3589" y="3282"/>
                  </a:lnTo>
                  <a:lnTo>
                    <a:pt x="3717" y="3179"/>
                  </a:lnTo>
                  <a:lnTo>
                    <a:pt x="3819" y="3051"/>
                  </a:lnTo>
                  <a:lnTo>
                    <a:pt x="3871" y="2897"/>
                  </a:lnTo>
                  <a:lnTo>
                    <a:pt x="3896" y="2743"/>
                  </a:lnTo>
                  <a:lnTo>
                    <a:pt x="3871" y="2564"/>
                  </a:lnTo>
                  <a:lnTo>
                    <a:pt x="3819" y="2436"/>
                  </a:lnTo>
                  <a:lnTo>
                    <a:pt x="3717" y="2308"/>
                  </a:lnTo>
                  <a:lnTo>
                    <a:pt x="3384" y="2051"/>
                  </a:lnTo>
                  <a:lnTo>
                    <a:pt x="3050" y="1846"/>
                  </a:lnTo>
                  <a:lnTo>
                    <a:pt x="2358" y="1411"/>
                  </a:lnTo>
                  <a:lnTo>
                    <a:pt x="2025" y="1154"/>
                  </a:lnTo>
                  <a:lnTo>
                    <a:pt x="1718" y="872"/>
                  </a:lnTo>
                  <a:lnTo>
                    <a:pt x="1436" y="565"/>
                  </a:lnTo>
                  <a:lnTo>
                    <a:pt x="1154" y="232"/>
                  </a:lnTo>
                  <a:lnTo>
                    <a:pt x="1051" y="129"/>
                  </a:lnTo>
                  <a:lnTo>
                    <a:pt x="949" y="52"/>
                  </a:lnTo>
                  <a:lnTo>
                    <a:pt x="846" y="2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0"/>
            <p:cNvSpPr/>
            <p:nvPr/>
          </p:nvSpPr>
          <p:spPr>
            <a:xfrm>
              <a:off x="3516575" y="2454788"/>
              <a:ext cx="104475" cy="75650"/>
            </a:xfrm>
            <a:custGeom>
              <a:avLst/>
              <a:gdLst/>
              <a:ahLst/>
              <a:cxnLst/>
              <a:rect l="l" t="t" r="r" b="b"/>
              <a:pathLst>
                <a:path w="4179" h="3026" extrusionOk="0">
                  <a:moveTo>
                    <a:pt x="308" y="1"/>
                  </a:moveTo>
                  <a:lnTo>
                    <a:pt x="180" y="26"/>
                  </a:lnTo>
                  <a:lnTo>
                    <a:pt x="103" y="103"/>
                  </a:lnTo>
                  <a:lnTo>
                    <a:pt x="26" y="206"/>
                  </a:lnTo>
                  <a:lnTo>
                    <a:pt x="0" y="308"/>
                  </a:lnTo>
                  <a:lnTo>
                    <a:pt x="0" y="411"/>
                  </a:lnTo>
                  <a:lnTo>
                    <a:pt x="52" y="513"/>
                  </a:lnTo>
                  <a:lnTo>
                    <a:pt x="359" y="949"/>
                  </a:lnTo>
                  <a:lnTo>
                    <a:pt x="718" y="1410"/>
                  </a:lnTo>
                  <a:lnTo>
                    <a:pt x="1103" y="1821"/>
                  </a:lnTo>
                  <a:lnTo>
                    <a:pt x="1513" y="2231"/>
                  </a:lnTo>
                  <a:lnTo>
                    <a:pt x="1718" y="2410"/>
                  </a:lnTo>
                  <a:lnTo>
                    <a:pt x="1948" y="2564"/>
                  </a:lnTo>
                  <a:lnTo>
                    <a:pt x="2205" y="2718"/>
                  </a:lnTo>
                  <a:lnTo>
                    <a:pt x="2435" y="2820"/>
                  </a:lnTo>
                  <a:lnTo>
                    <a:pt x="2692" y="2923"/>
                  </a:lnTo>
                  <a:lnTo>
                    <a:pt x="2974" y="2974"/>
                  </a:lnTo>
                  <a:lnTo>
                    <a:pt x="3256" y="3025"/>
                  </a:lnTo>
                  <a:lnTo>
                    <a:pt x="3538" y="3025"/>
                  </a:lnTo>
                  <a:lnTo>
                    <a:pt x="3640" y="3000"/>
                  </a:lnTo>
                  <a:lnTo>
                    <a:pt x="3743" y="2974"/>
                  </a:lnTo>
                  <a:lnTo>
                    <a:pt x="3845" y="2923"/>
                  </a:lnTo>
                  <a:lnTo>
                    <a:pt x="3922" y="2871"/>
                  </a:lnTo>
                  <a:lnTo>
                    <a:pt x="4076" y="2718"/>
                  </a:lnTo>
                  <a:lnTo>
                    <a:pt x="4153" y="2538"/>
                  </a:lnTo>
                  <a:lnTo>
                    <a:pt x="4178" y="2436"/>
                  </a:lnTo>
                  <a:lnTo>
                    <a:pt x="4178" y="2333"/>
                  </a:lnTo>
                  <a:lnTo>
                    <a:pt x="4178" y="2231"/>
                  </a:lnTo>
                  <a:lnTo>
                    <a:pt x="4153" y="2128"/>
                  </a:lnTo>
                  <a:lnTo>
                    <a:pt x="4101" y="2051"/>
                  </a:lnTo>
                  <a:lnTo>
                    <a:pt x="4050" y="1949"/>
                  </a:lnTo>
                  <a:lnTo>
                    <a:pt x="3973" y="1872"/>
                  </a:lnTo>
                  <a:lnTo>
                    <a:pt x="3871" y="1821"/>
                  </a:lnTo>
                  <a:lnTo>
                    <a:pt x="3409" y="1615"/>
                  </a:lnTo>
                  <a:lnTo>
                    <a:pt x="2948" y="1436"/>
                  </a:lnTo>
                  <a:lnTo>
                    <a:pt x="2487" y="1257"/>
                  </a:lnTo>
                  <a:lnTo>
                    <a:pt x="2256" y="1154"/>
                  </a:lnTo>
                  <a:lnTo>
                    <a:pt x="2025" y="1026"/>
                  </a:lnTo>
                  <a:lnTo>
                    <a:pt x="1641" y="795"/>
                  </a:lnTo>
                  <a:lnTo>
                    <a:pt x="1256" y="565"/>
                  </a:lnTo>
                  <a:lnTo>
                    <a:pt x="513" y="52"/>
                  </a:lnTo>
                  <a:lnTo>
                    <a:pt x="41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0"/>
            <p:cNvSpPr/>
            <p:nvPr/>
          </p:nvSpPr>
          <p:spPr>
            <a:xfrm>
              <a:off x="3642800" y="2408663"/>
              <a:ext cx="95525" cy="78825"/>
            </a:xfrm>
            <a:custGeom>
              <a:avLst/>
              <a:gdLst/>
              <a:ahLst/>
              <a:cxnLst/>
              <a:rect l="l" t="t" r="r" b="b"/>
              <a:pathLst>
                <a:path w="3821" h="3153" extrusionOk="0">
                  <a:moveTo>
                    <a:pt x="462" y="0"/>
                  </a:moveTo>
                  <a:lnTo>
                    <a:pt x="283" y="26"/>
                  </a:lnTo>
                  <a:lnTo>
                    <a:pt x="155" y="103"/>
                  </a:lnTo>
                  <a:lnTo>
                    <a:pt x="103" y="154"/>
                  </a:lnTo>
                  <a:lnTo>
                    <a:pt x="52" y="231"/>
                  </a:lnTo>
                  <a:lnTo>
                    <a:pt x="27" y="308"/>
                  </a:lnTo>
                  <a:lnTo>
                    <a:pt x="1" y="385"/>
                  </a:lnTo>
                  <a:lnTo>
                    <a:pt x="1" y="487"/>
                  </a:lnTo>
                  <a:lnTo>
                    <a:pt x="27" y="590"/>
                  </a:lnTo>
                  <a:lnTo>
                    <a:pt x="129" y="820"/>
                  </a:lnTo>
                  <a:lnTo>
                    <a:pt x="232" y="1051"/>
                  </a:lnTo>
                  <a:lnTo>
                    <a:pt x="334" y="1282"/>
                  </a:lnTo>
                  <a:lnTo>
                    <a:pt x="488" y="1487"/>
                  </a:lnTo>
                  <a:lnTo>
                    <a:pt x="616" y="1692"/>
                  </a:lnTo>
                  <a:lnTo>
                    <a:pt x="770" y="1897"/>
                  </a:lnTo>
                  <a:lnTo>
                    <a:pt x="949" y="2076"/>
                  </a:lnTo>
                  <a:lnTo>
                    <a:pt x="1129" y="2256"/>
                  </a:lnTo>
                  <a:lnTo>
                    <a:pt x="1334" y="2410"/>
                  </a:lnTo>
                  <a:lnTo>
                    <a:pt x="1539" y="2563"/>
                  </a:lnTo>
                  <a:lnTo>
                    <a:pt x="1744" y="2692"/>
                  </a:lnTo>
                  <a:lnTo>
                    <a:pt x="1975" y="2820"/>
                  </a:lnTo>
                  <a:lnTo>
                    <a:pt x="2205" y="2922"/>
                  </a:lnTo>
                  <a:lnTo>
                    <a:pt x="2436" y="3025"/>
                  </a:lnTo>
                  <a:lnTo>
                    <a:pt x="2692" y="3102"/>
                  </a:lnTo>
                  <a:lnTo>
                    <a:pt x="2923" y="3153"/>
                  </a:lnTo>
                  <a:lnTo>
                    <a:pt x="3154" y="3153"/>
                  </a:lnTo>
                  <a:lnTo>
                    <a:pt x="3282" y="3127"/>
                  </a:lnTo>
                  <a:lnTo>
                    <a:pt x="3384" y="3076"/>
                  </a:lnTo>
                  <a:lnTo>
                    <a:pt x="3487" y="3025"/>
                  </a:lnTo>
                  <a:lnTo>
                    <a:pt x="3564" y="2973"/>
                  </a:lnTo>
                  <a:lnTo>
                    <a:pt x="3718" y="2794"/>
                  </a:lnTo>
                  <a:lnTo>
                    <a:pt x="3769" y="2717"/>
                  </a:lnTo>
                  <a:lnTo>
                    <a:pt x="3794" y="2615"/>
                  </a:lnTo>
                  <a:lnTo>
                    <a:pt x="3820" y="2512"/>
                  </a:lnTo>
                  <a:lnTo>
                    <a:pt x="3820" y="2410"/>
                  </a:lnTo>
                  <a:lnTo>
                    <a:pt x="3794" y="2281"/>
                  </a:lnTo>
                  <a:lnTo>
                    <a:pt x="3769" y="2179"/>
                  </a:lnTo>
                  <a:lnTo>
                    <a:pt x="3692" y="2076"/>
                  </a:lnTo>
                  <a:lnTo>
                    <a:pt x="3615" y="1999"/>
                  </a:lnTo>
                  <a:lnTo>
                    <a:pt x="3282" y="1743"/>
                  </a:lnTo>
                  <a:lnTo>
                    <a:pt x="2949" y="1538"/>
                  </a:lnTo>
                  <a:lnTo>
                    <a:pt x="2231" y="1154"/>
                  </a:lnTo>
                  <a:lnTo>
                    <a:pt x="1872" y="974"/>
                  </a:lnTo>
                  <a:lnTo>
                    <a:pt x="1539" y="769"/>
                  </a:lnTo>
                  <a:lnTo>
                    <a:pt x="1206" y="513"/>
                  </a:lnTo>
                  <a:lnTo>
                    <a:pt x="1077" y="359"/>
                  </a:lnTo>
                  <a:lnTo>
                    <a:pt x="949" y="205"/>
                  </a:lnTo>
                  <a:lnTo>
                    <a:pt x="872" y="128"/>
                  </a:lnTo>
                  <a:lnTo>
                    <a:pt x="795" y="77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0"/>
            <p:cNvSpPr/>
            <p:nvPr/>
          </p:nvSpPr>
          <p:spPr>
            <a:xfrm>
              <a:off x="3440325" y="2509913"/>
              <a:ext cx="95500" cy="79475"/>
            </a:xfrm>
            <a:custGeom>
              <a:avLst/>
              <a:gdLst/>
              <a:ahLst/>
              <a:cxnLst/>
              <a:rect l="l" t="t" r="r" b="b"/>
              <a:pathLst>
                <a:path w="3820" h="3179" extrusionOk="0">
                  <a:moveTo>
                    <a:pt x="461" y="0"/>
                  </a:moveTo>
                  <a:lnTo>
                    <a:pt x="282" y="26"/>
                  </a:lnTo>
                  <a:lnTo>
                    <a:pt x="128" y="103"/>
                  </a:lnTo>
                  <a:lnTo>
                    <a:pt x="77" y="154"/>
                  </a:lnTo>
                  <a:lnTo>
                    <a:pt x="26" y="231"/>
                  </a:lnTo>
                  <a:lnTo>
                    <a:pt x="0" y="308"/>
                  </a:lnTo>
                  <a:lnTo>
                    <a:pt x="0" y="384"/>
                  </a:lnTo>
                  <a:lnTo>
                    <a:pt x="0" y="487"/>
                  </a:lnTo>
                  <a:lnTo>
                    <a:pt x="26" y="590"/>
                  </a:lnTo>
                  <a:lnTo>
                    <a:pt x="103" y="820"/>
                  </a:lnTo>
                  <a:lnTo>
                    <a:pt x="205" y="1051"/>
                  </a:lnTo>
                  <a:lnTo>
                    <a:pt x="333" y="1282"/>
                  </a:lnTo>
                  <a:lnTo>
                    <a:pt x="461" y="1487"/>
                  </a:lnTo>
                  <a:lnTo>
                    <a:pt x="615" y="1692"/>
                  </a:lnTo>
                  <a:lnTo>
                    <a:pt x="769" y="1897"/>
                  </a:lnTo>
                  <a:lnTo>
                    <a:pt x="948" y="2076"/>
                  </a:lnTo>
                  <a:lnTo>
                    <a:pt x="1128" y="2256"/>
                  </a:lnTo>
                  <a:lnTo>
                    <a:pt x="1307" y="2409"/>
                  </a:lnTo>
                  <a:lnTo>
                    <a:pt x="1512" y="2563"/>
                  </a:lnTo>
                  <a:lnTo>
                    <a:pt x="1743" y="2691"/>
                  </a:lnTo>
                  <a:lnTo>
                    <a:pt x="1948" y="2820"/>
                  </a:lnTo>
                  <a:lnTo>
                    <a:pt x="2179" y="2922"/>
                  </a:lnTo>
                  <a:lnTo>
                    <a:pt x="2435" y="3025"/>
                  </a:lnTo>
                  <a:lnTo>
                    <a:pt x="2666" y="3101"/>
                  </a:lnTo>
                  <a:lnTo>
                    <a:pt x="2922" y="3153"/>
                  </a:lnTo>
                  <a:lnTo>
                    <a:pt x="3050" y="3178"/>
                  </a:lnTo>
                  <a:lnTo>
                    <a:pt x="3153" y="3153"/>
                  </a:lnTo>
                  <a:lnTo>
                    <a:pt x="3255" y="3127"/>
                  </a:lnTo>
                  <a:lnTo>
                    <a:pt x="3358" y="3101"/>
                  </a:lnTo>
                  <a:lnTo>
                    <a:pt x="3460" y="3050"/>
                  </a:lnTo>
                  <a:lnTo>
                    <a:pt x="3563" y="2973"/>
                  </a:lnTo>
                  <a:lnTo>
                    <a:pt x="3691" y="2820"/>
                  </a:lnTo>
                  <a:lnTo>
                    <a:pt x="3768" y="2717"/>
                  </a:lnTo>
                  <a:lnTo>
                    <a:pt x="3794" y="2614"/>
                  </a:lnTo>
                  <a:lnTo>
                    <a:pt x="3819" y="2512"/>
                  </a:lnTo>
                  <a:lnTo>
                    <a:pt x="3819" y="2409"/>
                  </a:lnTo>
                  <a:lnTo>
                    <a:pt x="3794" y="2307"/>
                  </a:lnTo>
                  <a:lnTo>
                    <a:pt x="3742" y="2204"/>
                  </a:lnTo>
                  <a:lnTo>
                    <a:pt x="3691" y="2102"/>
                  </a:lnTo>
                  <a:lnTo>
                    <a:pt x="3589" y="1999"/>
                  </a:lnTo>
                  <a:lnTo>
                    <a:pt x="3281" y="1743"/>
                  </a:lnTo>
                  <a:lnTo>
                    <a:pt x="2922" y="1538"/>
                  </a:lnTo>
                  <a:lnTo>
                    <a:pt x="2204" y="1179"/>
                  </a:lnTo>
                  <a:lnTo>
                    <a:pt x="1846" y="974"/>
                  </a:lnTo>
                  <a:lnTo>
                    <a:pt x="1512" y="769"/>
                  </a:lnTo>
                  <a:lnTo>
                    <a:pt x="1205" y="513"/>
                  </a:lnTo>
                  <a:lnTo>
                    <a:pt x="1051" y="359"/>
                  </a:lnTo>
                  <a:lnTo>
                    <a:pt x="923" y="205"/>
                  </a:lnTo>
                  <a:lnTo>
                    <a:pt x="872" y="128"/>
                  </a:lnTo>
                  <a:lnTo>
                    <a:pt x="795" y="77"/>
                  </a:lnTo>
                  <a:lnTo>
                    <a:pt x="6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0"/>
            <p:cNvSpPr/>
            <p:nvPr/>
          </p:nvSpPr>
          <p:spPr>
            <a:xfrm>
              <a:off x="3667800" y="2563088"/>
              <a:ext cx="89100" cy="51925"/>
            </a:xfrm>
            <a:custGeom>
              <a:avLst/>
              <a:gdLst/>
              <a:ahLst/>
              <a:cxnLst/>
              <a:rect l="l" t="t" r="r" b="b"/>
              <a:pathLst>
                <a:path w="3564" h="2077" extrusionOk="0">
                  <a:moveTo>
                    <a:pt x="334" y="0"/>
                  </a:moveTo>
                  <a:lnTo>
                    <a:pt x="206" y="26"/>
                  </a:lnTo>
                  <a:lnTo>
                    <a:pt x="103" y="129"/>
                  </a:lnTo>
                  <a:lnTo>
                    <a:pt x="26" y="231"/>
                  </a:lnTo>
                  <a:lnTo>
                    <a:pt x="1" y="359"/>
                  </a:lnTo>
                  <a:lnTo>
                    <a:pt x="1" y="487"/>
                  </a:lnTo>
                  <a:lnTo>
                    <a:pt x="77" y="590"/>
                  </a:lnTo>
                  <a:lnTo>
                    <a:pt x="129" y="641"/>
                  </a:lnTo>
                  <a:lnTo>
                    <a:pt x="180" y="693"/>
                  </a:lnTo>
                  <a:lnTo>
                    <a:pt x="513" y="872"/>
                  </a:lnTo>
                  <a:lnTo>
                    <a:pt x="846" y="1103"/>
                  </a:lnTo>
                  <a:lnTo>
                    <a:pt x="1538" y="1564"/>
                  </a:lnTo>
                  <a:lnTo>
                    <a:pt x="1872" y="1769"/>
                  </a:lnTo>
                  <a:lnTo>
                    <a:pt x="2231" y="1949"/>
                  </a:lnTo>
                  <a:lnTo>
                    <a:pt x="2410" y="2000"/>
                  </a:lnTo>
                  <a:lnTo>
                    <a:pt x="2615" y="2051"/>
                  </a:lnTo>
                  <a:lnTo>
                    <a:pt x="2794" y="2077"/>
                  </a:lnTo>
                  <a:lnTo>
                    <a:pt x="2974" y="2077"/>
                  </a:lnTo>
                  <a:lnTo>
                    <a:pt x="3153" y="2051"/>
                  </a:lnTo>
                  <a:lnTo>
                    <a:pt x="3307" y="1974"/>
                  </a:lnTo>
                  <a:lnTo>
                    <a:pt x="3410" y="1872"/>
                  </a:lnTo>
                  <a:lnTo>
                    <a:pt x="3512" y="1718"/>
                  </a:lnTo>
                  <a:lnTo>
                    <a:pt x="3563" y="1564"/>
                  </a:lnTo>
                  <a:lnTo>
                    <a:pt x="3563" y="1410"/>
                  </a:lnTo>
                  <a:lnTo>
                    <a:pt x="3487" y="1256"/>
                  </a:lnTo>
                  <a:lnTo>
                    <a:pt x="3461" y="1180"/>
                  </a:lnTo>
                  <a:lnTo>
                    <a:pt x="3384" y="1128"/>
                  </a:lnTo>
                  <a:lnTo>
                    <a:pt x="3230" y="1000"/>
                  </a:lnTo>
                  <a:lnTo>
                    <a:pt x="3076" y="898"/>
                  </a:lnTo>
                  <a:lnTo>
                    <a:pt x="2718" y="718"/>
                  </a:lnTo>
                  <a:lnTo>
                    <a:pt x="2359" y="590"/>
                  </a:lnTo>
                  <a:lnTo>
                    <a:pt x="2000" y="462"/>
                  </a:lnTo>
                  <a:lnTo>
                    <a:pt x="1257" y="206"/>
                  </a:lnTo>
                  <a:lnTo>
                    <a:pt x="872" y="7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0"/>
            <p:cNvSpPr/>
            <p:nvPr/>
          </p:nvSpPr>
          <p:spPr>
            <a:xfrm>
              <a:off x="3591550" y="2603463"/>
              <a:ext cx="114075" cy="71150"/>
            </a:xfrm>
            <a:custGeom>
              <a:avLst/>
              <a:gdLst/>
              <a:ahLst/>
              <a:cxnLst/>
              <a:rect l="l" t="t" r="r" b="b"/>
              <a:pathLst>
                <a:path w="4563" h="2846" extrusionOk="0">
                  <a:moveTo>
                    <a:pt x="487" y="0"/>
                  </a:moveTo>
                  <a:lnTo>
                    <a:pt x="308" y="52"/>
                  </a:lnTo>
                  <a:lnTo>
                    <a:pt x="154" y="128"/>
                  </a:lnTo>
                  <a:lnTo>
                    <a:pt x="103" y="180"/>
                  </a:lnTo>
                  <a:lnTo>
                    <a:pt x="52" y="257"/>
                  </a:lnTo>
                  <a:lnTo>
                    <a:pt x="26" y="334"/>
                  </a:lnTo>
                  <a:lnTo>
                    <a:pt x="0" y="410"/>
                  </a:lnTo>
                  <a:lnTo>
                    <a:pt x="0" y="513"/>
                  </a:lnTo>
                  <a:lnTo>
                    <a:pt x="52" y="615"/>
                  </a:lnTo>
                  <a:lnTo>
                    <a:pt x="154" y="872"/>
                  </a:lnTo>
                  <a:lnTo>
                    <a:pt x="334" y="1128"/>
                  </a:lnTo>
                  <a:lnTo>
                    <a:pt x="513" y="1384"/>
                  </a:lnTo>
                  <a:lnTo>
                    <a:pt x="718" y="1615"/>
                  </a:lnTo>
                  <a:lnTo>
                    <a:pt x="949" y="1846"/>
                  </a:lnTo>
                  <a:lnTo>
                    <a:pt x="1205" y="2051"/>
                  </a:lnTo>
                  <a:lnTo>
                    <a:pt x="1461" y="2230"/>
                  </a:lnTo>
                  <a:lnTo>
                    <a:pt x="1743" y="2384"/>
                  </a:lnTo>
                  <a:lnTo>
                    <a:pt x="2025" y="2538"/>
                  </a:lnTo>
                  <a:lnTo>
                    <a:pt x="2333" y="2666"/>
                  </a:lnTo>
                  <a:lnTo>
                    <a:pt x="2640" y="2743"/>
                  </a:lnTo>
                  <a:lnTo>
                    <a:pt x="2948" y="2820"/>
                  </a:lnTo>
                  <a:lnTo>
                    <a:pt x="3256" y="2845"/>
                  </a:lnTo>
                  <a:lnTo>
                    <a:pt x="3563" y="2845"/>
                  </a:lnTo>
                  <a:lnTo>
                    <a:pt x="3871" y="2820"/>
                  </a:lnTo>
                  <a:lnTo>
                    <a:pt x="4153" y="2769"/>
                  </a:lnTo>
                  <a:lnTo>
                    <a:pt x="4281" y="2692"/>
                  </a:lnTo>
                  <a:lnTo>
                    <a:pt x="4409" y="2615"/>
                  </a:lnTo>
                  <a:lnTo>
                    <a:pt x="4486" y="2487"/>
                  </a:lnTo>
                  <a:lnTo>
                    <a:pt x="4537" y="2358"/>
                  </a:lnTo>
                  <a:lnTo>
                    <a:pt x="4563" y="2230"/>
                  </a:lnTo>
                  <a:lnTo>
                    <a:pt x="4537" y="2076"/>
                  </a:lnTo>
                  <a:lnTo>
                    <a:pt x="4486" y="1948"/>
                  </a:lnTo>
                  <a:lnTo>
                    <a:pt x="4409" y="1820"/>
                  </a:lnTo>
                  <a:lnTo>
                    <a:pt x="4230" y="1666"/>
                  </a:lnTo>
                  <a:lnTo>
                    <a:pt x="4025" y="1538"/>
                  </a:lnTo>
                  <a:lnTo>
                    <a:pt x="3820" y="1436"/>
                  </a:lnTo>
                  <a:lnTo>
                    <a:pt x="3589" y="1333"/>
                  </a:lnTo>
                  <a:lnTo>
                    <a:pt x="3127" y="1205"/>
                  </a:lnTo>
                  <a:lnTo>
                    <a:pt x="2640" y="1077"/>
                  </a:lnTo>
                  <a:lnTo>
                    <a:pt x="2153" y="974"/>
                  </a:lnTo>
                  <a:lnTo>
                    <a:pt x="1923" y="897"/>
                  </a:lnTo>
                  <a:lnTo>
                    <a:pt x="1718" y="795"/>
                  </a:lnTo>
                  <a:lnTo>
                    <a:pt x="1513" y="692"/>
                  </a:lnTo>
                  <a:lnTo>
                    <a:pt x="1308" y="564"/>
                  </a:lnTo>
                  <a:lnTo>
                    <a:pt x="1128" y="410"/>
                  </a:lnTo>
                  <a:lnTo>
                    <a:pt x="974" y="231"/>
                  </a:lnTo>
                  <a:lnTo>
                    <a:pt x="897" y="154"/>
                  </a:lnTo>
                  <a:lnTo>
                    <a:pt x="821" y="103"/>
                  </a:lnTo>
                  <a:lnTo>
                    <a:pt x="744" y="52"/>
                  </a:lnTo>
                  <a:lnTo>
                    <a:pt x="667" y="26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0"/>
            <p:cNvSpPr/>
            <p:nvPr/>
          </p:nvSpPr>
          <p:spPr>
            <a:xfrm>
              <a:off x="3779300" y="2486188"/>
              <a:ext cx="95500" cy="67300"/>
            </a:xfrm>
            <a:custGeom>
              <a:avLst/>
              <a:gdLst/>
              <a:ahLst/>
              <a:cxnLst/>
              <a:rect l="l" t="t" r="r" b="b"/>
              <a:pathLst>
                <a:path w="3820" h="2692" extrusionOk="0">
                  <a:moveTo>
                    <a:pt x="488" y="1"/>
                  </a:moveTo>
                  <a:lnTo>
                    <a:pt x="411" y="26"/>
                  </a:lnTo>
                  <a:lnTo>
                    <a:pt x="308" y="52"/>
                  </a:lnTo>
                  <a:lnTo>
                    <a:pt x="231" y="103"/>
                  </a:lnTo>
                  <a:lnTo>
                    <a:pt x="154" y="154"/>
                  </a:lnTo>
                  <a:lnTo>
                    <a:pt x="77" y="231"/>
                  </a:lnTo>
                  <a:lnTo>
                    <a:pt x="52" y="334"/>
                  </a:lnTo>
                  <a:lnTo>
                    <a:pt x="1" y="436"/>
                  </a:lnTo>
                  <a:lnTo>
                    <a:pt x="1" y="565"/>
                  </a:lnTo>
                  <a:lnTo>
                    <a:pt x="1" y="693"/>
                  </a:lnTo>
                  <a:lnTo>
                    <a:pt x="77" y="975"/>
                  </a:lnTo>
                  <a:lnTo>
                    <a:pt x="180" y="1231"/>
                  </a:lnTo>
                  <a:lnTo>
                    <a:pt x="308" y="1462"/>
                  </a:lnTo>
                  <a:lnTo>
                    <a:pt x="436" y="1667"/>
                  </a:lnTo>
                  <a:lnTo>
                    <a:pt x="616" y="1872"/>
                  </a:lnTo>
                  <a:lnTo>
                    <a:pt x="821" y="2051"/>
                  </a:lnTo>
                  <a:lnTo>
                    <a:pt x="1026" y="2205"/>
                  </a:lnTo>
                  <a:lnTo>
                    <a:pt x="1257" y="2333"/>
                  </a:lnTo>
                  <a:lnTo>
                    <a:pt x="1487" y="2436"/>
                  </a:lnTo>
                  <a:lnTo>
                    <a:pt x="1744" y="2538"/>
                  </a:lnTo>
                  <a:lnTo>
                    <a:pt x="2000" y="2615"/>
                  </a:lnTo>
                  <a:lnTo>
                    <a:pt x="2256" y="2666"/>
                  </a:lnTo>
                  <a:lnTo>
                    <a:pt x="2538" y="2692"/>
                  </a:lnTo>
                  <a:lnTo>
                    <a:pt x="2795" y="2692"/>
                  </a:lnTo>
                  <a:lnTo>
                    <a:pt x="3076" y="2666"/>
                  </a:lnTo>
                  <a:lnTo>
                    <a:pt x="3333" y="2641"/>
                  </a:lnTo>
                  <a:lnTo>
                    <a:pt x="3461" y="2615"/>
                  </a:lnTo>
                  <a:lnTo>
                    <a:pt x="3563" y="2564"/>
                  </a:lnTo>
                  <a:lnTo>
                    <a:pt x="3640" y="2487"/>
                  </a:lnTo>
                  <a:lnTo>
                    <a:pt x="3717" y="2410"/>
                  </a:lnTo>
                  <a:lnTo>
                    <a:pt x="3769" y="2308"/>
                  </a:lnTo>
                  <a:lnTo>
                    <a:pt x="3794" y="2205"/>
                  </a:lnTo>
                  <a:lnTo>
                    <a:pt x="3820" y="2102"/>
                  </a:lnTo>
                  <a:lnTo>
                    <a:pt x="3820" y="2000"/>
                  </a:lnTo>
                  <a:lnTo>
                    <a:pt x="3820" y="1872"/>
                  </a:lnTo>
                  <a:lnTo>
                    <a:pt x="3794" y="1769"/>
                  </a:lnTo>
                  <a:lnTo>
                    <a:pt x="3769" y="1667"/>
                  </a:lnTo>
                  <a:lnTo>
                    <a:pt x="3717" y="1564"/>
                  </a:lnTo>
                  <a:lnTo>
                    <a:pt x="3640" y="1487"/>
                  </a:lnTo>
                  <a:lnTo>
                    <a:pt x="3563" y="1410"/>
                  </a:lnTo>
                  <a:lnTo>
                    <a:pt x="3461" y="1359"/>
                  </a:lnTo>
                  <a:lnTo>
                    <a:pt x="3333" y="1333"/>
                  </a:lnTo>
                  <a:lnTo>
                    <a:pt x="3051" y="1282"/>
                  </a:lnTo>
                  <a:lnTo>
                    <a:pt x="2718" y="1231"/>
                  </a:lnTo>
                  <a:lnTo>
                    <a:pt x="2384" y="1205"/>
                  </a:lnTo>
                  <a:lnTo>
                    <a:pt x="2077" y="1128"/>
                  </a:lnTo>
                  <a:lnTo>
                    <a:pt x="1769" y="1026"/>
                  </a:lnTo>
                  <a:lnTo>
                    <a:pt x="1615" y="975"/>
                  </a:lnTo>
                  <a:lnTo>
                    <a:pt x="1487" y="872"/>
                  </a:lnTo>
                  <a:lnTo>
                    <a:pt x="1385" y="795"/>
                  </a:lnTo>
                  <a:lnTo>
                    <a:pt x="1257" y="667"/>
                  </a:lnTo>
                  <a:lnTo>
                    <a:pt x="1180" y="539"/>
                  </a:lnTo>
                  <a:lnTo>
                    <a:pt x="1103" y="385"/>
                  </a:lnTo>
                  <a:lnTo>
                    <a:pt x="1026" y="283"/>
                  </a:lnTo>
                  <a:lnTo>
                    <a:pt x="975" y="180"/>
                  </a:lnTo>
                  <a:lnTo>
                    <a:pt x="872" y="103"/>
                  </a:lnTo>
                  <a:lnTo>
                    <a:pt x="795" y="52"/>
                  </a:lnTo>
                  <a:lnTo>
                    <a:pt x="693" y="26"/>
                  </a:lnTo>
                  <a:lnTo>
                    <a:pt x="5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0"/>
            <p:cNvSpPr/>
            <p:nvPr/>
          </p:nvSpPr>
          <p:spPr>
            <a:xfrm>
              <a:off x="3792125" y="2681638"/>
              <a:ext cx="132025" cy="53200"/>
            </a:xfrm>
            <a:custGeom>
              <a:avLst/>
              <a:gdLst/>
              <a:ahLst/>
              <a:cxnLst/>
              <a:rect l="l" t="t" r="r" b="b"/>
              <a:pathLst>
                <a:path w="5281" h="2128" extrusionOk="0">
                  <a:moveTo>
                    <a:pt x="4409" y="0"/>
                  </a:moveTo>
                  <a:lnTo>
                    <a:pt x="4204" y="26"/>
                  </a:lnTo>
                  <a:lnTo>
                    <a:pt x="3768" y="129"/>
                  </a:lnTo>
                  <a:lnTo>
                    <a:pt x="3332" y="257"/>
                  </a:lnTo>
                  <a:lnTo>
                    <a:pt x="2922" y="385"/>
                  </a:lnTo>
                  <a:lnTo>
                    <a:pt x="2640" y="462"/>
                  </a:lnTo>
                  <a:lnTo>
                    <a:pt x="2358" y="487"/>
                  </a:lnTo>
                  <a:lnTo>
                    <a:pt x="1769" y="487"/>
                  </a:lnTo>
                  <a:lnTo>
                    <a:pt x="1179" y="411"/>
                  </a:lnTo>
                  <a:lnTo>
                    <a:pt x="615" y="334"/>
                  </a:lnTo>
                  <a:lnTo>
                    <a:pt x="436" y="334"/>
                  </a:lnTo>
                  <a:lnTo>
                    <a:pt x="282" y="385"/>
                  </a:lnTo>
                  <a:lnTo>
                    <a:pt x="154" y="487"/>
                  </a:lnTo>
                  <a:lnTo>
                    <a:pt x="52" y="616"/>
                  </a:lnTo>
                  <a:lnTo>
                    <a:pt x="0" y="769"/>
                  </a:lnTo>
                  <a:lnTo>
                    <a:pt x="26" y="923"/>
                  </a:lnTo>
                  <a:lnTo>
                    <a:pt x="52" y="1000"/>
                  </a:lnTo>
                  <a:lnTo>
                    <a:pt x="103" y="1077"/>
                  </a:lnTo>
                  <a:lnTo>
                    <a:pt x="154" y="1154"/>
                  </a:lnTo>
                  <a:lnTo>
                    <a:pt x="231" y="1231"/>
                  </a:lnTo>
                  <a:lnTo>
                    <a:pt x="513" y="1385"/>
                  </a:lnTo>
                  <a:lnTo>
                    <a:pt x="820" y="1564"/>
                  </a:lnTo>
                  <a:lnTo>
                    <a:pt x="1154" y="1692"/>
                  </a:lnTo>
                  <a:lnTo>
                    <a:pt x="1487" y="1820"/>
                  </a:lnTo>
                  <a:lnTo>
                    <a:pt x="1846" y="1948"/>
                  </a:lnTo>
                  <a:lnTo>
                    <a:pt x="2230" y="2025"/>
                  </a:lnTo>
                  <a:lnTo>
                    <a:pt x="2589" y="2102"/>
                  </a:lnTo>
                  <a:lnTo>
                    <a:pt x="2974" y="2128"/>
                  </a:lnTo>
                  <a:lnTo>
                    <a:pt x="3332" y="2102"/>
                  </a:lnTo>
                  <a:lnTo>
                    <a:pt x="3691" y="2077"/>
                  </a:lnTo>
                  <a:lnTo>
                    <a:pt x="4025" y="1974"/>
                  </a:lnTo>
                  <a:lnTo>
                    <a:pt x="4332" y="1846"/>
                  </a:lnTo>
                  <a:lnTo>
                    <a:pt x="4614" y="1667"/>
                  </a:lnTo>
                  <a:lnTo>
                    <a:pt x="4742" y="1564"/>
                  </a:lnTo>
                  <a:lnTo>
                    <a:pt x="4870" y="1436"/>
                  </a:lnTo>
                  <a:lnTo>
                    <a:pt x="4973" y="1308"/>
                  </a:lnTo>
                  <a:lnTo>
                    <a:pt x="5075" y="1154"/>
                  </a:lnTo>
                  <a:lnTo>
                    <a:pt x="5178" y="1000"/>
                  </a:lnTo>
                  <a:lnTo>
                    <a:pt x="5255" y="821"/>
                  </a:lnTo>
                  <a:lnTo>
                    <a:pt x="5281" y="667"/>
                  </a:lnTo>
                  <a:lnTo>
                    <a:pt x="5281" y="513"/>
                  </a:lnTo>
                  <a:lnTo>
                    <a:pt x="5229" y="385"/>
                  </a:lnTo>
                  <a:lnTo>
                    <a:pt x="5152" y="257"/>
                  </a:lnTo>
                  <a:lnTo>
                    <a:pt x="5050" y="154"/>
                  </a:lnTo>
                  <a:lnTo>
                    <a:pt x="4922" y="77"/>
                  </a:lnTo>
                  <a:lnTo>
                    <a:pt x="4794" y="26"/>
                  </a:lnTo>
                  <a:lnTo>
                    <a:pt x="464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5" name="Google Shape;985;p30"/>
          <p:cNvSpPr/>
          <p:nvPr/>
        </p:nvSpPr>
        <p:spPr>
          <a:xfrm>
            <a:off x="592547" y="3683186"/>
            <a:ext cx="845090" cy="463980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5_1"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7" name="Google Shape;987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Google Shape;988;p31"/>
          <p:cNvSpPr/>
          <p:nvPr/>
        </p:nvSpPr>
        <p:spPr>
          <a:xfrm>
            <a:off x="150" y="1818350"/>
            <a:ext cx="9143936" cy="3325038"/>
          </a:xfrm>
          <a:custGeom>
            <a:avLst/>
            <a:gdLst/>
            <a:ahLst/>
            <a:cxnLst/>
            <a:rect l="l" t="t" r="r" b="b"/>
            <a:pathLst>
              <a:path w="115834" h="52402" extrusionOk="0">
                <a:moveTo>
                  <a:pt x="34597" y="0"/>
                </a:moveTo>
                <a:lnTo>
                  <a:pt x="34311" y="19"/>
                </a:lnTo>
                <a:lnTo>
                  <a:pt x="34006" y="38"/>
                </a:lnTo>
                <a:lnTo>
                  <a:pt x="33720" y="95"/>
                </a:lnTo>
                <a:lnTo>
                  <a:pt x="33433" y="153"/>
                </a:lnTo>
                <a:lnTo>
                  <a:pt x="33147" y="248"/>
                </a:lnTo>
                <a:lnTo>
                  <a:pt x="32880" y="344"/>
                </a:lnTo>
                <a:lnTo>
                  <a:pt x="32594" y="439"/>
                </a:lnTo>
                <a:lnTo>
                  <a:pt x="32326" y="573"/>
                </a:lnTo>
                <a:lnTo>
                  <a:pt x="32078" y="706"/>
                </a:lnTo>
                <a:lnTo>
                  <a:pt x="31830" y="878"/>
                </a:lnTo>
                <a:lnTo>
                  <a:pt x="31582" y="1050"/>
                </a:lnTo>
                <a:lnTo>
                  <a:pt x="31353" y="1240"/>
                </a:lnTo>
                <a:lnTo>
                  <a:pt x="31143" y="1431"/>
                </a:lnTo>
                <a:lnTo>
                  <a:pt x="30953" y="1660"/>
                </a:lnTo>
                <a:lnTo>
                  <a:pt x="30762" y="1889"/>
                </a:lnTo>
                <a:lnTo>
                  <a:pt x="30590" y="2118"/>
                </a:lnTo>
                <a:lnTo>
                  <a:pt x="30437" y="2366"/>
                </a:lnTo>
                <a:lnTo>
                  <a:pt x="30285" y="2634"/>
                </a:lnTo>
                <a:lnTo>
                  <a:pt x="30170" y="2901"/>
                </a:lnTo>
                <a:lnTo>
                  <a:pt x="30056" y="3168"/>
                </a:lnTo>
                <a:lnTo>
                  <a:pt x="29979" y="3454"/>
                </a:lnTo>
                <a:lnTo>
                  <a:pt x="29903" y="3740"/>
                </a:lnTo>
                <a:lnTo>
                  <a:pt x="29865" y="4027"/>
                </a:lnTo>
                <a:lnTo>
                  <a:pt x="29827" y="4332"/>
                </a:lnTo>
                <a:lnTo>
                  <a:pt x="29827" y="4618"/>
                </a:lnTo>
                <a:lnTo>
                  <a:pt x="29846" y="4904"/>
                </a:lnTo>
                <a:lnTo>
                  <a:pt x="29884" y="5210"/>
                </a:lnTo>
                <a:lnTo>
                  <a:pt x="29655" y="5095"/>
                </a:lnTo>
                <a:lnTo>
                  <a:pt x="29426" y="5000"/>
                </a:lnTo>
                <a:lnTo>
                  <a:pt x="29197" y="4943"/>
                </a:lnTo>
                <a:lnTo>
                  <a:pt x="28949" y="4885"/>
                </a:lnTo>
                <a:lnTo>
                  <a:pt x="28720" y="4847"/>
                </a:lnTo>
                <a:lnTo>
                  <a:pt x="28472" y="4828"/>
                </a:lnTo>
                <a:lnTo>
                  <a:pt x="28205" y="4828"/>
                </a:lnTo>
                <a:lnTo>
                  <a:pt x="27956" y="4847"/>
                </a:lnTo>
                <a:lnTo>
                  <a:pt x="27708" y="4866"/>
                </a:lnTo>
                <a:lnTo>
                  <a:pt x="27460" y="4923"/>
                </a:lnTo>
                <a:lnTo>
                  <a:pt x="27212" y="4981"/>
                </a:lnTo>
                <a:lnTo>
                  <a:pt x="26964" y="5038"/>
                </a:lnTo>
                <a:lnTo>
                  <a:pt x="26735" y="5133"/>
                </a:lnTo>
                <a:lnTo>
                  <a:pt x="26506" y="5229"/>
                </a:lnTo>
                <a:lnTo>
                  <a:pt x="26277" y="5343"/>
                </a:lnTo>
                <a:lnTo>
                  <a:pt x="26067" y="5458"/>
                </a:lnTo>
                <a:lnTo>
                  <a:pt x="25857" y="5591"/>
                </a:lnTo>
                <a:lnTo>
                  <a:pt x="25667" y="5744"/>
                </a:lnTo>
                <a:lnTo>
                  <a:pt x="25495" y="5916"/>
                </a:lnTo>
                <a:lnTo>
                  <a:pt x="25323" y="6088"/>
                </a:lnTo>
                <a:lnTo>
                  <a:pt x="25170" y="6259"/>
                </a:lnTo>
                <a:lnTo>
                  <a:pt x="25018" y="6450"/>
                </a:lnTo>
                <a:lnTo>
                  <a:pt x="24884" y="6660"/>
                </a:lnTo>
                <a:lnTo>
                  <a:pt x="24751" y="6870"/>
                </a:lnTo>
                <a:lnTo>
                  <a:pt x="24655" y="7099"/>
                </a:lnTo>
                <a:lnTo>
                  <a:pt x="24560" y="7309"/>
                </a:lnTo>
                <a:lnTo>
                  <a:pt x="24483" y="7538"/>
                </a:lnTo>
                <a:lnTo>
                  <a:pt x="24407" y="7786"/>
                </a:lnTo>
                <a:lnTo>
                  <a:pt x="24369" y="8015"/>
                </a:lnTo>
                <a:lnTo>
                  <a:pt x="24331" y="8263"/>
                </a:lnTo>
                <a:lnTo>
                  <a:pt x="24312" y="8492"/>
                </a:lnTo>
                <a:lnTo>
                  <a:pt x="24312" y="8740"/>
                </a:lnTo>
                <a:lnTo>
                  <a:pt x="24254" y="8397"/>
                </a:lnTo>
                <a:lnTo>
                  <a:pt x="24159" y="8072"/>
                </a:lnTo>
                <a:lnTo>
                  <a:pt x="24064" y="7729"/>
                </a:lnTo>
                <a:lnTo>
                  <a:pt x="23949" y="7404"/>
                </a:lnTo>
                <a:lnTo>
                  <a:pt x="23796" y="7099"/>
                </a:lnTo>
                <a:lnTo>
                  <a:pt x="23644" y="6794"/>
                </a:lnTo>
                <a:lnTo>
                  <a:pt x="23472" y="6488"/>
                </a:lnTo>
                <a:lnTo>
                  <a:pt x="23281" y="6202"/>
                </a:lnTo>
                <a:lnTo>
                  <a:pt x="23071" y="5935"/>
                </a:lnTo>
                <a:lnTo>
                  <a:pt x="22842" y="5668"/>
                </a:lnTo>
                <a:lnTo>
                  <a:pt x="22594" y="5420"/>
                </a:lnTo>
                <a:lnTo>
                  <a:pt x="22346" y="5191"/>
                </a:lnTo>
                <a:lnTo>
                  <a:pt x="22079" y="4981"/>
                </a:lnTo>
                <a:lnTo>
                  <a:pt x="21793" y="4790"/>
                </a:lnTo>
                <a:lnTo>
                  <a:pt x="21506" y="4599"/>
                </a:lnTo>
                <a:lnTo>
                  <a:pt x="21182" y="4446"/>
                </a:lnTo>
                <a:lnTo>
                  <a:pt x="20877" y="4313"/>
                </a:lnTo>
                <a:lnTo>
                  <a:pt x="20552" y="4198"/>
                </a:lnTo>
                <a:lnTo>
                  <a:pt x="20209" y="4122"/>
                </a:lnTo>
                <a:lnTo>
                  <a:pt x="19865" y="4046"/>
                </a:lnTo>
                <a:lnTo>
                  <a:pt x="19541" y="3988"/>
                </a:lnTo>
                <a:lnTo>
                  <a:pt x="19178" y="3969"/>
                </a:lnTo>
                <a:lnTo>
                  <a:pt x="18835" y="3950"/>
                </a:lnTo>
                <a:lnTo>
                  <a:pt x="18491" y="3969"/>
                </a:lnTo>
                <a:lnTo>
                  <a:pt x="18148" y="4008"/>
                </a:lnTo>
                <a:lnTo>
                  <a:pt x="17804" y="4046"/>
                </a:lnTo>
                <a:lnTo>
                  <a:pt x="17461" y="4122"/>
                </a:lnTo>
                <a:lnTo>
                  <a:pt x="17136" y="4217"/>
                </a:lnTo>
                <a:lnTo>
                  <a:pt x="16812" y="4332"/>
                </a:lnTo>
                <a:lnTo>
                  <a:pt x="16488" y="4465"/>
                </a:lnTo>
                <a:lnTo>
                  <a:pt x="16182" y="4618"/>
                </a:lnTo>
                <a:lnTo>
                  <a:pt x="15877" y="4790"/>
                </a:lnTo>
                <a:lnTo>
                  <a:pt x="15591" y="4981"/>
                </a:lnTo>
                <a:lnTo>
                  <a:pt x="15324" y="5191"/>
                </a:lnTo>
                <a:lnTo>
                  <a:pt x="15056" y="5420"/>
                </a:lnTo>
                <a:lnTo>
                  <a:pt x="14808" y="5668"/>
                </a:lnTo>
                <a:lnTo>
                  <a:pt x="14579" y="5916"/>
                </a:lnTo>
                <a:lnTo>
                  <a:pt x="14369" y="6202"/>
                </a:lnTo>
                <a:lnTo>
                  <a:pt x="14179" y="6469"/>
                </a:lnTo>
                <a:lnTo>
                  <a:pt x="13988" y="6775"/>
                </a:lnTo>
                <a:lnTo>
                  <a:pt x="13835" y="7080"/>
                </a:lnTo>
                <a:lnTo>
                  <a:pt x="13682" y="7385"/>
                </a:lnTo>
                <a:lnTo>
                  <a:pt x="13568" y="7710"/>
                </a:lnTo>
                <a:lnTo>
                  <a:pt x="13453" y="8053"/>
                </a:lnTo>
                <a:lnTo>
                  <a:pt x="13377" y="8378"/>
                </a:lnTo>
                <a:lnTo>
                  <a:pt x="13301" y="8721"/>
                </a:lnTo>
                <a:lnTo>
                  <a:pt x="13263" y="9064"/>
                </a:lnTo>
                <a:lnTo>
                  <a:pt x="13244" y="9408"/>
                </a:lnTo>
                <a:lnTo>
                  <a:pt x="13015" y="9313"/>
                </a:lnTo>
                <a:lnTo>
                  <a:pt x="12766" y="9217"/>
                </a:lnTo>
                <a:lnTo>
                  <a:pt x="12518" y="9160"/>
                </a:lnTo>
                <a:lnTo>
                  <a:pt x="12270" y="9084"/>
                </a:lnTo>
                <a:lnTo>
                  <a:pt x="12022" y="9045"/>
                </a:lnTo>
                <a:lnTo>
                  <a:pt x="11774" y="9007"/>
                </a:lnTo>
                <a:lnTo>
                  <a:pt x="11526" y="9007"/>
                </a:lnTo>
                <a:lnTo>
                  <a:pt x="11259" y="8988"/>
                </a:lnTo>
                <a:lnTo>
                  <a:pt x="11011" y="9007"/>
                </a:lnTo>
                <a:lnTo>
                  <a:pt x="10763" y="9045"/>
                </a:lnTo>
                <a:lnTo>
                  <a:pt x="10515" y="9084"/>
                </a:lnTo>
                <a:lnTo>
                  <a:pt x="10286" y="9141"/>
                </a:lnTo>
                <a:lnTo>
                  <a:pt x="10038" y="9236"/>
                </a:lnTo>
                <a:lnTo>
                  <a:pt x="9809" y="9332"/>
                </a:lnTo>
                <a:lnTo>
                  <a:pt x="9599" y="9446"/>
                </a:lnTo>
                <a:lnTo>
                  <a:pt x="9389" y="9580"/>
                </a:lnTo>
                <a:lnTo>
                  <a:pt x="9179" y="9732"/>
                </a:lnTo>
                <a:lnTo>
                  <a:pt x="8988" y="9885"/>
                </a:lnTo>
                <a:lnTo>
                  <a:pt x="8816" y="10057"/>
                </a:lnTo>
                <a:lnTo>
                  <a:pt x="8645" y="10248"/>
                </a:lnTo>
                <a:lnTo>
                  <a:pt x="8492" y="10458"/>
                </a:lnTo>
                <a:lnTo>
                  <a:pt x="8339" y="10648"/>
                </a:lnTo>
                <a:lnTo>
                  <a:pt x="8206" y="10877"/>
                </a:lnTo>
                <a:lnTo>
                  <a:pt x="8091" y="11087"/>
                </a:lnTo>
                <a:lnTo>
                  <a:pt x="7996" y="11335"/>
                </a:lnTo>
                <a:lnTo>
                  <a:pt x="7900" y="11564"/>
                </a:lnTo>
                <a:lnTo>
                  <a:pt x="7824" y="11812"/>
                </a:lnTo>
                <a:lnTo>
                  <a:pt x="7767" y="12041"/>
                </a:lnTo>
                <a:lnTo>
                  <a:pt x="7729" y="12290"/>
                </a:lnTo>
                <a:lnTo>
                  <a:pt x="7710" y="12538"/>
                </a:lnTo>
                <a:lnTo>
                  <a:pt x="7690" y="12805"/>
                </a:lnTo>
                <a:lnTo>
                  <a:pt x="7710" y="13053"/>
                </a:lnTo>
                <a:lnTo>
                  <a:pt x="7500" y="12881"/>
                </a:lnTo>
                <a:lnTo>
                  <a:pt x="7271" y="12728"/>
                </a:lnTo>
                <a:lnTo>
                  <a:pt x="7042" y="12595"/>
                </a:lnTo>
                <a:lnTo>
                  <a:pt x="6813" y="12461"/>
                </a:lnTo>
                <a:lnTo>
                  <a:pt x="6565" y="12328"/>
                </a:lnTo>
                <a:lnTo>
                  <a:pt x="6316" y="12232"/>
                </a:lnTo>
                <a:lnTo>
                  <a:pt x="6049" y="12118"/>
                </a:lnTo>
                <a:lnTo>
                  <a:pt x="5801" y="12041"/>
                </a:lnTo>
                <a:lnTo>
                  <a:pt x="5534" y="11965"/>
                </a:lnTo>
                <a:lnTo>
                  <a:pt x="5267" y="11908"/>
                </a:lnTo>
                <a:lnTo>
                  <a:pt x="5000" y="11851"/>
                </a:lnTo>
                <a:lnTo>
                  <a:pt x="4733" y="11812"/>
                </a:lnTo>
                <a:lnTo>
                  <a:pt x="4446" y="11793"/>
                </a:lnTo>
                <a:lnTo>
                  <a:pt x="4179" y="11774"/>
                </a:lnTo>
                <a:lnTo>
                  <a:pt x="3912" y="11774"/>
                </a:lnTo>
                <a:lnTo>
                  <a:pt x="3645" y="11793"/>
                </a:lnTo>
                <a:lnTo>
                  <a:pt x="3378" y="11812"/>
                </a:lnTo>
                <a:lnTo>
                  <a:pt x="3111" y="11851"/>
                </a:lnTo>
                <a:lnTo>
                  <a:pt x="2862" y="11908"/>
                </a:lnTo>
                <a:lnTo>
                  <a:pt x="2614" y="11984"/>
                </a:lnTo>
                <a:lnTo>
                  <a:pt x="2366" y="12061"/>
                </a:lnTo>
                <a:lnTo>
                  <a:pt x="2118" y="12175"/>
                </a:lnTo>
                <a:lnTo>
                  <a:pt x="1870" y="12270"/>
                </a:lnTo>
                <a:lnTo>
                  <a:pt x="1641" y="12404"/>
                </a:lnTo>
                <a:lnTo>
                  <a:pt x="1412" y="12538"/>
                </a:lnTo>
                <a:lnTo>
                  <a:pt x="1202" y="12690"/>
                </a:lnTo>
                <a:lnTo>
                  <a:pt x="763" y="12996"/>
                </a:lnTo>
                <a:lnTo>
                  <a:pt x="363" y="13358"/>
                </a:lnTo>
                <a:lnTo>
                  <a:pt x="0" y="13740"/>
                </a:lnTo>
                <a:lnTo>
                  <a:pt x="95" y="22041"/>
                </a:lnTo>
                <a:lnTo>
                  <a:pt x="439" y="52402"/>
                </a:lnTo>
                <a:lnTo>
                  <a:pt x="115833" y="52402"/>
                </a:lnTo>
                <a:lnTo>
                  <a:pt x="115833" y="4599"/>
                </a:lnTo>
                <a:lnTo>
                  <a:pt x="115623" y="4504"/>
                </a:lnTo>
                <a:lnTo>
                  <a:pt x="115394" y="4427"/>
                </a:lnTo>
                <a:lnTo>
                  <a:pt x="115165" y="4370"/>
                </a:lnTo>
                <a:lnTo>
                  <a:pt x="114936" y="4351"/>
                </a:lnTo>
                <a:lnTo>
                  <a:pt x="114707" y="4332"/>
                </a:lnTo>
                <a:lnTo>
                  <a:pt x="114459" y="4332"/>
                </a:lnTo>
                <a:lnTo>
                  <a:pt x="114230" y="4370"/>
                </a:lnTo>
                <a:lnTo>
                  <a:pt x="114001" y="4408"/>
                </a:lnTo>
                <a:lnTo>
                  <a:pt x="113772" y="4485"/>
                </a:lnTo>
                <a:lnTo>
                  <a:pt x="113562" y="4580"/>
                </a:lnTo>
                <a:lnTo>
                  <a:pt x="113353" y="4694"/>
                </a:lnTo>
                <a:lnTo>
                  <a:pt x="113162" y="4828"/>
                </a:lnTo>
                <a:lnTo>
                  <a:pt x="112971" y="4981"/>
                </a:lnTo>
                <a:lnTo>
                  <a:pt x="112799" y="5152"/>
                </a:lnTo>
                <a:lnTo>
                  <a:pt x="112647" y="5324"/>
                </a:lnTo>
                <a:lnTo>
                  <a:pt x="112513" y="5515"/>
                </a:lnTo>
                <a:lnTo>
                  <a:pt x="112475" y="5343"/>
                </a:lnTo>
                <a:lnTo>
                  <a:pt x="112418" y="5172"/>
                </a:lnTo>
                <a:lnTo>
                  <a:pt x="112284" y="4847"/>
                </a:lnTo>
                <a:lnTo>
                  <a:pt x="112093" y="4542"/>
                </a:lnTo>
                <a:lnTo>
                  <a:pt x="111883" y="4256"/>
                </a:lnTo>
                <a:lnTo>
                  <a:pt x="111635" y="4008"/>
                </a:lnTo>
                <a:lnTo>
                  <a:pt x="111368" y="3779"/>
                </a:lnTo>
                <a:lnTo>
                  <a:pt x="111215" y="3683"/>
                </a:lnTo>
                <a:lnTo>
                  <a:pt x="111063" y="3607"/>
                </a:lnTo>
                <a:lnTo>
                  <a:pt x="110891" y="3530"/>
                </a:lnTo>
                <a:lnTo>
                  <a:pt x="110738" y="3473"/>
                </a:lnTo>
                <a:lnTo>
                  <a:pt x="110566" y="3416"/>
                </a:lnTo>
                <a:lnTo>
                  <a:pt x="110395" y="3378"/>
                </a:lnTo>
                <a:lnTo>
                  <a:pt x="110223" y="3340"/>
                </a:lnTo>
                <a:lnTo>
                  <a:pt x="110051" y="3321"/>
                </a:lnTo>
                <a:lnTo>
                  <a:pt x="109689" y="3321"/>
                </a:lnTo>
                <a:lnTo>
                  <a:pt x="109345" y="3378"/>
                </a:lnTo>
                <a:lnTo>
                  <a:pt x="109002" y="3454"/>
                </a:lnTo>
                <a:lnTo>
                  <a:pt x="108658" y="3588"/>
                </a:lnTo>
                <a:lnTo>
                  <a:pt x="108506" y="3664"/>
                </a:lnTo>
                <a:lnTo>
                  <a:pt x="108353" y="3759"/>
                </a:lnTo>
                <a:lnTo>
                  <a:pt x="108200" y="3855"/>
                </a:lnTo>
                <a:lnTo>
                  <a:pt x="108067" y="3969"/>
                </a:lnTo>
                <a:lnTo>
                  <a:pt x="108009" y="3759"/>
                </a:lnTo>
                <a:lnTo>
                  <a:pt x="107952" y="3569"/>
                </a:lnTo>
                <a:lnTo>
                  <a:pt x="107780" y="3206"/>
                </a:lnTo>
                <a:lnTo>
                  <a:pt x="107570" y="2843"/>
                </a:lnTo>
                <a:lnTo>
                  <a:pt x="107322" y="2500"/>
                </a:lnTo>
                <a:lnTo>
                  <a:pt x="107055" y="2176"/>
                </a:lnTo>
                <a:lnTo>
                  <a:pt x="106750" y="1889"/>
                </a:lnTo>
                <a:lnTo>
                  <a:pt x="106425" y="1641"/>
                </a:lnTo>
                <a:lnTo>
                  <a:pt x="106082" y="1431"/>
                </a:lnTo>
                <a:lnTo>
                  <a:pt x="105719" y="1240"/>
                </a:lnTo>
                <a:lnTo>
                  <a:pt x="105338" y="1088"/>
                </a:lnTo>
                <a:lnTo>
                  <a:pt x="104956" y="973"/>
                </a:lnTo>
                <a:lnTo>
                  <a:pt x="104555" y="878"/>
                </a:lnTo>
                <a:lnTo>
                  <a:pt x="104155" y="821"/>
                </a:lnTo>
                <a:lnTo>
                  <a:pt x="103735" y="782"/>
                </a:lnTo>
                <a:lnTo>
                  <a:pt x="103334" y="763"/>
                </a:lnTo>
                <a:lnTo>
                  <a:pt x="102933" y="763"/>
                </a:lnTo>
                <a:lnTo>
                  <a:pt x="102456" y="821"/>
                </a:lnTo>
                <a:lnTo>
                  <a:pt x="101998" y="897"/>
                </a:lnTo>
                <a:lnTo>
                  <a:pt x="101540" y="992"/>
                </a:lnTo>
                <a:lnTo>
                  <a:pt x="101082" y="1145"/>
                </a:lnTo>
                <a:lnTo>
                  <a:pt x="100662" y="1336"/>
                </a:lnTo>
                <a:lnTo>
                  <a:pt x="100453" y="1431"/>
                </a:lnTo>
                <a:lnTo>
                  <a:pt x="100243" y="1546"/>
                </a:lnTo>
                <a:lnTo>
                  <a:pt x="100052" y="1679"/>
                </a:lnTo>
                <a:lnTo>
                  <a:pt x="99861" y="1813"/>
                </a:lnTo>
                <a:lnTo>
                  <a:pt x="99689" y="1947"/>
                </a:lnTo>
                <a:lnTo>
                  <a:pt x="99498" y="2118"/>
                </a:lnTo>
                <a:lnTo>
                  <a:pt x="99346" y="2271"/>
                </a:lnTo>
                <a:lnTo>
                  <a:pt x="99193" y="2462"/>
                </a:lnTo>
                <a:lnTo>
                  <a:pt x="99040" y="2653"/>
                </a:lnTo>
                <a:lnTo>
                  <a:pt x="98907" y="2843"/>
                </a:lnTo>
                <a:lnTo>
                  <a:pt x="98792" y="3053"/>
                </a:lnTo>
                <a:lnTo>
                  <a:pt x="98697" y="3263"/>
                </a:lnTo>
                <a:lnTo>
                  <a:pt x="98601" y="3473"/>
                </a:lnTo>
                <a:lnTo>
                  <a:pt x="98525" y="3702"/>
                </a:lnTo>
                <a:lnTo>
                  <a:pt x="98468" y="3912"/>
                </a:lnTo>
                <a:lnTo>
                  <a:pt x="98411" y="4141"/>
                </a:lnTo>
                <a:lnTo>
                  <a:pt x="98392" y="4370"/>
                </a:lnTo>
                <a:lnTo>
                  <a:pt x="98372" y="4618"/>
                </a:lnTo>
                <a:lnTo>
                  <a:pt x="98372" y="4847"/>
                </a:lnTo>
                <a:lnTo>
                  <a:pt x="98392" y="5076"/>
                </a:lnTo>
                <a:lnTo>
                  <a:pt x="98430" y="5305"/>
                </a:lnTo>
                <a:lnTo>
                  <a:pt x="98506" y="5534"/>
                </a:lnTo>
                <a:lnTo>
                  <a:pt x="98258" y="5477"/>
                </a:lnTo>
                <a:lnTo>
                  <a:pt x="98010" y="5439"/>
                </a:lnTo>
                <a:lnTo>
                  <a:pt x="97743" y="5420"/>
                </a:lnTo>
                <a:lnTo>
                  <a:pt x="97495" y="5401"/>
                </a:lnTo>
                <a:lnTo>
                  <a:pt x="97247" y="5401"/>
                </a:lnTo>
                <a:lnTo>
                  <a:pt x="96979" y="5420"/>
                </a:lnTo>
                <a:lnTo>
                  <a:pt x="96731" y="5439"/>
                </a:lnTo>
                <a:lnTo>
                  <a:pt x="96483" y="5477"/>
                </a:lnTo>
                <a:lnTo>
                  <a:pt x="96235" y="5534"/>
                </a:lnTo>
                <a:lnTo>
                  <a:pt x="95987" y="5591"/>
                </a:lnTo>
                <a:lnTo>
                  <a:pt x="95739" y="5668"/>
                </a:lnTo>
                <a:lnTo>
                  <a:pt x="95491" y="5763"/>
                </a:lnTo>
                <a:lnTo>
                  <a:pt x="95262" y="5859"/>
                </a:lnTo>
                <a:lnTo>
                  <a:pt x="95033" y="5973"/>
                </a:lnTo>
                <a:lnTo>
                  <a:pt x="94823" y="6088"/>
                </a:lnTo>
                <a:lnTo>
                  <a:pt x="94594" y="6221"/>
                </a:lnTo>
                <a:lnTo>
                  <a:pt x="94403" y="6374"/>
                </a:lnTo>
                <a:lnTo>
                  <a:pt x="94193" y="6526"/>
                </a:lnTo>
                <a:lnTo>
                  <a:pt x="94002" y="6679"/>
                </a:lnTo>
                <a:lnTo>
                  <a:pt x="93831" y="6851"/>
                </a:lnTo>
                <a:lnTo>
                  <a:pt x="93659" y="7042"/>
                </a:lnTo>
                <a:lnTo>
                  <a:pt x="93506" y="7233"/>
                </a:lnTo>
                <a:lnTo>
                  <a:pt x="93354" y="7442"/>
                </a:lnTo>
                <a:lnTo>
                  <a:pt x="93201" y="7633"/>
                </a:lnTo>
                <a:lnTo>
                  <a:pt x="93067" y="7862"/>
                </a:lnTo>
                <a:lnTo>
                  <a:pt x="92953" y="8072"/>
                </a:lnTo>
                <a:lnTo>
                  <a:pt x="92838" y="8301"/>
                </a:lnTo>
                <a:lnTo>
                  <a:pt x="92743" y="8530"/>
                </a:lnTo>
                <a:lnTo>
                  <a:pt x="92667" y="8759"/>
                </a:lnTo>
                <a:lnTo>
                  <a:pt x="92590" y="9007"/>
                </a:lnTo>
                <a:lnTo>
                  <a:pt x="92533" y="9255"/>
                </a:lnTo>
                <a:lnTo>
                  <a:pt x="92476" y="9503"/>
                </a:lnTo>
                <a:lnTo>
                  <a:pt x="91922" y="9389"/>
                </a:lnTo>
                <a:lnTo>
                  <a:pt x="91331" y="9332"/>
                </a:lnTo>
                <a:lnTo>
                  <a:pt x="91045" y="9313"/>
                </a:lnTo>
                <a:lnTo>
                  <a:pt x="90472" y="9313"/>
                </a:lnTo>
                <a:lnTo>
                  <a:pt x="90186" y="9351"/>
                </a:lnTo>
                <a:lnTo>
                  <a:pt x="89919" y="9408"/>
                </a:lnTo>
                <a:lnTo>
                  <a:pt x="89633" y="9503"/>
                </a:lnTo>
                <a:lnTo>
                  <a:pt x="89365" y="9618"/>
                </a:lnTo>
                <a:lnTo>
                  <a:pt x="89136" y="9771"/>
                </a:lnTo>
                <a:lnTo>
                  <a:pt x="88907" y="9942"/>
                </a:lnTo>
                <a:lnTo>
                  <a:pt x="88717" y="10133"/>
                </a:lnTo>
                <a:lnTo>
                  <a:pt x="88545" y="10362"/>
                </a:lnTo>
                <a:lnTo>
                  <a:pt x="88488" y="10496"/>
                </a:lnTo>
                <a:lnTo>
                  <a:pt x="88430" y="10629"/>
                </a:lnTo>
                <a:lnTo>
                  <a:pt x="88392" y="10438"/>
                </a:lnTo>
                <a:lnTo>
                  <a:pt x="88354" y="10267"/>
                </a:lnTo>
                <a:lnTo>
                  <a:pt x="88278" y="10095"/>
                </a:lnTo>
                <a:lnTo>
                  <a:pt x="88220" y="9923"/>
                </a:lnTo>
                <a:lnTo>
                  <a:pt x="88125" y="9771"/>
                </a:lnTo>
                <a:lnTo>
                  <a:pt x="88030" y="9599"/>
                </a:lnTo>
                <a:lnTo>
                  <a:pt x="87934" y="9446"/>
                </a:lnTo>
                <a:lnTo>
                  <a:pt x="87820" y="9313"/>
                </a:lnTo>
                <a:lnTo>
                  <a:pt x="87686" y="9179"/>
                </a:lnTo>
                <a:lnTo>
                  <a:pt x="87552" y="9045"/>
                </a:lnTo>
                <a:lnTo>
                  <a:pt x="87419" y="8912"/>
                </a:lnTo>
                <a:lnTo>
                  <a:pt x="87266" y="8816"/>
                </a:lnTo>
                <a:lnTo>
                  <a:pt x="87114" y="8702"/>
                </a:lnTo>
                <a:lnTo>
                  <a:pt x="86942" y="8626"/>
                </a:lnTo>
                <a:lnTo>
                  <a:pt x="86789" y="8530"/>
                </a:lnTo>
                <a:lnTo>
                  <a:pt x="86617" y="8473"/>
                </a:lnTo>
                <a:lnTo>
                  <a:pt x="86446" y="8416"/>
                </a:lnTo>
                <a:lnTo>
                  <a:pt x="86274" y="8378"/>
                </a:lnTo>
                <a:lnTo>
                  <a:pt x="86083" y="8339"/>
                </a:lnTo>
                <a:lnTo>
                  <a:pt x="85911" y="8320"/>
                </a:lnTo>
                <a:lnTo>
                  <a:pt x="85720" y="8320"/>
                </a:lnTo>
                <a:lnTo>
                  <a:pt x="85549" y="8339"/>
                </a:lnTo>
                <a:lnTo>
                  <a:pt x="85358" y="8358"/>
                </a:lnTo>
                <a:lnTo>
                  <a:pt x="85186" y="8378"/>
                </a:lnTo>
                <a:lnTo>
                  <a:pt x="85014" y="8435"/>
                </a:lnTo>
                <a:lnTo>
                  <a:pt x="84843" y="8473"/>
                </a:lnTo>
                <a:lnTo>
                  <a:pt x="84671" y="8549"/>
                </a:lnTo>
                <a:lnTo>
                  <a:pt x="84499" y="8626"/>
                </a:lnTo>
                <a:lnTo>
                  <a:pt x="84347" y="8702"/>
                </a:lnTo>
                <a:lnTo>
                  <a:pt x="84194" y="8797"/>
                </a:lnTo>
                <a:lnTo>
                  <a:pt x="84041" y="8912"/>
                </a:lnTo>
                <a:lnTo>
                  <a:pt x="83908" y="9026"/>
                </a:lnTo>
                <a:lnTo>
                  <a:pt x="84060" y="8740"/>
                </a:lnTo>
                <a:lnTo>
                  <a:pt x="84194" y="8416"/>
                </a:lnTo>
                <a:lnTo>
                  <a:pt x="84308" y="8110"/>
                </a:lnTo>
                <a:lnTo>
                  <a:pt x="84404" y="7786"/>
                </a:lnTo>
                <a:lnTo>
                  <a:pt x="84480" y="7442"/>
                </a:lnTo>
                <a:lnTo>
                  <a:pt x="84537" y="7118"/>
                </a:lnTo>
                <a:lnTo>
                  <a:pt x="84576" y="6775"/>
                </a:lnTo>
                <a:lnTo>
                  <a:pt x="84595" y="6450"/>
                </a:lnTo>
                <a:lnTo>
                  <a:pt x="84595" y="6107"/>
                </a:lnTo>
                <a:lnTo>
                  <a:pt x="84576" y="5763"/>
                </a:lnTo>
                <a:lnTo>
                  <a:pt x="84518" y="5420"/>
                </a:lnTo>
                <a:lnTo>
                  <a:pt x="84461" y="5095"/>
                </a:lnTo>
                <a:lnTo>
                  <a:pt x="84385" y="4752"/>
                </a:lnTo>
                <a:lnTo>
                  <a:pt x="84289" y="4427"/>
                </a:lnTo>
                <a:lnTo>
                  <a:pt x="84175" y="4103"/>
                </a:lnTo>
                <a:lnTo>
                  <a:pt x="84041" y="3798"/>
                </a:lnTo>
                <a:lnTo>
                  <a:pt x="83889" y="3492"/>
                </a:lnTo>
                <a:lnTo>
                  <a:pt x="83717" y="3206"/>
                </a:lnTo>
                <a:lnTo>
                  <a:pt x="83526" y="2920"/>
                </a:lnTo>
                <a:lnTo>
                  <a:pt x="83335" y="2653"/>
                </a:lnTo>
                <a:lnTo>
                  <a:pt x="83106" y="2385"/>
                </a:lnTo>
                <a:lnTo>
                  <a:pt x="82877" y="2137"/>
                </a:lnTo>
                <a:lnTo>
                  <a:pt x="82629" y="1908"/>
                </a:lnTo>
                <a:lnTo>
                  <a:pt x="82362" y="1698"/>
                </a:lnTo>
                <a:lnTo>
                  <a:pt x="82095" y="1489"/>
                </a:lnTo>
                <a:lnTo>
                  <a:pt x="81808" y="1298"/>
                </a:lnTo>
                <a:lnTo>
                  <a:pt x="81522" y="1145"/>
                </a:lnTo>
                <a:lnTo>
                  <a:pt x="81217" y="992"/>
                </a:lnTo>
                <a:lnTo>
                  <a:pt x="80912" y="859"/>
                </a:lnTo>
                <a:lnTo>
                  <a:pt x="80587" y="744"/>
                </a:lnTo>
                <a:lnTo>
                  <a:pt x="80263" y="649"/>
                </a:lnTo>
                <a:lnTo>
                  <a:pt x="79919" y="573"/>
                </a:lnTo>
                <a:lnTo>
                  <a:pt x="79595" y="515"/>
                </a:lnTo>
                <a:lnTo>
                  <a:pt x="79251" y="477"/>
                </a:lnTo>
                <a:lnTo>
                  <a:pt x="78908" y="458"/>
                </a:lnTo>
                <a:lnTo>
                  <a:pt x="78583" y="477"/>
                </a:lnTo>
                <a:lnTo>
                  <a:pt x="78240" y="496"/>
                </a:lnTo>
                <a:lnTo>
                  <a:pt x="77896" y="534"/>
                </a:lnTo>
                <a:lnTo>
                  <a:pt x="77572" y="611"/>
                </a:lnTo>
                <a:lnTo>
                  <a:pt x="77248" y="687"/>
                </a:lnTo>
                <a:lnTo>
                  <a:pt x="76923" y="802"/>
                </a:lnTo>
                <a:lnTo>
                  <a:pt x="76599" y="916"/>
                </a:lnTo>
                <a:lnTo>
                  <a:pt x="76294" y="1050"/>
                </a:lnTo>
                <a:lnTo>
                  <a:pt x="75988" y="1221"/>
                </a:lnTo>
                <a:lnTo>
                  <a:pt x="75702" y="1393"/>
                </a:lnTo>
                <a:lnTo>
                  <a:pt x="75416" y="1584"/>
                </a:lnTo>
                <a:lnTo>
                  <a:pt x="75149" y="1794"/>
                </a:lnTo>
                <a:lnTo>
                  <a:pt x="74900" y="2004"/>
                </a:lnTo>
                <a:lnTo>
                  <a:pt x="74710" y="1832"/>
                </a:lnTo>
                <a:lnTo>
                  <a:pt x="74481" y="1698"/>
                </a:lnTo>
                <a:lnTo>
                  <a:pt x="74252" y="1584"/>
                </a:lnTo>
                <a:lnTo>
                  <a:pt x="74004" y="1489"/>
                </a:lnTo>
                <a:lnTo>
                  <a:pt x="73736" y="1412"/>
                </a:lnTo>
                <a:lnTo>
                  <a:pt x="73488" y="1393"/>
                </a:lnTo>
                <a:lnTo>
                  <a:pt x="73221" y="1374"/>
                </a:lnTo>
                <a:lnTo>
                  <a:pt x="72954" y="1412"/>
                </a:lnTo>
                <a:lnTo>
                  <a:pt x="72706" y="1469"/>
                </a:lnTo>
                <a:lnTo>
                  <a:pt x="72477" y="1565"/>
                </a:lnTo>
                <a:lnTo>
                  <a:pt x="72248" y="1679"/>
                </a:lnTo>
                <a:lnTo>
                  <a:pt x="72038" y="1813"/>
                </a:lnTo>
                <a:lnTo>
                  <a:pt x="71847" y="1985"/>
                </a:lnTo>
                <a:lnTo>
                  <a:pt x="71675" y="2176"/>
                </a:lnTo>
                <a:lnTo>
                  <a:pt x="71523" y="2385"/>
                </a:lnTo>
                <a:lnTo>
                  <a:pt x="71408" y="2614"/>
                </a:lnTo>
                <a:lnTo>
                  <a:pt x="71237" y="2347"/>
                </a:lnTo>
                <a:lnTo>
                  <a:pt x="71046" y="2080"/>
                </a:lnTo>
                <a:lnTo>
                  <a:pt x="70836" y="1813"/>
                </a:lnTo>
                <a:lnTo>
                  <a:pt x="70607" y="1584"/>
                </a:lnTo>
                <a:lnTo>
                  <a:pt x="70378" y="1355"/>
                </a:lnTo>
                <a:lnTo>
                  <a:pt x="70111" y="1145"/>
                </a:lnTo>
                <a:lnTo>
                  <a:pt x="69844" y="954"/>
                </a:lnTo>
                <a:lnTo>
                  <a:pt x="69557" y="782"/>
                </a:lnTo>
                <a:lnTo>
                  <a:pt x="69252" y="630"/>
                </a:lnTo>
                <a:lnTo>
                  <a:pt x="68947" y="477"/>
                </a:lnTo>
                <a:lnTo>
                  <a:pt x="68641" y="363"/>
                </a:lnTo>
                <a:lnTo>
                  <a:pt x="68317" y="267"/>
                </a:lnTo>
                <a:lnTo>
                  <a:pt x="68012" y="191"/>
                </a:lnTo>
                <a:lnTo>
                  <a:pt x="67687" y="134"/>
                </a:lnTo>
                <a:lnTo>
                  <a:pt x="67363" y="95"/>
                </a:lnTo>
                <a:lnTo>
                  <a:pt x="67038" y="95"/>
                </a:lnTo>
                <a:lnTo>
                  <a:pt x="66714" y="115"/>
                </a:lnTo>
                <a:lnTo>
                  <a:pt x="66389" y="153"/>
                </a:lnTo>
                <a:lnTo>
                  <a:pt x="66084" y="210"/>
                </a:lnTo>
                <a:lnTo>
                  <a:pt x="65779" y="286"/>
                </a:lnTo>
                <a:lnTo>
                  <a:pt x="65474" y="401"/>
                </a:lnTo>
                <a:lnTo>
                  <a:pt x="65168" y="515"/>
                </a:lnTo>
                <a:lnTo>
                  <a:pt x="64882" y="649"/>
                </a:lnTo>
                <a:lnTo>
                  <a:pt x="64615" y="821"/>
                </a:lnTo>
                <a:lnTo>
                  <a:pt x="64348" y="992"/>
                </a:lnTo>
                <a:lnTo>
                  <a:pt x="64080" y="1183"/>
                </a:lnTo>
                <a:lnTo>
                  <a:pt x="63832" y="1393"/>
                </a:lnTo>
                <a:lnTo>
                  <a:pt x="63622" y="1622"/>
                </a:lnTo>
                <a:lnTo>
                  <a:pt x="63393" y="1870"/>
                </a:lnTo>
                <a:lnTo>
                  <a:pt x="63203" y="2118"/>
                </a:lnTo>
                <a:lnTo>
                  <a:pt x="63031" y="2385"/>
                </a:lnTo>
                <a:lnTo>
                  <a:pt x="62878" y="2672"/>
                </a:lnTo>
                <a:lnTo>
                  <a:pt x="62745" y="2958"/>
                </a:lnTo>
                <a:lnTo>
                  <a:pt x="62630" y="3263"/>
                </a:lnTo>
                <a:lnTo>
                  <a:pt x="62535" y="3569"/>
                </a:lnTo>
                <a:lnTo>
                  <a:pt x="62458" y="3874"/>
                </a:lnTo>
                <a:lnTo>
                  <a:pt x="62401" y="4198"/>
                </a:lnTo>
                <a:lnTo>
                  <a:pt x="62363" y="4504"/>
                </a:lnTo>
                <a:lnTo>
                  <a:pt x="62363" y="4828"/>
                </a:lnTo>
                <a:lnTo>
                  <a:pt x="62363" y="5152"/>
                </a:lnTo>
                <a:lnTo>
                  <a:pt x="62401" y="5477"/>
                </a:lnTo>
                <a:lnTo>
                  <a:pt x="62458" y="5782"/>
                </a:lnTo>
                <a:lnTo>
                  <a:pt x="62516" y="6107"/>
                </a:lnTo>
                <a:lnTo>
                  <a:pt x="62611" y="6412"/>
                </a:lnTo>
                <a:lnTo>
                  <a:pt x="62726" y="6698"/>
                </a:lnTo>
                <a:lnTo>
                  <a:pt x="62859" y="7004"/>
                </a:lnTo>
                <a:lnTo>
                  <a:pt x="63012" y="7271"/>
                </a:lnTo>
                <a:lnTo>
                  <a:pt x="63184" y="7557"/>
                </a:lnTo>
                <a:lnTo>
                  <a:pt x="62974" y="7423"/>
                </a:lnTo>
                <a:lnTo>
                  <a:pt x="62745" y="7347"/>
                </a:lnTo>
                <a:lnTo>
                  <a:pt x="62516" y="7271"/>
                </a:lnTo>
                <a:lnTo>
                  <a:pt x="62287" y="7213"/>
                </a:lnTo>
                <a:lnTo>
                  <a:pt x="62039" y="7194"/>
                </a:lnTo>
                <a:lnTo>
                  <a:pt x="61791" y="7175"/>
                </a:lnTo>
                <a:lnTo>
                  <a:pt x="61562" y="7194"/>
                </a:lnTo>
                <a:lnTo>
                  <a:pt x="61313" y="7233"/>
                </a:lnTo>
                <a:lnTo>
                  <a:pt x="61065" y="7271"/>
                </a:lnTo>
                <a:lnTo>
                  <a:pt x="60836" y="7347"/>
                </a:lnTo>
                <a:lnTo>
                  <a:pt x="60607" y="7423"/>
                </a:lnTo>
                <a:lnTo>
                  <a:pt x="60378" y="7538"/>
                </a:lnTo>
                <a:lnTo>
                  <a:pt x="60168" y="7652"/>
                </a:lnTo>
                <a:lnTo>
                  <a:pt x="59959" y="7786"/>
                </a:lnTo>
                <a:lnTo>
                  <a:pt x="59768" y="7939"/>
                </a:lnTo>
                <a:lnTo>
                  <a:pt x="59577" y="8110"/>
                </a:lnTo>
                <a:lnTo>
                  <a:pt x="59405" y="8282"/>
                </a:lnTo>
                <a:lnTo>
                  <a:pt x="59252" y="8473"/>
                </a:lnTo>
                <a:lnTo>
                  <a:pt x="59100" y="8664"/>
                </a:lnTo>
                <a:lnTo>
                  <a:pt x="58966" y="8874"/>
                </a:lnTo>
                <a:lnTo>
                  <a:pt x="58852" y="9084"/>
                </a:lnTo>
                <a:lnTo>
                  <a:pt x="58737" y="9293"/>
                </a:lnTo>
                <a:lnTo>
                  <a:pt x="58642" y="9522"/>
                </a:lnTo>
                <a:lnTo>
                  <a:pt x="58546" y="9751"/>
                </a:lnTo>
                <a:lnTo>
                  <a:pt x="58413" y="10229"/>
                </a:lnTo>
                <a:lnTo>
                  <a:pt x="58298" y="10706"/>
                </a:lnTo>
                <a:lnTo>
                  <a:pt x="58222" y="11202"/>
                </a:lnTo>
                <a:lnTo>
                  <a:pt x="58203" y="11698"/>
                </a:lnTo>
                <a:lnTo>
                  <a:pt x="58108" y="11488"/>
                </a:lnTo>
                <a:lnTo>
                  <a:pt x="58012" y="11278"/>
                </a:lnTo>
                <a:lnTo>
                  <a:pt x="57898" y="11087"/>
                </a:lnTo>
                <a:lnTo>
                  <a:pt x="57783" y="10896"/>
                </a:lnTo>
                <a:lnTo>
                  <a:pt x="57650" y="10725"/>
                </a:lnTo>
                <a:lnTo>
                  <a:pt x="57497" y="10553"/>
                </a:lnTo>
                <a:lnTo>
                  <a:pt x="57344" y="10381"/>
                </a:lnTo>
                <a:lnTo>
                  <a:pt x="57192" y="10229"/>
                </a:lnTo>
                <a:lnTo>
                  <a:pt x="57020" y="10076"/>
                </a:lnTo>
                <a:lnTo>
                  <a:pt x="56829" y="9942"/>
                </a:lnTo>
                <a:lnTo>
                  <a:pt x="56638" y="9809"/>
                </a:lnTo>
                <a:lnTo>
                  <a:pt x="56447" y="9694"/>
                </a:lnTo>
                <a:lnTo>
                  <a:pt x="56256" y="9599"/>
                </a:lnTo>
                <a:lnTo>
                  <a:pt x="56047" y="9503"/>
                </a:lnTo>
                <a:lnTo>
                  <a:pt x="55837" y="9408"/>
                </a:lnTo>
                <a:lnTo>
                  <a:pt x="55627" y="9351"/>
                </a:lnTo>
                <a:lnTo>
                  <a:pt x="55398" y="9293"/>
                </a:lnTo>
                <a:lnTo>
                  <a:pt x="55169" y="9236"/>
                </a:lnTo>
                <a:lnTo>
                  <a:pt x="54959" y="9217"/>
                </a:lnTo>
                <a:lnTo>
                  <a:pt x="54730" y="9198"/>
                </a:lnTo>
                <a:lnTo>
                  <a:pt x="54272" y="9198"/>
                </a:lnTo>
                <a:lnTo>
                  <a:pt x="54062" y="9217"/>
                </a:lnTo>
                <a:lnTo>
                  <a:pt x="53833" y="9255"/>
                </a:lnTo>
                <a:lnTo>
                  <a:pt x="53604" y="9313"/>
                </a:lnTo>
                <a:lnTo>
                  <a:pt x="53394" y="9370"/>
                </a:lnTo>
                <a:lnTo>
                  <a:pt x="53184" y="9446"/>
                </a:lnTo>
                <a:lnTo>
                  <a:pt x="52974" y="9522"/>
                </a:lnTo>
                <a:lnTo>
                  <a:pt x="52764" y="9618"/>
                </a:lnTo>
                <a:lnTo>
                  <a:pt x="52573" y="9732"/>
                </a:lnTo>
                <a:lnTo>
                  <a:pt x="52383" y="9847"/>
                </a:lnTo>
                <a:lnTo>
                  <a:pt x="52192" y="9980"/>
                </a:lnTo>
                <a:lnTo>
                  <a:pt x="52192" y="9809"/>
                </a:lnTo>
                <a:lnTo>
                  <a:pt x="52173" y="9637"/>
                </a:lnTo>
                <a:lnTo>
                  <a:pt x="52115" y="9313"/>
                </a:lnTo>
                <a:lnTo>
                  <a:pt x="52001" y="8988"/>
                </a:lnTo>
                <a:lnTo>
                  <a:pt x="51848" y="8664"/>
                </a:lnTo>
                <a:lnTo>
                  <a:pt x="51677" y="8358"/>
                </a:lnTo>
                <a:lnTo>
                  <a:pt x="51467" y="8091"/>
                </a:lnTo>
                <a:lnTo>
                  <a:pt x="51219" y="7843"/>
                </a:lnTo>
                <a:lnTo>
                  <a:pt x="50970" y="7633"/>
                </a:lnTo>
                <a:lnTo>
                  <a:pt x="50684" y="7462"/>
                </a:lnTo>
                <a:lnTo>
                  <a:pt x="50379" y="7328"/>
                </a:lnTo>
                <a:lnTo>
                  <a:pt x="50074" y="7213"/>
                </a:lnTo>
                <a:lnTo>
                  <a:pt x="49749" y="7156"/>
                </a:lnTo>
                <a:lnTo>
                  <a:pt x="49406" y="7137"/>
                </a:lnTo>
                <a:lnTo>
                  <a:pt x="49081" y="7156"/>
                </a:lnTo>
                <a:lnTo>
                  <a:pt x="48757" y="7194"/>
                </a:lnTo>
                <a:lnTo>
                  <a:pt x="48432" y="7290"/>
                </a:lnTo>
                <a:lnTo>
                  <a:pt x="48509" y="6984"/>
                </a:lnTo>
                <a:lnTo>
                  <a:pt x="48547" y="6660"/>
                </a:lnTo>
                <a:lnTo>
                  <a:pt x="48585" y="6336"/>
                </a:lnTo>
                <a:lnTo>
                  <a:pt x="48585" y="6011"/>
                </a:lnTo>
                <a:lnTo>
                  <a:pt x="48566" y="5706"/>
                </a:lnTo>
                <a:lnTo>
                  <a:pt x="48547" y="5401"/>
                </a:lnTo>
                <a:lnTo>
                  <a:pt x="48490" y="5076"/>
                </a:lnTo>
                <a:lnTo>
                  <a:pt x="48413" y="4771"/>
                </a:lnTo>
                <a:lnTo>
                  <a:pt x="48337" y="4485"/>
                </a:lnTo>
                <a:lnTo>
                  <a:pt x="48223" y="4179"/>
                </a:lnTo>
                <a:lnTo>
                  <a:pt x="48089" y="3893"/>
                </a:lnTo>
                <a:lnTo>
                  <a:pt x="47955" y="3607"/>
                </a:lnTo>
                <a:lnTo>
                  <a:pt x="47784" y="3340"/>
                </a:lnTo>
                <a:lnTo>
                  <a:pt x="47612" y="3072"/>
                </a:lnTo>
                <a:lnTo>
                  <a:pt x="47402" y="2824"/>
                </a:lnTo>
                <a:lnTo>
                  <a:pt x="47192" y="2576"/>
                </a:lnTo>
                <a:lnTo>
                  <a:pt x="46963" y="2347"/>
                </a:lnTo>
                <a:lnTo>
                  <a:pt x="46715" y="2137"/>
                </a:lnTo>
                <a:lnTo>
                  <a:pt x="46448" y="1947"/>
                </a:lnTo>
                <a:lnTo>
                  <a:pt x="46181" y="1756"/>
                </a:lnTo>
                <a:lnTo>
                  <a:pt x="45894" y="1603"/>
                </a:lnTo>
                <a:lnTo>
                  <a:pt x="45608" y="1450"/>
                </a:lnTo>
                <a:lnTo>
                  <a:pt x="45303" y="1317"/>
                </a:lnTo>
                <a:lnTo>
                  <a:pt x="44998" y="1202"/>
                </a:lnTo>
                <a:lnTo>
                  <a:pt x="44673" y="1126"/>
                </a:lnTo>
                <a:lnTo>
                  <a:pt x="44368" y="1050"/>
                </a:lnTo>
                <a:lnTo>
                  <a:pt x="44043" y="992"/>
                </a:lnTo>
                <a:lnTo>
                  <a:pt x="43719" y="954"/>
                </a:lnTo>
                <a:lnTo>
                  <a:pt x="43395" y="935"/>
                </a:lnTo>
                <a:lnTo>
                  <a:pt x="43051" y="954"/>
                </a:lnTo>
                <a:lnTo>
                  <a:pt x="42727" y="973"/>
                </a:lnTo>
                <a:lnTo>
                  <a:pt x="42402" y="1031"/>
                </a:lnTo>
                <a:lnTo>
                  <a:pt x="42135" y="1088"/>
                </a:lnTo>
                <a:lnTo>
                  <a:pt x="41849" y="1164"/>
                </a:lnTo>
                <a:lnTo>
                  <a:pt x="41582" y="1260"/>
                </a:lnTo>
                <a:lnTo>
                  <a:pt x="41315" y="1374"/>
                </a:lnTo>
                <a:lnTo>
                  <a:pt x="41047" y="1489"/>
                </a:lnTo>
                <a:lnTo>
                  <a:pt x="40799" y="1641"/>
                </a:lnTo>
                <a:lnTo>
                  <a:pt x="40570" y="1813"/>
                </a:lnTo>
                <a:lnTo>
                  <a:pt x="40341" y="2004"/>
                </a:lnTo>
                <a:lnTo>
                  <a:pt x="40131" y="2195"/>
                </a:lnTo>
                <a:lnTo>
                  <a:pt x="39941" y="2424"/>
                </a:lnTo>
                <a:lnTo>
                  <a:pt x="39788" y="2653"/>
                </a:lnTo>
                <a:lnTo>
                  <a:pt x="39635" y="2920"/>
                </a:lnTo>
                <a:lnTo>
                  <a:pt x="39521" y="3168"/>
                </a:lnTo>
                <a:lnTo>
                  <a:pt x="39425" y="3454"/>
                </a:lnTo>
                <a:lnTo>
                  <a:pt x="39387" y="3645"/>
                </a:lnTo>
                <a:lnTo>
                  <a:pt x="39387" y="3511"/>
                </a:lnTo>
                <a:lnTo>
                  <a:pt x="39368" y="3340"/>
                </a:lnTo>
                <a:lnTo>
                  <a:pt x="39349" y="3168"/>
                </a:lnTo>
                <a:lnTo>
                  <a:pt x="39311" y="2996"/>
                </a:lnTo>
                <a:lnTo>
                  <a:pt x="39196" y="2653"/>
                </a:lnTo>
                <a:lnTo>
                  <a:pt x="39063" y="2309"/>
                </a:lnTo>
                <a:lnTo>
                  <a:pt x="38891" y="2004"/>
                </a:lnTo>
                <a:lnTo>
                  <a:pt x="38681" y="1718"/>
                </a:lnTo>
                <a:lnTo>
                  <a:pt x="38452" y="1431"/>
                </a:lnTo>
                <a:lnTo>
                  <a:pt x="38223" y="1183"/>
                </a:lnTo>
                <a:lnTo>
                  <a:pt x="37956" y="973"/>
                </a:lnTo>
                <a:lnTo>
                  <a:pt x="37670" y="782"/>
                </a:lnTo>
                <a:lnTo>
                  <a:pt x="37364" y="592"/>
                </a:lnTo>
                <a:lnTo>
                  <a:pt x="37059" y="458"/>
                </a:lnTo>
                <a:lnTo>
                  <a:pt x="36735" y="324"/>
                </a:lnTo>
                <a:lnTo>
                  <a:pt x="36410" y="210"/>
                </a:lnTo>
                <a:lnTo>
                  <a:pt x="36067" y="134"/>
                </a:lnTo>
                <a:lnTo>
                  <a:pt x="35780" y="76"/>
                </a:lnTo>
                <a:lnTo>
                  <a:pt x="35494" y="38"/>
                </a:lnTo>
                <a:lnTo>
                  <a:pt x="3518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57150" dir="215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" name="Google Shape;989;p31"/>
          <p:cNvSpPr/>
          <p:nvPr/>
        </p:nvSpPr>
        <p:spPr>
          <a:xfrm flipH="1">
            <a:off x="3333693" y="640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990;p31"/>
          <p:cNvSpPr/>
          <p:nvPr/>
        </p:nvSpPr>
        <p:spPr>
          <a:xfrm>
            <a:off x="4620905" y="640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1" name="Google Shape;991;p31"/>
          <p:cNvSpPr/>
          <p:nvPr/>
        </p:nvSpPr>
        <p:spPr>
          <a:xfrm>
            <a:off x="4102705" y="1841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31"/>
          <p:cNvSpPr/>
          <p:nvPr/>
        </p:nvSpPr>
        <p:spPr>
          <a:xfrm rot="2516804" flipH="1">
            <a:off x="5858441" y="1546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3" name="Google Shape;993;p31"/>
          <p:cNvSpPr/>
          <p:nvPr/>
        </p:nvSpPr>
        <p:spPr>
          <a:xfrm>
            <a:off x="5007580" y="3579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31"/>
          <p:cNvSpPr/>
          <p:nvPr/>
        </p:nvSpPr>
        <p:spPr>
          <a:xfrm rot="2417287">
            <a:off x="3329831" y="6008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995;p31"/>
          <p:cNvSpPr/>
          <p:nvPr/>
        </p:nvSpPr>
        <p:spPr>
          <a:xfrm rot="-2516804">
            <a:off x="213653" y="596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6" name="Google Shape;996;p31"/>
          <p:cNvSpPr/>
          <p:nvPr/>
        </p:nvSpPr>
        <p:spPr>
          <a:xfrm>
            <a:off x="4623955" y="761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7" name="Google Shape;997;p31"/>
          <p:cNvSpPr/>
          <p:nvPr/>
        </p:nvSpPr>
        <p:spPr>
          <a:xfrm>
            <a:off x="2388205" y="8351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8" name="Google Shape;998;p31"/>
          <p:cNvSpPr/>
          <p:nvPr/>
        </p:nvSpPr>
        <p:spPr>
          <a:xfrm rot="2517313" flipH="1">
            <a:off x="7261302" y="8317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9" name="Google Shape;999;p31"/>
          <p:cNvSpPr/>
          <p:nvPr/>
        </p:nvSpPr>
        <p:spPr>
          <a:xfrm>
            <a:off x="8050205" y="9565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000;p31"/>
          <p:cNvSpPr/>
          <p:nvPr/>
        </p:nvSpPr>
        <p:spPr>
          <a:xfrm>
            <a:off x="8475956" y="12526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01;p31"/>
          <p:cNvSpPr/>
          <p:nvPr/>
        </p:nvSpPr>
        <p:spPr>
          <a:xfrm>
            <a:off x="8727080" y="12751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31"/>
          <p:cNvSpPr/>
          <p:nvPr/>
        </p:nvSpPr>
        <p:spPr>
          <a:xfrm>
            <a:off x="1494055" y="13384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003;p31"/>
          <p:cNvSpPr/>
          <p:nvPr/>
        </p:nvSpPr>
        <p:spPr>
          <a:xfrm rot="2516804" flipH="1">
            <a:off x="8825478" y="16181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" name="Google Shape;1004;p31"/>
          <p:cNvSpPr/>
          <p:nvPr/>
        </p:nvSpPr>
        <p:spPr>
          <a:xfrm>
            <a:off x="479355" y="18545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5" name="Google Shape;1005;p31"/>
          <p:cNvSpPr/>
          <p:nvPr/>
        </p:nvSpPr>
        <p:spPr>
          <a:xfrm>
            <a:off x="8951980" y="21757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31"/>
          <p:cNvSpPr/>
          <p:nvPr/>
        </p:nvSpPr>
        <p:spPr>
          <a:xfrm rot="-2516804">
            <a:off x="349028" y="25079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31"/>
          <p:cNvSpPr/>
          <p:nvPr/>
        </p:nvSpPr>
        <p:spPr>
          <a:xfrm>
            <a:off x="8872318" y="27679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8" name="Google Shape;1008;p31"/>
          <p:cNvSpPr/>
          <p:nvPr/>
        </p:nvSpPr>
        <p:spPr>
          <a:xfrm>
            <a:off x="641555" y="29291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31"/>
          <p:cNvSpPr/>
          <p:nvPr/>
        </p:nvSpPr>
        <p:spPr>
          <a:xfrm>
            <a:off x="431013" y="1193072"/>
            <a:ext cx="899306" cy="49374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010;p31"/>
          <p:cNvSpPr/>
          <p:nvPr/>
        </p:nvSpPr>
        <p:spPr>
          <a:xfrm>
            <a:off x="2032600" y="407989"/>
            <a:ext cx="479056" cy="26301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2" b="41870"/>
          <a:stretch>
            <a:fillRect/>
          </a:stretch>
        </p:blipFill>
        <p:spPr>
          <a:xfrm>
            <a:off x="1" y="3895271"/>
            <a:ext cx="9143999" cy="124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" t="69312" r="-159" b="16860"/>
          <a:stretch>
            <a:fillRect/>
          </a:stretch>
        </p:blipFill>
        <p:spPr>
          <a:xfrm>
            <a:off x="0" y="0"/>
            <a:ext cx="9144000" cy="71120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675085" y="155545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单击此处添加文字标题内容</a:t>
            </a:r>
          </a:p>
        </p:txBody>
      </p:sp>
    </p:spTree>
    <p:extLst>
      <p:ext uri="{BB962C8B-B14F-4D97-AF65-F5344CB8AC3E}">
        <p14:creationId xmlns:p14="http://schemas.microsoft.com/office/powerpoint/2010/main" val="33154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522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23"/>
          <p:cNvSpPr txBox="1">
            <a:spLocks noGrp="1"/>
          </p:cNvSpPr>
          <p:nvPr>
            <p:ph type="title"/>
          </p:nvPr>
        </p:nvSpPr>
        <p:spPr>
          <a:xfrm>
            <a:off x="992175" y="1750622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23"/>
          <p:cNvSpPr txBox="1">
            <a:spLocks noGrp="1"/>
          </p:cNvSpPr>
          <p:nvPr>
            <p:ph type="title" idx="2"/>
          </p:nvPr>
        </p:nvSpPr>
        <p:spPr>
          <a:xfrm>
            <a:off x="6148125" y="1750622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17" name="Google Shape;517;p23"/>
          <p:cNvSpPr txBox="1">
            <a:spLocks noGrp="1"/>
          </p:cNvSpPr>
          <p:nvPr>
            <p:ph type="subTitle" idx="1"/>
          </p:nvPr>
        </p:nvSpPr>
        <p:spPr>
          <a:xfrm>
            <a:off x="992175" y="2099231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23"/>
          <p:cNvSpPr txBox="1">
            <a:spLocks noGrp="1"/>
          </p:cNvSpPr>
          <p:nvPr>
            <p:ph type="subTitle" idx="3"/>
          </p:nvPr>
        </p:nvSpPr>
        <p:spPr>
          <a:xfrm>
            <a:off x="6148125" y="2099231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19" name="Google Shape;519;p23"/>
          <p:cNvSpPr txBox="1">
            <a:spLocks noGrp="1"/>
          </p:cNvSpPr>
          <p:nvPr>
            <p:ph type="title" idx="4"/>
          </p:nvPr>
        </p:nvSpPr>
        <p:spPr>
          <a:xfrm>
            <a:off x="3570150" y="1750622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23"/>
          <p:cNvSpPr txBox="1">
            <a:spLocks noGrp="1"/>
          </p:cNvSpPr>
          <p:nvPr>
            <p:ph type="subTitle" idx="5"/>
          </p:nvPr>
        </p:nvSpPr>
        <p:spPr>
          <a:xfrm>
            <a:off x="3570150" y="2099231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21" name="Google Shape;521;p23"/>
          <p:cNvSpPr txBox="1">
            <a:spLocks noGrp="1"/>
          </p:cNvSpPr>
          <p:nvPr>
            <p:ph type="title" idx="6"/>
          </p:nvPr>
        </p:nvSpPr>
        <p:spPr>
          <a:xfrm>
            <a:off x="720000" y="54864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522" name="Google Shape;522;p23"/>
          <p:cNvSpPr txBox="1">
            <a:spLocks noGrp="1"/>
          </p:cNvSpPr>
          <p:nvPr>
            <p:ph type="title" idx="7"/>
          </p:nvPr>
        </p:nvSpPr>
        <p:spPr>
          <a:xfrm>
            <a:off x="992175" y="3482347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3"/>
          <p:cNvSpPr txBox="1">
            <a:spLocks noGrp="1"/>
          </p:cNvSpPr>
          <p:nvPr>
            <p:ph type="title" idx="8"/>
          </p:nvPr>
        </p:nvSpPr>
        <p:spPr>
          <a:xfrm>
            <a:off x="6148125" y="3482347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3"/>
          <p:cNvSpPr txBox="1">
            <a:spLocks noGrp="1"/>
          </p:cNvSpPr>
          <p:nvPr>
            <p:ph type="subTitle" idx="9"/>
          </p:nvPr>
        </p:nvSpPr>
        <p:spPr>
          <a:xfrm>
            <a:off x="992175" y="3830956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25" name="Google Shape;525;p23"/>
          <p:cNvSpPr txBox="1">
            <a:spLocks noGrp="1"/>
          </p:cNvSpPr>
          <p:nvPr>
            <p:ph type="subTitle" idx="13"/>
          </p:nvPr>
        </p:nvSpPr>
        <p:spPr>
          <a:xfrm>
            <a:off x="6148125" y="3830956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23"/>
          <p:cNvSpPr txBox="1">
            <a:spLocks noGrp="1"/>
          </p:cNvSpPr>
          <p:nvPr>
            <p:ph type="title" idx="14"/>
          </p:nvPr>
        </p:nvSpPr>
        <p:spPr>
          <a:xfrm>
            <a:off x="3570150" y="3482347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27" name="Google Shape;527;p23"/>
          <p:cNvSpPr txBox="1">
            <a:spLocks noGrp="1"/>
          </p:cNvSpPr>
          <p:nvPr>
            <p:ph type="subTitle" idx="15"/>
          </p:nvPr>
        </p:nvSpPr>
        <p:spPr>
          <a:xfrm>
            <a:off x="3570150" y="3830956"/>
            <a:ext cx="20037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23"/>
          <p:cNvSpPr/>
          <p:nvPr/>
        </p:nvSpPr>
        <p:spPr>
          <a:xfrm>
            <a:off x="-59352" y="3843340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23"/>
          <p:cNvSpPr/>
          <p:nvPr/>
        </p:nvSpPr>
        <p:spPr>
          <a:xfrm rot="10800000">
            <a:off x="3289295" y="-20808"/>
            <a:ext cx="2565409" cy="497656"/>
          </a:xfrm>
          <a:custGeom>
            <a:avLst/>
            <a:gdLst/>
            <a:ahLst/>
            <a:cxnLst/>
            <a:rect l="l" t="t" r="r" b="b"/>
            <a:pathLst>
              <a:path w="102177" h="19821" extrusionOk="0">
                <a:moveTo>
                  <a:pt x="50073" y="1"/>
                </a:moveTo>
                <a:lnTo>
                  <a:pt x="49138" y="19"/>
                </a:lnTo>
                <a:lnTo>
                  <a:pt x="48346" y="55"/>
                </a:lnTo>
                <a:lnTo>
                  <a:pt x="47789" y="109"/>
                </a:lnTo>
                <a:lnTo>
                  <a:pt x="47303" y="181"/>
                </a:lnTo>
                <a:lnTo>
                  <a:pt x="46835" y="271"/>
                </a:lnTo>
                <a:lnTo>
                  <a:pt x="46368" y="379"/>
                </a:lnTo>
                <a:lnTo>
                  <a:pt x="45900" y="487"/>
                </a:lnTo>
                <a:lnTo>
                  <a:pt x="45433" y="612"/>
                </a:lnTo>
                <a:lnTo>
                  <a:pt x="44983" y="774"/>
                </a:lnTo>
                <a:lnTo>
                  <a:pt x="44533" y="918"/>
                </a:lnTo>
                <a:lnTo>
                  <a:pt x="44084" y="1098"/>
                </a:lnTo>
                <a:lnTo>
                  <a:pt x="43652" y="1296"/>
                </a:lnTo>
                <a:lnTo>
                  <a:pt x="43220" y="1494"/>
                </a:lnTo>
                <a:lnTo>
                  <a:pt x="42807" y="1692"/>
                </a:lnTo>
                <a:lnTo>
                  <a:pt x="42393" y="1925"/>
                </a:lnTo>
                <a:lnTo>
                  <a:pt x="41979" y="2159"/>
                </a:lnTo>
                <a:lnTo>
                  <a:pt x="41584" y="2411"/>
                </a:lnTo>
                <a:lnTo>
                  <a:pt x="41206" y="2663"/>
                </a:lnTo>
                <a:lnTo>
                  <a:pt x="40828" y="2933"/>
                </a:lnTo>
                <a:lnTo>
                  <a:pt x="40469" y="3220"/>
                </a:lnTo>
                <a:lnTo>
                  <a:pt x="40127" y="3508"/>
                </a:lnTo>
                <a:lnTo>
                  <a:pt x="39785" y="3814"/>
                </a:lnTo>
                <a:lnTo>
                  <a:pt x="39461" y="4120"/>
                </a:lnTo>
                <a:lnTo>
                  <a:pt x="39138" y="4443"/>
                </a:lnTo>
                <a:lnTo>
                  <a:pt x="38832" y="4785"/>
                </a:lnTo>
                <a:lnTo>
                  <a:pt x="38544" y="5109"/>
                </a:lnTo>
                <a:lnTo>
                  <a:pt x="38274" y="5469"/>
                </a:lnTo>
                <a:lnTo>
                  <a:pt x="38004" y="5810"/>
                </a:lnTo>
                <a:lnTo>
                  <a:pt x="37771" y="6170"/>
                </a:lnTo>
                <a:lnTo>
                  <a:pt x="37537" y="6548"/>
                </a:lnTo>
                <a:lnTo>
                  <a:pt x="37321" y="6925"/>
                </a:lnTo>
                <a:lnTo>
                  <a:pt x="37123" y="7303"/>
                </a:lnTo>
                <a:lnTo>
                  <a:pt x="36943" y="7699"/>
                </a:lnTo>
                <a:lnTo>
                  <a:pt x="36763" y="8094"/>
                </a:lnTo>
                <a:lnTo>
                  <a:pt x="36620" y="8490"/>
                </a:lnTo>
                <a:lnTo>
                  <a:pt x="36044" y="8220"/>
                </a:lnTo>
                <a:lnTo>
                  <a:pt x="35451" y="7986"/>
                </a:lnTo>
                <a:lnTo>
                  <a:pt x="34839" y="7789"/>
                </a:lnTo>
                <a:lnTo>
                  <a:pt x="34210" y="7627"/>
                </a:lnTo>
                <a:lnTo>
                  <a:pt x="33580" y="7501"/>
                </a:lnTo>
                <a:lnTo>
                  <a:pt x="32933" y="7393"/>
                </a:lnTo>
                <a:lnTo>
                  <a:pt x="32285" y="7339"/>
                </a:lnTo>
                <a:lnTo>
                  <a:pt x="31638" y="7303"/>
                </a:lnTo>
                <a:lnTo>
                  <a:pt x="30972" y="7303"/>
                </a:lnTo>
                <a:lnTo>
                  <a:pt x="30307" y="7339"/>
                </a:lnTo>
                <a:lnTo>
                  <a:pt x="29641" y="7393"/>
                </a:lnTo>
                <a:lnTo>
                  <a:pt x="28994" y="7483"/>
                </a:lnTo>
                <a:lnTo>
                  <a:pt x="28328" y="7591"/>
                </a:lnTo>
                <a:lnTo>
                  <a:pt x="27681" y="7717"/>
                </a:lnTo>
                <a:lnTo>
                  <a:pt x="27051" y="7879"/>
                </a:lnTo>
                <a:lnTo>
                  <a:pt x="26404" y="8058"/>
                </a:lnTo>
                <a:lnTo>
                  <a:pt x="25792" y="8256"/>
                </a:lnTo>
                <a:lnTo>
                  <a:pt x="25181" y="8508"/>
                </a:lnTo>
                <a:lnTo>
                  <a:pt x="24605" y="8760"/>
                </a:lnTo>
                <a:lnTo>
                  <a:pt x="24030" y="9048"/>
                </a:lnTo>
                <a:lnTo>
                  <a:pt x="23472" y="9371"/>
                </a:lnTo>
                <a:lnTo>
                  <a:pt x="22951" y="9713"/>
                </a:lnTo>
                <a:lnTo>
                  <a:pt x="22429" y="10091"/>
                </a:lnTo>
                <a:lnTo>
                  <a:pt x="21943" y="10469"/>
                </a:lnTo>
                <a:lnTo>
                  <a:pt x="21494" y="10882"/>
                </a:lnTo>
                <a:lnTo>
                  <a:pt x="21062" y="11314"/>
                </a:lnTo>
                <a:lnTo>
                  <a:pt x="20648" y="11763"/>
                </a:lnTo>
                <a:lnTo>
                  <a:pt x="20271" y="12249"/>
                </a:lnTo>
                <a:lnTo>
                  <a:pt x="19929" y="12735"/>
                </a:lnTo>
                <a:lnTo>
                  <a:pt x="19605" y="13238"/>
                </a:lnTo>
                <a:lnTo>
                  <a:pt x="19317" y="13742"/>
                </a:lnTo>
                <a:lnTo>
                  <a:pt x="19066" y="14281"/>
                </a:lnTo>
                <a:lnTo>
                  <a:pt x="18166" y="14030"/>
                </a:lnTo>
                <a:lnTo>
                  <a:pt x="17249" y="13814"/>
                </a:lnTo>
                <a:lnTo>
                  <a:pt x="16314" y="13616"/>
                </a:lnTo>
                <a:lnTo>
                  <a:pt x="15379" y="13472"/>
                </a:lnTo>
                <a:lnTo>
                  <a:pt x="14659" y="13382"/>
                </a:lnTo>
                <a:lnTo>
                  <a:pt x="13922" y="13310"/>
                </a:lnTo>
                <a:lnTo>
                  <a:pt x="13184" y="13274"/>
                </a:lnTo>
                <a:lnTo>
                  <a:pt x="12465" y="13256"/>
                </a:lnTo>
                <a:lnTo>
                  <a:pt x="11764" y="13274"/>
                </a:lnTo>
                <a:lnTo>
                  <a:pt x="11062" y="13292"/>
                </a:lnTo>
                <a:lnTo>
                  <a:pt x="10361" y="13364"/>
                </a:lnTo>
                <a:lnTo>
                  <a:pt x="9677" y="13436"/>
                </a:lnTo>
                <a:lnTo>
                  <a:pt x="8994" y="13562"/>
                </a:lnTo>
                <a:lnTo>
                  <a:pt x="8310" y="13688"/>
                </a:lnTo>
                <a:lnTo>
                  <a:pt x="7645" y="13868"/>
                </a:lnTo>
                <a:lnTo>
                  <a:pt x="6997" y="14048"/>
                </a:lnTo>
                <a:lnTo>
                  <a:pt x="6404" y="14263"/>
                </a:lnTo>
                <a:lnTo>
                  <a:pt x="5846" y="14479"/>
                </a:lnTo>
                <a:lnTo>
                  <a:pt x="5289" y="14731"/>
                </a:lnTo>
                <a:lnTo>
                  <a:pt x="4749" y="15001"/>
                </a:lnTo>
                <a:lnTo>
                  <a:pt x="4228" y="15307"/>
                </a:lnTo>
                <a:lnTo>
                  <a:pt x="3724" y="15630"/>
                </a:lnTo>
                <a:lnTo>
                  <a:pt x="3238" y="15972"/>
                </a:lnTo>
                <a:lnTo>
                  <a:pt x="2771" y="16332"/>
                </a:lnTo>
                <a:lnTo>
                  <a:pt x="2321" y="16710"/>
                </a:lnTo>
                <a:lnTo>
                  <a:pt x="1907" y="17105"/>
                </a:lnTo>
                <a:lnTo>
                  <a:pt x="1512" y="17519"/>
                </a:lnTo>
                <a:lnTo>
                  <a:pt x="1152" y="17951"/>
                </a:lnTo>
                <a:lnTo>
                  <a:pt x="828" y="18400"/>
                </a:lnTo>
                <a:lnTo>
                  <a:pt x="523" y="18868"/>
                </a:lnTo>
                <a:lnTo>
                  <a:pt x="253" y="19335"/>
                </a:lnTo>
                <a:lnTo>
                  <a:pt x="1" y="19821"/>
                </a:lnTo>
                <a:lnTo>
                  <a:pt x="102177" y="19821"/>
                </a:lnTo>
                <a:lnTo>
                  <a:pt x="101943" y="19335"/>
                </a:lnTo>
                <a:lnTo>
                  <a:pt x="101673" y="18868"/>
                </a:lnTo>
                <a:lnTo>
                  <a:pt x="101368" y="18400"/>
                </a:lnTo>
                <a:lnTo>
                  <a:pt x="101026" y="17951"/>
                </a:lnTo>
                <a:lnTo>
                  <a:pt x="100666" y="17519"/>
                </a:lnTo>
                <a:lnTo>
                  <a:pt x="100271" y="17105"/>
                </a:lnTo>
                <a:lnTo>
                  <a:pt x="99857" y="16710"/>
                </a:lnTo>
                <a:lnTo>
                  <a:pt x="99407" y="16332"/>
                </a:lnTo>
                <a:lnTo>
                  <a:pt x="98940" y="15972"/>
                </a:lnTo>
                <a:lnTo>
                  <a:pt x="98454" y="15630"/>
                </a:lnTo>
                <a:lnTo>
                  <a:pt x="97950" y="15307"/>
                </a:lnTo>
                <a:lnTo>
                  <a:pt x="97429" y="15001"/>
                </a:lnTo>
                <a:lnTo>
                  <a:pt x="96889" y="14731"/>
                </a:lnTo>
                <a:lnTo>
                  <a:pt x="96332" y="14479"/>
                </a:lnTo>
                <a:lnTo>
                  <a:pt x="95774" y="14263"/>
                </a:lnTo>
                <a:lnTo>
                  <a:pt x="95199" y="14048"/>
                </a:lnTo>
                <a:lnTo>
                  <a:pt x="94533" y="13868"/>
                </a:lnTo>
                <a:lnTo>
                  <a:pt x="93868" y="13688"/>
                </a:lnTo>
                <a:lnTo>
                  <a:pt x="93184" y="13562"/>
                </a:lnTo>
                <a:lnTo>
                  <a:pt x="92501" y="13436"/>
                </a:lnTo>
                <a:lnTo>
                  <a:pt x="91817" y="13364"/>
                </a:lnTo>
                <a:lnTo>
                  <a:pt x="91116" y="13292"/>
                </a:lnTo>
                <a:lnTo>
                  <a:pt x="90414" y="13274"/>
                </a:lnTo>
                <a:lnTo>
                  <a:pt x="89731" y="13256"/>
                </a:lnTo>
                <a:lnTo>
                  <a:pt x="88994" y="13274"/>
                </a:lnTo>
                <a:lnTo>
                  <a:pt x="88256" y="13310"/>
                </a:lnTo>
                <a:lnTo>
                  <a:pt x="87537" y="13382"/>
                </a:lnTo>
                <a:lnTo>
                  <a:pt x="86799" y="13472"/>
                </a:lnTo>
                <a:lnTo>
                  <a:pt x="85864" y="13616"/>
                </a:lnTo>
                <a:lnTo>
                  <a:pt x="84929" y="13814"/>
                </a:lnTo>
                <a:lnTo>
                  <a:pt x="84012" y="14030"/>
                </a:lnTo>
                <a:lnTo>
                  <a:pt x="83112" y="14281"/>
                </a:lnTo>
                <a:lnTo>
                  <a:pt x="82861" y="13742"/>
                </a:lnTo>
                <a:lnTo>
                  <a:pt x="82573" y="13238"/>
                </a:lnTo>
                <a:lnTo>
                  <a:pt x="82267" y="12735"/>
                </a:lnTo>
                <a:lnTo>
                  <a:pt x="81907" y="12249"/>
                </a:lnTo>
                <a:lnTo>
                  <a:pt x="81530" y="11763"/>
                </a:lnTo>
                <a:lnTo>
                  <a:pt x="81134" y="11314"/>
                </a:lnTo>
                <a:lnTo>
                  <a:pt x="80702" y="10882"/>
                </a:lnTo>
                <a:lnTo>
                  <a:pt x="80235" y="10469"/>
                </a:lnTo>
                <a:lnTo>
                  <a:pt x="79749" y="10091"/>
                </a:lnTo>
                <a:lnTo>
                  <a:pt x="79245" y="9713"/>
                </a:lnTo>
                <a:lnTo>
                  <a:pt x="78706" y="9371"/>
                </a:lnTo>
                <a:lnTo>
                  <a:pt x="78148" y="9048"/>
                </a:lnTo>
                <a:lnTo>
                  <a:pt x="77591" y="8760"/>
                </a:lnTo>
                <a:lnTo>
                  <a:pt x="76997" y="8508"/>
                </a:lnTo>
                <a:lnTo>
                  <a:pt x="76386" y="8256"/>
                </a:lnTo>
                <a:lnTo>
                  <a:pt x="75774" y="8058"/>
                </a:lnTo>
                <a:lnTo>
                  <a:pt x="75145" y="7879"/>
                </a:lnTo>
                <a:lnTo>
                  <a:pt x="74497" y="7717"/>
                </a:lnTo>
                <a:lnTo>
                  <a:pt x="73850" y="7591"/>
                </a:lnTo>
                <a:lnTo>
                  <a:pt x="73202" y="7483"/>
                </a:lnTo>
                <a:lnTo>
                  <a:pt x="72537" y="7393"/>
                </a:lnTo>
                <a:lnTo>
                  <a:pt x="71871" y="7339"/>
                </a:lnTo>
                <a:lnTo>
                  <a:pt x="71206" y="7303"/>
                </a:lnTo>
                <a:lnTo>
                  <a:pt x="70558" y="7303"/>
                </a:lnTo>
                <a:lnTo>
                  <a:pt x="69893" y="7339"/>
                </a:lnTo>
                <a:lnTo>
                  <a:pt x="69245" y="7393"/>
                </a:lnTo>
                <a:lnTo>
                  <a:pt x="68598" y="7501"/>
                </a:lnTo>
                <a:lnTo>
                  <a:pt x="67968" y="7627"/>
                </a:lnTo>
                <a:lnTo>
                  <a:pt x="67339" y="7789"/>
                </a:lnTo>
                <a:lnTo>
                  <a:pt x="66745" y="7986"/>
                </a:lnTo>
                <a:lnTo>
                  <a:pt x="66134" y="8220"/>
                </a:lnTo>
                <a:lnTo>
                  <a:pt x="65558" y="8490"/>
                </a:lnTo>
                <a:lnTo>
                  <a:pt x="65414" y="8094"/>
                </a:lnTo>
                <a:lnTo>
                  <a:pt x="65253" y="7699"/>
                </a:lnTo>
                <a:lnTo>
                  <a:pt x="65073" y="7303"/>
                </a:lnTo>
                <a:lnTo>
                  <a:pt x="64857" y="6925"/>
                </a:lnTo>
                <a:lnTo>
                  <a:pt x="64641" y="6548"/>
                </a:lnTo>
                <a:lnTo>
                  <a:pt x="64425" y="6170"/>
                </a:lnTo>
                <a:lnTo>
                  <a:pt x="64173" y="5810"/>
                </a:lnTo>
                <a:lnTo>
                  <a:pt x="63904" y="5469"/>
                </a:lnTo>
                <a:lnTo>
                  <a:pt x="63634" y="5109"/>
                </a:lnTo>
                <a:lnTo>
                  <a:pt x="63346" y="4785"/>
                </a:lnTo>
                <a:lnTo>
                  <a:pt x="63040" y="4443"/>
                </a:lnTo>
                <a:lnTo>
                  <a:pt x="62735" y="4120"/>
                </a:lnTo>
                <a:lnTo>
                  <a:pt x="62411" y="3814"/>
                </a:lnTo>
                <a:lnTo>
                  <a:pt x="62069" y="3508"/>
                </a:lnTo>
                <a:lnTo>
                  <a:pt x="61709" y="3220"/>
                </a:lnTo>
                <a:lnTo>
                  <a:pt x="61350" y="2933"/>
                </a:lnTo>
                <a:lnTo>
                  <a:pt x="60972" y="2663"/>
                </a:lnTo>
                <a:lnTo>
                  <a:pt x="60594" y="2411"/>
                </a:lnTo>
                <a:lnTo>
                  <a:pt x="60199" y="2159"/>
                </a:lnTo>
                <a:lnTo>
                  <a:pt x="59803" y="1925"/>
                </a:lnTo>
                <a:lnTo>
                  <a:pt x="59389" y="1692"/>
                </a:lnTo>
                <a:lnTo>
                  <a:pt x="58958" y="1494"/>
                </a:lnTo>
                <a:lnTo>
                  <a:pt x="58544" y="1296"/>
                </a:lnTo>
                <a:lnTo>
                  <a:pt x="58094" y="1098"/>
                </a:lnTo>
                <a:lnTo>
                  <a:pt x="57663" y="918"/>
                </a:lnTo>
                <a:lnTo>
                  <a:pt x="57213" y="774"/>
                </a:lnTo>
                <a:lnTo>
                  <a:pt x="56745" y="612"/>
                </a:lnTo>
                <a:lnTo>
                  <a:pt x="56296" y="487"/>
                </a:lnTo>
                <a:lnTo>
                  <a:pt x="55828" y="379"/>
                </a:lnTo>
                <a:lnTo>
                  <a:pt x="55361" y="271"/>
                </a:lnTo>
                <a:lnTo>
                  <a:pt x="54875" y="181"/>
                </a:lnTo>
                <a:lnTo>
                  <a:pt x="54389" y="109"/>
                </a:lnTo>
                <a:lnTo>
                  <a:pt x="53850" y="55"/>
                </a:lnTo>
                <a:lnTo>
                  <a:pt x="53058" y="19"/>
                </a:lnTo>
                <a:lnTo>
                  <a:pt x="5210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47625" dir="7800000" algn="bl" rotWithShape="0">
              <a:srgbClr val="AEDBE5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23"/>
          <p:cNvSpPr/>
          <p:nvPr/>
        </p:nvSpPr>
        <p:spPr>
          <a:xfrm rot="-5400000">
            <a:off x="7950582" y="3955990"/>
            <a:ext cx="1425098" cy="1022627"/>
          </a:xfrm>
          <a:custGeom>
            <a:avLst/>
            <a:gdLst/>
            <a:ahLst/>
            <a:cxnLst/>
            <a:rect l="l" t="t" r="r" b="b"/>
            <a:pathLst>
              <a:path w="57872" h="41528" extrusionOk="0">
                <a:moveTo>
                  <a:pt x="6016" y="0"/>
                </a:moveTo>
                <a:lnTo>
                  <a:pt x="5571" y="20"/>
                </a:lnTo>
                <a:lnTo>
                  <a:pt x="5146" y="58"/>
                </a:lnTo>
                <a:lnTo>
                  <a:pt x="4720" y="136"/>
                </a:lnTo>
                <a:lnTo>
                  <a:pt x="4295" y="213"/>
                </a:lnTo>
                <a:lnTo>
                  <a:pt x="3869" y="310"/>
                </a:lnTo>
                <a:lnTo>
                  <a:pt x="3482" y="406"/>
                </a:lnTo>
                <a:lnTo>
                  <a:pt x="3095" y="523"/>
                </a:lnTo>
                <a:lnTo>
                  <a:pt x="2360" y="774"/>
                </a:lnTo>
                <a:lnTo>
                  <a:pt x="1703" y="1045"/>
                </a:lnTo>
                <a:lnTo>
                  <a:pt x="1122" y="1316"/>
                </a:lnTo>
                <a:lnTo>
                  <a:pt x="658" y="1548"/>
                </a:lnTo>
                <a:lnTo>
                  <a:pt x="310" y="1741"/>
                </a:lnTo>
                <a:lnTo>
                  <a:pt x="1" y="1934"/>
                </a:lnTo>
                <a:lnTo>
                  <a:pt x="1" y="10155"/>
                </a:lnTo>
                <a:lnTo>
                  <a:pt x="310" y="41527"/>
                </a:lnTo>
                <a:lnTo>
                  <a:pt x="57871" y="41527"/>
                </a:lnTo>
                <a:lnTo>
                  <a:pt x="57852" y="41257"/>
                </a:lnTo>
                <a:lnTo>
                  <a:pt x="57794" y="40947"/>
                </a:lnTo>
                <a:lnTo>
                  <a:pt x="57717" y="40522"/>
                </a:lnTo>
                <a:lnTo>
                  <a:pt x="57601" y="40038"/>
                </a:lnTo>
                <a:lnTo>
                  <a:pt x="57465" y="39477"/>
                </a:lnTo>
                <a:lnTo>
                  <a:pt x="57272" y="38858"/>
                </a:lnTo>
                <a:lnTo>
                  <a:pt x="57020" y="38201"/>
                </a:lnTo>
                <a:lnTo>
                  <a:pt x="56885" y="37872"/>
                </a:lnTo>
                <a:lnTo>
                  <a:pt x="56730" y="37524"/>
                </a:lnTo>
                <a:lnTo>
                  <a:pt x="56556" y="37195"/>
                </a:lnTo>
                <a:lnTo>
                  <a:pt x="56382" y="36847"/>
                </a:lnTo>
                <a:lnTo>
                  <a:pt x="56169" y="36518"/>
                </a:lnTo>
                <a:lnTo>
                  <a:pt x="55957" y="36189"/>
                </a:lnTo>
                <a:lnTo>
                  <a:pt x="55725" y="35860"/>
                </a:lnTo>
                <a:lnTo>
                  <a:pt x="55473" y="35551"/>
                </a:lnTo>
                <a:lnTo>
                  <a:pt x="55202" y="35241"/>
                </a:lnTo>
                <a:lnTo>
                  <a:pt x="54912" y="34951"/>
                </a:lnTo>
                <a:lnTo>
                  <a:pt x="54603" y="34680"/>
                </a:lnTo>
                <a:lnTo>
                  <a:pt x="54274" y="34429"/>
                </a:lnTo>
                <a:lnTo>
                  <a:pt x="53926" y="34177"/>
                </a:lnTo>
                <a:lnTo>
                  <a:pt x="53539" y="33965"/>
                </a:lnTo>
                <a:lnTo>
                  <a:pt x="53152" y="33771"/>
                </a:lnTo>
                <a:lnTo>
                  <a:pt x="52727" y="33597"/>
                </a:lnTo>
                <a:lnTo>
                  <a:pt x="52301" y="33442"/>
                </a:lnTo>
                <a:lnTo>
                  <a:pt x="51895" y="33326"/>
                </a:lnTo>
                <a:lnTo>
                  <a:pt x="51489" y="33230"/>
                </a:lnTo>
                <a:lnTo>
                  <a:pt x="51082" y="33172"/>
                </a:lnTo>
                <a:lnTo>
                  <a:pt x="50696" y="33114"/>
                </a:lnTo>
                <a:lnTo>
                  <a:pt x="50328" y="33075"/>
                </a:lnTo>
                <a:lnTo>
                  <a:pt x="49612" y="33075"/>
                </a:lnTo>
                <a:lnTo>
                  <a:pt x="49264" y="33114"/>
                </a:lnTo>
                <a:lnTo>
                  <a:pt x="48936" y="33152"/>
                </a:lnTo>
                <a:lnTo>
                  <a:pt x="48607" y="33191"/>
                </a:lnTo>
                <a:lnTo>
                  <a:pt x="48297" y="33249"/>
                </a:lnTo>
                <a:lnTo>
                  <a:pt x="48007" y="33326"/>
                </a:lnTo>
                <a:lnTo>
                  <a:pt x="47717" y="33423"/>
                </a:lnTo>
                <a:lnTo>
                  <a:pt x="47195" y="33597"/>
                </a:lnTo>
                <a:lnTo>
                  <a:pt x="46711" y="33810"/>
                </a:lnTo>
                <a:lnTo>
                  <a:pt x="46305" y="34042"/>
                </a:lnTo>
                <a:lnTo>
                  <a:pt x="45938" y="34255"/>
                </a:lnTo>
                <a:lnTo>
                  <a:pt x="45647" y="34448"/>
                </a:lnTo>
                <a:lnTo>
                  <a:pt x="45396" y="34622"/>
                </a:lnTo>
                <a:lnTo>
                  <a:pt x="45222" y="34758"/>
                </a:lnTo>
                <a:lnTo>
                  <a:pt x="45087" y="34893"/>
                </a:lnTo>
                <a:lnTo>
                  <a:pt x="45125" y="34738"/>
                </a:lnTo>
                <a:lnTo>
                  <a:pt x="45183" y="34332"/>
                </a:lnTo>
                <a:lnTo>
                  <a:pt x="45222" y="34061"/>
                </a:lnTo>
                <a:lnTo>
                  <a:pt x="45241" y="33733"/>
                </a:lnTo>
                <a:lnTo>
                  <a:pt x="45241" y="33384"/>
                </a:lnTo>
                <a:lnTo>
                  <a:pt x="45203" y="33017"/>
                </a:lnTo>
                <a:lnTo>
                  <a:pt x="45145" y="32630"/>
                </a:lnTo>
                <a:lnTo>
                  <a:pt x="45048" y="32243"/>
                </a:lnTo>
                <a:lnTo>
                  <a:pt x="44990" y="32050"/>
                </a:lnTo>
                <a:lnTo>
                  <a:pt x="44912" y="31856"/>
                </a:lnTo>
                <a:lnTo>
                  <a:pt x="44816" y="31663"/>
                </a:lnTo>
                <a:lnTo>
                  <a:pt x="44719" y="31470"/>
                </a:lnTo>
                <a:lnTo>
                  <a:pt x="44603" y="31295"/>
                </a:lnTo>
                <a:lnTo>
                  <a:pt x="44448" y="31121"/>
                </a:lnTo>
                <a:lnTo>
                  <a:pt x="44313" y="30947"/>
                </a:lnTo>
                <a:lnTo>
                  <a:pt x="44139" y="30793"/>
                </a:lnTo>
                <a:lnTo>
                  <a:pt x="43945" y="30638"/>
                </a:lnTo>
                <a:lnTo>
                  <a:pt x="43733" y="30483"/>
                </a:lnTo>
                <a:lnTo>
                  <a:pt x="43520" y="30348"/>
                </a:lnTo>
                <a:lnTo>
                  <a:pt x="43268" y="30232"/>
                </a:lnTo>
                <a:lnTo>
                  <a:pt x="43017" y="30135"/>
                </a:lnTo>
                <a:lnTo>
                  <a:pt x="42765" y="30038"/>
                </a:lnTo>
                <a:lnTo>
                  <a:pt x="42514" y="29980"/>
                </a:lnTo>
                <a:lnTo>
                  <a:pt x="42263" y="29922"/>
                </a:lnTo>
                <a:lnTo>
                  <a:pt x="42030" y="29884"/>
                </a:lnTo>
                <a:lnTo>
                  <a:pt x="41798" y="29864"/>
                </a:lnTo>
                <a:lnTo>
                  <a:pt x="41566" y="29845"/>
                </a:lnTo>
                <a:lnTo>
                  <a:pt x="41354" y="29845"/>
                </a:lnTo>
                <a:lnTo>
                  <a:pt x="40928" y="29884"/>
                </a:lnTo>
                <a:lnTo>
                  <a:pt x="40541" y="29942"/>
                </a:lnTo>
                <a:lnTo>
                  <a:pt x="40174" y="30038"/>
                </a:lnTo>
                <a:lnTo>
                  <a:pt x="39826" y="30174"/>
                </a:lnTo>
                <a:lnTo>
                  <a:pt x="39516" y="30290"/>
                </a:lnTo>
                <a:lnTo>
                  <a:pt x="39245" y="30444"/>
                </a:lnTo>
                <a:lnTo>
                  <a:pt x="39013" y="30580"/>
                </a:lnTo>
                <a:lnTo>
                  <a:pt x="38820" y="30715"/>
                </a:lnTo>
                <a:lnTo>
                  <a:pt x="38549" y="30928"/>
                </a:lnTo>
                <a:lnTo>
                  <a:pt x="38452" y="31005"/>
                </a:lnTo>
                <a:lnTo>
                  <a:pt x="38452" y="31005"/>
                </a:lnTo>
                <a:lnTo>
                  <a:pt x="38491" y="30599"/>
                </a:lnTo>
                <a:lnTo>
                  <a:pt x="38530" y="30116"/>
                </a:lnTo>
                <a:lnTo>
                  <a:pt x="38549" y="29497"/>
                </a:lnTo>
                <a:lnTo>
                  <a:pt x="38510" y="28742"/>
                </a:lnTo>
                <a:lnTo>
                  <a:pt x="38491" y="28336"/>
                </a:lnTo>
                <a:lnTo>
                  <a:pt x="38433" y="27891"/>
                </a:lnTo>
                <a:lnTo>
                  <a:pt x="38375" y="27427"/>
                </a:lnTo>
                <a:lnTo>
                  <a:pt x="38298" y="26944"/>
                </a:lnTo>
                <a:lnTo>
                  <a:pt x="38181" y="26441"/>
                </a:lnTo>
                <a:lnTo>
                  <a:pt x="38046" y="25938"/>
                </a:lnTo>
                <a:lnTo>
                  <a:pt x="37891" y="25435"/>
                </a:lnTo>
                <a:lnTo>
                  <a:pt x="37698" y="24913"/>
                </a:lnTo>
                <a:lnTo>
                  <a:pt x="37485" y="24371"/>
                </a:lnTo>
                <a:lnTo>
                  <a:pt x="37234" y="23849"/>
                </a:lnTo>
                <a:lnTo>
                  <a:pt x="36944" y="23327"/>
                </a:lnTo>
                <a:lnTo>
                  <a:pt x="36615" y="22804"/>
                </a:lnTo>
                <a:lnTo>
                  <a:pt x="36247" y="22282"/>
                </a:lnTo>
                <a:lnTo>
                  <a:pt x="35841" y="21779"/>
                </a:lnTo>
                <a:lnTo>
                  <a:pt x="35377" y="21296"/>
                </a:lnTo>
                <a:lnTo>
                  <a:pt x="34874" y="20812"/>
                </a:lnTo>
                <a:lnTo>
                  <a:pt x="34603" y="20580"/>
                </a:lnTo>
                <a:lnTo>
                  <a:pt x="34332" y="20367"/>
                </a:lnTo>
                <a:lnTo>
                  <a:pt x="34042" y="20135"/>
                </a:lnTo>
                <a:lnTo>
                  <a:pt x="33733" y="19922"/>
                </a:lnTo>
                <a:lnTo>
                  <a:pt x="33404" y="19729"/>
                </a:lnTo>
                <a:lnTo>
                  <a:pt x="33075" y="19516"/>
                </a:lnTo>
                <a:lnTo>
                  <a:pt x="32727" y="19323"/>
                </a:lnTo>
                <a:lnTo>
                  <a:pt x="32360" y="19129"/>
                </a:lnTo>
                <a:lnTo>
                  <a:pt x="31973" y="18955"/>
                </a:lnTo>
                <a:lnTo>
                  <a:pt x="31586" y="18781"/>
                </a:lnTo>
                <a:lnTo>
                  <a:pt x="31180" y="18627"/>
                </a:lnTo>
                <a:lnTo>
                  <a:pt x="30754" y="18472"/>
                </a:lnTo>
                <a:lnTo>
                  <a:pt x="30000" y="18220"/>
                </a:lnTo>
                <a:lnTo>
                  <a:pt x="29246" y="18027"/>
                </a:lnTo>
                <a:lnTo>
                  <a:pt x="28530" y="17872"/>
                </a:lnTo>
                <a:lnTo>
                  <a:pt x="27814" y="17775"/>
                </a:lnTo>
                <a:lnTo>
                  <a:pt x="27137" y="17698"/>
                </a:lnTo>
                <a:lnTo>
                  <a:pt x="26480" y="17679"/>
                </a:lnTo>
                <a:lnTo>
                  <a:pt x="25822" y="17679"/>
                </a:lnTo>
                <a:lnTo>
                  <a:pt x="25203" y="17717"/>
                </a:lnTo>
                <a:lnTo>
                  <a:pt x="24603" y="17795"/>
                </a:lnTo>
                <a:lnTo>
                  <a:pt x="24043" y="17892"/>
                </a:lnTo>
                <a:lnTo>
                  <a:pt x="23482" y="18027"/>
                </a:lnTo>
                <a:lnTo>
                  <a:pt x="22940" y="18162"/>
                </a:lnTo>
                <a:lnTo>
                  <a:pt x="22437" y="18336"/>
                </a:lnTo>
                <a:lnTo>
                  <a:pt x="21954" y="18510"/>
                </a:lnTo>
                <a:lnTo>
                  <a:pt x="21489" y="18704"/>
                </a:lnTo>
                <a:lnTo>
                  <a:pt x="21045" y="18917"/>
                </a:lnTo>
                <a:lnTo>
                  <a:pt x="20638" y="19129"/>
                </a:lnTo>
                <a:lnTo>
                  <a:pt x="20252" y="19342"/>
                </a:lnTo>
                <a:lnTo>
                  <a:pt x="19884" y="19574"/>
                </a:lnTo>
                <a:lnTo>
                  <a:pt x="19536" y="19806"/>
                </a:lnTo>
                <a:lnTo>
                  <a:pt x="19226" y="20019"/>
                </a:lnTo>
                <a:lnTo>
                  <a:pt x="18936" y="20232"/>
                </a:lnTo>
                <a:lnTo>
                  <a:pt x="18433" y="20638"/>
                </a:lnTo>
                <a:lnTo>
                  <a:pt x="18047" y="21006"/>
                </a:lnTo>
                <a:lnTo>
                  <a:pt x="17756" y="21276"/>
                </a:lnTo>
                <a:lnTo>
                  <a:pt x="17524" y="21528"/>
                </a:lnTo>
                <a:lnTo>
                  <a:pt x="17640" y="21180"/>
                </a:lnTo>
                <a:lnTo>
                  <a:pt x="17737" y="20754"/>
                </a:lnTo>
                <a:lnTo>
                  <a:pt x="17834" y="20193"/>
                </a:lnTo>
                <a:lnTo>
                  <a:pt x="17950" y="19516"/>
                </a:lnTo>
                <a:lnTo>
                  <a:pt x="17989" y="19149"/>
                </a:lnTo>
                <a:lnTo>
                  <a:pt x="18008" y="18743"/>
                </a:lnTo>
                <a:lnTo>
                  <a:pt x="18047" y="18317"/>
                </a:lnTo>
                <a:lnTo>
                  <a:pt x="18047" y="17892"/>
                </a:lnTo>
                <a:lnTo>
                  <a:pt x="18027" y="17427"/>
                </a:lnTo>
                <a:lnTo>
                  <a:pt x="18008" y="16963"/>
                </a:lnTo>
                <a:lnTo>
                  <a:pt x="17969" y="16480"/>
                </a:lnTo>
                <a:lnTo>
                  <a:pt x="17892" y="15996"/>
                </a:lnTo>
                <a:lnTo>
                  <a:pt x="17795" y="15493"/>
                </a:lnTo>
                <a:lnTo>
                  <a:pt x="17679" y="15010"/>
                </a:lnTo>
                <a:lnTo>
                  <a:pt x="17524" y="14507"/>
                </a:lnTo>
                <a:lnTo>
                  <a:pt x="17331" y="14004"/>
                </a:lnTo>
                <a:lnTo>
                  <a:pt x="17118" y="13501"/>
                </a:lnTo>
                <a:lnTo>
                  <a:pt x="16867" y="12998"/>
                </a:lnTo>
                <a:lnTo>
                  <a:pt x="16577" y="12515"/>
                </a:lnTo>
                <a:lnTo>
                  <a:pt x="16248" y="12031"/>
                </a:lnTo>
                <a:lnTo>
                  <a:pt x="15861" y="11567"/>
                </a:lnTo>
                <a:lnTo>
                  <a:pt x="15435" y="11122"/>
                </a:lnTo>
                <a:lnTo>
                  <a:pt x="15203" y="10909"/>
                </a:lnTo>
                <a:lnTo>
                  <a:pt x="14971" y="10677"/>
                </a:lnTo>
                <a:lnTo>
                  <a:pt x="14720" y="10484"/>
                </a:lnTo>
                <a:lnTo>
                  <a:pt x="14449" y="10271"/>
                </a:lnTo>
                <a:lnTo>
                  <a:pt x="14178" y="10058"/>
                </a:lnTo>
                <a:lnTo>
                  <a:pt x="13888" y="9865"/>
                </a:lnTo>
                <a:lnTo>
                  <a:pt x="13579" y="9671"/>
                </a:lnTo>
                <a:lnTo>
                  <a:pt x="13250" y="9497"/>
                </a:lnTo>
                <a:lnTo>
                  <a:pt x="12747" y="9226"/>
                </a:lnTo>
                <a:lnTo>
                  <a:pt x="12244" y="8994"/>
                </a:lnTo>
                <a:lnTo>
                  <a:pt x="11760" y="8782"/>
                </a:lnTo>
                <a:lnTo>
                  <a:pt x="11258" y="8607"/>
                </a:lnTo>
                <a:lnTo>
                  <a:pt x="11412" y="8279"/>
                </a:lnTo>
                <a:lnTo>
                  <a:pt x="11548" y="7930"/>
                </a:lnTo>
                <a:lnTo>
                  <a:pt x="11664" y="7563"/>
                </a:lnTo>
                <a:lnTo>
                  <a:pt x="11760" y="7176"/>
                </a:lnTo>
                <a:lnTo>
                  <a:pt x="11838" y="6770"/>
                </a:lnTo>
                <a:lnTo>
                  <a:pt x="11896" y="6364"/>
                </a:lnTo>
                <a:lnTo>
                  <a:pt x="11915" y="5919"/>
                </a:lnTo>
                <a:lnTo>
                  <a:pt x="11915" y="5493"/>
                </a:lnTo>
                <a:lnTo>
                  <a:pt x="11896" y="5049"/>
                </a:lnTo>
                <a:lnTo>
                  <a:pt x="11819" y="4604"/>
                </a:lnTo>
                <a:lnTo>
                  <a:pt x="11722" y="4139"/>
                </a:lnTo>
                <a:lnTo>
                  <a:pt x="11567" y="3695"/>
                </a:lnTo>
                <a:lnTo>
                  <a:pt x="11393" y="3250"/>
                </a:lnTo>
                <a:lnTo>
                  <a:pt x="11161" y="2824"/>
                </a:lnTo>
                <a:lnTo>
                  <a:pt x="11025" y="2592"/>
                </a:lnTo>
                <a:lnTo>
                  <a:pt x="10890" y="2379"/>
                </a:lnTo>
                <a:lnTo>
                  <a:pt x="10735" y="2167"/>
                </a:lnTo>
                <a:lnTo>
                  <a:pt x="10561" y="1973"/>
                </a:lnTo>
                <a:lnTo>
                  <a:pt x="10387" y="1760"/>
                </a:lnTo>
                <a:lnTo>
                  <a:pt x="10194" y="1586"/>
                </a:lnTo>
                <a:lnTo>
                  <a:pt x="9826" y="1238"/>
                </a:lnTo>
                <a:lnTo>
                  <a:pt x="9439" y="948"/>
                </a:lnTo>
                <a:lnTo>
                  <a:pt x="9033" y="697"/>
                </a:lnTo>
                <a:lnTo>
                  <a:pt x="8608" y="503"/>
                </a:lnTo>
                <a:lnTo>
                  <a:pt x="8202" y="329"/>
                </a:lnTo>
                <a:lnTo>
                  <a:pt x="7757" y="194"/>
                </a:lnTo>
                <a:lnTo>
                  <a:pt x="7331" y="116"/>
                </a:lnTo>
                <a:lnTo>
                  <a:pt x="6886" y="39"/>
                </a:lnTo>
                <a:lnTo>
                  <a:pt x="6441" y="20"/>
                </a:lnTo>
                <a:lnTo>
                  <a:pt x="601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308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23"/>
          <p:cNvSpPr/>
          <p:nvPr/>
        </p:nvSpPr>
        <p:spPr>
          <a:xfrm>
            <a:off x="8021306" y="10885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23"/>
          <p:cNvSpPr/>
          <p:nvPr/>
        </p:nvSpPr>
        <p:spPr>
          <a:xfrm>
            <a:off x="8447057" y="138468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3"/>
          <p:cNvSpPr/>
          <p:nvPr/>
        </p:nvSpPr>
        <p:spPr>
          <a:xfrm>
            <a:off x="8698181" y="140722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3"/>
          <p:cNvSpPr/>
          <p:nvPr/>
        </p:nvSpPr>
        <p:spPr>
          <a:xfrm rot="2516804" flipH="1">
            <a:off x="8796579" y="17502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3"/>
          <p:cNvSpPr/>
          <p:nvPr/>
        </p:nvSpPr>
        <p:spPr>
          <a:xfrm rot="-2417287" flipH="1">
            <a:off x="1426607" y="49641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3"/>
          <p:cNvSpPr/>
          <p:nvPr/>
        </p:nvSpPr>
        <p:spPr>
          <a:xfrm flipH="1">
            <a:off x="152150" y="20992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3"/>
          <p:cNvSpPr/>
          <p:nvPr/>
        </p:nvSpPr>
        <p:spPr>
          <a:xfrm flipH="1">
            <a:off x="2387900" y="2838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3265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389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5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8"/>
          <p:cNvSpPr txBox="1">
            <a:spLocks noGrp="1"/>
          </p:cNvSpPr>
          <p:nvPr>
            <p:ph type="title"/>
          </p:nvPr>
        </p:nvSpPr>
        <p:spPr>
          <a:xfrm>
            <a:off x="1583250" y="1028700"/>
            <a:ext cx="5977500" cy="3086100"/>
          </a:xfrm>
          <a:prstGeom prst="rect">
            <a:avLst/>
          </a:prstGeom>
          <a:effectLst>
            <a:outerShdw dist="66675" dir="5340000" algn="bl" rotWithShape="0">
              <a:schemeClr val="accent3">
                <a:alpha val="19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100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grpSp>
        <p:nvGrpSpPr>
          <p:cNvPr id="156" name="Google Shape;156;p8"/>
          <p:cNvGrpSpPr/>
          <p:nvPr/>
        </p:nvGrpSpPr>
        <p:grpSpPr>
          <a:xfrm rot="10800000">
            <a:off x="0" y="-10398"/>
            <a:ext cx="9144000" cy="1255484"/>
            <a:chOff x="0" y="3677077"/>
            <a:chExt cx="9144000" cy="1607740"/>
          </a:xfrm>
        </p:grpSpPr>
        <p:sp>
          <p:nvSpPr>
            <p:cNvPr id="157" name="Google Shape;157;p8"/>
            <p:cNvSpPr/>
            <p:nvPr/>
          </p:nvSpPr>
          <p:spPr>
            <a:xfrm>
              <a:off x="0" y="3677077"/>
              <a:ext cx="4489403" cy="1607740"/>
            </a:xfrm>
            <a:custGeom>
              <a:avLst/>
              <a:gdLst/>
              <a:ahLst/>
              <a:cxnLst/>
              <a:rect l="l" t="t" r="r" b="b"/>
              <a:pathLst>
                <a:path w="71385" h="39641" extrusionOk="0">
                  <a:moveTo>
                    <a:pt x="0" y="0"/>
                  </a:moveTo>
                  <a:lnTo>
                    <a:pt x="0" y="39641"/>
                  </a:lnTo>
                  <a:lnTo>
                    <a:pt x="71385" y="39641"/>
                  </a:lnTo>
                  <a:lnTo>
                    <a:pt x="70971" y="39119"/>
                  </a:lnTo>
                  <a:lnTo>
                    <a:pt x="70558" y="38615"/>
                  </a:lnTo>
                  <a:lnTo>
                    <a:pt x="70126" y="38130"/>
                  </a:lnTo>
                  <a:lnTo>
                    <a:pt x="69676" y="37644"/>
                  </a:lnTo>
                  <a:lnTo>
                    <a:pt x="69209" y="37195"/>
                  </a:lnTo>
                  <a:lnTo>
                    <a:pt x="68723" y="36763"/>
                  </a:lnTo>
                  <a:lnTo>
                    <a:pt x="68220" y="36331"/>
                  </a:lnTo>
                  <a:lnTo>
                    <a:pt x="67698" y="35918"/>
                  </a:lnTo>
                  <a:lnTo>
                    <a:pt x="67176" y="35540"/>
                  </a:lnTo>
                  <a:lnTo>
                    <a:pt x="66637" y="35162"/>
                  </a:lnTo>
                  <a:lnTo>
                    <a:pt x="66079" y="34820"/>
                  </a:lnTo>
                  <a:lnTo>
                    <a:pt x="65522" y="34497"/>
                  </a:lnTo>
                  <a:lnTo>
                    <a:pt x="64928" y="34191"/>
                  </a:lnTo>
                  <a:lnTo>
                    <a:pt x="64353" y="33903"/>
                  </a:lnTo>
                  <a:lnTo>
                    <a:pt x="63741" y="33633"/>
                  </a:lnTo>
                  <a:lnTo>
                    <a:pt x="63148" y="33400"/>
                  </a:lnTo>
                  <a:lnTo>
                    <a:pt x="62446" y="33148"/>
                  </a:lnTo>
                  <a:lnTo>
                    <a:pt x="61763" y="32932"/>
                  </a:lnTo>
                  <a:lnTo>
                    <a:pt x="61043" y="32752"/>
                  </a:lnTo>
                  <a:lnTo>
                    <a:pt x="60342" y="32590"/>
                  </a:lnTo>
                  <a:lnTo>
                    <a:pt x="59622" y="32464"/>
                  </a:lnTo>
                  <a:lnTo>
                    <a:pt x="58903" y="32374"/>
                  </a:lnTo>
                  <a:lnTo>
                    <a:pt x="58166" y="32302"/>
                  </a:lnTo>
                  <a:lnTo>
                    <a:pt x="57446" y="32267"/>
                  </a:lnTo>
                  <a:lnTo>
                    <a:pt x="56781" y="32249"/>
                  </a:lnTo>
                  <a:lnTo>
                    <a:pt x="56115" y="32249"/>
                  </a:lnTo>
                  <a:lnTo>
                    <a:pt x="55432" y="32284"/>
                  </a:lnTo>
                  <a:lnTo>
                    <a:pt x="54766" y="32356"/>
                  </a:lnTo>
                  <a:lnTo>
                    <a:pt x="54119" y="32428"/>
                  </a:lnTo>
                  <a:lnTo>
                    <a:pt x="53453" y="32536"/>
                  </a:lnTo>
                  <a:lnTo>
                    <a:pt x="52806" y="32680"/>
                  </a:lnTo>
                  <a:lnTo>
                    <a:pt x="52140" y="32842"/>
                  </a:lnTo>
                  <a:lnTo>
                    <a:pt x="51655" y="32968"/>
                  </a:lnTo>
                  <a:lnTo>
                    <a:pt x="51169" y="33112"/>
                  </a:lnTo>
                  <a:lnTo>
                    <a:pt x="51079" y="32662"/>
                  </a:lnTo>
                  <a:lnTo>
                    <a:pt x="50989" y="32213"/>
                  </a:lnTo>
                  <a:lnTo>
                    <a:pt x="50863" y="31781"/>
                  </a:lnTo>
                  <a:lnTo>
                    <a:pt x="50702" y="31331"/>
                  </a:lnTo>
                  <a:lnTo>
                    <a:pt x="50540" y="30900"/>
                  </a:lnTo>
                  <a:lnTo>
                    <a:pt x="50360" y="30468"/>
                  </a:lnTo>
                  <a:lnTo>
                    <a:pt x="50162" y="30036"/>
                  </a:lnTo>
                  <a:lnTo>
                    <a:pt x="49964" y="29605"/>
                  </a:lnTo>
                  <a:lnTo>
                    <a:pt x="49515" y="28759"/>
                  </a:lnTo>
                  <a:lnTo>
                    <a:pt x="49029" y="27932"/>
                  </a:lnTo>
                  <a:lnTo>
                    <a:pt x="48058" y="26331"/>
                  </a:lnTo>
                  <a:lnTo>
                    <a:pt x="47590" y="25576"/>
                  </a:lnTo>
                  <a:lnTo>
                    <a:pt x="47086" y="24838"/>
                  </a:lnTo>
                  <a:lnTo>
                    <a:pt x="46565" y="24119"/>
                  </a:lnTo>
                  <a:lnTo>
                    <a:pt x="46295" y="23759"/>
                  </a:lnTo>
                  <a:lnTo>
                    <a:pt x="46007" y="23418"/>
                  </a:lnTo>
                  <a:lnTo>
                    <a:pt x="45702" y="23076"/>
                  </a:lnTo>
                  <a:lnTo>
                    <a:pt x="45414" y="22752"/>
                  </a:lnTo>
                  <a:lnTo>
                    <a:pt x="45090" y="22428"/>
                  </a:lnTo>
                  <a:lnTo>
                    <a:pt x="44766" y="22123"/>
                  </a:lnTo>
                  <a:lnTo>
                    <a:pt x="44443" y="21835"/>
                  </a:lnTo>
                  <a:lnTo>
                    <a:pt x="44101" y="21547"/>
                  </a:lnTo>
                  <a:lnTo>
                    <a:pt x="43741" y="21277"/>
                  </a:lnTo>
                  <a:lnTo>
                    <a:pt x="43381" y="21026"/>
                  </a:lnTo>
                  <a:lnTo>
                    <a:pt x="42950" y="20738"/>
                  </a:lnTo>
                  <a:lnTo>
                    <a:pt x="42500" y="20486"/>
                  </a:lnTo>
                  <a:lnTo>
                    <a:pt x="42033" y="20234"/>
                  </a:lnTo>
                  <a:lnTo>
                    <a:pt x="41565" y="20018"/>
                  </a:lnTo>
                  <a:lnTo>
                    <a:pt x="41079" y="19838"/>
                  </a:lnTo>
                  <a:lnTo>
                    <a:pt x="40594" y="19659"/>
                  </a:lnTo>
                  <a:lnTo>
                    <a:pt x="40090" y="19497"/>
                  </a:lnTo>
                  <a:lnTo>
                    <a:pt x="39586" y="19371"/>
                  </a:lnTo>
                  <a:lnTo>
                    <a:pt x="39083" y="19263"/>
                  </a:lnTo>
                  <a:lnTo>
                    <a:pt x="38579" y="19173"/>
                  </a:lnTo>
                  <a:lnTo>
                    <a:pt x="38058" y="19101"/>
                  </a:lnTo>
                  <a:lnTo>
                    <a:pt x="37536" y="19047"/>
                  </a:lnTo>
                  <a:lnTo>
                    <a:pt x="37015" y="19011"/>
                  </a:lnTo>
                  <a:lnTo>
                    <a:pt x="36493" y="18993"/>
                  </a:lnTo>
                  <a:lnTo>
                    <a:pt x="35971" y="19011"/>
                  </a:lnTo>
                  <a:lnTo>
                    <a:pt x="35450" y="19029"/>
                  </a:lnTo>
                  <a:lnTo>
                    <a:pt x="34928" y="19065"/>
                  </a:lnTo>
                  <a:lnTo>
                    <a:pt x="34407" y="19119"/>
                  </a:lnTo>
                  <a:lnTo>
                    <a:pt x="33903" y="19209"/>
                  </a:lnTo>
                  <a:lnTo>
                    <a:pt x="33381" y="19299"/>
                  </a:lnTo>
                  <a:lnTo>
                    <a:pt x="32878" y="19389"/>
                  </a:lnTo>
                  <a:lnTo>
                    <a:pt x="32374" y="19515"/>
                  </a:lnTo>
                  <a:lnTo>
                    <a:pt x="31871" y="19659"/>
                  </a:lnTo>
                  <a:lnTo>
                    <a:pt x="31367" y="19803"/>
                  </a:lnTo>
                  <a:lnTo>
                    <a:pt x="30881" y="19964"/>
                  </a:lnTo>
                  <a:lnTo>
                    <a:pt x="30378" y="20126"/>
                  </a:lnTo>
                  <a:lnTo>
                    <a:pt x="29892" y="20324"/>
                  </a:lnTo>
                  <a:lnTo>
                    <a:pt x="29407" y="20522"/>
                  </a:lnTo>
                  <a:lnTo>
                    <a:pt x="28939" y="20720"/>
                  </a:lnTo>
                  <a:lnTo>
                    <a:pt x="28453" y="20936"/>
                  </a:lnTo>
                  <a:lnTo>
                    <a:pt x="27518" y="21403"/>
                  </a:lnTo>
                  <a:lnTo>
                    <a:pt x="27446" y="21026"/>
                  </a:lnTo>
                  <a:lnTo>
                    <a:pt x="27356" y="20648"/>
                  </a:lnTo>
                  <a:lnTo>
                    <a:pt x="27248" y="20288"/>
                  </a:lnTo>
                  <a:lnTo>
                    <a:pt x="27122" y="19946"/>
                  </a:lnTo>
                  <a:lnTo>
                    <a:pt x="26979" y="19605"/>
                  </a:lnTo>
                  <a:lnTo>
                    <a:pt x="26817" y="19263"/>
                  </a:lnTo>
                  <a:lnTo>
                    <a:pt x="26655" y="18939"/>
                  </a:lnTo>
                  <a:lnTo>
                    <a:pt x="26457" y="18633"/>
                  </a:lnTo>
                  <a:lnTo>
                    <a:pt x="26259" y="18328"/>
                  </a:lnTo>
                  <a:lnTo>
                    <a:pt x="26043" y="18040"/>
                  </a:lnTo>
                  <a:lnTo>
                    <a:pt x="25810" y="17752"/>
                  </a:lnTo>
                  <a:lnTo>
                    <a:pt x="25558" y="17482"/>
                  </a:lnTo>
                  <a:lnTo>
                    <a:pt x="25288" y="17231"/>
                  </a:lnTo>
                  <a:lnTo>
                    <a:pt x="25000" y="16997"/>
                  </a:lnTo>
                  <a:lnTo>
                    <a:pt x="24694" y="16763"/>
                  </a:lnTo>
                  <a:lnTo>
                    <a:pt x="24389" y="16547"/>
                  </a:lnTo>
                  <a:lnTo>
                    <a:pt x="24047" y="16349"/>
                  </a:lnTo>
                  <a:lnTo>
                    <a:pt x="23705" y="16169"/>
                  </a:lnTo>
                  <a:lnTo>
                    <a:pt x="23364" y="16008"/>
                  </a:lnTo>
                  <a:lnTo>
                    <a:pt x="23004" y="15864"/>
                  </a:lnTo>
                  <a:lnTo>
                    <a:pt x="22644" y="15738"/>
                  </a:lnTo>
                  <a:lnTo>
                    <a:pt x="22284" y="15630"/>
                  </a:lnTo>
                  <a:lnTo>
                    <a:pt x="21907" y="15540"/>
                  </a:lnTo>
                  <a:lnTo>
                    <a:pt x="21529" y="15468"/>
                  </a:lnTo>
                  <a:lnTo>
                    <a:pt x="21151" y="15414"/>
                  </a:lnTo>
                  <a:lnTo>
                    <a:pt x="20756" y="15378"/>
                  </a:lnTo>
                  <a:lnTo>
                    <a:pt x="20378" y="15360"/>
                  </a:lnTo>
                  <a:lnTo>
                    <a:pt x="19982" y="15378"/>
                  </a:lnTo>
                  <a:lnTo>
                    <a:pt x="19605" y="15396"/>
                  </a:lnTo>
                  <a:lnTo>
                    <a:pt x="19227" y="15432"/>
                  </a:lnTo>
                  <a:lnTo>
                    <a:pt x="18849" y="15504"/>
                  </a:lnTo>
                  <a:lnTo>
                    <a:pt x="18471" y="15594"/>
                  </a:lnTo>
                  <a:lnTo>
                    <a:pt x="17914" y="14515"/>
                  </a:lnTo>
                  <a:lnTo>
                    <a:pt x="17338" y="13454"/>
                  </a:lnTo>
                  <a:lnTo>
                    <a:pt x="17033" y="12950"/>
                  </a:lnTo>
                  <a:lnTo>
                    <a:pt x="16709" y="12428"/>
                  </a:lnTo>
                  <a:lnTo>
                    <a:pt x="16385" y="11925"/>
                  </a:lnTo>
                  <a:lnTo>
                    <a:pt x="16043" y="11421"/>
                  </a:lnTo>
                  <a:lnTo>
                    <a:pt x="15702" y="10918"/>
                  </a:lnTo>
                  <a:lnTo>
                    <a:pt x="15342" y="10432"/>
                  </a:lnTo>
                  <a:lnTo>
                    <a:pt x="14982" y="9946"/>
                  </a:lnTo>
                  <a:lnTo>
                    <a:pt x="14605" y="9461"/>
                  </a:lnTo>
                  <a:lnTo>
                    <a:pt x="14227" y="8993"/>
                  </a:lnTo>
                  <a:lnTo>
                    <a:pt x="13831" y="8526"/>
                  </a:lnTo>
                  <a:lnTo>
                    <a:pt x="13435" y="8076"/>
                  </a:lnTo>
                  <a:lnTo>
                    <a:pt x="13022" y="7626"/>
                  </a:lnTo>
                  <a:lnTo>
                    <a:pt x="12590" y="7195"/>
                  </a:lnTo>
                  <a:lnTo>
                    <a:pt x="12176" y="6763"/>
                  </a:lnTo>
                  <a:lnTo>
                    <a:pt x="11745" y="6331"/>
                  </a:lnTo>
                  <a:lnTo>
                    <a:pt x="11295" y="5936"/>
                  </a:lnTo>
                  <a:lnTo>
                    <a:pt x="10846" y="5540"/>
                  </a:lnTo>
                  <a:lnTo>
                    <a:pt x="10378" y="5144"/>
                  </a:lnTo>
                  <a:lnTo>
                    <a:pt x="9910" y="4767"/>
                  </a:lnTo>
                  <a:lnTo>
                    <a:pt x="9443" y="4407"/>
                  </a:lnTo>
                  <a:lnTo>
                    <a:pt x="8957" y="4047"/>
                  </a:lnTo>
                  <a:lnTo>
                    <a:pt x="8453" y="3705"/>
                  </a:lnTo>
                  <a:lnTo>
                    <a:pt x="7950" y="3364"/>
                  </a:lnTo>
                  <a:lnTo>
                    <a:pt x="7446" y="3058"/>
                  </a:lnTo>
                  <a:lnTo>
                    <a:pt x="6943" y="2752"/>
                  </a:lnTo>
                  <a:lnTo>
                    <a:pt x="6403" y="2446"/>
                  </a:lnTo>
                  <a:lnTo>
                    <a:pt x="5882" y="2177"/>
                  </a:lnTo>
                  <a:lnTo>
                    <a:pt x="5342" y="1907"/>
                  </a:lnTo>
                  <a:lnTo>
                    <a:pt x="4694" y="1601"/>
                  </a:lnTo>
                  <a:lnTo>
                    <a:pt x="4047" y="1331"/>
                  </a:lnTo>
                  <a:lnTo>
                    <a:pt x="3382" y="1062"/>
                  </a:lnTo>
                  <a:lnTo>
                    <a:pt x="2716" y="810"/>
                  </a:lnTo>
                  <a:lnTo>
                    <a:pt x="2051" y="576"/>
                  </a:lnTo>
                  <a:lnTo>
                    <a:pt x="1367" y="378"/>
                  </a:lnTo>
                  <a:lnTo>
                    <a:pt x="684" y="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40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8"/>
            <p:cNvSpPr/>
            <p:nvPr/>
          </p:nvSpPr>
          <p:spPr>
            <a:xfrm rot="5400000">
              <a:off x="6234785" y="2375520"/>
              <a:ext cx="1287643" cy="4530787"/>
            </a:xfrm>
            <a:custGeom>
              <a:avLst/>
              <a:gdLst/>
              <a:ahLst/>
              <a:cxnLst/>
              <a:rect l="l" t="t" r="r" b="b"/>
              <a:pathLst>
                <a:path w="28041" h="64839" extrusionOk="0">
                  <a:moveTo>
                    <a:pt x="540" y="1"/>
                  </a:moveTo>
                  <a:lnTo>
                    <a:pt x="342" y="810"/>
                  </a:lnTo>
                  <a:lnTo>
                    <a:pt x="199" y="1638"/>
                  </a:lnTo>
                  <a:lnTo>
                    <a:pt x="91" y="2447"/>
                  </a:lnTo>
                  <a:lnTo>
                    <a:pt x="19" y="3274"/>
                  </a:lnTo>
                  <a:lnTo>
                    <a:pt x="1" y="4120"/>
                  </a:lnTo>
                  <a:lnTo>
                    <a:pt x="19" y="4947"/>
                  </a:lnTo>
                  <a:lnTo>
                    <a:pt x="37" y="5361"/>
                  </a:lnTo>
                  <a:lnTo>
                    <a:pt x="73" y="5774"/>
                  </a:lnTo>
                  <a:lnTo>
                    <a:pt x="109" y="6188"/>
                  </a:lnTo>
                  <a:lnTo>
                    <a:pt x="181" y="6602"/>
                  </a:lnTo>
                  <a:lnTo>
                    <a:pt x="271" y="7177"/>
                  </a:lnTo>
                  <a:lnTo>
                    <a:pt x="396" y="7771"/>
                  </a:lnTo>
                  <a:lnTo>
                    <a:pt x="540" y="8346"/>
                  </a:lnTo>
                  <a:lnTo>
                    <a:pt x="702" y="8904"/>
                  </a:lnTo>
                  <a:lnTo>
                    <a:pt x="900" y="9479"/>
                  </a:lnTo>
                  <a:lnTo>
                    <a:pt x="1098" y="10037"/>
                  </a:lnTo>
                  <a:lnTo>
                    <a:pt x="1332" y="10576"/>
                  </a:lnTo>
                  <a:lnTo>
                    <a:pt x="1583" y="11116"/>
                  </a:lnTo>
                  <a:lnTo>
                    <a:pt x="1835" y="11656"/>
                  </a:lnTo>
                  <a:lnTo>
                    <a:pt x="2123" y="12177"/>
                  </a:lnTo>
                  <a:lnTo>
                    <a:pt x="2429" y="12681"/>
                  </a:lnTo>
                  <a:lnTo>
                    <a:pt x="2735" y="13184"/>
                  </a:lnTo>
                  <a:lnTo>
                    <a:pt x="3076" y="13670"/>
                  </a:lnTo>
                  <a:lnTo>
                    <a:pt x="3436" y="14156"/>
                  </a:lnTo>
                  <a:lnTo>
                    <a:pt x="3796" y="14623"/>
                  </a:lnTo>
                  <a:lnTo>
                    <a:pt x="4173" y="15073"/>
                  </a:lnTo>
                  <a:lnTo>
                    <a:pt x="4569" y="15522"/>
                  </a:lnTo>
                  <a:lnTo>
                    <a:pt x="4983" y="15954"/>
                  </a:lnTo>
                  <a:lnTo>
                    <a:pt x="5414" y="16368"/>
                  </a:lnTo>
                  <a:lnTo>
                    <a:pt x="5846" y="16763"/>
                  </a:lnTo>
                  <a:lnTo>
                    <a:pt x="6314" y="17141"/>
                  </a:lnTo>
                  <a:lnTo>
                    <a:pt x="6781" y="17519"/>
                  </a:lnTo>
                  <a:lnTo>
                    <a:pt x="7249" y="17861"/>
                  </a:lnTo>
                  <a:lnTo>
                    <a:pt x="7735" y="18202"/>
                  </a:lnTo>
                  <a:lnTo>
                    <a:pt x="8238" y="18526"/>
                  </a:lnTo>
                  <a:lnTo>
                    <a:pt x="8760" y="18814"/>
                  </a:lnTo>
                  <a:lnTo>
                    <a:pt x="9281" y="19102"/>
                  </a:lnTo>
                  <a:lnTo>
                    <a:pt x="9803" y="19371"/>
                  </a:lnTo>
                  <a:lnTo>
                    <a:pt x="10342" y="19605"/>
                  </a:lnTo>
                  <a:lnTo>
                    <a:pt x="10900" y="19821"/>
                  </a:lnTo>
                  <a:lnTo>
                    <a:pt x="11458" y="20037"/>
                  </a:lnTo>
                  <a:lnTo>
                    <a:pt x="12015" y="20217"/>
                  </a:lnTo>
                  <a:lnTo>
                    <a:pt x="11817" y="20558"/>
                  </a:lnTo>
                  <a:lnTo>
                    <a:pt x="11637" y="20918"/>
                  </a:lnTo>
                  <a:lnTo>
                    <a:pt x="11458" y="21278"/>
                  </a:lnTo>
                  <a:lnTo>
                    <a:pt x="11296" y="21638"/>
                  </a:lnTo>
                  <a:lnTo>
                    <a:pt x="11152" y="22015"/>
                  </a:lnTo>
                  <a:lnTo>
                    <a:pt x="11026" y="22393"/>
                  </a:lnTo>
                  <a:lnTo>
                    <a:pt x="10900" y="22771"/>
                  </a:lnTo>
                  <a:lnTo>
                    <a:pt x="10792" y="23148"/>
                  </a:lnTo>
                  <a:lnTo>
                    <a:pt x="10702" y="23526"/>
                  </a:lnTo>
                  <a:lnTo>
                    <a:pt x="10612" y="23922"/>
                  </a:lnTo>
                  <a:lnTo>
                    <a:pt x="10540" y="24317"/>
                  </a:lnTo>
                  <a:lnTo>
                    <a:pt x="10468" y="24713"/>
                  </a:lnTo>
                  <a:lnTo>
                    <a:pt x="10432" y="25109"/>
                  </a:lnTo>
                  <a:lnTo>
                    <a:pt x="10396" y="25504"/>
                  </a:lnTo>
                  <a:lnTo>
                    <a:pt x="10360" y="25900"/>
                  </a:lnTo>
                  <a:lnTo>
                    <a:pt x="10342" y="26296"/>
                  </a:lnTo>
                  <a:lnTo>
                    <a:pt x="10342" y="27105"/>
                  </a:lnTo>
                  <a:lnTo>
                    <a:pt x="10396" y="27915"/>
                  </a:lnTo>
                  <a:lnTo>
                    <a:pt x="10468" y="28706"/>
                  </a:lnTo>
                  <a:lnTo>
                    <a:pt x="10594" y="29515"/>
                  </a:lnTo>
                  <a:lnTo>
                    <a:pt x="10738" y="30307"/>
                  </a:lnTo>
                  <a:lnTo>
                    <a:pt x="10936" y="31098"/>
                  </a:lnTo>
                  <a:lnTo>
                    <a:pt x="11152" y="31889"/>
                  </a:lnTo>
                  <a:lnTo>
                    <a:pt x="11404" y="32663"/>
                  </a:lnTo>
                  <a:lnTo>
                    <a:pt x="11547" y="33040"/>
                  </a:lnTo>
                  <a:lnTo>
                    <a:pt x="11709" y="33418"/>
                  </a:lnTo>
                  <a:lnTo>
                    <a:pt x="11871" y="33778"/>
                  </a:lnTo>
                  <a:lnTo>
                    <a:pt x="12033" y="34156"/>
                  </a:lnTo>
                  <a:lnTo>
                    <a:pt x="12213" y="34515"/>
                  </a:lnTo>
                  <a:lnTo>
                    <a:pt x="12411" y="34875"/>
                  </a:lnTo>
                  <a:lnTo>
                    <a:pt x="12609" y="35217"/>
                  </a:lnTo>
                  <a:lnTo>
                    <a:pt x="12824" y="35558"/>
                  </a:lnTo>
                  <a:lnTo>
                    <a:pt x="13040" y="35900"/>
                  </a:lnTo>
                  <a:lnTo>
                    <a:pt x="13274" y="36242"/>
                  </a:lnTo>
                  <a:lnTo>
                    <a:pt x="13508" y="36566"/>
                  </a:lnTo>
                  <a:lnTo>
                    <a:pt x="13760" y="36889"/>
                  </a:lnTo>
                  <a:lnTo>
                    <a:pt x="14281" y="37501"/>
                  </a:lnTo>
                  <a:lnTo>
                    <a:pt x="14821" y="38094"/>
                  </a:lnTo>
                  <a:lnTo>
                    <a:pt x="15414" y="38652"/>
                  </a:lnTo>
                  <a:lnTo>
                    <a:pt x="15702" y="38922"/>
                  </a:lnTo>
                  <a:lnTo>
                    <a:pt x="16026" y="39191"/>
                  </a:lnTo>
                  <a:lnTo>
                    <a:pt x="16332" y="39443"/>
                  </a:lnTo>
                  <a:lnTo>
                    <a:pt x="16655" y="39677"/>
                  </a:lnTo>
                  <a:lnTo>
                    <a:pt x="16979" y="39929"/>
                  </a:lnTo>
                  <a:lnTo>
                    <a:pt x="17321" y="40145"/>
                  </a:lnTo>
                  <a:lnTo>
                    <a:pt x="17663" y="40361"/>
                  </a:lnTo>
                  <a:lnTo>
                    <a:pt x="18004" y="40576"/>
                  </a:lnTo>
                  <a:lnTo>
                    <a:pt x="18364" y="40774"/>
                  </a:lnTo>
                  <a:lnTo>
                    <a:pt x="18724" y="40954"/>
                  </a:lnTo>
                  <a:lnTo>
                    <a:pt x="19083" y="41134"/>
                  </a:lnTo>
                  <a:lnTo>
                    <a:pt x="19461" y="41296"/>
                  </a:lnTo>
                  <a:lnTo>
                    <a:pt x="19821" y="41458"/>
                  </a:lnTo>
                  <a:lnTo>
                    <a:pt x="20199" y="41602"/>
                  </a:lnTo>
                  <a:lnTo>
                    <a:pt x="20019" y="42159"/>
                  </a:lnTo>
                  <a:lnTo>
                    <a:pt x="19839" y="42717"/>
                  </a:lnTo>
                  <a:lnTo>
                    <a:pt x="19677" y="43274"/>
                  </a:lnTo>
                  <a:lnTo>
                    <a:pt x="19533" y="43832"/>
                  </a:lnTo>
                  <a:lnTo>
                    <a:pt x="19407" y="44389"/>
                  </a:lnTo>
                  <a:lnTo>
                    <a:pt x="19281" y="44965"/>
                  </a:lnTo>
                  <a:lnTo>
                    <a:pt x="19155" y="45540"/>
                  </a:lnTo>
                  <a:lnTo>
                    <a:pt x="19065" y="46098"/>
                  </a:lnTo>
                  <a:lnTo>
                    <a:pt x="18940" y="46997"/>
                  </a:lnTo>
                  <a:lnTo>
                    <a:pt x="18850" y="47879"/>
                  </a:lnTo>
                  <a:lnTo>
                    <a:pt x="18778" y="48778"/>
                  </a:lnTo>
                  <a:lnTo>
                    <a:pt x="18760" y="49659"/>
                  </a:lnTo>
                  <a:lnTo>
                    <a:pt x="18778" y="50522"/>
                  </a:lnTo>
                  <a:lnTo>
                    <a:pt x="18814" y="51368"/>
                  </a:lnTo>
                  <a:lnTo>
                    <a:pt x="18904" y="52213"/>
                  </a:lnTo>
                  <a:lnTo>
                    <a:pt x="19012" y="53058"/>
                  </a:lnTo>
                  <a:lnTo>
                    <a:pt x="19173" y="53886"/>
                  </a:lnTo>
                  <a:lnTo>
                    <a:pt x="19371" y="54713"/>
                  </a:lnTo>
                  <a:lnTo>
                    <a:pt x="19605" y="55522"/>
                  </a:lnTo>
                  <a:lnTo>
                    <a:pt x="19749" y="55936"/>
                  </a:lnTo>
                  <a:lnTo>
                    <a:pt x="19893" y="56332"/>
                  </a:lnTo>
                  <a:lnTo>
                    <a:pt x="20163" y="57033"/>
                  </a:lnTo>
                  <a:lnTo>
                    <a:pt x="20486" y="57735"/>
                  </a:lnTo>
                  <a:lnTo>
                    <a:pt x="20846" y="58400"/>
                  </a:lnTo>
                  <a:lnTo>
                    <a:pt x="21224" y="59066"/>
                  </a:lnTo>
                  <a:lnTo>
                    <a:pt x="21655" y="59695"/>
                  </a:lnTo>
                  <a:lnTo>
                    <a:pt x="22105" y="60325"/>
                  </a:lnTo>
                  <a:lnTo>
                    <a:pt x="22591" y="60918"/>
                  </a:lnTo>
                  <a:lnTo>
                    <a:pt x="23094" y="61476"/>
                  </a:lnTo>
                  <a:lnTo>
                    <a:pt x="23634" y="62015"/>
                  </a:lnTo>
                  <a:lnTo>
                    <a:pt x="24191" y="62519"/>
                  </a:lnTo>
                  <a:lnTo>
                    <a:pt x="24785" y="63004"/>
                  </a:lnTo>
                  <a:lnTo>
                    <a:pt x="25396" y="63454"/>
                  </a:lnTo>
                  <a:lnTo>
                    <a:pt x="26026" y="63850"/>
                  </a:lnTo>
                  <a:lnTo>
                    <a:pt x="26350" y="64048"/>
                  </a:lnTo>
                  <a:lnTo>
                    <a:pt x="26673" y="64227"/>
                  </a:lnTo>
                  <a:lnTo>
                    <a:pt x="27015" y="64389"/>
                  </a:lnTo>
                  <a:lnTo>
                    <a:pt x="27357" y="64551"/>
                  </a:lnTo>
                  <a:lnTo>
                    <a:pt x="27699" y="64713"/>
                  </a:lnTo>
                  <a:lnTo>
                    <a:pt x="28040" y="64839"/>
                  </a:lnTo>
                  <a:lnTo>
                    <a:pt x="2804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40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59;p8"/>
          <p:cNvSpPr/>
          <p:nvPr/>
        </p:nvSpPr>
        <p:spPr>
          <a:xfrm rot="5400000" flipH="1">
            <a:off x="-638858" y="3258616"/>
            <a:ext cx="2518820" cy="1261773"/>
          </a:xfrm>
          <a:custGeom>
            <a:avLst/>
            <a:gdLst/>
            <a:ahLst/>
            <a:cxnLst/>
            <a:rect l="l" t="t" r="r" b="b"/>
            <a:pathLst>
              <a:path w="71385" h="39641" extrusionOk="0">
                <a:moveTo>
                  <a:pt x="0" y="0"/>
                </a:moveTo>
                <a:lnTo>
                  <a:pt x="0" y="39641"/>
                </a:lnTo>
                <a:lnTo>
                  <a:pt x="71385" y="39641"/>
                </a:lnTo>
                <a:lnTo>
                  <a:pt x="70971" y="39119"/>
                </a:lnTo>
                <a:lnTo>
                  <a:pt x="70558" y="38615"/>
                </a:lnTo>
                <a:lnTo>
                  <a:pt x="70126" y="38130"/>
                </a:lnTo>
                <a:lnTo>
                  <a:pt x="69676" y="37644"/>
                </a:lnTo>
                <a:lnTo>
                  <a:pt x="69209" y="37195"/>
                </a:lnTo>
                <a:lnTo>
                  <a:pt x="68723" y="36763"/>
                </a:lnTo>
                <a:lnTo>
                  <a:pt x="68220" y="36331"/>
                </a:lnTo>
                <a:lnTo>
                  <a:pt x="67698" y="35918"/>
                </a:lnTo>
                <a:lnTo>
                  <a:pt x="67176" y="35540"/>
                </a:lnTo>
                <a:lnTo>
                  <a:pt x="66637" y="35162"/>
                </a:lnTo>
                <a:lnTo>
                  <a:pt x="66079" y="34820"/>
                </a:lnTo>
                <a:lnTo>
                  <a:pt x="65522" y="34497"/>
                </a:lnTo>
                <a:lnTo>
                  <a:pt x="64928" y="34191"/>
                </a:lnTo>
                <a:lnTo>
                  <a:pt x="64353" y="33903"/>
                </a:lnTo>
                <a:lnTo>
                  <a:pt x="63741" y="33633"/>
                </a:lnTo>
                <a:lnTo>
                  <a:pt x="63148" y="33400"/>
                </a:lnTo>
                <a:lnTo>
                  <a:pt x="62446" y="33148"/>
                </a:lnTo>
                <a:lnTo>
                  <a:pt x="61763" y="32932"/>
                </a:lnTo>
                <a:lnTo>
                  <a:pt x="61043" y="32752"/>
                </a:lnTo>
                <a:lnTo>
                  <a:pt x="60342" y="32590"/>
                </a:lnTo>
                <a:lnTo>
                  <a:pt x="59622" y="32464"/>
                </a:lnTo>
                <a:lnTo>
                  <a:pt x="58903" y="32374"/>
                </a:lnTo>
                <a:lnTo>
                  <a:pt x="58166" y="32302"/>
                </a:lnTo>
                <a:lnTo>
                  <a:pt x="57446" y="32267"/>
                </a:lnTo>
                <a:lnTo>
                  <a:pt x="56781" y="32249"/>
                </a:lnTo>
                <a:lnTo>
                  <a:pt x="56115" y="32249"/>
                </a:lnTo>
                <a:lnTo>
                  <a:pt x="55432" y="32284"/>
                </a:lnTo>
                <a:lnTo>
                  <a:pt x="54766" y="32356"/>
                </a:lnTo>
                <a:lnTo>
                  <a:pt x="54119" y="32428"/>
                </a:lnTo>
                <a:lnTo>
                  <a:pt x="53453" y="32536"/>
                </a:lnTo>
                <a:lnTo>
                  <a:pt x="52806" y="32680"/>
                </a:lnTo>
                <a:lnTo>
                  <a:pt x="52140" y="32842"/>
                </a:lnTo>
                <a:lnTo>
                  <a:pt x="51655" y="32968"/>
                </a:lnTo>
                <a:lnTo>
                  <a:pt x="51169" y="33112"/>
                </a:lnTo>
                <a:lnTo>
                  <a:pt x="51079" y="32662"/>
                </a:lnTo>
                <a:lnTo>
                  <a:pt x="50989" y="32213"/>
                </a:lnTo>
                <a:lnTo>
                  <a:pt x="50863" y="31781"/>
                </a:lnTo>
                <a:lnTo>
                  <a:pt x="50702" y="31331"/>
                </a:lnTo>
                <a:lnTo>
                  <a:pt x="50540" y="30900"/>
                </a:lnTo>
                <a:lnTo>
                  <a:pt x="50360" y="30468"/>
                </a:lnTo>
                <a:lnTo>
                  <a:pt x="50162" y="30036"/>
                </a:lnTo>
                <a:lnTo>
                  <a:pt x="49964" y="29605"/>
                </a:lnTo>
                <a:lnTo>
                  <a:pt x="49515" y="28759"/>
                </a:lnTo>
                <a:lnTo>
                  <a:pt x="49029" y="27932"/>
                </a:lnTo>
                <a:lnTo>
                  <a:pt x="48058" y="26331"/>
                </a:lnTo>
                <a:lnTo>
                  <a:pt x="47590" y="25576"/>
                </a:lnTo>
                <a:lnTo>
                  <a:pt x="47086" y="24838"/>
                </a:lnTo>
                <a:lnTo>
                  <a:pt x="46565" y="24119"/>
                </a:lnTo>
                <a:lnTo>
                  <a:pt x="46295" y="23759"/>
                </a:lnTo>
                <a:lnTo>
                  <a:pt x="46007" y="23418"/>
                </a:lnTo>
                <a:lnTo>
                  <a:pt x="45702" y="23076"/>
                </a:lnTo>
                <a:lnTo>
                  <a:pt x="45414" y="22752"/>
                </a:lnTo>
                <a:lnTo>
                  <a:pt x="45090" y="22428"/>
                </a:lnTo>
                <a:lnTo>
                  <a:pt x="44766" y="22123"/>
                </a:lnTo>
                <a:lnTo>
                  <a:pt x="44443" y="21835"/>
                </a:lnTo>
                <a:lnTo>
                  <a:pt x="44101" y="21547"/>
                </a:lnTo>
                <a:lnTo>
                  <a:pt x="43741" y="21277"/>
                </a:lnTo>
                <a:lnTo>
                  <a:pt x="43381" y="21026"/>
                </a:lnTo>
                <a:lnTo>
                  <a:pt x="42950" y="20738"/>
                </a:lnTo>
                <a:lnTo>
                  <a:pt x="42500" y="20486"/>
                </a:lnTo>
                <a:lnTo>
                  <a:pt x="42033" y="20234"/>
                </a:lnTo>
                <a:lnTo>
                  <a:pt x="41565" y="20018"/>
                </a:lnTo>
                <a:lnTo>
                  <a:pt x="41079" y="19838"/>
                </a:lnTo>
                <a:lnTo>
                  <a:pt x="40594" y="19659"/>
                </a:lnTo>
                <a:lnTo>
                  <a:pt x="40090" y="19497"/>
                </a:lnTo>
                <a:lnTo>
                  <a:pt x="39586" y="19371"/>
                </a:lnTo>
                <a:lnTo>
                  <a:pt x="39083" y="19263"/>
                </a:lnTo>
                <a:lnTo>
                  <a:pt x="38579" y="19173"/>
                </a:lnTo>
                <a:lnTo>
                  <a:pt x="38058" y="19101"/>
                </a:lnTo>
                <a:lnTo>
                  <a:pt x="37536" y="19047"/>
                </a:lnTo>
                <a:lnTo>
                  <a:pt x="37015" y="19011"/>
                </a:lnTo>
                <a:lnTo>
                  <a:pt x="36493" y="18993"/>
                </a:lnTo>
                <a:lnTo>
                  <a:pt x="35971" y="19011"/>
                </a:lnTo>
                <a:lnTo>
                  <a:pt x="35450" y="19029"/>
                </a:lnTo>
                <a:lnTo>
                  <a:pt x="34928" y="19065"/>
                </a:lnTo>
                <a:lnTo>
                  <a:pt x="34407" y="19119"/>
                </a:lnTo>
                <a:lnTo>
                  <a:pt x="33903" y="19209"/>
                </a:lnTo>
                <a:lnTo>
                  <a:pt x="33381" y="19299"/>
                </a:lnTo>
                <a:lnTo>
                  <a:pt x="32878" y="19389"/>
                </a:lnTo>
                <a:lnTo>
                  <a:pt x="32374" y="19515"/>
                </a:lnTo>
                <a:lnTo>
                  <a:pt x="31871" y="19659"/>
                </a:lnTo>
                <a:lnTo>
                  <a:pt x="31367" y="19803"/>
                </a:lnTo>
                <a:lnTo>
                  <a:pt x="30881" y="19964"/>
                </a:lnTo>
                <a:lnTo>
                  <a:pt x="30378" y="20126"/>
                </a:lnTo>
                <a:lnTo>
                  <a:pt x="29892" y="20324"/>
                </a:lnTo>
                <a:lnTo>
                  <a:pt x="29407" y="20522"/>
                </a:lnTo>
                <a:lnTo>
                  <a:pt x="28939" y="20720"/>
                </a:lnTo>
                <a:lnTo>
                  <a:pt x="28453" y="20936"/>
                </a:lnTo>
                <a:lnTo>
                  <a:pt x="27518" y="21403"/>
                </a:lnTo>
                <a:lnTo>
                  <a:pt x="27446" y="21026"/>
                </a:lnTo>
                <a:lnTo>
                  <a:pt x="27356" y="20648"/>
                </a:lnTo>
                <a:lnTo>
                  <a:pt x="27248" y="20288"/>
                </a:lnTo>
                <a:lnTo>
                  <a:pt x="27122" y="19946"/>
                </a:lnTo>
                <a:lnTo>
                  <a:pt x="26979" y="19605"/>
                </a:lnTo>
                <a:lnTo>
                  <a:pt x="26817" y="19263"/>
                </a:lnTo>
                <a:lnTo>
                  <a:pt x="26655" y="18939"/>
                </a:lnTo>
                <a:lnTo>
                  <a:pt x="26457" y="18633"/>
                </a:lnTo>
                <a:lnTo>
                  <a:pt x="26259" y="18328"/>
                </a:lnTo>
                <a:lnTo>
                  <a:pt x="26043" y="18040"/>
                </a:lnTo>
                <a:lnTo>
                  <a:pt x="25810" y="17752"/>
                </a:lnTo>
                <a:lnTo>
                  <a:pt x="25558" y="17482"/>
                </a:lnTo>
                <a:lnTo>
                  <a:pt x="25288" y="17231"/>
                </a:lnTo>
                <a:lnTo>
                  <a:pt x="25000" y="16997"/>
                </a:lnTo>
                <a:lnTo>
                  <a:pt x="24694" y="16763"/>
                </a:lnTo>
                <a:lnTo>
                  <a:pt x="24389" y="16547"/>
                </a:lnTo>
                <a:lnTo>
                  <a:pt x="24047" y="16349"/>
                </a:lnTo>
                <a:lnTo>
                  <a:pt x="23705" y="16169"/>
                </a:lnTo>
                <a:lnTo>
                  <a:pt x="23364" y="16008"/>
                </a:lnTo>
                <a:lnTo>
                  <a:pt x="23004" y="15864"/>
                </a:lnTo>
                <a:lnTo>
                  <a:pt x="22644" y="15738"/>
                </a:lnTo>
                <a:lnTo>
                  <a:pt x="22284" y="15630"/>
                </a:lnTo>
                <a:lnTo>
                  <a:pt x="21907" y="15540"/>
                </a:lnTo>
                <a:lnTo>
                  <a:pt x="21529" y="15468"/>
                </a:lnTo>
                <a:lnTo>
                  <a:pt x="21151" y="15414"/>
                </a:lnTo>
                <a:lnTo>
                  <a:pt x="20756" y="15378"/>
                </a:lnTo>
                <a:lnTo>
                  <a:pt x="20378" y="15360"/>
                </a:lnTo>
                <a:lnTo>
                  <a:pt x="19982" y="15378"/>
                </a:lnTo>
                <a:lnTo>
                  <a:pt x="19605" y="15396"/>
                </a:lnTo>
                <a:lnTo>
                  <a:pt x="19227" y="15432"/>
                </a:lnTo>
                <a:lnTo>
                  <a:pt x="18849" y="15504"/>
                </a:lnTo>
                <a:lnTo>
                  <a:pt x="18471" y="15594"/>
                </a:lnTo>
                <a:lnTo>
                  <a:pt x="17914" y="14515"/>
                </a:lnTo>
                <a:lnTo>
                  <a:pt x="17338" y="13454"/>
                </a:lnTo>
                <a:lnTo>
                  <a:pt x="17033" y="12950"/>
                </a:lnTo>
                <a:lnTo>
                  <a:pt x="16709" y="12428"/>
                </a:lnTo>
                <a:lnTo>
                  <a:pt x="16385" y="11925"/>
                </a:lnTo>
                <a:lnTo>
                  <a:pt x="16043" y="11421"/>
                </a:lnTo>
                <a:lnTo>
                  <a:pt x="15702" y="10918"/>
                </a:lnTo>
                <a:lnTo>
                  <a:pt x="15342" y="10432"/>
                </a:lnTo>
                <a:lnTo>
                  <a:pt x="14982" y="9946"/>
                </a:lnTo>
                <a:lnTo>
                  <a:pt x="14605" y="9461"/>
                </a:lnTo>
                <a:lnTo>
                  <a:pt x="14227" y="8993"/>
                </a:lnTo>
                <a:lnTo>
                  <a:pt x="13831" y="8526"/>
                </a:lnTo>
                <a:lnTo>
                  <a:pt x="13435" y="8076"/>
                </a:lnTo>
                <a:lnTo>
                  <a:pt x="13022" y="7626"/>
                </a:lnTo>
                <a:lnTo>
                  <a:pt x="12590" y="7195"/>
                </a:lnTo>
                <a:lnTo>
                  <a:pt x="12176" y="6763"/>
                </a:lnTo>
                <a:lnTo>
                  <a:pt x="11745" y="6331"/>
                </a:lnTo>
                <a:lnTo>
                  <a:pt x="11295" y="5936"/>
                </a:lnTo>
                <a:lnTo>
                  <a:pt x="10846" y="5540"/>
                </a:lnTo>
                <a:lnTo>
                  <a:pt x="10378" y="5144"/>
                </a:lnTo>
                <a:lnTo>
                  <a:pt x="9910" y="4767"/>
                </a:lnTo>
                <a:lnTo>
                  <a:pt x="9443" y="4407"/>
                </a:lnTo>
                <a:lnTo>
                  <a:pt x="8957" y="4047"/>
                </a:lnTo>
                <a:lnTo>
                  <a:pt x="8453" y="3705"/>
                </a:lnTo>
                <a:lnTo>
                  <a:pt x="7950" y="3364"/>
                </a:lnTo>
                <a:lnTo>
                  <a:pt x="7446" y="3058"/>
                </a:lnTo>
                <a:lnTo>
                  <a:pt x="6943" y="2752"/>
                </a:lnTo>
                <a:lnTo>
                  <a:pt x="6403" y="2446"/>
                </a:lnTo>
                <a:lnTo>
                  <a:pt x="5882" y="2177"/>
                </a:lnTo>
                <a:lnTo>
                  <a:pt x="5342" y="1907"/>
                </a:lnTo>
                <a:lnTo>
                  <a:pt x="4694" y="1601"/>
                </a:lnTo>
                <a:lnTo>
                  <a:pt x="4047" y="1331"/>
                </a:lnTo>
                <a:lnTo>
                  <a:pt x="3382" y="1062"/>
                </a:lnTo>
                <a:lnTo>
                  <a:pt x="2716" y="810"/>
                </a:lnTo>
                <a:lnTo>
                  <a:pt x="2051" y="576"/>
                </a:lnTo>
                <a:lnTo>
                  <a:pt x="1367" y="378"/>
                </a:lnTo>
                <a:lnTo>
                  <a:pt x="684" y="18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66675" dir="18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7C0EA"/>
              </a:solidFill>
            </a:endParaRPr>
          </a:p>
        </p:txBody>
      </p:sp>
      <p:sp>
        <p:nvSpPr>
          <p:cNvPr id="160" name="Google Shape;160;p8"/>
          <p:cNvSpPr/>
          <p:nvPr/>
        </p:nvSpPr>
        <p:spPr>
          <a:xfrm rot="-5400000">
            <a:off x="7298333" y="3274004"/>
            <a:ext cx="2518820" cy="1261773"/>
          </a:xfrm>
          <a:custGeom>
            <a:avLst/>
            <a:gdLst/>
            <a:ahLst/>
            <a:cxnLst/>
            <a:rect l="l" t="t" r="r" b="b"/>
            <a:pathLst>
              <a:path w="71385" h="39641" extrusionOk="0">
                <a:moveTo>
                  <a:pt x="0" y="0"/>
                </a:moveTo>
                <a:lnTo>
                  <a:pt x="0" y="39641"/>
                </a:lnTo>
                <a:lnTo>
                  <a:pt x="71385" y="39641"/>
                </a:lnTo>
                <a:lnTo>
                  <a:pt x="70971" y="39119"/>
                </a:lnTo>
                <a:lnTo>
                  <a:pt x="70558" y="38615"/>
                </a:lnTo>
                <a:lnTo>
                  <a:pt x="70126" y="38130"/>
                </a:lnTo>
                <a:lnTo>
                  <a:pt x="69676" y="37644"/>
                </a:lnTo>
                <a:lnTo>
                  <a:pt x="69209" y="37195"/>
                </a:lnTo>
                <a:lnTo>
                  <a:pt x="68723" y="36763"/>
                </a:lnTo>
                <a:lnTo>
                  <a:pt x="68220" y="36331"/>
                </a:lnTo>
                <a:lnTo>
                  <a:pt x="67698" y="35918"/>
                </a:lnTo>
                <a:lnTo>
                  <a:pt x="67176" y="35540"/>
                </a:lnTo>
                <a:lnTo>
                  <a:pt x="66637" y="35162"/>
                </a:lnTo>
                <a:lnTo>
                  <a:pt x="66079" y="34820"/>
                </a:lnTo>
                <a:lnTo>
                  <a:pt x="65522" y="34497"/>
                </a:lnTo>
                <a:lnTo>
                  <a:pt x="64928" y="34191"/>
                </a:lnTo>
                <a:lnTo>
                  <a:pt x="64353" y="33903"/>
                </a:lnTo>
                <a:lnTo>
                  <a:pt x="63741" y="33633"/>
                </a:lnTo>
                <a:lnTo>
                  <a:pt x="63148" y="33400"/>
                </a:lnTo>
                <a:lnTo>
                  <a:pt x="62446" y="33148"/>
                </a:lnTo>
                <a:lnTo>
                  <a:pt x="61763" y="32932"/>
                </a:lnTo>
                <a:lnTo>
                  <a:pt x="61043" y="32752"/>
                </a:lnTo>
                <a:lnTo>
                  <a:pt x="60342" y="32590"/>
                </a:lnTo>
                <a:lnTo>
                  <a:pt x="59622" y="32464"/>
                </a:lnTo>
                <a:lnTo>
                  <a:pt x="58903" y="32374"/>
                </a:lnTo>
                <a:lnTo>
                  <a:pt x="58166" y="32302"/>
                </a:lnTo>
                <a:lnTo>
                  <a:pt x="57446" y="32267"/>
                </a:lnTo>
                <a:lnTo>
                  <a:pt x="56781" y="32249"/>
                </a:lnTo>
                <a:lnTo>
                  <a:pt x="56115" y="32249"/>
                </a:lnTo>
                <a:lnTo>
                  <a:pt x="55432" y="32284"/>
                </a:lnTo>
                <a:lnTo>
                  <a:pt x="54766" y="32356"/>
                </a:lnTo>
                <a:lnTo>
                  <a:pt x="54119" y="32428"/>
                </a:lnTo>
                <a:lnTo>
                  <a:pt x="53453" y="32536"/>
                </a:lnTo>
                <a:lnTo>
                  <a:pt x="52806" y="32680"/>
                </a:lnTo>
                <a:lnTo>
                  <a:pt x="52140" y="32842"/>
                </a:lnTo>
                <a:lnTo>
                  <a:pt x="51655" y="32968"/>
                </a:lnTo>
                <a:lnTo>
                  <a:pt x="51169" y="33112"/>
                </a:lnTo>
                <a:lnTo>
                  <a:pt x="51079" y="32662"/>
                </a:lnTo>
                <a:lnTo>
                  <a:pt x="50989" y="32213"/>
                </a:lnTo>
                <a:lnTo>
                  <a:pt x="50863" y="31781"/>
                </a:lnTo>
                <a:lnTo>
                  <a:pt x="50702" y="31331"/>
                </a:lnTo>
                <a:lnTo>
                  <a:pt x="50540" y="30900"/>
                </a:lnTo>
                <a:lnTo>
                  <a:pt x="50360" y="30468"/>
                </a:lnTo>
                <a:lnTo>
                  <a:pt x="50162" y="30036"/>
                </a:lnTo>
                <a:lnTo>
                  <a:pt x="49964" y="29605"/>
                </a:lnTo>
                <a:lnTo>
                  <a:pt x="49515" y="28759"/>
                </a:lnTo>
                <a:lnTo>
                  <a:pt x="49029" y="27932"/>
                </a:lnTo>
                <a:lnTo>
                  <a:pt x="48058" y="26331"/>
                </a:lnTo>
                <a:lnTo>
                  <a:pt x="47590" y="25576"/>
                </a:lnTo>
                <a:lnTo>
                  <a:pt x="47086" y="24838"/>
                </a:lnTo>
                <a:lnTo>
                  <a:pt x="46565" y="24119"/>
                </a:lnTo>
                <a:lnTo>
                  <a:pt x="46295" y="23759"/>
                </a:lnTo>
                <a:lnTo>
                  <a:pt x="46007" y="23418"/>
                </a:lnTo>
                <a:lnTo>
                  <a:pt x="45702" y="23076"/>
                </a:lnTo>
                <a:lnTo>
                  <a:pt x="45414" y="22752"/>
                </a:lnTo>
                <a:lnTo>
                  <a:pt x="45090" y="22428"/>
                </a:lnTo>
                <a:lnTo>
                  <a:pt x="44766" y="22123"/>
                </a:lnTo>
                <a:lnTo>
                  <a:pt x="44443" y="21835"/>
                </a:lnTo>
                <a:lnTo>
                  <a:pt x="44101" y="21547"/>
                </a:lnTo>
                <a:lnTo>
                  <a:pt x="43741" y="21277"/>
                </a:lnTo>
                <a:lnTo>
                  <a:pt x="43381" y="21026"/>
                </a:lnTo>
                <a:lnTo>
                  <a:pt x="42950" y="20738"/>
                </a:lnTo>
                <a:lnTo>
                  <a:pt x="42500" y="20486"/>
                </a:lnTo>
                <a:lnTo>
                  <a:pt x="42033" y="20234"/>
                </a:lnTo>
                <a:lnTo>
                  <a:pt x="41565" y="20018"/>
                </a:lnTo>
                <a:lnTo>
                  <a:pt x="41079" y="19838"/>
                </a:lnTo>
                <a:lnTo>
                  <a:pt x="40594" y="19659"/>
                </a:lnTo>
                <a:lnTo>
                  <a:pt x="40090" y="19497"/>
                </a:lnTo>
                <a:lnTo>
                  <a:pt x="39586" y="19371"/>
                </a:lnTo>
                <a:lnTo>
                  <a:pt x="39083" y="19263"/>
                </a:lnTo>
                <a:lnTo>
                  <a:pt x="38579" y="19173"/>
                </a:lnTo>
                <a:lnTo>
                  <a:pt x="38058" y="19101"/>
                </a:lnTo>
                <a:lnTo>
                  <a:pt x="37536" y="19047"/>
                </a:lnTo>
                <a:lnTo>
                  <a:pt x="37015" y="19011"/>
                </a:lnTo>
                <a:lnTo>
                  <a:pt x="36493" y="18993"/>
                </a:lnTo>
                <a:lnTo>
                  <a:pt x="35971" y="19011"/>
                </a:lnTo>
                <a:lnTo>
                  <a:pt x="35450" y="19029"/>
                </a:lnTo>
                <a:lnTo>
                  <a:pt x="34928" y="19065"/>
                </a:lnTo>
                <a:lnTo>
                  <a:pt x="34407" y="19119"/>
                </a:lnTo>
                <a:lnTo>
                  <a:pt x="33903" y="19209"/>
                </a:lnTo>
                <a:lnTo>
                  <a:pt x="33381" y="19299"/>
                </a:lnTo>
                <a:lnTo>
                  <a:pt x="32878" y="19389"/>
                </a:lnTo>
                <a:lnTo>
                  <a:pt x="32374" y="19515"/>
                </a:lnTo>
                <a:lnTo>
                  <a:pt x="31871" y="19659"/>
                </a:lnTo>
                <a:lnTo>
                  <a:pt x="31367" y="19803"/>
                </a:lnTo>
                <a:lnTo>
                  <a:pt x="30881" y="19964"/>
                </a:lnTo>
                <a:lnTo>
                  <a:pt x="30378" y="20126"/>
                </a:lnTo>
                <a:lnTo>
                  <a:pt x="29892" y="20324"/>
                </a:lnTo>
                <a:lnTo>
                  <a:pt x="29407" y="20522"/>
                </a:lnTo>
                <a:lnTo>
                  <a:pt x="28939" y="20720"/>
                </a:lnTo>
                <a:lnTo>
                  <a:pt x="28453" y="20936"/>
                </a:lnTo>
                <a:lnTo>
                  <a:pt x="27518" y="21403"/>
                </a:lnTo>
                <a:lnTo>
                  <a:pt x="27446" y="21026"/>
                </a:lnTo>
                <a:lnTo>
                  <a:pt x="27356" y="20648"/>
                </a:lnTo>
                <a:lnTo>
                  <a:pt x="27248" y="20288"/>
                </a:lnTo>
                <a:lnTo>
                  <a:pt x="27122" y="19946"/>
                </a:lnTo>
                <a:lnTo>
                  <a:pt x="26979" y="19605"/>
                </a:lnTo>
                <a:lnTo>
                  <a:pt x="26817" y="19263"/>
                </a:lnTo>
                <a:lnTo>
                  <a:pt x="26655" y="18939"/>
                </a:lnTo>
                <a:lnTo>
                  <a:pt x="26457" y="18633"/>
                </a:lnTo>
                <a:lnTo>
                  <a:pt x="26259" y="18328"/>
                </a:lnTo>
                <a:lnTo>
                  <a:pt x="26043" y="18040"/>
                </a:lnTo>
                <a:lnTo>
                  <a:pt x="25810" y="17752"/>
                </a:lnTo>
                <a:lnTo>
                  <a:pt x="25558" y="17482"/>
                </a:lnTo>
                <a:lnTo>
                  <a:pt x="25288" y="17231"/>
                </a:lnTo>
                <a:lnTo>
                  <a:pt x="25000" y="16997"/>
                </a:lnTo>
                <a:lnTo>
                  <a:pt x="24694" y="16763"/>
                </a:lnTo>
                <a:lnTo>
                  <a:pt x="24389" y="16547"/>
                </a:lnTo>
                <a:lnTo>
                  <a:pt x="24047" y="16349"/>
                </a:lnTo>
                <a:lnTo>
                  <a:pt x="23705" y="16169"/>
                </a:lnTo>
                <a:lnTo>
                  <a:pt x="23364" y="16008"/>
                </a:lnTo>
                <a:lnTo>
                  <a:pt x="23004" y="15864"/>
                </a:lnTo>
                <a:lnTo>
                  <a:pt x="22644" y="15738"/>
                </a:lnTo>
                <a:lnTo>
                  <a:pt x="22284" y="15630"/>
                </a:lnTo>
                <a:lnTo>
                  <a:pt x="21907" y="15540"/>
                </a:lnTo>
                <a:lnTo>
                  <a:pt x="21529" y="15468"/>
                </a:lnTo>
                <a:lnTo>
                  <a:pt x="21151" y="15414"/>
                </a:lnTo>
                <a:lnTo>
                  <a:pt x="20756" y="15378"/>
                </a:lnTo>
                <a:lnTo>
                  <a:pt x="20378" y="15360"/>
                </a:lnTo>
                <a:lnTo>
                  <a:pt x="19982" y="15378"/>
                </a:lnTo>
                <a:lnTo>
                  <a:pt x="19605" y="15396"/>
                </a:lnTo>
                <a:lnTo>
                  <a:pt x="19227" y="15432"/>
                </a:lnTo>
                <a:lnTo>
                  <a:pt x="18849" y="15504"/>
                </a:lnTo>
                <a:lnTo>
                  <a:pt x="18471" y="15594"/>
                </a:lnTo>
                <a:lnTo>
                  <a:pt x="17914" y="14515"/>
                </a:lnTo>
                <a:lnTo>
                  <a:pt x="17338" y="13454"/>
                </a:lnTo>
                <a:lnTo>
                  <a:pt x="17033" y="12950"/>
                </a:lnTo>
                <a:lnTo>
                  <a:pt x="16709" y="12428"/>
                </a:lnTo>
                <a:lnTo>
                  <a:pt x="16385" y="11925"/>
                </a:lnTo>
                <a:lnTo>
                  <a:pt x="16043" y="11421"/>
                </a:lnTo>
                <a:lnTo>
                  <a:pt x="15702" y="10918"/>
                </a:lnTo>
                <a:lnTo>
                  <a:pt x="15342" y="10432"/>
                </a:lnTo>
                <a:lnTo>
                  <a:pt x="14982" y="9946"/>
                </a:lnTo>
                <a:lnTo>
                  <a:pt x="14605" y="9461"/>
                </a:lnTo>
                <a:lnTo>
                  <a:pt x="14227" y="8993"/>
                </a:lnTo>
                <a:lnTo>
                  <a:pt x="13831" y="8526"/>
                </a:lnTo>
                <a:lnTo>
                  <a:pt x="13435" y="8076"/>
                </a:lnTo>
                <a:lnTo>
                  <a:pt x="13022" y="7626"/>
                </a:lnTo>
                <a:lnTo>
                  <a:pt x="12590" y="7195"/>
                </a:lnTo>
                <a:lnTo>
                  <a:pt x="12176" y="6763"/>
                </a:lnTo>
                <a:lnTo>
                  <a:pt x="11745" y="6331"/>
                </a:lnTo>
                <a:lnTo>
                  <a:pt x="11295" y="5936"/>
                </a:lnTo>
                <a:lnTo>
                  <a:pt x="10846" y="5540"/>
                </a:lnTo>
                <a:lnTo>
                  <a:pt x="10378" y="5144"/>
                </a:lnTo>
                <a:lnTo>
                  <a:pt x="9910" y="4767"/>
                </a:lnTo>
                <a:lnTo>
                  <a:pt x="9443" y="4407"/>
                </a:lnTo>
                <a:lnTo>
                  <a:pt x="8957" y="4047"/>
                </a:lnTo>
                <a:lnTo>
                  <a:pt x="8453" y="3705"/>
                </a:lnTo>
                <a:lnTo>
                  <a:pt x="7950" y="3364"/>
                </a:lnTo>
                <a:lnTo>
                  <a:pt x="7446" y="3058"/>
                </a:lnTo>
                <a:lnTo>
                  <a:pt x="6943" y="2752"/>
                </a:lnTo>
                <a:lnTo>
                  <a:pt x="6403" y="2446"/>
                </a:lnTo>
                <a:lnTo>
                  <a:pt x="5882" y="2177"/>
                </a:lnTo>
                <a:lnTo>
                  <a:pt x="5342" y="1907"/>
                </a:lnTo>
                <a:lnTo>
                  <a:pt x="4694" y="1601"/>
                </a:lnTo>
                <a:lnTo>
                  <a:pt x="4047" y="1331"/>
                </a:lnTo>
                <a:lnTo>
                  <a:pt x="3382" y="1062"/>
                </a:lnTo>
                <a:lnTo>
                  <a:pt x="2716" y="810"/>
                </a:lnTo>
                <a:lnTo>
                  <a:pt x="2051" y="576"/>
                </a:lnTo>
                <a:lnTo>
                  <a:pt x="1367" y="378"/>
                </a:lnTo>
                <a:lnTo>
                  <a:pt x="684" y="18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66675" dir="1362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7C0EA"/>
              </a:solidFill>
            </a:endParaRPr>
          </a:p>
        </p:txBody>
      </p:sp>
      <p:sp>
        <p:nvSpPr>
          <p:cNvPr id="161" name="Google Shape;161;p8"/>
          <p:cNvSpPr/>
          <p:nvPr/>
        </p:nvSpPr>
        <p:spPr>
          <a:xfrm>
            <a:off x="5651330" y="42490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8"/>
          <p:cNvSpPr/>
          <p:nvPr/>
        </p:nvSpPr>
        <p:spPr>
          <a:xfrm flipH="1">
            <a:off x="4376161" y="42490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8"/>
          <p:cNvSpPr/>
          <p:nvPr/>
        </p:nvSpPr>
        <p:spPr>
          <a:xfrm flipH="1">
            <a:off x="4957550" y="5450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8"/>
          <p:cNvSpPr/>
          <p:nvPr/>
        </p:nvSpPr>
        <p:spPr>
          <a:xfrm rot="-2516804">
            <a:off x="3044841" y="515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8"/>
          <p:cNvSpPr/>
          <p:nvPr/>
        </p:nvSpPr>
        <p:spPr>
          <a:xfrm flipH="1">
            <a:off x="4052675" y="71882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8"/>
          <p:cNvSpPr/>
          <p:nvPr/>
        </p:nvSpPr>
        <p:spPr>
          <a:xfrm rot="-2417287" flipH="1">
            <a:off x="5647457" y="96171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8"/>
          <p:cNvSpPr/>
          <p:nvPr/>
        </p:nvSpPr>
        <p:spPr>
          <a:xfrm rot="2516804" flipH="1">
            <a:off x="8689628" y="9573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"/>
          <p:cNvSpPr/>
          <p:nvPr/>
        </p:nvSpPr>
        <p:spPr>
          <a:xfrm flipH="1">
            <a:off x="4373000" y="11220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8"/>
          <p:cNvSpPr/>
          <p:nvPr/>
        </p:nvSpPr>
        <p:spPr>
          <a:xfrm flipH="1">
            <a:off x="6608750" y="11959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8"/>
          <p:cNvSpPr/>
          <p:nvPr/>
        </p:nvSpPr>
        <p:spPr>
          <a:xfrm rot="-2517313">
            <a:off x="1758875" y="119255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"/>
          <p:cNvSpPr/>
          <p:nvPr/>
        </p:nvSpPr>
        <p:spPr>
          <a:xfrm flipH="1">
            <a:off x="1010050" y="1317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8"/>
          <p:cNvSpPr/>
          <p:nvPr/>
        </p:nvSpPr>
        <p:spPr>
          <a:xfrm flipH="1">
            <a:off x="521109" y="161348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8"/>
          <p:cNvSpPr/>
          <p:nvPr/>
        </p:nvSpPr>
        <p:spPr>
          <a:xfrm flipH="1">
            <a:off x="269875" y="163602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8"/>
          <p:cNvSpPr/>
          <p:nvPr/>
        </p:nvSpPr>
        <p:spPr>
          <a:xfrm flipH="1">
            <a:off x="7566200" y="169932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8"/>
          <p:cNvSpPr/>
          <p:nvPr/>
        </p:nvSpPr>
        <p:spPr>
          <a:xfrm rot="-2516804">
            <a:off x="77803" y="19790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8"/>
          <p:cNvSpPr/>
          <p:nvPr/>
        </p:nvSpPr>
        <p:spPr>
          <a:xfrm flipH="1">
            <a:off x="8505667" y="221542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"/>
          <p:cNvSpPr/>
          <p:nvPr/>
        </p:nvSpPr>
        <p:spPr>
          <a:xfrm flipH="1">
            <a:off x="108275" y="25365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8"/>
          <p:cNvSpPr/>
          <p:nvPr/>
        </p:nvSpPr>
        <p:spPr>
          <a:xfrm rot="2516804" flipH="1">
            <a:off x="8554253" y="28687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8"/>
          <p:cNvSpPr/>
          <p:nvPr/>
        </p:nvSpPr>
        <p:spPr>
          <a:xfrm flipH="1">
            <a:off x="124638" y="31288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"/>
          <p:cNvSpPr/>
          <p:nvPr/>
        </p:nvSpPr>
        <p:spPr>
          <a:xfrm flipH="1">
            <a:off x="8418700" y="32900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546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872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77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802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1376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1563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0942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9885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F4EAD7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443771" y="314851"/>
            <a:ext cx="1703578" cy="1028252"/>
          </a:xfrm>
          <a:custGeom>
            <a:avLst/>
            <a:gdLst/>
            <a:ahLst/>
            <a:cxnLst/>
            <a:rect l="l" t="t" r="r" b="b"/>
            <a:pathLst>
              <a:path w="63113" h="38094" extrusionOk="0">
                <a:moveTo>
                  <a:pt x="47921" y="1"/>
                </a:moveTo>
                <a:cubicBezTo>
                  <a:pt x="41395" y="1"/>
                  <a:pt x="37275" y="6989"/>
                  <a:pt x="34809" y="12210"/>
                </a:cubicBezTo>
                <a:cubicBezTo>
                  <a:pt x="31453" y="8175"/>
                  <a:pt x="26770" y="3749"/>
                  <a:pt x="21361" y="3749"/>
                </a:cubicBezTo>
                <a:cubicBezTo>
                  <a:pt x="19855" y="3749"/>
                  <a:pt x="18292" y="4093"/>
                  <a:pt x="16686" y="4883"/>
                </a:cubicBezTo>
                <a:cubicBezTo>
                  <a:pt x="8469" y="8764"/>
                  <a:pt x="10957" y="16661"/>
                  <a:pt x="12966" y="23143"/>
                </a:cubicBezTo>
                <a:cubicBezTo>
                  <a:pt x="8195" y="24079"/>
                  <a:pt x="1" y="26864"/>
                  <a:pt x="3402" y="33392"/>
                </a:cubicBezTo>
                <a:cubicBezTo>
                  <a:pt x="5753" y="37660"/>
                  <a:pt x="12715" y="37911"/>
                  <a:pt x="16892" y="38048"/>
                </a:cubicBezTo>
                <a:cubicBezTo>
                  <a:pt x="19816" y="38069"/>
                  <a:pt x="23341" y="38085"/>
                  <a:pt x="27109" y="38085"/>
                </a:cubicBezTo>
                <a:cubicBezTo>
                  <a:pt x="35899" y="38085"/>
                  <a:pt x="46003" y="37996"/>
                  <a:pt x="52841" y="37660"/>
                </a:cubicBezTo>
                <a:cubicBezTo>
                  <a:pt x="54941" y="37843"/>
                  <a:pt x="58822" y="38071"/>
                  <a:pt x="63113" y="38094"/>
                </a:cubicBezTo>
                <a:lnTo>
                  <a:pt x="63113" y="12735"/>
                </a:lnTo>
                <a:cubicBezTo>
                  <a:pt x="61173" y="13739"/>
                  <a:pt x="59347" y="15314"/>
                  <a:pt x="57772" y="16661"/>
                </a:cubicBezTo>
                <a:cubicBezTo>
                  <a:pt x="58000" y="10544"/>
                  <a:pt x="57178" y="1870"/>
                  <a:pt x="49988" y="227"/>
                </a:cubicBezTo>
                <a:cubicBezTo>
                  <a:pt x="49274" y="73"/>
                  <a:pt x="48585" y="1"/>
                  <a:pt x="47921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8" y="189795"/>
            <a:ext cx="1171232" cy="814904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6799997" y="1896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280675" y="1246201"/>
            <a:ext cx="236590" cy="224853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74" y="2146"/>
                </a:lnTo>
                <a:lnTo>
                  <a:pt x="1" y="2489"/>
                </a:lnTo>
                <a:lnTo>
                  <a:pt x="1735" y="4178"/>
                </a:lnTo>
                <a:lnTo>
                  <a:pt x="1325" y="6552"/>
                </a:lnTo>
                <a:lnTo>
                  <a:pt x="3447" y="5433"/>
                </a:lnTo>
                <a:lnTo>
                  <a:pt x="5570" y="6552"/>
                </a:lnTo>
                <a:lnTo>
                  <a:pt x="5159" y="4178"/>
                </a:lnTo>
                <a:lnTo>
                  <a:pt x="6894" y="2489"/>
                </a:lnTo>
                <a:lnTo>
                  <a:pt x="4520" y="2146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6863007" y="3116786"/>
            <a:ext cx="236590" cy="224853"/>
          </a:xfrm>
          <a:custGeom>
            <a:avLst/>
            <a:gdLst/>
            <a:ahLst/>
            <a:cxnLst/>
            <a:rect l="l" t="t" r="r" b="b"/>
            <a:pathLst>
              <a:path w="6894" h="6552" extrusionOk="0">
                <a:moveTo>
                  <a:pt x="3447" y="1"/>
                </a:moveTo>
                <a:lnTo>
                  <a:pt x="2397" y="2169"/>
                </a:lnTo>
                <a:lnTo>
                  <a:pt x="1" y="2511"/>
                </a:lnTo>
                <a:lnTo>
                  <a:pt x="1735" y="4200"/>
                </a:lnTo>
                <a:lnTo>
                  <a:pt x="1325" y="6551"/>
                </a:lnTo>
                <a:lnTo>
                  <a:pt x="1325" y="6551"/>
                </a:lnTo>
                <a:lnTo>
                  <a:pt x="3447" y="5433"/>
                </a:lnTo>
                <a:lnTo>
                  <a:pt x="5570" y="6551"/>
                </a:lnTo>
                <a:lnTo>
                  <a:pt x="5182" y="4200"/>
                </a:lnTo>
                <a:lnTo>
                  <a:pt x="6894" y="2511"/>
                </a:lnTo>
                <a:lnTo>
                  <a:pt x="4520" y="2169"/>
                </a:lnTo>
                <a:lnTo>
                  <a:pt x="3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6609223" y="4067746"/>
            <a:ext cx="144926" cy="137891"/>
          </a:xfrm>
          <a:custGeom>
            <a:avLst/>
            <a:gdLst/>
            <a:ahLst/>
            <a:cxnLst/>
            <a:rect l="l" t="t" r="r" b="b"/>
            <a:pathLst>
              <a:path w="4223" h="4018" extrusionOk="0">
                <a:moveTo>
                  <a:pt x="2123" y="0"/>
                </a:moveTo>
                <a:lnTo>
                  <a:pt x="1461" y="1324"/>
                </a:lnTo>
                <a:lnTo>
                  <a:pt x="0" y="1530"/>
                </a:lnTo>
                <a:lnTo>
                  <a:pt x="1050" y="2557"/>
                </a:lnTo>
                <a:lnTo>
                  <a:pt x="799" y="4018"/>
                </a:lnTo>
                <a:lnTo>
                  <a:pt x="2123" y="3333"/>
                </a:lnTo>
                <a:lnTo>
                  <a:pt x="3424" y="4018"/>
                </a:lnTo>
                <a:lnTo>
                  <a:pt x="3173" y="2557"/>
                </a:lnTo>
                <a:lnTo>
                  <a:pt x="4223" y="1530"/>
                </a:lnTo>
                <a:lnTo>
                  <a:pt x="2762" y="1324"/>
                </a:lnTo>
                <a:lnTo>
                  <a:pt x="2123" y="0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5615836" y="540292"/>
            <a:ext cx="46859" cy="36386"/>
          </a:xfrm>
          <a:custGeom>
            <a:avLst/>
            <a:gdLst/>
            <a:ahLst/>
            <a:cxnLst/>
            <a:rect l="l" t="t" r="r" b="b"/>
            <a:pathLst>
              <a:path w="1736" h="1348" extrusionOk="0">
                <a:moveTo>
                  <a:pt x="868" y="1"/>
                </a:moveTo>
                <a:cubicBezTo>
                  <a:pt x="1" y="1"/>
                  <a:pt x="1" y="1347"/>
                  <a:pt x="868" y="1347"/>
                </a:cubicBezTo>
                <a:cubicBezTo>
                  <a:pt x="1735" y="1347"/>
                  <a:pt x="1735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5652195" y="468223"/>
            <a:ext cx="46859" cy="35765"/>
          </a:xfrm>
          <a:custGeom>
            <a:avLst/>
            <a:gdLst/>
            <a:ahLst/>
            <a:cxnLst/>
            <a:rect l="l" t="t" r="r" b="b"/>
            <a:pathLst>
              <a:path w="1736" h="1325" extrusionOk="0">
                <a:moveTo>
                  <a:pt x="868" y="0"/>
                </a:moveTo>
                <a:cubicBezTo>
                  <a:pt x="0" y="0"/>
                  <a:pt x="0" y="1324"/>
                  <a:pt x="868" y="1324"/>
                </a:cubicBezTo>
                <a:cubicBezTo>
                  <a:pt x="1735" y="1324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5688553" y="540292"/>
            <a:ext cx="46832" cy="36386"/>
          </a:xfrm>
          <a:custGeom>
            <a:avLst/>
            <a:gdLst/>
            <a:ahLst/>
            <a:cxnLst/>
            <a:rect l="l" t="t" r="r" b="b"/>
            <a:pathLst>
              <a:path w="1735" h="1348" extrusionOk="0">
                <a:moveTo>
                  <a:pt x="867" y="1"/>
                </a:moveTo>
                <a:cubicBezTo>
                  <a:pt x="0" y="1"/>
                  <a:pt x="0" y="1347"/>
                  <a:pt x="867" y="1347"/>
                </a:cubicBezTo>
                <a:cubicBezTo>
                  <a:pt x="1735" y="1347"/>
                  <a:pt x="1735" y="1"/>
                  <a:pt x="86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2675833" y="4108758"/>
            <a:ext cx="145715" cy="138680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5"/>
                </a:lnTo>
                <a:lnTo>
                  <a:pt x="0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1875256" y="3583174"/>
            <a:ext cx="59577" cy="46227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1" y="0"/>
                  <a:pt x="1" y="1347"/>
                  <a:pt x="868" y="1347"/>
                </a:cubicBezTo>
                <a:cubicBezTo>
                  <a:pt x="1736" y="1347"/>
                  <a:pt x="1736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1921483" y="3491510"/>
            <a:ext cx="58787" cy="45472"/>
          </a:xfrm>
          <a:custGeom>
            <a:avLst/>
            <a:gdLst/>
            <a:ahLst/>
            <a:cxnLst/>
            <a:rect l="l" t="t" r="r" b="b"/>
            <a:pathLst>
              <a:path w="1713" h="1325" extrusionOk="0">
                <a:moveTo>
                  <a:pt x="868" y="1"/>
                </a:moveTo>
                <a:cubicBezTo>
                  <a:pt x="0" y="1"/>
                  <a:pt x="0" y="1324"/>
                  <a:pt x="868" y="1324"/>
                </a:cubicBezTo>
                <a:cubicBezTo>
                  <a:pt x="1712" y="1324"/>
                  <a:pt x="1712" y="1"/>
                  <a:pt x="86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1966919" y="3583174"/>
            <a:ext cx="59577" cy="46227"/>
          </a:xfrm>
          <a:custGeom>
            <a:avLst/>
            <a:gdLst/>
            <a:ahLst/>
            <a:cxnLst/>
            <a:rect l="l" t="t" r="r" b="b"/>
            <a:pathLst>
              <a:path w="1736" h="1347" extrusionOk="0">
                <a:moveTo>
                  <a:pt x="868" y="0"/>
                </a:moveTo>
                <a:cubicBezTo>
                  <a:pt x="0" y="0"/>
                  <a:pt x="0" y="1347"/>
                  <a:pt x="868" y="1347"/>
                </a:cubicBezTo>
                <a:cubicBezTo>
                  <a:pt x="1735" y="1347"/>
                  <a:pt x="1735" y="0"/>
                  <a:pt x="8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1600026" y="532276"/>
            <a:ext cx="72718" cy="56117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1656712" y="419528"/>
            <a:ext cx="72097" cy="56711"/>
          </a:xfrm>
          <a:custGeom>
            <a:avLst/>
            <a:gdLst/>
            <a:ahLst/>
            <a:cxnLst/>
            <a:rect l="l" t="t" r="r" b="b"/>
            <a:pathLst>
              <a:path w="2671" h="2101" extrusionOk="0">
                <a:moveTo>
                  <a:pt x="1324" y="1"/>
                </a:moveTo>
                <a:cubicBezTo>
                  <a:pt x="0" y="1"/>
                  <a:pt x="0" y="2101"/>
                  <a:pt x="1324" y="2101"/>
                </a:cubicBezTo>
                <a:cubicBezTo>
                  <a:pt x="2671" y="2101"/>
                  <a:pt x="2671" y="1"/>
                  <a:pt x="13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1712775" y="532276"/>
            <a:ext cx="72718" cy="56117"/>
          </a:xfrm>
          <a:custGeom>
            <a:avLst/>
            <a:gdLst/>
            <a:ahLst/>
            <a:cxnLst/>
            <a:rect l="l" t="t" r="r" b="b"/>
            <a:pathLst>
              <a:path w="2694" h="2079" extrusionOk="0">
                <a:moveTo>
                  <a:pt x="1347" y="1"/>
                </a:moveTo>
                <a:cubicBezTo>
                  <a:pt x="0" y="1"/>
                  <a:pt x="0" y="2078"/>
                  <a:pt x="1347" y="2078"/>
                </a:cubicBezTo>
                <a:cubicBezTo>
                  <a:pt x="2694" y="2078"/>
                  <a:pt x="2694" y="1"/>
                  <a:pt x="134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1532250" y="3101422"/>
            <a:ext cx="6079500" cy="4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000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"/>
          <p:cNvSpPr txBox="1">
            <a:spLocks noGrp="1"/>
          </p:cNvSpPr>
          <p:nvPr>
            <p:ph type="ctrTitle"/>
          </p:nvPr>
        </p:nvSpPr>
        <p:spPr>
          <a:xfrm>
            <a:off x="1579975" y="852600"/>
            <a:ext cx="5984100" cy="20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7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Sriracha"/>
              <a:buNone/>
              <a:defRPr sz="52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9pPr>
          </a:lstStyle>
          <a:p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1462635" y="1982609"/>
            <a:ext cx="114610" cy="109077"/>
          </a:xfrm>
          <a:custGeom>
            <a:avLst/>
            <a:gdLst/>
            <a:ahLst/>
            <a:cxnLst/>
            <a:rect l="l" t="t" r="r" b="b"/>
            <a:pathLst>
              <a:path w="4246" h="4041" extrusionOk="0">
                <a:moveTo>
                  <a:pt x="2123" y="1"/>
                </a:moveTo>
                <a:lnTo>
                  <a:pt x="1461" y="1324"/>
                </a:lnTo>
                <a:lnTo>
                  <a:pt x="0" y="1553"/>
                </a:lnTo>
                <a:lnTo>
                  <a:pt x="1050" y="2580"/>
                </a:lnTo>
                <a:lnTo>
                  <a:pt x="799" y="4041"/>
                </a:lnTo>
                <a:lnTo>
                  <a:pt x="2123" y="3356"/>
                </a:lnTo>
                <a:lnTo>
                  <a:pt x="3424" y="4041"/>
                </a:lnTo>
                <a:lnTo>
                  <a:pt x="3173" y="2580"/>
                </a:lnTo>
                <a:lnTo>
                  <a:pt x="4246" y="1553"/>
                </a:lnTo>
                <a:lnTo>
                  <a:pt x="2762" y="1324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1717048" y="2662758"/>
            <a:ext cx="235796" cy="224848"/>
          </a:xfrm>
          <a:custGeom>
            <a:avLst/>
            <a:gdLst/>
            <a:ahLst/>
            <a:cxnLst/>
            <a:rect l="l" t="t" r="r" b="b"/>
            <a:pathLst>
              <a:path w="6871" h="6552" extrusionOk="0">
                <a:moveTo>
                  <a:pt x="3424" y="1"/>
                </a:moveTo>
                <a:lnTo>
                  <a:pt x="2374" y="2146"/>
                </a:lnTo>
                <a:lnTo>
                  <a:pt x="0" y="2488"/>
                </a:lnTo>
                <a:lnTo>
                  <a:pt x="1712" y="4178"/>
                </a:lnTo>
                <a:lnTo>
                  <a:pt x="1301" y="6551"/>
                </a:lnTo>
                <a:lnTo>
                  <a:pt x="3424" y="5433"/>
                </a:lnTo>
                <a:lnTo>
                  <a:pt x="5569" y="6551"/>
                </a:lnTo>
                <a:lnTo>
                  <a:pt x="5159" y="4178"/>
                </a:lnTo>
                <a:lnTo>
                  <a:pt x="6870" y="2488"/>
                </a:lnTo>
                <a:lnTo>
                  <a:pt x="4497" y="2146"/>
                </a:lnTo>
                <a:lnTo>
                  <a:pt x="34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6862988" y="2091680"/>
            <a:ext cx="145746" cy="138677"/>
          </a:xfrm>
          <a:custGeom>
            <a:avLst/>
            <a:gdLst/>
            <a:ahLst/>
            <a:cxnLst/>
            <a:rect l="l" t="t" r="r" b="b"/>
            <a:pathLst>
              <a:path w="4247" h="4041" extrusionOk="0">
                <a:moveTo>
                  <a:pt x="2123" y="1"/>
                </a:moveTo>
                <a:lnTo>
                  <a:pt x="1461" y="1325"/>
                </a:lnTo>
                <a:lnTo>
                  <a:pt x="1" y="1530"/>
                </a:lnTo>
                <a:lnTo>
                  <a:pt x="1073" y="2580"/>
                </a:lnTo>
                <a:lnTo>
                  <a:pt x="822" y="4041"/>
                </a:lnTo>
                <a:lnTo>
                  <a:pt x="2123" y="3333"/>
                </a:lnTo>
                <a:lnTo>
                  <a:pt x="3424" y="4041"/>
                </a:lnTo>
                <a:lnTo>
                  <a:pt x="3196" y="2580"/>
                </a:lnTo>
                <a:lnTo>
                  <a:pt x="4246" y="1530"/>
                </a:lnTo>
                <a:lnTo>
                  <a:pt x="2785" y="1325"/>
                </a:lnTo>
                <a:lnTo>
                  <a:pt x="2123" y="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364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>
            <a:spLocks noGrp="1"/>
          </p:cNvSpPr>
          <p:nvPr>
            <p:ph type="title"/>
          </p:nvPr>
        </p:nvSpPr>
        <p:spPr>
          <a:xfrm>
            <a:off x="2576100" y="1535100"/>
            <a:ext cx="3991800" cy="830400"/>
          </a:xfrm>
          <a:prstGeom prst="rect">
            <a:avLst/>
          </a:prstGeom>
          <a:effectLst>
            <a:outerShdw dist="57150" dir="528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84" name="Google Shape;184;p9"/>
          <p:cNvSpPr txBox="1">
            <a:spLocks noGrp="1"/>
          </p:cNvSpPr>
          <p:nvPr>
            <p:ph type="subTitle" idx="1"/>
          </p:nvPr>
        </p:nvSpPr>
        <p:spPr>
          <a:xfrm>
            <a:off x="2576100" y="2213100"/>
            <a:ext cx="3991800" cy="139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5" name="Google Shape;18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86" name="Google Shape;186;p9"/>
          <p:cNvGrpSpPr/>
          <p:nvPr/>
        </p:nvGrpSpPr>
        <p:grpSpPr>
          <a:xfrm>
            <a:off x="-37425" y="3437575"/>
            <a:ext cx="9181566" cy="1705700"/>
            <a:chOff x="0" y="3555300"/>
            <a:chExt cx="9144075" cy="1588027"/>
          </a:xfrm>
        </p:grpSpPr>
        <p:sp>
          <p:nvSpPr>
            <p:cNvPr id="187" name="Google Shape;187;p9"/>
            <p:cNvSpPr/>
            <p:nvPr/>
          </p:nvSpPr>
          <p:spPr>
            <a:xfrm rot="5400000">
              <a:off x="6959846" y="2959079"/>
              <a:ext cx="1390904" cy="2977407"/>
            </a:xfrm>
            <a:custGeom>
              <a:avLst/>
              <a:gdLst/>
              <a:ahLst/>
              <a:cxnLst/>
              <a:rect l="l" t="t" r="r" b="b"/>
              <a:pathLst>
                <a:path w="28041" h="64839" extrusionOk="0">
                  <a:moveTo>
                    <a:pt x="540" y="1"/>
                  </a:moveTo>
                  <a:lnTo>
                    <a:pt x="342" y="810"/>
                  </a:lnTo>
                  <a:lnTo>
                    <a:pt x="199" y="1638"/>
                  </a:lnTo>
                  <a:lnTo>
                    <a:pt x="91" y="2447"/>
                  </a:lnTo>
                  <a:lnTo>
                    <a:pt x="19" y="3274"/>
                  </a:lnTo>
                  <a:lnTo>
                    <a:pt x="1" y="4120"/>
                  </a:lnTo>
                  <a:lnTo>
                    <a:pt x="19" y="4947"/>
                  </a:lnTo>
                  <a:lnTo>
                    <a:pt x="37" y="5361"/>
                  </a:lnTo>
                  <a:lnTo>
                    <a:pt x="73" y="5774"/>
                  </a:lnTo>
                  <a:lnTo>
                    <a:pt x="109" y="6188"/>
                  </a:lnTo>
                  <a:lnTo>
                    <a:pt x="181" y="6602"/>
                  </a:lnTo>
                  <a:lnTo>
                    <a:pt x="271" y="7177"/>
                  </a:lnTo>
                  <a:lnTo>
                    <a:pt x="396" y="7771"/>
                  </a:lnTo>
                  <a:lnTo>
                    <a:pt x="540" y="8346"/>
                  </a:lnTo>
                  <a:lnTo>
                    <a:pt x="702" y="8904"/>
                  </a:lnTo>
                  <a:lnTo>
                    <a:pt x="900" y="9479"/>
                  </a:lnTo>
                  <a:lnTo>
                    <a:pt x="1098" y="10037"/>
                  </a:lnTo>
                  <a:lnTo>
                    <a:pt x="1332" y="10576"/>
                  </a:lnTo>
                  <a:lnTo>
                    <a:pt x="1583" y="11116"/>
                  </a:lnTo>
                  <a:lnTo>
                    <a:pt x="1835" y="11656"/>
                  </a:lnTo>
                  <a:lnTo>
                    <a:pt x="2123" y="12177"/>
                  </a:lnTo>
                  <a:lnTo>
                    <a:pt x="2429" y="12681"/>
                  </a:lnTo>
                  <a:lnTo>
                    <a:pt x="2735" y="13184"/>
                  </a:lnTo>
                  <a:lnTo>
                    <a:pt x="3076" y="13670"/>
                  </a:lnTo>
                  <a:lnTo>
                    <a:pt x="3436" y="14156"/>
                  </a:lnTo>
                  <a:lnTo>
                    <a:pt x="3796" y="14623"/>
                  </a:lnTo>
                  <a:lnTo>
                    <a:pt x="4173" y="15073"/>
                  </a:lnTo>
                  <a:lnTo>
                    <a:pt x="4569" y="15522"/>
                  </a:lnTo>
                  <a:lnTo>
                    <a:pt x="4983" y="15954"/>
                  </a:lnTo>
                  <a:lnTo>
                    <a:pt x="5414" y="16368"/>
                  </a:lnTo>
                  <a:lnTo>
                    <a:pt x="5846" y="16763"/>
                  </a:lnTo>
                  <a:lnTo>
                    <a:pt x="6314" y="17141"/>
                  </a:lnTo>
                  <a:lnTo>
                    <a:pt x="6781" y="17519"/>
                  </a:lnTo>
                  <a:lnTo>
                    <a:pt x="7249" y="17861"/>
                  </a:lnTo>
                  <a:lnTo>
                    <a:pt x="7735" y="18202"/>
                  </a:lnTo>
                  <a:lnTo>
                    <a:pt x="8238" y="18526"/>
                  </a:lnTo>
                  <a:lnTo>
                    <a:pt x="8760" y="18814"/>
                  </a:lnTo>
                  <a:lnTo>
                    <a:pt x="9281" y="19102"/>
                  </a:lnTo>
                  <a:lnTo>
                    <a:pt x="9803" y="19371"/>
                  </a:lnTo>
                  <a:lnTo>
                    <a:pt x="10342" y="19605"/>
                  </a:lnTo>
                  <a:lnTo>
                    <a:pt x="10900" y="19821"/>
                  </a:lnTo>
                  <a:lnTo>
                    <a:pt x="11458" y="20037"/>
                  </a:lnTo>
                  <a:lnTo>
                    <a:pt x="12015" y="20217"/>
                  </a:lnTo>
                  <a:lnTo>
                    <a:pt x="11817" y="20558"/>
                  </a:lnTo>
                  <a:lnTo>
                    <a:pt x="11637" y="20918"/>
                  </a:lnTo>
                  <a:lnTo>
                    <a:pt x="11458" y="21278"/>
                  </a:lnTo>
                  <a:lnTo>
                    <a:pt x="11296" y="21638"/>
                  </a:lnTo>
                  <a:lnTo>
                    <a:pt x="11152" y="22015"/>
                  </a:lnTo>
                  <a:lnTo>
                    <a:pt x="11026" y="22393"/>
                  </a:lnTo>
                  <a:lnTo>
                    <a:pt x="10900" y="22771"/>
                  </a:lnTo>
                  <a:lnTo>
                    <a:pt x="10792" y="23148"/>
                  </a:lnTo>
                  <a:lnTo>
                    <a:pt x="10702" y="23526"/>
                  </a:lnTo>
                  <a:lnTo>
                    <a:pt x="10612" y="23922"/>
                  </a:lnTo>
                  <a:lnTo>
                    <a:pt x="10540" y="24317"/>
                  </a:lnTo>
                  <a:lnTo>
                    <a:pt x="10468" y="24713"/>
                  </a:lnTo>
                  <a:lnTo>
                    <a:pt x="10432" y="25109"/>
                  </a:lnTo>
                  <a:lnTo>
                    <a:pt x="10396" y="25504"/>
                  </a:lnTo>
                  <a:lnTo>
                    <a:pt x="10360" y="25900"/>
                  </a:lnTo>
                  <a:lnTo>
                    <a:pt x="10342" y="26296"/>
                  </a:lnTo>
                  <a:lnTo>
                    <a:pt x="10342" y="27105"/>
                  </a:lnTo>
                  <a:lnTo>
                    <a:pt x="10396" y="27915"/>
                  </a:lnTo>
                  <a:lnTo>
                    <a:pt x="10468" y="28706"/>
                  </a:lnTo>
                  <a:lnTo>
                    <a:pt x="10594" y="29515"/>
                  </a:lnTo>
                  <a:lnTo>
                    <a:pt x="10738" y="30307"/>
                  </a:lnTo>
                  <a:lnTo>
                    <a:pt x="10936" y="31098"/>
                  </a:lnTo>
                  <a:lnTo>
                    <a:pt x="11152" y="31889"/>
                  </a:lnTo>
                  <a:lnTo>
                    <a:pt x="11404" y="32663"/>
                  </a:lnTo>
                  <a:lnTo>
                    <a:pt x="11547" y="33040"/>
                  </a:lnTo>
                  <a:lnTo>
                    <a:pt x="11709" y="33418"/>
                  </a:lnTo>
                  <a:lnTo>
                    <a:pt x="11871" y="33778"/>
                  </a:lnTo>
                  <a:lnTo>
                    <a:pt x="12033" y="34156"/>
                  </a:lnTo>
                  <a:lnTo>
                    <a:pt x="12213" y="34515"/>
                  </a:lnTo>
                  <a:lnTo>
                    <a:pt x="12411" y="34875"/>
                  </a:lnTo>
                  <a:lnTo>
                    <a:pt x="12609" y="35217"/>
                  </a:lnTo>
                  <a:lnTo>
                    <a:pt x="12824" y="35558"/>
                  </a:lnTo>
                  <a:lnTo>
                    <a:pt x="13040" y="35900"/>
                  </a:lnTo>
                  <a:lnTo>
                    <a:pt x="13274" y="36242"/>
                  </a:lnTo>
                  <a:lnTo>
                    <a:pt x="13508" y="36566"/>
                  </a:lnTo>
                  <a:lnTo>
                    <a:pt x="13760" y="36889"/>
                  </a:lnTo>
                  <a:lnTo>
                    <a:pt x="14281" y="37501"/>
                  </a:lnTo>
                  <a:lnTo>
                    <a:pt x="14821" y="38094"/>
                  </a:lnTo>
                  <a:lnTo>
                    <a:pt x="15414" y="38652"/>
                  </a:lnTo>
                  <a:lnTo>
                    <a:pt x="15702" y="38922"/>
                  </a:lnTo>
                  <a:lnTo>
                    <a:pt x="16026" y="39191"/>
                  </a:lnTo>
                  <a:lnTo>
                    <a:pt x="16332" y="39443"/>
                  </a:lnTo>
                  <a:lnTo>
                    <a:pt x="16655" y="39677"/>
                  </a:lnTo>
                  <a:lnTo>
                    <a:pt x="16979" y="39929"/>
                  </a:lnTo>
                  <a:lnTo>
                    <a:pt x="17321" y="40145"/>
                  </a:lnTo>
                  <a:lnTo>
                    <a:pt x="17663" y="40361"/>
                  </a:lnTo>
                  <a:lnTo>
                    <a:pt x="18004" y="40576"/>
                  </a:lnTo>
                  <a:lnTo>
                    <a:pt x="18364" y="40774"/>
                  </a:lnTo>
                  <a:lnTo>
                    <a:pt x="18724" y="40954"/>
                  </a:lnTo>
                  <a:lnTo>
                    <a:pt x="19083" y="41134"/>
                  </a:lnTo>
                  <a:lnTo>
                    <a:pt x="19461" y="41296"/>
                  </a:lnTo>
                  <a:lnTo>
                    <a:pt x="19821" y="41458"/>
                  </a:lnTo>
                  <a:lnTo>
                    <a:pt x="20199" y="41602"/>
                  </a:lnTo>
                  <a:lnTo>
                    <a:pt x="20019" y="42159"/>
                  </a:lnTo>
                  <a:lnTo>
                    <a:pt x="19839" y="42717"/>
                  </a:lnTo>
                  <a:lnTo>
                    <a:pt x="19677" y="43274"/>
                  </a:lnTo>
                  <a:lnTo>
                    <a:pt x="19533" y="43832"/>
                  </a:lnTo>
                  <a:lnTo>
                    <a:pt x="19407" y="44389"/>
                  </a:lnTo>
                  <a:lnTo>
                    <a:pt x="19281" y="44965"/>
                  </a:lnTo>
                  <a:lnTo>
                    <a:pt x="19155" y="45540"/>
                  </a:lnTo>
                  <a:lnTo>
                    <a:pt x="19065" y="46098"/>
                  </a:lnTo>
                  <a:lnTo>
                    <a:pt x="18940" y="46997"/>
                  </a:lnTo>
                  <a:lnTo>
                    <a:pt x="18850" y="47879"/>
                  </a:lnTo>
                  <a:lnTo>
                    <a:pt x="18778" y="48778"/>
                  </a:lnTo>
                  <a:lnTo>
                    <a:pt x="18760" y="49659"/>
                  </a:lnTo>
                  <a:lnTo>
                    <a:pt x="18778" y="50522"/>
                  </a:lnTo>
                  <a:lnTo>
                    <a:pt x="18814" y="51368"/>
                  </a:lnTo>
                  <a:lnTo>
                    <a:pt x="18904" y="52213"/>
                  </a:lnTo>
                  <a:lnTo>
                    <a:pt x="19012" y="53058"/>
                  </a:lnTo>
                  <a:lnTo>
                    <a:pt x="19173" y="53886"/>
                  </a:lnTo>
                  <a:lnTo>
                    <a:pt x="19371" y="54713"/>
                  </a:lnTo>
                  <a:lnTo>
                    <a:pt x="19605" y="55522"/>
                  </a:lnTo>
                  <a:lnTo>
                    <a:pt x="19749" y="55936"/>
                  </a:lnTo>
                  <a:lnTo>
                    <a:pt x="19893" y="56332"/>
                  </a:lnTo>
                  <a:lnTo>
                    <a:pt x="20163" y="57033"/>
                  </a:lnTo>
                  <a:lnTo>
                    <a:pt x="20486" y="57735"/>
                  </a:lnTo>
                  <a:lnTo>
                    <a:pt x="20846" y="58400"/>
                  </a:lnTo>
                  <a:lnTo>
                    <a:pt x="21224" y="59066"/>
                  </a:lnTo>
                  <a:lnTo>
                    <a:pt x="21655" y="59695"/>
                  </a:lnTo>
                  <a:lnTo>
                    <a:pt x="22105" y="60325"/>
                  </a:lnTo>
                  <a:lnTo>
                    <a:pt x="22591" y="60918"/>
                  </a:lnTo>
                  <a:lnTo>
                    <a:pt x="23094" y="61476"/>
                  </a:lnTo>
                  <a:lnTo>
                    <a:pt x="23634" y="62015"/>
                  </a:lnTo>
                  <a:lnTo>
                    <a:pt x="24191" y="62519"/>
                  </a:lnTo>
                  <a:lnTo>
                    <a:pt x="24785" y="63004"/>
                  </a:lnTo>
                  <a:lnTo>
                    <a:pt x="25396" y="63454"/>
                  </a:lnTo>
                  <a:lnTo>
                    <a:pt x="26026" y="63850"/>
                  </a:lnTo>
                  <a:lnTo>
                    <a:pt x="26350" y="64048"/>
                  </a:lnTo>
                  <a:lnTo>
                    <a:pt x="26673" y="64227"/>
                  </a:lnTo>
                  <a:lnTo>
                    <a:pt x="27015" y="64389"/>
                  </a:lnTo>
                  <a:lnTo>
                    <a:pt x="27357" y="64551"/>
                  </a:lnTo>
                  <a:lnTo>
                    <a:pt x="27699" y="64713"/>
                  </a:lnTo>
                  <a:lnTo>
                    <a:pt x="28040" y="64839"/>
                  </a:lnTo>
                  <a:lnTo>
                    <a:pt x="2804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1536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77C0EA"/>
                </a:solidFill>
              </a:endParaRPr>
            </a:p>
          </p:txBody>
        </p:sp>
        <p:grpSp>
          <p:nvGrpSpPr>
            <p:cNvPr id="188" name="Google Shape;188;p9"/>
            <p:cNvGrpSpPr/>
            <p:nvPr/>
          </p:nvGrpSpPr>
          <p:grpSpPr>
            <a:xfrm>
              <a:off x="0" y="3555300"/>
              <a:ext cx="9144075" cy="1588027"/>
              <a:chOff x="0" y="3555300"/>
              <a:chExt cx="9144075" cy="1588027"/>
            </a:xfrm>
          </p:grpSpPr>
          <p:sp>
            <p:nvSpPr>
              <p:cNvPr id="189" name="Google Shape;189;p9"/>
              <p:cNvSpPr/>
              <p:nvPr/>
            </p:nvSpPr>
            <p:spPr>
              <a:xfrm>
                <a:off x="0" y="3555300"/>
                <a:ext cx="3390788" cy="1588018"/>
              </a:xfrm>
              <a:custGeom>
                <a:avLst/>
                <a:gdLst/>
                <a:ahLst/>
                <a:cxnLst/>
                <a:rect l="l" t="t" r="r" b="b"/>
                <a:pathLst>
                  <a:path w="71385" h="39641" extrusionOk="0">
                    <a:moveTo>
                      <a:pt x="0" y="0"/>
                    </a:moveTo>
                    <a:lnTo>
                      <a:pt x="0" y="39641"/>
                    </a:lnTo>
                    <a:lnTo>
                      <a:pt x="71385" y="39641"/>
                    </a:lnTo>
                    <a:lnTo>
                      <a:pt x="70971" y="39119"/>
                    </a:lnTo>
                    <a:lnTo>
                      <a:pt x="70558" y="38615"/>
                    </a:lnTo>
                    <a:lnTo>
                      <a:pt x="70126" y="38130"/>
                    </a:lnTo>
                    <a:lnTo>
                      <a:pt x="69676" y="37644"/>
                    </a:lnTo>
                    <a:lnTo>
                      <a:pt x="69209" y="37195"/>
                    </a:lnTo>
                    <a:lnTo>
                      <a:pt x="68723" y="36763"/>
                    </a:lnTo>
                    <a:lnTo>
                      <a:pt x="68220" y="36331"/>
                    </a:lnTo>
                    <a:lnTo>
                      <a:pt x="67698" y="35918"/>
                    </a:lnTo>
                    <a:lnTo>
                      <a:pt x="67176" y="35540"/>
                    </a:lnTo>
                    <a:lnTo>
                      <a:pt x="66637" y="35162"/>
                    </a:lnTo>
                    <a:lnTo>
                      <a:pt x="66079" y="34820"/>
                    </a:lnTo>
                    <a:lnTo>
                      <a:pt x="65522" y="34497"/>
                    </a:lnTo>
                    <a:lnTo>
                      <a:pt x="64928" y="34191"/>
                    </a:lnTo>
                    <a:lnTo>
                      <a:pt x="64353" y="33903"/>
                    </a:lnTo>
                    <a:lnTo>
                      <a:pt x="63741" y="33633"/>
                    </a:lnTo>
                    <a:lnTo>
                      <a:pt x="63148" y="33400"/>
                    </a:lnTo>
                    <a:lnTo>
                      <a:pt x="62446" y="33148"/>
                    </a:lnTo>
                    <a:lnTo>
                      <a:pt x="61763" y="32932"/>
                    </a:lnTo>
                    <a:lnTo>
                      <a:pt x="61043" y="32752"/>
                    </a:lnTo>
                    <a:lnTo>
                      <a:pt x="60342" y="32590"/>
                    </a:lnTo>
                    <a:lnTo>
                      <a:pt x="59622" y="32464"/>
                    </a:lnTo>
                    <a:lnTo>
                      <a:pt x="58903" y="32374"/>
                    </a:lnTo>
                    <a:lnTo>
                      <a:pt x="58166" y="32302"/>
                    </a:lnTo>
                    <a:lnTo>
                      <a:pt x="57446" y="32267"/>
                    </a:lnTo>
                    <a:lnTo>
                      <a:pt x="56781" y="32249"/>
                    </a:lnTo>
                    <a:lnTo>
                      <a:pt x="56115" y="32249"/>
                    </a:lnTo>
                    <a:lnTo>
                      <a:pt x="55432" y="32284"/>
                    </a:lnTo>
                    <a:lnTo>
                      <a:pt x="54766" y="32356"/>
                    </a:lnTo>
                    <a:lnTo>
                      <a:pt x="54119" y="32428"/>
                    </a:lnTo>
                    <a:lnTo>
                      <a:pt x="53453" y="32536"/>
                    </a:lnTo>
                    <a:lnTo>
                      <a:pt x="52806" y="32680"/>
                    </a:lnTo>
                    <a:lnTo>
                      <a:pt x="52140" y="32842"/>
                    </a:lnTo>
                    <a:lnTo>
                      <a:pt x="51655" y="32968"/>
                    </a:lnTo>
                    <a:lnTo>
                      <a:pt x="51169" y="33112"/>
                    </a:lnTo>
                    <a:lnTo>
                      <a:pt x="51079" y="32662"/>
                    </a:lnTo>
                    <a:lnTo>
                      <a:pt x="50989" y="32213"/>
                    </a:lnTo>
                    <a:lnTo>
                      <a:pt x="50863" y="31781"/>
                    </a:lnTo>
                    <a:lnTo>
                      <a:pt x="50702" y="31331"/>
                    </a:lnTo>
                    <a:lnTo>
                      <a:pt x="50540" y="30900"/>
                    </a:lnTo>
                    <a:lnTo>
                      <a:pt x="50360" y="30468"/>
                    </a:lnTo>
                    <a:lnTo>
                      <a:pt x="50162" y="30036"/>
                    </a:lnTo>
                    <a:lnTo>
                      <a:pt x="49964" y="29605"/>
                    </a:lnTo>
                    <a:lnTo>
                      <a:pt x="49515" y="28759"/>
                    </a:lnTo>
                    <a:lnTo>
                      <a:pt x="49029" y="27932"/>
                    </a:lnTo>
                    <a:lnTo>
                      <a:pt x="48058" y="26331"/>
                    </a:lnTo>
                    <a:lnTo>
                      <a:pt x="47590" y="25576"/>
                    </a:lnTo>
                    <a:lnTo>
                      <a:pt x="47086" y="24838"/>
                    </a:lnTo>
                    <a:lnTo>
                      <a:pt x="46565" y="24119"/>
                    </a:lnTo>
                    <a:lnTo>
                      <a:pt x="46295" y="23759"/>
                    </a:lnTo>
                    <a:lnTo>
                      <a:pt x="46007" y="23418"/>
                    </a:lnTo>
                    <a:lnTo>
                      <a:pt x="45702" y="23076"/>
                    </a:lnTo>
                    <a:lnTo>
                      <a:pt x="45414" y="22752"/>
                    </a:lnTo>
                    <a:lnTo>
                      <a:pt x="45090" y="22428"/>
                    </a:lnTo>
                    <a:lnTo>
                      <a:pt x="44766" y="22123"/>
                    </a:lnTo>
                    <a:lnTo>
                      <a:pt x="44443" y="21835"/>
                    </a:lnTo>
                    <a:lnTo>
                      <a:pt x="44101" y="21547"/>
                    </a:lnTo>
                    <a:lnTo>
                      <a:pt x="43741" y="21277"/>
                    </a:lnTo>
                    <a:lnTo>
                      <a:pt x="43381" y="21026"/>
                    </a:lnTo>
                    <a:lnTo>
                      <a:pt x="42950" y="20738"/>
                    </a:lnTo>
                    <a:lnTo>
                      <a:pt x="42500" y="20486"/>
                    </a:lnTo>
                    <a:lnTo>
                      <a:pt x="42033" y="20234"/>
                    </a:lnTo>
                    <a:lnTo>
                      <a:pt x="41565" y="20018"/>
                    </a:lnTo>
                    <a:lnTo>
                      <a:pt x="41079" y="19838"/>
                    </a:lnTo>
                    <a:lnTo>
                      <a:pt x="40594" y="19659"/>
                    </a:lnTo>
                    <a:lnTo>
                      <a:pt x="40090" y="19497"/>
                    </a:lnTo>
                    <a:lnTo>
                      <a:pt x="39586" y="19371"/>
                    </a:lnTo>
                    <a:lnTo>
                      <a:pt x="39083" y="19263"/>
                    </a:lnTo>
                    <a:lnTo>
                      <a:pt x="38579" y="19173"/>
                    </a:lnTo>
                    <a:lnTo>
                      <a:pt x="38058" y="19101"/>
                    </a:lnTo>
                    <a:lnTo>
                      <a:pt x="37536" y="19047"/>
                    </a:lnTo>
                    <a:lnTo>
                      <a:pt x="37015" y="19011"/>
                    </a:lnTo>
                    <a:lnTo>
                      <a:pt x="36493" y="18993"/>
                    </a:lnTo>
                    <a:lnTo>
                      <a:pt x="35971" y="19011"/>
                    </a:lnTo>
                    <a:lnTo>
                      <a:pt x="35450" y="19029"/>
                    </a:lnTo>
                    <a:lnTo>
                      <a:pt x="34928" y="19065"/>
                    </a:lnTo>
                    <a:lnTo>
                      <a:pt x="34407" y="19119"/>
                    </a:lnTo>
                    <a:lnTo>
                      <a:pt x="33903" y="19209"/>
                    </a:lnTo>
                    <a:lnTo>
                      <a:pt x="33381" y="19299"/>
                    </a:lnTo>
                    <a:lnTo>
                      <a:pt x="32878" y="19389"/>
                    </a:lnTo>
                    <a:lnTo>
                      <a:pt x="32374" y="19515"/>
                    </a:lnTo>
                    <a:lnTo>
                      <a:pt x="31871" y="19659"/>
                    </a:lnTo>
                    <a:lnTo>
                      <a:pt x="31367" y="19803"/>
                    </a:lnTo>
                    <a:lnTo>
                      <a:pt x="30881" y="19964"/>
                    </a:lnTo>
                    <a:lnTo>
                      <a:pt x="30378" y="20126"/>
                    </a:lnTo>
                    <a:lnTo>
                      <a:pt x="29892" y="20324"/>
                    </a:lnTo>
                    <a:lnTo>
                      <a:pt x="29407" y="20522"/>
                    </a:lnTo>
                    <a:lnTo>
                      <a:pt x="28939" y="20720"/>
                    </a:lnTo>
                    <a:lnTo>
                      <a:pt x="28453" y="20936"/>
                    </a:lnTo>
                    <a:lnTo>
                      <a:pt x="27518" y="21403"/>
                    </a:lnTo>
                    <a:lnTo>
                      <a:pt x="27446" y="21026"/>
                    </a:lnTo>
                    <a:lnTo>
                      <a:pt x="27356" y="20648"/>
                    </a:lnTo>
                    <a:lnTo>
                      <a:pt x="27248" y="20288"/>
                    </a:lnTo>
                    <a:lnTo>
                      <a:pt x="27122" y="19946"/>
                    </a:lnTo>
                    <a:lnTo>
                      <a:pt x="26979" y="19605"/>
                    </a:lnTo>
                    <a:lnTo>
                      <a:pt x="26817" y="19263"/>
                    </a:lnTo>
                    <a:lnTo>
                      <a:pt x="26655" y="18939"/>
                    </a:lnTo>
                    <a:lnTo>
                      <a:pt x="26457" y="18633"/>
                    </a:lnTo>
                    <a:lnTo>
                      <a:pt x="26259" y="18328"/>
                    </a:lnTo>
                    <a:lnTo>
                      <a:pt x="26043" y="18040"/>
                    </a:lnTo>
                    <a:lnTo>
                      <a:pt x="25810" y="17752"/>
                    </a:lnTo>
                    <a:lnTo>
                      <a:pt x="25558" y="17482"/>
                    </a:lnTo>
                    <a:lnTo>
                      <a:pt x="25288" y="17231"/>
                    </a:lnTo>
                    <a:lnTo>
                      <a:pt x="25000" y="16997"/>
                    </a:lnTo>
                    <a:lnTo>
                      <a:pt x="24694" y="16763"/>
                    </a:lnTo>
                    <a:lnTo>
                      <a:pt x="24389" y="16547"/>
                    </a:lnTo>
                    <a:lnTo>
                      <a:pt x="24047" y="16349"/>
                    </a:lnTo>
                    <a:lnTo>
                      <a:pt x="23705" y="16169"/>
                    </a:lnTo>
                    <a:lnTo>
                      <a:pt x="23364" y="16008"/>
                    </a:lnTo>
                    <a:lnTo>
                      <a:pt x="23004" y="15864"/>
                    </a:lnTo>
                    <a:lnTo>
                      <a:pt x="22644" y="15738"/>
                    </a:lnTo>
                    <a:lnTo>
                      <a:pt x="22284" y="15630"/>
                    </a:lnTo>
                    <a:lnTo>
                      <a:pt x="21907" y="15540"/>
                    </a:lnTo>
                    <a:lnTo>
                      <a:pt x="21529" y="15468"/>
                    </a:lnTo>
                    <a:lnTo>
                      <a:pt x="21151" y="15414"/>
                    </a:lnTo>
                    <a:lnTo>
                      <a:pt x="20756" y="15378"/>
                    </a:lnTo>
                    <a:lnTo>
                      <a:pt x="20378" y="15360"/>
                    </a:lnTo>
                    <a:lnTo>
                      <a:pt x="19982" y="15378"/>
                    </a:lnTo>
                    <a:lnTo>
                      <a:pt x="19605" y="15396"/>
                    </a:lnTo>
                    <a:lnTo>
                      <a:pt x="19227" y="15432"/>
                    </a:lnTo>
                    <a:lnTo>
                      <a:pt x="18849" y="15504"/>
                    </a:lnTo>
                    <a:lnTo>
                      <a:pt x="18471" y="15594"/>
                    </a:lnTo>
                    <a:lnTo>
                      <a:pt x="17914" y="14515"/>
                    </a:lnTo>
                    <a:lnTo>
                      <a:pt x="17338" y="13454"/>
                    </a:lnTo>
                    <a:lnTo>
                      <a:pt x="17033" y="12950"/>
                    </a:lnTo>
                    <a:lnTo>
                      <a:pt x="16709" y="12428"/>
                    </a:lnTo>
                    <a:lnTo>
                      <a:pt x="16385" y="11925"/>
                    </a:lnTo>
                    <a:lnTo>
                      <a:pt x="16043" y="11421"/>
                    </a:lnTo>
                    <a:lnTo>
                      <a:pt x="15702" y="10918"/>
                    </a:lnTo>
                    <a:lnTo>
                      <a:pt x="15342" y="10432"/>
                    </a:lnTo>
                    <a:lnTo>
                      <a:pt x="14982" y="9946"/>
                    </a:lnTo>
                    <a:lnTo>
                      <a:pt x="14605" y="9461"/>
                    </a:lnTo>
                    <a:lnTo>
                      <a:pt x="14227" y="8993"/>
                    </a:lnTo>
                    <a:lnTo>
                      <a:pt x="13831" y="8526"/>
                    </a:lnTo>
                    <a:lnTo>
                      <a:pt x="13435" y="8076"/>
                    </a:lnTo>
                    <a:lnTo>
                      <a:pt x="13022" y="7626"/>
                    </a:lnTo>
                    <a:lnTo>
                      <a:pt x="12590" y="7195"/>
                    </a:lnTo>
                    <a:lnTo>
                      <a:pt x="12176" y="6763"/>
                    </a:lnTo>
                    <a:lnTo>
                      <a:pt x="11745" y="6331"/>
                    </a:lnTo>
                    <a:lnTo>
                      <a:pt x="11295" y="5936"/>
                    </a:lnTo>
                    <a:lnTo>
                      <a:pt x="10846" y="5540"/>
                    </a:lnTo>
                    <a:lnTo>
                      <a:pt x="10378" y="5144"/>
                    </a:lnTo>
                    <a:lnTo>
                      <a:pt x="9910" y="4767"/>
                    </a:lnTo>
                    <a:lnTo>
                      <a:pt x="9443" y="4407"/>
                    </a:lnTo>
                    <a:lnTo>
                      <a:pt x="8957" y="4047"/>
                    </a:lnTo>
                    <a:lnTo>
                      <a:pt x="8453" y="3705"/>
                    </a:lnTo>
                    <a:lnTo>
                      <a:pt x="7950" y="3364"/>
                    </a:lnTo>
                    <a:lnTo>
                      <a:pt x="7446" y="3058"/>
                    </a:lnTo>
                    <a:lnTo>
                      <a:pt x="6943" y="2752"/>
                    </a:lnTo>
                    <a:lnTo>
                      <a:pt x="6403" y="2446"/>
                    </a:lnTo>
                    <a:lnTo>
                      <a:pt x="5882" y="2177"/>
                    </a:lnTo>
                    <a:lnTo>
                      <a:pt x="5342" y="1907"/>
                    </a:lnTo>
                    <a:lnTo>
                      <a:pt x="4694" y="1601"/>
                    </a:lnTo>
                    <a:lnTo>
                      <a:pt x="4047" y="1331"/>
                    </a:lnTo>
                    <a:lnTo>
                      <a:pt x="3382" y="1062"/>
                    </a:lnTo>
                    <a:lnTo>
                      <a:pt x="2716" y="810"/>
                    </a:lnTo>
                    <a:lnTo>
                      <a:pt x="2051" y="576"/>
                    </a:lnTo>
                    <a:lnTo>
                      <a:pt x="1367" y="378"/>
                    </a:lnTo>
                    <a:lnTo>
                      <a:pt x="684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dist="57150" dir="15360000" algn="bl" rotWithShape="0">
                  <a:schemeClr val="accent3">
                    <a:alpha val="15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77C0EA"/>
                  </a:solidFill>
                </a:endParaRPr>
              </a:p>
            </p:txBody>
          </p:sp>
          <p:sp>
            <p:nvSpPr>
              <p:cNvPr id="190" name="Google Shape;190;p9"/>
              <p:cNvSpPr/>
              <p:nvPr/>
            </p:nvSpPr>
            <p:spPr>
              <a:xfrm>
                <a:off x="0" y="3922651"/>
                <a:ext cx="9144075" cy="1220676"/>
              </a:xfrm>
              <a:custGeom>
                <a:avLst/>
                <a:gdLst/>
                <a:ahLst/>
                <a:cxnLst/>
                <a:rect l="l" t="t" r="r" b="b"/>
                <a:pathLst>
                  <a:path w="102177" h="19821" extrusionOk="0">
                    <a:moveTo>
                      <a:pt x="50073" y="1"/>
                    </a:moveTo>
                    <a:lnTo>
                      <a:pt x="49138" y="19"/>
                    </a:lnTo>
                    <a:lnTo>
                      <a:pt x="48346" y="55"/>
                    </a:lnTo>
                    <a:lnTo>
                      <a:pt x="47789" y="109"/>
                    </a:lnTo>
                    <a:lnTo>
                      <a:pt x="47303" y="181"/>
                    </a:lnTo>
                    <a:lnTo>
                      <a:pt x="46835" y="271"/>
                    </a:lnTo>
                    <a:lnTo>
                      <a:pt x="46368" y="379"/>
                    </a:lnTo>
                    <a:lnTo>
                      <a:pt x="45900" y="487"/>
                    </a:lnTo>
                    <a:lnTo>
                      <a:pt x="45433" y="612"/>
                    </a:lnTo>
                    <a:lnTo>
                      <a:pt x="44983" y="774"/>
                    </a:lnTo>
                    <a:lnTo>
                      <a:pt x="44533" y="918"/>
                    </a:lnTo>
                    <a:lnTo>
                      <a:pt x="44084" y="1098"/>
                    </a:lnTo>
                    <a:lnTo>
                      <a:pt x="43652" y="1296"/>
                    </a:lnTo>
                    <a:lnTo>
                      <a:pt x="43220" y="1494"/>
                    </a:lnTo>
                    <a:lnTo>
                      <a:pt x="42807" y="1692"/>
                    </a:lnTo>
                    <a:lnTo>
                      <a:pt x="42393" y="1925"/>
                    </a:lnTo>
                    <a:lnTo>
                      <a:pt x="41979" y="2159"/>
                    </a:lnTo>
                    <a:lnTo>
                      <a:pt x="41584" y="2411"/>
                    </a:lnTo>
                    <a:lnTo>
                      <a:pt x="41206" y="2663"/>
                    </a:lnTo>
                    <a:lnTo>
                      <a:pt x="40828" y="2933"/>
                    </a:lnTo>
                    <a:lnTo>
                      <a:pt x="40469" y="3220"/>
                    </a:lnTo>
                    <a:lnTo>
                      <a:pt x="40127" y="3508"/>
                    </a:lnTo>
                    <a:lnTo>
                      <a:pt x="39785" y="3814"/>
                    </a:lnTo>
                    <a:lnTo>
                      <a:pt x="39461" y="4120"/>
                    </a:lnTo>
                    <a:lnTo>
                      <a:pt x="39138" y="4443"/>
                    </a:lnTo>
                    <a:lnTo>
                      <a:pt x="38832" y="4785"/>
                    </a:lnTo>
                    <a:lnTo>
                      <a:pt x="38544" y="5109"/>
                    </a:lnTo>
                    <a:lnTo>
                      <a:pt x="38274" y="5469"/>
                    </a:lnTo>
                    <a:lnTo>
                      <a:pt x="38004" y="5810"/>
                    </a:lnTo>
                    <a:lnTo>
                      <a:pt x="37771" y="6170"/>
                    </a:lnTo>
                    <a:lnTo>
                      <a:pt x="37537" y="6548"/>
                    </a:lnTo>
                    <a:lnTo>
                      <a:pt x="37321" y="6925"/>
                    </a:lnTo>
                    <a:lnTo>
                      <a:pt x="37123" y="7303"/>
                    </a:lnTo>
                    <a:lnTo>
                      <a:pt x="36943" y="7699"/>
                    </a:lnTo>
                    <a:lnTo>
                      <a:pt x="36763" y="8094"/>
                    </a:lnTo>
                    <a:lnTo>
                      <a:pt x="36620" y="8490"/>
                    </a:lnTo>
                    <a:lnTo>
                      <a:pt x="36044" y="8220"/>
                    </a:lnTo>
                    <a:lnTo>
                      <a:pt x="35451" y="7986"/>
                    </a:lnTo>
                    <a:lnTo>
                      <a:pt x="34839" y="7789"/>
                    </a:lnTo>
                    <a:lnTo>
                      <a:pt x="34210" y="7627"/>
                    </a:lnTo>
                    <a:lnTo>
                      <a:pt x="33580" y="7501"/>
                    </a:lnTo>
                    <a:lnTo>
                      <a:pt x="32933" y="7393"/>
                    </a:lnTo>
                    <a:lnTo>
                      <a:pt x="32285" y="7339"/>
                    </a:lnTo>
                    <a:lnTo>
                      <a:pt x="31638" y="7303"/>
                    </a:lnTo>
                    <a:lnTo>
                      <a:pt x="30972" y="7303"/>
                    </a:lnTo>
                    <a:lnTo>
                      <a:pt x="30307" y="7339"/>
                    </a:lnTo>
                    <a:lnTo>
                      <a:pt x="29641" y="7393"/>
                    </a:lnTo>
                    <a:lnTo>
                      <a:pt x="28994" y="7483"/>
                    </a:lnTo>
                    <a:lnTo>
                      <a:pt x="28328" y="7591"/>
                    </a:lnTo>
                    <a:lnTo>
                      <a:pt x="27681" y="7717"/>
                    </a:lnTo>
                    <a:lnTo>
                      <a:pt x="27051" y="7879"/>
                    </a:lnTo>
                    <a:lnTo>
                      <a:pt x="26404" y="8058"/>
                    </a:lnTo>
                    <a:lnTo>
                      <a:pt x="25792" y="8256"/>
                    </a:lnTo>
                    <a:lnTo>
                      <a:pt x="25181" y="8508"/>
                    </a:lnTo>
                    <a:lnTo>
                      <a:pt x="24605" y="8760"/>
                    </a:lnTo>
                    <a:lnTo>
                      <a:pt x="24030" y="9048"/>
                    </a:lnTo>
                    <a:lnTo>
                      <a:pt x="23472" y="9371"/>
                    </a:lnTo>
                    <a:lnTo>
                      <a:pt x="22951" y="9713"/>
                    </a:lnTo>
                    <a:lnTo>
                      <a:pt x="22429" y="10091"/>
                    </a:lnTo>
                    <a:lnTo>
                      <a:pt x="21943" y="10469"/>
                    </a:lnTo>
                    <a:lnTo>
                      <a:pt x="21494" y="10882"/>
                    </a:lnTo>
                    <a:lnTo>
                      <a:pt x="21062" y="11314"/>
                    </a:lnTo>
                    <a:lnTo>
                      <a:pt x="20648" y="11763"/>
                    </a:lnTo>
                    <a:lnTo>
                      <a:pt x="20271" y="12249"/>
                    </a:lnTo>
                    <a:lnTo>
                      <a:pt x="19929" y="12735"/>
                    </a:lnTo>
                    <a:lnTo>
                      <a:pt x="19605" y="13238"/>
                    </a:lnTo>
                    <a:lnTo>
                      <a:pt x="19317" y="13742"/>
                    </a:lnTo>
                    <a:lnTo>
                      <a:pt x="19066" y="14281"/>
                    </a:lnTo>
                    <a:lnTo>
                      <a:pt x="18166" y="14030"/>
                    </a:lnTo>
                    <a:lnTo>
                      <a:pt x="17249" y="13814"/>
                    </a:lnTo>
                    <a:lnTo>
                      <a:pt x="16314" y="13616"/>
                    </a:lnTo>
                    <a:lnTo>
                      <a:pt x="15379" y="13472"/>
                    </a:lnTo>
                    <a:lnTo>
                      <a:pt x="14659" y="13382"/>
                    </a:lnTo>
                    <a:lnTo>
                      <a:pt x="13922" y="13310"/>
                    </a:lnTo>
                    <a:lnTo>
                      <a:pt x="13184" y="13274"/>
                    </a:lnTo>
                    <a:lnTo>
                      <a:pt x="12465" y="13256"/>
                    </a:lnTo>
                    <a:lnTo>
                      <a:pt x="11764" y="13274"/>
                    </a:lnTo>
                    <a:lnTo>
                      <a:pt x="11062" y="13292"/>
                    </a:lnTo>
                    <a:lnTo>
                      <a:pt x="10361" y="13364"/>
                    </a:lnTo>
                    <a:lnTo>
                      <a:pt x="9677" y="13436"/>
                    </a:lnTo>
                    <a:lnTo>
                      <a:pt x="8994" y="13562"/>
                    </a:lnTo>
                    <a:lnTo>
                      <a:pt x="8310" y="13688"/>
                    </a:lnTo>
                    <a:lnTo>
                      <a:pt x="7645" y="13868"/>
                    </a:lnTo>
                    <a:lnTo>
                      <a:pt x="6997" y="14048"/>
                    </a:lnTo>
                    <a:lnTo>
                      <a:pt x="6404" y="14263"/>
                    </a:lnTo>
                    <a:lnTo>
                      <a:pt x="5846" y="14479"/>
                    </a:lnTo>
                    <a:lnTo>
                      <a:pt x="5289" y="14731"/>
                    </a:lnTo>
                    <a:lnTo>
                      <a:pt x="4749" y="15001"/>
                    </a:lnTo>
                    <a:lnTo>
                      <a:pt x="4228" y="15307"/>
                    </a:lnTo>
                    <a:lnTo>
                      <a:pt x="3724" y="15630"/>
                    </a:lnTo>
                    <a:lnTo>
                      <a:pt x="3238" y="15972"/>
                    </a:lnTo>
                    <a:lnTo>
                      <a:pt x="2771" y="16332"/>
                    </a:lnTo>
                    <a:lnTo>
                      <a:pt x="2321" y="16710"/>
                    </a:lnTo>
                    <a:lnTo>
                      <a:pt x="1907" y="17105"/>
                    </a:lnTo>
                    <a:lnTo>
                      <a:pt x="1512" y="17519"/>
                    </a:lnTo>
                    <a:lnTo>
                      <a:pt x="1152" y="17951"/>
                    </a:lnTo>
                    <a:lnTo>
                      <a:pt x="828" y="18400"/>
                    </a:lnTo>
                    <a:lnTo>
                      <a:pt x="523" y="18868"/>
                    </a:lnTo>
                    <a:lnTo>
                      <a:pt x="253" y="19335"/>
                    </a:lnTo>
                    <a:lnTo>
                      <a:pt x="1" y="19821"/>
                    </a:lnTo>
                    <a:lnTo>
                      <a:pt x="102177" y="19821"/>
                    </a:lnTo>
                    <a:lnTo>
                      <a:pt x="101943" y="19335"/>
                    </a:lnTo>
                    <a:lnTo>
                      <a:pt x="101673" y="18868"/>
                    </a:lnTo>
                    <a:lnTo>
                      <a:pt x="101368" y="18400"/>
                    </a:lnTo>
                    <a:lnTo>
                      <a:pt x="101026" y="17951"/>
                    </a:lnTo>
                    <a:lnTo>
                      <a:pt x="100666" y="17519"/>
                    </a:lnTo>
                    <a:lnTo>
                      <a:pt x="100271" y="17105"/>
                    </a:lnTo>
                    <a:lnTo>
                      <a:pt x="99857" y="16710"/>
                    </a:lnTo>
                    <a:lnTo>
                      <a:pt x="99407" y="16332"/>
                    </a:lnTo>
                    <a:lnTo>
                      <a:pt x="98940" y="15972"/>
                    </a:lnTo>
                    <a:lnTo>
                      <a:pt x="98454" y="15630"/>
                    </a:lnTo>
                    <a:lnTo>
                      <a:pt x="97950" y="15307"/>
                    </a:lnTo>
                    <a:lnTo>
                      <a:pt x="97429" y="15001"/>
                    </a:lnTo>
                    <a:lnTo>
                      <a:pt x="96889" y="14731"/>
                    </a:lnTo>
                    <a:lnTo>
                      <a:pt x="96332" y="14479"/>
                    </a:lnTo>
                    <a:lnTo>
                      <a:pt x="95774" y="14263"/>
                    </a:lnTo>
                    <a:lnTo>
                      <a:pt x="95199" y="14048"/>
                    </a:lnTo>
                    <a:lnTo>
                      <a:pt x="94533" y="13868"/>
                    </a:lnTo>
                    <a:lnTo>
                      <a:pt x="93868" y="13688"/>
                    </a:lnTo>
                    <a:lnTo>
                      <a:pt x="93184" y="13562"/>
                    </a:lnTo>
                    <a:lnTo>
                      <a:pt x="92501" y="13436"/>
                    </a:lnTo>
                    <a:lnTo>
                      <a:pt x="91817" y="13364"/>
                    </a:lnTo>
                    <a:lnTo>
                      <a:pt x="91116" y="13292"/>
                    </a:lnTo>
                    <a:lnTo>
                      <a:pt x="90414" y="13274"/>
                    </a:lnTo>
                    <a:lnTo>
                      <a:pt x="89731" y="13256"/>
                    </a:lnTo>
                    <a:lnTo>
                      <a:pt x="88994" y="13274"/>
                    </a:lnTo>
                    <a:lnTo>
                      <a:pt x="88256" y="13310"/>
                    </a:lnTo>
                    <a:lnTo>
                      <a:pt x="87537" y="13382"/>
                    </a:lnTo>
                    <a:lnTo>
                      <a:pt x="86799" y="13472"/>
                    </a:lnTo>
                    <a:lnTo>
                      <a:pt x="85864" y="13616"/>
                    </a:lnTo>
                    <a:lnTo>
                      <a:pt x="84929" y="13814"/>
                    </a:lnTo>
                    <a:lnTo>
                      <a:pt x="84012" y="14030"/>
                    </a:lnTo>
                    <a:lnTo>
                      <a:pt x="83112" y="14281"/>
                    </a:lnTo>
                    <a:lnTo>
                      <a:pt x="82861" y="13742"/>
                    </a:lnTo>
                    <a:lnTo>
                      <a:pt x="82573" y="13238"/>
                    </a:lnTo>
                    <a:lnTo>
                      <a:pt x="82267" y="12735"/>
                    </a:lnTo>
                    <a:lnTo>
                      <a:pt x="81907" y="12249"/>
                    </a:lnTo>
                    <a:lnTo>
                      <a:pt x="81530" y="11763"/>
                    </a:lnTo>
                    <a:lnTo>
                      <a:pt x="81134" y="11314"/>
                    </a:lnTo>
                    <a:lnTo>
                      <a:pt x="80702" y="10882"/>
                    </a:lnTo>
                    <a:lnTo>
                      <a:pt x="80235" y="10469"/>
                    </a:lnTo>
                    <a:lnTo>
                      <a:pt x="79749" y="10091"/>
                    </a:lnTo>
                    <a:lnTo>
                      <a:pt x="79245" y="9713"/>
                    </a:lnTo>
                    <a:lnTo>
                      <a:pt x="78706" y="9371"/>
                    </a:lnTo>
                    <a:lnTo>
                      <a:pt x="78148" y="9048"/>
                    </a:lnTo>
                    <a:lnTo>
                      <a:pt x="77591" y="8760"/>
                    </a:lnTo>
                    <a:lnTo>
                      <a:pt x="76997" y="8508"/>
                    </a:lnTo>
                    <a:lnTo>
                      <a:pt x="76386" y="8256"/>
                    </a:lnTo>
                    <a:lnTo>
                      <a:pt x="75774" y="8058"/>
                    </a:lnTo>
                    <a:lnTo>
                      <a:pt x="75145" y="7879"/>
                    </a:lnTo>
                    <a:lnTo>
                      <a:pt x="74497" y="7717"/>
                    </a:lnTo>
                    <a:lnTo>
                      <a:pt x="73850" y="7591"/>
                    </a:lnTo>
                    <a:lnTo>
                      <a:pt x="73202" y="7483"/>
                    </a:lnTo>
                    <a:lnTo>
                      <a:pt x="72537" y="7393"/>
                    </a:lnTo>
                    <a:lnTo>
                      <a:pt x="71871" y="7339"/>
                    </a:lnTo>
                    <a:lnTo>
                      <a:pt x="71206" y="7303"/>
                    </a:lnTo>
                    <a:lnTo>
                      <a:pt x="70558" y="7303"/>
                    </a:lnTo>
                    <a:lnTo>
                      <a:pt x="69893" y="7339"/>
                    </a:lnTo>
                    <a:lnTo>
                      <a:pt x="69245" y="7393"/>
                    </a:lnTo>
                    <a:lnTo>
                      <a:pt x="68598" y="7501"/>
                    </a:lnTo>
                    <a:lnTo>
                      <a:pt x="67968" y="7627"/>
                    </a:lnTo>
                    <a:lnTo>
                      <a:pt x="67339" y="7789"/>
                    </a:lnTo>
                    <a:lnTo>
                      <a:pt x="66745" y="7986"/>
                    </a:lnTo>
                    <a:lnTo>
                      <a:pt x="66134" y="8220"/>
                    </a:lnTo>
                    <a:lnTo>
                      <a:pt x="65558" y="8490"/>
                    </a:lnTo>
                    <a:lnTo>
                      <a:pt x="65414" y="8094"/>
                    </a:lnTo>
                    <a:lnTo>
                      <a:pt x="65253" y="7699"/>
                    </a:lnTo>
                    <a:lnTo>
                      <a:pt x="65073" y="7303"/>
                    </a:lnTo>
                    <a:lnTo>
                      <a:pt x="64857" y="6925"/>
                    </a:lnTo>
                    <a:lnTo>
                      <a:pt x="64641" y="6548"/>
                    </a:lnTo>
                    <a:lnTo>
                      <a:pt x="64425" y="6170"/>
                    </a:lnTo>
                    <a:lnTo>
                      <a:pt x="64173" y="5810"/>
                    </a:lnTo>
                    <a:lnTo>
                      <a:pt x="63904" y="5469"/>
                    </a:lnTo>
                    <a:lnTo>
                      <a:pt x="63634" y="5109"/>
                    </a:lnTo>
                    <a:lnTo>
                      <a:pt x="63346" y="4785"/>
                    </a:lnTo>
                    <a:lnTo>
                      <a:pt x="63040" y="4443"/>
                    </a:lnTo>
                    <a:lnTo>
                      <a:pt x="62735" y="4120"/>
                    </a:lnTo>
                    <a:lnTo>
                      <a:pt x="62411" y="3814"/>
                    </a:lnTo>
                    <a:lnTo>
                      <a:pt x="62069" y="3508"/>
                    </a:lnTo>
                    <a:lnTo>
                      <a:pt x="61709" y="3220"/>
                    </a:lnTo>
                    <a:lnTo>
                      <a:pt x="61350" y="2933"/>
                    </a:lnTo>
                    <a:lnTo>
                      <a:pt x="60972" y="2663"/>
                    </a:lnTo>
                    <a:lnTo>
                      <a:pt x="60594" y="2411"/>
                    </a:lnTo>
                    <a:lnTo>
                      <a:pt x="60199" y="2159"/>
                    </a:lnTo>
                    <a:lnTo>
                      <a:pt x="59803" y="1925"/>
                    </a:lnTo>
                    <a:lnTo>
                      <a:pt x="59389" y="1692"/>
                    </a:lnTo>
                    <a:lnTo>
                      <a:pt x="58958" y="1494"/>
                    </a:lnTo>
                    <a:lnTo>
                      <a:pt x="58544" y="1296"/>
                    </a:lnTo>
                    <a:lnTo>
                      <a:pt x="58094" y="1098"/>
                    </a:lnTo>
                    <a:lnTo>
                      <a:pt x="57663" y="918"/>
                    </a:lnTo>
                    <a:lnTo>
                      <a:pt x="57213" y="774"/>
                    </a:lnTo>
                    <a:lnTo>
                      <a:pt x="56745" y="612"/>
                    </a:lnTo>
                    <a:lnTo>
                      <a:pt x="56296" y="487"/>
                    </a:lnTo>
                    <a:lnTo>
                      <a:pt x="55828" y="379"/>
                    </a:lnTo>
                    <a:lnTo>
                      <a:pt x="55361" y="271"/>
                    </a:lnTo>
                    <a:lnTo>
                      <a:pt x="54875" y="181"/>
                    </a:lnTo>
                    <a:lnTo>
                      <a:pt x="54389" y="109"/>
                    </a:lnTo>
                    <a:lnTo>
                      <a:pt x="53850" y="55"/>
                    </a:lnTo>
                    <a:lnTo>
                      <a:pt x="53058" y="19"/>
                    </a:lnTo>
                    <a:lnTo>
                      <a:pt x="5210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dist="57150" dir="15360000" algn="bl" rotWithShape="0">
                  <a:schemeClr val="accent3">
                    <a:alpha val="15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77C0EA"/>
                  </a:solidFill>
                </a:endParaRPr>
              </a:p>
            </p:txBody>
          </p:sp>
        </p:grpSp>
      </p:grpSp>
      <p:sp>
        <p:nvSpPr>
          <p:cNvPr id="191" name="Google Shape;191;p9"/>
          <p:cNvSpPr/>
          <p:nvPr/>
        </p:nvSpPr>
        <p:spPr>
          <a:xfrm>
            <a:off x="5787180" y="1402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9"/>
          <p:cNvSpPr/>
          <p:nvPr/>
        </p:nvSpPr>
        <p:spPr>
          <a:xfrm flipH="1">
            <a:off x="4512011" y="1402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9"/>
          <p:cNvSpPr/>
          <p:nvPr/>
        </p:nvSpPr>
        <p:spPr>
          <a:xfrm flipH="1">
            <a:off x="5093400" y="260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9"/>
          <p:cNvSpPr/>
          <p:nvPr/>
        </p:nvSpPr>
        <p:spPr>
          <a:xfrm rot="-2516804">
            <a:off x="3180691" y="2308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9"/>
          <p:cNvSpPr/>
          <p:nvPr/>
        </p:nvSpPr>
        <p:spPr>
          <a:xfrm flipH="1">
            <a:off x="4188525" y="4341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9"/>
          <p:cNvSpPr/>
          <p:nvPr/>
        </p:nvSpPr>
        <p:spPr>
          <a:xfrm rot="-2417287" flipH="1">
            <a:off x="5783307" y="6770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9"/>
          <p:cNvSpPr/>
          <p:nvPr/>
        </p:nvSpPr>
        <p:spPr>
          <a:xfrm rot="2516804" flipH="1">
            <a:off x="8825478" y="6727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9"/>
          <p:cNvSpPr/>
          <p:nvPr/>
        </p:nvSpPr>
        <p:spPr>
          <a:xfrm flipH="1">
            <a:off x="4508850" y="8373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9"/>
          <p:cNvSpPr/>
          <p:nvPr/>
        </p:nvSpPr>
        <p:spPr>
          <a:xfrm flipH="1">
            <a:off x="6744600" y="9113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9"/>
          <p:cNvSpPr/>
          <p:nvPr/>
        </p:nvSpPr>
        <p:spPr>
          <a:xfrm rot="-2517313">
            <a:off x="1894725" y="9079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9"/>
          <p:cNvSpPr/>
          <p:nvPr/>
        </p:nvSpPr>
        <p:spPr>
          <a:xfrm flipH="1">
            <a:off x="1145900" y="10327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9"/>
          <p:cNvSpPr/>
          <p:nvPr/>
        </p:nvSpPr>
        <p:spPr>
          <a:xfrm flipH="1">
            <a:off x="656959" y="13288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9"/>
          <p:cNvSpPr/>
          <p:nvPr/>
        </p:nvSpPr>
        <p:spPr>
          <a:xfrm flipH="1">
            <a:off x="405725" y="13513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9"/>
          <p:cNvSpPr/>
          <p:nvPr/>
        </p:nvSpPr>
        <p:spPr>
          <a:xfrm flipH="1">
            <a:off x="7702050" y="14146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9"/>
          <p:cNvSpPr/>
          <p:nvPr/>
        </p:nvSpPr>
        <p:spPr>
          <a:xfrm rot="-2516804">
            <a:off x="213653" y="16943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9"/>
          <p:cNvSpPr/>
          <p:nvPr/>
        </p:nvSpPr>
        <p:spPr>
          <a:xfrm flipH="1">
            <a:off x="8641517" y="19307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9"/>
          <p:cNvSpPr/>
          <p:nvPr/>
        </p:nvSpPr>
        <p:spPr>
          <a:xfrm flipH="1">
            <a:off x="244125" y="22519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9"/>
          <p:cNvSpPr/>
          <p:nvPr/>
        </p:nvSpPr>
        <p:spPr>
          <a:xfrm rot="2516804" flipH="1">
            <a:off x="8690103" y="2584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9"/>
          <p:cNvSpPr/>
          <p:nvPr/>
        </p:nvSpPr>
        <p:spPr>
          <a:xfrm flipH="1">
            <a:off x="260488" y="2844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9"/>
          <p:cNvSpPr/>
          <p:nvPr/>
        </p:nvSpPr>
        <p:spPr>
          <a:xfrm flipH="1">
            <a:off x="8554550" y="3005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/>
          <p:nvPr/>
        </p:nvSpPr>
        <p:spPr>
          <a:xfrm>
            <a:off x="1230374" y="2154080"/>
            <a:ext cx="1392747" cy="62352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" y="422078"/>
            <a:ext cx="1594511" cy="1109407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245722" y="18520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6" name="Google Shape;36;p3"/>
          <p:cNvGrpSpPr/>
          <p:nvPr/>
        </p:nvGrpSpPr>
        <p:grpSpPr>
          <a:xfrm>
            <a:off x="1620044" y="654660"/>
            <a:ext cx="151241" cy="137891"/>
            <a:chOff x="1474943" y="3859420"/>
            <a:chExt cx="118956" cy="108456"/>
          </a:xfrm>
        </p:grpSpPr>
        <p:sp>
          <p:nvSpPr>
            <p:cNvPr id="37" name="Google Shape;37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0" name="Google Shape;40;p3"/>
          <p:cNvSpPr/>
          <p:nvPr/>
        </p:nvSpPr>
        <p:spPr>
          <a:xfrm flipH="1">
            <a:off x="7549479" y="2154078"/>
            <a:ext cx="1594511" cy="1109407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6265148" y="701906"/>
            <a:ext cx="1392747" cy="62352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2" name="Google Shape;42;p3"/>
          <p:cNvGrpSpPr/>
          <p:nvPr/>
        </p:nvGrpSpPr>
        <p:grpSpPr>
          <a:xfrm>
            <a:off x="8529106" y="3468310"/>
            <a:ext cx="151241" cy="137891"/>
            <a:chOff x="1474943" y="3859420"/>
            <a:chExt cx="118956" cy="108456"/>
          </a:xfrm>
        </p:grpSpPr>
        <p:sp>
          <p:nvSpPr>
            <p:cNvPr id="43" name="Google Shape;43;p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46" name="Google Shape;46;p3"/>
          <p:cNvSpPr/>
          <p:nvPr/>
        </p:nvSpPr>
        <p:spPr>
          <a:xfrm>
            <a:off x="8636997" y="8387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6915910" y="224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1650047" y="3290093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Google Shape;49;p3"/>
          <p:cNvSpPr/>
          <p:nvPr/>
        </p:nvSpPr>
        <p:spPr>
          <a:xfrm>
            <a:off x="809522" y="26675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Google Shape;50;p3"/>
          <p:cNvSpPr txBox="1">
            <a:spLocks noGrp="1"/>
          </p:cNvSpPr>
          <p:nvPr>
            <p:ph type="title"/>
          </p:nvPr>
        </p:nvSpPr>
        <p:spPr>
          <a:xfrm>
            <a:off x="636025" y="1176725"/>
            <a:ext cx="3495900" cy="264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200"/>
            </a:lvl1pPr>
            <a:lvl2pPr lvl="1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4936975" y="1176725"/>
            <a:ext cx="2582100" cy="13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16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title" idx="2" hasCustomPrompt="1"/>
          </p:nvPr>
        </p:nvSpPr>
        <p:spPr>
          <a:xfrm>
            <a:off x="636028" y="695675"/>
            <a:ext cx="3285000" cy="64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752641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 txBox="1">
            <a:spLocks noGrp="1"/>
          </p:cNvSpPr>
          <p:nvPr>
            <p:ph type="title"/>
          </p:nvPr>
        </p:nvSpPr>
        <p:spPr>
          <a:xfrm>
            <a:off x="311700" y="36523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2957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311700" y="36523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71271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5034175" y="450150"/>
            <a:ext cx="3692240" cy="1653083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311700" y="36523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Google Shape;64;p6"/>
          <p:cNvSpPr/>
          <p:nvPr/>
        </p:nvSpPr>
        <p:spPr>
          <a:xfrm>
            <a:off x="-7978" y="26996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Google Shape;65;p6"/>
          <p:cNvSpPr/>
          <p:nvPr/>
        </p:nvSpPr>
        <p:spPr>
          <a:xfrm>
            <a:off x="1171297" y="610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>
            <a:off x="430656" y="2172485"/>
            <a:ext cx="151241" cy="137891"/>
            <a:chOff x="1474943" y="3859420"/>
            <a:chExt cx="118956" cy="108456"/>
          </a:xfrm>
        </p:grpSpPr>
        <p:sp>
          <p:nvSpPr>
            <p:cNvPr id="67" name="Google Shape;6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0" name="Google Shape;70;p6"/>
          <p:cNvSpPr/>
          <p:nvPr/>
        </p:nvSpPr>
        <p:spPr>
          <a:xfrm>
            <a:off x="8130180" y="438357"/>
            <a:ext cx="190201" cy="171976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1" name="Google Shape;71;p6"/>
          <p:cNvGrpSpPr/>
          <p:nvPr/>
        </p:nvGrpSpPr>
        <p:grpSpPr>
          <a:xfrm>
            <a:off x="8430781" y="2172485"/>
            <a:ext cx="151241" cy="137891"/>
            <a:chOff x="1474943" y="3859420"/>
            <a:chExt cx="118956" cy="108456"/>
          </a:xfrm>
        </p:grpSpPr>
        <p:sp>
          <p:nvSpPr>
            <p:cNvPr id="72" name="Google Shape;7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5" name="Google Shape;75;p6"/>
          <p:cNvSpPr/>
          <p:nvPr/>
        </p:nvSpPr>
        <p:spPr>
          <a:xfrm>
            <a:off x="7564847" y="3237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6" name="Google Shape;76;p6"/>
          <p:cNvGrpSpPr/>
          <p:nvPr/>
        </p:nvGrpSpPr>
        <p:grpSpPr>
          <a:xfrm>
            <a:off x="463244" y="455397"/>
            <a:ext cx="151241" cy="137891"/>
            <a:chOff x="1474943" y="3859420"/>
            <a:chExt cx="118956" cy="108456"/>
          </a:xfrm>
        </p:grpSpPr>
        <p:sp>
          <p:nvSpPr>
            <p:cNvPr id="77" name="Google Shape;7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7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0" name="Google Shape;80;p6"/>
          <p:cNvSpPr/>
          <p:nvPr/>
        </p:nvSpPr>
        <p:spPr>
          <a:xfrm>
            <a:off x="8874810" y="33414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1" name="Google Shape;81;p6"/>
          <p:cNvGrpSpPr/>
          <p:nvPr/>
        </p:nvGrpSpPr>
        <p:grpSpPr>
          <a:xfrm>
            <a:off x="834981" y="4345060"/>
            <a:ext cx="151241" cy="137891"/>
            <a:chOff x="1474943" y="3859420"/>
            <a:chExt cx="118956" cy="108456"/>
          </a:xfrm>
        </p:grpSpPr>
        <p:sp>
          <p:nvSpPr>
            <p:cNvPr id="82" name="Google Shape;8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Google Shape;8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955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4EAD7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"/>
          <p:cNvSpPr/>
          <p:nvPr/>
        </p:nvSpPr>
        <p:spPr>
          <a:xfrm>
            <a:off x="1204431" y="117958"/>
            <a:ext cx="3171067" cy="14197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Google Shape;87;p7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88" name="Google Shape;88;p7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Google Shape;89;p7"/>
          <p:cNvSpPr/>
          <p:nvPr/>
        </p:nvSpPr>
        <p:spPr>
          <a:xfrm flipH="1">
            <a:off x="8050327" y="271102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Google Shape;90;p7"/>
          <p:cNvSpPr/>
          <p:nvPr/>
        </p:nvSpPr>
        <p:spPr>
          <a:xfrm>
            <a:off x="-7978" y="26996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1171297" y="610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8741072" y="145518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93" name="Google Shape;93;p7"/>
          <p:cNvGrpSpPr/>
          <p:nvPr/>
        </p:nvGrpSpPr>
        <p:grpSpPr>
          <a:xfrm>
            <a:off x="7141056" y="271110"/>
            <a:ext cx="151241" cy="137891"/>
            <a:chOff x="1474943" y="3859420"/>
            <a:chExt cx="118956" cy="108456"/>
          </a:xfrm>
        </p:grpSpPr>
        <p:sp>
          <p:nvSpPr>
            <p:cNvPr id="94" name="Google Shape;94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" name="Google Shape;95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Google Shape;96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7" name="Google Shape;97;p7"/>
          <p:cNvGrpSpPr/>
          <p:nvPr/>
        </p:nvGrpSpPr>
        <p:grpSpPr>
          <a:xfrm>
            <a:off x="8681056" y="2808435"/>
            <a:ext cx="151241" cy="137891"/>
            <a:chOff x="1474943" y="3859420"/>
            <a:chExt cx="118956" cy="108456"/>
          </a:xfrm>
        </p:grpSpPr>
        <p:sp>
          <p:nvSpPr>
            <p:cNvPr id="98" name="Google Shape;98;p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Google Shape;99;p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100;p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1" name="Google Shape;101;p7"/>
          <p:cNvSpPr/>
          <p:nvPr/>
        </p:nvSpPr>
        <p:spPr>
          <a:xfrm>
            <a:off x="7655897" y="22627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Google Shape;102;p7"/>
          <p:cNvSpPr/>
          <p:nvPr/>
        </p:nvSpPr>
        <p:spPr>
          <a:xfrm>
            <a:off x="2006722" y="2946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Google Shape;103;p7"/>
          <p:cNvSpPr txBox="1">
            <a:spLocks noGrp="1"/>
          </p:cNvSpPr>
          <p:nvPr>
            <p:ph type="subTitle" idx="1"/>
          </p:nvPr>
        </p:nvSpPr>
        <p:spPr>
          <a:xfrm>
            <a:off x="1861500" y="1287715"/>
            <a:ext cx="5421000" cy="18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16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59157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F4EAD7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Google Shape;106;p8"/>
          <p:cNvSpPr txBox="1">
            <a:spLocks noGrp="1"/>
          </p:cNvSpPr>
          <p:nvPr>
            <p:ph type="title"/>
          </p:nvPr>
        </p:nvSpPr>
        <p:spPr>
          <a:xfrm>
            <a:off x="980794" y="2993875"/>
            <a:ext cx="3595200" cy="44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8"/>
          <p:cNvSpPr/>
          <p:nvPr/>
        </p:nvSpPr>
        <p:spPr>
          <a:xfrm>
            <a:off x="5034175" y="450150"/>
            <a:ext cx="3692240" cy="1653083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8" name="Google Shape;108;p8"/>
          <p:cNvSpPr/>
          <p:nvPr/>
        </p:nvSpPr>
        <p:spPr>
          <a:xfrm>
            <a:off x="-7978" y="26996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" name="Google Shape;109;p8"/>
          <p:cNvSpPr/>
          <p:nvPr/>
        </p:nvSpPr>
        <p:spPr>
          <a:xfrm>
            <a:off x="1171297" y="610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0" name="Google Shape;110;p8"/>
          <p:cNvGrpSpPr/>
          <p:nvPr/>
        </p:nvGrpSpPr>
        <p:grpSpPr>
          <a:xfrm>
            <a:off x="430656" y="2172485"/>
            <a:ext cx="151241" cy="137891"/>
            <a:chOff x="1474943" y="3859420"/>
            <a:chExt cx="118956" cy="108456"/>
          </a:xfrm>
        </p:grpSpPr>
        <p:sp>
          <p:nvSpPr>
            <p:cNvPr id="111" name="Google Shape;11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4" name="Google Shape;114;p8"/>
          <p:cNvSpPr/>
          <p:nvPr/>
        </p:nvSpPr>
        <p:spPr>
          <a:xfrm>
            <a:off x="8130180" y="438357"/>
            <a:ext cx="190201" cy="171976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5" name="Google Shape;115;p8"/>
          <p:cNvGrpSpPr/>
          <p:nvPr/>
        </p:nvGrpSpPr>
        <p:grpSpPr>
          <a:xfrm>
            <a:off x="8430781" y="2172485"/>
            <a:ext cx="151241" cy="137891"/>
            <a:chOff x="1474943" y="3859420"/>
            <a:chExt cx="118956" cy="108456"/>
          </a:xfrm>
        </p:grpSpPr>
        <p:sp>
          <p:nvSpPr>
            <p:cNvPr id="116" name="Google Shape;11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19" name="Google Shape;119;p8"/>
          <p:cNvSpPr/>
          <p:nvPr/>
        </p:nvSpPr>
        <p:spPr>
          <a:xfrm>
            <a:off x="7564847" y="3237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0" name="Google Shape;120;p8"/>
          <p:cNvGrpSpPr/>
          <p:nvPr/>
        </p:nvGrpSpPr>
        <p:grpSpPr>
          <a:xfrm>
            <a:off x="463244" y="455397"/>
            <a:ext cx="151241" cy="137891"/>
            <a:chOff x="1474943" y="3859420"/>
            <a:chExt cx="118956" cy="108456"/>
          </a:xfrm>
        </p:grpSpPr>
        <p:sp>
          <p:nvSpPr>
            <p:cNvPr id="121" name="Google Shape;121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4" name="Google Shape;124;p8"/>
          <p:cNvSpPr/>
          <p:nvPr/>
        </p:nvSpPr>
        <p:spPr>
          <a:xfrm>
            <a:off x="8874810" y="33414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5" name="Google Shape;125;p8"/>
          <p:cNvGrpSpPr/>
          <p:nvPr/>
        </p:nvGrpSpPr>
        <p:grpSpPr>
          <a:xfrm>
            <a:off x="834981" y="4345060"/>
            <a:ext cx="151241" cy="137891"/>
            <a:chOff x="1474943" y="3859420"/>
            <a:chExt cx="118956" cy="108456"/>
          </a:xfrm>
        </p:grpSpPr>
        <p:sp>
          <p:nvSpPr>
            <p:cNvPr id="126" name="Google Shape;126;p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9" name="Google Shape;129;p8"/>
          <p:cNvSpPr txBox="1">
            <a:spLocks noGrp="1"/>
          </p:cNvSpPr>
          <p:nvPr>
            <p:ph type="subTitle" idx="1"/>
          </p:nvPr>
        </p:nvSpPr>
        <p:spPr>
          <a:xfrm>
            <a:off x="980794" y="1600375"/>
            <a:ext cx="3595200" cy="139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000"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08459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6000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99894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38" name="Google Shape;138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5368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rgbClr val="F4EAD7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"/>
          <p:cNvSpPr/>
          <p:nvPr/>
        </p:nvSpPr>
        <p:spPr>
          <a:xfrm>
            <a:off x="1230374" y="2154080"/>
            <a:ext cx="1392747" cy="62352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Google Shape;142;p13"/>
          <p:cNvSpPr/>
          <p:nvPr/>
        </p:nvSpPr>
        <p:spPr>
          <a:xfrm>
            <a:off x="4" y="422078"/>
            <a:ext cx="1594511" cy="1109407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Google Shape;143;p13"/>
          <p:cNvSpPr/>
          <p:nvPr/>
        </p:nvSpPr>
        <p:spPr>
          <a:xfrm>
            <a:off x="6300403" y="771492"/>
            <a:ext cx="2597882" cy="1163064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Google Shape;144;p13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Google Shape;145;p13"/>
          <p:cNvSpPr txBox="1">
            <a:spLocks noGrp="1"/>
          </p:cNvSpPr>
          <p:nvPr>
            <p:ph type="title"/>
          </p:nvPr>
        </p:nvSpPr>
        <p:spPr>
          <a:xfrm>
            <a:off x="713225" y="36516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3"/>
          <p:cNvSpPr txBox="1">
            <a:spLocks noGrp="1"/>
          </p:cNvSpPr>
          <p:nvPr>
            <p:ph type="title" idx="2" hasCustomPrompt="1"/>
          </p:nvPr>
        </p:nvSpPr>
        <p:spPr>
          <a:xfrm>
            <a:off x="2448168" y="1303900"/>
            <a:ext cx="2489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47" name="Google Shape;147;p13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2332350" y="1700700"/>
            <a:ext cx="2721300" cy="4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subTitle" idx="1"/>
          </p:nvPr>
        </p:nvSpPr>
        <p:spPr>
          <a:xfrm>
            <a:off x="2332411" y="2036850"/>
            <a:ext cx="27213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title" idx="4" hasCustomPrompt="1"/>
          </p:nvPr>
        </p:nvSpPr>
        <p:spPr>
          <a:xfrm>
            <a:off x="5327917" y="1303900"/>
            <a:ext cx="2489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0" name="Google Shape;150;p13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5212275" y="1700700"/>
            <a:ext cx="2721300" cy="4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1" name="Google Shape;151;p13"/>
          <p:cNvSpPr txBox="1">
            <a:spLocks noGrp="1"/>
          </p:cNvSpPr>
          <p:nvPr>
            <p:ph type="subTitle" idx="6"/>
          </p:nvPr>
        </p:nvSpPr>
        <p:spPr>
          <a:xfrm>
            <a:off x="5212086" y="2036850"/>
            <a:ext cx="27213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3"/>
          <p:cNvSpPr txBox="1">
            <a:spLocks noGrp="1"/>
          </p:cNvSpPr>
          <p:nvPr>
            <p:ph type="title" idx="7" hasCustomPrompt="1"/>
          </p:nvPr>
        </p:nvSpPr>
        <p:spPr>
          <a:xfrm>
            <a:off x="2448067" y="2858912"/>
            <a:ext cx="2489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3" name="Google Shape;153;p13">
            <a:hlinkClick r:id="" action="ppaction://noaction"/>
          </p:cNvPr>
          <p:cNvSpPr txBox="1">
            <a:spLocks noGrp="1"/>
          </p:cNvSpPr>
          <p:nvPr>
            <p:ph type="title" idx="8"/>
          </p:nvPr>
        </p:nvSpPr>
        <p:spPr>
          <a:xfrm>
            <a:off x="2332250" y="3255750"/>
            <a:ext cx="2721300" cy="4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subTitle" idx="9"/>
          </p:nvPr>
        </p:nvSpPr>
        <p:spPr>
          <a:xfrm>
            <a:off x="2332300" y="3591902"/>
            <a:ext cx="27213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title" idx="13" hasCustomPrompt="1"/>
          </p:nvPr>
        </p:nvSpPr>
        <p:spPr>
          <a:xfrm>
            <a:off x="5327815" y="2858912"/>
            <a:ext cx="2489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rgbClr val="459B9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6" name="Google Shape;156;p13"/>
          <p:cNvSpPr txBox="1">
            <a:spLocks noGrp="1"/>
          </p:cNvSpPr>
          <p:nvPr>
            <p:ph type="title" idx="14"/>
          </p:nvPr>
        </p:nvSpPr>
        <p:spPr>
          <a:xfrm>
            <a:off x="5212125" y="3255750"/>
            <a:ext cx="2721300" cy="4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subTitle" idx="15"/>
          </p:nvPr>
        </p:nvSpPr>
        <p:spPr>
          <a:xfrm>
            <a:off x="5211975" y="3591902"/>
            <a:ext cx="27213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3"/>
          <p:cNvSpPr/>
          <p:nvPr/>
        </p:nvSpPr>
        <p:spPr>
          <a:xfrm>
            <a:off x="8607572" y="7846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Google Shape;159;p13"/>
          <p:cNvSpPr/>
          <p:nvPr/>
        </p:nvSpPr>
        <p:spPr>
          <a:xfrm>
            <a:off x="7475997" y="3490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0" name="Google Shape;160;p13"/>
          <p:cNvSpPr/>
          <p:nvPr/>
        </p:nvSpPr>
        <p:spPr>
          <a:xfrm>
            <a:off x="1421372" y="6188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Google Shape;161;p13"/>
          <p:cNvSpPr/>
          <p:nvPr/>
        </p:nvSpPr>
        <p:spPr>
          <a:xfrm>
            <a:off x="245722" y="18520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2" name="Google Shape;162;p13"/>
          <p:cNvGrpSpPr/>
          <p:nvPr/>
        </p:nvGrpSpPr>
        <p:grpSpPr>
          <a:xfrm>
            <a:off x="486506" y="2330260"/>
            <a:ext cx="151241" cy="137891"/>
            <a:chOff x="1474943" y="3859420"/>
            <a:chExt cx="118956" cy="108456"/>
          </a:xfrm>
        </p:grpSpPr>
        <p:sp>
          <p:nvSpPr>
            <p:cNvPr id="163" name="Google Shape;163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6" name="Google Shape;166;p13"/>
          <p:cNvGrpSpPr/>
          <p:nvPr/>
        </p:nvGrpSpPr>
        <p:grpSpPr>
          <a:xfrm>
            <a:off x="8649981" y="2330260"/>
            <a:ext cx="151241" cy="137891"/>
            <a:chOff x="1474943" y="3859420"/>
            <a:chExt cx="118956" cy="108456"/>
          </a:xfrm>
        </p:grpSpPr>
        <p:sp>
          <p:nvSpPr>
            <p:cNvPr id="167" name="Google Shape;167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0" name="Google Shape;170;p13"/>
          <p:cNvGrpSpPr/>
          <p:nvPr/>
        </p:nvGrpSpPr>
        <p:grpSpPr>
          <a:xfrm>
            <a:off x="2992131" y="219360"/>
            <a:ext cx="151241" cy="137891"/>
            <a:chOff x="1474943" y="3859420"/>
            <a:chExt cx="118956" cy="108456"/>
          </a:xfrm>
        </p:grpSpPr>
        <p:sp>
          <p:nvSpPr>
            <p:cNvPr id="171" name="Google Shape;171;p13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51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3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13"/>
          <p:cNvSpPr txBox="1">
            <a:spLocks noGrp="1"/>
          </p:cNvSpPr>
          <p:nvPr>
            <p:ph type="title" idx="2"/>
          </p:nvPr>
        </p:nvSpPr>
        <p:spPr>
          <a:xfrm>
            <a:off x="746550" y="1912707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1"/>
          </p:nvPr>
        </p:nvSpPr>
        <p:spPr>
          <a:xfrm>
            <a:off x="704850" y="2269969"/>
            <a:ext cx="2388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title" idx="3"/>
          </p:nvPr>
        </p:nvSpPr>
        <p:spPr>
          <a:xfrm>
            <a:off x="3419262" y="1912707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6" name="Google Shape;256;p13"/>
          <p:cNvSpPr txBox="1">
            <a:spLocks noGrp="1"/>
          </p:cNvSpPr>
          <p:nvPr>
            <p:ph type="subTitle" idx="4"/>
          </p:nvPr>
        </p:nvSpPr>
        <p:spPr>
          <a:xfrm>
            <a:off x="3377562" y="2269969"/>
            <a:ext cx="2388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3"/>
          <p:cNvSpPr txBox="1">
            <a:spLocks noGrp="1"/>
          </p:cNvSpPr>
          <p:nvPr>
            <p:ph type="title" idx="5"/>
          </p:nvPr>
        </p:nvSpPr>
        <p:spPr>
          <a:xfrm>
            <a:off x="6091950" y="1912707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8" name="Google Shape;258;p13"/>
          <p:cNvSpPr txBox="1">
            <a:spLocks noGrp="1"/>
          </p:cNvSpPr>
          <p:nvPr>
            <p:ph type="subTitle" idx="6"/>
          </p:nvPr>
        </p:nvSpPr>
        <p:spPr>
          <a:xfrm>
            <a:off x="6050250" y="2269969"/>
            <a:ext cx="2388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13"/>
          <p:cNvSpPr txBox="1">
            <a:spLocks noGrp="1"/>
          </p:cNvSpPr>
          <p:nvPr>
            <p:ph type="title" idx="7"/>
          </p:nvPr>
        </p:nvSpPr>
        <p:spPr>
          <a:xfrm>
            <a:off x="2084479" y="3569282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0" name="Google Shape;260;p13"/>
          <p:cNvSpPr txBox="1">
            <a:spLocks noGrp="1"/>
          </p:cNvSpPr>
          <p:nvPr>
            <p:ph type="subTitle" idx="8"/>
          </p:nvPr>
        </p:nvSpPr>
        <p:spPr>
          <a:xfrm>
            <a:off x="2042779" y="3922444"/>
            <a:ext cx="2388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13"/>
          <p:cNvSpPr txBox="1">
            <a:spLocks noGrp="1"/>
          </p:cNvSpPr>
          <p:nvPr>
            <p:ph type="title" idx="9"/>
          </p:nvPr>
        </p:nvSpPr>
        <p:spPr>
          <a:xfrm>
            <a:off x="4754021" y="3569282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2" name="Google Shape;262;p13"/>
          <p:cNvSpPr txBox="1">
            <a:spLocks noGrp="1"/>
          </p:cNvSpPr>
          <p:nvPr>
            <p:ph type="subTitle" idx="13"/>
          </p:nvPr>
        </p:nvSpPr>
        <p:spPr>
          <a:xfrm>
            <a:off x="4712321" y="3922444"/>
            <a:ext cx="2388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13"/>
          <p:cNvSpPr txBox="1">
            <a:spLocks noGrp="1"/>
          </p:cNvSpPr>
          <p:nvPr>
            <p:ph type="title" idx="14" hasCustomPrompt="1"/>
          </p:nvPr>
        </p:nvSpPr>
        <p:spPr>
          <a:xfrm>
            <a:off x="1531950" y="1371634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64" name="Google Shape;264;p13"/>
          <p:cNvSpPr txBox="1">
            <a:spLocks noGrp="1"/>
          </p:cNvSpPr>
          <p:nvPr>
            <p:ph type="title" idx="15" hasCustomPrompt="1"/>
          </p:nvPr>
        </p:nvSpPr>
        <p:spPr>
          <a:xfrm>
            <a:off x="6877350" y="1371634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65" name="Google Shape;265;p13"/>
          <p:cNvSpPr txBox="1">
            <a:spLocks noGrp="1"/>
          </p:cNvSpPr>
          <p:nvPr>
            <p:ph type="title" idx="16" hasCustomPrompt="1"/>
          </p:nvPr>
        </p:nvSpPr>
        <p:spPr>
          <a:xfrm>
            <a:off x="4204662" y="1371634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66" name="Google Shape;266;p13"/>
          <p:cNvSpPr txBox="1">
            <a:spLocks noGrp="1"/>
          </p:cNvSpPr>
          <p:nvPr>
            <p:ph type="title" idx="17" hasCustomPrompt="1"/>
          </p:nvPr>
        </p:nvSpPr>
        <p:spPr>
          <a:xfrm>
            <a:off x="2869879" y="3034044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67" name="Google Shape;267;p13"/>
          <p:cNvSpPr txBox="1">
            <a:spLocks noGrp="1"/>
          </p:cNvSpPr>
          <p:nvPr>
            <p:ph type="title" idx="18" hasCustomPrompt="1"/>
          </p:nvPr>
        </p:nvSpPr>
        <p:spPr>
          <a:xfrm>
            <a:off x="5539421" y="3034044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grpSp>
        <p:nvGrpSpPr>
          <p:cNvPr id="268" name="Google Shape;268;p13"/>
          <p:cNvGrpSpPr/>
          <p:nvPr/>
        </p:nvGrpSpPr>
        <p:grpSpPr>
          <a:xfrm>
            <a:off x="435263" y="1404788"/>
            <a:ext cx="409500" cy="463375"/>
            <a:chOff x="156150" y="2997438"/>
            <a:chExt cx="409500" cy="463375"/>
          </a:xfrm>
        </p:grpSpPr>
        <p:sp>
          <p:nvSpPr>
            <p:cNvPr id="269" name="Google Shape;269;p13"/>
            <p:cNvSpPr/>
            <p:nvPr/>
          </p:nvSpPr>
          <p:spPr>
            <a:xfrm>
              <a:off x="156150" y="3334513"/>
              <a:ext cx="126300" cy="1263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502650" y="2997438"/>
              <a:ext cx="63000" cy="6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13"/>
          <p:cNvSpPr/>
          <p:nvPr/>
        </p:nvSpPr>
        <p:spPr>
          <a:xfrm flipH="1">
            <a:off x="472300" y="25790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3"/>
          <p:cNvSpPr/>
          <p:nvPr/>
        </p:nvSpPr>
        <p:spPr>
          <a:xfrm>
            <a:off x="76524" y="13329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273;p13"/>
          <p:cNvGrpSpPr/>
          <p:nvPr/>
        </p:nvGrpSpPr>
        <p:grpSpPr>
          <a:xfrm rot="10800000">
            <a:off x="0" y="-9"/>
            <a:ext cx="9144000" cy="1255484"/>
            <a:chOff x="0" y="3564082"/>
            <a:chExt cx="9144000" cy="1607740"/>
          </a:xfrm>
        </p:grpSpPr>
        <p:sp>
          <p:nvSpPr>
            <p:cNvPr id="274" name="Google Shape;274;p13"/>
            <p:cNvSpPr/>
            <p:nvPr/>
          </p:nvSpPr>
          <p:spPr>
            <a:xfrm>
              <a:off x="0" y="3564082"/>
              <a:ext cx="4527594" cy="1607740"/>
            </a:xfrm>
            <a:custGeom>
              <a:avLst/>
              <a:gdLst/>
              <a:ahLst/>
              <a:cxnLst/>
              <a:rect l="l" t="t" r="r" b="b"/>
              <a:pathLst>
                <a:path w="71385" h="39641" extrusionOk="0">
                  <a:moveTo>
                    <a:pt x="0" y="0"/>
                  </a:moveTo>
                  <a:lnTo>
                    <a:pt x="0" y="39641"/>
                  </a:lnTo>
                  <a:lnTo>
                    <a:pt x="71385" y="39641"/>
                  </a:lnTo>
                  <a:lnTo>
                    <a:pt x="70971" y="39119"/>
                  </a:lnTo>
                  <a:lnTo>
                    <a:pt x="70558" y="38615"/>
                  </a:lnTo>
                  <a:lnTo>
                    <a:pt x="70126" y="38130"/>
                  </a:lnTo>
                  <a:lnTo>
                    <a:pt x="69676" y="37644"/>
                  </a:lnTo>
                  <a:lnTo>
                    <a:pt x="69209" y="37195"/>
                  </a:lnTo>
                  <a:lnTo>
                    <a:pt x="68723" y="36763"/>
                  </a:lnTo>
                  <a:lnTo>
                    <a:pt x="68220" y="36331"/>
                  </a:lnTo>
                  <a:lnTo>
                    <a:pt x="67698" y="35918"/>
                  </a:lnTo>
                  <a:lnTo>
                    <a:pt x="67176" y="35540"/>
                  </a:lnTo>
                  <a:lnTo>
                    <a:pt x="66637" y="35162"/>
                  </a:lnTo>
                  <a:lnTo>
                    <a:pt x="66079" y="34820"/>
                  </a:lnTo>
                  <a:lnTo>
                    <a:pt x="65522" y="34497"/>
                  </a:lnTo>
                  <a:lnTo>
                    <a:pt x="64928" y="34191"/>
                  </a:lnTo>
                  <a:lnTo>
                    <a:pt x="64353" y="33903"/>
                  </a:lnTo>
                  <a:lnTo>
                    <a:pt x="63741" y="33633"/>
                  </a:lnTo>
                  <a:lnTo>
                    <a:pt x="63148" y="33400"/>
                  </a:lnTo>
                  <a:lnTo>
                    <a:pt x="62446" y="33148"/>
                  </a:lnTo>
                  <a:lnTo>
                    <a:pt x="61763" y="32932"/>
                  </a:lnTo>
                  <a:lnTo>
                    <a:pt x="61043" y="32752"/>
                  </a:lnTo>
                  <a:lnTo>
                    <a:pt x="60342" y="32590"/>
                  </a:lnTo>
                  <a:lnTo>
                    <a:pt x="59622" y="32464"/>
                  </a:lnTo>
                  <a:lnTo>
                    <a:pt x="58903" y="32374"/>
                  </a:lnTo>
                  <a:lnTo>
                    <a:pt x="58166" y="32302"/>
                  </a:lnTo>
                  <a:lnTo>
                    <a:pt x="57446" y="32267"/>
                  </a:lnTo>
                  <a:lnTo>
                    <a:pt x="56781" y="32249"/>
                  </a:lnTo>
                  <a:lnTo>
                    <a:pt x="56115" y="32249"/>
                  </a:lnTo>
                  <a:lnTo>
                    <a:pt x="55432" y="32284"/>
                  </a:lnTo>
                  <a:lnTo>
                    <a:pt x="54766" y="32356"/>
                  </a:lnTo>
                  <a:lnTo>
                    <a:pt x="54119" y="32428"/>
                  </a:lnTo>
                  <a:lnTo>
                    <a:pt x="53453" y="32536"/>
                  </a:lnTo>
                  <a:lnTo>
                    <a:pt x="52806" y="32680"/>
                  </a:lnTo>
                  <a:lnTo>
                    <a:pt x="52140" y="32842"/>
                  </a:lnTo>
                  <a:lnTo>
                    <a:pt x="51655" y="32968"/>
                  </a:lnTo>
                  <a:lnTo>
                    <a:pt x="51169" y="33112"/>
                  </a:lnTo>
                  <a:lnTo>
                    <a:pt x="51079" y="32662"/>
                  </a:lnTo>
                  <a:lnTo>
                    <a:pt x="50989" y="32213"/>
                  </a:lnTo>
                  <a:lnTo>
                    <a:pt x="50863" y="31781"/>
                  </a:lnTo>
                  <a:lnTo>
                    <a:pt x="50702" y="31331"/>
                  </a:lnTo>
                  <a:lnTo>
                    <a:pt x="50540" y="30900"/>
                  </a:lnTo>
                  <a:lnTo>
                    <a:pt x="50360" y="30468"/>
                  </a:lnTo>
                  <a:lnTo>
                    <a:pt x="50162" y="30036"/>
                  </a:lnTo>
                  <a:lnTo>
                    <a:pt x="49964" y="29605"/>
                  </a:lnTo>
                  <a:lnTo>
                    <a:pt x="49515" y="28759"/>
                  </a:lnTo>
                  <a:lnTo>
                    <a:pt x="49029" y="27932"/>
                  </a:lnTo>
                  <a:lnTo>
                    <a:pt x="48058" y="26331"/>
                  </a:lnTo>
                  <a:lnTo>
                    <a:pt x="47590" y="25576"/>
                  </a:lnTo>
                  <a:lnTo>
                    <a:pt x="47086" y="24838"/>
                  </a:lnTo>
                  <a:lnTo>
                    <a:pt x="46565" y="24119"/>
                  </a:lnTo>
                  <a:lnTo>
                    <a:pt x="46295" y="23759"/>
                  </a:lnTo>
                  <a:lnTo>
                    <a:pt x="46007" y="23418"/>
                  </a:lnTo>
                  <a:lnTo>
                    <a:pt x="45702" y="23076"/>
                  </a:lnTo>
                  <a:lnTo>
                    <a:pt x="45414" y="22752"/>
                  </a:lnTo>
                  <a:lnTo>
                    <a:pt x="45090" y="22428"/>
                  </a:lnTo>
                  <a:lnTo>
                    <a:pt x="44766" y="22123"/>
                  </a:lnTo>
                  <a:lnTo>
                    <a:pt x="44443" y="21835"/>
                  </a:lnTo>
                  <a:lnTo>
                    <a:pt x="44101" y="21547"/>
                  </a:lnTo>
                  <a:lnTo>
                    <a:pt x="43741" y="21277"/>
                  </a:lnTo>
                  <a:lnTo>
                    <a:pt x="43381" y="21026"/>
                  </a:lnTo>
                  <a:lnTo>
                    <a:pt x="42950" y="20738"/>
                  </a:lnTo>
                  <a:lnTo>
                    <a:pt x="42500" y="20486"/>
                  </a:lnTo>
                  <a:lnTo>
                    <a:pt x="42033" y="20234"/>
                  </a:lnTo>
                  <a:lnTo>
                    <a:pt x="41565" y="20018"/>
                  </a:lnTo>
                  <a:lnTo>
                    <a:pt x="41079" y="19838"/>
                  </a:lnTo>
                  <a:lnTo>
                    <a:pt x="40594" y="19659"/>
                  </a:lnTo>
                  <a:lnTo>
                    <a:pt x="40090" y="19497"/>
                  </a:lnTo>
                  <a:lnTo>
                    <a:pt x="39586" y="19371"/>
                  </a:lnTo>
                  <a:lnTo>
                    <a:pt x="39083" y="19263"/>
                  </a:lnTo>
                  <a:lnTo>
                    <a:pt x="38579" y="19173"/>
                  </a:lnTo>
                  <a:lnTo>
                    <a:pt x="38058" y="19101"/>
                  </a:lnTo>
                  <a:lnTo>
                    <a:pt x="37536" y="19047"/>
                  </a:lnTo>
                  <a:lnTo>
                    <a:pt x="37015" y="19011"/>
                  </a:lnTo>
                  <a:lnTo>
                    <a:pt x="36493" y="18993"/>
                  </a:lnTo>
                  <a:lnTo>
                    <a:pt x="35971" y="19011"/>
                  </a:lnTo>
                  <a:lnTo>
                    <a:pt x="35450" y="19029"/>
                  </a:lnTo>
                  <a:lnTo>
                    <a:pt x="34928" y="19065"/>
                  </a:lnTo>
                  <a:lnTo>
                    <a:pt x="34407" y="19119"/>
                  </a:lnTo>
                  <a:lnTo>
                    <a:pt x="33903" y="19209"/>
                  </a:lnTo>
                  <a:lnTo>
                    <a:pt x="33381" y="19299"/>
                  </a:lnTo>
                  <a:lnTo>
                    <a:pt x="32878" y="19389"/>
                  </a:lnTo>
                  <a:lnTo>
                    <a:pt x="32374" y="19515"/>
                  </a:lnTo>
                  <a:lnTo>
                    <a:pt x="31871" y="19659"/>
                  </a:lnTo>
                  <a:lnTo>
                    <a:pt x="31367" y="19803"/>
                  </a:lnTo>
                  <a:lnTo>
                    <a:pt x="30881" y="19964"/>
                  </a:lnTo>
                  <a:lnTo>
                    <a:pt x="30378" y="20126"/>
                  </a:lnTo>
                  <a:lnTo>
                    <a:pt x="29892" y="20324"/>
                  </a:lnTo>
                  <a:lnTo>
                    <a:pt x="29407" y="20522"/>
                  </a:lnTo>
                  <a:lnTo>
                    <a:pt x="28939" y="20720"/>
                  </a:lnTo>
                  <a:lnTo>
                    <a:pt x="28453" y="20936"/>
                  </a:lnTo>
                  <a:lnTo>
                    <a:pt x="27518" y="21403"/>
                  </a:lnTo>
                  <a:lnTo>
                    <a:pt x="27446" y="21026"/>
                  </a:lnTo>
                  <a:lnTo>
                    <a:pt x="27356" y="20648"/>
                  </a:lnTo>
                  <a:lnTo>
                    <a:pt x="27248" y="20288"/>
                  </a:lnTo>
                  <a:lnTo>
                    <a:pt x="27122" y="19946"/>
                  </a:lnTo>
                  <a:lnTo>
                    <a:pt x="26979" y="19605"/>
                  </a:lnTo>
                  <a:lnTo>
                    <a:pt x="26817" y="19263"/>
                  </a:lnTo>
                  <a:lnTo>
                    <a:pt x="26655" y="18939"/>
                  </a:lnTo>
                  <a:lnTo>
                    <a:pt x="26457" y="18633"/>
                  </a:lnTo>
                  <a:lnTo>
                    <a:pt x="26259" y="18328"/>
                  </a:lnTo>
                  <a:lnTo>
                    <a:pt x="26043" y="18040"/>
                  </a:lnTo>
                  <a:lnTo>
                    <a:pt x="25810" y="17752"/>
                  </a:lnTo>
                  <a:lnTo>
                    <a:pt x="25558" y="17482"/>
                  </a:lnTo>
                  <a:lnTo>
                    <a:pt x="25288" y="17231"/>
                  </a:lnTo>
                  <a:lnTo>
                    <a:pt x="25000" y="16997"/>
                  </a:lnTo>
                  <a:lnTo>
                    <a:pt x="24694" y="16763"/>
                  </a:lnTo>
                  <a:lnTo>
                    <a:pt x="24389" y="16547"/>
                  </a:lnTo>
                  <a:lnTo>
                    <a:pt x="24047" y="16349"/>
                  </a:lnTo>
                  <a:lnTo>
                    <a:pt x="23705" y="16169"/>
                  </a:lnTo>
                  <a:lnTo>
                    <a:pt x="23364" y="16008"/>
                  </a:lnTo>
                  <a:lnTo>
                    <a:pt x="23004" y="15864"/>
                  </a:lnTo>
                  <a:lnTo>
                    <a:pt x="22644" y="15738"/>
                  </a:lnTo>
                  <a:lnTo>
                    <a:pt x="22284" y="15630"/>
                  </a:lnTo>
                  <a:lnTo>
                    <a:pt x="21907" y="15540"/>
                  </a:lnTo>
                  <a:lnTo>
                    <a:pt x="21529" y="15468"/>
                  </a:lnTo>
                  <a:lnTo>
                    <a:pt x="21151" y="15414"/>
                  </a:lnTo>
                  <a:lnTo>
                    <a:pt x="20756" y="15378"/>
                  </a:lnTo>
                  <a:lnTo>
                    <a:pt x="20378" y="15360"/>
                  </a:lnTo>
                  <a:lnTo>
                    <a:pt x="19982" y="15378"/>
                  </a:lnTo>
                  <a:lnTo>
                    <a:pt x="19605" y="15396"/>
                  </a:lnTo>
                  <a:lnTo>
                    <a:pt x="19227" y="15432"/>
                  </a:lnTo>
                  <a:lnTo>
                    <a:pt x="18849" y="15504"/>
                  </a:lnTo>
                  <a:lnTo>
                    <a:pt x="18471" y="15594"/>
                  </a:lnTo>
                  <a:lnTo>
                    <a:pt x="17914" y="14515"/>
                  </a:lnTo>
                  <a:lnTo>
                    <a:pt x="17338" y="13454"/>
                  </a:lnTo>
                  <a:lnTo>
                    <a:pt x="17033" y="12950"/>
                  </a:lnTo>
                  <a:lnTo>
                    <a:pt x="16709" y="12428"/>
                  </a:lnTo>
                  <a:lnTo>
                    <a:pt x="16385" y="11925"/>
                  </a:lnTo>
                  <a:lnTo>
                    <a:pt x="16043" y="11421"/>
                  </a:lnTo>
                  <a:lnTo>
                    <a:pt x="15702" y="10918"/>
                  </a:lnTo>
                  <a:lnTo>
                    <a:pt x="15342" y="10432"/>
                  </a:lnTo>
                  <a:lnTo>
                    <a:pt x="14982" y="9946"/>
                  </a:lnTo>
                  <a:lnTo>
                    <a:pt x="14605" y="9461"/>
                  </a:lnTo>
                  <a:lnTo>
                    <a:pt x="14227" y="8993"/>
                  </a:lnTo>
                  <a:lnTo>
                    <a:pt x="13831" y="8526"/>
                  </a:lnTo>
                  <a:lnTo>
                    <a:pt x="13435" y="8076"/>
                  </a:lnTo>
                  <a:lnTo>
                    <a:pt x="13022" y="7626"/>
                  </a:lnTo>
                  <a:lnTo>
                    <a:pt x="12590" y="7195"/>
                  </a:lnTo>
                  <a:lnTo>
                    <a:pt x="12176" y="6763"/>
                  </a:lnTo>
                  <a:lnTo>
                    <a:pt x="11745" y="6331"/>
                  </a:lnTo>
                  <a:lnTo>
                    <a:pt x="11295" y="5936"/>
                  </a:lnTo>
                  <a:lnTo>
                    <a:pt x="10846" y="5540"/>
                  </a:lnTo>
                  <a:lnTo>
                    <a:pt x="10378" y="5144"/>
                  </a:lnTo>
                  <a:lnTo>
                    <a:pt x="9910" y="4767"/>
                  </a:lnTo>
                  <a:lnTo>
                    <a:pt x="9443" y="4407"/>
                  </a:lnTo>
                  <a:lnTo>
                    <a:pt x="8957" y="4047"/>
                  </a:lnTo>
                  <a:lnTo>
                    <a:pt x="8453" y="3705"/>
                  </a:lnTo>
                  <a:lnTo>
                    <a:pt x="7950" y="3364"/>
                  </a:lnTo>
                  <a:lnTo>
                    <a:pt x="7446" y="3058"/>
                  </a:lnTo>
                  <a:lnTo>
                    <a:pt x="6943" y="2752"/>
                  </a:lnTo>
                  <a:lnTo>
                    <a:pt x="6403" y="2446"/>
                  </a:lnTo>
                  <a:lnTo>
                    <a:pt x="5882" y="2177"/>
                  </a:lnTo>
                  <a:lnTo>
                    <a:pt x="5342" y="1907"/>
                  </a:lnTo>
                  <a:lnTo>
                    <a:pt x="4694" y="1601"/>
                  </a:lnTo>
                  <a:lnTo>
                    <a:pt x="4047" y="1331"/>
                  </a:lnTo>
                  <a:lnTo>
                    <a:pt x="3382" y="1062"/>
                  </a:lnTo>
                  <a:lnTo>
                    <a:pt x="2716" y="810"/>
                  </a:lnTo>
                  <a:lnTo>
                    <a:pt x="2051" y="576"/>
                  </a:lnTo>
                  <a:lnTo>
                    <a:pt x="1367" y="378"/>
                  </a:lnTo>
                  <a:lnTo>
                    <a:pt x="684" y="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402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3"/>
            <p:cNvSpPr/>
            <p:nvPr/>
          </p:nvSpPr>
          <p:spPr>
            <a:xfrm rot="5400000">
              <a:off x="6249131" y="2276871"/>
              <a:ext cx="1287643" cy="4502096"/>
            </a:xfrm>
            <a:custGeom>
              <a:avLst/>
              <a:gdLst/>
              <a:ahLst/>
              <a:cxnLst/>
              <a:rect l="l" t="t" r="r" b="b"/>
              <a:pathLst>
                <a:path w="28041" h="64839" extrusionOk="0">
                  <a:moveTo>
                    <a:pt x="540" y="1"/>
                  </a:moveTo>
                  <a:lnTo>
                    <a:pt x="342" y="810"/>
                  </a:lnTo>
                  <a:lnTo>
                    <a:pt x="199" y="1638"/>
                  </a:lnTo>
                  <a:lnTo>
                    <a:pt x="91" y="2447"/>
                  </a:lnTo>
                  <a:lnTo>
                    <a:pt x="19" y="3274"/>
                  </a:lnTo>
                  <a:lnTo>
                    <a:pt x="1" y="4120"/>
                  </a:lnTo>
                  <a:lnTo>
                    <a:pt x="19" y="4947"/>
                  </a:lnTo>
                  <a:lnTo>
                    <a:pt x="37" y="5361"/>
                  </a:lnTo>
                  <a:lnTo>
                    <a:pt x="73" y="5774"/>
                  </a:lnTo>
                  <a:lnTo>
                    <a:pt x="109" y="6188"/>
                  </a:lnTo>
                  <a:lnTo>
                    <a:pt x="181" y="6602"/>
                  </a:lnTo>
                  <a:lnTo>
                    <a:pt x="271" y="7177"/>
                  </a:lnTo>
                  <a:lnTo>
                    <a:pt x="396" y="7771"/>
                  </a:lnTo>
                  <a:lnTo>
                    <a:pt x="540" y="8346"/>
                  </a:lnTo>
                  <a:lnTo>
                    <a:pt x="702" y="8904"/>
                  </a:lnTo>
                  <a:lnTo>
                    <a:pt x="900" y="9479"/>
                  </a:lnTo>
                  <a:lnTo>
                    <a:pt x="1098" y="10037"/>
                  </a:lnTo>
                  <a:lnTo>
                    <a:pt x="1332" y="10576"/>
                  </a:lnTo>
                  <a:lnTo>
                    <a:pt x="1583" y="11116"/>
                  </a:lnTo>
                  <a:lnTo>
                    <a:pt x="1835" y="11656"/>
                  </a:lnTo>
                  <a:lnTo>
                    <a:pt x="2123" y="12177"/>
                  </a:lnTo>
                  <a:lnTo>
                    <a:pt x="2429" y="12681"/>
                  </a:lnTo>
                  <a:lnTo>
                    <a:pt x="2735" y="13184"/>
                  </a:lnTo>
                  <a:lnTo>
                    <a:pt x="3076" y="13670"/>
                  </a:lnTo>
                  <a:lnTo>
                    <a:pt x="3436" y="14156"/>
                  </a:lnTo>
                  <a:lnTo>
                    <a:pt x="3796" y="14623"/>
                  </a:lnTo>
                  <a:lnTo>
                    <a:pt x="4173" y="15073"/>
                  </a:lnTo>
                  <a:lnTo>
                    <a:pt x="4569" y="15522"/>
                  </a:lnTo>
                  <a:lnTo>
                    <a:pt x="4983" y="15954"/>
                  </a:lnTo>
                  <a:lnTo>
                    <a:pt x="5414" y="16368"/>
                  </a:lnTo>
                  <a:lnTo>
                    <a:pt x="5846" y="16763"/>
                  </a:lnTo>
                  <a:lnTo>
                    <a:pt x="6314" y="17141"/>
                  </a:lnTo>
                  <a:lnTo>
                    <a:pt x="6781" y="17519"/>
                  </a:lnTo>
                  <a:lnTo>
                    <a:pt x="7249" y="17861"/>
                  </a:lnTo>
                  <a:lnTo>
                    <a:pt x="7735" y="18202"/>
                  </a:lnTo>
                  <a:lnTo>
                    <a:pt x="8238" y="18526"/>
                  </a:lnTo>
                  <a:lnTo>
                    <a:pt x="8760" y="18814"/>
                  </a:lnTo>
                  <a:lnTo>
                    <a:pt x="9281" y="19102"/>
                  </a:lnTo>
                  <a:lnTo>
                    <a:pt x="9803" y="19371"/>
                  </a:lnTo>
                  <a:lnTo>
                    <a:pt x="10342" y="19605"/>
                  </a:lnTo>
                  <a:lnTo>
                    <a:pt x="10900" y="19821"/>
                  </a:lnTo>
                  <a:lnTo>
                    <a:pt x="11458" y="20037"/>
                  </a:lnTo>
                  <a:lnTo>
                    <a:pt x="12015" y="20217"/>
                  </a:lnTo>
                  <a:lnTo>
                    <a:pt x="11817" y="20558"/>
                  </a:lnTo>
                  <a:lnTo>
                    <a:pt x="11637" y="20918"/>
                  </a:lnTo>
                  <a:lnTo>
                    <a:pt x="11458" y="21278"/>
                  </a:lnTo>
                  <a:lnTo>
                    <a:pt x="11296" y="21638"/>
                  </a:lnTo>
                  <a:lnTo>
                    <a:pt x="11152" y="22015"/>
                  </a:lnTo>
                  <a:lnTo>
                    <a:pt x="11026" y="22393"/>
                  </a:lnTo>
                  <a:lnTo>
                    <a:pt x="10900" y="22771"/>
                  </a:lnTo>
                  <a:lnTo>
                    <a:pt x="10792" y="23148"/>
                  </a:lnTo>
                  <a:lnTo>
                    <a:pt x="10702" y="23526"/>
                  </a:lnTo>
                  <a:lnTo>
                    <a:pt x="10612" y="23922"/>
                  </a:lnTo>
                  <a:lnTo>
                    <a:pt x="10540" y="24317"/>
                  </a:lnTo>
                  <a:lnTo>
                    <a:pt x="10468" y="24713"/>
                  </a:lnTo>
                  <a:lnTo>
                    <a:pt x="10432" y="25109"/>
                  </a:lnTo>
                  <a:lnTo>
                    <a:pt x="10396" y="25504"/>
                  </a:lnTo>
                  <a:lnTo>
                    <a:pt x="10360" y="25900"/>
                  </a:lnTo>
                  <a:lnTo>
                    <a:pt x="10342" y="26296"/>
                  </a:lnTo>
                  <a:lnTo>
                    <a:pt x="10342" y="27105"/>
                  </a:lnTo>
                  <a:lnTo>
                    <a:pt x="10396" y="27915"/>
                  </a:lnTo>
                  <a:lnTo>
                    <a:pt x="10468" y="28706"/>
                  </a:lnTo>
                  <a:lnTo>
                    <a:pt x="10594" y="29515"/>
                  </a:lnTo>
                  <a:lnTo>
                    <a:pt x="10738" y="30307"/>
                  </a:lnTo>
                  <a:lnTo>
                    <a:pt x="10936" y="31098"/>
                  </a:lnTo>
                  <a:lnTo>
                    <a:pt x="11152" y="31889"/>
                  </a:lnTo>
                  <a:lnTo>
                    <a:pt x="11404" y="32663"/>
                  </a:lnTo>
                  <a:lnTo>
                    <a:pt x="11547" y="33040"/>
                  </a:lnTo>
                  <a:lnTo>
                    <a:pt x="11709" y="33418"/>
                  </a:lnTo>
                  <a:lnTo>
                    <a:pt x="11871" y="33778"/>
                  </a:lnTo>
                  <a:lnTo>
                    <a:pt x="12033" y="34156"/>
                  </a:lnTo>
                  <a:lnTo>
                    <a:pt x="12213" y="34515"/>
                  </a:lnTo>
                  <a:lnTo>
                    <a:pt x="12411" y="34875"/>
                  </a:lnTo>
                  <a:lnTo>
                    <a:pt x="12609" y="35217"/>
                  </a:lnTo>
                  <a:lnTo>
                    <a:pt x="12824" y="35558"/>
                  </a:lnTo>
                  <a:lnTo>
                    <a:pt x="13040" y="35900"/>
                  </a:lnTo>
                  <a:lnTo>
                    <a:pt x="13274" y="36242"/>
                  </a:lnTo>
                  <a:lnTo>
                    <a:pt x="13508" y="36566"/>
                  </a:lnTo>
                  <a:lnTo>
                    <a:pt x="13760" y="36889"/>
                  </a:lnTo>
                  <a:lnTo>
                    <a:pt x="14281" y="37501"/>
                  </a:lnTo>
                  <a:lnTo>
                    <a:pt x="14821" y="38094"/>
                  </a:lnTo>
                  <a:lnTo>
                    <a:pt x="15414" y="38652"/>
                  </a:lnTo>
                  <a:lnTo>
                    <a:pt x="15702" y="38922"/>
                  </a:lnTo>
                  <a:lnTo>
                    <a:pt x="16026" y="39191"/>
                  </a:lnTo>
                  <a:lnTo>
                    <a:pt x="16332" y="39443"/>
                  </a:lnTo>
                  <a:lnTo>
                    <a:pt x="16655" y="39677"/>
                  </a:lnTo>
                  <a:lnTo>
                    <a:pt x="16979" y="39929"/>
                  </a:lnTo>
                  <a:lnTo>
                    <a:pt x="17321" y="40145"/>
                  </a:lnTo>
                  <a:lnTo>
                    <a:pt x="17663" y="40361"/>
                  </a:lnTo>
                  <a:lnTo>
                    <a:pt x="18004" y="40576"/>
                  </a:lnTo>
                  <a:lnTo>
                    <a:pt x="18364" y="40774"/>
                  </a:lnTo>
                  <a:lnTo>
                    <a:pt x="18724" y="40954"/>
                  </a:lnTo>
                  <a:lnTo>
                    <a:pt x="19083" y="41134"/>
                  </a:lnTo>
                  <a:lnTo>
                    <a:pt x="19461" y="41296"/>
                  </a:lnTo>
                  <a:lnTo>
                    <a:pt x="19821" y="41458"/>
                  </a:lnTo>
                  <a:lnTo>
                    <a:pt x="20199" y="41602"/>
                  </a:lnTo>
                  <a:lnTo>
                    <a:pt x="20019" y="42159"/>
                  </a:lnTo>
                  <a:lnTo>
                    <a:pt x="19839" y="42717"/>
                  </a:lnTo>
                  <a:lnTo>
                    <a:pt x="19677" y="43274"/>
                  </a:lnTo>
                  <a:lnTo>
                    <a:pt x="19533" y="43832"/>
                  </a:lnTo>
                  <a:lnTo>
                    <a:pt x="19407" y="44389"/>
                  </a:lnTo>
                  <a:lnTo>
                    <a:pt x="19281" y="44965"/>
                  </a:lnTo>
                  <a:lnTo>
                    <a:pt x="19155" y="45540"/>
                  </a:lnTo>
                  <a:lnTo>
                    <a:pt x="19065" y="46098"/>
                  </a:lnTo>
                  <a:lnTo>
                    <a:pt x="18940" y="46997"/>
                  </a:lnTo>
                  <a:lnTo>
                    <a:pt x="18850" y="47879"/>
                  </a:lnTo>
                  <a:lnTo>
                    <a:pt x="18778" y="48778"/>
                  </a:lnTo>
                  <a:lnTo>
                    <a:pt x="18760" y="49659"/>
                  </a:lnTo>
                  <a:lnTo>
                    <a:pt x="18778" y="50522"/>
                  </a:lnTo>
                  <a:lnTo>
                    <a:pt x="18814" y="51368"/>
                  </a:lnTo>
                  <a:lnTo>
                    <a:pt x="18904" y="52213"/>
                  </a:lnTo>
                  <a:lnTo>
                    <a:pt x="19012" y="53058"/>
                  </a:lnTo>
                  <a:lnTo>
                    <a:pt x="19173" y="53886"/>
                  </a:lnTo>
                  <a:lnTo>
                    <a:pt x="19371" y="54713"/>
                  </a:lnTo>
                  <a:lnTo>
                    <a:pt x="19605" y="55522"/>
                  </a:lnTo>
                  <a:lnTo>
                    <a:pt x="19749" y="55936"/>
                  </a:lnTo>
                  <a:lnTo>
                    <a:pt x="19893" y="56332"/>
                  </a:lnTo>
                  <a:lnTo>
                    <a:pt x="20163" y="57033"/>
                  </a:lnTo>
                  <a:lnTo>
                    <a:pt x="20486" y="57735"/>
                  </a:lnTo>
                  <a:lnTo>
                    <a:pt x="20846" y="58400"/>
                  </a:lnTo>
                  <a:lnTo>
                    <a:pt x="21224" y="59066"/>
                  </a:lnTo>
                  <a:lnTo>
                    <a:pt x="21655" y="59695"/>
                  </a:lnTo>
                  <a:lnTo>
                    <a:pt x="22105" y="60325"/>
                  </a:lnTo>
                  <a:lnTo>
                    <a:pt x="22591" y="60918"/>
                  </a:lnTo>
                  <a:lnTo>
                    <a:pt x="23094" y="61476"/>
                  </a:lnTo>
                  <a:lnTo>
                    <a:pt x="23634" y="62015"/>
                  </a:lnTo>
                  <a:lnTo>
                    <a:pt x="24191" y="62519"/>
                  </a:lnTo>
                  <a:lnTo>
                    <a:pt x="24785" y="63004"/>
                  </a:lnTo>
                  <a:lnTo>
                    <a:pt x="25396" y="63454"/>
                  </a:lnTo>
                  <a:lnTo>
                    <a:pt x="26026" y="63850"/>
                  </a:lnTo>
                  <a:lnTo>
                    <a:pt x="26350" y="64048"/>
                  </a:lnTo>
                  <a:lnTo>
                    <a:pt x="26673" y="64227"/>
                  </a:lnTo>
                  <a:lnTo>
                    <a:pt x="27015" y="64389"/>
                  </a:lnTo>
                  <a:lnTo>
                    <a:pt x="27357" y="64551"/>
                  </a:lnTo>
                  <a:lnTo>
                    <a:pt x="27699" y="64713"/>
                  </a:lnTo>
                  <a:lnTo>
                    <a:pt x="28040" y="64839"/>
                  </a:lnTo>
                  <a:lnTo>
                    <a:pt x="2804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4020000" algn="bl" rotWithShape="0">
                <a:schemeClr val="accent3">
                  <a:alpha val="1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6" name="Google Shape;276;p13"/>
          <p:cNvSpPr/>
          <p:nvPr/>
        </p:nvSpPr>
        <p:spPr>
          <a:xfrm>
            <a:off x="8614350" y="13590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3"/>
          <p:cNvSpPr/>
          <p:nvPr/>
        </p:nvSpPr>
        <p:spPr>
          <a:xfrm flipH="1">
            <a:off x="8853049" y="1504563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3"/>
          <p:cNvSpPr/>
          <p:nvPr/>
        </p:nvSpPr>
        <p:spPr>
          <a:xfrm rot="10800000" flipH="1">
            <a:off x="8538150" y="3184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3"/>
          <p:cNvSpPr/>
          <p:nvPr/>
        </p:nvSpPr>
        <p:spPr>
          <a:xfrm rot="10800000" flipH="1">
            <a:off x="8884650" y="358452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3"/>
          <p:cNvSpPr/>
          <p:nvPr/>
        </p:nvSpPr>
        <p:spPr>
          <a:xfrm rot="10800000">
            <a:off x="8929249" y="2909413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1" name="Google Shape;281;p13"/>
          <p:cNvGrpSpPr/>
          <p:nvPr/>
        </p:nvGrpSpPr>
        <p:grpSpPr>
          <a:xfrm rot="-5400000">
            <a:off x="75725" y="3132838"/>
            <a:ext cx="409500" cy="463375"/>
            <a:chOff x="156150" y="2997438"/>
            <a:chExt cx="409500" cy="463375"/>
          </a:xfrm>
        </p:grpSpPr>
        <p:sp>
          <p:nvSpPr>
            <p:cNvPr id="282" name="Google Shape;282;p13"/>
            <p:cNvSpPr/>
            <p:nvPr/>
          </p:nvSpPr>
          <p:spPr>
            <a:xfrm>
              <a:off x="156150" y="3334513"/>
              <a:ext cx="126300" cy="1263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3"/>
            <p:cNvSpPr/>
            <p:nvPr/>
          </p:nvSpPr>
          <p:spPr>
            <a:xfrm>
              <a:off x="502650" y="2997438"/>
              <a:ext cx="63000" cy="6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4" name="Google Shape;284;p13"/>
          <p:cNvGrpSpPr/>
          <p:nvPr/>
        </p:nvGrpSpPr>
        <p:grpSpPr>
          <a:xfrm rot="-5400000">
            <a:off x="8594175" y="3933163"/>
            <a:ext cx="409500" cy="463375"/>
            <a:chOff x="156150" y="2997438"/>
            <a:chExt cx="409500" cy="463375"/>
          </a:xfrm>
        </p:grpSpPr>
        <p:sp>
          <p:nvSpPr>
            <p:cNvPr id="285" name="Google Shape;285;p13"/>
            <p:cNvSpPr/>
            <p:nvPr/>
          </p:nvSpPr>
          <p:spPr>
            <a:xfrm>
              <a:off x="156150" y="3334513"/>
              <a:ext cx="126300" cy="1263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3"/>
            <p:cNvSpPr/>
            <p:nvPr/>
          </p:nvSpPr>
          <p:spPr>
            <a:xfrm>
              <a:off x="502650" y="2997438"/>
              <a:ext cx="63000" cy="6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287;p13"/>
          <p:cNvSpPr/>
          <p:nvPr/>
        </p:nvSpPr>
        <p:spPr>
          <a:xfrm>
            <a:off x="512175" y="12146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bg>
      <p:bgPr>
        <a:solidFill>
          <a:srgbClr val="F4EAD7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"/>
          <p:cNvSpPr/>
          <p:nvPr/>
        </p:nvSpPr>
        <p:spPr>
          <a:xfrm>
            <a:off x="1252331" y="1969083"/>
            <a:ext cx="3171067" cy="14197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" name="Google Shape;176;p14"/>
          <p:cNvSpPr/>
          <p:nvPr/>
        </p:nvSpPr>
        <p:spPr>
          <a:xfrm>
            <a:off x="1" y="4220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7" name="Google Shape;177;p14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8" name="Google Shape;178;p14"/>
          <p:cNvSpPr/>
          <p:nvPr/>
        </p:nvSpPr>
        <p:spPr>
          <a:xfrm>
            <a:off x="8607572" y="7846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7475997" y="3490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0" name="Google Shape;180;p14"/>
          <p:cNvSpPr/>
          <p:nvPr/>
        </p:nvSpPr>
        <p:spPr>
          <a:xfrm>
            <a:off x="1421372" y="6188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245722" y="18520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2" name="Google Shape;182;p14"/>
          <p:cNvGrpSpPr/>
          <p:nvPr/>
        </p:nvGrpSpPr>
        <p:grpSpPr>
          <a:xfrm>
            <a:off x="486506" y="2330260"/>
            <a:ext cx="151241" cy="137891"/>
            <a:chOff x="1474943" y="3859420"/>
            <a:chExt cx="118956" cy="108456"/>
          </a:xfrm>
        </p:grpSpPr>
        <p:sp>
          <p:nvSpPr>
            <p:cNvPr id="183" name="Google Shape;183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6" name="Google Shape;186;p14"/>
          <p:cNvGrpSpPr/>
          <p:nvPr/>
        </p:nvGrpSpPr>
        <p:grpSpPr>
          <a:xfrm>
            <a:off x="8649981" y="2330260"/>
            <a:ext cx="151241" cy="137891"/>
            <a:chOff x="1474943" y="3859420"/>
            <a:chExt cx="118956" cy="108456"/>
          </a:xfrm>
        </p:grpSpPr>
        <p:sp>
          <p:nvSpPr>
            <p:cNvPr id="187" name="Google Shape;187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0" name="Google Shape;190;p14"/>
          <p:cNvGrpSpPr/>
          <p:nvPr/>
        </p:nvGrpSpPr>
        <p:grpSpPr>
          <a:xfrm>
            <a:off x="2992131" y="219360"/>
            <a:ext cx="151241" cy="137891"/>
            <a:chOff x="1474943" y="3859420"/>
            <a:chExt cx="118956" cy="108456"/>
          </a:xfrm>
        </p:grpSpPr>
        <p:sp>
          <p:nvSpPr>
            <p:cNvPr id="191" name="Google Shape;191;p14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94" name="Google Shape;194;p14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95" name="Google Shape;195;p14"/>
          <p:cNvSpPr/>
          <p:nvPr/>
        </p:nvSpPr>
        <p:spPr>
          <a:xfrm flipH="1">
            <a:off x="8050327" y="134172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6" name="Google Shape;196;p14"/>
          <p:cNvSpPr txBox="1">
            <a:spLocks noGrp="1"/>
          </p:cNvSpPr>
          <p:nvPr>
            <p:ph type="body" idx="1"/>
          </p:nvPr>
        </p:nvSpPr>
        <p:spPr>
          <a:xfrm>
            <a:off x="718650" y="1217578"/>
            <a:ext cx="77067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2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53859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rgbClr val="F4EAD7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/>
          <p:nvPr/>
        </p:nvSpPr>
        <p:spPr>
          <a:xfrm>
            <a:off x="1204431" y="117958"/>
            <a:ext cx="3171067" cy="14197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9" name="Google Shape;199;p15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00" name="Google Shape;200;p15"/>
          <p:cNvSpPr/>
          <p:nvPr/>
        </p:nvSpPr>
        <p:spPr>
          <a:xfrm>
            <a:off x="1171297" y="610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1" name="Google Shape;201;p15"/>
          <p:cNvGrpSpPr/>
          <p:nvPr/>
        </p:nvGrpSpPr>
        <p:grpSpPr>
          <a:xfrm>
            <a:off x="7141056" y="271110"/>
            <a:ext cx="151241" cy="137891"/>
            <a:chOff x="1474943" y="3859420"/>
            <a:chExt cx="118956" cy="108456"/>
          </a:xfrm>
        </p:grpSpPr>
        <p:sp>
          <p:nvSpPr>
            <p:cNvPr id="202" name="Google Shape;202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05" name="Google Shape;205;p15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6" name="Google Shape;206;p15"/>
          <p:cNvSpPr/>
          <p:nvPr/>
        </p:nvSpPr>
        <p:spPr>
          <a:xfrm flipH="1">
            <a:off x="8050327" y="271102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7" name="Google Shape;207;p15"/>
          <p:cNvSpPr/>
          <p:nvPr/>
        </p:nvSpPr>
        <p:spPr>
          <a:xfrm>
            <a:off x="-7978" y="26996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8" name="Google Shape;208;p15"/>
          <p:cNvSpPr/>
          <p:nvPr/>
        </p:nvSpPr>
        <p:spPr>
          <a:xfrm>
            <a:off x="8741072" y="145518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9" name="Google Shape;209;p15"/>
          <p:cNvGrpSpPr/>
          <p:nvPr/>
        </p:nvGrpSpPr>
        <p:grpSpPr>
          <a:xfrm>
            <a:off x="8681056" y="2808435"/>
            <a:ext cx="151241" cy="137891"/>
            <a:chOff x="1474943" y="3859420"/>
            <a:chExt cx="118956" cy="108456"/>
          </a:xfrm>
        </p:grpSpPr>
        <p:sp>
          <p:nvSpPr>
            <p:cNvPr id="210" name="Google Shape;210;p15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13" name="Google Shape;213;p15"/>
          <p:cNvSpPr/>
          <p:nvPr/>
        </p:nvSpPr>
        <p:spPr>
          <a:xfrm>
            <a:off x="7655897" y="22627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2006722" y="2946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8964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Title and one column 2">
    <p:bg>
      <p:bgPr>
        <a:solidFill>
          <a:srgbClr val="F4EAD7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"/>
          <p:cNvSpPr/>
          <p:nvPr/>
        </p:nvSpPr>
        <p:spPr>
          <a:xfrm>
            <a:off x="5939274" y="258747"/>
            <a:ext cx="1891291" cy="846764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7" name="Google Shape;237;p17"/>
          <p:cNvSpPr/>
          <p:nvPr/>
        </p:nvSpPr>
        <p:spPr>
          <a:xfrm>
            <a:off x="58402" y="501706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8" name="Google Shape;238;p17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239" name="Google Shape;239;p17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0" name="Google Shape;240;p17"/>
          <p:cNvSpPr/>
          <p:nvPr/>
        </p:nvSpPr>
        <p:spPr>
          <a:xfrm>
            <a:off x="434122" y="30288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41" name="Google Shape;241;p17"/>
          <p:cNvGrpSpPr/>
          <p:nvPr/>
        </p:nvGrpSpPr>
        <p:grpSpPr>
          <a:xfrm>
            <a:off x="2146156" y="1447335"/>
            <a:ext cx="151241" cy="137891"/>
            <a:chOff x="1474943" y="3859420"/>
            <a:chExt cx="118956" cy="108456"/>
          </a:xfrm>
        </p:grpSpPr>
        <p:sp>
          <p:nvSpPr>
            <p:cNvPr id="242" name="Google Shape;242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8236531" y="2296260"/>
            <a:ext cx="151241" cy="137891"/>
            <a:chOff x="1474943" y="3859420"/>
            <a:chExt cx="118956" cy="108456"/>
          </a:xfrm>
        </p:grpSpPr>
        <p:sp>
          <p:nvSpPr>
            <p:cNvPr id="246" name="Google Shape;246;p17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Google Shape;248;p17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49" name="Google Shape;249;p17"/>
          <p:cNvSpPr/>
          <p:nvPr/>
        </p:nvSpPr>
        <p:spPr>
          <a:xfrm>
            <a:off x="1320522" y="37230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0" name="Google Shape;250;p17"/>
          <p:cNvSpPr/>
          <p:nvPr/>
        </p:nvSpPr>
        <p:spPr>
          <a:xfrm>
            <a:off x="7223877" y="2763881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1" name="Google Shape;251;p17"/>
          <p:cNvSpPr/>
          <p:nvPr/>
        </p:nvSpPr>
        <p:spPr>
          <a:xfrm>
            <a:off x="1008597" y="179638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2" name="Google Shape;252;p17"/>
          <p:cNvSpPr/>
          <p:nvPr/>
        </p:nvSpPr>
        <p:spPr>
          <a:xfrm>
            <a:off x="8832297" y="9379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3160624" y="2241819"/>
            <a:ext cx="2844300" cy="10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Barlow Medium"/>
              <a:buNone/>
              <a:defRPr sz="2800">
                <a:latin typeface="Sriracha"/>
                <a:ea typeface="Sriracha"/>
                <a:cs typeface="Sriracha"/>
                <a:sym typeface="Srirach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/>
          <p:nvPr/>
        </p:nvSpPr>
        <p:spPr>
          <a:xfrm>
            <a:off x="7611497" y="11055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1296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5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8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57" name="Google Shape;257;p18"/>
          <p:cNvGrpSpPr/>
          <p:nvPr/>
        </p:nvGrpSpPr>
        <p:grpSpPr>
          <a:xfrm>
            <a:off x="8236531" y="2296260"/>
            <a:ext cx="151241" cy="137891"/>
            <a:chOff x="1474943" y="3859420"/>
            <a:chExt cx="118956" cy="108456"/>
          </a:xfrm>
        </p:grpSpPr>
        <p:sp>
          <p:nvSpPr>
            <p:cNvPr id="258" name="Google Shape;258;p18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9" name="Google Shape;259;p18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0" name="Google Shape;260;p18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61" name="Google Shape;261;p18"/>
          <p:cNvSpPr/>
          <p:nvPr/>
        </p:nvSpPr>
        <p:spPr>
          <a:xfrm>
            <a:off x="7223877" y="2763881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2" name="Google Shape;262;p18"/>
          <p:cNvSpPr/>
          <p:nvPr/>
        </p:nvSpPr>
        <p:spPr>
          <a:xfrm>
            <a:off x="8832297" y="9379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3" name="Google Shape;263;p18"/>
          <p:cNvSpPr txBox="1">
            <a:spLocks noGrp="1"/>
          </p:cNvSpPr>
          <p:nvPr>
            <p:ph type="title"/>
          </p:nvPr>
        </p:nvSpPr>
        <p:spPr>
          <a:xfrm>
            <a:off x="4134500" y="272948"/>
            <a:ext cx="3891300" cy="11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81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100"/>
            </a:lvl9pPr>
          </a:lstStyle>
          <a:p>
            <a:endParaRPr/>
          </a:p>
        </p:txBody>
      </p:sp>
      <p:sp>
        <p:nvSpPr>
          <p:cNvPr id="264" name="Google Shape;264;p18"/>
          <p:cNvSpPr txBox="1">
            <a:spLocks noGrp="1"/>
          </p:cNvSpPr>
          <p:nvPr>
            <p:ph type="subTitle" idx="1"/>
          </p:nvPr>
        </p:nvSpPr>
        <p:spPr>
          <a:xfrm>
            <a:off x="4459850" y="1935750"/>
            <a:ext cx="3240600" cy="12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265" name="Google Shape;265;p18"/>
          <p:cNvSpPr txBox="1"/>
          <p:nvPr/>
        </p:nvSpPr>
        <p:spPr>
          <a:xfrm>
            <a:off x="4257350" y="3553025"/>
            <a:ext cx="3645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CREDITS: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This presentation template was created by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including icon by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, 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Barlow Medium"/>
                <a:ea typeface="Barlow Medium"/>
                <a:cs typeface="Barlow Medium"/>
                <a:sym typeface="Barlow Medium"/>
              </a:rPr>
              <a:t>and infographics &amp; images from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46AA9E"/>
                </a:solidFill>
                <a:effectLst/>
                <a:uLnTx/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46AA9E"/>
              </a:solidFill>
              <a:effectLst/>
              <a:uLnTx/>
              <a:uFillTx/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66" name="Google Shape;266;p18"/>
          <p:cNvSpPr/>
          <p:nvPr/>
        </p:nvSpPr>
        <p:spPr>
          <a:xfrm>
            <a:off x="2133252" y="122806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7" name="Google Shape;267;p18"/>
          <p:cNvSpPr/>
          <p:nvPr/>
        </p:nvSpPr>
        <p:spPr>
          <a:xfrm>
            <a:off x="218172" y="1535241"/>
            <a:ext cx="3707502" cy="16599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527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0" name="Google Shape;270;p19"/>
          <p:cNvGrpSpPr/>
          <p:nvPr/>
        </p:nvGrpSpPr>
        <p:grpSpPr>
          <a:xfrm>
            <a:off x="8236531" y="2296260"/>
            <a:ext cx="151241" cy="137891"/>
            <a:chOff x="1474943" y="3859420"/>
            <a:chExt cx="118956" cy="108456"/>
          </a:xfrm>
        </p:grpSpPr>
        <p:sp>
          <p:nvSpPr>
            <p:cNvPr id="271" name="Google Shape;271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3" name="Google Shape;273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4" name="Google Shape;274;p19"/>
          <p:cNvSpPr/>
          <p:nvPr/>
        </p:nvSpPr>
        <p:spPr>
          <a:xfrm>
            <a:off x="7223877" y="2763881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5" name="Google Shape;275;p19"/>
          <p:cNvSpPr/>
          <p:nvPr/>
        </p:nvSpPr>
        <p:spPr>
          <a:xfrm>
            <a:off x="8832297" y="9379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6" name="Google Shape;276;p19"/>
          <p:cNvSpPr/>
          <p:nvPr/>
        </p:nvSpPr>
        <p:spPr>
          <a:xfrm>
            <a:off x="2133252" y="122806"/>
            <a:ext cx="1699644" cy="760965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7" name="Google Shape;277;p19"/>
          <p:cNvSpPr/>
          <p:nvPr/>
        </p:nvSpPr>
        <p:spPr>
          <a:xfrm>
            <a:off x="218172" y="1535241"/>
            <a:ext cx="3707502" cy="16599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8" name="Google Shape;278;p19"/>
          <p:cNvGrpSpPr/>
          <p:nvPr/>
        </p:nvGrpSpPr>
        <p:grpSpPr>
          <a:xfrm>
            <a:off x="3774431" y="3363647"/>
            <a:ext cx="151241" cy="137891"/>
            <a:chOff x="1474943" y="3859420"/>
            <a:chExt cx="118956" cy="108456"/>
          </a:xfrm>
        </p:grpSpPr>
        <p:sp>
          <p:nvSpPr>
            <p:cNvPr id="279" name="Google Shape;279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1" name="Google Shape;281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2" name="Google Shape;282;p19"/>
          <p:cNvSpPr/>
          <p:nvPr/>
        </p:nvSpPr>
        <p:spPr>
          <a:xfrm>
            <a:off x="3310772" y="14527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3" name="Google Shape;283;p19"/>
          <p:cNvSpPr/>
          <p:nvPr/>
        </p:nvSpPr>
        <p:spPr>
          <a:xfrm>
            <a:off x="358547" y="18076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4" name="Google Shape;284;p19"/>
          <p:cNvSpPr/>
          <p:nvPr/>
        </p:nvSpPr>
        <p:spPr>
          <a:xfrm>
            <a:off x="6773672" y="18076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85" name="Google Shape;285;p19"/>
          <p:cNvGrpSpPr/>
          <p:nvPr/>
        </p:nvGrpSpPr>
        <p:grpSpPr>
          <a:xfrm>
            <a:off x="901456" y="745885"/>
            <a:ext cx="151241" cy="137891"/>
            <a:chOff x="1474943" y="3859420"/>
            <a:chExt cx="118956" cy="108456"/>
          </a:xfrm>
        </p:grpSpPr>
        <p:sp>
          <p:nvSpPr>
            <p:cNvPr id="286" name="Google Shape;286;p19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89" name="Google Shape;289;p19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24866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0"/>
          <p:cNvSpPr/>
          <p:nvPr/>
        </p:nvSpPr>
        <p:spPr>
          <a:xfrm>
            <a:off x="1204431" y="117958"/>
            <a:ext cx="3171067" cy="1419716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2" name="Google Shape;292;p20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3" name="Google Shape;293;p20"/>
          <p:cNvSpPr/>
          <p:nvPr/>
        </p:nvSpPr>
        <p:spPr>
          <a:xfrm flipH="1">
            <a:off x="8050327" y="271102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4" name="Google Shape;294;p20"/>
          <p:cNvSpPr/>
          <p:nvPr/>
        </p:nvSpPr>
        <p:spPr>
          <a:xfrm>
            <a:off x="-7978" y="2699677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5" name="Google Shape;295;p20"/>
          <p:cNvSpPr/>
          <p:nvPr/>
        </p:nvSpPr>
        <p:spPr>
          <a:xfrm>
            <a:off x="1171297" y="610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6" name="Google Shape;296;p20"/>
          <p:cNvSpPr/>
          <p:nvPr/>
        </p:nvSpPr>
        <p:spPr>
          <a:xfrm>
            <a:off x="8741072" y="145518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97" name="Google Shape;297;p20"/>
          <p:cNvGrpSpPr/>
          <p:nvPr/>
        </p:nvGrpSpPr>
        <p:grpSpPr>
          <a:xfrm>
            <a:off x="7141056" y="271110"/>
            <a:ext cx="151241" cy="137891"/>
            <a:chOff x="1474943" y="3859420"/>
            <a:chExt cx="118956" cy="108456"/>
          </a:xfrm>
        </p:grpSpPr>
        <p:sp>
          <p:nvSpPr>
            <p:cNvPr id="298" name="Google Shape;298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9" name="Google Shape;299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Google Shape;300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01" name="Google Shape;301;p20"/>
          <p:cNvGrpSpPr/>
          <p:nvPr/>
        </p:nvGrpSpPr>
        <p:grpSpPr>
          <a:xfrm>
            <a:off x="8681056" y="2808435"/>
            <a:ext cx="151241" cy="137891"/>
            <a:chOff x="1474943" y="3859420"/>
            <a:chExt cx="118956" cy="108456"/>
          </a:xfrm>
        </p:grpSpPr>
        <p:sp>
          <p:nvSpPr>
            <p:cNvPr id="302" name="Google Shape;302;p20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Google Shape;303;p20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05" name="Google Shape;305;p20"/>
          <p:cNvSpPr/>
          <p:nvPr/>
        </p:nvSpPr>
        <p:spPr>
          <a:xfrm>
            <a:off x="7655897" y="22627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6" name="Google Shape;306;p20"/>
          <p:cNvSpPr/>
          <p:nvPr/>
        </p:nvSpPr>
        <p:spPr>
          <a:xfrm>
            <a:off x="2006722" y="2946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" name="Google Shape;307;p20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75658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1"/>
          <p:cNvSpPr/>
          <p:nvPr/>
        </p:nvSpPr>
        <p:spPr>
          <a:xfrm>
            <a:off x="1230374" y="2154080"/>
            <a:ext cx="1392747" cy="62352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0" name="Google Shape;310;p21"/>
          <p:cNvSpPr/>
          <p:nvPr/>
        </p:nvSpPr>
        <p:spPr>
          <a:xfrm>
            <a:off x="4" y="422078"/>
            <a:ext cx="1594511" cy="1109407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1" name="Google Shape;311;p21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2" name="Google Shape;312;p21"/>
          <p:cNvSpPr/>
          <p:nvPr/>
        </p:nvSpPr>
        <p:spPr>
          <a:xfrm>
            <a:off x="245722" y="185205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3" name="Google Shape;313;p21"/>
          <p:cNvGrpSpPr/>
          <p:nvPr/>
        </p:nvGrpSpPr>
        <p:grpSpPr>
          <a:xfrm>
            <a:off x="1620044" y="654660"/>
            <a:ext cx="151241" cy="137891"/>
            <a:chOff x="1474943" y="3859420"/>
            <a:chExt cx="118956" cy="108456"/>
          </a:xfrm>
        </p:grpSpPr>
        <p:sp>
          <p:nvSpPr>
            <p:cNvPr id="314" name="Google Shape;314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Google Shape;315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Google Shape;316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7" name="Google Shape;317;p21"/>
          <p:cNvSpPr/>
          <p:nvPr/>
        </p:nvSpPr>
        <p:spPr>
          <a:xfrm flipH="1">
            <a:off x="7549479" y="2154078"/>
            <a:ext cx="1594511" cy="1109407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8" name="Google Shape;318;p21"/>
          <p:cNvSpPr/>
          <p:nvPr/>
        </p:nvSpPr>
        <p:spPr>
          <a:xfrm>
            <a:off x="6265148" y="701906"/>
            <a:ext cx="1392747" cy="623529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19" name="Google Shape;319;p21"/>
          <p:cNvGrpSpPr/>
          <p:nvPr/>
        </p:nvGrpSpPr>
        <p:grpSpPr>
          <a:xfrm>
            <a:off x="8529106" y="3468310"/>
            <a:ext cx="151241" cy="137891"/>
            <a:chOff x="1474943" y="3859420"/>
            <a:chExt cx="118956" cy="108456"/>
          </a:xfrm>
        </p:grpSpPr>
        <p:sp>
          <p:nvSpPr>
            <p:cNvPr id="320" name="Google Shape;320;p21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1" name="Google Shape;321;p21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2" name="Google Shape;322;p21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23" name="Google Shape;323;p21"/>
          <p:cNvSpPr/>
          <p:nvPr/>
        </p:nvSpPr>
        <p:spPr>
          <a:xfrm>
            <a:off x="8636997" y="838706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4" name="Google Shape;324;p21"/>
          <p:cNvSpPr/>
          <p:nvPr/>
        </p:nvSpPr>
        <p:spPr>
          <a:xfrm>
            <a:off x="6915910" y="2243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5" name="Google Shape;325;p21"/>
          <p:cNvSpPr/>
          <p:nvPr/>
        </p:nvSpPr>
        <p:spPr>
          <a:xfrm>
            <a:off x="1650047" y="3290093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6" name="Google Shape;326;p21"/>
          <p:cNvSpPr/>
          <p:nvPr/>
        </p:nvSpPr>
        <p:spPr>
          <a:xfrm>
            <a:off x="809522" y="2667531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7" name="Google Shape;327;p21"/>
          <p:cNvSpPr txBox="1">
            <a:spLocks noGrp="1"/>
          </p:cNvSpPr>
          <p:nvPr>
            <p:ph type="title"/>
          </p:nvPr>
        </p:nvSpPr>
        <p:spPr>
          <a:xfrm>
            <a:off x="713225" y="3652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19288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>
              <a:buClrTx/>
              <a:defRPr/>
            </a:pPr>
            <a:fld id="{5FB25581-BD34-4DD7-BA05-7E0E523F70F4}" type="datetimeFigureOut">
              <a:rPr lang="en-US" sz="1350" kern="1200" smtClean="0"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sz="1350" kern="1200"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>
              <a:buClrTx/>
              <a:defRPr/>
            </a:pPr>
            <a:endParaRPr lang="en-US" sz="1350" kern="1200"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>
              <a:buClrTx/>
              <a:defRPr/>
            </a:pPr>
            <a:fld id="{388FB759-D793-4350-8E69-9EFD18834F18}" type="slidenum">
              <a:rPr lang="en-US" sz="1350" kern="1200" smtClean="0"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sz="1350" kern="120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314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94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4"/>
          <p:cNvSpPr txBox="1">
            <a:spLocks noGrp="1"/>
          </p:cNvSpPr>
          <p:nvPr>
            <p:ph type="title"/>
          </p:nvPr>
        </p:nvSpPr>
        <p:spPr>
          <a:xfrm>
            <a:off x="2896950" y="3243075"/>
            <a:ext cx="3350100" cy="404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91" name="Google Shape;291;p14"/>
          <p:cNvSpPr txBox="1">
            <a:spLocks noGrp="1"/>
          </p:cNvSpPr>
          <p:nvPr>
            <p:ph type="subTitle" idx="1"/>
          </p:nvPr>
        </p:nvSpPr>
        <p:spPr>
          <a:xfrm>
            <a:off x="1907250" y="958300"/>
            <a:ext cx="5329500" cy="198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4"/>
          <p:cNvSpPr/>
          <p:nvPr/>
        </p:nvSpPr>
        <p:spPr>
          <a:xfrm>
            <a:off x="0" y="-31944"/>
            <a:ext cx="9144125" cy="5175514"/>
          </a:xfrm>
          <a:custGeom>
            <a:avLst/>
            <a:gdLst/>
            <a:ahLst/>
            <a:cxnLst/>
            <a:rect l="l" t="t" r="r" b="b"/>
            <a:pathLst>
              <a:path w="128528" h="72746" extrusionOk="0">
                <a:moveTo>
                  <a:pt x="4179" y="0"/>
                </a:moveTo>
                <a:lnTo>
                  <a:pt x="3869" y="39"/>
                </a:lnTo>
                <a:lnTo>
                  <a:pt x="3579" y="78"/>
                </a:lnTo>
                <a:lnTo>
                  <a:pt x="3270" y="136"/>
                </a:lnTo>
                <a:lnTo>
                  <a:pt x="2980" y="213"/>
                </a:lnTo>
                <a:lnTo>
                  <a:pt x="2709" y="291"/>
                </a:lnTo>
                <a:lnTo>
                  <a:pt x="2438" y="387"/>
                </a:lnTo>
                <a:lnTo>
                  <a:pt x="1916" y="581"/>
                </a:lnTo>
                <a:lnTo>
                  <a:pt x="1452" y="813"/>
                </a:lnTo>
                <a:lnTo>
                  <a:pt x="1026" y="1026"/>
                </a:lnTo>
                <a:lnTo>
                  <a:pt x="678" y="1238"/>
                </a:lnTo>
                <a:lnTo>
                  <a:pt x="388" y="1432"/>
                </a:lnTo>
                <a:lnTo>
                  <a:pt x="175" y="1567"/>
                </a:lnTo>
                <a:lnTo>
                  <a:pt x="1" y="1703"/>
                </a:lnTo>
                <a:lnTo>
                  <a:pt x="1" y="72745"/>
                </a:lnTo>
                <a:lnTo>
                  <a:pt x="127696" y="72745"/>
                </a:lnTo>
                <a:lnTo>
                  <a:pt x="128528" y="37911"/>
                </a:lnTo>
                <a:lnTo>
                  <a:pt x="128353" y="37833"/>
                </a:lnTo>
                <a:lnTo>
                  <a:pt x="127831" y="37698"/>
                </a:lnTo>
                <a:lnTo>
                  <a:pt x="127483" y="37601"/>
                </a:lnTo>
                <a:lnTo>
                  <a:pt x="127058" y="37504"/>
                </a:lnTo>
                <a:lnTo>
                  <a:pt x="126574" y="37427"/>
                </a:lnTo>
                <a:lnTo>
                  <a:pt x="126052" y="37350"/>
                </a:lnTo>
                <a:lnTo>
                  <a:pt x="125491" y="37292"/>
                </a:lnTo>
                <a:lnTo>
                  <a:pt x="124872" y="37253"/>
                </a:lnTo>
                <a:lnTo>
                  <a:pt x="124253" y="37253"/>
                </a:lnTo>
                <a:lnTo>
                  <a:pt x="123595" y="37292"/>
                </a:lnTo>
                <a:lnTo>
                  <a:pt x="123247" y="37330"/>
                </a:lnTo>
                <a:lnTo>
                  <a:pt x="122918" y="37388"/>
                </a:lnTo>
                <a:lnTo>
                  <a:pt x="122570" y="37446"/>
                </a:lnTo>
                <a:lnTo>
                  <a:pt x="122222" y="37524"/>
                </a:lnTo>
                <a:lnTo>
                  <a:pt x="121874" y="37601"/>
                </a:lnTo>
                <a:lnTo>
                  <a:pt x="121545" y="37717"/>
                </a:lnTo>
                <a:lnTo>
                  <a:pt x="121197" y="37833"/>
                </a:lnTo>
                <a:lnTo>
                  <a:pt x="120849" y="37969"/>
                </a:lnTo>
                <a:lnTo>
                  <a:pt x="120520" y="38143"/>
                </a:lnTo>
                <a:lnTo>
                  <a:pt x="120191" y="38317"/>
                </a:lnTo>
                <a:lnTo>
                  <a:pt x="119862" y="38529"/>
                </a:lnTo>
                <a:lnTo>
                  <a:pt x="119553" y="38762"/>
                </a:lnTo>
                <a:lnTo>
                  <a:pt x="119243" y="39013"/>
                </a:lnTo>
                <a:lnTo>
                  <a:pt x="118953" y="39284"/>
                </a:lnTo>
                <a:lnTo>
                  <a:pt x="118663" y="39574"/>
                </a:lnTo>
                <a:lnTo>
                  <a:pt x="118373" y="39864"/>
                </a:lnTo>
                <a:lnTo>
                  <a:pt x="118102" y="40174"/>
                </a:lnTo>
                <a:lnTo>
                  <a:pt x="117851" y="40483"/>
                </a:lnTo>
                <a:lnTo>
                  <a:pt x="117348" y="41141"/>
                </a:lnTo>
                <a:lnTo>
                  <a:pt x="116903" y="41818"/>
                </a:lnTo>
                <a:lnTo>
                  <a:pt x="116497" y="42475"/>
                </a:lnTo>
                <a:lnTo>
                  <a:pt x="116110" y="43114"/>
                </a:lnTo>
                <a:lnTo>
                  <a:pt x="115781" y="43732"/>
                </a:lnTo>
                <a:lnTo>
                  <a:pt x="115259" y="44758"/>
                </a:lnTo>
                <a:lnTo>
                  <a:pt x="114911" y="45473"/>
                </a:lnTo>
                <a:lnTo>
                  <a:pt x="114814" y="45647"/>
                </a:lnTo>
                <a:lnTo>
                  <a:pt x="114775" y="45686"/>
                </a:lnTo>
                <a:lnTo>
                  <a:pt x="114756" y="45686"/>
                </a:lnTo>
                <a:lnTo>
                  <a:pt x="114679" y="45647"/>
                </a:lnTo>
                <a:lnTo>
                  <a:pt x="114524" y="45609"/>
                </a:lnTo>
                <a:lnTo>
                  <a:pt x="114273" y="45551"/>
                </a:lnTo>
                <a:lnTo>
                  <a:pt x="113944" y="45473"/>
                </a:lnTo>
                <a:lnTo>
                  <a:pt x="113538" y="45415"/>
                </a:lnTo>
                <a:lnTo>
                  <a:pt x="113093" y="45377"/>
                </a:lnTo>
                <a:lnTo>
                  <a:pt x="112571" y="45357"/>
                </a:lnTo>
                <a:lnTo>
                  <a:pt x="112029" y="45357"/>
                </a:lnTo>
                <a:lnTo>
                  <a:pt x="111429" y="45396"/>
                </a:lnTo>
                <a:lnTo>
                  <a:pt x="110810" y="45473"/>
                </a:lnTo>
                <a:lnTo>
                  <a:pt x="110501" y="45531"/>
                </a:lnTo>
                <a:lnTo>
                  <a:pt x="110172" y="45609"/>
                </a:lnTo>
                <a:lnTo>
                  <a:pt x="109863" y="45686"/>
                </a:lnTo>
                <a:lnTo>
                  <a:pt x="109534" y="45802"/>
                </a:lnTo>
                <a:lnTo>
                  <a:pt x="109205" y="45918"/>
                </a:lnTo>
                <a:lnTo>
                  <a:pt x="108876" y="46034"/>
                </a:lnTo>
                <a:lnTo>
                  <a:pt x="108547" y="46189"/>
                </a:lnTo>
                <a:lnTo>
                  <a:pt x="108238" y="46363"/>
                </a:lnTo>
                <a:lnTo>
                  <a:pt x="107909" y="46556"/>
                </a:lnTo>
                <a:lnTo>
                  <a:pt x="107600" y="46769"/>
                </a:lnTo>
                <a:lnTo>
                  <a:pt x="107290" y="47001"/>
                </a:lnTo>
                <a:lnTo>
                  <a:pt x="106981" y="47253"/>
                </a:lnTo>
                <a:lnTo>
                  <a:pt x="106420" y="47775"/>
                </a:lnTo>
                <a:lnTo>
                  <a:pt x="105936" y="48278"/>
                </a:lnTo>
                <a:lnTo>
                  <a:pt x="105511" y="48781"/>
                </a:lnTo>
                <a:lnTo>
                  <a:pt x="105163" y="49245"/>
                </a:lnTo>
                <a:lnTo>
                  <a:pt x="104872" y="49709"/>
                </a:lnTo>
                <a:lnTo>
                  <a:pt x="104640" y="50135"/>
                </a:lnTo>
                <a:lnTo>
                  <a:pt x="104447" y="50521"/>
                </a:lnTo>
                <a:lnTo>
                  <a:pt x="104292" y="50889"/>
                </a:lnTo>
                <a:lnTo>
                  <a:pt x="104176" y="51237"/>
                </a:lnTo>
                <a:lnTo>
                  <a:pt x="104099" y="51527"/>
                </a:lnTo>
                <a:lnTo>
                  <a:pt x="104041" y="51779"/>
                </a:lnTo>
                <a:lnTo>
                  <a:pt x="104002" y="52011"/>
                </a:lnTo>
                <a:lnTo>
                  <a:pt x="103983" y="52301"/>
                </a:lnTo>
                <a:lnTo>
                  <a:pt x="103983" y="52417"/>
                </a:lnTo>
                <a:lnTo>
                  <a:pt x="103828" y="52301"/>
                </a:lnTo>
                <a:lnTo>
                  <a:pt x="103383" y="52011"/>
                </a:lnTo>
                <a:lnTo>
                  <a:pt x="103054" y="51837"/>
                </a:lnTo>
                <a:lnTo>
                  <a:pt x="102687" y="51643"/>
                </a:lnTo>
                <a:lnTo>
                  <a:pt x="102242" y="51450"/>
                </a:lnTo>
                <a:lnTo>
                  <a:pt x="101758" y="51276"/>
                </a:lnTo>
                <a:lnTo>
                  <a:pt x="101236" y="51102"/>
                </a:lnTo>
                <a:lnTo>
                  <a:pt x="100675" y="50986"/>
                </a:lnTo>
                <a:lnTo>
                  <a:pt x="100366" y="50928"/>
                </a:lnTo>
                <a:lnTo>
                  <a:pt x="100076" y="50889"/>
                </a:lnTo>
                <a:lnTo>
                  <a:pt x="99766" y="50850"/>
                </a:lnTo>
                <a:lnTo>
                  <a:pt x="99109" y="50850"/>
                </a:lnTo>
                <a:lnTo>
                  <a:pt x="98780" y="50870"/>
                </a:lnTo>
                <a:lnTo>
                  <a:pt x="98451" y="50889"/>
                </a:lnTo>
                <a:lnTo>
                  <a:pt x="98122" y="50947"/>
                </a:lnTo>
                <a:lnTo>
                  <a:pt x="97774" y="51024"/>
                </a:lnTo>
                <a:lnTo>
                  <a:pt x="97426" y="51121"/>
                </a:lnTo>
                <a:lnTo>
                  <a:pt x="97078" y="51237"/>
                </a:lnTo>
                <a:lnTo>
                  <a:pt x="96730" y="51392"/>
                </a:lnTo>
                <a:lnTo>
                  <a:pt x="96401" y="51547"/>
                </a:lnTo>
                <a:lnTo>
                  <a:pt x="96072" y="51721"/>
                </a:lnTo>
                <a:lnTo>
                  <a:pt x="95762" y="51914"/>
                </a:lnTo>
                <a:lnTo>
                  <a:pt x="95472" y="52107"/>
                </a:lnTo>
                <a:lnTo>
                  <a:pt x="95221" y="52301"/>
                </a:lnTo>
                <a:lnTo>
                  <a:pt x="94969" y="52494"/>
                </a:lnTo>
                <a:lnTo>
                  <a:pt x="94718" y="52707"/>
                </a:lnTo>
                <a:lnTo>
                  <a:pt x="94505" y="52920"/>
                </a:lnTo>
                <a:lnTo>
                  <a:pt x="94292" y="53152"/>
                </a:lnTo>
                <a:lnTo>
                  <a:pt x="94118" y="53365"/>
                </a:lnTo>
                <a:lnTo>
                  <a:pt x="93770" y="53810"/>
                </a:lnTo>
                <a:lnTo>
                  <a:pt x="93480" y="54235"/>
                </a:lnTo>
                <a:lnTo>
                  <a:pt x="93248" y="54661"/>
                </a:lnTo>
                <a:lnTo>
                  <a:pt x="93055" y="55067"/>
                </a:lnTo>
                <a:lnTo>
                  <a:pt x="92880" y="55454"/>
                </a:lnTo>
                <a:lnTo>
                  <a:pt x="92764" y="55782"/>
                </a:lnTo>
                <a:lnTo>
                  <a:pt x="92687" y="56092"/>
                </a:lnTo>
                <a:lnTo>
                  <a:pt x="92571" y="56517"/>
                </a:lnTo>
                <a:lnTo>
                  <a:pt x="92552" y="56672"/>
                </a:lnTo>
                <a:lnTo>
                  <a:pt x="92242" y="56633"/>
                </a:lnTo>
                <a:lnTo>
                  <a:pt x="91894" y="56614"/>
                </a:lnTo>
                <a:lnTo>
                  <a:pt x="91488" y="56595"/>
                </a:lnTo>
                <a:lnTo>
                  <a:pt x="91024" y="56595"/>
                </a:lnTo>
                <a:lnTo>
                  <a:pt x="90792" y="56614"/>
                </a:lnTo>
                <a:lnTo>
                  <a:pt x="90540" y="56653"/>
                </a:lnTo>
                <a:lnTo>
                  <a:pt x="90308" y="56692"/>
                </a:lnTo>
                <a:lnTo>
                  <a:pt x="90095" y="56750"/>
                </a:lnTo>
                <a:lnTo>
                  <a:pt x="89883" y="56827"/>
                </a:lnTo>
                <a:lnTo>
                  <a:pt x="89689" y="56924"/>
                </a:lnTo>
                <a:lnTo>
                  <a:pt x="89496" y="57040"/>
                </a:lnTo>
                <a:lnTo>
                  <a:pt x="89341" y="57156"/>
                </a:lnTo>
                <a:lnTo>
                  <a:pt x="89206" y="57291"/>
                </a:lnTo>
                <a:lnTo>
                  <a:pt x="89070" y="57446"/>
                </a:lnTo>
                <a:lnTo>
                  <a:pt x="88954" y="57581"/>
                </a:lnTo>
                <a:lnTo>
                  <a:pt x="88838" y="57717"/>
                </a:lnTo>
                <a:lnTo>
                  <a:pt x="88683" y="58007"/>
                </a:lnTo>
                <a:lnTo>
                  <a:pt x="88548" y="58258"/>
                </a:lnTo>
                <a:lnTo>
                  <a:pt x="88471" y="58452"/>
                </a:lnTo>
                <a:lnTo>
                  <a:pt x="88413" y="58645"/>
                </a:lnTo>
                <a:lnTo>
                  <a:pt x="88316" y="58606"/>
                </a:lnTo>
                <a:lnTo>
                  <a:pt x="88045" y="58510"/>
                </a:lnTo>
                <a:lnTo>
                  <a:pt x="87600" y="58374"/>
                </a:lnTo>
                <a:lnTo>
                  <a:pt x="87329" y="58297"/>
                </a:lnTo>
                <a:lnTo>
                  <a:pt x="87039" y="58220"/>
                </a:lnTo>
                <a:lnTo>
                  <a:pt x="86691" y="58161"/>
                </a:lnTo>
                <a:lnTo>
                  <a:pt x="86324" y="58123"/>
                </a:lnTo>
                <a:lnTo>
                  <a:pt x="85937" y="58084"/>
                </a:lnTo>
                <a:lnTo>
                  <a:pt x="85511" y="58065"/>
                </a:lnTo>
                <a:lnTo>
                  <a:pt x="85086" y="58065"/>
                </a:lnTo>
                <a:lnTo>
                  <a:pt x="84622" y="58084"/>
                </a:lnTo>
                <a:lnTo>
                  <a:pt x="84138" y="58142"/>
                </a:lnTo>
                <a:lnTo>
                  <a:pt x="83654" y="58239"/>
                </a:lnTo>
                <a:lnTo>
                  <a:pt x="83403" y="58297"/>
                </a:lnTo>
                <a:lnTo>
                  <a:pt x="83171" y="58374"/>
                </a:lnTo>
                <a:lnTo>
                  <a:pt x="82958" y="58452"/>
                </a:lnTo>
                <a:lnTo>
                  <a:pt x="82726" y="58529"/>
                </a:lnTo>
                <a:lnTo>
                  <a:pt x="82339" y="58722"/>
                </a:lnTo>
                <a:lnTo>
                  <a:pt x="81972" y="58955"/>
                </a:lnTo>
                <a:lnTo>
                  <a:pt x="81643" y="59187"/>
                </a:lnTo>
                <a:lnTo>
                  <a:pt x="81353" y="59438"/>
                </a:lnTo>
                <a:lnTo>
                  <a:pt x="81101" y="59689"/>
                </a:lnTo>
                <a:lnTo>
                  <a:pt x="80869" y="59941"/>
                </a:lnTo>
                <a:lnTo>
                  <a:pt x="80676" y="60192"/>
                </a:lnTo>
                <a:lnTo>
                  <a:pt x="80502" y="60444"/>
                </a:lnTo>
                <a:lnTo>
                  <a:pt x="80366" y="60657"/>
                </a:lnTo>
                <a:lnTo>
                  <a:pt x="80270" y="60850"/>
                </a:lnTo>
                <a:lnTo>
                  <a:pt x="80134" y="61121"/>
                </a:lnTo>
                <a:lnTo>
                  <a:pt x="80076" y="61237"/>
                </a:lnTo>
                <a:lnTo>
                  <a:pt x="79902" y="61140"/>
                </a:lnTo>
                <a:lnTo>
                  <a:pt x="79670" y="61063"/>
                </a:lnTo>
                <a:lnTo>
                  <a:pt x="79361" y="60947"/>
                </a:lnTo>
                <a:lnTo>
                  <a:pt x="78974" y="60831"/>
                </a:lnTo>
                <a:lnTo>
                  <a:pt x="78529" y="60734"/>
                </a:lnTo>
                <a:lnTo>
                  <a:pt x="78007" y="60637"/>
                </a:lnTo>
                <a:lnTo>
                  <a:pt x="77426" y="60579"/>
                </a:lnTo>
                <a:lnTo>
                  <a:pt x="76479" y="60579"/>
                </a:lnTo>
                <a:lnTo>
                  <a:pt x="76130" y="60599"/>
                </a:lnTo>
                <a:lnTo>
                  <a:pt x="75782" y="60657"/>
                </a:lnTo>
                <a:lnTo>
                  <a:pt x="75415" y="60715"/>
                </a:lnTo>
                <a:lnTo>
                  <a:pt x="75047" y="60792"/>
                </a:lnTo>
                <a:lnTo>
                  <a:pt x="74680" y="60889"/>
                </a:lnTo>
                <a:lnTo>
                  <a:pt x="74293" y="61005"/>
                </a:lnTo>
                <a:lnTo>
                  <a:pt x="73887" y="61159"/>
                </a:lnTo>
                <a:lnTo>
                  <a:pt x="73500" y="61314"/>
                </a:lnTo>
                <a:lnTo>
                  <a:pt x="73094" y="61508"/>
                </a:lnTo>
                <a:lnTo>
                  <a:pt x="72688" y="61740"/>
                </a:lnTo>
                <a:lnTo>
                  <a:pt x="72262" y="61991"/>
                </a:lnTo>
                <a:lnTo>
                  <a:pt x="71856" y="62262"/>
                </a:lnTo>
                <a:lnTo>
                  <a:pt x="71430" y="62591"/>
                </a:lnTo>
                <a:lnTo>
                  <a:pt x="71334" y="62455"/>
                </a:lnTo>
                <a:lnTo>
                  <a:pt x="71218" y="62281"/>
                </a:lnTo>
                <a:lnTo>
                  <a:pt x="71044" y="62088"/>
                </a:lnTo>
                <a:lnTo>
                  <a:pt x="70811" y="61836"/>
                </a:lnTo>
                <a:lnTo>
                  <a:pt x="70541" y="61566"/>
                </a:lnTo>
                <a:lnTo>
                  <a:pt x="70212" y="61276"/>
                </a:lnTo>
                <a:lnTo>
                  <a:pt x="69825" y="60966"/>
                </a:lnTo>
                <a:lnTo>
                  <a:pt x="69380" y="60657"/>
                </a:lnTo>
                <a:lnTo>
                  <a:pt x="68897" y="60366"/>
                </a:lnTo>
                <a:lnTo>
                  <a:pt x="68626" y="60231"/>
                </a:lnTo>
                <a:lnTo>
                  <a:pt x="68355" y="60096"/>
                </a:lnTo>
                <a:lnTo>
                  <a:pt x="68046" y="59980"/>
                </a:lnTo>
                <a:lnTo>
                  <a:pt x="67755" y="59844"/>
                </a:lnTo>
                <a:lnTo>
                  <a:pt x="67427" y="59748"/>
                </a:lnTo>
                <a:lnTo>
                  <a:pt x="67078" y="59651"/>
                </a:lnTo>
                <a:lnTo>
                  <a:pt x="66730" y="59554"/>
                </a:lnTo>
                <a:lnTo>
                  <a:pt x="66363" y="59477"/>
                </a:lnTo>
                <a:lnTo>
                  <a:pt x="65976" y="59419"/>
                </a:lnTo>
                <a:lnTo>
                  <a:pt x="65589" y="59380"/>
                </a:lnTo>
                <a:lnTo>
                  <a:pt x="65183" y="59361"/>
                </a:lnTo>
                <a:lnTo>
                  <a:pt x="64757" y="59341"/>
                </a:lnTo>
                <a:lnTo>
                  <a:pt x="64255" y="59361"/>
                </a:lnTo>
                <a:lnTo>
                  <a:pt x="63790" y="59419"/>
                </a:lnTo>
                <a:lnTo>
                  <a:pt x="63345" y="59496"/>
                </a:lnTo>
                <a:lnTo>
                  <a:pt x="62939" y="59593"/>
                </a:lnTo>
                <a:lnTo>
                  <a:pt x="62552" y="59709"/>
                </a:lnTo>
                <a:lnTo>
                  <a:pt x="62204" y="59844"/>
                </a:lnTo>
                <a:lnTo>
                  <a:pt x="61895" y="59980"/>
                </a:lnTo>
                <a:lnTo>
                  <a:pt x="61605" y="60115"/>
                </a:lnTo>
                <a:lnTo>
                  <a:pt x="61353" y="60270"/>
                </a:lnTo>
                <a:lnTo>
                  <a:pt x="61140" y="60405"/>
                </a:lnTo>
                <a:lnTo>
                  <a:pt x="60792" y="60657"/>
                </a:lnTo>
                <a:lnTo>
                  <a:pt x="60599" y="60831"/>
                </a:lnTo>
                <a:lnTo>
                  <a:pt x="60522" y="60908"/>
                </a:lnTo>
                <a:lnTo>
                  <a:pt x="60483" y="60695"/>
                </a:lnTo>
                <a:lnTo>
                  <a:pt x="60425" y="60444"/>
                </a:lnTo>
                <a:lnTo>
                  <a:pt x="60328" y="60115"/>
                </a:lnTo>
                <a:lnTo>
                  <a:pt x="60193" y="59728"/>
                </a:lnTo>
                <a:lnTo>
                  <a:pt x="60019" y="59283"/>
                </a:lnTo>
                <a:lnTo>
                  <a:pt x="59787" y="58780"/>
                </a:lnTo>
                <a:lnTo>
                  <a:pt x="59496" y="58278"/>
                </a:lnTo>
                <a:lnTo>
                  <a:pt x="59322" y="58007"/>
                </a:lnTo>
                <a:lnTo>
                  <a:pt x="59129" y="57736"/>
                </a:lnTo>
                <a:lnTo>
                  <a:pt x="58936" y="57465"/>
                </a:lnTo>
                <a:lnTo>
                  <a:pt x="58703" y="57214"/>
                </a:lnTo>
                <a:lnTo>
                  <a:pt x="58471" y="56943"/>
                </a:lnTo>
                <a:lnTo>
                  <a:pt x="58220" y="56672"/>
                </a:lnTo>
                <a:lnTo>
                  <a:pt x="57930" y="56421"/>
                </a:lnTo>
                <a:lnTo>
                  <a:pt x="57640" y="56169"/>
                </a:lnTo>
                <a:lnTo>
                  <a:pt x="57311" y="55918"/>
                </a:lnTo>
                <a:lnTo>
                  <a:pt x="56963" y="55686"/>
                </a:lnTo>
                <a:lnTo>
                  <a:pt x="56595" y="55473"/>
                </a:lnTo>
                <a:lnTo>
                  <a:pt x="56208" y="55260"/>
                </a:lnTo>
                <a:lnTo>
                  <a:pt x="55783" y="55067"/>
                </a:lnTo>
                <a:lnTo>
                  <a:pt x="55357" y="54893"/>
                </a:lnTo>
                <a:lnTo>
                  <a:pt x="54874" y="54719"/>
                </a:lnTo>
                <a:lnTo>
                  <a:pt x="54390" y="54583"/>
                </a:lnTo>
                <a:lnTo>
                  <a:pt x="53887" y="54467"/>
                </a:lnTo>
                <a:lnTo>
                  <a:pt x="53384" y="54370"/>
                </a:lnTo>
                <a:lnTo>
                  <a:pt x="52882" y="54293"/>
                </a:lnTo>
                <a:lnTo>
                  <a:pt x="52398" y="54254"/>
                </a:lnTo>
                <a:lnTo>
                  <a:pt x="51934" y="54235"/>
                </a:lnTo>
                <a:lnTo>
                  <a:pt x="51450" y="54216"/>
                </a:lnTo>
                <a:lnTo>
                  <a:pt x="51005" y="54235"/>
                </a:lnTo>
                <a:lnTo>
                  <a:pt x="50560" y="54274"/>
                </a:lnTo>
                <a:lnTo>
                  <a:pt x="50116" y="54312"/>
                </a:lnTo>
                <a:lnTo>
                  <a:pt x="49690" y="54370"/>
                </a:lnTo>
                <a:lnTo>
                  <a:pt x="49284" y="54448"/>
                </a:lnTo>
                <a:lnTo>
                  <a:pt x="48878" y="54525"/>
                </a:lnTo>
                <a:lnTo>
                  <a:pt x="48491" y="54622"/>
                </a:lnTo>
                <a:lnTo>
                  <a:pt x="48123" y="54738"/>
                </a:lnTo>
                <a:lnTo>
                  <a:pt x="47427" y="54951"/>
                </a:lnTo>
                <a:lnTo>
                  <a:pt x="46789" y="55202"/>
                </a:lnTo>
                <a:lnTo>
                  <a:pt x="46228" y="55454"/>
                </a:lnTo>
                <a:lnTo>
                  <a:pt x="45725" y="55686"/>
                </a:lnTo>
                <a:lnTo>
                  <a:pt x="45319" y="55918"/>
                </a:lnTo>
                <a:lnTo>
                  <a:pt x="44971" y="56111"/>
                </a:lnTo>
                <a:lnTo>
                  <a:pt x="44739" y="56266"/>
                </a:lnTo>
                <a:lnTo>
                  <a:pt x="44526" y="56401"/>
                </a:lnTo>
                <a:lnTo>
                  <a:pt x="44545" y="56169"/>
                </a:lnTo>
                <a:lnTo>
                  <a:pt x="44565" y="55898"/>
                </a:lnTo>
                <a:lnTo>
                  <a:pt x="44565" y="55550"/>
                </a:lnTo>
                <a:lnTo>
                  <a:pt x="44526" y="55125"/>
                </a:lnTo>
                <a:lnTo>
                  <a:pt x="44487" y="54641"/>
                </a:lnTo>
                <a:lnTo>
                  <a:pt x="44410" y="54100"/>
                </a:lnTo>
                <a:lnTo>
                  <a:pt x="44274" y="53519"/>
                </a:lnTo>
                <a:lnTo>
                  <a:pt x="44197" y="53229"/>
                </a:lnTo>
                <a:lnTo>
                  <a:pt x="44100" y="52920"/>
                </a:lnTo>
                <a:lnTo>
                  <a:pt x="44004" y="52610"/>
                </a:lnTo>
                <a:lnTo>
                  <a:pt x="43888" y="52282"/>
                </a:lnTo>
                <a:lnTo>
                  <a:pt x="43733" y="51972"/>
                </a:lnTo>
                <a:lnTo>
                  <a:pt x="43578" y="51663"/>
                </a:lnTo>
                <a:lnTo>
                  <a:pt x="43404" y="51353"/>
                </a:lnTo>
                <a:lnTo>
                  <a:pt x="43211" y="51024"/>
                </a:lnTo>
                <a:lnTo>
                  <a:pt x="42998" y="50734"/>
                </a:lnTo>
                <a:lnTo>
                  <a:pt x="42766" y="50425"/>
                </a:lnTo>
                <a:lnTo>
                  <a:pt x="42495" y="50135"/>
                </a:lnTo>
                <a:lnTo>
                  <a:pt x="42224" y="49844"/>
                </a:lnTo>
                <a:lnTo>
                  <a:pt x="41915" y="49574"/>
                </a:lnTo>
                <a:lnTo>
                  <a:pt x="41586" y="49303"/>
                </a:lnTo>
                <a:lnTo>
                  <a:pt x="41238" y="49051"/>
                </a:lnTo>
                <a:lnTo>
                  <a:pt x="40851" y="48800"/>
                </a:lnTo>
                <a:lnTo>
                  <a:pt x="40445" y="48587"/>
                </a:lnTo>
                <a:lnTo>
                  <a:pt x="40058" y="48394"/>
                </a:lnTo>
                <a:lnTo>
                  <a:pt x="39690" y="48220"/>
                </a:lnTo>
                <a:lnTo>
                  <a:pt x="39304" y="48084"/>
                </a:lnTo>
                <a:lnTo>
                  <a:pt x="38936" y="47949"/>
                </a:lnTo>
                <a:lnTo>
                  <a:pt x="38569" y="47833"/>
                </a:lnTo>
                <a:lnTo>
                  <a:pt x="38201" y="47736"/>
                </a:lnTo>
                <a:lnTo>
                  <a:pt x="37853" y="47659"/>
                </a:lnTo>
                <a:lnTo>
                  <a:pt x="37505" y="47601"/>
                </a:lnTo>
                <a:lnTo>
                  <a:pt x="37157" y="47543"/>
                </a:lnTo>
                <a:lnTo>
                  <a:pt x="36828" y="47523"/>
                </a:lnTo>
                <a:lnTo>
                  <a:pt x="36499" y="47485"/>
                </a:lnTo>
                <a:lnTo>
                  <a:pt x="35880" y="47485"/>
                </a:lnTo>
                <a:lnTo>
                  <a:pt x="35319" y="47504"/>
                </a:lnTo>
                <a:lnTo>
                  <a:pt x="34797" y="47562"/>
                </a:lnTo>
                <a:lnTo>
                  <a:pt x="34333" y="47620"/>
                </a:lnTo>
                <a:lnTo>
                  <a:pt x="33907" y="47717"/>
                </a:lnTo>
                <a:lnTo>
                  <a:pt x="33559" y="47794"/>
                </a:lnTo>
                <a:lnTo>
                  <a:pt x="33095" y="47949"/>
                </a:lnTo>
                <a:lnTo>
                  <a:pt x="32921" y="48007"/>
                </a:lnTo>
                <a:lnTo>
                  <a:pt x="32959" y="47930"/>
                </a:lnTo>
                <a:lnTo>
                  <a:pt x="33075" y="47698"/>
                </a:lnTo>
                <a:lnTo>
                  <a:pt x="33192" y="47349"/>
                </a:lnTo>
                <a:lnTo>
                  <a:pt x="33250" y="47117"/>
                </a:lnTo>
                <a:lnTo>
                  <a:pt x="33308" y="46885"/>
                </a:lnTo>
                <a:lnTo>
                  <a:pt x="33327" y="46614"/>
                </a:lnTo>
                <a:lnTo>
                  <a:pt x="33346" y="46324"/>
                </a:lnTo>
                <a:lnTo>
                  <a:pt x="33346" y="46015"/>
                </a:lnTo>
                <a:lnTo>
                  <a:pt x="33288" y="45705"/>
                </a:lnTo>
                <a:lnTo>
                  <a:pt x="33211" y="45357"/>
                </a:lnTo>
                <a:lnTo>
                  <a:pt x="33095" y="45028"/>
                </a:lnTo>
                <a:lnTo>
                  <a:pt x="32940" y="44680"/>
                </a:lnTo>
                <a:lnTo>
                  <a:pt x="32727" y="44332"/>
                </a:lnTo>
                <a:lnTo>
                  <a:pt x="32592" y="44158"/>
                </a:lnTo>
                <a:lnTo>
                  <a:pt x="32457" y="44003"/>
                </a:lnTo>
                <a:lnTo>
                  <a:pt x="32321" y="43868"/>
                </a:lnTo>
                <a:lnTo>
                  <a:pt x="32166" y="43732"/>
                </a:lnTo>
                <a:lnTo>
                  <a:pt x="32012" y="43616"/>
                </a:lnTo>
                <a:lnTo>
                  <a:pt x="31857" y="43520"/>
                </a:lnTo>
                <a:lnTo>
                  <a:pt x="31702" y="43442"/>
                </a:lnTo>
                <a:lnTo>
                  <a:pt x="31528" y="43365"/>
                </a:lnTo>
                <a:lnTo>
                  <a:pt x="31180" y="43249"/>
                </a:lnTo>
                <a:lnTo>
                  <a:pt x="30832" y="43152"/>
                </a:lnTo>
                <a:lnTo>
                  <a:pt x="30484" y="43114"/>
                </a:lnTo>
                <a:lnTo>
                  <a:pt x="30135" y="43075"/>
                </a:lnTo>
                <a:lnTo>
                  <a:pt x="29807" y="43075"/>
                </a:lnTo>
                <a:lnTo>
                  <a:pt x="29517" y="43094"/>
                </a:lnTo>
                <a:lnTo>
                  <a:pt x="29226" y="43133"/>
                </a:lnTo>
                <a:lnTo>
                  <a:pt x="28994" y="43152"/>
                </a:lnTo>
                <a:lnTo>
                  <a:pt x="28646" y="43230"/>
                </a:lnTo>
                <a:lnTo>
                  <a:pt x="28511" y="43249"/>
                </a:lnTo>
                <a:lnTo>
                  <a:pt x="28646" y="43094"/>
                </a:lnTo>
                <a:lnTo>
                  <a:pt x="28762" y="42881"/>
                </a:lnTo>
                <a:lnTo>
                  <a:pt x="28936" y="42591"/>
                </a:lnTo>
                <a:lnTo>
                  <a:pt x="29110" y="42243"/>
                </a:lnTo>
                <a:lnTo>
                  <a:pt x="29284" y="41818"/>
                </a:lnTo>
                <a:lnTo>
                  <a:pt x="29439" y="41334"/>
                </a:lnTo>
                <a:lnTo>
                  <a:pt x="29517" y="41063"/>
                </a:lnTo>
                <a:lnTo>
                  <a:pt x="29594" y="40773"/>
                </a:lnTo>
                <a:lnTo>
                  <a:pt x="29633" y="40464"/>
                </a:lnTo>
                <a:lnTo>
                  <a:pt x="29691" y="40154"/>
                </a:lnTo>
                <a:lnTo>
                  <a:pt x="29710" y="39825"/>
                </a:lnTo>
                <a:lnTo>
                  <a:pt x="29729" y="39477"/>
                </a:lnTo>
                <a:lnTo>
                  <a:pt x="29729" y="39129"/>
                </a:lnTo>
                <a:lnTo>
                  <a:pt x="29710" y="38762"/>
                </a:lnTo>
                <a:lnTo>
                  <a:pt x="29671" y="38394"/>
                </a:lnTo>
                <a:lnTo>
                  <a:pt x="29613" y="37988"/>
                </a:lnTo>
                <a:lnTo>
                  <a:pt x="29517" y="37582"/>
                </a:lnTo>
                <a:lnTo>
                  <a:pt x="29420" y="37176"/>
                </a:lnTo>
                <a:lnTo>
                  <a:pt x="29265" y="36750"/>
                </a:lnTo>
                <a:lnTo>
                  <a:pt x="29110" y="36325"/>
                </a:lnTo>
                <a:lnTo>
                  <a:pt x="28917" y="35880"/>
                </a:lnTo>
                <a:lnTo>
                  <a:pt x="28685" y="35415"/>
                </a:lnTo>
                <a:lnTo>
                  <a:pt x="28414" y="34951"/>
                </a:lnTo>
                <a:lnTo>
                  <a:pt x="28124" y="34487"/>
                </a:lnTo>
                <a:lnTo>
                  <a:pt x="27853" y="34139"/>
                </a:lnTo>
                <a:lnTo>
                  <a:pt x="27582" y="33810"/>
                </a:lnTo>
                <a:lnTo>
                  <a:pt x="27292" y="33520"/>
                </a:lnTo>
                <a:lnTo>
                  <a:pt x="27002" y="33249"/>
                </a:lnTo>
                <a:lnTo>
                  <a:pt x="26693" y="32998"/>
                </a:lnTo>
                <a:lnTo>
                  <a:pt x="26364" y="32785"/>
                </a:lnTo>
                <a:lnTo>
                  <a:pt x="26035" y="32572"/>
                </a:lnTo>
                <a:lnTo>
                  <a:pt x="25706" y="32398"/>
                </a:lnTo>
                <a:lnTo>
                  <a:pt x="25358" y="32243"/>
                </a:lnTo>
                <a:lnTo>
                  <a:pt x="25010" y="32108"/>
                </a:lnTo>
                <a:lnTo>
                  <a:pt x="24662" y="31992"/>
                </a:lnTo>
                <a:lnTo>
                  <a:pt x="24314" y="31895"/>
                </a:lnTo>
                <a:lnTo>
                  <a:pt x="23965" y="31818"/>
                </a:lnTo>
                <a:lnTo>
                  <a:pt x="23617" y="31740"/>
                </a:lnTo>
                <a:lnTo>
                  <a:pt x="23288" y="31682"/>
                </a:lnTo>
                <a:lnTo>
                  <a:pt x="22960" y="31644"/>
                </a:lnTo>
                <a:lnTo>
                  <a:pt x="22321" y="31586"/>
                </a:lnTo>
                <a:lnTo>
                  <a:pt x="21180" y="31586"/>
                </a:lnTo>
                <a:lnTo>
                  <a:pt x="20697" y="31624"/>
                </a:lnTo>
                <a:lnTo>
                  <a:pt x="20310" y="31663"/>
                </a:lnTo>
                <a:lnTo>
                  <a:pt x="20020" y="31702"/>
                </a:lnTo>
                <a:lnTo>
                  <a:pt x="19768" y="31740"/>
                </a:lnTo>
                <a:lnTo>
                  <a:pt x="19826" y="31682"/>
                </a:lnTo>
                <a:lnTo>
                  <a:pt x="20000" y="31489"/>
                </a:lnTo>
                <a:lnTo>
                  <a:pt x="20194" y="31199"/>
                </a:lnTo>
                <a:lnTo>
                  <a:pt x="20310" y="31025"/>
                </a:lnTo>
                <a:lnTo>
                  <a:pt x="20426" y="30812"/>
                </a:lnTo>
                <a:lnTo>
                  <a:pt x="20503" y="30599"/>
                </a:lnTo>
                <a:lnTo>
                  <a:pt x="20581" y="30387"/>
                </a:lnTo>
                <a:lnTo>
                  <a:pt x="20639" y="30154"/>
                </a:lnTo>
                <a:lnTo>
                  <a:pt x="20658" y="29903"/>
                </a:lnTo>
                <a:lnTo>
                  <a:pt x="20658" y="29652"/>
                </a:lnTo>
                <a:lnTo>
                  <a:pt x="20619" y="29400"/>
                </a:lnTo>
                <a:lnTo>
                  <a:pt x="20561" y="29284"/>
                </a:lnTo>
                <a:lnTo>
                  <a:pt x="20523" y="29149"/>
                </a:lnTo>
                <a:lnTo>
                  <a:pt x="20445" y="29033"/>
                </a:lnTo>
                <a:lnTo>
                  <a:pt x="20368" y="28897"/>
                </a:lnTo>
                <a:lnTo>
                  <a:pt x="20194" y="28684"/>
                </a:lnTo>
                <a:lnTo>
                  <a:pt x="20000" y="28491"/>
                </a:lnTo>
                <a:lnTo>
                  <a:pt x="19807" y="28336"/>
                </a:lnTo>
                <a:lnTo>
                  <a:pt x="19614" y="28201"/>
                </a:lnTo>
                <a:lnTo>
                  <a:pt x="19439" y="28104"/>
                </a:lnTo>
                <a:lnTo>
                  <a:pt x="19246" y="28027"/>
                </a:lnTo>
                <a:lnTo>
                  <a:pt x="19053" y="27969"/>
                </a:lnTo>
                <a:lnTo>
                  <a:pt x="18879" y="27930"/>
                </a:lnTo>
                <a:lnTo>
                  <a:pt x="18724" y="27911"/>
                </a:lnTo>
                <a:lnTo>
                  <a:pt x="18318" y="27911"/>
                </a:lnTo>
                <a:lnTo>
                  <a:pt x="18163" y="27930"/>
                </a:lnTo>
                <a:lnTo>
                  <a:pt x="18105" y="27949"/>
                </a:lnTo>
                <a:lnTo>
                  <a:pt x="18221" y="27698"/>
                </a:lnTo>
                <a:lnTo>
                  <a:pt x="18337" y="27389"/>
                </a:lnTo>
                <a:lnTo>
                  <a:pt x="18492" y="27002"/>
                </a:lnTo>
                <a:lnTo>
                  <a:pt x="18646" y="26518"/>
                </a:lnTo>
                <a:lnTo>
                  <a:pt x="18801" y="25957"/>
                </a:lnTo>
                <a:lnTo>
                  <a:pt x="18956" y="25358"/>
                </a:lnTo>
                <a:lnTo>
                  <a:pt x="19053" y="24719"/>
                </a:lnTo>
                <a:lnTo>
                  <a:pt x="19091" y="24391"/>
                </a:lnTo>
                <a:lnTo>
                  <a:pt x="19111" y="24042"/>
                </a:lnTo>
                <a:lnTo>
                  <a:pt x="19130" y="23694"/>
                </a:lnTo>
                <a:lnTo>
                  <a:pt x="19111" y="23365"/>
                </a:lnTo>
                <a:lnTo>
                  <a:pt x="19091" y="23017"/>
                </a:lnTo>
                <a:lnTo>
                  <a:pt x="19053" y="22669"/>
                </a:lnTo>
                <a:lnTo>
                  <a:pt x="18975" y="22340"/>
                </a:lnTo>
                <a:lnTo>
                  <a:pt x="18879" y="21992"/>
                </a:lnTo>
                <a:lnTo>
                  <a:pt x="18762" y="21663"/>
                </a:lnTo>
                <a:lnTo>
                  <a:pt x="18627" y="21354"/>
                </a:lnTo>
                <a:lnTo>
                  <a:pt x="18434" y="21044"/>
                </a:lnTo>
                <a:lnTo>
                  <a:pt x="18240" y="20754"/>
                </a:lnTo>
                <a:lnTo>
                  <a:pt x="17989" y="20464"/>
                </a:lnTo>
                <a:lnTo>
                  <a:pt x="17718" y="20193"/>
                </a:lnTo>
                <a:lnTo>
                  <a:pt x="17409" y="19961"/>
                </a:lnTo>
                <a:lnTo>
                  <a:pt x="17060" y="19729"/>
                </a:lnTo>
                <a:lnTo>
                  <a:pt x="16693" y="19516"/>
                </a:lnTo>
                <a:lnTo>
                  <a:pt x="16345" y="19323"/>
                </a:lnTo>
                <a:lnTo>
                  <a:pt x="15977" y="19168"/>
                </a:lnTo>
                <a:lnTo>
                  <a:pt x="15629" y="19033"/>
                </a:lnTo>
                <a:lnTo>
                  <a:pt x="15300" y="18897"/>
                </a:lnTo>
                <a:lnTo>
                  <a:pt x="14971" y="18801"/>
                </a:lnTo>
                <a:lnTo>
                  <a:pt x="14643" y="18723"/>
                </a:lnTo>
                <a:lnTo>
                  <a:pt x="14333" y="18665"/>
                </a:lnTo>
                <a:lnTo>
                  <a:pt x="14024" y="18607"/>
                </a:lnTo>
                <a:lnTo>
                  <a:pt x="13714" y="18569"/>
                </a:lnTo>
                <a:lnTo>
                  <a:pt x="13424" y="18549"/>
                </a:lnTo>
                <a:lnTo>
                  <a:pt x="12631" y="18549"/>
                </a:lnTo>
                <a:lnTo>
                  <a:pt x="12148" y="18607"/>
                </a:lnTo>
                <a:lnTo>
                  <a:pt x="11703" y="18685"/>
                </a:lnTo>
                <a:lnTo>
                  <a:pt x="11316" y="18781"/>
                </a:lnTo>
                <a:lnTo>
                  <a:pt x="10987" y="18897"/>
                </a:lnTo>
                <a:lnTo>
                  <a:pt x="10697" y="18994"/>
                </a:lnTo>
                <a:lnTo>
                  <a:pt x="10465" y="19091"/>
                </a:lnTo>
                <a:lnTo>
                  <a:pt x="10310" y="19188"/>
                </a:lnTo>
                <a:lnTo>
                  <a:pt x="10175" y="19265"/>
                </a:lnTo>
                <a:lnTo>
                  <a:pt x="10368" y="19110"/>
                </a:lnTo>
                <a:lnTo>
                  <a:pt x="10581" y="18936"/>
                </a:lnTo>
                <a:lnTo>
                  <a:pt x="10852" y="18685"/>
                </a:lnTo>
                <a:lnTo>
                  <a:pt x="11180" y="18375"/>
                </a:lnTo>
                <a:lnTo>
                  <a:pt x="11548" y="18027"/>
                </a:lnTo>
                <a:lnTo>
                  <a:pt x="11915" y="17602"/>
                </a:lnTo>
                <a:lnTo>
                  <a:pt x="12283" y="17137"/>
                </a:lnTo>
                <a:lnTo>
                  <a:pt x="12631" y="16634"/>
                </a:lnTo>
                <a:lnTo>
                  <a:pt x="12805" y="16364"/>
                </a:lnTo>
                <a:lnTo>
                  <a:pt x="12960" y="16074"/>
                </a:lnTo>
                <a:lnTo>
                  <a:pt x="13095" y="15783"/>
                </a:lnTo>
                <a:lnTo>
                  <a:pt x="13231" y="15474"/>
                </a:lnTo>
                <a:lnTo>
                  <a:pt x="13347" y="15164"/>
                </a:lnTo>
                <a:lnTo>
                  <a:pt x="13443" y="14855"/>
                </a:lnTo>
                <a:lnTo>
                  <a:pt x="13521" y="14526"/>
                </a:lnTo>
                <a:lnTo>
                  <a:pt x="13579" y="14197"/>
                </a:lnTo>
                <a:lnTo>
                  <a:pt x="13618" y="13849"/>
                </a:lnTo>
                <a:lnTo>
                  <a:pt x="13637" y="13501"/>
                </a:lnTo>
                <a:lnTo>
                  <a:pt x="13618" y="13153"/>
                </a:lnTo>
                <a:lnTo>
                  <a:pt x="13579" y="12805"/>
                </a:lnTo>
                <a:lnTo>
                  <a:pt x="13501" y="12437"/>
                </a:lnTo>
                <a:lnTo>
                  <a:pt x="13405" y="12070"/>
                </a:lnTo>
                <a:lnTo>
                  <a:pt x="13269" y="11702"/>
                </a:lnTo>
                <a:lnTo>
                  <a:pt x="13115" y="11373"/>
                </a:lnTo>
                <a:lnTo>
                  <a:pt x="12960" y="11045"/>
                </a:lnTo>
                <a:lnTo>
                  <a:pt x="12786" y="10755"/>
                </a:lnTo>
                <a:lnTo>
                  <a:pt x="12592" y="10464"/>
                </a:lnTo>
                <a:lnTo>
                  <a:pt x="12380" y="10194"/>
                </a:lnTo>
                <a:lnTo>
                  <a:pt x="12186" y="9942"/>
                </a:lnTo>
                <a:lnTo>
                  <a:pt x="11954" y="9710"/>
                </a:lnTo>
                <a:lnTo>
                  <a:pt x="11741" y="9497"/>
                </a:lnTo>
                <a:lnTo>
                  <a:pt x="11509" y="9304"/>
                </a:lnTo>
                <a:lnTo>
                  <a:pt x="11277" y="9110"/>
                </a:lnTo>
                <a:lnTo>
                  <a:pt x="11026" y="8936"/>
                </a:lnTo>
                <a:lnTo>
                  <a:pt x="10562" y="8627"/>
                </a:lnTo>
                <a:lnTo>
                  <a:pt x="10078" y="8375"/>
                </a:lnTo>
                <a:lnTo>
                  <a:pt x="9633" y="8163"/>
                </a:lnTo>
                <a:lnTo>
                  <a:pt x="9208" y="8008"/>
                </a:lnTo>
                <a:lnTo>
                  <a:pt x="8821" y="7873"/>
                </a:lnTo>
                <a:lnTo>
                  <a:pt x="8492" y="7776"/>
                </a:lnTo>
                <a:lnTo>
                  <a:pt x="8028" y="7660"/>
                </a:lnTo>
                <a:lnTo>
                  <a:pt x="7912" y="7640"/>
                </a:lnTo>
                <a:lnTo>
                  <a:pt x="7970" y="7582"/>
                </a:lnTo>
                <a:lnTo>
                  <a:pt x="8086" y="7447"/>
                </a:lnTo>
                <a:lnTo>
                  <a:pt x="8221" y="7234"/>
                </a:lnTo>
                <a:lnTo>
                  <a:pt x="8395" y="6925"/>
                </a:lnTo>
                <a:lnTo>
                  <a:pt x="8569" y="6577"/>
                </a:lnTo>
                <a:lnTo>
                  <a:pt x="8743" y="6151"/>
                </a:lnTo>
                <a:lnTo>
                  <a:pt x="8898" y="5706"/>
                </a:lnTo>
                <a:lnTo>
                  <a:pt x="9034" y="5203"/>
                </a:lnTo>
                <a:lnTo>
                  <a:pt x="9092" y="4933"/>
                </a:lnTo>
                <a:lnTo>
                  <a:pt x="9111" y="4662"/>
                </a:lnTo>
                <a:lnTo>
                  <a:pt x="9150" y="4391"/>
                </a:lnTo>
                <a:lnTo>
                  <a:pt x="9150" y="4120"/>
                </a:lnTo>
                <a:lnTo>
                  <a:pt x="9150" y="3849"/>
                </a:lnTo>
                <a:lnTo>
                  <a:pt x="9111" y="3559"/>
                </a:lnTo>
                <a:lnTo>
                  <a:pt x="9053" y="3289"/>
                </a:lnTo>
                <a:lnTo>
                  <a:pt x="8995" y="2998"/>
                </a:lnTo>
                <a:lnTo>
                  <a:pt x="8898" y="2728"/>
                </a:lnTo>
                <a:lnTo>
                  <a:pt x="8782" y="2457"/>
                </a:lnTo>
                <a:lnTo>
                  <a:pt x="8627" y="2167"/>
                </a:lnTo>
                <a:lnTo>
                  <a:pt x="8453" y="1915"/>
                </a:lnTo>
                <a:lnTo>
                  <a:pt x="8260" y="1644"/>
                </a:lnTo>
                <a:lnTo>
                  <a:pt x="8008" y="1393"/>
                </a:lnTo>
                <a:lnTo>
                  <a:pt x="7738" y="1142"/>
                </a:lnTo>
                <a:lnTo>
                  <a:pt x="7447" y="910"/>
                </a:lnTo>
                <a:lnTo>
                  <a:pt x="7119" y="697"/>
                </a:lnTo>
                <a:lnTo>
                  <a:pt x="6790" y="523"/>
                </a:lnTo>
                <a:lnTo>
                  <a:pt x="6461" y="368"/>
                </a:lnTo>
                <a:lnTo>
                  <a:pt x="6132" y="233"/>
                </a:lnTo>
                <a:lnTo>
                  <a:pt x="5803" y="136"/>
                </a:lnTo>
                <a:lnTo>
                  <a:pt x="5475" y="78"/>
                </a:lnTo>
                <a:lnTo>
                  <a:pt x="5146" y="20"/>
                </a:lnTo>
                <a:lnTo>
                  <a:pt x="481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66675" dir="1368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4"/>
          <p:cNvSpPr/>
          <p:nvPr/>
        </p:nvSpPr>
        <p:spPr>
          <a:xfrm>
            <a:off x="-59350" y="3789215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14"/>
          <p:cNvSpPr/>
          <p:nvPr/>
        </p:nvSpPr>
        <p:spPr>
          <a:xfrm flipH="1">
            <a:off x="7778025" y="3789215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4"/>
          <p:cNvSpPr/>
          <p:nvPr/>
        </p:nvSpPr>
        <p:spPr>
          <a:xfrm>
            <a:off x="5787180" y="1402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4"/>
          <p:cNvSpPr/>
          <p:nvPr/>
        </p:nvSpPr>
        <p:spPr>
          <a:xfrm flipH="1">
            <a:off x="4512011" y="1402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14"/>
          <p:cNvSpPr/>
          <p:nvPr/>
        </p:nvSpPr>
        <p:spPr>
          <a:xfrm flipH="1">
            <a:off x="5093400" y="260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-2516804">
            <a:off x="3180691" y="2308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/>
          <p:nvPr/>
        </p:nvSpPr>
        <p:spPr>
          <a:xfrm flipH="1">
            <a:off x="4188525" y="4341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4"/>
          <p:cNvSpPr/>
          <p:nvPr/>
        </p:nvSpPr>
        <p:spPr>
          <a:xfrm rot="-2417287" flipH="1">
            <a:off x="5783307" y="6770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4"/>
          <p:cNvSpPr/>
          <p:nvPr/>
        </p:nvSpPr>
        <p:spPr>
          <a:xfrm rot="2516804" flipH="1">
            <a:off x="8825478" y="6727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14"/>
          <p:cNvSpPr/>
          <p:nvPr/>
        </p:nvSpPr>
        <p:spPr>
          <a:xfrm flipH="1">
            <a:off x="4508850" y="8373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4"/>
          <p:cNvSpPr/>
          <p:nvPr/>
        </p:nvSpPr>
        <p:spPr>
          <a:xfrm flipH="1">
            <a:off x="6744600" y="9113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4"/>
          <p:cNvSpPr/>
          <p:nvPr/>
        </p:nvSpPr>
        <p:spPr>
          <a:xfrm rot="-2517313">
            <a:off x="1894725" y="9079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4"/>
          <p:cNvSpPr/>
          <p:nvPr/>
        </p:nvSpPr>
        <p:spPr>
          <a:xfrm flipH="1">
            <a:off x="1145900" y="10327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4"/>
          <p:cNvSpPr/>
          <p:nvPr/>
        </p:nvSpPr>
        <p:spPr>
          <a:xfrm flipH="1">
            <a:off x="656959" y="13288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4"/>
          <p:cNvSpPr/>
          <p:nvPr/>
        </p:nvSpPr>
        <p:spPr>
          <a:xfrm flipH="1">
            <a:off x="405725" y="13513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4"/>
          <p:cNvSpPr/>
          <p:nvPr/>
        </p:nvSpPr>
        <p:spPr>
          <a:xfrm flipH="1">
            <a:off x="7702050" y="14146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4"/>
          <p:cNvSpPr/>
          <p:nvPr/>
        </p:nvSpPr>
        <p:spPr>
          <a:xfrm rot="-2516804">
            <a:off x="213653" y="16943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4"/>
          <p:cNvSpPr/>
          <p:nvPr/>
        </p:nvSpPr>
        <p:spPr>
          <a:xfrm flipH="1">
            <a:off x="8641517" y="19307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4"/>
          <p:cNvSpPr/>
          <p:nvPr/>
        </p:nvSpPr>
        <p:spPr>
          <a:xfrm flipH="1">
            <a:off x="244125" y="22519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4"/>
          <p:cNvSpPr/>
          <p:nvPr/>
        </p:nvSpPr>
        <p:spPr>
          <a:xfrm rot="2516804" flipH="1">
            <a:off x="8690103" y="2584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4"/>
          <p:cNvSpPr/>
          <p:nvPr/>
        </p:nvSpPr>
        <p:spPr>
          <a:xfrm flipH="1">
            <a:off x="260488" y="2844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4"/>
          <p:cNvSpPr/>
          <p:nvPr/>
        </p:nvSpPr>
        <p:spPr>
          <a:xfrm flipH="1">
            <a:off x="8554550" y="30053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8_1_1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18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390" name="Google Shape;390;p18"/>
          <p:cNvSpPr/>
          <p:nvPr/>
        </p:nvSpPr>
        <p:spPr>
          <a:xfrm>
            <a:off x="-37524" y="0"/>
            <a:ext cx="2820900" cy="1566560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6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391" name="Google Shape;391;p18"/>
          <p:cNvSpPr/>
          <p:nvPr/>
        </p:nvSpPr>
        <p:spPr>
          <a:xfrm>
            <a:off x="6789239" y="3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8"/>
          <p:cNvSpPr/>
          <p:nvPr/>
        </p:nvSpPr>
        <p:spPr>
          <a:xfrm flipH="1">
            <a:off x="7994627" y="4052248"/>
            <a:ext cx="1177523" cy="1118823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8"/>
          <p:cNvSpPr/>
          <p:nvPr/>
        </p:nvSpPr>
        <p:spPr>
          <a:xfrm>
            <a:off x="-41614" y="3951723"/>
            <a:ext cx="1776236" cy="1274598"/>
          </a:xfrm>
          <a:custGeom>
            <a:avLst/>
            <a:gdLst/>
            <a:ahLst/>
            <a:cxnLst/>
            <a:rect l="l" t="t" r="r" b="b"/>
            <a:pathLst>
              <a:path w="57872" h="41528" extrusionOk="0">
                <a:moveTo>
                  <a:pt x="6016" y="0"/>
                </a:moveTo>
                <a:lnTo>
                  <a:pt x="5571" y="20"/>
                </a:lnTo>
                <a:lnTo>
                  <a:pt x="5146" y="58"/>
                </a:lnTo>
                <a:lnTo>
                  <a:pt x="4720" y="136"/>
                </a:lnTo>
                <a:lnTo>
                  <a:pt x="4295" y="213"/>
                </a:lnTo>
                <a:lnTo>
                  <a:pt x="3869" y="310"/>
                </a:lnTo>
                <a:lnTo>
                  <a:pt x="3482" y="406"/>
                </a:lnTo>
                <a:lnTo>
                  <a:pt x="3095" y="523"/>
                </a:lnTo>
                <a:lnTo>
                  <a:pt x="2360" y="774"/>
                </a:lnTo>
                <a:lnTo>
                  <a:pt x="1703" y="1045"/>
                </a:lnTo>
                <a:lnTo>
                  <a:pt x="1122" y="1316"/>
                </a:lnTo>
                <a:lnTo>
                  <a:pt x="658" y="1548"/>
                </a:lnTo>
                <a:lnTo>
                  <a:pt x="310" y="1741"/>
                </a:lnTo>
                <a:lnTo>
                  <a:pt x="1" y="1934"/>
                </a:lnTo>
                <a:lnTo>
                  <a:pt x="1" y="10155"/>
                </a:lnTo>
                <a:lnTo>
                  <a:pt x="310" y="41527"/>
                </a:lnTo>
                <a:lnTo>
                  <a:pt x="57871" y="41527"/>
                </a:lnTo>
                <a:lnTo>
                  <a:pt x="57852" y="41257"/>
                </a:lnTo>
                <a:lnTo>
                  <a:pt x="57794" y="40947"/>
                </a:lnTo>
                <a:lnTo>
                  <a:pt x="57717" y="40522"/>
                </a:lnTo>
                <a:lnTo>
                  <a:pt x="57601" y="40038"/>
                </a:lnTo>
                <a:lnTo>
                  <a:pt x="57465" y="39477"/>
                </a:lnTo>
                <a:lnTo>
                  <a:pt x="57272" y="38858"/>
                </a:lnTo>
                <a:lnTo>
                  <a:pt x="57020" y="38201"/>
                </a:lnTo>
                <a:lnTo>
                  <a:pt x="56885" y="37872"/>
                </a:lnTo>
                <a:lnTo>
                  <a:pt x="56730" y="37524"/>
                </a:lnTo>
                <a:lnTo>
                  <a:pt x="56556" y="37195"/>
                </a:lnTo>
                <a:lnTo>
                  <a:pt x="56382" y="36847"/>
                </a:lnTo>
                <a:lnTo>
                  <a:pt x="56169" y="36518"/>
                </a:lnTo>
                <a:lnTo>
                  <a:pt x="55957" y="36189"/>
                </a:lnTo>
                <a:lnTo>
                  <a:pt x="55725" y="35860"/>
                </a:lnTo>
                <a:lnTo>
                  <a:pt x="55473" y="35551"/>
                </a:lnTo>
                <a:lnTo>
                  <a:pt x="55202" y="35241"/>
                </a:lnTo>
                <a:lnTo>
                  <a:pt x="54912" y="34951"/>
                </a:lnTo>
                <a:lnTo>
                  <a:pt x="54603" y="34680"/>
                </a:lnTo>
                <a:lnTo>
                  <a:pt x="54274" y="34429"/>
                </a:lnTo>
                <a:lnTo>
                  <a:pt x="53926" y="34177"/>
                </a:lnTo>
                <a:lnTo>
                  <a:pt x="53539" y="33965"/>
                </a:lnTo>
                <a:lnTo>
                  <a:pt x="53152" y="33771"/>
                </a:lnTo>
                <a:lnTo>
                  <a:pt x="52727" y="33597"/>
                </a:lnTo>
                <a:lnTo>
                  <a:pt x="52301" y="33442"/>
                </a:lnTo>
                <a:lnTo>
                  <a:pt x="51895" y="33326"/>
                </a:lnTo>
                <a:lnTo>
                  <a:pt x="51489" y="33230"/>
                </a:lnTo>
                <a:lnTo>
                  <a:pt x="51082" y="33172"/>
                </a:lnTo>
                <a:lnTo>
                  <a:pt x="50696" y="33114"/>
                </a:lnTo>
                <a:lnTo>
                  <a:pt x="50328" y="33075"/>
                </a:lnTo>
                <a:lnTo>
                  <a:pt x="49612" y="33075"/>
                </a:lnTo>
                <a:lnTo>
                  <a:pt x="49264" y="33114"/>
                </a:lnTo>
                <a:lnTo>
                  <a:pt x="48936" y="33152"/>
                </a:lnTo>
                <a:lnTo>
                  <a:pt x="48607" y="33191"/>
                </a:lnTo>
                <a:lnTo>
                  <a:pt x="48297" y="33249"/>
                </a:lnTo>
                <a:lnTo>
                  <a:pt x="48007" y="33326"/>
                </a:lnTo>
                <a:lnTo>
                  <a:pt x="47717" y="33423"/>
                </a:lnTo>
                <a:lnTo>
                  <a:pt x="47195" y="33597"/>
                </a:lnTo>
                <a:lnTo>
                  <a:pt x="46711" y="33810"/>
                </a:lnTo>
                <a:lnTo>
                  <a:pt x="46305" y="34042"/>
                </a:lnTo>
                <a:lnTo>
                  <a:pt x="45938" y="34255"/>
                </a:lnTo>
                <a:lnTo>
                  <a:pt x="45647" y="34448"/>
                </a:lnTo>
                <a:lnTo>
                  <a:pt x="45396" y="34622"/>
                </a:lnTo>
                <a:lnTo>
                  <a:pt x="45222" y="34758"/>
                </a:lnTo>
                <a:lnTo>
                  <a:pt x="45087" y="34893"/>
                </a:lnTo>
                <a:lnTo>
                  <a:pt x="45125" y="34738"/>
                </a:lnTo>
                <a:lnTo>
                  <a:pt x="45183" y="34332"/>
                </a:lnTo>
                <a:lnTo>
                  <a:pt x="45222" y="34061"/>
                </a:lnTo>
                <a:lnTo>
                  <a:pt x="45241" y="33733"/>
                </a:lnTo>
                <a:lnTo>
                  <a:pt x="45241" y="33384"/>
                </a:lnTo>
                <a:lnTo>
                  <a:pt x="45203" y="33017"/>
                </a:lnTo>
                <a:lnTo>
                  <a:pt x="45145" y="32630"/>
                </a:lnTo>
                <a:lnTo>
                  <a:pt x="45048" y="32243"/>
                </a:lnTo>
                <a:lnTo>
                  <a:pt x="44990" y="32050"/>
                </a:lnTo>
                <a:lnTo>
                  <a:pt x="44912" y="31856"/>
                </a:lnTo>
                <a:lnTo>
                  <a:pt x="44816" y="31663"/>
                </a:lnTo>
                <a:lnTo>
                  <a:pt x="44719" y="31470"/>
                </a:lnTo>
                <a:lnTo>
                  <a:pt x="44603" y="31295"/>
                </a:lnTo>
                <a:lnTo>
                  <a:pt x="44448" y="31121"/>
                </a:lnTo>
                <a:lnTo>
                  <a:pt x="44313" y="30947"/>
                </a:lnTo>
                <a:lnTo>
                  <a:pt x="44139" y="30793"/>
                </a:lnTo>
                <a:lnTo>
                  <a:pt x="43945" y="30638"/>
                </a:lnTo>
                <a:lnTo>
                  <a:pt x="43733" y="30483"/>
                </a:lnTo>
                <a:lnTo>
                  <a:pt x="43520" y="30348"/>
                </a:lnTo>
                <a:lnTo>
                  <a:pt x="43268" y="30232"/>
                </a:lnTo>
                <a:lnTo>
                  <a:pt x="43017" y="30135"/>
                </a:lnTo>
                <a:lnTo>
                  <a:pt x="42765" y="30038"/>
                </a:lnTo>
                <a:lnTo>
                  <a:pt x="42514" y="29980"/>
                </a:lnTo>
                <a:lnTo>
                  <a:pt x="42263" y="29922"/>
                </a:lnTo>
                <a:lnTo>
                  <a:pt x="42030" y="29884"/>
                </a:lnTo>
                <a:lnTo>
                  <a:pt x="41798" y="29864"/>
                </a:lnTo>
                <a:lnTo>
                  <a:pt x="41566" y="29845"/>
                </a:lnTo>
                <a:lnTo>
                  <a:pt x="41354" y="29845"/>
                </a:lnTo>
                <a:lnTo>
                  <a:pt x="40928" y="29884"/>
                </a:lnTo>
                <a:lnTo>
                  <a:pt x="40541" y="29942"/>
                </a:lnTo>
                <a:lnTo>
                  <a:pt x="40174" y="30038"/>
                </a:lnTo>
                <a:lnTo>
                  <a:pt x="39826" y="30174"/>
                </a:lnTo>
                <a:lnTo>
                  <a:pt x="39516" y="30290"/>
                </a:lnTo>
                <a:lnTo>
                  <a:pt x="39245" y="30444"/>
                </a:lnTo>
                <a:lnTo>
                  <a:pt x="39013" y="30580"/>
                </a:lnTo>
                <a:lnTo>
                  <a:pt x="38820" y="30715"/>
                </a:lnTo>
                <a:lnTo>
                  <a:pt x="38549" y="30928"/>
                </a:lnTo>
                <a:lnTo>
                  <a:pt x="38452" y="31005"/>
                </a:lnTo>
                <a:lnTo>
                  <a:pt x="38452" y="31005"/>
                </a:lnTo>
                <a:lnTo>
                  <a:pt x="38491" y="30599"/>
                </a:lnTo>
                <a:lnTo>
                  <a:pt x="38530" y="30116"/>
                </a:lnTo>
                <a:lnTo>
                  <a:pt x="38549" y="29497"/>
                </a:lnTo>
                <a:lnTo>
                  <a:pt x="38510" y="28742"/>
                </a:lnTo>
                <a:lnTo>
                  <a:pt x="38491" y="28336"/>
                </a:lnTo>
                <a:lnTo>
                  <a:pt x="38433" y="27891"/>
                </a:lnTo>
                <a:lnTo>
                  <a:pt x="38375" y="27427"/>
                </a:lnTo>
                <a:lnTo>
                  <a:pt x="38298" y="26944"/>
                </a:lnTo>
                <a:lnTo>
                  <a:pt x="38181" y="26441"/>
                </a:lnTo>
                <a:lnTo>
                  <a:pt x="38046" y="25938"/>
                </a:lnTo>
                <a:lnTo>
                  <a:pt x="37891" y="25435"/>
                </a:lnTo>
                <a:lnTo>
                  <a:pt x="37698" y="24913"/>
                </a:lnTo>
                <a:lnTo>
                  <a:pt x="37485" y="24371"/>
                </a:lnTo>
                <a:lnTo>
                  <a:pt x="37234" y="23849"/>
                </a:lnTo>
                <a:lnTo>
                  <a:pt x="36944" y="23327"/>
                </a:lnTo>
                <a:lnTo>
                  <a:pt x="36615" y="22804"/>
                </a:lnTo>
                <a:lnTo>
                  <a:pt x="36247" y="22282"/>
                </a:lnTo>
                <a:lnTo>
                  <a:pt x="35841" y="21779"/>
                </a:lnTo>
                <a:lnTo>
                  <a:pt x="35377" y="21296"/>
                </a:lnTo>
                <a:lnTo>
                  <a:pt x="34874" y="20812"/>
                </a:lnTo>
                <a:lnTo>
                  <a:pt x="34603" y="20580"/>
                </a:lnTo>
                <a:lnTo>
                  <a:pt x="34332" y="20367"/>
                </a:lnTo>
                <a:lnTo>
                  <a:pt x="34042" y="20135"/>
                </a:lnTo>
                <a:lnTo>
                  <a:pt x="33733" y="19922"/>
                </a:lnTo>
                <a:lnTo>
                  <a:pt x="33404" y="19729"/>
                </a:lnTo>
                <a:lnTo>
                  <a:pt x="33075" y="19516"/>
                </a:lnTo>
                <a:lnTo>
                  <a:pt x="32727" y="19323"/>
                </a:lnTo>
                <a:lnTo>
                  <a:pt x="32360" y="19129"/>
                </a:lnTo>
                <a:lnTo>
                  <a:pt x="31973" y="18955"/>
                </a:lnTo>
                <a:lnTo>
                  <a:pt x="31586" y="18781"/>
                </a:lnTo>
                <a:lnTo>
                  <a:pt x="31180" y="18627"/>
                </a:lnTo>
                <a:lnTo>
                  <a:pt x="30754" y="18472"/>
                </a:lnTo>
                <a:lnTo>
                  <a:pt x="30000" y="18220"/>
                </a:lnTo>
                <a:lnTo>
                  <a:pt x="29246" y="18027"/>
                </a:lnTo>
                <a:lnTo>
                  <a:pt x="28530" y="17872"/>
                </a:lnTo>
                <a:lnTo>
                  <a:pt x="27814" y="17775"/>
                </a:lnTo>
                <a:lnTo>
                  <a:pt x="27137" y="17698"/>
                </a:lnTo>
                <a:lnTo>
                  <a:pt x="26480" y="17679"/>
                </a:lnTo>
                <a:lnTo>
                  <a:pt x="25822" y="17679"/>
                </a:lnTo>
                <a:lnTo>
                  <a:pt x="25203" y="17717"/>
                </a:lnTo>
                <a:lnTo>
                  <a:pt x="24603" y="17795"/>
                </a:lnTo>
                <a:lnTo>
                  <a:pt x="24043" y="17892"/>
                </a:lnTo>
                <a:lnTo>
                  <a:pt x="23482" y="18027"/>
                </a:lnTo>
                <a:lnTo>
                  <a:pt x="22940" y="18162"/>
                </a:lnTo>
                <a:lnTo>
                  <a:pt x="22437" y="18336"/>
                </a:lnTo>
                <a:lnTo>
                  <a:pt x="21954" y="18510"/>
                </a:lnTo>
                <a:lnTo>
                  <a:pt x="21489" y="18704"/>
                </a:lnTo>
                <a:lnTo>
                  <a:pt x="21045" y="18917"/>
                </a:lnTo>
                <a:lnTo>
                  <a:pt x="20638" y="19129"/>
                </a:lnTo>
                <a:lnTo>
                  <a:pt x="20252" y="19342"/>
                </a:lnTo>
                <a:lnTo>
                  <a:pt x="19884" y="19574"/>
                </a:lnTo>
                <a:lnTo>
                  <a:pt x="19536" y="19806"/>
                </a:lnTo>
                <a:lnTo>
                  <a:pt x="19226" y="20019"/>
                </a:lnTo>
                <a:lnTo>
                  <a:pt x="18936" y="20232"/>
                </a:lnTo>
                <a:lnTo>
                  <a:pt x="18433" y="20638"/>
                </a:lnTo>
                <a:lnTo>
                  <a:pt x="18047" y="21006"/>
                </a:lnTo>
                <a:lnTo>
                  <a:pt x="17756" y="21276"/>
                </a:lnTo>
                <a:lnTo>
                  <a:pt x="17524" y="21528"/>
                </a:lnTo>
                <a:lnTo>
                  <a:pt x="17640" y="21180"/>
                </a:lnTo>
                <a:lnTo>
                  <a:pt x="17737" y="20754"/>
                </a:lnTo>
                <a:lnTo>
                  <a:pt x="17834" y="20193"/>
                </a:lnTo>
                <a:lnTo>
                  <a:pt x="17950" y="19516"/>
                </a:lnTo>
                <a:lnTo>
                  <a:pt x="17989" y="19149"/>
                </a:lnTo>
                <a:lnTo>
                  <a:pt x="18008" y="18743"/>
                </a:lnTo>
                <a:lnTo>
                  <a:pt x="18047" y="18317"/>
                </a:lnTo>
                <a:lnTo>
                  <a:pt x="18047" y="17892"/>
                </a:lnTo>
                <a:lnTo>
                  <a:pt x="18027" y="17427"/>
                </a:lnTo>
                <a:lnTo>
                  <a:pt x="18008" y="16963"/>
                </a:lnTo>
                <a:lnTo>
                  <a:pt x="17969" y="16480"/>
                </a:lnTo>
                <a:lnTo>
                  <a:pt x="17892" y="15996"/>
                </a:lnTo>
                <a:lnTo>
                  <a:pt x="17795" y="15493"/>
                </a:lnTo>
                <a:lnTo>
                  <a:pt x="17679" y="15010"/>
                </a:lnTo>
                <a:lnTo>
                  <a:pt x="17524" y="14507"/>
                </a:lnTo>
                <a:lnTo>
                  <a:pt x="17331" y="14004"/>
                </a:lnTo>
                <a:lnTo>
                  <a:pt x="17118" y="13501"/>
                </a:lnTo>
                <a:lnTo>
                  <a:pt x="16867" y="12998"/>
                </a:lnTo>
                <a:lnTo>
                  <a:pt x="16577" y="12515"/>
                </a:lnTo>
                <a:lnTo>
                  <a:pt x="16248" y="12031"/>
                </a:lnTo>
                <a:lnTo>
                  <a:pt x="15861" y="11567"/>
                </a:lnTo>
                <a:lnTo>
                  <a:pt x="15435" y="11122"/>
                </a:lnTo>
                <a:lnTo>
                  <a:pt x="15203" y="10909"/>
                </a:lnTo>
                <a:lnTo>
                  <a:pt x="14971" y="10677"/>
                </a:lnTo>
                <a:lnTo>
                  <a:pt x="14720" y="10484"/>
                </a:lnTo>
                <a:lnTo>
                  <a:pt x="14449" y="10271"/>
                </a:lnTo>
                <a:lnTo>
                  <a:pt x="14178" y="10058"/>
                </a:lnTo>
                <a:lnTo>
                  <a:pt x="13888" y="9865"/>
                </a:lnTo>
                <a:lnTo>
                  <a:pt x="13579" y="9671"/>
                </a:lnTo>
                <a:lnTo>
                  <a:pt x="13250" y="9497"/>
                </a:lnTo>
                <a:lnTo>
                  <a:pt x="12747" y="9226"/>
                </a:lnTo>
                <a:lnTo>
                  <a:pt x="12244" y="8994"/>
                </a:lnTo>
                <a:lnTo>
                  <a:pt x="11760" y="8782"/>
                </a:lnTo>
                <a:lnTo>
                  <a:pt x="11258" y="8607"/>
                </a:lnTo>
                <a:lnTo>
                  <a:pt x="11412" y="8279"/>
                </a:lnTo>
                <a:lnTo>
                  <a:pt x="11548" y="7930"/>
                </a:lnTo>
                <a:lnTo>
                  <a:pt x="11664" y="7563"/>
                </a:lnTo>
                <a:lnTo>
                  <a:pt x="11760" y="7176"/>
                </a:lnTo>
                <a:lnTo>
                  <a:pt x="11838" y="6770"/>
                </a:lnTo>
                <a:lnTo>
                  <a:pt x="11896" y="6364"/>
                </a:lnTo>
                <a:lnTo>
                  <a:pt x="11915" y="5919"/>
                </a:lnTo>
                <a:lnTo>
                  <a:pt x="11915" y="5493"/>
                </a:lnTo>
                <a:lnTo>
                  <a:pt x="11896" y="5049"/>
                </a:lnTo>
                <a:lnTo>
                  <a:pt x="11819" y="4604"/>
                </a:lnTo>
                <a:lnTo>
                  <a:pt x="11722" y="4139"/>
                </a:lnTo>
                <a:lnTo>
                  <a:pt x="11567" y="3695"/>
                </a:lnTo>
                <a:lnTo>
                  <a:pt x="11393" y="3250"/>
                </a:lnTo>
                <a:lnTo>
                  <a:pt x="11161" y="2824"/>
                </a:lnTo>
                <a:lnTo>
                  <a:pt x="11025" y="2592"/>
                </a:lnTo>
                <a:lnTo>
                  <a:pt x="10890" y="2379"/>
                </a:lnTo>
                <a:lnTo>
                  <a:pt x="10735" y="2167"/>
                </a:lnTo>
                <a:lnTo>
                  <a:pt x="10561" y="1973"/>
                </a:lnTo>
                <a:lnTo>
                  <a:pt x="10387" y="1760"/>
                </a:lnTo>
                <a:lnTo>
                  <a:pt x="10194" y="1586"/>
                </a:lnTo>
                <a:lnTo>
                  <a:pt x="9826" y="1238"/>
                </a:lnTo>
                <a:lnTo>
                  <a:pt x="9439" y="948"/>
                </a:lnTo>
                <a:lnTo>
                  <a:pt x="9033" y="697"/>
                </a:lnTo>
                <a:lnTo>
                  <a:pt x="8608" y="503"/>
                </a:lnTo>
                <a:lnTo>
                  <a:pt x="8202" y="329"/>
                </a:lnTo>
                <a:lnTo>
                  <a:pt x="7757" y="194"/>
                </a:lnTo>
                <a:lnTo>
                  <a:pt x="7331" y="116"/>
                </a:lnTo>
                <a:lnTo>
                  <a:pt x="6886" y="39"/>
                </a:lnTo>
                <a:lnTo>
                  <a:pt x="6441" y="20"/>
                </a:lnTo>
                <a:lnTo>
                  <a:pt x="601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18"/>
          <p:cNvSpPr/>
          <p:nvPr/>
        </p:nvSpPr>
        <p:spPr>
          <a:xfrm>
            <a:off x="5787180" y="2926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18"/>
          <p:cNvSpPr/>
          <p:nvPr/>
        </p:nvSpPr>
        <p:spPr>
          <a:xfrm flipH="1">
            <a:off x="4512011" y="2926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18"/>
          <p:cNvSpPr/>
          <p:nvPr/>
        </p:nvSpPr>
        <p:spPr>
          <a:xfrm flipH="1">
            <a:off x="5093400" y="412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18"/>
          <p:cNvSpPr/>
          <p:nvPr/>
        </p:nvSpPr>
        <p:spPr>
          <a:xfrm rot="-2516804">
            <a:off x="3180691" y="3832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8"/>
          <p:cNvSpPr/>
          <p:nvPr/>
        </p:nvSpPr>
        <p:spPr>
          <a:xfrm flipH="1">
            <a:off x="4188525" y="5865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18"/>
          <p:cNvSpPr/>
          <p:nvPr/>
        </p:nvSpPr>
        <p:spPr>
          <a:xfrm rot="-2417287" flipH="1">
            <a:off x="5783307" y="8294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18"/>
          <p:cNvSpPr/>
          <p:nvPr/>
        </p:nvSpPr>
        <p:spPr>
          <a:xfrm rot="2516804" flipH="1">
            <a:off x="8825478" y="8251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18"/>
          <p:cNvSpPr/>
          <p:nvPr/>
        </p:nvSpPr>
        <p:spPr>
          <a:xfrm flipH="1">
            <a:off x="4508850" y="9897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8"/>
          <p:cNvSpPr/>
          <p:nvPr/>
        </p:nvSpPr>
        <p:spPr>
          <a:xfrm flipH="1">
            <a:off x="6744600" y="10637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18"/>
          <p:cNvSpPr/>
          <p:nvPr/>
        </p:nvSpPr>
        <p:spPr>
          <a:xfrm rot="-2517313">
            <a:off x="1894725" y="10603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18"/>
          <p:cNvSpPr/>
          <p:nvPr/>
        </p:nvSpPr>
        <p:spPr>
          <a:xfrm flipH="1">
            <a:off x="1145900" y="11851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8"/>
          <p:cNvSpPr/>
          <p:nvPr/>
        </p:nvSpPr>
        <p:spPr>
          <a:xfrm flipH="1">
            <a:off x="656959" y="14812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18"/>
          <p:cNvSpPr/>
          <p:nvPr/>
        </p:nvSpPr>
        <p:spPr>
          <a:xfrm flipH="1">
            <a:off x="405725" y="15037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18"/>
          <p:cNvSpPr/>
          <p:nvPr/>
        </p:nvSpPr>
        <p:spPr>
          <a:xfrm flipH="1">
            <a:off x="7702050" y="15670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18"/>
          <p:cNvSpPr/>
          <p:nvPr/>
        </p:nvSpPr>
        <p:spPr>
          <a:xfrm rot="-2516804">
            <a:off x="213653" y="18467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18"/>
          <p:cNvSpPr/>
          <p:nvPr/>
        </p:nvSpPr>
        <p:spPr>
          <a:xfrm flipH="1">
            <a:off x="8641517" y="20831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18"/>
          <p:cNvSpPr/>
          <p:nvPr/>
        </p:nvSpPr>
        <p:spPr>
          <a:xfrm flipH="1">
            <a:off x="244125" y="24043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18"/>
          <p:cNvSpPr/>
          <p:nvPr/>
        </p:nvSpPr>
        <p:spPr>
          <a:xfrm rot="2516804" flipH="1">
            <a:off x="8690103" y="2736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18"/>
          <p:cNvSpPr/>
          <p:nvPr/>
        </p:nvSpPr>
        <p:spPr>
          <a:xfrm flipH="1">
            <a:off x="260488" y="29965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18"/>
          <p:cNvSpPr/>
          <p:nvPr/>
        </p:nvSpPr>
        <p:spPr>
          <a:xfrm flipH="1">
            <a:off x="8554550" y="31577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8_1_1_1_1"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19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417" name="Google Shape;417;p19"/>
          <p:cNvSpPr/>
          <p:nvPr/>
        </p:nvSpPr>
        <p:spPr>
          <a:xfrm rot="5400000">
            <a:off x="7336531" y="3352176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1434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19"/>
          <p:cNvSpPr/>
          <p:nvPr/>
        </p:nvSpPr>
        <p:spPr>
          <a:xfrm rot="-5400000" flipH="1">
            <a:off x="-544364" y="3341782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2154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19"/>
          <p:cNvSpPr/>
          <p:nvPr/>
        </p:nvSpPr>
        <p:spPr>
          <a:xfrm rot="10800000">
            <a:off x="7747674" y="-26951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19"/>
          <p:cNvSpPr/>
          <p:nvPr/>
        </p:nvSpPr>
        <p:spPr>
          <a:xfrm rot="10800000" flipH="1">
            <a:off x="-29003" y="-165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19"/>
          <p:cNvSpPr/>
          <p:nvPr/>
        </p:nvSpPr>
        <p:spPr>
          <a:xfrm>
            <a:off x="8779755" y="1741562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19"/>
          <p:cNvSpPr/>
          <p:nvPr/>
        </p:nvSpPr>
        <p:spPr>
          <a:xfrm flipH="1">
            <a:off x="7297261" y="213038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19"/>
          <p:cNvSpPr/>
          <p:nvPr/>
        </p:nvSpPr>
        <p:spPr>
          <a:xfrm flipH="1">
            <a:off x="7534150" y="5080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9"/>
          <p:cNvSpPr/>
          <p:nvPr/>
        </p:nvSpPr>
        <p:spPr>
          <a:xfrm rot="-2516804">
            <a:off x="3180691" y="1546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19"/>
          <p:cNvSpPr/>
          <p:nvPr/>
        </p:nvSpPr>
        <p:spPr>
          <a:xfrm flipH="1">
            <a:off x="2849250" y="1500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19"/>
          <p:cNvSpPr/>
          <p:nvPr/>
        </p:nvSpPr>
        <p:spPr>
          <a:xfrm rot="-2417287" flipH="1">
            <a:off x="5783307" y="6008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19"/>
          <p:cNvSpPr/>
          <p:nvPr/>
        </p:nvSpPr>
        <p:spPr>
          <a:xfrm rot="2516804" flipH="1">
            <a:off x="8825478" y="5965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19"/>
          <p:cNvSpPr/>
          <p:nvPr/>
        </p:nvSpPr>
        <p:spPr>
          <a:xfrm flipH="1">
            <a:off x="4508850" y="7611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19"/>
          <p:cNvSpPr/>
          <p:nvPr/>
        </p:nvSpPr>
        <p:spPr>
          <a:xfrm flipH="1">
            <a:off x="6744600" y="8351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19"/>
          <p:cNvSpPr/>
          <p:nvPr/>
        </p:nvSpPr>
        <p:spPr>
          <a:xfrm rot="-2517313">
            <a:off x="1944850" y="85228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19"/>
          <p:cNvSpPr/>
          <p:nvPr/>
        </p:nvSpPr>
        <p:spPr>
          <a:xfrm>
            <a:off x="8690006" y="3175363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19"/>
          <p:cNvSpPr/>
          <p:nvPr/>
        </p:nvSpPr>
        <p:spPr>
          <a:xfrm>
            <a:off x="8386207" y="207331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19"/>
          <p:cNvSpPr/>
          <p:nvPr/>
        </p:nvSpPr>
        <p:spPr>
          <a:xfrm>
            <a:off x="8637331" y="20958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19"/>
          <p:cNvSpPr/>
          <p:nvPr/>
        </p:nvSpPr>
        <p:spPr>
          <a:xfrm flipH="1">
            <a:off x="439025" y="12405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19"/>
          <p:cNvSpPr/>
          <p:nvPr/>
        </p:nvSpPr>
        <p:spPr>
          <a:xfrm rot="2516804" flipH="1">
            <a:off x="8735729" y="2438829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19"/>
          <p:cNvSpPr/>
          <p:nvPr/>
        </p:nvSpPr>
        <p:spPr>
          <a:xfrm flipH="1">
            <a:off x="276992" y="178112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19"/>
          <p:cNvSpPr/>
          <p:nvPr/>
        </p:nvSpPr>
        <p:spPr>
          <a:xfrm flipH="1">
            <a:off x="462500" y="32383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19"/>
          <p:cNvSpPr/>
          <p:nvPr/>
        </p:nvSpPr>
        <p:spPr>
          <a:xfrm rot="2516804" flipH="1">
            <a:off x="236128" y="23226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19"/>
          <p:cNvSpPr/>
          <p:nvPr/>
        </p:nvSpPr>
        <p:spPr>
          <a:xfrm flipH="1">
            <a:off x="124638" y="142382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19"/>
          <p:cNvSpPr/>
          <p:nvPr/>
        </p:nvSpPr>
        <p:spPr>
          <a:xfrm flipH="1">
            <a:off x="1291525" y="28312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21"/>
          <p:cNvSpPr txBox="1">
            <a:spLocks noGrp="1"/>
          </p:cNvSpPr>
          <p:nvPr>
            <p:ph type="title"/>
          </p:nvPr>
        </p:nvSpPr>
        <p:spPr>
          <a:xfrm>
            <a:off x="889309" y="2794324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21"/>
          <p:cNvSpPr txBox="1">
            <a:spLocks noGrp="1"/>
          </p:cNvSpPr>
          <p:nvPr>
            <p:ph type="title" idx="2"/>
          </p:nvPr>
        </p:nvSpPr>
        <p:spPr>
          <a:xfrm>
            <a:off x="6250991" y="2794324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21"/>
          <p:cNvSpPr txBox="1">
            <a:spLocks noGrp="1"/>
          </p:cNvSpPr>
          <p:nvPr>
            <p:ph type="subTitle" idx="1"/>
          </p:nvPr>
        </p:nvSpPr>
        <p:spPr>
          <a:xfrm>
            <a:off x="711409" y="3231154"/>
            <a:ext cx="2359500" cy="72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3" name="Google Shape;473;p21"/>
          <p:cNvSpPr txBox="1">
            <a:spLocks noGrp="1"/>
          </p:cNvSpPr>
          <p:nvPr>
            <p:ph type="subTitle" idx="3"/>
          </p:nvPr>
        </p:nvSpPr>
        <p:spPr>
          <a:xfrm>
            <a:off x="6073091" y="3231154"/>
            <a:ext cx="2359500" cy="72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4" name="Google Shape;474;p21"/>
          <p:cNvSpPr txBox="1">
            <a:spLocks noGrp="1"/>
          </p:cNvSpPr>
          <p:nvPr>
            <p:ph type="title" idx="4"/>
          </p:nvPr>
        </p:nvSpPr>
        <p:spPr>
          <a:xfrm>
            <a:off x="3570150" y="2794324"/>
            <a:ext cx="20037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75" name="Google Shape;475;p21"/>
          <p:cNvSpPr txBox="1">
            <a:spLocks noGrp="1"/>
          </p:cNvSpPr>
          <p:nvPr>
            <p:ph type="subTitle" idx="5"/>
          </p:nvPr>
        </p:nvSpPr>
        <p:spPr>
          <a:xfrm>
            <a:off x="3392250" y="3231154"/>
            <a:ext cx="2359500" cy="72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6" name="Google Shape;476;p21"/>
          <p:cNvSpPr txBox="1">
            <a:spLocks noGrp="1"/>
          </p:cNvSpPr>
          <p:nvPr>
            <p:ph type="title" idx="6"/>
          </p:nvPr>
        </p:nvSpPr>
        <p:spPr>
          <a:xfrm>
            <a:off x="720000" y="54864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477" name="Google Shape;477;p21"/>
          <p:cNvSpPr/>
          <p:nvPr/>
        </p:nvSpPr>
        <p:spPr>
          <a:xfrm rot="10800000">
            <a:off x="7447" y="-10377"/>
            <a:ext cx="2825705" cy="548150"/>
          </a:xfrm>
          <a:custGeom>
            <a:avLst/>
            <a:gdLst/>
            <a:ahLst/>
            <a:cxnLst/>
            <a:rect l="l" t="t" r="r" b="b"/>
            <a:pathLst>
              <a:path w="102177" h="19821" extrusionOk="0">
                <a:moveTo>
                  <a:pt x="50073" y="1"/>
                </a:moveTo>
                <a:lnTo>
                  <a:pt x="49138" y="19"/>
                </a:lnTo>
                <a:lnTo>
                  <a:pt x="48346" y="55"/>
                </a:lnTo>
                <a:lnTo>
                  <a:pt x="47789" y="109"/>
                </a:lnTo>
                <a:lnTo>
                  <a:pt x="47303" y="181"/>
                </a:lnTo>
                <a:lnTo>
                  <a:pt x="46835" y="271"/>
                </a:lnTo>
                <a:lnTo>
                  <a:pt x="46368" y="379"/>
                </a:lnTo>
                <a:lnTo>
                  <a:pt x="45900" y="487"/>
                </a:lnTo>
                <a:lnTo>
                  <a:pt x="45433" y="612"/>
                </a:lnTo>
                <a:lnTo>
                  <a:pt x="44983" y="774"/>
                </a:lnTo>
                <a:lnTo>
                  <a:pt x="44533" y="918"/>
                </a:lnTo>
                <a:lnTo>
                  <a:pt x="44084" y="1098"/>
                </a:lnTo>
                <a:lnTo>
                  <a:pt x="43652" y="1296"/>
                </a:lnTo>
                <a:lnTo>
                  <a:pt x="43220" y="1494"/>
                </a:lnTo>
                <a:lnTo>
                  <a:pt x="42807" y="1692"/>
                </a:lnTo>
                <a:lnTo>
                  <a:pt x="42393" y="1925"/>
                </a:lnTo>
                <a:lnTo>
                  <a:pt x="41979" y="2159"/>
                </a:lnTo>
                <a:lnTo>
                  <a:pt x="41584" y="2411"/>
                </a:lnTo>
                <a:lnTo>
                  <a:pt x="41206" y="2663"/>
                </a:lnTo>
                <a:lnTo>
                  <a:pt x="40828" y="2933"/>
                </a:lnTo>
                <a:lnTo>
                  <a:pt x="40469" y="3220"/>
                </a:lnTo>
                <a:lnTo>
                  <a:pt x="40127" y="3508"/>
                </a:lnTo>
                <a:lnTo>
                  <a:pt x="39785" y="3814"/>
                </a:lnTo>
                <a:lnTo>
                  <a:pt x="39461" y="4120"/>
                </a:lnTo>
                <a:lnTo>
                  <a:pt x="39138" y="4443"/>
                </a:lnTo>
                <a:lnTo>
                  <a:pt x="38832" y="4785"/>
                </a:lnTo>
                <a:lnTo>
                  <a:pt x="38544" y="5109"/>
                </a:lnTo>
                <a:lnTo>
                  <a:pt x="38274" y="5469"/>
                </a:lnTo>
                <a:lnTo>
                  <a:pt x="38004" y="5810"/>
                </a:lnTo>
                <a:lnTo>
                  <a:pt x="37771" y="6170"/>
                </a:lnTo>
                <a:lnTo>
                  <a:pt x="37537" y="6548"/>
                </a:lnTo>
                <a:lnTo>
                  <a:pt x="37321" y="6925"/>
                </a:lnTo>
                <a:lnTo>
                  <a:pt x="37123" y="7303"/>
                </a:lnTo>
                <a:lnTo>
                  <a:pt x="36943" y="7699"/>
                </a:lnTo>
                <a:lnTo>
                  <a:pt x="36763" y="8094"/>
                </a:lnTo>
                <a:lnTo>
                  <a:pt x="36620" y="8490"/>
                </a:lnTo>
                <a:lnTo>
                  <a:pt x="36044" y="8220"/>
                </a:lnTo>
                <a:lnTo>
                  <a:pt x="35451" y="7986"/>
                </a:lnTo>
                <a:lnTo>
                  <a:pt x="34839" y="7789"/>
                </a:lnTo>
                <a:lnTo>
                  <a:pt x="34210" y="7627"/>
                </a:lnTo>
                <a:lnTo>
                  <a:pt x="33580" y="7501"/>
                </a:lnTo>
                <a:lnTo>
                  <a:pt x="32933" y="7393"/>
                </a:lnTo>
                <a:lnTo>
                  <a:pt x="32285" y="7339"/>
                </a:lnTo>
                <a:lnTo>
                  <a:pt x="31638" y="7303"/>
                </a:lnTo>
                <a:lnTo>
                  <a:pt x="30972" y="7303"/>
                </a:lnTo>
                <a:lnTo>
                  <a:pt x="30307" y="7339"/>
                </a:lnTo>
                <a:lnTo>
                  <a:pt x="29641" y="7393"/>
                </a:lnTo>
                <a:lnTo>
                  <a:pt x="28994" y="7483"/>
                </a:lnTo>
                <a:lnTo>
                  <a:pt x="28328" y="7591"/>
                </a:lnTo>
                <a:lnTo>
                  <a:pt x="27681" y="7717"/>
                </a:lnTo>
                <a:lnTo>
                  <a:pt x="27051" y="7879"/>
                </a:lnTo>
                <a:lnTo>
                  <a:pt x="26404" y="8058"/>
                </a:lnTo>
                <a:lnTo>
                  <a:pt x="25792" y="8256"/>
                </a:lnTo>
                <a:lnTo>
                  <a:pt x="25181" y="8508"/>
                </a:lnTo>
                <a:lnTo>
                  <a:pt x="24605" y="8760"/>
                </a:lnTo>
                <a:lnTo>
                  <a:pt x="24030" y="9048"/>
                </a:lnTo>
                <a:lnTo>
                  <a:pt x="23472" y="9371"/>
                </a:lnTo>
                <a:lnTo>
                  <a:pt x="22951" y="9713"/>
                </a:lnTo>
                <a:lnTo>
                  <a:pt x="22429" y="10091"/>
                </a:lnTo>
                <a:lnTo>
                  <a:pt x="21943" y="10469"/>
                </a:lnTo>
                <a:lnTo>
                  <a:pt x="21494" y="10882"/>
                </a:lnTo>
                <a:lnTo>
                  <a:pt x="21062" y="11314"/>
                </a:lnTo>
                <a:lnTo>
                  <a:pt x="20648" y="11763"/>
                </a:lnTo>
                <a:lnTo>
                  <a:pt x="20271" y="12249"/>
                </a:lnTo>
                <a:lnTo>
                  <a:pt x="19929" y="12735"/>
                </a:lnTo>
                <a:lnTo>
                  <a:pt x="19605" y="13238"/>
                </a:lnTo>
                <a:lnTo>
                  <a:pt x="19317" y="13742"/>
                </a:lnTo>
                <a:lnTo>
                  <a:pt x="19066" y="14281"/>
                </a:lnTo>
                <a:lnTo>
                  <a:pt x="18166" y="14030"/>
                </a:lnTo>
                <a:lnTo>
                  <a:pt x="17249" y="13814"/>
                </a:lnTo>
                <a:lnTo>
                  <a:pt x="16314" y="13616"/>
                </a:lnTo>
                <a:lnTo>
                  <a:pt x="15379" y="13472"/>
                </a:lnTo>
                <a:lnTo>
                  <a:pt x="14659" y="13382"/>
                </a:lnTo>
                <a:lnTo>
                  <a:pt x="13922" y="13310"/>
                </a:lnTo>
                <a:lnTo>
                  <a:pt x="13184" y="13274"/>
                </a:lnTo>
                <a:lnTo>
                  <a:pt x="12465" y="13256"/>
                </a:lnTo>
                <a:lnTo>
                  <a:pt x="11764" y="13274"/>
                </a:lnTo>
                <a:lnTo>
                  <a:pt x="11062" y="13292"/>
                </a:lnTo>
                <a:lnTo>
                  <a:pt x="10361" y="13364"/>
                </a:lnTo>
                <a:lnTo>
                  <a:pt x="9677" y="13436"/>
                </a:lnTo>
                <a:lnTo>
                  <a:pt x="8994" y="13562"/>
                </a:lnTo>
                <a:lnTo>
                  <a:pt x="8310" y="13688"/>
                </a:lnTo>
                <a:lnTo>
                  <a:pt x="7645" y="13868"/>
                </a:lnTo>
                <a:lnTo>
                  <a:pt x="6997" y="14048"/>
                </a:lnTo>
                <a:lnTo>
                  <a:pt x="6404" y="14263"/>
                </a:lnTo>
                <a:lnTo>
                  <a:pt x="5846" y="14479"/>
                </a:lnTo>
                <a:lnTo>
                  <a:pt x="5289" y="14731"/>
                </a:lnTo>
                <a:lnTo>
                  <a:pt x="4749" y="15001"/>
                </a:lnTo>
                <a:lnTo>
                  <a:pt x="4228" y="15307"/>
                </a:lnTo>
                <a:lnTo>
                  <a:pt x="3724" y="15630"/>
                </a:lnTo>
                <a:lnTo>
                  <a:pt x="3238" y="15972"/>
                </a:lnTo>
                <a:lnTo>
                  <a:pt x="2771" y="16332"/>
                </a:lnTo>
                <a:lnTo>
                  <a:pt x="2321" y="16710"/>
                </a:lnTo>
                <a:lnTo>
                  <a:pt x="1907" y="17105"/>
                </a:lnTo>
                <a:lnTo>
                  <a:pt x="1512" y="17519"/>
                </a:lnTo>
                <a:lnTo>
                  <a:pt x="1152" y="17951"/>
                </a:lnTo>
                <a:lnTo>
                  <a:pt x="828" y="18400"/>
                </a:lnTo>
                <a:lnTo>
                  <a:pt x="523" y="18868"/>
                </a:lnTo>
                <a:lnTo>
                  <a:pt x="253" y="19335"/>
                </a:lnTo>
                <a:lnTo>
                  <a:pt x="1" y="19821"/>
                </a:lnTo>
                <a:lnTo>
                  <a:pt x="102177" y="19821"/>
                </a:lnTo>
                <a:lnTo>
                  <a:pt x="101943" y="19335"/>
                </a:lnTo>
                <a:lnTo>
                  <a:pt x="101673" y="18868"/>
                </a:lnTo>
                <a:lnTo>
                  <a:pt x="101368" y="18400"/>
                </a:lnTo>
                <a:lnTo>
                  <a:pt x="101026" y="17951"/>
                </a:lnTo>
                <a:lnTo>
                  <a:pt x="100666" y="17519"/>
                </a:lnTo>
                <a:lnTo>
                  <a:pt x="100271" y="17105"/>
                </a:lnTo>
                <a:lnTo>
                  <a:pt x="99857" y="16710"/>
                </a:lnTo>
                <a:lnTo>
                  <a:pt x="99407" y="16332"/>
                </a:lnTo>
                <a:lnTo>
                  <a:pt x="98940" y="15972"/>
                </a:lnTo>
                <a:lnTo>
                  <a:pt x="98454" y="15630"/>
                </a:lnTo>
                <a:lnTo>
                  <a:pt x="97950" y="15307"/>
                </a:lnTo>
                <a:lnTo>
                  <a:pt x="97429" y="15001"/>
                </a:lnTo>
                <a:lnTo>
                  <a:pt x="96889" y="14731"/>
                </a:lnTo>
                <a:lnTo>
                  <a:pt x="96332" y="14479"/>
                </a:lnTo>
                <a:lnTo>
                  <a:pt x="95774" y="14263"/>
                </a:lnTo>
                <a:lnTo>
                  <a:pt x="95199" y="14048"/>
                </a:lnTo>
                <a:lnTo>
                  <a:pt x="94533" y="13868"/>
                </a:lnTo>
                <a:lnTo>
                  <a:pt x="93868" y="13688"/>
                </a:lnTo>
                <a:lnTo>
                  <a:pt x="93184" y="13562"/>
                </a:lnTo>
                <a:lnTo>
                  <a:pt x="92501" y="13436"/>
                </a:lnTo>
                <a:lnTo>
                  <a:pt x="91817" y="13364"/>
                </a:lnTo>
                <a:lnTo>
                  <a:pt x="91116" y="13292"/>
                </a:lnTo>
                <a:lnTo>
                  <a:pt x="90414" y="13274"/>
                </a:lnTo>
                <a:lnTo>
                  <a:pt x="89731" y="13256"/>
                </a:lnTo>
                <a:lnTo>
                  <a:pt x="88994" y="13274"/>
                </a:lnTo>
                <a:lnTo>
                  <a:pt x="88256" y="13310"/>
                </a:lnTo>
                <a:lnTo>
                  <a:pt x="87537" y="13382"/>
                </a:lnTo>
                <a:lnTo>
                  <a:pt x="86799" y="13472"/>
                </a:lnTo>
                <a:lnTo>
                  <a:pt x="85864" y="13616"/>
                </a:lnTo>
                <a:lnTo>
                  <a:pt x="84929" y="13814"/>
                </a:lnTo>
                <a:lnTo>
                  <a:pt x="84012" y="14030"/>
                </a:lnTo>
                <a:lnTo>
                  <a:pt x="83112" y="14281"/>
                </a:lnTo>
                <a:lnTo>
                  <a:pt x="82861" y="13742"/>
                </a:lnTo>
                <a:lnTo>
                  <a:pt x="82573" y="13238"/>
                </a:lnTo>
                <a:lnTo>
                  <a:pt x="82267" y="12735"/>
                </a:lnTo>
                <a:lnTo>
                  <a:pt x="81907" y="12249"/>
                </a:lnTo>
                <a:lnTo>
                  <a:pt x="81530" y="11763"/>
                </a:lnTo>
                <a:lnTo>
                  <a:pt x="81134" y="11314"/>
                </a:lnTo>
                <a:lnTo>
                  <a:pt x="80702" y="10882"/>
                </a:lnTo>
                <a:lnTo>
                  <a:pt x="80235" y="10469"/>
                </a:lnTo>
                <a:lnTo>
                  <a:pt x="79749" y="10091"/>
                </a:lnTo>
                <a:lnTo>
                  <a:pt x="79245" y="9713"/>
                </a:lnTo>
                <a:lnTo>
                  <a:pt x="78706" y="9371"/>
                </a:lnTo>
                <a:lnTo>
                  <a:pt x="78148" y="9048"/>
                </a:lnTo>
                <a:lnTo>
                  <a:pt x="77591" y="8760"/>
                </a:lnTo>
                <a:lnTo>
                  <a:pt x="76997" y="8508"/>
                </a:lnTo>
                <a:lnTo>
                  <a:pt x="76386" y="8256"/>
                </a:lnTo>
                <a:lnTo>
                  <a:pt x="75774" y="8058"/>
                </a:lnTo>
                <a:lnTo>
                  <a:pt x="75145" y="7879"/>
                </a:lnTo>
                <a:lnTo>
                  <a:pt x="74497" y="7717"/>
                </a:lnTo>
                <a:lnTo>
                  <a:pt x="73850" y="7591"/>
                </a:lnTo>
                <a:lnTo>
                  <a:pt x="73202" y="7483"/>
                </a:lnTo>
                <a:lnTo>
                  <a:pt x="72537" y="7393"/>
                </a:lnTo>
                <a:lnTo>
                  <a:pt x="71871" y="7339"/>
                </a:lnTo>
                <a:lnTo>
                  <a:pt x="71206" y="7303"/>
                </a:lnTo>
                <a:lnTo>
                  <a:pt x="70558" y="7303"/>
                </a:lnTo>
                <a:lnTo>
                  <a:pt x="69893" y="7339"/>
                </a:lnTo>
                <a:lnTo>
                  <a:pt x="69245" y="7393"/>
                </a:lnTo>
                <a:lnTo>
                  <a:pt x="68598" y="7501"/>
                </a:lnTo>
                <a:lnTo>
                  <a:pt x="67968" y="7627"/>
                </a:lnTo>
                <a:lnTo>
                  <a:pt x="67339" y="7789"/>
                </a:lnTo>
                <a:lnTo>
                  <a:pt x="66745" y="7986"/>
                </a:lnTo>
                <a:lnTo>
                  <a:pt x="66134" y="8220"/>
                </a:lnTo>
                <a:lnTo>
                  <a:pt x="65558" y="8490"/>
                </a:lnTo>
                <a:lnTo>
                  <a:pt x="65414" y="8094"/>
                </a:lnTo>
                <a:lnTo>
                  <a:pt x="65253" y="7699"/>
                </a:lnTo>
                <a:lnTo>
                  <a:pt x="65073" y="7303"/>
                </a:lnTo>
                <a:lnTo>
                  <a:pt x="64857" y="6925"/>
                </a:lnTo>
                <a:lnTo>
                  <a:pt x="64641" y="6548"/>
                </a:lnTo>
                <a:lnTo>
                  <a:pt x="64425" y="6170"/>
                </a:lnTo>
                <a:lnTo>
                  <a:pt x="64173" y="5810"/>
                </a:lnTo>
                <a:lnTo>
                  <a:pt x="63904" y="5469"/>
                </a:lnTo>
                <a:lnTo>
                  <a:pt x="63634" y="5109"/>
                </a:lnTo>
                <a:lnTo>
                  <a:pt x="63346" y="4785"/>
                </a:lnTo>
                <a:lnTo>
                  <a:pt x="63040" y="4443"/>
                </a:lnTo>
                <a:lnTo>
                  <a:pt x="62735" y="4120"/>
                </a:lnTo>
                <a:lnTo>
                  <a:pt x="62411" y="3814"/>
                </a:lnTo>
                <a:lnTo>
                  <a:pt x="62069" y="3508"/>
                </a:lnTo>
                <a:lnTo>
                  <a:pt x="61709" y="3220"/>
                </a:lnTo>
                <a:lnTo>
                  <a:pt x="61350" y="2933"/>
                </a:lnTo>
                <a:lnTo>
                  <a:pt x="60972" y="2663"/>
                </a:lnTo>
                <a:lnTo>
                  <a:pt x="60594" y="2411"/>
                </a:lnTo>
                <a:lnTo>
                  <a:pt x="60199" y="2159"/>
                </a:lnTo>
                <a:lnTo>
                  <a:pt x="59803" y="1925"/>
                </a:lnTo>
                <a:lnTo>
                  <a:pt x="59389" y="1692"/>
                </a:lnTo>
                <a:lnTo>
                  <a:pt x="58958" y="1494"/>
                </a:lnTo>
                <a:lnTo>
                  <a:pt x="58544" y="1296"/>
                </a:lnTo>
                <a:lnTo>
                  <a:pt x="58094" y="1098"/>
                </a:lnTo>
                <a:lnTo>
                  <a:pt x="57663" y="918"/>
                </a:lnTo>
                <a:lnTo>
                  <a:pt x="57213" y="774"/>
                </a:lnTo>
                <a:lnTo>
                  <a:pt x="56745" y="612"/>
                </a:lnTo>
                <a:lnTo>
                  <a:pt x="56296" y="487"/>
                </a:lnTo>
                <a:lnTo>
                  <a:pt x="55828" y="379"/>
                </a:lnTo>
                <a:lnTo>
                  <a:pt x="55361" y="271"/>
                </a:lnTo>
                <a:lnTo>
                  <a:pt x="54875" y="181"/>
                </a:lnTo>
                <a:lnTo>
                  <a:pt x="54389" y="109"/>
                </a:lnTo>
                <a:lnTo>
                  <a:pt x="53850" y="55"/>
                </a:lnTo>
                <a:lnTo>
                  <a:pt x="53058" y="19"/>
                </a:lnTo>
                <a:lnTo>
                  <a:pt x="5210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47625" algn="bl" rotWithShape="0">
              <a:srgbClr val="AEDBE5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21"/>
          <p:cNvSpPr/>
          <p:nvPr/>
        </p:nvSpPr>
        <p:spPr>
          <a:xfrm rot="10800000">
            <a:off x="6566944" y="-10407"/>
            <a:ext cx="2565409" cy="497656"/>
          </a:xfrm>
          <a:custGeom>
            <a:avLst/>
            <a:gdLst/>
            <a:ahLst/>
            <a:cxnLst/>
            <a:rect l="l" t="t" r="r" b="b"/>
            <a:pathLst>
              <a:path w="102177" h="19821" extrusionOk="0">
                <a:moveTo>
                  <a:pt x="50073" y="1"/>
                </a:moveTo>
                <a:lnTo>
                  <a:pt x="49138" y="19"/>
                </a:lnTo>
                <a:lnTo>
                  <a:pt x="48346" y="55"/>
                </a:lnTo>
                <a:lnTo>
                  <a:pt x="47789" y="109"/>
                </a:lnTo>
                <a:lnTo>
                  <a:pt x="47303" y="181"/>
                </a:lnTo>
                <a:lnTo>
                  <a:pt x="46835" y="271"/>
                </a:lnTo>
                <a:lnTo>
                  <a:pt x="46368" y="379"/>
                </a:lnTo>
                <a:lnTo>
                  <a:pt x="45900" y="487"/>
                </a:lnTo>
                <a:lnTo>
                  <a:pt x="45433" y="612"/>
                </a:lnTo>
                <a:lnTo>
                  <a:pt x="44983" y="774"/>
                </a:lnTo>
                <a:lnTo>
                  <a:pt x="44533" y="918"/>
                </a:lnTo>
                <a:lnTo>
                  <a:pt x="44084" y="1098"/>
                </a:lnTo>
                <a:lnTo>
                  <a:pt x="43652" y="1296"/>
                </a:lnTo>
                <a:lnTo>
                  <a:pt x="43220" y="1494"/>
                </a:lnTo>
                <a:lnTo>
                  <a:pt x="42807" y="1692"/>
                </a:lnTo>
                <a:lnTo>
                  <a:pt x="42393" y="1925"/>
                </a:lnTo>
                <a:lnTo>
                  <a:pt x="41979" y="2159"/>
                </a:lnTo>
                <a:lnTo>
                  <a:pt x="41584" y="2411"/>
                </a:lnTo>
                <a:lnTo>
                  <a:pt x="41206" y="2663"/>
                </a:lnTo>
                <a:lnTo>
                  <a:pt x="40828" y="2933"/>
                </a:lnTo>
                <a:lnTo>
                  <a:pt x="40469" y="3220"/>
                </a:lnTo>
                <a:lnTo>
                  <a:pt x="40127" y="3508"/>
                </a:lnTo>
                <a:lnTo>
                  <a:pt x="39785" y="3814"/>
                </a:lnTo>
                <a:lnTo>
                  <a:pt x="39461" y="4120"/>
                </a:lnTo>
                <a:lnTo>
                  <a:pt x="39138" y="4443"/>
                </a:lnTo>
                <a:lnTo>
                  <a:pt x="38832" y="4785"/>
                </a:lnTo>
                <a:lnTo>
                  <a:pt x="38544" y="5109"/>
                </a:lnTo>
                <a:lnTo>
                  <a:pt x="38274" y="5469"/>
                </a:lnTo>
                <a:lnTo>
                  <a:pt x="38004" y="5810"/>
                </a:lnTo>
                <a:lnTo>
                  <a:pt x="37771" y="6170"/>
                </a:lnTo>
                <a:lnTo>
                  <a:pt x="37537" y="6548"/>
                </a:lnTo>
                <a:lnTo>
                  <a:pt x="37321" y="6925"/>
                </a:lnTo>
                <a:lnTo>
                  <a:pt x="37123" y="7303"/>
                </a:lnTo>
                <a:lnTo>
                  <a:pt x="36943" y="7699"/>
                </a:lnTo>
                <a:lnTo>
                  <a:pt x="36763" y="8094"/>
                </a:lnTo>
                <a:lnTo>
                  <a:pt x="36620" y="8490"/>
                </a:lnTo>
                <a:lnTo>
                  <a:pt x="36044" y="8220"/>
                </a:lnTo>
                <a:lnTo>
                  <a:pt x="35451" y="7986"/>
                </a:lnTo>
                <a:lnTo>
                  <a:pt x="34839" y="7789"/>
                </a:lnTo>
                <a:lnTo>
                  <a:pt x="34210" y="7627"/>
                </a:lnTo>
                <a:lnTo>
                  <a:pt x="33580" y="7501"/>
                </a:lnTo>
                <a:lnTo>
                  <a:pt x="32933" y="7393"/>
                </a:lnTo>
                <a:lnTo>
                  <a:pt x="32285" y="7339"/>
                </a:lnTo>
                <a:lnTo>
                  <a:pt x="31638" y="7303"/>
                </a:lnTo>
                <a:lnTo>
                  <a:pt x="30972" y="7303"/>
                </a:lnTo>
                <a:lnTo>
                  <a:pt x="30307" y="7339"/>
                </a:lnTo>
                <a:lnTo>
                  <a:pt x="29641" y="7393"/>
                </a:lnTo>
                <a:lnTo>
                  <a:pt x="28994" y="7483"/>
                </a:lnTo>
                <a:lnTo>
                  <a:pt x="28328" y="7591"/>
                </a:lnTo>
                <a:lnTo>
                  <a:pt x="27681" y="7717"/>
                </a:lnTo>
                <a:lnTo>
                  <a:pt x="27051" y="7879"/>
                </a:lnTo>
                <a:lnTo>
                  <a:pt x="26404" y="8058"/>
                </a:lnTo>
                <a:lnTo>
                  <a:pt x="25792" y="8256"/>
                </a:lnTo>
                <a:lnTo>
                  <a:pt x="25181" y="8508"/>
                </a:lnTo>
                <a:lnTo>
                  <a:pt x="24605" y="8760"/>
                </a:lnTo>
                <a:lnTo>
                  <a:pt x="24030" y="9048"/>
                </a:lnTo>
                <a:lnTo>
                  <a:pt x="23472" y="9371"/>
                </a:lnTo>
                <a:lnTo>
                  <a:pt x="22951" y="9713"/>
                </a:lnTo>
                <a:lnTo>
                  <a:pt x="22429" y="10091"/>
                </a:lnTo>
                <a:lnTo>
                  <a:pt x="21943" y="10469"/>
                </a:lnTo>
                <a:lnTo>
                  <a:pt x="21494" y="10882"/>
                </a:lnTo>
                <a:lnTo>
                  <a:pt x="21062" y="11314"/>
                </a:lnTo>
                <a:lnTo>
                  <a:pt x="20648" y="11763"/>
                </a:lnTo>
                <a:lnTo>
                  <a:pt x="20271" y="12249"/>
                </a:lnTo>
                <a:lnTo>
                  <a:pt x="19929" y="12735"/>
                </a:lnTo>
                <a:lnTo>
                  <a:pt x="19605" y="13238"/>
                </a:lnTo>
                <a:lnTo>
                  <a:pt x="19317" y="13742"/>
                </a:lnTo>
                <a:lnTo>
                  <a:pt x="19066" y="14281"/>
                </a:lnTo>
                <a:lnTo>
                  <a:pt x="18166" y="14030"/>
                </a:lnTo>
                <a:lnTo>
                  <a:pt x="17249" y="13814"/>
                </a:lnTo>
                <a:lnTo>
                  <a:pt x="16314" y="13616"/>
                </a:lnTo>
                <a:lnTo>
                  <a:pt x="15379" y="13472"/>
                </a:lnTo>
                <a:lnTo>
                  <a:pt x="14659" y="13382"/>
                </a:lnTo>
                <a:lnTo>
                  <a:pt x="13922" y="13310"/>
                </a:lnTo>
                <a:lnTo>
                  <a:pt x="13184" y="13274"/>
                </a:lnTo>
                <a:lnTo>
                  <a:pt x="12465" y="13256"/>
                </a:lnTo>
                <a:lnTo>
                  <a:pt x="11764" y="13274"/>
                </a:lnTo>
                <a:lnTo>
                  <a:pt x="11062" y="13292"/>
                </a:lnTo>
                <a:lnTo>
                  <a:pt x="10361" y="13364"/>
                </a:lnTo>
                <a:lnTo>
                  <a:pt x="9677" y="13436"/>
                </a:lnTo>
                <a:lnTo>
                  <a:pt x="8994" y="13562"/>
                </a:lnTo>
                <a:lnTo>
                  <a:pt x="8310" y="13688"/>
                </a:lnTo>
                <a:lnTo>
                  <a:pt x="7645" y="13868"/>
                </a:lnTo>
                <a:lnTo>
                  <a:pt x="6997" y="14048"/>
                </a:lnTo>
                <a:lnTo>
                  <a:pt x="6404" y="14263"/>
                </a:lnTo>
                <a:lnTo>
                  <a:pt x="5846" y="14479"/>
                </a:lnTo>
                <a:lnTo>
                  <a:pt x="5289" y="14731"/>
                </a:lnTo>
                <a:lnTo>
                  <a:pt x="4749" y="15001"/>
                </a:lnTo>
                <a:lnTo>
                  <a:pt x="4228" y="15307"/>
                </a:lnTo>
                <a:lnTo>
                  <a:pt x="3724" y="15630"/>
                </a:lnTo>
                <a:lnTo>
                  <a:pt x="3238" y="15972"/>
                </a:lnTo>
                <a:lnTo>
                  <a:pt x="2771" y="16332"/>
                </a:lnTo>
                <a:lnTo>
                  <a:pt x="2321" y="16710"/>
                </a:lnTo>
                <a:lnTo>
                  <a:pt x="1907" y="17105"/>
                </a:lnTo>
                <a:lnTo>
                  <a:pt x="1512" y="17519"/>
                </a:lnTo>
                <a:lnTo>
                  <a:pt x="1152" y="17951"/>
                </a:lnTo>
                <a:lnTo>
                  <a:pt x="828" y="18400"/>
                </a:lnTo>
                <a:lnTo>
                  <a:pt x="523" y="18868"/>
                </a:lnTo>
                <a:lnTo>
                  <a:pt x="253" y="19335"/>
                </a:lnTo>
                <a:lnTo>
                  <a:pt x="1" y="19821"/>
                </a:lnTo>
                <a:lnTo>
                  <a:pt x="102177" y="19821"/>
                </a:lnTo>
                <a:lnTo>
                  <a:pt x="101943" y="19335"/>
                </a:lnTo>
                <a:lnTo>
                  <a:pt x="101673" y="18868"/>
                </a:lnTo>
                <a:lnTo>
                  <a:pt x="101368" y="18400"/>
                </a:lnTo>
                <a:lnTo>
                  <a:pt x="101026" y="17951"/>
                </a:lnTo>
                <a:lnTo>
                  <a:pt x="100666" y="17519"/>
                </a:lnTo>
                <a:lnTo>
                  <a:pt x="100271" y="17105"/>
                </a:lnTo>
                <a:lnTo>
                  <a:pt x="99857" y="16710"/>
                </a:lnTo>
                <a:lnTo>
                  <a:pt x="99407" y="16332"/>
                </a:lnTo>
                <a:lnTo>
                  <a:pt x="98940" y="15972"/>
                </a:lnTo>
                <a:lnTo>
                  <a:pt x="98454" y="15630"/>
                </a:lnTo>
                <a:lnTo>
                  <a:pt x="97950" y="15307"/>
                </a:lnTo>
                <a:lnTo>
                  <a:pt x="97429" y="15001"/>
                </a:lnTo>
                <a:lnTo>
                  <a:pt x="96889" y="14731"/>
                </a:lnTo>
                <a:lnTo>
                  <a:pt x="96332" y="14479"/>
                </a:lnTo>
                <a:lnTo>
                  <a:pt x="95774" y="14263"/>
                </a:lnTo>
                <a:lnTo>
                  <a:pt x="95199" y="14048"/>
                </a:lnTo>
                <a:lnTo>
                  <a:pt x="94533" y="13868"/>
                </a:lnTo>
                <a:lnTo>
                  <a:pt x="93868" y="13688"/>
                </a:lnTo>
                <a:lnTo>
                  <a:pt x="93184" y="13562"/>
                </a:lnTo>
                <a:lnTo>
                  <a:pt x="92501" y="13436"/>
                </a:lnTo>
                <a:lnTo>
                  <a:pt x="91817" y="13364"/>
                </a:lnTo>
                <a:lnTo>
                  <a:pt x="91116" y="13292"/>
                </a:lnTo>
                <a:lnTo>
                  <a:pt x="90414" y="13274"/>
                </a:lnTo>
                <a:lnTo>
                  <a:pt x="89731" y="13256"/>
                </a:lnTo>
                <a:lnTo>
                  <a:pt x="88994" y="13274"/>
                </a:lnTo>
                <a:lnTo>
                  <a:pt x="88256" y="13310"/>
                </a:lnTo>
                <a:lnTo>
                  <a:pt x="87537" y="13382"/>
                </a:lnTo>
                <a:lnTo>
                  <a:pt x="86799" y="13472"/>
                </a:lnTo>
                <a:lnTo>
                  <a:pt x="85864" y="13616"/>
                </a:lnTo>
                <a:lnTo>
                  <a:pt x="84929" y="13814"/>
                </a:lnTo>
                <a:lnTo>
                  <a:pt x="84012" y="14030"/>
                </a:lnTo>
                <a:lnTo>
                  <a:pt x="83112" y="14281"/>
                </a:lnTo>
                <a:lnTo>
                  <a:pt x="82861" y="13742"/>
                </a:lnTo>
                <a:lnTo>
                  <a:pt x="82573" y="13238"/>
                </a:lnTo>
                <a:lnTo>
                  <a:pt x="82267" y="12735"/>
                </a:lnTo>
                <a:lnTo>
                  <a:pt x="81907" y="12249"/>
                </a:lnTo>
                <a:lnTo>
                  <a:pt x="81530" y="11763"/>
                </a:lnTo>
                <a:lnTo>
                  <a:pt x="81134" y="11314"/>
                </a:lnTo>
                <a:lnTo>
                  <a:pt x="80702" y="10882"/>
                </a:lnTo>
                <a:lnTo>
                  <a:pt x="80235" y="10469"/>
                </a:lnTo>
                <a:lnTo>
                  <a:pt x="79749" y="10091"/>
                </a:lnTo>
                <a:lnTo>
                  <a:pt x="79245" y="9713"/>
                </a:lnTo>
                <a:lnTo>
                  <a:pt x="78706" y="9371"/>
                </a:lnTo>
                <a:lnTo>
                  <a:pt x="78148" y="9048"/>
                </a:lnTo>
                <a:lnTo>
                  <a:pt x="77591" y="8760"/>
                </a:lnTo>
                <a:lnTo>
                  <a:pt x="76997" y="8508"/>
                </a:lnTo>
                <a:lnTo>
                  <a:pt x="76386" y="8256"/>
                </a:lnTo>
                <a:lnTo>
                  <a:pt x="75774" y="8058"/>
                </a:lnTo>
                <a:lnTo>
                  <a:pt x="75145" y="7879"/>
                </a:lnTo>
                <a:lnTo>
                  <a:pt x="74497" y="7717"/>
                </a:lnTo>
                <a:lnTo>
                  <a:pt x="73850" y="7591"/>
                </a:lnTo>
                <a:lnTo>
                  <a:pt x="73202" y="7483"/>
                </a:lnTo>
                <a:lnTo>
                  <a:pt x="72537" y="7393"/>
                </a:lnTo>
                <a:lnTo>
                  <a:pt x="71871" y="7339"/>
                </a:lnTo>
                <a:lnTo>
                  <a:pt x="71206" y="7303"/>
                </a:lnTo>
                <a:lnTo>
                  <a:pt x="70558" y="7303"/>
                </a:lnTo>
                <a:lnTo>
                  <a:pt x="69893" y="7339"/>
                </a:lnTo>
                <a:lnTo>
                  <a:pt x="69245" y="7393"/>
                </a:lnTo>
                <a:lnTo>
                  <a:pt x="68598" y="7501"/>
                </a:lnTo>
                <a:lnTo>
                  <a:pt x="67968" y="7627"/>
                </a:lnTo>
                <a:lnTo>
                  <a:pt x="67339" y="7789"/>
                </a:lnTo>
                <a:lnTo>
                  <a:pt x="66745" y="7986"/>
                </a:lnTo>
                <a:lnTo>
                  <a:pt x="66134" y="8220"/>
                </a:lnTo>
                <a:lnTo>
                  <a:pt x="65558" y="8490"/>
                </a:lnTo>
                <a:lnTo>
                  <a:pt x="65414" y="8094"/>
                </a:lnTo>
                <a:lnTo>
                  <a:pt x="65253" y="7699"/>
                </a:lnTo>
                <a:lnTo>
                  <a:pt x="65073" y="7303"/>
                </a:lnTo>
                <a:lnTo>
                  <a:pt x="64857" y="6925"/>
                </a:lnTo>
                <a:lnTo>
                  <a:pt x="64641" y="6548"/>
                </a:lnTo>
                <a:lnTo>
                  <a:pt x="64425" y="6170"/>
                </a:lnTo>
                <a:lnTo>
                  <a:pt x="64173" y="5810"/>
                </a:lnTo>
                <a:lnTo>
                  <a:pt x="63904" y="5469"/>
                </a:lnTo>
                <a:lnTo>
                  <a:pt x="63634" y="5109"/>
                </a:lnTo>
                <a:lnTo>
                  <a:pt x="63346" y="4785"/>
                </a:lnTo>
                <a:lnTo>
                  <a:pt x="63040" y="4443"/>
                </a:lnTo>
                <a:lnTo>
                  <a:pt x="62735" y="4120"/>
                </a:lnTo>
                <a:lnTo>
                  <a:pt x="62411" y="3814"/>
                </a:lnTo>
                <a:lnTo>
                  <a:pt x="62069" y="3508"/>
                </a:lnTo>
                <a:lnTo>
                  <a:pt x="61709" y="3220"/>
                </a:lnTo>
                <a:lnTo>
                  <a:pt x="61350" y="2933"/>
                </a:lnTo>
                <a:lnTo>
                  <a:pt x="60972" y="2663"/>
                </a:lnTo>
                <a:lnTo>
                  <a:pt x="60594" y="2411"/>
                </a:lnTo>
                <a:lnTo>
                  <a:pt x="60199" y="2159"/>
                </a:lnTo>
                <a:lnTo>
                  <a:pt x="59803" y="1925"/>
                </a:lnTo>
                <a:lnTo>
                  <a:pt x="59389" y="1692"/>
                </a:lnTo>
                <a:lnTo>
                  <a:pt x="58958" y="1494"/>
                </a:lnTo>
                <a:lnTo>
                  <a:pt x="58544" y="1296"/>
                </a:lnTo>
                <a:lnTo>
                  <a:pt x="58094" y="1098"/>
                </a:lnTo>
                <a:lnTo>
                  <a:pt x="57663" y="918"/>
                </a:lnTo>
                <a:lnTo>
                  <a:pt x="57213" y="774"/>
                </a:lnTo>
                <a:lnTo>
                  <a:pt x="56745" y="612"/>
                </a:lnTo>
                <a:lnTo>
                  <a:pt x="56296" y="487"/>
                </a:lnTo>
                <a:lnTo>
                  <a:pt x="55828" y="379"/>
                </a:lnTo>
                <a:lnTo>
                  <a:pt x="55361" y="271"/>
                </a:lnTo>
                <a:lnTo>
                  <a:pt x="54875" y="181"/>
                </a:lnTo>
                <a:lnTo>
                  <a:pt x="54389" y="109"/>
                </a:lnTo>
                <a:lnTo>
                  <a:pt x="53850" y="55"/>
                </a:lnTo>
                <a:lnTo>
                  <a:pt x="53058" y="19"/>
                </a:lnTo>
                <a:lnTo>
                  <a:pt x="5210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47625" dir="7800000" algn="bl" rotWithShape="0">
              <a:srgbClr val="AEDBE5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21"/>
          <p:cNvSpPr/>
          <p:nvPr/>
        </p:nvSpPr>
        <p:spPr>
          <a:xfrm flipH="1">
            <a:off x="7757222" y="3830820"/>
            <a:ext cx="1425329" cy="1354276"/>
          </a:xfrm>
          <a:custGeom>
            <a:avLst/>
            <a:gdLst/>
            <a:ahLst/>
            <a:cxnLst/>
            <a:rect l="l" t="t" r="r" b="b"/>
            <a:pathLst>
              <a:path w="50832" h="48298" extrusionOk="0">
                <a:moveTo>
                  <a:pt x="5900" y="0"/>
                </a:moveTo>
                <a:lnTo>
                  <a:pt x="5107" y="39"/>
                </a:lnTo>
                <a:lnTo>
                  <a:pt x="4353" y="117"/>
                </a:lnTo>
                <a:lnTo>
                  <a:pt x="3618" y="213"/>
                </a:lnTo>
                <a:lnTo>
                  <a:pt x="2941" y="329"/>
                </a:lnTo>
                <a:lnTo>
                  <a:pt x="2322" y="465"/>
                </a:lnTo>
                <a:lnTo>
                  <a:pt x="1780" y="581"/>
                </a:lnTo>
                <a:lnTo>
                  <a:pt x="1026" y="793"/>
                </a:lnTo>
                <a:lnTo>
                  <a:pt x="736" y="890"/>
                </a:lnTo>
                <a:lnTo>
                  <a:pt x="736" y="27679"/>
                </a:lnTo>
                <a:lnTo>
                  <a:pt x="1" y="27717"/>
                </a:lnTo>
                <a:lnTo>
                  <a:pt x="1" y="48297"/>
                </a:lnTo>
                <a:lnTo>
                  <a:pt x="50406" y="48297"/>
                </a:lnTo>
                <a:lnTo>
                  <a:pt x="50502" y="47562"/>
                </a:lnTo>
                <a:lnTo>
                  <a:pt x="50599" y="46847"/>
                </a:lnTo>
                <a:lnTo>
                  <a:pt x="50676" y="46131"/>
                </a:lnTo>
                <a:lnTo>
                  <a:pt x="50734" y="45415"/>
                </a:lnTo>
                <a:lnTo>
                  <a:pt x="50792" y="44719"/>
                </a:lnTo>
                <a:lnTo>
                  <a:pt x="50812" y="44023"/>
                </a:lnTo>
                <a:lnTo>
                  <a:pt x="50831" y="43346"/>
                </a:lnTo>
                <a:lnTo>
                  <a:pt x="50831" y="42669"/>
                </a:lnTo>
                <a:lnTo>
                  <a:pt x="50792" y="41992"/>
                </a:lnTo>
                <a:lnTo>
                  <a:pt x="50754" y="41353"/>
                </a:lnTo>
                <a:lnTo>
                  <a:pt x="50696" y="40715"/>
                </a:lnTo>
                <a:lnTo>
                  <a:pt x="50618" y="40077"/>
                </a:lnTo>
                <a:lnTo>
                  <a:pt x="50522" y="39477"/>
                </a:lnTo>
                <a:lnTo>
                  <a:pt x="50406" y="38878"/>
                </a:lnTo>
                <a:lnTo>
                  <a:pt x="50270" y="38297"/>
                </a:lnTo>
                <a:lnTo>
                  <a:pt x="50115" y="37717"/>
                </a:lnTo>
                <a:lnTo>
                  <a:pt x="49941" y="37176"/>
                </a:lnTo>
                <a:lnTo>
                  <a:pt x="49748" y="36634"/>
                </a:lnTo>
                <a:lnTo>
                  <a:pt x="49516" y="36112"/>
                </a:lnTo>
                <a:lnTo>
                  <a:pt x="49284" y="35609"/>
                </a:lnTo>
                <a:lnTo>
                  <a:pt x="49032" y="35125"/>
                </a:lnTo>
                <a:lnTo>
                  <a:pt x="48742" y="34680"/>
                </a:lnTo>
                <a:lnTo>
                  <a:pt x="48433" y="34236"/>
                </a:lnTo>
                <a:lnTo>
                  <a:pt x="48123" y="33810"/>
                </a:lnTo>
                <a:lnTo>
                  <a:pt x="47775" y="33404"/>
                </a:lnTo>
                <a:lnTo>
                  <a:pt x="47408" y="33036"/>
                </a:lnTo>
                <a:lnTo>
                  <a:pt x="47001" y="32669"/>
                </a:lnTo>
                <a:lnTo>
                  <a:pt x="46595" y="32340"/>
                </a:lnTo>
                <a:lnTo>
                  <a:pt x="46150" y="32031"/>
                </a:lnTo>
                <a:lnTo>
                  <a:pt x="45686" y="31760"/>
                </a:lnTo>
                <a:lnTo>
                  <a:pt x="45203" y="31489"/>
                </a:lnTo>
                <a:lnTo>
                  <a:pt x="44680" y="31257"/>
                </a:lnTo>
                <a:lnTo>
                  <a:pt x="44371" y="31141"/>
                </a:lnTo>
                <a:lnTo>
                  <a:pt x="44061" y="31025"/>
                </a:lnTo>
                <a:lnTo>
                  <a:pt x="43462" y="30851"/>
                </a:lnTo>
                <a:lnTo>
                  <a:pt x="42843" y="30715"/>
                </a:lnTo>
                <a:lnTo>
                  <a:pt x="42224" y="30619"/>
                </a:lnTo>
                <a:lnTo>
                  <a:pt x="41624" y="30541"/>
                </a:lnTo>
                <a:lnTo>
                  <a:pt x="41044" y="30503"/>
                </a:lnTo>
                <a:lnTo>
                  <a:pt x="39980" y="30503"/>
                </a:lnTo>
                <a:lnTo>
                  <a:pt x="39497" y="30522"/>
                </a:lnTo>
                <a:lnTo>
                  <a:pt x="39052" y="30561"/>
                </a:lnTo>
                <a:lnTo>
                  <a:pt x="38336" y="30657"/>
                </a:lnTo>
                <a:lnTo>
                  <a:pt x="37872" y="30735"/>
                </a:lnTo>
                <a:lnTo>
                  <a:pt x="37698" y="30754"/>
                </a:lnTo>
                <a:lnTo>
                  <a:pt x="37737" y="30425"/>
                </a:lnTo>
                <a:lnTo>
                  <a:pt x="37737" y="30058"/>
                </a:lnTo>
                <a:lnTo>
                  <a:pt x="37717" y="29613"/>
                </a:lnTo>
                <a:lnTo>
                  <a:pt x="37679" y="29361"/>
                </a:lnTo>
                <a:lnTo>
                  <a:pt x="37640" y="29091"/>
                </a:lnTo>
                <a:lnTo>
                  <a:pt x="37582" y="28839"/>
                </a:lnTo>
                <a:lnTo>
                  <a:pt x="37485" y="28588"/>
                </a:lnTo>
                <a:lnTo>
                  <a:pt x="37388" y="28317"/>
                </a:lnTo>
                <a:lnTo>
                  <a:pt x="37253" y="28085"/>
                </a:lnTo>
                <a:lnTo>
                  <a:pt x="37098" y="27853"/>
                </a:lnTo>
                <a:lnTo>
                  <a:pt x="36905" y="27640"/>
                </a:lnTo>
                <a:lnTo>
                  <a:pt x="36692" y="27447"/>
                </a:lnTo>
                <a:lnTo>
                  <a:pt x="36460" y="27311"/>
                </a:lnTo>
                <a:lnTo>
                  <a:pt x="36209" y="27195"/>
                </a:lnTo>
                <a:lnTo>
                  <a:pt x="35938" y="27098"/>
                </a:lnTo>
                <a:lnTo>
                  <a:pt x="35648" y="27040"/>
                </a:lnTo>
                <a:lnTo>
                  <a:pt x="35377" y="27021"/>
                </a:lnTo>
                <a:lnTo>
                  <a:pt x="35106" y="27002"/>
                </a:lnTo>
                <a:lnTo>
                  <a:pt x="34835" y="27002"/>
                </a:lnTo>
                <a:lnTo>
                  <a:pt x="34352" y="27040"/>
                </a:lnTo>
                <a:lnTo>
                  <a:pt x="33946" y="27098"/>
                </a:lnTo>
                <a:lnTo>
                  <a:pt x="33675" y="27156"/>
                </a:lnTo>
                <a:lnTo>
                  <a:pt x="33578" y="27176"/>
                </a:lnTo>
                <a:lnTo>
                  <a:pt x="33617" y="26944"/>
                </a:lnTo>
                <a:lnTo>
                  <a:pt x="33655" y="26286"/>
                </a:lnTo>
                <a:lnTo>
                  <a:pt x="33675" y="25822"/>
                </a:lnTo>
                <a:lnTo>
                  <a:pt x="33675" y="25300"/>
                </a:lnTo>
                <a:lnTo>
                  <a:pt x="33655" y="24719"/>
                </a:lnTo>
                <a:lnTo>
                  <a:pt x="33617" y="24081"/>
                </a:lnTo>
                <a:lnTo>
                  <a:pt x="33520" y="23404"/>
                </a:lnTo>
                <a:lnTo>
                  <a:pt x="33385" y="22708"/>
                </a:lnTo>
                <a:lnTo>
                  <a:pt x="33307" y="22340"/>
                </a:lnTo>
                <a:lnTo>
                  <a:pt x="33191" y="21992"/>
                </a:lnTo>
                <a:lnTo>
                  <a:pt x="33095" y="21625"/>
                </a:lnTo>
                <a:lnTo>
                  <a:pt x="32959" y="21277"/>
                </a:lnTo>
                <a:lnTo>
                  <a:pt x="32804" y="20909"/>
                </a:lnTo>
                <a:lnTo>
                  <a:pt x="32650" y="20561"/>
                </a:lnTo>
                <a:lnTo>
                  <a:pt x="32456" y="20213"/>
                </a:lnTo>
                <a:lnTo>
                  <a:pt x="32263" y="19865"/>
                </a:lnTo>
                <a:lnTo>
                  <a:pt x="32050" y="19536"/>
                </a:lnTo>
                <a:lnTo>
                  <a:pt x="31799" y="19207"/>
                </a:lnTo>
                <a:lnTo>
                  <a:pt x="31528" y="18897"/>
                </a:lnTo>
                <a:lnTo>
                  <a:pt x="31238" y="18588"/>
                </a:lnTo>
                <a:lnTo>
                  <a:pt x="30948" y="18298"/>
                </a:lnTo>
                <a:lnTo>
                  <a:pt x="30619" y="18046"/>
                </a:lnTo>
                <a:lnTo>
                  <a:pt x="30290" y="17814"/>
                </a:lnTo>
                <a:lnTo>
                  <a:pt x="29961" y="17602"/>
                </a:lnTo>
                <a:lnTo>
                  <a:pt x="29613" y="17408"/>
                </a:lnTo>
                <a:lnTo>
                  <a:pt x="29246" y="17253"/>
                </a:lnTo>
                <a:lnTo>
                  <a:pt x="28897" y="17118"/>
                </a:lnTo>
                <a:lnTo>
                  <a:pt x="28530" y="16983"/>
                </a:lnTo>
                <a:lnTo>
                  <a:pt x="28162" y="16886"/>
                </a:lnTo>
                <a:lnTo>
                  <a:pt x="27795" y="16809"/>
                </a:lnTo>
                <a:lnTo>
                  <a:pt x="27427" y="16731"/>
                </a:lnTo>
                <a:lnTo>
                  <a:pt x="27060" y="16673"/>
                </a:lnTo>
                <a:lnTo>
                  <a:pt x="26712" y="16634"/>
                </a:lnTo>
                <a:lnTo>
                  <a:pt x="26344" y="16615"/>
                </a:lnTo>
                <a:lnTo>
                  <a:pt x="25667" y="16596"/>
                </a:lnTo>
                <a:lnTo>
                  <a:pt x="25010" y="16615"/>
                </a:lnTo>
                <a:lnTo>
                  <a:pt x="24410" y="16654"/>
                </a:lnTo>
                <a:lnTo>
                  <a:pt x="23868" y="16731"/>
                </a:lnTo>
                <a:lnTo>
                  <a:pt x="23385" y="16789"/>
                </a:lnTo>
                <a:lnTo>
                  <a:pt x="22998" y="16867"/>
                </a:lnTo>
                <a:lnTo>
                  <a:pt x="22708" y="16944"/>
                </a:lnTo>
                <a:lnTo>
                  <a:pt x="22476" y="17002"/>
                </a:lnTo>
                <a:lnTo>
                  <a:pt x="22476" y="17002"/>
                </a:lnTo>
                <a:lnTo>
                  <a:pt x="22534" y="16809"/>
                </a:lnTo>
                <a:lnTo>
                  <a:pt x="22669" y="16325"/>
                </a:lnTo>
                <a:lnTo>
                  <a:pt x="22747" y="15977"/>
                </a:lnTo>
                <a:lnTo>
                  <a:pt x="22805" y="15590"/>
                </a:lnTo>
                <a:lnTo>
                  <a:pt x="22882" y="15165"/>
                </a:lnTo>
                <a:lnTo>
                  <a:pt x="22921" y="14720"/>
                </a:lnTo>
                <a:lnTo>
                  <a:pt x="22940" y="14255"/>
                </a:lnTo>
                <a:lnTo>
                  <a:pt x="22921" y="13772"/>
                </a:lnTo>
                <a:lnTo>
                  <a:pt x="22882" y="13288"/>
                </a:lnTo>
                <a:lnTo>
                  <a:pt x="22824" y="13056"/>
                </a:lnTo>
                <a:lnTo>
                  <a:pt x="22766" y="12824"/>
                </a:lnTo>
                <a:lnTo>
                  <a:pt x="22708" y="12592"/>
                </a:lnTo>
                <a:lnTo>
                  <a:pt x="22611" y="12379"/>
                </a:lnTo>
                <a:lnTo>
                  <a:pt x="22515" y="12167"/>
                </a:lnTo>
                <a:lnTo>
                  <a:pt x="22399" y="11954"/>
                </a:lnTo>
                <a:lnTo>
                  <a:pt x="22263" y="11760"/>
                </a:lnTo>
                <a:lnTo>
                  <a:pt x="22108" y="11586"/>
                </a:lnTo>
                <a:lnTo>
                  <a:pt x="21934" y="11412"/>
                </a:lnTo>
                <a:lnTo>
                  <a:pt x="21741" y="11257"/>
                </a:lnTo>
                <a:lnTo>
                  <a:pt x="21547" y="11122"/>
                </a:lnTo>
                <a:lnTo>
                  <a:pt x="21335" y="11006"/>
                </a:lnTo>
                <a:lnTo>
                  <a:pt x="21141" y="10929"/>
                </a:lnTo>
                <a:lnTo>
                  <a:pt x="20929" y="10851"/>
                </a:lnTo>
                <a:lnTo>
                  <a:pt x="20735" y="10793"/>
                </a:lnTo>
                <a:lnTo>
                  <a:pt x="20522" y="10755"/>
                </a:lnTo>
                <a:lnTo>
                  <a:pt x="20329" y="10716"/>
                </a:lnTo>
                <a:lnTo>
                  <a:pt x="19923" y="10716"/>
                </a:lnTo>
                <a:lnTo>
                  <a:pt x="19729" y="10735"/>
                </a:lnTo>
                <a:lnTo>
                  <a:pt x="19362" y="10793"/>
                </a:lnTo>
                <a:lnTo>
                  <a:pt x="18994" y="10890"/>
                </a:lnTo>
                <a:lnTo>
                  <a:pt x="18646" y="11025"/>
                </a:lnTo>
                <a:lnTo>
                  <a:pt x="18337" y="11161"/>
                </a:lnTo>
                <a:lnTo>
                  <a:pt x="18047" y="11315"/>
                </a:lnTo>
                <a:lnTo>
                  <a:pt x="17795" y="11470"/>
                </a:lnTo>
                <a:lnTo>
                  <a:pt x="17582" y="11625"/>
                </a:lnTo>
                <a:lnTo>
                  <a:pt x="17292" y="11857"/>
                </a:lnTo>
                <a:lnTo>
                  <a:pt x="17176" y="11954"/>
                </a:lnTo>
                <a:lnTo>
                  <a:pt x="17215" y="11857"/>
                </a:lnTo>
                <a:lnTo>
                  <a:pt x="17292" y="11644"/>
                </a:lnTo>
                <a:lnTo>
                  <a:pt x="17370" y="11315"/>
                </a:lnTo>
                <a:lnTo>
                  <a:pt x="17408" y="11103"/>
                </a:lnTo>
                <a:lnTo>
                  <a:pt x="17428" y="10890"/>
                </a:lnTo>
                <a:lnTo>
                  <a:pt x="17447" y="10677"/>
                </a:lnTo>
                <a:lnTo>
                  <a:pt x="17447" y="10445"/>
                </a:lnTo>
                <a:lnTo>
                  <a:pt x="17428" y="10213"/>
                </a:lnTo>
                <a:lnTo>
                  <a:pt x="17370" y="9981"/>
                </a:lnTo>
                <a:lnTo>
                  <a:pt x="17292" y="9749"/>
                </a:lnTo>
                <a:lnTo>
                  <a:pt x="17176" y="9517"/>
                </a:lnTo>
                <a:lnTo>
                  <a:pt x="17021" y="9323"/>
                </a:lnTo>
                <a:lnTo>
                  <a:pt x="16828" y="9130"/>
                </a:lnTo>
                <a:lnTo>
                  <a:pt x="16577" y="8956"/>
                </a:lnTo>
                <a:lnTo>
                  <a:pt x="16325" y="8820"/>
                </a:lnTo>
                <a:lnTo>
                  <a:pt x="16074" y="8724"/>
                </a:lnTo>
                <a:lnTo>
                  <a:pt x="15842" y="8666"/>
                </a:lnTo>
                <a:lnTo>
                  <a:pt x="15610" y="8646"/>
                </a:lnTo>
                <a:lnTo>
                  <a:pt x="15397" y="8646"/>
                </a:lnTo>
                <a:lnTo>
                  <a:pt x="15184" y="8685"/>
                </a:lnTo>
                <a:lnTo>
                  <a:pt x="14991" y="8724"/>
                </a:lnTo>
                <a:lnTo>
                  <a:pt x="14797" y="8782"/>
                </a:lnTo>
                <a:lnTo>
                  <a:pt x="14642" y="8840"/>
                </a:lnTo>
                <a:lnTo>
                  <a:pt x="14372" y="8975"/>
                </a:lnTo>
                <a:lnTo>
                  <a:pt x="14198" y="9091"/>
                </a:lnTo>
                <a:lnTo>
                  <a:pt x="14140" y="9130"/>
                </a:lnTo>
                <a:lnTo>
                  <a:pt x="14178" y="8956"/>
                </a:lnTo>
                <a:lnTo>
                  <a:pt x="14198" y="8782"/>
                </a:lnTo>
                <a:lnTo>
                  <a:pt x="14198" y="8550"/>
                </a:lnTo>
                <a:lnTo>
                  <a:pt x="14178" y="8434"/>
                </a:lnTo>
                <a:lnTo>
                  <a:pt x="14140" y="8317"/>
                </a:lnTo>
                <a:lnTo>
                  <a:pt x="14101" y="8201"/>
                </a:lnTo>
                <a:lnTo>
                  <a:pt x="14023" y="8066"/>
                </a:lnTo>
                <a:lnTo>
                  <a:pt x="13946" y="7969"/>
                </a:lnTo>
                <a:lnTo>
                  <a:pt x="13849" y="7853"/>
                </a:lnTo>
                <a:lnTo>
                  <a:pt x="13714" y="7757"/>
                </a:lnTo>
                <a:lnTo>
                  <a:pt x="13540" y="7679"/>
                </a:lnTo>
                <a:lnTo>
                  <a:pt x="13424" y="7621"/>
                </a:lnTo>
                <a:lnTo>
                  <a:pt x="13308" y="7602"/>
                </a:lnTo>
                <a:lnTo>
                  <a:pt x="13095" y="7563"/>
                </a:lnTo>
                <a:lnTo>
                  <a:pt x="12902" y="7582"/>
                </a:lnTo>
                <a:lnTo>
                  <a:pt x="12747" y="7621"/>
                </a:lnTo>
                <a:lnTo>
                  <a:pt x="12612" y="7679"/>
                </a:lnTo>
                <a:lnTo>
                  <a:pt x="12515" y="7737"/>
                </a:lnTo>
                <a:lnTo>
                  <a:pt x="12437" y="7795"/>
                </a:lnTo>
                <a:lnTo>
                  <a:pt x="12476" y="7602"/>
                </a:lnTo>
                <a:lnTo>
                  <a:pt x="12573" y="7080"/>
                </a:lnTo>
                <a:lnTo>
                  <a:pt x="12592" y="6712"/>
                </a:lnTo>
                <a:lnTo>
                  <a:pt x="12631" y="6287"/>
                </a:lnTo>
                <a:lnTo>
                  <a:pt x="12631" y="5822"/>
                </a:lnTo>
                <a:lnTo>
                  <a:pt x="12592" y="5319"/>
                </a:lnTo>
                <a:lnTo>
                  <a:pt x="12534" y="4797"/>
                </a:lnTo>
                <a:lnTo>
                  <a:pt x="12476" y="4526"/>
                </a:lnTo>
                <a:lnTo>
                  <a:pt x="12418" y="4256"/>
                </a:lnTo>
                <a:lnTo>
                  <a:pt x="12341" y="3966"/>
                </a:lnTo>
                <a:lnTo>
                  <a:pt x="12244" y="3695"/>
                </a:lnTo>
                <a:lnTo>
                  <a:pt x="12147" y="3405"/>
                </a:lnTo>
                <a:lnTo>
                  <a:pt x="12031" y="3134"/>
                </a:lnTo>
                <a:lnTo>
                  <a:pt x="11877" y="2863"/>
                </a:lnTo>
                <a:lnTo>
                  <a:pt x="11722" y="2592"/>
                </a:lnTo>
                <a:lnTo>
                  <a:pt x="11548" y="2321"/>
                </a:lnTo>
                <a:lnTo>
                  <a:pt x="11354" y="2070"/>
                </a:lnTo>
                <a:lnTo>
                  <a:pt x="11142" y="1819"/>
                </a:lnTo>
                <a:lnTo>
                  <a:pt x="10890" y="1567"/>
                </a:lnTo>
                <a:lnTo>
                  <a:pt x="10639" y="1335"/>
                </a:lnTo>
                <a:lnTo>
                  <a:pt x="10349" y="1103"/>
                </a:lnTo>
                <a:lnTo>
                  <a:pt x="10039" y="890"/>
                </a:lnTo>
                <a:lnTo>
                  <a:pt x="9710" y="716"/>
                </a:lnTo>
                <a:lnTo>
                  <a:pt x="9381" y="561"/>
                </a:lnTo>
                <a:lnTo>
                  <a:pt x="9014" y="426"/>
                </a:lnTo>
                <a:lnTo>
                  <a:pt x="8646" y="310"/>
                </a:lnTo>
                <a:lnTo>
                  <a:pt x="8279" y="213"/>
                </a:lnTo>
                <a:lnTo>
                  <a:pt x="7892" y="136"/>
                </a:lnTo>
                <a:lnTo>
                  <a:pt x="7505" y="78"/>
                </a:lnTo>
                <a:lnTo>
                  <a:pt x="7099" y="39"/>
                </a:lnTo>
                <a:lnTo>
                  <a:pt x="6712" y="20"/>
                </a:lnTo>
                <a:lnTo>
                  <a:pt x="630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104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21"/>
          <p:cNvSpPr/>
          <p:nvPr/>
        </p:nvSpPr>
        <p:spPr>
          <a:xfrm rot="-5400000">
            <a:off x="-525130" y="3399924"/>
            <a:ext cx="2268716" cy="1260061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2154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21"/>
          <p:cNvSpPr/>
          <p:nvPr/>
        </p:nvSpPr>
        <p:spPr>
          <a:xfrm flipH="1">
            <a:off x="3333693" y="21645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21"/>
          <p:cNvSpPr/>
          <p:nvPr/>
        </p:nvSpPr>
        <p:spPr>
          <a:xfrm>
            <a:off x="4620905" y="21645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21"/>
          <p:cNvSpPr/>
          <p:nvPr/>
        </p:nvSpPr>
        <p:spPr>
          <a:xfrm>
            <a:off x="4102705" y="3365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21"/>
          <p:cNvSpPr/>
          <p:nvPr/>
        </p:nvSpPr>
        <p:spPr>
          <a:xfrm rot="2516804" flipH="1">
            <a:off x="5858441" y="3070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21"/>
          <p:cNvSpPr/>
          <p:nvPr/>
        </p:nvSpPr>
        <p:spPr>
          <a:xfrm>
            <a:off x="5007580" y="5103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21"/>
          <p:cNvSpPr/>
          <p:nvPr/>
        </p:nvSpPr>
        <p:spPr>
          <a:xfrm rot="2417287">
            <a:off x="3329831" y="75326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21"/>
          <p:cNvSpPr/>
          <p:nvPr/>
        </p:nvSpPr>
        <p:spPr>
          <a:xfrm rot="-2516804">
            <a:off x="213653" y="7489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1"/>
          <p:cNvSpPr/>
          <p:nvPr/>
        </p:nvSpPr>
        <p:spPr>
          <a:xfrm>
            <a:off x="4623955" y="9135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1"/>
          <p:cNvSpPr/>
          <p:nvPr/>
        </p:nvSpPr>
        <p:spPr>
          <a:xfrm>
            <a:off x="2388205" y="9875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1"/>
          <p:cNvSpPr/>
          <p:nvPr/>
        </p:nvSpPr>
        <p:spPr>
          <a:xfrm rot="2517313" flipH="1">
            <a:off x="7261302" y="984103"/>
            <a:ext cx="103078" cy="103617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21"/>
          <p:cNvSpPr/>
          <p:nvPr/>
        </p:nvSpPr>
        <p:spPr>
          <a:xfrm>
            <a:off x="8050205" y="11089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1"/>
          <p:cNvSpPr/>
          <p:nvPr/>
        </p:nvSpPr>
        <p:spPr>
          <a:xfrm>
            <a:off x="8475956" y="140503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21"/>
          <p:cNvSpPr/>
          <p:nvPr/>
        </p:nvSpPr>
        <p:spPr>
          <a:xfrm>
            <a:off x="8727080" y="142757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21"/>
          <p:cNvSpPr/>
          <p:nvPr/>
        </p:nvSpPr>
        <p:spPr>
          <a:xfrm>
            <a:off x="1494055" y="149087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21"/>
          <p:cNvSpPr/>
          <p:nvPr/>
        </p:nvSpPr>
        <p:spPr>
          <a:xfrm rot="2516804" flipH="1">
            <a:off x="8825478" y="177055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21"/>
          <p:cNvSpPr/>
          <p:nvPr/>
        </p:nvSpPr>
        <p:spPr>
          <a:xfrm>
            <a:off x="479355" y="2006975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1"/>
          <p:cNvSpPr/>
          <p:nvPr/>
        </p:nvSpPr>
        <p:spPr>
          <a:xfrm>
            <a:off x="8951980" y="23281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21"/>
          <p:cNvSpPr/>
          <p:nvPr/>
        </p:nvSpPr>
        <p:spPr>
          <a:xfrm rot="-2516804">
            <a:off x="349028" y="26603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21"/>
          <p:cNvSpPr/>
          <p:nvPr/>
        </p:nvSpPr>
        <p:spPr>
          <a:xfrm>
            <a:off x="8872318" y="29203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21"/>
          <p:cNvSpPr/>
          <p:nvPr/>
        </p:nvSpPr>
        <p:spPr>
          <a:xfrm>
            <a:off x="641555" y="30815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_1_1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" name="Google Shape;563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25"/>
          <p:cNvSpPr txBox="1">
            <a:spLocks noGrp="1"/>
          </p:cNvSpPr>
          <p:nvPr>
            <p:ph type="subTitle" idx="1"/>
          </p:nvPr>
        </p:nvSpPr>
        <p:spPr>
          <a:xfrm>
            <a:off x="706584" y="2146178"/>
            <a:ext cx="3847800" cy="130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65" name="Google Shape;565;p25"/>
          <p:cNvSpPr txBox="1">
            <a:spLocks noGrp="1"/>
          </p:cNvSpPr>
          <p:nvPr>
            <p:ph type="title"/>
          </p:nvPr>
        </p:nvSpPr>
        <p:spPr>
          <a:xfrm>
            <a:off x="899034" y="1578375"/>
            <a:ext cx="34629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566" name="Google Shape;566;p25"/>
          <p:cNvSpPr/>
          <p:nvPr/>
        </p:nvSpPr>
        <p:spPr>
          <a:xfrm>
            <a:off x="-37524" y="0"/>
            <a:ext cx="2820900" cy="1566560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6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567" name="Google Shape;567;p25"/>
          <p:cNvSpPr/>
          <p:nvPr/>
        </p:nvSpPr>
        <p:spPr>
          <a:xfrm>
            <a:off x="6789239" y="3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8" name="Google Shape;568;p25"/>
          <p:cNvGrpSpPr/>
          <p:nvPr/>
        </p:nvGrpSpPr>
        <p:grpSpPr>
          <a:xfrm>
            <a:off x="3057525" y="3145063"/>
            <a:ext cx="7143750" cy="2102200"/>
            <a:chOff x="1698275" y="1828750"/>
            <a:chExt cx="7143750" cy="2102200"/>
          </a:xfrm>
        </p:grpSpPr>
        <p:sp>
          <p:nvSpPr>
            <p:cNvPr id="569" name="Google Shape;569;p25"/>
            <p:cNvSpPr/>
            <p:nvPr/>
          </p:nvSpPr>
          <p:spPr>
            <a:xfrm>
              <a:off x="1698275" y="1881600"/>
              <a:ext cx="7143750" cy="2049350"/>
            </a:xfrm>
            <a:custGeom>
              <a:avLst/>
              <a:gdLst/>
              <a:ahLst/>
              <a:cxnLst/>
              <a:rect l="l" t="t" r="r" b="b"/>
              <a:pathLst>
                <a:path w="285750" h="81974" extrusionOk="0">
                  <a:moveTo>
                    <a:pt x="142861" y="1"/>
                  </a:moveTo>
                  <a:lnTo>
                    <a:pt x="139877" y="29"/>
                  </a:lnTo>
                  <a:lnTo>
                    <a:pt x="136894" y="87"/>
                  </a:lnTo>
                  <a:lnTo>
                    <a:pt x="133939" y="203"/>
                  </a:lnTo>
                  <a:lnTo>
                    <a:pt x="130984" y="377"/>
                  </a:lnTo>
                  <a:lnTo>
                    <a:pt x="128059" y="609"/>
                  </a:lnTo>
                  <a:lnTo>
                    <a:pt x="125133" y="869"/>
                  </a:lnTo>
                  <a:lnTo>
                    <a:pt x="122237" y="1188"/>
                  </a:lnTo>
                  <a:lnTo>
                    <a:pt x="119340" y="1536"/>
                  </a:lnTo>
                  <a:lnTo>
                    <a:pt x="116472" y="1941"/>
                  </a:lnTo>
                  <a:lnTo>
                    <a:pt x="113634" y="2376"/>
                  </a:lnTo>
                  <a:lnTo>
                    <a:pt x="110795" y="2897"/>
                  </a:lnTo>
                  <a:lnTo>
                    <a:pt x="107985" y="3418"/>
                  </a:lnTo>
                  <a:lnTo>
                    <a:pt x="105205" y="3998"/>
                  </a:lnTo>
                  <a:lnTo>
                    <a:pt x="102424" y="4635"/>
                  </a:lnTo>
                  <a:lnTo>
                    <a:pt x="99672" y="5301"/>
                  </a:lnTo>
                  <a:lnTo>
                    <a:pt x="96920" y="6025"/>
                  </a:lnTo>
                  <a:lnTo>
                    <a:pt x="94227" y="6779"/>
                  </a:lnTo>
                  <a:lnTo>
                    <a:pt x="91533" y="7561"/>
                  </a:lnTo>
                  <a:lnTo>
                    <a:pt x="88868" y="8401"/>
                  </a:lnTo>
                  <a:lnTo>
                    <a:pt x="86203" y="9299"/>
                  </a:lnTo>
                  <a:lnTo>
                    <a:pt x="83596" y="10197"/>
                  </a:lnTo>
                  <a:lnTo>
                    <a:pt x="80989" y="11181"/>
                  </a:lnTo>
                  <a:lnTo>
                    <a:pt x="78411" y="12166"/>
                  </a:lnTo>
                  <a:lnTo>
                    <a:pt x="75862" y="13209"/>
                  </a:lnTo>
                  <a:lnTo>
                    <a:pt x="73342" y="14281"/>
                  </a:lnTo>
                  <a:lnTo>
                    <a:pt x="70851" y="15410"/>
                  </a:lnTo>
                  <a:lnTo>
                    <a:pt x="68389" y="16569"/>
                  </a:lnTo>
                  <a:lnTo>
                    <a:pt x="65927" y="17757"/>
                  </a:lnTo>
                  <a:lnTo>
                    <a:pt x="63523" y="18973"/>
                  </a:lnTo>
                  <a:lnTo>
                    <a:pt x="61118" y="20248"/>
                  </a:lnTo>
                  <a:lnTo>
                    <a:pt x="58772" y="21551"/>
                  </a:lnTo>
                  <a:lnTo>
                    <a:pt x="56426" y="22884"/>
                  </a:lnTo>
                  <a:lnTo>
                    <a:pt x="54138" y="24274"/>
                  </a:lnTo>
                  <a:lnTo>
                    <a:pt x="51849" y="25664"/>
                  </a:lnTo>
                  <a:lnTo>
                    <a:pt x="49619" y="27113"/>
                  </a:lnTo>
                  <a:lnTo>
                    <a:pt x="47388" y="28590"/>
                  </a:lnTo>
                  <a:lnTo>
                    <a:pt x="45216" y="30096"/>
                  </a:lnTo>
                  <a:lnTo>
                    <a:pt x="43073" y="31660"/>
                  </a:lnTo>
                  <a:lnTo>
                    <a:pt x="40958" y="33224"/>
                  </a:lnTo>
                  <a:lnTo>
                    <a:pt x="38872" y="34846"/>
                  </a:lnTo>
                  <a:lnTo>
                    <a:pt x="36816" y="36469"/>
                  </a:lnTo>
                  <a:lnTo>
                    <a:pt x="34788" y="38149"/>
                  </a:lnTo>
                  <a:lnTo>
                    <a:pt x="32819" y="39858"/>
                  </a:lnTo>
                  <a:lnTo>
                    <a:pt x="30878" y="41596"/>
                  </a:lnTo>
                  <a:lnTo>
                    <a:pt x="28966" y="43362"/>
                  </a:lnTo>
                  <a:lnTo>
                    <a:pt x="27083" y="45129"/>
                  </a:lnTo>
                  <a:lnTo>
                    <a:pt x="25229" y="46954"/>
                  </a:lnTo>
                  <a:lnTo>
                    <a:pt x="23434" y="48808"/>
                  </a:lnTo>
                  <a:lnTo>
                    <a:pt x="21667" y="50691"/>
                  </a:lnTo>
                  <a:lnTo>
                    <a:pt x="19929" y="52603"/>
                  </a:lnTo>
                  <a:lnTo>
                    <a:pt x="18249" y="54543"/>
                  </a:lnTo>
                  <a:lnTo>
                    <a:pt x="16598" y="56513"/>
                  </a:lnTo>
                  <a:lnTo>
                    <a:pt x="14975" y="58483"/>
                  </a:lnTo>
                  <a:lnTo>
                    <a:pt x="13411" y="60510"/>
                  </a:lnTo>
                  <a:lnTo>
                    <a:pt x="11876" y="62538"/>
                  </a:lnTo>
                  <a:lnTo>
                    <a:pt x="10399" y="64594"/>
                  </a:lnTo>
                  <a:lnTo>
                    <a:pt x="8951" y="66709"/>
                  </a:lnTo>
                  <a:lnTo>
                    <a:pt x="7531" y="68823"/>
                  </a:lnTo>
                  <a:lnTo>
                    <a:pt x="6170" y="70938"/>
                  </a:lnTo>
                  <a:lnTo>
                    <a:pt x="4837" y="73110"/>
                  </a:lnTo>
                  <a:lnTo>
                    <a:pt x="3563" y="75283"/>
                  </a:lnTo>
                  <a:lnTo>
                    <a:pt x="2317" y="77513"/>
                  </a:lnTo>
                  <a:lnTo>
                    <a:pt x="1130" y="79744"/>
                  </a:lnTo>
                  <a:lnTo>
                    <a:pt x="0" y="81974"/>
                  </a:lnTo>
                  <a:lnTo>
                    <a:pt x="285750" y="81974"/>
                  </a:lnTo>
                  <a:lnTo>
                    <a:pt x="284591" y="79744"/>
                  </a:lnTo>
                  <a:lnTo>
                    <a:pt x="283404" y="77513"/>
                  </a:lnTo>
                  <a:lnTo>
                    <a:pt x="282158" y="75283"/>
                  </a:lnTo>
                  <a:lnTo>
                    <a:pt x="280884" y="73110"/>
                  </a:lnTo>
                  <a:lnTo>
                    <a:pt x="279580" y="70938"/>
                  </a:lnTo>
                  <a:lnTo>
                    <a:pt x="278190" y="68823"/>
                  </a:lnTo>
                  <a:lnTo>
                    <a:pt x="276800" y="66709"/>
                  </a:lnTo>
                  <a:lnTo>
                    <a:pt x="275351" y="64594"/>
                  </a:lnTo>
                  <a:lnTo>
                    <a:pt x="273845" y="62538"/>
                  </a:lnTo>
                  <a:lnTo>
                    <a:pt x="272310" y="60510"/>
                  </a:lnTo>
                  <a:lnTo>
                    <a:pt x="270746" y="58483"/>
                  </a:lnTo>
                  <a:lnTo>
                    <a:pt x="269124" y="56513"/>
                  </a:lnTo>
                  <a:lnTo>
                    <a:pt x="267472" y="54543"/>
                  </a:lnTo>
                  <a:lnTo>
                    <a:pt x="265792" y="52603"/>
                  </a:lnTo>
                  <a:lnTo>
                    <a:pt x="264054" y="50691"/>
                  </a:lnTo>
                  <a:lnTo>
                    <a:pt x="262288" y="48808"/>
                  </a:lnTo>
                  <a:lnTo>
                    <a:pt x="260492" y="46954"/>
                  </a:lnTo>
                  <a:lnTo>
                    <a:pt x="258638" y="45129"/>
                  </a:lnTo>
                  <a:lnTo>
                    <a:pt x="256784" y="43362"/>
                  </a:lnTo>
                  <a:lnTo>
                    <a:pt x="254872" y="41596"/>
                  </a:lnTo>
                  <a:lnTo>
                    <a:pt x="252903" y="39858"/>
                  </a:lnTo>
                  <a:lnTo>
                    <a:pt x="250933" y="38149"/>
                  </a:lnTo>
                  <a:lnTo>
                    <a:pt x="248905" y="36469"/>
                  </a:lnTo>
                  <a:lnTo>
                    <a:pt x="246849" y="34846"/>
                  </a:lnTo>
                  <a:lnTo>
                    <a:pt x="244763" y="33224"/>
                  </a:lnTo>
                  <a:lnTo>
                    <a:pt x="242649" y="31660"/>
                  </a:lnTo>
                  <a:lnTo>
                    <a:pt x="240505" y="30096"/>
                  </a:lnTo>
                  <a:lnTo>
                    <a:pt x="238333" y="28590"/>
                  </a:lnTo>
                  <a:lnTo>
                    <a:pt x="236102" y="27113"/>
                  </a:lnTo>
                  <a:lnTo>
                    <a:pt x="233872" y="25664"/>
                  </a:lnTo>
                  <a:lnTo>
                    <a:pt x="231612" y="24274"/>
                  </a:lnTo>
                  <a:lnTo>
                    <a:pt x="229295" y="22884"/>
                  </a:lnTo>
                  <a:lnTo>
                    <a:pt x="226949" y="21551"/>
                  </a:lnTo>
                  <a:lnTo>
                    <a:pt x="224603" y="20248"/>
                  </a:lnTo>
                  <a:lnTo>
                    <a:pt x="222199" y="18973"/>
                  </a:lnTo>
                  <a:lnTo>
                    <a:pt x="219794" y="17757"/>
                  </a:lnTo>
                  <a:lnTo>
                    <a:pt x="217361" y="16569"/>
                  </a:lnTo>
                  <a:lnTo>
                    <a:pt x="214870" y="15410"/>
                  </a:lnTo>
                  <a:lnTo>
                    <a:pt x="212379" y="14281"/>
                  </a:lnTo>
                  <a:lnTo>
                    <a:pt x="209859" y="13209"/>
                  </a:lnTo>
                  <a:lnTo>
                    <a:pt x="207310" y="12166"/>
                  </a:lnTo>
                  <a:lnTo>
                    <a:pt x="204732" y="11181"/>
                  </a:lnTo>
                  <a:lnTo>
                    <a:pt x="202125" y="10197"/>
                  </a:lnTo>
                  <a:lnTo>
                    <a:pt x="199518" y="9299"/>
                  </a:lnTo>
                  <a:lnTo>
                    <a:pt x="196882" y="8401"/>
                  </a:lnTo>
                  <a:lnTo>
                    <a:pt x="194188" y="7561"/>
                  </a:lnTo>
                  <a:lnTo>
                    <a:pt x="191523" y="6779"/>
                  </a:lnTo>
                  <a:lnTo>
                    <a:pt x="188801" y="6025"/>
                  </a:lnTo>
                  <a:lnTo>
                    <a:pt x="186078" y="5301"/>
                  </a:lnTo>
                  <a:lnTo>
                    <a:pt x="183326" y="4635"/>
                  </a:lnTo>
                  <a:lnTo>
                    <a:pt x="180545" y="3998"/>
                  </a:lnTo>
                  <a:lnTo>
                    <a:pt x="177736" y="3418"/>
                  </a:lnTo>
                  <a:lnTo>
                    <a:pt x="174926" y="2897"/>
                  </a:lnTo>
                  <a:lnTo>
                    <a:pt x="172087" y="2376"/>
                  </a:lnTo>
                  <a:lnTo>
                    <a:pt x="169249" y="1941"/>
                  </a:lnTo>
                  <a:lnTo>
                    <a:pt x="166381" y="1536"/>
                  </a:lnTo>
                  <a:lnTo>
                    <a:pt x="163513" y="1188"/>
                  </a:lnTo>
                  <a:lnTo>
                    <a:pt x="160588" y="869"/>
                  </a:lnTo>
                  <a:lnTo>
                    <a:pt x="157691" y="609"/>
                  </a:lnTo>
                  <a:lnTo>
                    <a:pt x="154737" y="377"/>
                  </a:lnTo>
                  <a:lnTo>
                    <a:pt x="151811" y="203"/>
                  </a:lnTo>
                  <a:lnTo>
                    <a:pt x="148828" y="87"/>
                  </a:lnTo>
                  <a:lnTo>
                    <a:pt x="145844" y="29"/>
                  </a:lnTo>
                  <a:lnTo>
                    <a:pt x="1428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5"/>
            <p:cNvSpPr/>
            <p:nvPr/>
          </p:nvSpPr>
          <p:spPr>
            <a:xfrm>
              <a:off x="2622275" y="3513100"/>
              <a:ext cx="8725" cy="8725"/>
            </a:xfrm>
            <a:custGeom>
              <a:avLst/>
              <a:gdLst/>
              <a:ahLst/>
              <a:cxnLst/>
              <a:rect l="l" t="t" r="r" b="b"/>
              <a:pathLst>
                <a:path w="349" h="349" extrusionOk="0">
                  <a:moveTo>
                    <a:pt x="117" y="1"/>
                  </a:moveTo>
                  <a:lnTo>
                    <a:pt x="59" y="30"/>
                  </a:lnTo>
                  <a:lnTo>
                    <a:pt x="30" y="88"/>
                  </a:lnTo>
                  <a:lnTo>
                    <a:pt x="1" y="174"/>
                  </a:lnTo>
                  <a:lnTo>
                    <a:pt x="30" y="232"/>
                  </a:lnTo>
                  <a:lnTo>
                    <a:pt x="59" y="290"/>
                  </a:lnTo>
                  <a:lnTo>
                    <a:pt x="117" y="319"/>
                  </a:lnTo>
                  <a:lnTo>
                    <a:pt x="174" y="348"/>
                  </a:lnTo>
                  <a:lnTo>
                    <a:pt x="261" y="319"/>
                  </a:lnTo>
                  <a:lnTo>
                    <a:pt x="290" y="290"/>
                  </a:lnTo>
                  <a:lnTo>
                    <a:pt x="319" y="232"/>
                  </a:lnTo>
                  <a:lnTo>
                    <a:pt x="348" y="174"/>
                  </a:lnTo>
                  <a:lnTo>
                    <a:pt x="319" y="88"/>
                  </a:lnTo>
                  <a:lnTo>
                    <a:pt x="290" y="30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5"/>
            <p:cNvSpPr/>
            <p:nvPr/>
          </p:nvSpPr>
          <p:spPr>
            <a:xfrm>
              <a:off x="2549150" y="3352350"/>
              <a:ext cx="101400" cy="185400"/>
            </a:xfrm>
            <a:custGeom>
              <a:avLst/>
              <a:gdLst/>
              <a:ahLst/>
              <a:cxnLst/>
              <a:rect l="l" t="t" r="r" b="b"/>
              <a:pathLst>
                <a:path w="4056" h="7416" extrusionOk="0">
                  <a:moveTo>
                    <a:pt x="811" y="0"/>
                  </a:moveTo>
                  <a:lnTo>
                    <a:pt x="637" y="29"/>
                  </a:lnTo>
                  <a:lnTo>
                    <a:pt x="493" y="87"/>
                  </a:lnTo>
                  <a:lnTo>
                    <a:pt x="348" y="174"/>
                  </a:lnTo>
                  <a:lnTo>
                    <a:pt x="232" y="290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0" y="753"/>
                  </a:lnTo>
                  <a:lnTo>
                    <a:pt x="0" y="927"/>
                  </a:lnTo>
                  <a:lnTo>
                    <a:pt x="58" y="1072"/>
                  </a:lnTo>
                  <a:lnTo>
                    <a:pt x="2375" y="6778"/>
                  </a:lnTo>
                  <a:lnTo>
                    <a:pt x="2433" y="6923"/>
                  </a:lnTo>
                  <a:lnTo>
                    <a:pt x="2549" y="7068"/>
                  </a:lnTo>
                  <a:lnTo>
                    <a:pt x="2665" y="7184"/>
                  </a:lnTo>
                  <a:lnTo>
                    <a:pt x="2781" y="7300"/>
                  </a:lnTo>
                  <a:lnTo>
                    <a:pt x="2926" y="7358"/>
                  </a:lnTo>
                  <a:lnTo>
                    <a:pt x="3071" y="7416"/>
                  </a:lnTo>
                  <a:lnTo>
                    <a:pt x="3244" y="7416"/>
                  </a:lnTo>
                  <a:lnTo>
                    <a:pt x="3418" y="7387"/>
                  </a:lnTo>
                  <a:lnTo>
                    <a:pt x="3563" y="7329"/>
                  </a:lnTo>
                  <a:lnTo>
                    <a:pt x="3708" y="7242"/>
                  </a:lnTo>
                  <a:lnTo>
                    <a:pt x="3824" y="7126"/>
                  </a:lnTo>
                  <a:lnTo>
                    <a:pt x="3939" y="6981"/>
                  </a:lnTo>
                  <a:lnTo>
                    <a:pt x="4026" y="6807"/>
                  </a:lnTo>
                  <a:lnTo>
                    <a:pt x="4055" y="6662"/>
                  </a:lnTo>
                  <a:lnTo>
                    <a:pt x="4055" y="6489"/>
                  </a:lnTo>
                  <a:lnTo>
                    <a:pt x="4026" y="6315"/>
                  </a:lnTo>
                  <a:lnTo>
                    <a:pt x="1709" y="638"/>
                  </a:lnTo>
                  <a:lnTo>
                    <a:pt x="1622" y="464"/>
                  </a:lnTo>
                  <a:lnTo>
                    <a:pt x="1535" y="348"/>
                  </a:lnTo>
                  <a:lnTo>
                    <a:pt x="1419" y="203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5"/>
            <p:cNvSpPr/>
            <p:nvPr/>
          </p:nvSpPr>
          <p:spPr>
            <a:xfrm>
              <a:off x="2660650" y="3371900"/>
              <a:ext cx="51450" cy="147750"/>
            </a:xfrm>
            <a:custGeom>
              <a:avLst/>
              <a:gdLst/>
              <a:ahLst/>
              <a:cxnLst/>
              <a:rect l="l" t="t" r="r" b="b"/>
              <a:pathLst>
                <a:path w="2058" h="5910" extrusionOk="0">
                  <a:moveTo>
                    <a:pt x="841" y="0"/>
                  </a:moveTo>
                  <a:lnTo>
                    <a:pt x="696" y="29"/>
                  </a:lnTo>
                  <a:lnTo>
                    <a:pt x="522" y="87"/>
                  </a:lnTo>
                  <a:lnTo>
                    <a:pt x="377" y="174"/>
                  </a:lnTo>
                  <a:lnTo>
                    <a:pt x="262" y="261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1" y="696"/>
                  </a:lnTo>
                  <a:lnTo>
                    <a:pt x="1" y="869"/>
                  </a:lnTo>
                  <a:lnTo>
                    <a:pt x="348" y="5069"/>
                  </a:lnTo>
                  <a:lnTo>
                    <a:pt x="377" y="5214"/>
                  </a:lnTo>
                  <a:lnTo>
                    <a:pt x="435" y="5388"/>
                  </a:lnTo>
                  <a:lnTo>
                    <a:pt x="522" y="5533"/>
                  </a:lnTo>
                  <a:lnTo>
                    <a:pt x="609" y="5649"/>
                  </a:lnTo>
                  <a:lnTo>
                    <a:pt x="725" y="5765"/>
                  </a:lnTo>
                  <a:lnTo>
                    <a:pt x="870" y="5851"/>
                  </a:lnTo>
                  <a:lnTo>
                    <a:pt x="1044" y="5909"/>
                  </a:lnTo>
                  <a:lnTo>
                    <a:pt x="1217" y="5909"/>
                  </a:lnTo>
                  <a:lnTo>
                    <a:pt x="1362" y="5880"/>
                  </a:lnTo>
                  <a:lnTo>
                    <a:pt x="1536" y="5851"/>
                  </a:lnTo>
                  <a:lnTo>
                    <a:pt x="1681" y="5765"/>
                  </a:lnTo>
                  <a:lnTo>
                    <a:pt x="1826" y="5649"/>
                  </a:lnTo>
                  <a:lnTo>
                    <a:pt x="1942" y="5533"/>
                  </a:lnTo>
                  <a:lnTo>
                    <a:pt x="2028" y="5388"/>
                  </a:lnTo>
                  <a:lnTo>
                    <a:pt x="2057" y="5243"/>
                  </a:lnTo>
                  <a:lnTo>
                    <a:pt x="2057" y="5069"/>
                  </a:lnTo>
                  <a:lnTo>
                    <a:pt x="1710" y="869"/>
                  </a:lnTo>
                  <a:lnTo>
                    <a:pt x="1681" y="696"/>
                  </a:lnTo>
                  <a:lnTo>
                    <a:pt x="1623" y="551"/>
                  </a:lnTo>
                  <a:lnTo>
                    <a:pt x="1565" y="406"/>
                  </a:lnTo>
                  <a:lnTo>
                    <a:pt x="1449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4" y="29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5"/>
            <p:cNvSpPr/>
            <p:nvPr/>
          </p:nvSpPr>
          <p:spPr>
            <a:xfrm>
              <a:off x="2748275" y="3410275"/>
              <a:ext cx="42750" cy="128200"/>
            </a:xfrm>
            <a:custGeom>
              <a:avLst/>
              <a:gdLst/>
              <a:ahLst/>
              <a:cxnLst/>
              <a:rect l="l" t="t" r="r" b="b"/>
              <a:pathLst>
                <a:path w="1710" h="5128" extrusionOk="0">
                  <a:moveTo>
                    <a:pt x="667" y="1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61" y="232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1" y="667"/>
                  </a:lnTo>
                  <a:lnTo>
                    <a:pt x="1" y="841"/>
                  </a:lnTo>
                  <a:lnTo>
                    <a:pt x="1" y="4287"/>
                  </a:lnTo>
                  <a:lnTo>
                    <a:pt x="1" y="4432"/>
                  </a:lnTo>
                  <a:lnTo>
                    <a:pt x="59" y="4606"/>
                  </a:lnTo>
                  <a:lnTo>
                    <a:pt x="146" y="4751"/>
                  </a:lnTo>
                  <a:lnTo>
                    <a:pt x="261" y="4867"/>
                  </a:lnTo>
                  <a:lnTo>
                    <a:pt x="377" y="4983"/>
                  </a:lnTo>
                  <a:lnTo>
                    <a:pt x="522" y="5070"/>
                  </a:lnTo>
                  <a:lnTo>
                    <a:pt x="667" y="5127"/>
                  </a:lnTo>
                  <a:lnTo>
                    <a:pt x="841" y="5127"/>
                  </a:lnTo>
                  <a:lnTo>
                    <a:pt x="1015" y="5099"/>
                  </a:lnTo>
                  <a:lnTo>
                    <a:pt x="1188" y="5070"/>
                  </a:lnTo>
                  <a:lnTo>
                    <a:pt x="1333" y="4983"/>
                  </a:lnTo>
                  <a:lnTo>
                    <a:pt x="1449" y="4867"/>
                  </a:lnTo>
                  <a:lnTo>
                    <a:pt x="1565" y="4751"/>
                  </a:lnTo>
                  <a:lnTo>
                    <a:pt x="1652" y="4606"/>
                  </a:lnTo>
                  <a:lnTo>
                    <a:pt x="1681" y="4461"/>
                  </a:lnTo>
                  <a:lnTo>
                    <a:pt x="1710" y="4287"/>
                  </a:lnTo>
                  <a:lnTo>
                    <a:pt x="1710" y="841"/>
                  </a:lnTo>
                  <a:lnTo>
                    <a:pt x="1681" y="667"/>
                  </a:lnTo>
                  <a:lnTo>
                    <a:pt x="1652" y="522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5"/>
            <p:cNvSpPr/>
            <p:nvPr/>
          </p:nvSpPr>
          <p:spPr>
            <a:xfrm>
              <a:off x="3091525" y="2723775"/>
              <a:ext cx="89825" cy="147750"/>
            </a:xfrm>
            <a:custGeom>
              <a:avLst/>
              <a:gdLst/>
              <a:ahLst/>
              <a:cxnLst/>
              <a:rect l="l" t="t" r="r" b="b"/>
              <a:pathLst>
                <a:path w="3593" h="5910" extrusionOk="0">
                  <a:moveTo>
                    <a:pt x="899" y="1"/>
                  </a:moveTo>
                  <a:lnTo>
                    <a:pt x="725" y="30"/>
                  </a:lnTo>
                  <a:lnTo>
                    <a:pt x="580" y="59"/>
                  </a:lnTo>
                  <a:lnTo>
                    <a:pt x="406" y="117"/>
                  </a:lnTo>
                  <a:lnTo>
                    <a:pt x="290" y="233"/>
                  </a:lnTo>
                  <a:lnTo>
                    <a:pt x="174" y="377"/>
                  </a:lnTo>
                  <a:lnTo>
                    <a:pt x="88" y="493"/>
                  </a:lnTo>
                  <a:lnTo>
                    <a:pt x="30" y="638"/>
                  </a:lnTo>
                  <a:lnTo>
                    <a:pt x="1" y="812"/>
                  </a:lnTo>
                  <a:lnTo>
                    <a:pt x="30" y="957"/>
                  </a:lnTo>
                  <a:lnTo>
                    <a:pt x="59" y="1131"/>
                  </a:lnTo>
                  <a:lnTo>
                    <a:pt x="117" y="1304"/>
                  </a:lnTo>
                  <a:lnTo>
                    <a:pt x="1999" y="5504"/>
                  </a:lnTo>
                  <a:lnTo>
                    <a:pt x="2086" y="5649"/>
                  </a:lnTo>
                  <a:lnTo>
                    <a:pt x="2202" y="5765"/>
                  </a:lnTo>
                  <a:lnTo>
                    <a:pt x="2347" y="5852"/>
                  </a:lnTo>
                  <a:lnTo>
                    <a:pt x="2521" y="5881"/>
                  </a:lnTo>
                  <a:lnTo>
                    <a:pt x="2695" y="5910"/>
                  </a:lnTo>
                  <a:lnTo>
                    <a:pt x="2868" y="5910"/>
                  </a:lnTo>
                  <a:lnTo>
                    <a:pt x="3013" y="5881"/>
                  </a:lnTo>
                  <a:lnTo>
                    <a:pt x="3187" y="5794"/>
                  </a:lnTo>
                  <a:lnTo>
                    <a:pt x="3303" y="5707"/>
                  </a:lnTo>
                  <a:lnTo>
                    <a:pt x="3419" y="5562"/>
                  </a:lnTo>
                  <a:lnTo>
                    <a:pt x="3506" y="5417"/>
                  </a:lnTo>
                  <a:lnTo>
                    <a:pt x="3563" y="5273"/>
                  </a:lnTo>
                  <a:lnTo>
                    <a:pt x="3592" y="5128"/>
                  </a:lnTo>
                  <a:lnTo>
                    <a:pt x="3563" y="4954"/>
                  </a:lnTo>
                  <a:lnTo>
                    <a:pt x="3535" y="4809"/>
                  </a:lnTo>
                  <a:lnTo>
                    <a:pt x="3477" y="4635"/>
                  </a:lnTo>
                  <a:lnTo>
                    <a:pt x="1594" y="435"/>
                  </a:lnTo>
                  <a:lnTo>
                    <a:pt x="1507" y="291"/>
                  </a:lnTo>
                  <a:lnTo>
                    <a:pt x="1391" y="175"/>
                  </a:lnTo>
                  <a:lnTo>
                    <a:pt x="1246" y="88"/>
                  </a:lnTo>
                  <a:lnTo>
                    <a:pt x="1072" y="30"/>
                  </a:lnTo>
                  <a:lnTo>
                    <a:pt x="899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5"/>
            <p:cNvSpPr/>
            <p:nvPr/>
          </p:nvSpPr>
          <p:spPr>
            <a:xfrm>
              <a:off x="3205225" y="2695550"/>
              <a:ext cx="42750" cy="138325"/>
            </a:xfrm>
            <a:custGeom>
              <a:avLst/>
              <a:gdLst/>
              <a:ahLst/>
              <a:cxnLst/>
              <a:rect l="l" t="t" r="r" b="b"/>
              <a:pathLst>
                <a:path w="1710" h="5533" extrusionOk="0">
                  <a:moveTo>
                    <a:pt x="869" y="0"/>
                  </a:moveTo>
                  <a:lnTo>
                    <a:pt x="696" y="29"/>
                  </a:lnTo>
                  <a:lnTo>
                    <a:pt x="522" y="87"/>
                  </a:lnTo>
                  <a:lnTo>
                    <a:pt x="377" y="145"/>
                  </a:lnTo>
                  <a:lnTo>
                    <a:pt x="261" y="261"/>
                  </a:lnTo>
                  <a:lnTo>
                    <a:pt x="145" y="377"/>
                  </a:lnTo>
                  <a:lnTo>
                    <a:pt x="87" y="522"/>
                  </a:lnTo>
                  <a:lnTo>
                    <a:pt x="29" y="695"/>
                  </a:lnTo>
                  <a:lnTo>
                    <a:pt x="0" y="869"/>
                  </a:lnTo>
                  <a:lnTo>
                    <a:pt x="0" y="4664"/>
                  </a:lnTo>
                  <a:lnTo>
                    <a:pt x="29" y="4837"/>
                  </a:lnTo>
                  <a:lnTo>
                    <a:pt x="87" y="5011"/>
                  </a:lnTo>
                  <a:lnTo>
                    <a:pt x="145" y="5156"/>
                  </a:lnTo>
                  <a:lnTo>
                    <a:pt x="261" y="5272"/>
                  </a:lnTo>
                  <a:lnTo>
                    <a:pt x="377" y="5388"/>
                  </a:lnTo>
                  <a:lnTo>
                    <a:pt x="522" y="5475"/>
                  </a:lnTo>
                  <a:lnTo>
                    <a:pt x="696" y="5504"/>
                  </a:lnTo>
                  <a:lnTo>
                    <a:pt x="869" y="5533"/>
                  </a:lnTo>
                  <a:lnTo>
                    <a:pt x="1043" y="5504"/>
                  </a:lnTo>
                  <a:lnTo>
                    <a:pt x="1188" y="5446"/>
                  </a:lnTo>
                  <a:lnTo>
                    <a:pt x="1333" y="5388"/>
                  </a:lnTo>
                  <a:lnTo>
                    <a:pt x="1478" y="5272"/>
                  </a:lnTo>
                  <a:lnTo>
                    <a:pt x="1565" y="5156"/>
                  </a:lnTo>
                  <a:lnTo>
                    <a:pt x="1651" y="5011"/>
                  </a:lnTo>
                  <a:lnTo>
                    <a:pt x="1709" y="4837"/>
                  </a:lnTo>
                  <a:lnTo>
                    <a:pt x="1709" y="4664"/>
                  </a:lnTo>
                  <a:lnTo>
                    <a:pt x="1709" y="869"/>
                  </a:lnTo>
                  <a:lnTo>
                    <a:pt x="1709" y="695"/>
                  </a:lnTo>
                  <a:lnTo>
                    <a:pt x="1651" y="522"/>
                  </a:lnTo>
                  <a:lnTo>
                    <a:pt x="1565" y="377"/>
                  </a:lnTo>
                  <a:lnTo>
                    <a:pt x="1478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3" y="29"/>
                  </a:lnTo>
                  <a:lnTo>
                    <a:pt x="869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5"/>
            <p:cNvSpPr/>
            <p:nvPr/>
          </p:nvSpPr>
          <p:spPr>
            <a:xfrm>
              <a:off x="5375500" y="1962700"/>
              <a:ext cx="71000" cy="138350"/>
            </a:xfrm>
            <a:custGeom>
              <a:avLst/>
              <a:gdLst/>
              <a:ahLst/>
              <a:cxnLst/>
              <a:rect l="l" t="t" r="r" b="b"/>
              <a:pathLst>
                <a:path w="2840" h="5534" extrusionOk="0">
                  <a:moveTo>
                    <a:pt x="812" y="1"/>
                  </a:moveTo>
                  <a:lnTo>
                    <a:pt x="638" y="30"/>
                  </a:lnTo>
                  <a:lnTo>
                    <a:pt x="493" y="88"/>
                  </a:lnTo>
                  <a:lnTo>
                    <a:pt x="348" y="174"/>
                  </a:lnTo>
                  <a:lnTo>
                    <a:pt x="232" y="290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30" y="754"/>
                  </a:lnTo>
                  <a:lnTo>
                    <a:pt x="1" y="899"/>
                  </a:lnTo>
                  <a:lnTo>
                    <a:pt x="30" y="1072"/>
                  </a:lnTo>
                  <a:lnTo>
                    <a:pt x="1159" y="4896"/>
                  </a:lnTo>
                  <a:lnTo>
                    <a:pt x="1217" y="5041"/>
                  </a:lnTo>
                  <a:lnTo>
                    <a:pt x="1333" y="5186"/>
                  </a:lnTo>
                  <a:lnTo>
                    <a:pt x="1449" y="5301"/>
                  </a:lnTo>
                  <a:lnTo>
                    <a:pt x="1565" y="5417"/>
                  </a:lnTo>
                  <a:lnTo>
                    <a:pt x="1739" y="5475"/>
                  </a:lnTo>
                  <a:lnTo>
                    <a:pt x="1883" y="5533"/>
                  </a:lnTo>
                  <a:lnTo>
                    <a:pt x="2057" y="5533"/>
                  </a:lnTo>
                  <a:lnTo>
                    <a:pt x="2231" y="5504"/>
                  </a:lnTo>
                  <a:lnTo>
                    <a:pt x="2376" y="5417"/>
                  </a:lnTo>
                  <a:lnTo>
                    <a:pt x="2521" y="5330"/>
                  </a:lnTo>
                  <a:lnTo>
                    <a:pt x="2636" y="5215"/>
                  </a:lnTo>
                  <a:lnTo>
                    <a:pt x="2723" y="5099"/>
                  </a:lnTo>
                  <a:lnTo>
                    <a:pt x="2810" y="4925"/>
                  </a:lnTo>
                  <a:lnTo>
                    <a:pt x="2839" y="4780"/>
                  </a:lnTo>
                  <a:lnTo>
                    <a:pt x="2839" y="4606"/>
                  </a:lnTo>
                  <a:lnTo>
                    <a:pt x="2810" y="4432"/>
                  </a:lnTo>
                  <a:lnTo>
                    <a:pt x="1681" y="638"/>
                  </a:lnTo>
                  <a:lnTo>
                    <a:pt x="1623" y="464"/>
                  </a:lnTo>
                  <a:lnTo>
                    <a:pt x="1536" y="319"/>
                  </a:lnTo>
                  <a:lnTo>
                    <a:pt x="1420" y="203"/>
                  </a:lnTo>
                  <a:lnTo>
                    <a:pt x="1275" y="117"/>
                  </a:lnTo>
                  <a:lnTo>
                    <a:pt x="1130" y="30"/>
                  </a:lnTo>
                  <a:lnTo>
                    <a:pt x="98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5"/>
            <p:cNvSpPr/>
            <p:nvPr/>
          </p:nvSpPr>
          <p:spPr>
            <a:xfrm>
              <a:off x="5463125" y="1981525"/>
              <a:ext cx="42750" cy="118800"/>
            </a:xfrm>
            <a:custGeom>
              <a:avLst/>
              <a:gdLst/>
              <a:ahLst/>
              <a:cxnLst/>
              <a:rect l="l" t="t" r="r" b="b"/>
              <a:pathLst>
                <a:path w="1710" h="4752" extrusionOk="0">
                  <a:moveTo>
                    <a:pt x="667" y="1"/>
                  </a:moveTo>
                  <a:lnTo>
                    <a:pt x="522" y="59"/>
                  </a:lnTo>
                  <a:lnTo>
                    <a:pt x="377" y="146"/>
                  </a:lnTo>
                  <a:lnTo>
                    <a:pt x="232" y="233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67"/>
                  </a:lnTo>
                  <a:lnTo>
                    <a:pt x="0" y="841"/>
                  </a:lnTo>
                  <a:lnTo>
                    <a:pt x="0" y="3882"/>
                  </a:lnTo>
                  <a:lnTo>
                    <a:pt x="0" y="4056"/>
                  </a:lnTo>
                  <a:lnTo>
                    <a:pt x="58" y="4230"/>
                  </a:lnTo>
                  <a:lnTo>
                    <a:pt x="145" y="4375"/>
                  </a:lnTo>
                  <a:lnTo>
                    <a:pt x="232" y="4491"/>
                  </a:lnTo>
                  <a:lnTo>
                    <a:pt x="377" y="4606"/>
                  </a:lnTo>
                  <a:lnTo>
                    <a:pt x="522" y="4693"/>
                  </a:lnTo>
                  <a:lnTo>
                    <a:pt x="667" y="4751"/>
                  </a:lnTo>
                  <a:lnTo>
                    <a:pt x="840" y="4751"/>
                  </a:lnTo>
                  <a:lnTo>
                    <a:pt x="1014" y="4722"/>
                  </a:lnTo>
                  <a:lnTo>
                    <a:pt x="1188" y="4664"/>
                  </a:lnTo>
                  <a:lnTo>
                    <a:pt x="1333" y="4606"/>
                  </a:lnTo>
                  <a:lnTo>
                    <a:pt x="1449" y="4491"/>
                  </a:lnTo>
                  <a:lnTo>
                    <a:pt x="1565" y="4375"/>
                  </a:lnTo>
                  <a:lnTo>
                    <a:pt x="1623" y="4230"/>
                  </a:lnTo>
                  <a:lnTo>
                    <a:pt x="1680" y="4056"/>
                  </a:lnTo>
                  <a:lnTo>
                    <a:pt x="1709" y="3882"/>
                  </a:lnTo>
                  <a:lnTo>
                    <a:pt x="1709" y="841"/>
                  </a:lnTo>
                  <a:lnTo>
                    <a:pt x="1680" y="667"/>
                  </a:lnTo>
                  <a:lnTo>
                    <a:pt x="1623" y="522"/>
                  </a:lnTo>
                  <a:lnTo>
                    <a:pt x="1565" y="377"/>
                  </a:lnTo>
                  <a:lnTo>
                    <a:pt x="1449" y="233"/>
                  </a:lnTo>
                  <a:lnTo>
                    <a:pt x="1333" y="146"/>
                  </a:lnTo>
                  <a:lnTo>
                    <a:pt x="1159" y="59"/>
                  </a:lnTo>
                  <a:lnTo>
                    <a:pt x="1014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5"/>
            <p:cNvSpPr/>
            <p:nvPr/>
          </p:nvSpPr>
          <p:spPr>
            <a:xfrm>
              <a:off x="7065675" y="2637600"/>
              <a:ext cx="69550" cy="157900"/>
            </a:xfrm>
            <a:custGeom>
              <a:avLst/>
              <a:gdLst/>
              <a:ahLst/>
              <a:cxnLst/>
              <a:rect l="l" t="t" r="r" b="b"/>
              <a:pathLst>
                <a:path w="2782" h="6316" extrusionOk="0">
                  <a:moveTo>
                    <a:pt x="782" y="1"/>
                  </a:moveTo>
                  <a:lnTo>
                    <a:pt x="609" y="30"/>
                  </a:lnTo>
                  <a:lnTo>
                    <a:pt x="464" y="117"/>
                  </a:lnTo>
                  <a:lnTo>
                    <a:pt x="319" y="204"/>
                  </a:lnTo>
                  <a:lnTo>
                    <a:pt x="203" y="320"/>
                  </a:lnTo>
                  <a:lnTo>
                    <a:pt x="116" y="464"/>
                  </a:lnTo>
                  <a:lnTo>
                    <a:pt x="29" y="609"/>
                  </a:lnTo>
                  <a:lnTo>
                    <a:pt x="0" y="754"/>
                  </a:lnTo>
                  <a:lnTo>
                    <a:pt x="0" y="928"/>
                  </a:lnTo>
                  <a:lnTo>
                    <a:pt x="29" y="1102"/>
                  </a:lnTo>
                  <a:lnTo>
                    <a:pt x="1130" y="5678"/>
                  </a:lnTo>
                  <a:lnTo>
                    <a:pt x="1188" y="5852"/>
                  </a:lnTo>
                  <a:lnTo>
                    <a:pt x="1275" y="5968"/>
                  </a:lnTo>
                  <a:lnTo>
                    <a:pt x="1391" y="6113"/>
                  </a:lnTo>
                  <a:lnTo>
                    <a:pt x="1536" y="6200"/>
                  </a:lnTo>
                  <a:lnTo>
                    <a:pt x="1680" y="6258"/>
                  </a:lnTo>
                  <a:lnTo>
                    <a:pt x="1825" y="6315"/>
                  </a:lnTo>
                  <a:lnTo>
                    <a:pt x="1999" y="6315"/>
                  </a:lnTo>
                  <a:lnTo>
                    <a:pt x="2173" y="6287"/>
                  </a:lnTo>
                  <a:lnTo>
                    <a:pt x="2318" y="6200"/>
                  </a:lnTo>
                  <a:lnTo>
                    <a:pt x="2462" y="6113"/>
                  </a:lnTo>
                  <a:lnTo>
                    <a:pt x="2578" y="5997"/>
                  </a:lnTo>
                  <a:lnTo>
                    <a:pt x="2694" y="5881"/>
                  </a:lnTo>
                  <a:lnTo>
                    <a:pt x="2752" y="5736"/>
                  </a:lnTo>
                  <a:lnTo>
                    <a:pt x="2781" y="5562"/>
                  </a:lnTo>
                  <a:lnTo>
                    <a:pt x="2781" y="5389"/>
                  </a:lnTo>
                  <a:lnTo>
                    <a:pt x="2781" y="5215"/>
                  </a:lnTo>
                  <a:lnTo>
                    <a:pt x="1680" y="638"/>
                  </a:lnTo>
                  <a:lnTo>
                    <a:pt x="1622" y="493"/>
                  </a:lnTo>
                  <a:lnTo>
                    <a:pt x="1536" y="349"/>
                  </a:lnTo>
                  <a:lnTo>
                    <a:pt x="1420" y="233"/>
                  </a:lnTo>
                  <a:lnTo>
                    <a:pt x="1275" y="117"/>
                  </a:lnTo>
                  <a:lnTo>
                    <a:pt x="1130" y="59"/>
                  </a:lnTo>
                  <a:lnTo>
                    <a:pt x="956" y="30"/>
                  </a:lnTo>
                  <a:lnTo>
                    <a:pt x="782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5"/>
            <p:cNvSpPr/>
            <p:nvPr/>
          </p:nvSpPr>
          <p:spPr>
            <a:xfrm>
              <a:off x="7148950" y="2638325"/>
              <a:ext cx="42750" cy="138350"/>
            </a:xfrm>
            <a:custGeom>
              <a:avLst/>
              <a:gdLst/>
              <a:ahLst/>
              <a:cxnLst/>
              <a:rect l="l" t="t" r="r" b="b"/>
              <a:pathLst>
                <a:path w="1710" h="5534" extrusionOk="0">
                  <a:moveTo>
                    <a:pt x="840" y="1"/>
                  </a:moveTo>
                  <a:lnTo>
                    <a:pt x="667" y="30"/>
                  </a:lnTo>
                  <a:lnTo>
                    <a:pt x="522" y="88"/>
                  </a:lnTo>
                  <a:lnTo>
                    <a:pt x="377" y="175"/>
                  </a:lnTo>
                  <a:lnTo>
                    <a:pt x="261" y="262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96"/>
                  </a:lnTo>
                  <a:lnTo>
                    <a:pt x="0" y="870"/>
                  </a:lnTo>
                  <a:lnTo>
                    <a:pt x="0" y="4664"/>
                  </a:lnTo>
                  <a:lnTo>
                    <a:pt x="0" y="4838"/>
                  </a:lnTo>
                  <a:lnTo>
                    <a:pt x="58" y="5012"/>
                  </a:lnTo>
                  <a:lnTo>
                    <a:pt x="145" y="5157"/>
                  </a:lnTo>
                  <a:lnTo>
                    <a:pt x="261" y="5273"/>
                  </a:lnTo>
                  <a:lnTo>
                    <a:pt x="377" y="5389"/>
                  </a:lnTo>
                  <a:lnTo>
                    <a:pt x="522" y="5475"/>
                  </a:lnTo>
                  <a:lnTo>
                    <a:pt x="667" y="5533"/>
                  </a:lnTo>
                  <a:lnTo>
                    <a:pt x="840" y="5533"/>
                  </a:lnTo>
                  <a:lnTo>
                    <a:pt x="1014" y="5504"/>
                  </a:lnTo>
                  <a:lnTo>
                    <a:pt x="1188" y="5446"/>
                  </a:lnTo>
                  <a:lnTo>
                    <a:pt x="1333" y="5389"/>
                  </a:lnTo>
                  <a:lnTo>
                    <a:pt x="1449" y="5273"/>
                  </a:lnTo>
                  <a:lnTo>
                    <a:pt x="1565" y="5157"/>
                  </a:lnTo>
                  <a:lnTo>
                    <a:pt x="1651" y="5012"/>
                  </a:lnTo>
                  <a:lnTo>
                    <a:pt x="1680" y="4838"/>
                  </a:lnTo>
                  <a:lnTo>
                    <a:pt x="1709" y="4664"/>
                  </a:lnTo>
                  <a:lnTo>
                    <a:pt x="1709" y="870"/>
                  </a:lnTo>
                  <a:lnTo>
                    <a:pt x="1680" y="696"/>
                  </a:lnTo>
                  <a:lnTo>
                    <a:pt x="1651" y="551"/>
                  </a:lnTo>
                  <a:lnTo>
                    <a:pt x="1565" y="377"/>
                  </a:lnTo>
                  <a:lnTo>
                    <a:pt x="1449" y="262"/>
                  </a:lnTo>
                  <a:lnTo>
                    <a:pt x="1333" y="146"/>
                  </a:lnTo>
                  <a:lnTo>
                    <a:pt x="1188" y="59"/>
                  </a:lnTo>
                  <a:lnTo>
                    <a:pt x="1014" y="30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5"/>
            <p:cNvSpPr/>
            <p:nvPr/>
          </p:nvSpPr>
          <p:spPr>
            <a:xfrm>
              <a:off x="7234400" y="2696275"/>
              <a:ext cx="52875" cy="108650"/>
            </a:xfrm>
            <a:custGeom>
              <a:avLst/>
              <a:gdLst/>
              <a:ahLst/>
              <a:cxnLst/>
              <a:rect l="l" t="t" r="r" b="b"/>
              <a:pathLst>
                <a:path w="2115" h="4346" extrusionOk="0">
                  <a:moveTo>
                    <a:pt x="1159" y="0"/>
                  </a:moveTo>
                  <a:lnTo>
                    <a:pt x="1014" y="29"/>
                  </a:lnTo>
                  <a:lnTo>
                    <a:pt x="840" y="87"/>
                  </a:lnTo>
                  <a:lnTo>
                    <a:pt x="725" y="203"/>
                  </a:lnTo>
                  <a:lnTo>
                    <a:pt x="609" y="319"/>
                  </a:lnTo>
                  <a:lnTo>
                    <a:pt x="493" y="464"/>
                  </a:lnTo>
                  <a:lnTo>
                    <a:pt x="464" y="608"/>
                  </a:lnTo>
                  <a:lnTo>
                    <a:pt x="29" y="3273"/>
                  </a:lnTo>
                  <a:lnTo>
                    <a:pt x="0" y="3447"/>
                  </a:lnTo>
                  <a:lnTo>
                    <a:pt x="0" y="3621"/>
                  </a:lnTo>
                  <a:lnTo>
                    <a:pt x="29" y="3766"/>
                  </a:lnTo>
                  <a:lnTo>
                    <a:pt x="116" y="3940"/>
                  </a:lnTo>
                  <a:lnTo>
                    <a:pt x="203" y="4055"/>
                  </a:lnTo>
                  <a:lnTo>
                    <a:pt x="319" y="4171"/>
                  </a:lnTo>
                  <a:lnTo>
                    <a:pt x="464" y="4258"/>
                  </a:lnTo>
                  <a:lnTo>
                    <a:pt x="609" y="4316"/>
                  </a:lnTo>
                  <a:lnTo>
                    <a:pt x="782" y="4345"/>
                  </a:lnTo>
                  <a:lnTo>
                    <a:pt x="956" y="4345"/>
                  </a:lnTo>
                  <a:lnTo>
                    <a:pt x="1130" y="4316"/>
                  </a:lnTo>
                  <a:lnTo>
                    <a:pt x="1275" y="4229"/>
                  </a:lnTo>
                  <a:lnTo>
                    <a:pt x="1420" y="4142"/>
                  </a:lnTo>
                  <a:lnTo>
                    <a:pt x="1536" y="4026"/>
                  </a:lnTo>
                  <a:lnTo>
                    <a:pt x="1622" y="3882"/>
                  </a:lnTo>
                  <a:lnTo>
                    <a:pt x="1680" y="3737"/>
                  </a:lnTo>
                  <a:lnTo>
                    <a:pt x="2115" y="1072"/>
                  </a:lnTo>
                  <a:lnTo>
                    <a:pt x="2115" y="898"/>
                  </a:lnTo>
                  <a:lnTo>
                    <a:pt x="2115" y="724"/>
                  </a:lnTo>
                  <a:lnTo>
                    <a:pt x="2086" y="579"/>
                  </a:lnTo>
                  <a:lnTo>
                    <a:pt x="2028" y="406"/>
                  </a:lnTo>
                  <a:lnTo>
                    <a:pt x="1912" y="290"/>
                  </a:lnTo>
                  <a:lnTo>
                    <a:pt x="1796" y="145"/>
                  </a:lnTo>
                  <a:lnTo>
                    <a:pt x="1651" y="5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5"/>
            <p:cNvSpPr/>
            <p:nvPr/>
          </p:nvSpPr>
          <p:spPr>
            <a:xfrm>
              <a:off x="8006350" y="3438525"/>
              <a:ext cx="61575" cy="119500"/>
            </a:xfrm>
            <a:custGeom>
              <a:avLst/>
              <a:gdLst/>
              <a:ahLst/>
              <a:cxnLst/>
              <a:rect l="l" t="t" r="r" b="b"/>
              <a:pathLst>
                <a:path w="2463" h="4780" extrusionOk="0">
                  <a:moveTo>
                    <a:pt x="782" y="0"/>
                  </a:moveTo>
                  <a:lnTo>
                    <a:pt x="637" y="29"/>
                  </a:lnTo>
                  <a:lnTo>
                    <a:pt x="464" y="87"/>
                  </a:lnTo>
                  <a:lnTo>
                    <a:pt x="319" y="203"/>
                  </a:lnTo>
                  <a:lnTo>
                    <a:pt x="203" y="319"/>
                  </a:lnTo>
                  <a:lnTo>
                    <a:pt x="116" y="435"/>
                  </a:lnTo>
                  <a:lnTo>
                    <a:pt x="58" y="580"/>
                  </a:lnTo>
                  <a:lnTo>
                    <a:pt x="0" y="753"/>
                  </a:lnTo>
                  <a:lnTo>
                    <a:pt x="0" y="898"/>
                  </a:lnTo>
                  <a:lnTo>
                    <a:pt x="29" y="1072"/>
                  </a:lnTo>
                  <a:lnTo>
                    <a:pt x="782" y="4142"/>
                  </a:lnTo>
                  <a:lnTo>
                    <a:pt x="840" y="4287"/>
                  </a:lnTo>
                  <a:lnTo>
                    <a:pt x="927" y="4432"/>
                  </a:lnTo>
                  <a:lnTo>
                    <a:pt x="1043" y="4548"/>
                  </a:lnTo>
                  <a:lnTo>
                    <a:pt x="1188" y="4664"/>
                  </a:lnTo>
                  <a:lnTo>
                    <a:pt x="1333" y="4722"/>
                  </a:lnTo>
                  <a:lnTo>
                    <a:pt x="1506" y="4751"/>
                  </a:lnTo>
                  <a:lnTo>
                    <a:pt x="1680" y="4780"/>
                  </a:lnTo>
                  <a:lnTo>
                    <a:pt x="1825" y="4722"/>
                  </a:lnTo>
                  <a:lnTo>
                    <a:pt x="1999" y="4664"/>
                  </a:lnTo>
                  <a:lnTo>
                    <a:pt x="2144" y="4577"/>
                  </a:lnTo>
                  <a:lnTo>
                    <a:pt x="2260" y="4461"/>
                  </a:lnTo>
                  <a:lnTo>
                    <a:pt x="2346" y="4316"/>
                  </a:lnTo>
                  <a:lnTo>
                    <a:pt x="2404" y="4171"/>
                  </a:lnTo>
                  <a:lnTo>
                    <a:pt x="2462" y="4026"/>
                  </a:lnTo>
                  <a:lnTo>
                    <a:pt x="2462" y="3853"/>
                  </a:lnTo>
                  <a:lnTo>
                    <a:pt x="2433" y="3679"/>
                  </a:lnTo>
                  <a:lnTo>
                    <a:pt x="1680" y="637"/>
                  </a:lnTo>
                  <a:lnTo>
                    <a:pt x="1622" y="464"/>
                  </a:lnTo>
                  <a:lnTo>
                    <a:pt x="1535" y="319"/>
                  </a:lnTo>
                  <a:lnTo>
                    <a:pt x="1420" y="203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5"/>
            <p:cNvSpPr/>
            <p:nvPr/>
          </p:nvSpPr>
          <p:spPr>
            <a:xfrm>
              <a:off x="8092525" y="3476900"/>
              <a:ext cx="52150" cy="90550"/>
            </a:xfrm>
            <a:custGeom>
              <a:avLst/>
              <a:gdLst/>
              <a:ahLst/>
              <a:cxnLst/>
              <a:rect l="l" t="t" r="r" b="b"/>
              <a:pathLst>
                <a:path w="2086" h="3622" extrusionOk="0">
                  <a:moveTo>
                    <a:pt x="782" y="0"/>
                  </a:moveTo>
                  <a:lnTo>
                    <a:pt x="608" y="29"/>
                  </a:lnTo>
                  <a:lnTo>
                    <a:pt x="464" y="87"/>
                  </a:lnTo>
                  <a:lnTo>
                    <a:pt x="319" y="174"/>
                  </a:lnTo>
                  <a:lnTo>
                    <a:pt x="203" y="290"/>
                  </a:lnTo>
                  <a:lnTo>
                    <a:pt x="87" y="406"/>
                  </a:lnTo>
                  <a:lnTo>
                    <a:pt x="29" y="580"/>
                  </a:lnTo>
                  <a:lnTo>
                    <a:pt x="0" y="725"/>
                  </a:lnTo>
                  <a:lnTo>
                    <a:pt x="0" y="898"/>
                  </a:lnTo>
                  <a:lnTo>
                    <a:pt x="0" y="1072"/>
                  </a:lnTo>
                  <a:lnTo>
                    <a:pt x="406" y="2984"/>
                  </a:lnTo>
                  <a:lnTo>
                    <a:pt x="464" y="3129"/>
                  </a:lnTo>
                  <a:lnTo>
                    <a:pt x="551" y="3274"/>
                  </a:lnTo>
                  <a:lnTo>
                    <a:pt x="666" y="3389"/>
                  </a:lnTo>
                  <a:lnTo>
                    <a:pt x="782" y="3505"/>
                  </a:lnTo>
                  <a:lnTo>
                    <a:pt x="956" y="3563"/>
                  </a:lnTo>
                  <a:lnTo>
                    <a:pt x="1101" y="3592"/>
                  </a:lnTo>
                  <a:lnTo>
                    <a:pt x="1275" y="3621"/>
                  </a:lnTo>
                  <a:lnTo>
                    <a:pt x="1448" y="3592"/>
                  </a:lnTo>
                  <a:lnTo>
                    <a:pt x="1593" y="3505"/>
                  </a:lnTo>
                  <a:lnTo>
                    <a:pt x="1738" y="3418"/>
                  </a:lnTo>
                  <a:lnTo>
                    <a:pt x="1883" y="3331"/>
                  </a:lnTo>
                  <a:lnTo>
                    <a:pt x="1970" y="3187"/>
                  </a:lnTo>
                  <a:lnTo>
                    <a:pt x="2028" y="3013"/>
                  </a:lnTo>
                  <a:lnTo>
                    <a:pt x="2057" y="2868"/>
                  </a:lnTo>
                  <a:lnTo>
                    <a:pt x="2086" y="2694"/>
                  </a:lnTo>
                  <a:lnTo>
                    <a:pt x="2057" y="2520"/>
                  </a:lnTo>
                  <a:lnTo>
                    <a:pt x="1680" y="609"/>
                  </a:lnTo>
                  <a:lnTo>
                    <a:pt x="1622" y="464"/>
                  </a:lnTo>
                  <a:lnTo>
                    <a:pt x="1506" y="319"/>
                  </a:lnTo>
                  <a:lnTo>
                    <a:pt x="1391" y="203"/>
                  </a:lnTo>
                  <a:lnTo>
                    <a:pt x="1275" y="116"/>
                  </a:lnTo>
                  <a:lnTo>
                    <a:pt x="1130" y="29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5"/>
            <p:cNvSpPr/>
            <p:nvPr/>
          </p:nvSpPr>
          <p:spPr>
            <a:xfrm>
              <a:off x="5310325" y="2476850"/>
              <a:ext cx="42750" cy="128200"/>
            </a:xfrm>
            <a:custGeom>
              <a:avLst/>
              <a:gdLst/>
              <a:ahLst/>
              <a:cxnLst/>
              <a:rect l="l" t="t" r="r" b="b"/>
              <a:pathLst>
                <a:path w="1710" h="5128" extrusionOk="0">
                  <a:moveTo>
                    <a:pt x="696" y="0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61" y="232"/>
                  </a:lnTo>
                  <a:lnTo>
                    <a:pt x="145" y="377"/>
                  </a:lnTo>
                  <a:lnTo>
                    <a:pt x="59" y="522"/>
                  </a:lnTo>
                  <a:lnTo>
                    <a:pt x="30" y="667"/>
                  </a:lnTo>
                  <a:lnTo>
                    <a:pt x="1" y="840"/>
                  </a:lnTo>
                  <a:lnTo>
                    <a:pt x="1" y="4287"/>
                  </a:lnTo>
                  <a:lnTo>
                    <a:pt x="30" y="4432"/>
                  </a:lnTo>
                  <a:lnTo>
                    <a:pt x="59" y="4606"/>
                  </a:lnTo>
                  <a:lnTo>
                    <a:pt x="145" y="4751"/>
                  </a:lnTo>
                  <a:lnTo>
                    <a:pt x="261" y="4867"/>
                  </a:lnTo>
                  <a:lnTo>
                    <a:pt x="377" y="4983"/>
                  </a:lnTo>
                  <a:lnTo>
                    <a:pt x="522" y="5070"/>
                  </a:lnTo>
                  <a:lnTo>
                    <a:pt x="696" y="5127"/>
                  </a:lnTo>
                  <a:lnTo>
                    <a:pt x="870" y="5127"/>
                  </a:lnTo>
                  <a:lnTo>
                    <a:pt x="1043" y="5098"/>
                  </a:lnTo>
                  <a:lnTo>
                    <a:pt x="1188" y="5070"/>
                  </a:lnTo>
                  <a:lnTo>
                    <a:pt x="1333" y="4983"/>
                  </a:lnTo>
                  <a:lnTo>
                    <a:pt x="1449" y="4867"/>
                  </a:lnTo>
                  <a:lnTo>
                    <a:pt x="1565" y="4751"/>
                  </a:lnTo>
                  <a:lnTo>
                    <a:pt x="1652" y="4606"/>
                  </a:lnTo>
                  <a:lnTo>
                    <a:pt x="1710" y="4461"/>
                  </a:lnTo>
                  <a:lnTo>
                    <a:pt x="1710" y="4287"/>
                  </a:lnTo>
                  <a:lnTo>
                    <a:pt x="1710" y="840"/>
                  </a:lnTo>
                  <a:lnTo>
                    <a:pt x="1710" y="667"/>
                  </a:lnTo>
                  <a:lnTo>
                    <a:pt x="1652" y="522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43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5"/>
            <p:cNvSpPr/>
            <p:nvPr/>
          </p:nvSpPr>
          <p:spPr>
            <a:xfrm>
              <a:off x="5386375" y="2486275"/>
              <a:ext cx="71700" cy="118775"/>
            </a:xfrm>
            <a:custGeom>
              <a:avLst/>
              <a:gdLst/>
              <a:ahLst/>
              <a:cxnLst/>
              <a:rect l="l" t="t" r="r" b="b"/>
              <a:pathLst>
                <a:path w="2868" h="4751" extrusionOk="0">
                  <a:moveTo>
                    <a:pt x="1883" y="0"/>
                  </a:moveTo>
                  <a:lnTo>
                    <a:pt x="1738" y="58"/>
                  </a:lnTo>
                  <a:lnTo>
                    <a:pt x="1593" y="116"/>
                  </a:lnTo>
                  <a:lnTo>
                    <a:pt x="1448" y="203"/>
                  </a:lnTo>
                  <a:lnTo>
                    <a:pt x="1361" y="319"/>
                  </a:lnTo>
                  <a:lnTo>
                    <a:pt x="1246" y="463"/>
                  </a:lnTo>
                  <a:lnTo>
                    <a:pt x="1188" y="608"/>
                  </a:lnTo>
                  <a:lnTo>
                    <a:pt x="29" y="3679"/>
                  </a:lnTo>
                  <a:lnTo>
                    <a:pt x="0" y="3824"/>
                  </a:lnTo>
                  <a:lnTo>
                    <a:pt x="0" y="3997"/>
                  </a:lnTo>
                  <a:lnTo>
                    <a:pt x="58" y="4171"/>
                  </a:lnTo>
                  <a:lnTo>
                    <a:pt x="116" y="4316"/>
                  </a:lnTo>
                  <a:lnTo>
                    <a:pt x="232" y="4461"/>
                  </a:lnTo>
                  <a:lnTo>
                    <a:pt x="348" y="4577"/>
                  </a:lnTo>
                  <a:lnTo>
                    <a:pt x="492" y="4664"/>
                  </a:lnTo>
                  <a:lnTo>
                    <a:pt x="637" y="4721"/>
                  </a:lnTo>
                  <a:lnTo>
                    <a:pt x="811" y="4750"/>
                  </a:lnTo>
                  <a:lnTo>
                    <a:pt x="985" y="4750"/>
                  </a:lnTo>
                  <a:lnTo>
                    <a:pt x="1130" y="4693"/>
                  </a:lnTo>
                  <a:lnTo>
                    <a:pt x="1275" y="4635"/>
                  </a:lnTo>
                  <a:lnTo>
                    <a:pt x="1419" y="4548"/>
                  </a:lnTo>
                  <a:lnTo>
                    <a:pt x="1535" y="4432"/>
                  </a:lnTo>
                  <a:lnTo>
                    <a:pt x="1622" y="4287"/>
                  </a:lnTo>
                  <a:lnTo>
                    <a:pt x="1680" y="4113"/>
                  </a:lnTo>
                  <a:lnTo>
                    <a:pt x="2839" y="1072"/>
                  </a:lnTo>
                  <a:lnTo>
                    <a:pt x="2868" y="927"/>
                  </a:lnTo>
                  <a:lnTo>
                    <a:pt x="2868" y="753"/>
                  </a:lnTo>
                  <a:lnTo>
                    <a:pt x="2839" y="579"/>
                  </a:lnTo>
                  <a:lnTo>
                    <a:pt x="2752" y="435"/>
                  </a:lnTo>
                  <a:lnTo>
                    <a:pt x="2665" y="290"/>
                  </a:lnTo>
                  <a:lnTo>
                    <a:pt x="2520" y="174"/>
                  </a:lnTo>
                  <a:lnTo>
                    <a:pt x="2404" y="87"/>
                  </a:lnTo>
                  <a:lnTo>
                    <a:pt x="2230" y="29"/>
                  </a:lnTo>
                  <a:lnTo>
                    <a:pt x="205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5"/>
            <p:cNvSpPr/>
            <p:nvPr/>
          </p:nvSpPr>
          <p:spPr>
            <a:xfrm>
              <a:off x="4052475" y="2781725"/>
              <a:ext cx="71000" cy="81125"/>
            </a:xfrm>
            <a:custGeom>
              <a:avLst/>
              <a:gdLst/>
              <a:ahLst/>
              <a:cxnLst/>
              <a:rect l="l" t="t" r="r" b="b"/>
              <a:pathLst>
                <a:path w="2840" h="3245" extrusionOk="0">
                  <a:moveTo>
                    <a:pt x="754" y="0"/>
                  </a:move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174" y="348"/>
                  </a:lnTo>
                  <a:lnTo>
                    <a:pt x="88" y="464"/>
                  </a:lnTo>
                  <a:lnTo>
                    <a:pt x="30" y="637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30" y="1130"/>
                  </a:lnTo>
                  <a:lnTo>
                    <a:pt x="116" y="1304"/>
                  </a:lnTo>
                  <a:lnTo>
                    <a:pt x="1246" y="2810"/>
                  </a:lnTo>
                  <a:lnTo>
                    <a:pt x="1362" y="2955"/>
                  </a:lnTo>
                  <a:lnTo>
                    <a:pt x="1478" y="3071"/>
                  </a:lnTo>
                  <a:lnTo>
                    <a:pt x="1623" y="3157"/>
                  </a:lnTo>
                  <a:lnTo>
                    <a:pt x="1768" y="3215"/>
                  </a:lnTo>
                  <a:lnTo>
                    <a:pt x="1941" y="3244"/>
                  </a:lnTo>
                  <a:lnTo>
                    <a:pt x="2115" y="3244"/>
                  </a:lnTo>
                  <a:lnTo>
                    <a:pt x="2289" y="3186"/>
                  </a:lnTo>
                  <a:lnTo>
                    <a:pt x="2434" y="3128"/>
                  </a:lnTo>
                  <a:lnTo>
                    <a:pt x="2579" y="3013"/>
                  </a:lnTo>
                  <a:lnTo>
                    <a:pt x="2665" y="2897"/>
                  </a:lnTo>
                  <a:lnTo>
                    <a:pt x="2781" y="2781"/>
                  </a:lnTo>
                  <a:lnTo>
                    <a:pt x="2839" y="2607"/>
                  </a:lnTo>
                  <a:lnTo>
                    <a:pt x="2839" y="2433"/>
                  </a:lnTo>
                  <a:lnTo>
                    <a:pt x="2839" y="2259"/>
                  </a:lnTo>
                  <a:lnTo>
                    <a:pt x="2810" y="2115"/>
                  </a:lnTo>
                  <a:lnTo>
                    <a:pt x="2752" y="1941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5"/>
            <p:cNvSpPr/>
            <p:nvPr/>
          </p:nvSpPr>
          <p:spPr>
            <a:xfrm>
              <a:off x="4148075" y="2714375"/>
              <a:ext cx="43475" cy="176700"/>
            </a:xfrm>
            <a:custGeom>
              <a:avLst/>
              <a:gdLst/>
              <a:ahLst/>
              <a:cxnLst/>
              <a:rect l="l" t="t" r="r" b="b"/>
              <a:pathLst>
                <a:path w="1739" h="7068" extrusionOk="0">
                  <a:moveTo>
                    <a:pt x="869" y="0"/>
                  </a:moveTo>
                  <a:lnTo>
                    <a:pt x="695" y="29"/>
                  </a:lnTo>
                  <a:lnTo>
                    <a:pt x="550" y="87"/>
                  </a:lnTo>
                  <a:lnTo>
                    <a:pt x="406" y="174"/>
                  </a:lnTo>
                  <a:lnTo>
                    <a:pt x="261" y="261"/>
                  </a:lnTo>
                  <a:lnTo>
                    <a:pt x="145" y="406"/>
                  </a:lnTo>
                  <a:lnTo>
                    <a:pt x="87" y="551"/>
                  </a:lnTo>
                  <a:lnTo>
                    <a:pt x="29" y="695"/>
                  </a:lnTo>
                  <a:lnTo>
                    <a:pt x="0" y="869"/>
                  </a:lnTo>
                  <a:lnTo>
                    <a:pt x="0" y="6199"/>
                  </a:lnTo>
                  <a:lnTo>
                    <a:pt x="29" y="6373"/>
                  </a:lnTo>
                  <a:lnTo>
                    <a:pt x="87" y="6518"/>
                  </a:lnTo>
                  <a:lnTo>
                    <a:pt x="145" y="6691"/>
                  </a:lnTo>
                  <a:lnTo>
                    <a:pt x="261" y="6807"/>
                  </a:lnTo>
                  <a:lnTo>
                    <a:pt x="406" y="6923"/>
                  </a:lnTo>
                  <a:lnTo>
                    <a:pt x="550" y="7010"/>
                  </a:lnTo>
                  <a:lnTo>
                    <a:pt x="695" y="7039"/>
                  </a:lnTo>
                  <a:lnTo>
                    <a:pt x="869" y="7068"/>
                  </a:lnTo>
                  <a:lnTo>
                    <a:pt x="1043" y="7039"/>
                  </a:lnTo>
                  <a:lnTo>
                    <a:pt x="1188" y="6981"/>
                  </a:lnTo>
                  <a:lnTo>
                    <a:pt x="1333" y="6894"/>
                  </a:lnTo>
                  <a:lnTo>
                    <a:pt x="1477" y="6807"/>
                  </a:lnTo>
                  <a:lnTo>
                    <a:pt x="1564" y="6691"/>
                  </a:lnTo>
                  <a:lnTo>
                    <a:pt x="1651" y="6547"/>
                  </a:lnTo>
                  <a:lnTo>
                    <a:pt x="1709" y="6373"/>
                  </a:lnTo>
                  <a:lnTo>
                    <a:pt x="1738" y="6199"/>
                  </a:lnTo>
                  <a:lnTo>
                    <a:pt x="1738" y="869"/>
                  </a:lnTo>
                  <a:lnTo>
                    <a:pt x="1709" y="695"/>
                  </a:lnTo>
                  <a:lnTo>
                    <a:pt x="1651" y="551"/>
                  </a:lnTo>
                  <a:lnTo>
                    <a:pt x="1564" y="406"/>
                  </a:lnTo>
                  <a:lnTo>
                    <a:pt x="1477" y="261"/>
                  </a:lnTo>
                  <a:lnTo>
                    <a:pt x="1333" y="145"/>
                  </a:lnTo>
                  <a:lnTo>
                    <a:pt x="1188" y="87"/>
                  </a:lnTo>
                  <a:lnTo>
                    <a:pt x="1043" y="29"/>
                  </a:lnTo>
                  <a:lnTo>
                    <a:pt x="869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5"/>
            <p:cNvSpPr/>
            <p:nvPr/>
          </p:nvSpPr>
          <p:spPr>
            <a:xfrm>
              <a:off x="5854900" y="2820100"/>
              <a:ext cx="52150" cy="108650"/>
            </a:xfrm>
            <a:custGeom>
              <a:avLst/>
              <a:gdLst/>
              <a:ahLst/>
              <a:cxnLst/>
              <a:rect l="l" t="t" r="r" b="b"/>
              <a:pathLst>
                <a:path w="2086" h="4346" extrusionOk="0">
                  <a:moveTo>
                    <a:pt x="1130" y="0"/>
                  </a:moveTo>
                  <a:lnTo>
                    <a:pt x="956" y="29"/>
                  </a:lnTo>
                  <a:lnTo>
                    <a:pt x="811" y="87"/>
                  </a:lnTo>
                  <a:lnTo>
                    <a:pt x="666" y="203"/>
                  </a:lnTo>
                  <a:lnTo>
                    <a:pt x="550" y="319"/>
                  </a:lnTo>
                  <a:lnTo>
                    <a:pt x="464" y="464"/>
                  </a:lnTo>
                  <a:lnTo>
                    <a:pt x="406" y="609"/>
                  </a:lnTo>
                  <a:lnTo>
                    <a:pt x="29" y="3273"/>
                  </a:lnTo>
                  <a:lnTo>
                    <a:pt x="0" y="3447"/>
                  </a:lnTo>
                  <a:lnTo>
                    <a:pt x="0" y="3621"/>
                  </a:lnTo>
                  <a:lnTo>
                    <a:pt x="29" y="3766"/>
                  </a:lnTo>
                  <a:lnTo>
                    <a:pt x="116" y="3940"/>
                  </a:lnTo>
                  <a:lnTo>
                    <a:pt x="203" y="4056"/>
                  </a:lnTo>
                  <a:lnTo>
                    <a:pt x="319" y="4171"/>
                  </a:lnTo>
                  <a:lnTo>
                    <a:pt x="464" y="4287"/>
                  </a:lnTo>
                  <a:lnTo>
                    <a:pt x="608" y="4345"/>
                  </a:lnTo>
                  <a:lnTo>
                    <a:pt x="956" y="4345"/>
                  </a:lnTo>
                  <a:lnTo>
                    <a:pt x="1130" y="4316"/>
                  </a:lnTo>
                  <a:lnTo>
                    <a:pt x="1275" y="4258"/>
                  </a:lnTo>
                  <a:lnTo>
                    <a:pt x="1419" y="4142"/>
                  </a:lnTo>
                  <a:lnTo>
                    <a:pt x="1535" y="4027"/>
                  </a:lnTo>
                  <a:lnTo>
                    <a:pt x="1622" y="3882"/>
                  </a:lnTo>
                  <a:lnTo>
                    <a:pt x="1680" y="3737"/>
                  </a:lnTo>
                  <a:lnTo>
                    <a:pt x="2057" y="1072"/>
                  </a:lnTo>
                  <a:lnTo>
                    <a:pt x="2086" y="898"/>
                  </a:lnTo>
                  <a:lnTo>
                    <a:pt x="2086" y="724"/>
                  </a:lnTo>
                  <a:lnTo>
                    <a:pt x="2057" y="580"/>
                  </a:lnTo>
                  <a:lnTo>
                    <a:pt x="1970" y="406"/>
                  </a:lnTo>
                  <a:lnTo>
                    <a:pt x="1883" y="290"/>
                  </a:lnTo>
                  <a:lnTo>
                    <a:pt x="1767" y="174"/>
                  </a:lnTo>
                  <a:lnTo>
                    <a:pt x="1622" y="58"/>
                  </a:lnTo>
                  <a:lnTo>
                    <a:pt x="144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5"/>
            <p:cNvSpPr/>
            <p:nvPr/>
          </p:nvSpPr>
          <p:spPr>
            <a:xfrm>
              <a:off x="5928750" y="2867175"/>
              <a:ext cx="52175" cy="89800"/>
            </a:xfrm>
            <a:custGeom>
              <a:avLst/>
              <a:gdLst/>
              <a:ahLst/>
              <a:cxnLst/>
              <a:rect l="l" t="t" r="r" b="b"/>
              <a:pathLst>
                <a:path w="2087" h="3592" extrusionOk="0">
                  <a:moveTo>
                    <a:pt x="1130" y="0"/>
                  </a:moveTo>
                  <a:lnTo>
                    <a:pt x="957" y="29"/>
                  </a:lnTo>
                  <a:lnTo>
                    <a:pt x="812" y="116"/>
                  </a:lnTo>
                  <a:lnTo>
                    <a:pt x="667" y="203"/>
                  </a:lnTo>
                  <a:lnTo>
                    <a:pt x="551" y="319"/>
                  </a:lnTo>
                  <a:lnTo>
                    <a:pt x="464" y="464"/>
                  </a:lnTo>
                  <a:lnTo>
                    <a:pt x="406" y="608"/>
                  </a:lnTo>
                  <a:lnTo>
                    <a:pt x="30" y="2520"/>
                  </a:lnTo>
                  <a:lnTo>
                    <a:pt x="1" y="2694"/>
                  </a:lnTo>
                  <a:lnTo>
                    <a:pt x="1" y="2868"/>
                  </a:lnTo>
                  <a:lnTo>
                    <a:pt x="59" y="3042"/>
                  </a:lnTo>
                  <a:lnTo>
                    <a:pt x="116" y="3186"/>
                  </a:lnTo>
                  <a:lnTo>
                    <a:pt x="203" y="3302"/>
                  </a:lnTo>
                  <a:lnTo>
                    <a:pt x="348" y="3418"/>
                  </a:lnTo>
                  <a:lnTo>
                    <a:pt x="464" y="3534"/>
                  </a:lnTo>
                  <a:lnTo>
                    <a:pt x="638" y="3592"/>
                  </a:lnTo>
                  <a:lnTo>
                    <a:pt x="957" y="3592"/>
                  </a:lnTo>
                  <a:lnTo>
                    <a:pt x="1130" y="3563"/>
                  </a:lnTo>
                  <a:lnTo>
                    <a:pt x="1275" y="3505"/>
                  </a:lnTo>
                  <a:lnTo>
                    <a:pt x="1420" y="3389"/>
                  </a:lnTo>
                  <a:lnTo>
                    <a:pt x="1536" y="3273"/>
                  </a:lnTo>
                  <a:lnTo>
                    <a:pt x="1623" y="3128"/>
                  </a:lnTo>
                  <a:lnTo>
                    <a:pt x="1681" y="2984"/>
                  </a:lnTo>
                  <a:lnTo>
                    <a:pt x="2057" y="1072"/>
                  </a:lnTo>
                  <a:lnTo>
                    <a:pt x="2086" y="898"/>
                  </a:lnTo>
                  <a:lnTo>
                    <a:pt x="2086" y="724"/>
                  </a:lnTo>
                  <a:lnTo>
                    <a:pt x="2057" y="579"/>
                  </a:lnTo>
                  <a:lnTo>
                    <a:pt x="1970" y="406"/>
                  </a:lnTo>
                  <a:lnTo>
                    <a:pt x="1883" y="290"/>
                  </a:lnTo>
                  <a:lnTo>
                    <a:pt x="1768" y="174"/>
                  </a:lnTo>
                  <a:lnTo>
                    <a:pt x="1623" y="87"/>
                  </a:lnTo>
                  <a:lnTo>
                    <a:pt x="1478" y="29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5"/>
            <p:cNvSpPr/>
            <p:nvPr/>
          </p:nvSpPr>
          <p:spPr>
            <a:xfrm>
              <a:off x="5834625" y="3638375"/>
              <a:ext cx="42750" cy="119525"/>
            </a:xfrm>
            <a:custGeom>
              <a:avLst/>
              <a:gdLst/>
              <a:ahLst/>
              <a:cxnLst/>
              <a:rect l="l" t="t" r="r" b="b"/>
              <a:pathLst>
                <a:path w="1710" h="4781" extrusionOk="0">
                  <a:moveTo>
                    <a:pt x="840" y="1"/>
                  </a:moveTo>
                  <a:lnTo>
                    <a:pt x="666" y="30"/>
                  </a:lnTo>
                  <a:lnTo>
                    <a:pt x="521" y="88"/>
                  </a:lnTo>
                  <a:lnTo>
                    <a:pt x="377" y="175"/>
                  </a:lnTo>
                  <a:lnTo>
                    <a:pt x="232" y="261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96"/>
                  </a:lnTo>
                  <a:lnTo>
                    <a:pt x="0" y="870"/>
                  </a:lnTo>
                  <a:lnTo>
                    <a:pt x="0" y="3911"/>
                  </a:lnTo>
                  <a:lnTo>
                    <a:pt x="0" y="4085"/>
                  </a:lnTo>
                  <a:lnTo>
                    <a:pt x="58" y="4230"/>
                  </a:lnTo>
                  <a:lnTo>
                    <a:pt x="145" y="4404"/>
                  </a:lnTo>
                  <a:lnTo>
                    <a:pt x="232" y="4519"/>
                  </a:lnTo>
                  <a:lnTo>
                    <a:pt x="377" y="4635"/>
                  </a:lnTo>
                  <a:lnTo>
                    <a:pt x="521" y="4722"/>
                  </a:lnTo>
                  <a:lnTo>
                    <a:pt x="666" y="4751"/>
                  </a:lnTo>
                  <a:lnTo>
                    <a:pt x="840" y="4780"/>
                  </a:lnTo>
                  <a:lnTo>
                    <a:pt x="1014" y="4751"/>
                  </a:lnTo>
                  <a:lnTo>
                    <a:pt x="1188" y="4693"/>
                  </a:lnTo>
                  <a:lnTo>
                    <a:pt x="1332" y="4606"/>
                  </a:lnTo>
                  <a:lnTo>
                    <a:pt x="1448" y="4519"/>
                  </a:lnTo>
                  <a:lnTo>
                    <a:pt x="1564" y="4404"/>
                  </a:lnTo>
                  <a:lnTo>
                    <a:pt x="1622" y="4259"/>
                  </a:lnTo>
                  <a:lnTo>
                    <a:pt x="1680" y="4085"/>
                  </a:lnTo>
                  <a:lnTo>
                    <a:pt x="1709" y="3911"/>
                  </a:lnTo>
                  <a:lnTo>
                    <a:pt x="1709" y="870"/>
                  </a:lnTo>
                  <a:lnTo>
                    <a:pt x="1680" y="696"/>
                  </a:lnTo>
                  <a:lnTo>
                    <a:pt x="1622" y="551"/>
                  </a:lnTo>
                  <a:lnTo>
                    <a:pt x="1564" y="406"/>
                  </a:lnTo>
                  <a:lnTo>
                    <a:pt x="1448" y="261"/>
                  </a:lnTo>
                  <a:lnTo>
                    <a:pt x="1332" y="146"/>
                  </a:lnTo>
                  <a:lnTo>
                    <a:pt x="1159" y="59"/>
                  </a:lnTo>
                  <a:lnTo>
                    <a:pt x="1014" y="30"/>
                  </a:lnTo>
                  <a:lnTo>
                    <a:pt x="840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5"/>
            <p:cNvSpPr/>
            <p:nvPr/>
          </p:nvSpPr>
          <p:spPr>
            <a:xfrm>
              <a:off x="5946850" y="3639100"/>
              <a:ext cx="63750" cy="127475"/>
            </a:xfrm>
            <a:custGeom>
              <a:avLst/>
              <a:gdLst/>
              <a:ahLst/>
              <a:cxnLst/>
              <a:rect l="l" t="t" r="r" b="b"/>
              <a:pathLst>
                <a:path w="2550" h="5099" extrusionOk="0">
                  <a:moveTo>
                    <a:pt x="1594" y="1"/>
                  </a:moveTo>
                  <a:lnTo>
                    <a:pt x="1420" y="30"/>
                  </a:lnTo>
                  <a:lnTo>
                    <a:pt x="1275" y="88"/>
                  </a:lnTo>
                  <a:lnTo>
                    <a:pt x="1130" y="204"/>
                  </a:lnTo>
                  <a:lnTo>
                    <a:pt x="1015" y="319"/>
                  </a:lnTo>
                  <a:lnTo>
                    <a:pt x="928" y="435"/>
                  </a:lnTo>
                  <a:lnTo>
                    <a:pt x="870" y="609"/>
                  </a:lnTo>
                  <a:lnTo>
                    <a:pt x="30" y="4027"/>
                  </a:lnTo>
                  <a:lnTo>
                    <a:pt x="1" y="4172"/>
                  </a:lnTo>
                  <a:lnTo>
                    <a:pt x="1" y="4346"/>
                  </a:lnTo>
                  <a:lnTo>
                    <a:pt x="30" y="4519"/>
                  </a:lnTo>
                  <a:lnTo>
                    <a:pt x="117" y="4664"/>
                  </a:lnTo>
                  <a:lnTo>
                    <a:pt x="204" y="4809"/>
                  </a:lnTo>
                  <a:lnTo>
                    <a:pt x="319" y="4925"/>
                  </a:lnTo>
                  <a:lnTo>
                    <a:pt x="464" y="5012"/>
                  </a:lnTo>
                  <a:lnTo>
                    <a:pt x="609" y="5070"/>
                  </a:lnTo>
                  <a:lnTo>
                    <a:pt x="783" y="5099"/>
                  </a:lnTo>
                  <a:lnTo>
                    <a:pt x="957" y="5099"/>
                  </a:lnTo>
                  <a:lnTo>
                    <a:pt x="1130" y="5041"/>
                  </a:lnTo>
                  <a:lnTo>
                    <a:pt x="1275" y="4983"/>
                  </a:lnTo>
                  <a:lnTo>
                    <a:pt x="1420" y="4896"/>
                  </a:lnTo>
                  <a:lnTo>
                    <a:pt x="1536" y="4780"/>
                  </a:lnTo>
                  <a:lnTo>
                    <a:pt x="1623" y="4635"/>
                  </a:lnTo>
                  <a:lnTo>
                    <a:pt x="1681" y="4490"/>
                  </a:lnTo>
                  <a:lnTo>
                    <a:pt x="2521" y="1072"/>
                  </a:lnTo>
                  <a:lnTo>
                    <a:pt x="2550" y="899"/>
                  </a:lnTo>
                  <a:lnTo>
                    <a:pt x="2521" y="725"/>
                  </a:lnTo>
                  <a:lnTo>
                    <a:pt x="2492" y="580"/>
                  </a:lnTo>
                  <a:lnTo>
                    <a:pt x="2434" y="406"/>
                  </a:lnTo>
                  <a:lnTo>
                    <a:pt x="2347" y="290"/>
                  </a:lnTo>
                  <a:lnTo>
                    <a:pt x="2231" y="175"/>
                  </a:lnTo>
                  <a:lnTo>
                    <a:pt x="2086" y="59"/>
                  </a:lnTo>
                  <a:lnTo>
                    <a:pt x="1913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5"/>
            <p:cNvSpPr/>
            <p:nvPr/>
          </p:nvSpPr>
          <p:spPr>
            <a:xfrm>
              <a:off x="6026525" y="3628975"/>
              <a:ext cx="77500" cy="166575"/>
            </a:xfrm>
            <a:custGeom>
              <a:avLst/>
              <a:gdLst/>
              <a:ahLst/>
              <a:cxnLst/>
              <a:rect l="l" t="t" r="r" b="b"/>
              <a:pathLst>
                <a:path w="3100" h="6663" extrusionOk="0">
                  <a:moveTo>
                    <a:pt x="2028" y="0"/>
                  </a:moveTo>
                  <a:lnTo>
                    <a:pt x="1883" y="58"/>
                  </a:lnTo>
                  <a:lnTo>
                    <a:pt x="1738" y="145"/>
                  </a:lnTo>
                  <a:lnTo>
                    <a:pt x="1593" y="261"/>
                  </a:lnTo>
                  <a:lnTo>
                    <a:pt x="1506" y="406"/>
                  </a:lnTo>
                  <a:lnTo>
                    <a:pt x="1246" y="1043"/>
                  </a:lnTo>
                  <a:lnTo>
                    <a:pt x="1014" y="1651"/>
                  </a:lnTo>
                  <a:lnTo>
                    <a:pt x="782" y="2289"/>
                  </a:lnTo>
                  <a:lnTo>
                    <a:pt x="579" y="2955"/>
                  </a:lnTo>
                  <a:lnTo>
                    <a:pt x="406" y="3592"/>
                  </a:lnTo>
                  <a:lnTo>
                    <a:pt x="232" y="4258"/>
                  </a:lnTo>
                  <a:lnTo>
                    <a:pt x="116" y="4924"/>
                  </a:lnTo>
                  <a:lnTo>
                    <a:pt x="0" y="5591"/>
                  </a:lnTo>
                  <a:lnTo>
                    <a:pt x="0" y="5764"/>
                  </a:lnTo>
                  <a:lnTo>
                    <a:pt x="0" y="5938"/>
                  </a:lnTo>
                  <a:lnTo>
                    <a:pt x="29" y="6083"/>
                  </a:lnTo>
                  <a:lnTo>
                    <a:pt x="87" y="6257"/>
                  </a:lnTo>
                  <a:lnTo>
                    <a:pt x="174" y="6373"/>
                  </a:lnTo>
                  <a:lnTo>
                    <a:pt x="290" y="6489"/>
                  </a:lnTo>
                  <a:lnTo>
                    <a:pt x="435" y="6575"/>
                  </a:lnTo>
                  <a:lnTo>
                    <a:pt x="608" y="6662"/>
                  </a:lnTo>
                  <a:lnTo>
                    <a:pt x="927" y="6662"/>
                  </a:lnTo>
                  <a:lnTo>
                    <a:pt x="1101" y="6633"/>
                  </a:lnTo>
                  <a:lnTo>
                    <a:pt x="1246" y="6575"/>
                  </a:lnTo>
                  <a:lnTo>
                    <a:pt x="1390" y="6460"/>
                  </a:lnTo>
                  <a:lnTo>
                    <a:pt x="1535" y="6344"/>
                  </a:lnTo>
                  <a:lnTo>
                    <a:pt x="1622" y="6228"/>
                  </a:lnTo>
                  <a:lnTo>
                    <a:pt x="1651" y="6054"/>
                  </a:lnTo>
                  <a:lnTo>
                    <a:pt x="1767" y="5417"/>
                  </a:lnTo>
                  <a:lnTo>
                    <a:pt x="1883" y="4780"/>
                  </a:lnTo>
                  <a:lnTo>
                    <a:pt x="2028" y="4171"/>
                  </a:lnTo>
                  <a:lnTo>
                    <a:pt x="2172" y="3563"/>
                  </a:lnTo>
                  <a:lnTo>
                    <a:pt x="2346" y="2955"/>
                  </a:lnTo>
                  <a:lnTo>
                    <a:pt x="2549" y="2346"/>
                  </a:lnTo>
                  <a:lnTo>
                    <a:pt x="2781" y="1738"/>
                  </a:lnTo>
                  <a:lnTo>
                    <a:pt x="2984" y="1275"/>
                  </a:lnTo>
                  <a:lnTo>
                    <a:pt x="3041" y="1101"/>
                  </a:lnTo>
                  <a:lnTo>
                    <a:pt x="3070" y="956"/>
                  </a:lnTo>
                  <a:lnTo>
                    <a:pt x="3099" y="782"/>
                  </a:lnTo>
                  <a:lnTo>
                    <a:pt x="3070" y="609"/>
                  </a:lnTo>
                  <a:lnTo>
                    <a:pt x="3013" y="464"/>
                  </a:lnTo>
                  <a:lnTo>
                    <a:pt x="2955" y="319"/>
                  </a:lnTo>
                  <a:lnTo>
                    <a:pt x="2839" y="203"/>
                  </a:lnTo>
                  <a:lnTo>
                    <a:pt x="2694" y="87"/>
                  </a:lnTo>
                  <a:lnTo>
                    <a:pt x="2520" y="29"/>
                  </a:lnTo>
                  <a:lnTo>
                    <a:pt x="237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5"/>
            <p:cNvSpPr/>
            <p:nvPr/>
          </p:nvSpPr>
          <p:spPr>
            <a:xfrm>
              <a:off x="4481900" y="3591325"/>
              <a:ext cx="42750" cy="128175"/>
            </a:xfrm>
            <a:custGeom>
              <a:avLst/>
              <a:gdLst/>
              <a:ahLst/>
              <a:cxnLst/>
              <a:rect l="l" t="t" r="r" b="b"/>
              <a:pathLst>
                <a:path w="1710" h="5127" extrusionOk="0">
                  <a:moveTo>
                    <a:pt x="667" y="0"/>
                  </a:moveTo>
                  <a:lnTo>
                    <a:pt x="522" y="58"/>
                  </a:lnTo>
                  <a:lnTo>
                    <a:pt x="377" y="145"/>
                  </a:lnTo>
                  <a:lnTo>
                    <a:pt x="232" y="232"/>
                  </a:lnTo>
                  <a:lnTo>
                    <a:pt x="145" y="377"/>
                  </a:lnTo>
                  <a:lnTo>
                    <a:pt x="58" y="521"/>
                  </a:lnTo>
                  <a:lnTo>
                    <a:pt x="0" y="666"/>
                  </a:lnTo>
                  <a:lnTo>
                    <a:pt x="0" y="840"/>
                  </a:lnTo>
                  <a:lnTo>
                    <a:pt x="0" y="4287"/>
                  </a:lnTo>
                  <a:lnTo>
                    <a:pt x="0" y="4432"/>
                  </a:lnTo>
                  <a:lnTo>
                    <a:pt x="58" y="4606"/>
                  </a:lnTo>
                  <a:lnTo>
                    <a:pt x="145" y="4750"/>
                  </a:lnTo>
                  <a:lnTo>
                    <a:pt x="261" y="4866"/>
                  </a:lnTo>
                  <a:lnTo>
                    <a:pt x="377" y="4982"/>
                  </a:lnTo>
                  <a:lnTo>
                    <a:pt x="522" y="5069"/>
                  </a:lnTo>
                  <a:lnTo>
                    <a:pt x="667" y="5127"/>
                  </a:lnTo>
                  <a:lnTo>
                    <a:pt x="840" y="5127"/>
                  </a:lnTo>
                  <a:lnTo>
                    <a:pt x="1014" y="5098"/>
                  </a:lnTo>
                  <a:lnTo>
                    <a:pt x="1188" y="5069"/>
                  </a:lnTo>
                  <a:lnTo>
                    <a:pt x="1333" y="4982"/>
                  </a:lnTo>
                  <a:lnTo>
                    <a:pt x="1449" y="4866"/>
                  </a:lnTo>
                  <a:lnTo>
                    <a:pt x="1565" y="4750"/>
                  </a:lnTo>
                  <a:lnTo>
                    <a:pt x="1652" y="4606"/>
                  </a:lnTo>
                  <a:lnTo>
                    <a:pt x="1680" y="4461"/>
                  </a:lnTo>
                  <a:lnTo>
                    <a:pt x="1709" y="4287"/>
                  </a:lnTo>
                  <a:lnTo>
                    <a:pt x="1709" y="840"/>
                  </a:lnTo>
                  <a:lnTo>
                    <a:pt x="1680" y="666"/>
                  </a:lnTo>
                  <a:lnTo>
                    <a:pt x="1652" y="521"/>
                  </a:lnTo>
                  <a:lnTo>
                    <a:pt x="1565" y="377"/>
                  </a:lnTo>
                  <a:lnTo>
                    <a:pt x="1449" y="232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5"/>
            <p:cNvSpPr/>
            <p:nvPr/>
          </p:nvSpPr>
          <p:spPr>
            <a:xfrm>
              <a:off x="4586175" y="3647800"/>
              <a:ext cx="52900" cy="62300"/>
            </a:xfrm>
            <a:custGeom>
              <a:avLst/>
              <a:gdLst/>
              <a:ahLst/>
              <a:cxnLst/>
              <a:rect l="l" t="t" r="r" b="b"/>
              <a:pathLst>
                <a:path w="2116" h="2492" extrusionOk="0">
                  <a:moveTo>
                    <a:pt x="1246" y="0"/>
                  </a:moveTo>
                  <a:lnTo>
                    <a:pt x="1014" y="58"/>
                  </a:lnTo>
                  <a:lnTo>
                    <a:pt x="812" y="145"/>
                  </a:lnTo>
                  <a:lnTo>
                    <a:pt x="638" y="261"/>
                  </a:lnTo>
                  <a:lnTo>
                    <a:pt x="522" y="435"/>
                  </a:lnTo>
                  <a:lnTo>
                    <a:pt x="116" y="1188"/>
                  </a:lnTo>
                  <a:lnTo>
                    <a:pt x="59" y="1362"/>
                  </a:lnTo>
                  <a:lnTo>
                    <a:pt x="30" y="1507"/>
                  </a:lnTo>
                  <a:lnTo>
                    <a:pt x="1" y="1680"/>
                  </a:lnTo>
                  <a:lnTo>
                    <a:pt x="30" y="1854"/>
                  </a:lnTo>
                  <a:lnTo>
                    <a:pt x="87" y="2028"/>
                  </a:lnTo>
                  <a:lnTo>
                    <a:pt x="203" y="2144"/>
                  </a:lnTo>
                  <a:lnTo>
                    <a:pt x="290" y="2289"/>
                  </a:lnTo>
                  <a:lnTo>
                    <a:pt x="435" y="2376"/>
                  </a:lnTo>
                  <a:lnTo>
                    <a:pt x="638" y="2462"/>
                  </a:lnTo>
                  <a:lnTo>
                    <a:pt x="870" y="2491"/>
                  </a:lnTo>
                  <a:lnTo>
                    <a:pt x="1101" y="2462"/>
                  </a:lnTo>
                  <a:lnTo>
                    <a:pt x="1304" y="2376"/>
                  </a:lnTo>
                  <a:lnTo>
                    <a:pt x="1478" y="2231"/>
                  </a:lnTo>
                  <a:lnTo>
                    <a:pt x="1623" y="2057"/>
                  </a:lnTo>
                  <a:lnTo>
                    <a:pt x="1999" y="1304"/>
                  </a:lnTo>
                  <a:lnTo>
                    <a:pt x="2057" y="1159"/>
                  </a:lnTo>
                  <a:lnTo>
                    <a:pt x="2086" y="985"/>
                  </a:lnTo>
                  <a:lnTo>
                    <a:pt x="2115" y="811"/>
                  </a:lnTo>
                  <a:lnTo>
                    <a:pt x="2086" y="638"/>
                  </a:lnTo>
                  <a:lnTo>
                    <a:pt x="2028" y="493"/>
                  </a:lnTo>
                  <a:lnTo>
                    <a:pt x="1912" y="348"/>
                  </a:lnTo>
                  <a:lnTo>
                    <a:pt x="1825" y="232"/>
                  </a:lnTo>
                  <a:lnTo>
                    <a:pt x="1681" y="145"/>
                  </a:lnTo>
                  <a:lnTo>
                    <a:pt x="1478" y="58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5"/>
            <p:cNvSpPr/>
            <p:nvPr/>
          </p:nvSpPr>
          <p:spPr>
            <a:xfrm>
              <a:off x="7091750" y="3648525"/>
              <a:ext cx="52150" cy="99950"/>
            </a:xfrm>
            <a:custGeom>
              <a:avLst/>
              <a:gdLst/>
              <a:ahLst/>
              <a:cxnLst/>
              <a:rect l="l" t="t" r="r" b="b"/>
              <a:pathLst>
                <a:path w="2086" h="3998" extrusionOk="0">
                  <a:moveTo>
                    <a:pt x="782" y="0"/>
                  </a:moveTo>
                  <a:lnTo>
                    <a:pt x="637" y="29"/>
                  </a:lnTo>
                  <a:lnTo>
                    <a:pt x="464" y="87"/>
                  </a:lnTo>
                  <a:lnTo>
                    <a:pt x="319" y="174"/>
                  </a:lnTo>
                  <a:lnTo>
                    <a:pt x="203" y="261"/>
                  </a:lnTo>
                  <a:lnTo>
                    <a:pt x="116" y="406"/>
                  </a:lnTo>
                  <a:lnTo>
                    <a:pt x="58" y="580"/>
                  </a:lnTo>
                  <a:lnTo>
                    <a:pt x="0" y="724"/>
                  </a:lnTo>
                  <a:lnTo>
                    <a:pt x="0" y="898"/>
                  </a:lnTo>
                  <a:lnTo>
                    <a:pt x="29" y="1072"/>
                  </a:lnTo>
                  <a:lnTo>
                    <a:pt x="406" y="3360"/>
                  </a:lnTo>
                  <a:lnTo>
                    <a:pt x="464" y="3505"/>
                  </a:lnTo>
                  <a:lnTo>
                    <a:pt x="550" y="3650"/>
                  </a:lnTo>
                  <a:lnTo>
                    <a:pt x="666" y="3766"/>
                  </a:lnTo>
                  <a:lnTo>
                    <a:pt x="811" y="3882"/>
                  </a:lnTo>
                  <a:lnTo>
                    <a:pt x="956" y="3940"/>
                  </a:lnTo>
                  <a:lnTo>
                    <a:pt x="1130" y="3969"/>
                  </a:lnTo>
                  <a:lnTo>
                    <a:pt x="1304" y="3998"/>
                  </a:lnTo>
                  <a:lnTo>
                    <a:pt x="1448" y="3969"/>
                  </a:lnTo>
                  <a:lnTo>
                    <a:pt x="1622" y="3882"/>
                  </a:lnTo>
                  <a:lnTo>
                    <a:pt x="1767" y="3795"/>
                  </a:lnTo>
                  <a:lnTo>
                    <a:pt x="1883" y="3708"/>
                  </a:lnTo>
                  <a:lnTo>
                    <a:pt x="1970" y="3563"/>
                  </a:lnTo>
                  <a:lnTo>
                    <a:pt x="2028" y="3389"/>
                  </a:lnTo>
                  <a:lnTo>
                    <a:pt x="2086" y="3244"/>
                  </a:lnTo>
                  <a:lnTo>
                    <a:pt x="2086" y="3071"/>
                  </a:lnTo>
                  <a:lnTo>
                    <a:pt x="2057" y="2897"/>
                  </a:lnTo>
                  <a:lnTo>
                    <a:pt x="1680" y="609"/>
                  </a:lnTo>
                  <a:lnTo>
                    <a:pt x="1622" y="464"/>
                  </a:lnTo>
                  <a:lnTo>
                    <a:pt x="1535" y="319"/>
                  </a:lnTo>
                  <a:lnTo>
                    <a:pt x="1419" y="203"/>
                  </a:lnTo>
                  <a:lnTo>
                    <a:pt x="1275" y="116"/>
                  </a:lnTo>
                  <a:lnTo>
                    <a:pt x="1130" y="29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5"/>
            <p:cNvSpPr/>
            <p:nvPr/>
          </p:nvSpPr>
          <p:spPr>
            <a:xfrm>
              <a:off x="7206150" y="3639100"/>
              <a:ext cx="52175" cy="71000"/>
            </a:xfrm>
            <a:custGeom>
              <a:avLst/>
              <a:gdLst/>
              <a:ahLst/>
              <a:cxnLst/>
              <a:rect l="l" t="t" r="r" b="b"/>
              <a:pathLst>
                <a:path w="2087" h="2840" extrusionOk="0">
                  <a:moveTo>
                    <a:pt x="1130" y="1"/>
                  </a:moveTo>
                  <a:lnTo>
                    <a:pt x="957" y="30"/>
                  </a:lnTo>
                  <a:lnTo>
                    <a:pt x="783" y="88"/>
                  </a:lnTo>
                  <a:lnTo>
                    <a:pt x="609" y="232"/>
                  </a:lnTo>
                  <a:lnTo>
                    <a:pt x="493" y="406"/>
                  </a:lnTo>
                  <a:lnTo>
                    <a:pt x="406" y="609"/>
                  </a:lnTo>
                  <a:lnTo>
                    <a:pt x="30" y="1768"/>
                  </a:lnTo>
                  <a:lnTo>
                    <a:pt x="1" y="1913"/>
                  </a:lnTo>
                  <a:lnTo>
                    <a:pt x="1" y="2086"/>
                  </a:lnTo>
                  <a:lnTo>
                    <a:pt x="30" y="2260"/>
                  </a:lnTo>
                  <a:lnTo>
                    <a:pt x="117" y="2405"/>
                  </a:lnTo>
                  <a:lnTo>
                    <a:pt x="203" y="2550"/>
                  </a:lnTo>
                  <a:lnTo>
                    <a:pt x="319" y="2666"/>
                  </a:lnTo>
                  <a:lnTo>
                    <a:pt x="464" y="2753"/>
                  </a:lnTo>
                  <a:lnTo>
                    <a:pt x="609" y="2810"/>
                  </a:lnTo>
                  <a:lnTo>
                    <a:pt x="783" y="2839"/>
                  </a:lnTo>
                  <a:lnTo>
                    <a:pt x="957" y="2839"/>
                  </a:lnTo>
                  <a:lnTo>
                    <a:pt x="1130" y="2781"/>
                  </a:lnTo>
                  <a:lnTo>
                    <a:pt x="1275" y="2724"/>
                  </a:lnTo>
                  <a:lnTo>
                    <a:pt x="1449" y="2579"/>
                  </a:lnTo>
                  <a:lnTo>
                    <a:pt x="1594" y="2405"/>
                  </a:lnTo>
                  <a:lnTo>
                    <a:pt x="1681" y="2202"/>
                  </a:lnTo>
                  <a:lnTo>
                    <a:pt x="2057" y="1072"/>
                  </a:lnTo>
                  <a:lnTo>
                    <a:pt x="2086" y="899"/>
                  </a:lnTo>
                  <a:lnTo>
                    <a:pt x="2057" y="725"/>
                  </a:lnTo>
                  <a:lnTo>
                    <a:pt x="2028" y="551"/>
                  </a:lnTo>
                  <a:lnTo>
                    <a:pt x="1970" y="406"/>
                  </a:lnTo>
                  <a:lnTo>
                    <a:pt x="1884" y="261"/>
                  </a:lnTo>
                  <a:lnTo>
                    <a:pt x="1739" y="175"/>
                  </a:lnTo>
                  <a:lnTo>
                    <a:pt x="1623" y="59"/>
                  </a:lnTo>
                  <a:lnTo>
                    <a:pt x="1449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5"/>
            <p:cNvSpPr/>
            <p:nvPr/>
          </p:nvSpPr>
          <p:spPr>
            <a:xfrm>
              <a:off x="7710900" y="2905550"/>
              <a:ext cx="42750" cy="89825"/>
            </a:xfrm>
            <a:custGeom>
              <a:avLst/>
              <a:gdLst/>
              <a:ahLst/>
              <a:cxnLst/>
              <a:rect l="l" t="t" r="r" b="b"/>
              <a:pathLst>
                <a:path w="1710" h="3593" extrusionOk="0">
                  <a:moveTo>
                    <a:pt x="695" y="0"/>
                  </a:moveTo>
                  <a:lnTo>
                    <a:pt x="521" y="58"/>
                  </a:lnTo>
                  <a:lnTo>
                    <a:pt x="377" y="116"/>
                  </a:lnTo>
                  <a:lnTo>
                    <a:pt x="232" y="232"/>
                  </a:lnTo>
                  <a:lnTo>
                    <a:pt x="145" y="377"/>
                  </a:lnTo>
                  <a:lnTo>
                    <a:pt x="58" y="522"/>
                  </a:lnTo>
                  <a:lnTo>
                    <a:pt x="0" y="667"/>
                  </a:lnTo>
                  <a:lnTo>
                    <a:pt x="0" y="840"/>
                  </a:lnTo>
                  <a:lnTo>
                    <a:pt x="0" y="2752"/>
                  </a:lnTo>
                  <a:lnTo>
                    <a:pt x="0" y="2926"/>
                  </a:lnTo>
                  <a:lnTo>
                    <a:pt x="58" y="3071"/>
                  </a:lnTo>
                  <a:lnTo>
                    <a:pt x="145" y="3216"/>
                  </a:lnTo>
                  <a:lnTo>
                    <a:pt x="232" y="3360"/>
                  </a:lnTo>
                  <a:lnTo>
                    <a:pt x="377" y="3447"/>
                  </a:lnTo>
                  <a:lnTo>
                    <a:pt x="521" y="3534"/>
                  </a:lnTo>
                  <a:lnTo>
                    <a:pt x="695" y="3592"/>
                  </a:lnTo>
                  <a:lnTo>
                    <a:pt x="1014" y="3592"/>
                  </a:lnTo>
                  <a:lnTo>
                    <a:pt x="1188" y="3534"/>
                  </a:lnTo>
                  <a:lnTo>
                    <a:pt x="1332" y="3476"/>
                  </a:lnTo>
                  <a:lnTo>
                    <a:pt x="1448" y="3360"/>
                  </a:lnTo>
                  <a:lnTo>
                    <a:pt x="1564" y="3216"/>
                  </a:lnTo>
                  <a:lnTo>
                    <a:pt x="1651" y="3071"/>
                  </a:lnTo>
                  <a:lnTo>
                    <a:pt x="1680" y="2926"/>
                  </a:lnTo>
                  <a:lnTo>
                    <a:pt x="1709" y="2752"/>
                  </a:lnTo>
                  <a:lnTo>
                    <a:pt x="1709" y="840"/>
                  </a:lnTo>
                  <a:lnTo>
                    <a:pt x="1680" y="667"/>
                  </a:lnTo>
                  <a:lnTo>
                    <a:pt x="1651" y="522"/>
                  </a:lnTo>
                  <a:lnTo>
                    <a:pt x="1564" y="377"/>
                  </a:lnTo>
                  <a:lnTo>
                    <a:pt x="1448" y="232"/>
                  </a:lnTo>
                  <a:lnTo>
                    <a:pt x="1332" y="145"/>
                  </a:lnTo>
                  <a:lnTo>
                    <a:pt x="1188" y="58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5"/>
            <p:cNvSpPr/>
            <p:nvPr/>
          </p:nvSpPr>
          <p:spPr>
            <a:xfrm>
              <a:off x="7777500" y="2905550"/>
              <a:ext cx="61600" cy="109375"/>
            </a:xfrm>
            <a:custGeom>
              <a:avLst/>
              <a:gdLst/>
              <a:ahLst/>
              <a:cxnLst/>
              <a:rect l="l" t="t" r="r" b="b"/>
              <a:pathLst>
                <a:path w="2464" h="4375" extrusionOk="0">
                  <a:moveTo>
                    <a:pt x="1507" y="0"/>
                  </a:moveTo>
                  <a:lnTo>
                    <a:pt x="1333" y="29"/>
                  </a:lnTo>
                  <a:lnTo>
                    <a:pt x="1189" y="116"/>
                  </a:lnTo>
                  <a:lnTo>
                    <a:pt x="1073" y="203"/>
                  </a:lnTo>
                  <a:lnTo>
                    <a:pt x="957" y="319"/>
                  </a:lnTo>
                  <a:lnTo>
                    <a:pt x="841" y="464"/>
                  </a:lnTo>
                  <a:lnTo>
                    <a:pt x="783" y="609"/>
                  </a:lnTo>
                  <a:lnTo>
                    <a:pt x="30" y="3273"/>
                  </a:lnTo>
                  <a:lnTo>
                    <a:pt x="1" y="3447"/>
                  </a:lnTo>
                  <a:lnTo>
                    <a:pt x="1" y="3621"/>
                  </a:lnTo>
                  <a:lnTo>
                    <a:pt x="59" y="3766"/>
                  </a:lnTo>
                  <a:lnTo>
                    <a:pt x="117" y="3940"/>
                  </a:lnTo>
                  <a:lnTo>
                    <a:pt x="204" y="4084"/>
                  </a:lnTo>
                  <a:lnTo>
                    <a:pt x="320" y="4200"/>
                  </a:lnTo>
                  <a:lnTo>
                    <a:pt x="464" y="4287"/>
                  </a:lnTo>
                  <a:lnTo>
                    <a:pt x="638" y="4345"/>
                  </a:lnTo>
                  <a:lnTo>
                    <a:pt x="783" y="4374"/>
                  </a:lnTo>
                  <a:lnTo>
                    <a:pt x="957" y="4345"/>
                  </a:lnTo>
                  <a:lnTo>
                    <a:pt x="1131" y="4316"/>
                  </a:lnTo>
                  <a:lnTo>
                    <a:pt x="1275" y="4258"/>
                  </a:lnTo>
                  <a:lnTo>
                    <a:pt x="1420" y="4171"/>
                  </a:lnTo>
                  <a:lnTo>
                    <a:pt x="1536" y="4056"/>
                  </a:lnTo>
                  <a:lnTo>
                    <a:pt x="1623" y="3911"/>
                  </a:lnTo>
                  <a:lnTo>
                    <a:pt x="1681" y="3737"/>
                  </a:lnTo>
                  <a:lnTo>
                    <a:pt x="2434" y="1072"/>
                  </a:lnTo>
                  <a:lnTo>
                    <a:pt x="2463" y="898"/>
                  </a:lnTo>
                  <a:lnTo>
                    <a:pt x="2463" y="753"/>
                  </a:lnTo>
                  <a:lnTo>
                    <a:pt x="2434" y="580"/>
                  </a:lnTo>
                  <a:lnTo>
                    <a:pt x="2347" y="435"/>
                  </a:lnTo>
                  <a:lnTo>
                    <a:pt x="2260" y="290"/>
                  </a:lnTo>
                  <a:lnTo>
                    <a:pt x="2144" y="174"/>
                  </a:lnTo>
                  <a:lnTo>
                    <a:pt x="2000" y="87"/>
                  </a:lnTo>
                  <a:lnTo>
                    <a:pt x="1855" y="29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5"/>
            <p:cNvSpPr/>
            <p:nvPr/>
          </p:nvSpPr>
          <p:spPr>
            <a:xfrm>
              <a:off x="7009175" y="2153150"/>
              <a:ext cx="86925" cy="176725"/>
            </a:xfrm>
            <a:custGeom>
              <a:avLst/>
              <a:gdLst/>
              <a:ahLst/>
              <a:cxnLst/>
              <a:rect l="l" t="t" r="r" b="b"/>
              <a:pathLst>
                <a:path w="3477" h="7069" extrusionOk="0">
                  <a:moveTo>
                    <a:pt x="2550" y="1"/>
                  </a:moveTo>
                  <a:lnTo>
                    <a:pt x="2376" y="30"/>
                  </a:lnTo>
                  <a:lnTo>
                    <a:pt x="2231" y="88"/>
                  </a:lnTo>
                  <a:lnTo>
                    <a:pt x="2087" y="203"/>
                  </a:lnTo>
                  <a:lnTo>
                    <a:pt x="1971" y="319"/>
                  </a:lnTo>
                  <a:lnTo>
                    <a:pt x="1855" y="435"/>
                  </a:lnTo>
                  <a:lnTo>
                    <a:pt x="1826" y="609"/>
                  </a:lnTo>
                  <a:lnTo>
                    <a:pt x="1681" y="1304"/>
                  </a:lnTo>
                  <a:lnTo>
                    <a:pt x="1507" y="1970"/>
                  </a:lnTo>
                  <a:lnTo>
                    <a:pt x="1333" y="2637"/>
                  </a:lnTo>
                  <a:lnTo>
                    <a:pt x="1131" y="3274"/>
                  </a:lnTo>
                  <a:lnTo>
                    <a:pt x="899" y="3940"/>
                  </a:lnTo>
                  <a:lnTo>
                    <a:pt x="638" y="4577"/>
                  </a:lnTo>
                  <a:lnTo>
                    <a:pt x="378" y="5186"/>
                  </a:lnTo>
                  <a:lnTo>
                    <a:pt x="88" y="5794"/>
                  </a:lnTo>
                  <a:lnTo>
                    <a:pt x="30" y="5968"/>
                  </a:lnTo>
                  <a:lnTo>
                    <a:pt x="1" y="6113"/>
                  </a:lnTo>
                  <a:lnTo>
                    <a:pt x="1" y="6286"/>
                  </a:lnTo>
                  <a:lnTo>
                    <a:pt x="30" y="6460"/>
                  </a:lnTo>
                  <a:lnTo>
                    <a:pt x="59" y="6605"/>
                  </a:lnTo>
                  <a:lnTo>
                    <a:pt x="146" y="6750"/>
                  </a:lnTo>
                  <a:lnTo>
                    <a:pt x="262" y="6866"/>
                  </a:lnTo>
                  <a:lnTo>
                    <a:pt x="406" y="6982"/>
                  </a:lnTo>
                  <a:lnTo>
                    <a:pt x="551" y="7039"/>
                  </a:lnTo>
                  <a:lnTo>
                    <a:pt x="725" y="7068"/>
                  </a:lnTo>
                  <a:lnTo>
                    <a:pt x="1073" y="7068"/>
                  </a:lnTo>
                  <a:lnTo>
                    <a:pt x="1218" y="7010"/>
                  </a:lnTo>
                  <a:lnTo>
                    <a:pt x="1362" y="6924"/>
                  </a:lnTo>
                  <a:lnTo>
                    <a:pt x="1478" y="6808"/>
                  </a:lnTo>
                  <a:lnTo>
                    <a:pt x="1594" y="6663"/>
                  </a:lnTo>
                  <a:lnTo>
                    <a:pt x="1884" y="5997"/>
                  </a:lnTo>
                  <a:lnTo>
                    <a:pt x="2202" y="5301"/>
                  </a:lnTo>
                  <a:lnTo>
                    <a:pt x="2463" y="4635"/>
                  </a:lnTo>
                  <a:lnTo>
                    <a:pt x="2724" y="3940"/>
                  </a:lnTo>
                  <a:lnTo>
                    <a:pt x="2927" y="3216"/>
                  </a:lnTo>
                  <a:lnTo>
                    <a:pt x="3129" y="2521"/>
                  </a:lnTo>
                  <a:lnTo>
                    <a:pt x="3303" y="1797"/>
                  </a:lnTo>
                  <a:lnTo>
                    <a:pt x="3477" y="1072"/>
                  </a:lnTo>
                  <a:lnTo>
                    <a:pt x="3477" y="899"/>
                  </a:lnTo>
                  <a:lnTo>
                    <a:pt x="3477" y="725"/>
                  </a:lnTo>
                  <a:lnTo>
                    <a:pt x="3448" y="580"/>
                  </a:lnTo>
                  <a:lnTo>
                    <a:pt x="3390" y="406"/>
                  </a:lnTo>
                  <a:lnTo>
                    <a:pt x="3303" y="290"/>
                  </a:lnTo>
                  <a:lnTo>
                    <a:pt x="3187" y="175"/>
                  </a:lnTo>
                  <a:lnTo>
                    <a:pt x="3042" y="88"/>
                  </a:lnTo>
                  <a:lnTo>
                    <a:pt x="2869" y="30"/>
                  </a:lnTo>
                  <a:lnTo>
                    <a:pt x="269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5"/>
            <p:cNvSpPr/>
            <p:nvPr/>
          </p:nvSpPr>
          <p:spPr>
            <a:xfrm>
              <a:off x="7082325" y="2219050"/>
              <a:ext cx="62300" cy="128925"/>
            </a:xfrm>
            <a:custGeom>
              <a:avLst/>
              <a:gdLst/>
              <a:ahLst/>
              <a:cxnLst/>
              <a:rect l="l" t="t" r="r" b="b"/>
              <a:pathLst>
                <a:path w="2492" h="5157" extrusionOk="0">
                  <a:moveTo>
                    <a:pt x="1623" y="1"/>
                  </a:moveTo>
                  <a:lnTo>
                    <a:pt x="1449" y="30"/>
                  </a:lnTo>
                  <a:lnTo>
                    <a:pt x="1275" y="88"/>
                  </a:lnTo>
                  <a:lnTo>
                    <a:pt x="1130" y="174"/>
                  </a:lnTo>
                  <a:lnTo>
                    <a:pt x="1014" y="261"/>
                  </a:lnTo>
                  <a:lnTo>
                    <a:pt x="898" y="406"/>
                  </a:lnTo>
                  <a:lnTo>
                    <a:pt x="812" y="551"/>
                  </a:lnTo>
                  <a:lnTo>
                    <a:pt x="754" y="696"/>
                  </a:lnTo>
                  <a:lnTo>
                    <a:pt x="754" y="870"/>
                  </a:lnTo>
                  <a:lnTo>
                    <a:pt x="783" y="1304"/>
                  </a:lnTo>
                  <a:lnTo>
                    <a:pt x="754" y="1768"/>
                  </a:lnTo>
                  <a:lnTo>
                    <a:pt x="754" y="1941"/>
                  </a:lnTo>
                  <a:lnTo>
                    <a:pt x="725" y="2057"/>
                  </a:lnTo>
                  <a:lnTo>
                    <a:pt x="754" y="1999"/>
                  </a:lnTo>
                  <a:lnTo>
                    <a:pt x="725" y="2086"/>
                  </a:lnTo>
                  <a:lnTo>
                    <a:pt x="725" y="2173"/>
                  </a:lnTo>
                  <a:lnTo>
                    <a:pt x="667" y="2405"/>
                  </a:lnTo>
                  <a:lnTo>
                    <a:pt x="551" y="2810"/>
                  </a:lnTo>
                  <a:lnTo>
                    <a:pt x="435" y="3216"/>
                  </a:lnTo>
                  <a:lnTo>
                    <a:pt x="377" y="3332"/>
                  </a:lnTo>
                  <a:lnTo>
                    <a:pt x="319" y="3448"/>
                  </a:lnTo>
                  <a:lnTo>
                    <a:pt x="87" y="3853"/>
                  </a:lnTo>
                  <a:lnTo>
                    <a:pt x="29" y="4027"/>
                  </a:lnTo>
                  <a:lnTo>
                    <a:pt x="1" y="4172"/>
                  </a:lnTo>
                  <a:lnTo>
                    <a:pt x="1" y="4346"/>
                  </a:lnTo>
                  <a:lnTo>
                    <a:pt x="29" y="4519"/>
                  </a:lnTo>
                  <a:lnTo>
                    <a:pt x="58" y="4664"/>
                  </a:lnTo>
                  <a:lnTo>
                    <a:pt x="145" y="4809"/>
                  </a:lnTo>
                  <a:lnTo>
                    <a:pt x="261" y="4954"/>
                  </a:lnTo>
                  <a:lnTo>
                    <a:pt x="406" y="5041"/>
                  </a:lnTo>
                  <a:lnTo>
                    <a:pt x="580" y="5099"/>
                  </a:lnTo>
                  <a:lnTo>
                    <a:pt x="725" y="5128"/>
                  </a:lnTo>
                  <a:lnTo>
                    <a:pt x="898" y="5157"/>
                  </a:lnTo>
                  <a:lnTo>
                    <a:pt x="1072" y="5128"/>
                  </a:lnTo>
                  <a:lnTo>
                    <a:pt x="1217" y="5070"/>
                  </a:lnTo>
                  <a:lnTo>
                    <a:pt x="1362" y="4983"/>
                  </a:lnTo>
                  <a:lnTo>
                    <a:pt x="1478" y="4867"/>
                  </a:lnTo>
                  <a:lnTo>
                    <a:pt x="1594" y="4722"/>
                  </a:lnTo>
                  <a:lnTo>
                    <a:pt x="1825" y="4288"/>
                  </a:lnTo>
                  <a:lnTo>
                    <a:pt x="2028" y="3824"/>
                  </a:lnTo>
                  <a:lnTo>
                    <a:pt x="2202" y="3361"/>
                  </a:lnTo>
                  <a:lnTo>
                    <a:pt x="2318" y="2868"/>
                  </a:lnTo>
                  <a:lnTo>
                    <a:pt x="2405" y="2376"/>
                  </a:lnTo>
                  <a:lnTo>
                    <a:pt x="2463" y="1883"/>
                  </a:lnTo>
                  <a:lnTo>
                    <a:pt x="2492" y="1362"/>
                  </a:lnTo>
                  <a:lnTo>
                    <a:pt x="2463" y="870"/>
                  </a:lnTo>
                  <a:lnTo>
                    <a:pt x="2434" y="696"/>
                  </a:lnTo>
                  <a:lnTo>
                    <a:pt x="2405" y="551"/>
                  </a:lnTo>
                  <a:lnTo>
                    <a:pt x="2318" y="406"/>
                  </a:lnTo>
                  <a:lnTo>
                    <a:pt x="2202" y="261"/>
                  </a:lnTo>
                  <a:lnTo>
                    <a:pt x="2086" y="174"/>
                  </a:lnTo>
                  <a:lnTo>
                    <a:pt x="1941" y="88"/>
                  </a:lnTo>
                  <a:lnTo>
                    <a:pt x="1767" y="30"/>
                  </a:lnTo>
                  <a:lnTo>
                    <a:pt x="1623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5"/>
            <p:cNvSpPr/>
            <p:nvPr/>
          </p:nvSpPr>
          <p:spPr>
            <a:xfrm>
              <a:off x="7148950" y="2229200"/>
              <a:ext cx="99950" cy="128200"/>
            </a:xfrm>
            <a:custGeom>
              <a:avLst/>
              <a:gdLst/>
              <a:ahLst/>
              <a:cxnLst/>
              <a:rect l="l" t="t" r="r" b="b"/>
              <a:pathLst>
                <a:path w="3998" h="5128" extrusionOk="0">
                  <a:moveTo>
                    <a:pt x="3013" y="0"/>
                  </a:moveTo>
                  <a:lnTo>
                    <a:pt x="2868" y="29"/>
                  </a:lnTo>
                  <a:lnTo>
                    <a:pt x="2723" y="116"/>
                  </a:lnTo>
                  <a:lnTo>
                    <a:pt x="2578" y="203"/>
                  </a:lnTo>
                  <a:lnTo>
                    <a:pt x="2463" y="319"/>
                  </a:lnTo>
                  <a:lnTo>
                    <a:pt x="2376" y="464"/>
                  </a:lnTo>
                  <a:lnTo>
                    <a:pt x="2318" y="608"/>
                  </a:lnTo>
                  <a:lnTo>
                    <a:pt x="2144" y="1101"/>
                  </a:lnTo>
                  <a:lnTo>
                    <a:pt x="2144" y="1043"/>
                  </a:lnTo>
                  <a:lnTo>
                    <a:pt x="2086" y="1159"/>
                  </a:lnTo>
                  <a:lnTo>
                    <a:pt x="1999" y="1391"/>
                  </a:lnTo>
                  <a:lnTo>
                    <a:pt x="1738" y="1854"/>
                  </a:lnTo>
                  <a:lnTo>
                    <a:pt x="1478" y="2288"/>
                  </a:lnTo>
                  <a:lnTo>
                    <a:pt x="1217" y="2665"/>
                  </a:lnTo>
                  <a:lnTo>
                    <a:pt x="1159" y="2752"/>
                  </a:lnTo>
                  <a:lnTo>
                    <a:pt x="985" y="2926"/>
                  </a:lnTo>
                  <a:lnTo>
                    <a:pt x="638" y="3302"/>
                  </a:lnTo>
                  <a:lnTo>
                    <a:pt x="232" y="3679"/>
                  </a:lnTo>
                  <a:lnTo>
                    <a:pt x="145" y="3795"/>
                  </a:lnTo>
                  <a:lnTo>
                    <a:pt x="58" y="3940"/>
                  </a:lnTo>
                  <a:lnTo>
                    <a:pt x="0" y="4113"/>
                  </a:lnTo>
                  <a:lnTo>
                    <a:pt x="0" y="4287"/>
                  </a:lnTo>
                  <a:lnTo>
                    <a:pt x="0" y="4432"/>
                  </a:lnTo>
                  <a:lnTo>
                    <a:pt x="58" y="4606"/>
                  </a:lnTo>
                  <a:lnTo>
                    <a:pt x="145" y="4751"/>
                  </a:lnTo>
                  <a:lnTo>
                    <a:pt x="232" y="4895"/>
                  </a:lnTo>
                  <a:lnTo>
                    <a:pt x="377" y="4982"/>
                  </a:lnTo>
                  <a:lnTo>
                    <a:pt x="522" y="5069"/>
                  </a:lnTo>
                  <a:lnTo>
                    <a:pt x="696" y="5098"/>
                  </a:lnTo>
                  <a:lnTo>
                    <a:pt x="840" y="5127"/>
                  </a:lnTo>
                  <a:lnTo>
                    <a:pt x="1014" y="5098"/>
                  </a:lnTo>
                  <a:lnTo>
                    <a:pt x="1159" y="5069"/>
                  </a:lnTo>
                  <a:lnTo>
                    <a:pt x="1304" y="4982"/>
                  </a:lnTo>
                  <a:lnTo>
                    <a:pt x="1449" y="4895"/>
                  </a:lnTo>
                  <a:lnTo>
                    <a:pt x="1883" y="4490"/>
                  </a:lnTo>
                  <a:lnTo>
                    <a:pt x="2260" y="4055"/>
                  </a:lnTo>
                  <a:lnTo>
                    <a:pt x="2636" y="3621"/>
                  </a:lnTo>
                  <a:lnTo>
                    <a:pt x="2955" y="3128"/>
                  </a:lnTo>
                  <a:lnTo>
                    <a:pt x="3245" y="2665"/>
                  </a:lnTo>
                  <a:lnTo>
                    <a:pt x="3534" y="2144"/>
                  </a:lnTo>
                  <a:lnTo>
                    <a:pt x="3766" y="1622"/>
                  </a:lnTo>
                  <a:lnTo>
                    <a:pt x="3969" y="1072"/>
                  </a:lnTo>
                  <a:lnTo>
                    <a:pt x="3998" y="898"/>
                  </a:lnTo>
                  <a:lnTo>
                    <a:pt x="3998" y="753"/>
                  </a:lnTo>
                  <a:lnTo>
                    <a:pt x="3940" y="579"/>
                  </a:lnTo>
                  <a:lnTo>
                    <a:pt x="3882" y="435"/>
                  </a:lnTo>
                  <a:lnTo>
                    <a:pt x="3766" y="290"/>
                  </a:lnTo>
                  <a:lnTo>
                    <a:pt x="3650" y="174"/>
                  </a:lnTo>
                  <a:lnTo>
                    <a:pt x="3505" y="87"/>
                  </a:lnTo>
                  <a:lnTo>
                    <a:pt x="3360" y="29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5"/>
            <p:cNvSpPr/>
            <p:nvPr/>
          </p:nvSpPr>
          <p:spPr>
            <a:xfrm>
              <a:off x="8149000" y="2972175"/>
              <a:ext cx="99950" cy="118775"/>
            </a:xfrm>
            <a:custGeom>
              <a:avLst/>
              <a:gdLst/>
              <a:ahLst/>
              <a:cxnLst/>
              <a:rect l="l" t="t" r="r" b="b"/>
              <a:pathLst>
                <a:path w="3998" h="4751" extrusionOk="0">
                  <a:moveTo>
                    <a:pt x="3100" y="0"/>
                  </a:moveTo>
                  <a:lnTo>
                    <a:pt x="2926" y="29"/>
                  </a:lnTo>
                  <a:lnTo>
                    <a:pt x="2752" y="87"/>
                  </a:lnTo>
                  <a:lnTo>
                    <a:pt x="2607" y="145"/>
                  </a:lnTo>
                  <a:lnTo>
                    <a:pt x="2492" y="261"/>
                  </a:lnTo>
                  <a:lnTo>
                    <a:pt x="2405" y="406"/>
                  </a:lnTo>
                  <a:lnTo>
                    <a:pt x="2173" y="840"/>
                  </a:lnTo>
                  <a:lnTo>
                    <a:pt x="1941" y="1246"/>
                  </a:lnTo>
                  <a:lnTo>
                    <a:pt x="1681" y="1651"/>
                  </a:lnTo>
                  <a:lnTo>
                    <a:pt x="1420" y="2028"/>
                  </a:lnTo>
                  <a:lnTo>
                    <a:pt x="1362" y="2115"/>
                  </a:lnTo>
                  <a:lnTo>
                    <a:pt x="1362" y="2115"/>
                  </a:lnTo>
                  <a:lnTo>
                    <a:pt x="1217" y="2259"/>
                  </a:lnTo>
                  <a:lnTo>
                    <a:pt x="927" y="2607"/>
                  </a:lnTo>
                  <a:lnTo>
                    <a:pt x="580" y="2955"/>
                  </a:lnTo>
                  <a:lnTo>
                    <a:pt x="261" y="3273"/>
                  </a:lnTo>
                  <a:lnTo>
                    <a:pt x="145" y="3418"/>
                  </a:lnTo>
                  <a:lnTo>
                    <a:pt x="58" y="3563"/>
                  </a:lnTo>
                  <a:lnTo>
                    <a:pt x="1" y="3737"/>
                  </a:lnTo>
                  <a:lnTo>
                    <a:pt x="1" y="3882"/>
                  </a:lnTo>
                  <a:lnTo>
                    <a:pt x="1" y="4055"/>
                  </a:lnTo>
                  <a:lnTo>
                    <a:pt x="58" y="4229"/>
                  </a:lnTo>
                  <a:lnTo>
                    <a:pt x="145" y="4374"/>
                  </a:lnTo>
                  <a:lnTo>
                    <a:pt x="261" y="4490"/>
                  </a:lnTo>
                  <a:lnTo>
                    <a:pt x="377" y="4606"/>
                  </a:lnTo>
                  <a:lnTo>
                    <a:pt x="551" y="4693"/>
                  </a:lnTo>
                  <a:lnTo>
                    <a:pt x="696" y="4722"/>
                  </a:lnTo>
                  <a:lnTo>
                    <a:pt x="841" y="4751"/>
                  </a:lnTo>
                  <a:lnTo>
                    <a:pt x="1014" y="4722"/>
                  </a:lnTo>
                  <a:lnTo>
                    <a:pt x="1159" y="4693"/>
                  </a:lnTo>
                  <a:lnTo>
                    <a:pt x="1333" y="4606"/>
                  </a:lnTo>
                  <a:lnTo>
                    <a:pt x="1449" y="4490"/>
                  </a:lnTo>
                  <a:lnTo>
                    <a:pt x="1825" y="4142"/>
                  </a:lnTo>
                  <a:lnTo>
                    <a:pt x="2173" y="3795"/>
                  </a:lnTo>
                  <a:lnTo>
                    <a:pt x="2521" y="3389"/>
                  </a:lnTo>
                  <a:lnTo>
                    <a:pt x="2810" y="3013"/>
                  </a:lnTo>
                  <a:lnTo>
                    <a:pt x="3129" y="2578"/>
                  </a:lnTo>
                  <a:lnTo>
                    <a:pt x="3390" y="2173"/>
                  </a:lnTo>
                  <a:lnTo>
                    <a:pt x="3650" y="1738"/>
                  </a:lnTo>
                  <a:lnTo>
                    <a:pt x="3882" y="1275"/>
                  </a:lnTo>
                  <a:lnTo>
                    <a:pt x="3940" y="1130"/>
                  </a:lnTo>
                  <a:lnTo>
                    <a:pt x="3998" y="956"/>
                  </a:lnTo>
                  <a:lnTo>
                    <a:pt x="3998" y="782"/>
                  </a:lnTo>
                  <a:lnTo>
                    <a:pt x="3969" y="608"/>
                  </a:lnTo>
                  <a:lnTo>
                    <a:pt x="3911" y="464"/>
                  </a:lnTo>
                  <a:lnTo>
                    <a:pt x="3824" y="319"/>
                  </a:lnTo>
                  <a:lnTo>
                    <a:pt x="3708" y="203"/>
                  </a:lnTo>
                  <a:lnTo>
                    <a:pt x="3563" y="116"/>
                  </a:lnTo>
                  <a:lnTo>
                    <a:pt x="3419" y="29"/>
                  </a:lnTo>
                  <a:lnTo>
                    <a:pt x="3245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5"/>
            <p:cNvSpPr/>
            <p:nvPr/>
          </p:nvSpPr>
          <p:spPr>
            <a:xfrm>
              <a:off x="8222875" y="3010550"/>
              <a:ext cx="121675" cy="135425"/>
            </a:xfrm>
            <a:custGeom>
              <a:avLst/>
              <a:gdLst/>
              <a:ahLst/>
              <a:cxnLst/>
              <a:rect l="l" t="t" r="r" b="b"/>
              <a:pathLst>
                <a:path w="4867" h="5417" extrusionOk="0">
                  <a:moveTo>
                    <a:pt x="3853" y="0"/>
                  </a:moveTo>
                  <a:lnTo>
                    <a:pt x="3679" y="58"/>
                  </a:lnTo>
                  <a:lnTo>
                    <a:pt x="3534" y="116"/>
                  </a:lnTo>
                  <a:lnTo>
                    <a:pt x="3418" y="232"/>
                  </a:lnTo>
                  <a:lnTo>
                    <a:pt x="232" y="3940"/>
                  </a:lnTo>
                  <a:lnTo>
                    <a:pt x="145" y="4085"/>
                  </a:lnTo>
                  <a:lnTo>
                    <a:pt x="58" y="4229"/>
                  </a:lnTo>
                  <a:lnTo>
                    <a:pt x="0" y="4403"/>
                  </a:lnTo>
                  <a:lnTo>
                    <a:pt x="0" y="4548"/>
                  </a:lnTo>
                  <a:lnTo>
                    <a:pt x="0" y="4722"/>
                  </a:lnTo>
                  <a:lnTo>
                    <a:pt x="58" y="4896"/>
                  </a:lnTo>
                  <a:lnTo>
                    <a:pt x="116" y="5040"/>
                  </a:lnTo>
                  <a:lnTo>
                    <a:pt x="232" y="5156"/>
                  </a:lnTo>
                  <a:lnTo>
                    <a:pt x="377" y="5272"/>
                  </a:lnTo>
                  <a:lnTo>
                    <a:pt x="521" y="5330"/>
                  </a:lnTo>
                  <a:lnTo>
                    <a:pt x="666" y="5388"/>
                  </a:lnTo>
                  <a:lnTo>
                    <a:pt x="840" y="5417"/>
                  </a:lnTo>
                  <a:lnTo>
                    <a:pt x="1014" y="5388"/>
                  </a:lnTo>
                  <a:lnTo>
                    <a:pt x="1188" y="5359"/>
                  </a:lnTo>
                  <a:lnTo>
                    <a:pt x="1332" y="5272"/>
                  </a:lnTo>
                  <a:lnTo>
                    <a:pt x="1448" y="5156"/>
                  </a:lnTo>
                  <a:lnTo>
                    <a:pt x="4635" y="1449"/>
                  </a:lnTo>
                  <a:lnTo>
                    <a:pt x="4722" y="1333"/>
                  </a:lnTo>
                  <a:lnTo>
                    <a:pt x="4808" y="1159"/>
                  </a:lnTo>
                  <a:lnTo>
                    <a:pt x="4837" y="1014"/>
                  </a:lnTo>
                  <a:lnTo>
                    <a:pt x="4866" y="840"/>
                  </a:lnTo>
                  <a:lnTo>
                    <a:pt x="4866" y="696"/>
                  </a:lnTo>
                  <a:lnTo>
                    <a:pt x="4808" y="522"/>
                  </a:lnTo>
                  <a:lnTo>
                    <a:pt x="4750" y="377"/>
                  </a:lnTo>
                  <a:lnTo>
                    <a:pt x="4635" y="232"/>
                  </a:lnTo>
                  <a:lnTo>
                    <a:pt x="4490" y="145"/>
                  </a:lnTo>
                  <a:lnTo>
                    <a:pt x="4345" y="58"/>
                  </a:lnTo>
                  <a:lnTo>
                    <a:pt x="4171" y="29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5"/>
            <p:cNvSpPr/>
            <p:nvPr/>
          </p:nvSpPr>
          <p:spPr>
            <a:xfrm>
              <a:off x="5137975" y="1828750"/>
              <a:ext cx="52900" cy="119500"/>
            </a:xfrm>
            <a:custGeom>
              <a:avLst/>
              <a:gdLst/>
              <a:ahLst/>
              <a:cxnLst/>
              <a:rect l="l" t="t" r="r" b="b"/>
              <a:pathLst>
                <a:path w="2116" h="4780" extrusionOk="0">
                  <a:moveTo>
                    <a:pt x="783" y="0"/>
                  </a:moveTo>
                  <a:lnTo>
                    <a:pt x="609" y="29"/>
                  </a:lnTo>
                  <a:lnTo>
                    <a:pt x="464" y="116"/>
                  </a:lnTo>
                  <a:lnTo>
                    <a:pt x="319" y="203"/>
                  </a:lnTo>
                  <a:lnTo>
                    <a:pt x="203" y="290"/>
                  </a:lnTo>
                  <a:lnTo>
                    <a:pt x="88" y="434"/>
                  </a:lnTo>
                  <a:lnTo>
                    <a:pt x="30" y="608"/>
                  </a:lnTo>
                  <a:lnTo>
                    <a:pt x="1" y="753"/>
                  </a:lnTo>
                  <a:lnTo>
                    <a:pt x="1" y="927"/>
                  </a:lnTo>
                  <a:lnTo>
                    <a:pt x="30" y="1101"/>
                  </a:lnTo>
                  <a:lnTo>
                    <a:pt x="464" y="4142"/>
                  </a:lnTo>
                  <a:lnTo>
                    <a:pt x="493" y="4287"/>
                  </a:lnTo>
                  <a:lnTo>
                    <a:pt x="609" y="4432"/>
                  </a:lnTo>
                  <a:lnTo>
                    <a:pt x="725" y="4548"/>
                  </a:lnTo>
                  <a:lnTo>
                    <a:pt x="841" y="4664"/>
                  </a:lnTo>
                  <a:lnTo>
                    <a:pt x="986" y="4721"/>
                  </a:lnTo>
                  <a:lnTo>
                    <a:pt x="1159" y="4750"/>
                  </a:lnTo>
                  <a:lnTo>
                    <a:pt x="1333" y="4779"/>
                  </a:lnTo>
                  <a:lnTo>
                    <a:pt x="1507" y="4750"/>
                  </a:lnTo>
                  <a:lnTo>
                    <a:pt x="1652" y="4664"/>
                  </a:lnTo>
                  <a:lnTo>
                    <a:pt x="1797" y="4577"/>
                  </a:lnTo>
                  <a:lnTo>
                    <a:pt x="1912" y="4490"/>
                  </a:lnTo>
                  <a:lnTo>
                    <a:pt x="2028" y="4345"/>
                  </a:lnTo>
                  <a:lnTo>
                    <a:pt x="2086" y="4171"/>
                  </a:lnTo>
                  <a:lnTo>
                    <a:pt x="2115" y="4026"/>
                  </a:lnTo>
                  <a:lnTo>
                    <a:pt x="2115" y="3852"/>
                  </a:lnTo>
                  <a:lnTo>
                    <a:pt x="2115" y="3679"/>
                  </a:lnTo>
                  <a:lnTo>
                    <a:pt x="1681" y="637"/>
                  </a:lnTo>
                  <a:lnTo>
                    <a:pt x="1623" y="492"/>
                  </a:lnTo>
                  <a:lnTo>
                    <a:pt x="1536" y="348"/>
                  </a:lnTo>
                  <a:lnTo>
                    <a:pt x="1391" y="232"/>
                  </a:lnTo>
                  <a:lnTo>
                    <a:pt x="1275" y="116"/>
                  </a:lnTo>
                  <a:lnTo>
                    <a:pt x="1130" y="58"/>
                  </a:lnTo>
                  <a:lnTo>
                    <a:pt x="957" y="2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5"/>
            <p:cNvSpPr/>
            <p:nvPr/>
          </p:nvSpPr>
          <p:spPr>
            <a:xfrm>
              <a:off x="3729500" y="2048150"/>
              <a:ext cx="99975" cy="128200"/>
            </a:xfrm>
            <a:custGeom>
              <a:avLst/>
              <a:gdLst/>
              <a:ahLst/>
              <a:cxnLst/>
              <a:rect l="l" t="t" r="r" b="b"/>
              <a:pathLst>
                <a:path w="3999" h="5128" extrusionOk="0">
                  <a:moveTo>
                    <a:pt x="696" y="1"/>
                  </a:moveTo>
                  <a:lnTo>
                    <a:pt x="522" y="30"/>
                  </a:lnTo>
                  <a:lnTo>
                    <a:pt x="377" y="117"/>
                  </a:lnTo>
                  <a:lnTo>
                    <a:pt x="261" y="232"/>
                  </a:lnTo>
                  <a:lnTo>
                    <a:pt x="146" y="377"/>
                  </a:lnTo>
                  <a:lnTo>
                    <a:pt x="59" y="522"/>
                  </a:lnTo>
                  <a:lnTo>
                    <a:pt x="30" y="667"/>
                  </a:lnTo>
                  <a:lnTo>
                    <a:pt x="1" y="841"/>
                  </a:lnTo>
                  <a:lnTo>
                    <a:pt x="1" y="1014"/>
                  </a:lnTo>
                  <a:lnTo>
                    <a:pt x="59" y="1159"/>
                  </a:lnTo>
                  <a:lnTo>
                    <a:pt x="146" y="1304"/>
                  </a:lnTo>
                  <a:lnTo>
                    <a:pt x="261" y="1449"/>
                  </a:lnTo>
                  <a:lnTo>
                    <a:pt x="609" y="1797"/>
                  </a:lnTo>
                  <a:lnTo>
                    <a:pt x="957" y="2173"/>
                  </a:lnTo>
                  <a:lnTo>
                    <a:pt x="1101" y="2347"/>
                  </a:lnTo>
                  <a:lnTo>
                    <a:pt x="1188" y="2434"/>
                  </a:lnTo>
                  <a:lnTo>
                    <a:pt x="1159" y="2434"/>
                  </a:lnTo>
                  <a:lnTo>
                    <a:pt x="1449" y="2839"/>
                  </a:lnTo>
                  <a:lnTo>
                    <a:pt x="1739" y="3274"/>
                  </a:lnTo>
                  <a:lnTo>
                    <a:pt x="1970" y="3708"/>
                  </a:lnTo>
                  <a:lnTo>
                    <a:pt x="2086" y="3940"/>
                  </a:lnTo>
                  <a:lnTo>
                    <a:pt x="2115" y="4056"/>
                  </a:lnTo>
                  <a:lnTo>
                    <a:pt x="2144" y="4085"/>
                  </a:lnTo>
                  <a:lnTo>
                    <a:pt x="2144" y="4143"/>
                  </a:lnTo>
                  <a:lnTo>
                    <a:pt x="2202" y="4230"/>
                  </a:lnTo>
                  <a:lnTo>
                    <a:pt x="2289" y="4519"/>
                  </a:lnTo>
                  <a:lnTo>
                    <a:pt x="2376" y="4664"/>
                  </a:lnTo>
                  <a:lnTo>
                    <a:pt x="2463" y="4809"/>
                  </a:lnTo>
                  <a:lnTo>
                    <a:pt x="2579" y="4925"/>
                  </a:lnTo>
                  <a:lnTo>
                    <a:pt x="2695" y="5012"/>
                  </a:lnTo>
                  <a:lnTo>
                    <a:pt x="2868" y="5099"/>
                  </a:lnTo>
                  <a:lnTo>
                    <a:pt x="3013" y="5128"/>
                  </a:lnTo>
                  <a:lnTo>
                    <a:pt x="3187" y="5128"/>
                  </a:lnTo>
                  <a:lnTo>
                    <a:pt x="3361" y="5099"/>
                  </a:lnTo>
                  <a:lnTo>
                    <a:pt x="3506" y="5041"/>
                  </a:lnTo>
                  <a:lnTo>
                    <a:pt x="3650" y="4954"/>
                  </a:lnTo>
                  <a:lnTo>
                    <a:pt x="3766" y="4838"/>
                  </a:lnTo>
                  <a:lnTo>
                    <a:pt x="3853" y="4693"/>
                  </a:lnTo>
                  <a:lnTo>
                    <a:pt x="3940" y="4548"/>
                  </a:lnTo>
                  <a:lnTo>
                    <a:pt x="3969" y="4403"/>
                  </a:lnTo>
                  <a:lnTo>
                    <a:pt x="3998" y="4230"/>
                  </a:lnTo>
                  <a:lnTo>
                    <a:pt x="3940" y="4056"/>
                  </a:lnTo>
                  <a:lnTo>
                    <a:pt x="3737" y="3506"/>
                  </a:lnTo>
                  <a:lnTo>
                    <a:pt x="3506" y="2984"/>
                  </a:lnTo>
                  <a:lnTo>
                    <a:pt x="3245" y="2492"/>
                  </a:lnTo>
                  <a:lnTo>
                    <a:pt x="2955" y="1999"/>
                  </a:lnTo>
                  <a:lnTo>
                    <a:pt x="2608" y="1507"/>
                  </a:lnTo>
                  <a:lnTo>
                    <a:pt x="2260" y="1072"/>
                  </a:lnTo>
                  <a:lnTo>
                    <a:pt x="1884" y="638"/>
                  </a:lnTo>
                  <a:lnTo>
                    <a:pt x="1449" y="232"/>
                  </a:lnTo>
                  <a:lnTo>
                    <a:pt x="1333" y="146"/>
                  </a:lnTo>
                  <a:lnTo>
                    <a:pt x="1188" y="59"/>
                  </a:lnTo>
                  <a:lnTo>
                    <a:pt x="1015" y="1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5"/>
            <p:cNvSpPr/>
            <p:nvPr/>
          </p:nvSpPr>
          <p:spPr>
            <a:xfrm>
              <a:off x="3826550" y="2019200"/>
              <a:ext cx="79675" cy="136150"/>
            </a:xfrm>
            <a:custGeom>
              <a:avLst/>
              <a:gdLst/>
              <a:ahLst/>
              <a:cxnLst/>
              <a:rect l="l" t="t" r="r" b="b"/>
              <a:pathLst>
                <a:path w="3187" h="5446" extrusionOk="0">
                  <a:moveTo>
                    <a:pt x="1072" y="0"/>
                  </a:moveTo>
                  <a:lnTo>
                    <a:pt x="927" y="29"/>
                  </a:lnTo>
                  <a:lnTo>
                    <a:pt x="753" y="87"/>
                  </a:lnTo>
                  <a:lnTo>
                    <a:pt x="608" y="174"/>
                  </a:lnTo>
                  <a:lnTo>
                    <a:pt x="493" y="290"/>
                  </a:lnTo>
                  <a:lnTo>
                    <a:pt x="406" y="435"/>
                  </a:lnTo>
                  <a:lnTo>
                    <a:pt x="261" y="753"/>
                  </a:lnTo>
                  <a:lnTo>
                    <a:pt x="145" y="1101"/>
                  </a:lnTo>
                  <a:lnTo>
                    <a:pt x="58" y="1448"/>
                  </a:lnTo>
                  <a:lnTo>
                    <a:pt x="29" y="1796"/>
                  </a:lnTo>
                  <a:lnTo>
                    <a:pt x="0" y="2144"/>
                  </a:lnTo>
                  <a:lnTo>
                    <a:pt x="29" y="2491"/>
                  </a:lnTo>
                  <a:lnTo>
                    <a:pt x="87" y="2839"/>
                  </a:lnTo>
                  <a:lnTo>
                    <a:pt x="174" y="3186"/>
                  </a:lnTo>
                  <a:lnTo>
                    <a:pt x="319" y="3534"/>
                  </a:lnTo>
                  <a:lnTo>
                    <a:pt x="464" y="3852"/>
                  </a:lnTo>
                  <a:lnTo>
                    <a:pt x="637" y="4142"/>
                  </a:lnTo>
                  <a:lnTo>
                    <a:pt x="840" y="4432"/>
                  </a:lnTo>
                  <a:lnTo>
                    <a:pt x="1072" y="4693"/>
                  </a:lnTo>
                  <a:lnTo>
                    <a:pt x="1333" y="4953"/>
                  </a:lnTo>
                  <a:lnTo>
                    <a:pt x="1593" y="5156"/>
                  </a:lnTo>
                  <a:lnTo>
                    <a:pt x="1912" y="5359"/>
                  </a:lnTo>
                  <a:lnTo>
                    <a:pt x="2057" y="5417"/>
                  </a:lnTo>
                  <a:lnTo>
                    <a:pt x="2231" y="5446"/>
                  </a:lnTo>
                  <a:lnTo>
                    <a:pt x="2549" y="5446"/>
                  </a:lnTo>
                  <a:lnTo>
                    <a:pt x="2723" y="5388"/>
                  </a:lnTo>
                  <a:lnTo>
                    <a:pt x="2839" y="5301"/>
                  </a:lnTo>
                  <a:lnTo>
                    <a:pt x="2984" y="5185"/>
                  </a:lnTo>
                  <a:lnTo>
                    <a:pt x="3071" y="5040"/>
                  </a:lnTo>
                  <a:lnTo>
                    <a:pt x="3129" y="4895"/>
                  </a:lnTo>
                  <a:lnTo>
                    <a:pt x="3186" y="4721"/>
                  </a:lnTo>
                  <a:lnTo>
                    <a:pt x="3186" y="4548"/>
                  </a:lnTo>
                  <a:lnTo>
                    <a:pt x="3157" y="4403"/>
                  </a:lnTo>
                  <a:lnTo>
                    <a:pt x="3100" y="4229"/>
                  </a:lnTo>
                  <a:lnTo>
                    <a:pt x="3013" y="4084"/>
                  </a:lnTo>
                  <a:lnTo>
                    <a:pt x="2897" y="3968"/>
                  </a:lnTo>
                  <a:lnTo>
                    <a:pt x="2752" y="3881"/>
                  </a:lnTo>
                  <a:lnTo>
                    <a:pt x="2549" y="3737"/>
                  </a:lnTo>
                  <a:lnTo>
                    <a:pt x="2448" y="3661"/>
                  </a:lnTo>
                  <a:lnTo>
                    <a:pt x="2173" y="3362"/>
                  </a:lnTo>
                  <a:lnTo>
                    <a:pt x="2173" y="3360"/>
                  </a:lnTo>
                  <a:lnTo>
                    <a:pt x="2086" y="3273"/>
                  </a:lnTo>
                  <a:lnTo>
                    <a:pt x="1970" y="3041"/>
                  </a:lnTo>
                  <a:lnTo>
                    <a:pt x="1912" y="2955"/>
                  </a:lnTo>
                  <a:lnTo>
                    <a:pt x="1825" y="2723"/>
                  </a:lnTo>
                  <a:lnTo>
                    <a:pt x="1767" y="2491"/>
                  </a:lnTo>
                  <a:lnTo>
                    <a:pt x="1738" y="2259"/>
                  </a:lnTo>
                  <a:lnTo>
                    <a:pt x="1738" y="2201"/>
                  </a:lnTo>
                  <a:lnTo>
                    <a:pt x="1738" y="1941"/>
                  </a:lnTo>
                  <a:lnTo>
                    <a:pt x="1738" y="1738"/>
                  </a:lnTo>
                  <a:lnTo>
                    <a:pt x="1767" y="1622"/>
                  </a:lnTo>
                  <a:lnTo>
                    <a:pt x="1825" y="1390"/>
                  </a:lnTo>
                  <a:lnTo>
                    <a:pt x="1883" y="1275"/>
                  </a:lnTo>
                  <a:lnTo>
                    <a:pt x="1941" y="1130"/>
                  </a:lnTo>
                  <a:lnTo>
                    <a:pt x="1970" y="956"/>
                  </a:lnTo>
                  <a:lnTo>
                    <a:pt x="1970" y="811"/>
                  </a:lnTo>
                  <a:lnTo>
                    <a:pt x="1970" y="637"/>
                  </a:lnTo>
                  <a:lnTo>
                    <a:pt x="1912" y="492"/>
                  </a:lnTo>
                  <a:lnTo>
                    <a:pt x="1825" y="348"/>
                  </a:lnTo>
                  <a:lnTo>
                    <a:pt x="1709" y="203"/>
                  </a:lnTo>
                  <a:lnTo>
                    <a:pt x="1564" y="116"/>
                  </a:lnTo>
                  <a:lnTo>
                    <a:pt x="1420" y="58"/>
                  </a:lnTo>
                  <a:lnTo>
                    <a:pt x="1246" y="29"/>
                  </a:lnTo>
                  <a:lnTo>
                    <a:pt x="1072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5"/>
            <p:cNvSpPr/>
            <p:nvPr/>
          </p:nvSpPr>
          <p:spPr>
            <a:xfrm>
              <a:off x="2814900" y="2523925"/>
              <a:ext cx="109375" cy="110100"/>
            </a:xfrm>
            <a:custGeom>
              <a:avLst/>
              <a:gdLst/>
              <a:ahLst/>
              <a:cxnLst/>
              <a:rect l="l" t="t" r="r" b="b"/>
              <a:pathLst>
                <a:path w="4375" h="4404" extrusionOk="0">
                  <a:moveTo>
                    <a:pt x="754" y="0"/>
                  </a:move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203" y="348"/>
                  </a:lnTo>
                  <a:lnTo>
                    <a:pt x="117" y="493"/>
                  </a:lnTo>
                  <a:lnTo>
                    <a:pt x="30" y="638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30" y="1130"/>
                  </a:lnTo>
                  <a:lnTo>
                    <a:pt x="117" y="1304"/>
                  </a:lnTo>
                  <a:lnTo>
                    <a:pt x="435" y="1709"/>
                  </a:lnTo>
                  <a:lnTo>
                    <a:pt x="754" y="2144"/>
                  </a:lnTo>
                  <a:lnTo>
                    <a:pt x="1101" y="2520"/>
                  </a:lnTo>
                  <a:lnTo>
                    <a:pt x="1478" y="2926"/>
                  </a:lnTo>
                  <a:lnTo>
                    <a:pt x="1854" y="3273"/>
                  </a:lnTo>
                  <a:lnTo>
                    <a:pt x="2260" y="3621"/>
                  </a:lnTo>
                  <a:lnTo>
                    <a:pt x="2666" y="3969"/>
                  </a:lnTo>
                  <a:lnTo>
                    <a:pt x="3071" y="4287"/>
                  </a:lnTo>
                  <a:lnTo>
                    <a:pt x="3245" y="4345"/>
                  </a:lnTo>
                  <a:lnTo>
                    <a:pt x="3390" y="4403"/>
                  </a:lnTo>
                  <a:lnTo>
                    <a:pt x="3592" y="4403"/>
                  </a:lnTo>
                  <a:lnTo>
                    <a:pt x="3737" y="4374"/>
                  </a:lnTo>
                  <a:lnTo>
                    <a:pt x="3882" y="4316"/>
                  </a:lnTo>
                  <a:lnTo>
                    <a:pt x="4027" y="4229"/>
                  </a:lnTo>
                  <a:lnTo>
                    <a:pt x="4172" y="4113"/>
                  </a:lnTo>
                  <a:lnTo>
                    <a:pt x="4259" y="3969"/>
                  </a:lnTo>
                  <a:lnTo>
                    <a:pt x="4317" y="3824"/>
                  </a:lnTo>
                  <a:lnTo>
                    <a:pt x="4375" y="3650"/>
                  </a:lnTo>
                  <a:lnTo>
                    <a:pt x="4375" y="3476"/>
                  </a:lnTo>
                  <a:lnTo>
                    <a:pt x="4346" y="3302"/>
                  </a:lnTo>
                  <a:lnTo>
                    <a:pt x="4288" y="3158"/>
                  </a:lnTo>
                  <a:lnTo>
                    <a:pt x="4201" y="3013"/>
                  </a:lnTo>
                  <a:lnTo>
                    <a:pt x="4085" y="2897"/>
                  </a:lnTo>
                  <a:lnTo>
                    <a:pt x="3940" y="2810"/>
                  </a:lnTo>
                  <a:lnTo>
                    <a:pt x="3685" y="2601"/>
                  </a:lnTo>
                  <a:lnTo>
                    <a:pt x="3685" y="2601"/>
                  </a:lnTo>
                  <a:lnTo>
                    <a:pt x="3245" y="2231"/>
                  </a:lnTo>
                  <a:lnTo>
                    <a:pt x="2723" y="1767"/>
                  </a:lnTo>
                  <a:lnTo>
                    <a:pt x="2260" y="1246"/>
                  </a:lnTo>
                  <a:lnTo>
                    <a:pt x="1912" y="833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25"/>
            <p:cNvSpPr/>
            <p:nvPr/>
          </p:nvSpPr>
          <p:spPr>
            <a:xfrm>
              <a:off x="2890950" y="2476850"/>
              <a:ext cx="109350" cy="166575"/>
            </a:xfrm>
            <a:custGeom>
              <a:avLst/>
              <a:gdLst/>
              <a:ahLst/>
              <a:cxnLst/>
              <a:rect l="l" t="t" r="r" b="b"/>
              <a:pathLst>
                <a:path w="4374" h="6663" extrusionOk="0">
                  <a:moveTo>
                    <a:pt x="840" y="0"/>
                  </a:moveTo>
                  <a:lnTo>
                    <a:pt x="666" y="29"/>
                  </a:lnTo>
                  <a:lnTo>
                    <a:pt x="521" y="58"/>
                  </a:lnTo>
                  <a:lnTo>
                    <a:pt x="377" y="145"/>
                  </a:lnTo>
                  <a:lnTo>
                    <a:pt x="232" y="261"/>
                  </a:lnTo>
                  <a:lnTo>
                    <a:pt x="145" y="377"/>
                  </a:lnTo>
                  <a:lnTo>
                    <a:pt x="58" y="551"/>
                  </a:lnTo>
                  <a:lnTo>
                    <a:pt x="0" y="696"/>
                  </a:lnTo>
                  <a:lnTo>
                    <a:pt x="0" y="869"/>
                  </a:lnTo>
                  <a:lnTo>
                    <a:pt x="0" y="1014"/>
                  </a:lnTo>
                  <a:lnTo>
                    <a:pt x="58" y="1159"/>
                  </a:lnTo>
                  <a:lnTo>
                    <a:pt x="145" y="1333"/>
                  </a:lnTo>
                  <a:lnTo>
                    <a:pt x="232" y="1449"/>
                  </a:lnTo>
                  <a:lnTo>
                    <a:pt x="666" y="1970"/>
                  </a:lnTo>
                  <a:lnTo>
                    <a:pt x="782" y="2115"/>
                  </a:lnTo>
                  <a:lnTo>
                    <a:pt x="811" y="2173"/>
                  </a:lnTo>
                  <a:lnTo>
                    <a:pt x="1014" y="2434"/>
                  </a:lnTo>
                  <a:lnTo>
                    <a:pt x="1390" y="3013"/>
                  </a:lnTo>
                  <a:lnTo>
                    <a:pt x="1738" y="3592"/>
                  </a:lnTo>
                  <a:lnTo>
                    <a:pt x="2057" y="4201"/>
                  </a:lnTo>
                  <a:lnTo>
                    <a:pt x="2173" y="4490"/>
                  </a:lnTo>
                  <a:lnTo>
                    <a:pt x="2201" y="4519"/>
                  </a:lnTo>
                  <a:lnTo>
                    <a:pt x="2259" y="4693"/>
                  </a:lnTo>
                  <a:lnTo>
                    <a:pt x="2491" y="5359"/>
                  </a:lnTo>
                  <a:lnTo>
                    <a:pt x="2694" y="6025"/>
                  </a:lnTo>
                  <a:lnTo>
                    <a:pt x="2781" y="6170"/>
                  </a:lnTo>
                  <a:lnTo>
                    <a:pt x="2868" y="6315"/>
                  </a:lnTo>
                  <a:lnTo>
                    <a:pt x="2984" y="6431"/>
                  </a:lnTo>
                  <a:lnTo>
                    <a:pt x="3099" y="6547"/>
                  </a:lnTo>
                  <a:lnTo>
                    <a:pt x="3273" y="6605"/>
                  </a:lnTo>
                  <a:lnTo>
                    <a:pt x="3418" y="6663"/>
                  </a:lnTo>
                  <a:lnTo>
                    <a:pt x="3592" y="6663"/>
                  </a:lnTo>
                  <a:lnTo>
                    <a:pt x="3766" y="6634"/>
                  </a:lnTo>
                  <a:lnTo>
                    <a:pt x="3910" y="6547"/>
                  </a:lnTo>
                  <a:lnTo>
                    <a:pt x="4055" y="6460"/>
                  </a:lnTo>
                  <a:lnTo>
                    <a:pt x="4171" y="6344"/>
                  </a:lnTo>
                  <a:lnTo>
                    <a:pt x="4287" y="6228"/>
                  </a:lnTo>
                  <a:lnTo>
                    <a:pt x="4345" y="6083"/>
                  </a:lnTo>
                  <a:lnTo>
                    <a:pt x="4374" y="5910"/>
                  </a:lnTo>
                  <a:lnTo>
                    <a:pt x="4374" y="5736"/>
                  </a:lnTo>
                  <a:lnTo>
                    <a:pt x="4374" y="5562"/>
                  </a:lnTo>
                  <a:lnTo>
                    <a:pt x="4142" y="4838"/>
                  </a:lnTo>
                  <a:lnTo>
                    <a:pt x="3882" y="4114"/>
                  </a:lnTo>
                  <a:lnTo>
                    <a:pt x="3563" y="3418"/>
                  </a:lnTo>
                  <a:lnTo>
                    <a:pt x="3215" y="2752"/>
                  </a:lnTo>
                  <a:lnTo>
                    <a:pt x="2839" y="2086"/>
                  </a:lnTo>
                  <a:lnTo>
                    <a:pt x="2404" y="1449"/>
                  </a:lnTo>
                  <a:lnTo>
                    <a:pt x="1941" y="840"/>
                  </a:lnTo>
                  <a:lnTo>
                    <a:pt x="1448" y="261"/>
                  </a:lnTo>
                  <a:lnTo>
                    <a:pt x="1333" y="145"/>
                  </a:lnTo>
                  <a:lnTo>
                    <a:pt x="1188" y="58"/>
                  </a:lnTo>
                  <a:lnTo>
                    <a:pt x="1014" y="29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5"/>
            <p:cNvSpPr/>
            <p:nvPr/>
          </p:nvSpPr>
          <p:spPr>
            <a:xfrm>
              <a:off x="2959000" y="2456575"/>
              <a:ext cx="62300" cy="80400"/>
            </a:xfrm>
            <a:custGeom>
              <a:avLst/>
              <a:gdLst/>
              <a:ahLst/>
              <a:cxnLst/>
              <a:rect l="l" t="t" r="r" b="b"/>
              <a:pathLst>
                <a:path w="2492" h="3216" extrusionOk="0">
                  <a:moveTo>
                    <a:pt x="928" y="0"/>
                  </a:moveTo>
                  <a:lnTo>
                    <a:pt x="754" y="29"/>
                  </a:lnTo>
                  <a:lnTo>
                    <a:pt x="580" y="58"/>
                  </a:lnTo>
                  <a:lnTo>
                    <a:pt x="435" y="116"/>
                  </a:lnTo>
                  <a:lnTo>
                    <a:pt x="291" y="232"/>
                  </a:lnTo>
                  <a:lnTo>
                    <a:pt x="175" y="348"/>
                  </a:lnTo>
                  <a:lnTo>
                    <a:pt x="88" y="493"/>
                  </a:lnTo>
                  <a:lnTo>
                    <a:pt x="30" y="638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59" y="1130"/>
                  </a:lnTo>
                  <a:lnTo>
                    <a:pt x="117" y="1304"/>
                  </a:lnTo>
                  <a:lnTo>
                    <a:pt x="928" y="2810"/>
                  </a:lnTo>
                  <a:lnTo>
                    <a:pt x="1015" y="2926"/>
                  </a:lnTo>
                  <a:lnTo>
                    <a:pt x="1131" y="3042"/>
                  </a:lnTo>
                  <a:lnTo>
                    <a:pt x="1275" y="3129"/>
                  </a:lnTo>
                  <a:lnTo>
                    <a:pt x="1420" y="3187"/>
                  </a:lnTo>
                  <a:lnTo>
                    <a:pt x="1594" y="3216"/>
                  </a:lnTo>
                  <a:lnTo>
                    <a:pt x="1768" y="3216"/>
                  </a:lnTo>
                  <a:lnTo>
                    <a:pt x="1942" y="3187"/>
                  </a:lnTo>
                  <a:lnTo>
                    <a:pt x="2086" y="3100"/>
                  </a:lnTo>
                  <a:lnTo>
                    <a:pt x="2231" y="3013"/>
                  </a:lnTo>
                  <a:lnTo>
                    <a:pt x="2347" y="2897"/>
                  </a:lnTo>
                  <a:lnTo>
                    <a:pt x="2434" y="2752"/>
                  </a:lnTo>
                  <a:lnTo>
                    <a:pt x="2492" y="2607"/>
                  </a:lnTo>
                  <a:lnTo>
                    <a:pt x="2492" y="2434"/>
                  </a:lnTo>
                  <a:lnTo>
                    <a:pt x="2492" y="2260"/>
                  </a:lnTo>
                  <a:lnTo>
                    <a:pt x="2463" y="2086"/>
                  </a:lnTo>
                  <a:lnTo>
                    <a:pt x="2405" y="1941"/>
                  </a:lnTo>
                  <a:lnTo>
                    <a:pt x="1594" y="435"/>
                  </a:lnTo>
                  <a:lnTo>
                    <a:pt x="1507" y="290"/>
                  </a:lnTo>
                  <a:lnTo>
                    <a:pt x="1391" y="203"/>
                  </a:lnTo>
                  <a:lnTo>
                    <a:pt x="1246" y="87"/>
                  </a:lnTo>
                  <a:lnTo>
                    <a:pt x="1073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5"/>
            <p:cNvSpPr/>
            <p:nvPr/>
          </p:nvSpPr>
          <p:spPr>
            <a:xfrm>
              <a:off x="2109575" y="3143800"/>
              <a:ext cx="110825" cy="108625"/>
            </a:xfrm>
            <a:custGeom>
              <a:avLst/>
              <a:gdLst/>
              <a:ahLst/>
              <a:cxnLst/>
              <a:rect l="l" t="t" r="r" b="b"/>
              <a:pathLst>
                <a:path w="4433" h="4345" extrusionOk="0">
                  <a:moveTo>
                    <a:pt x="580" y="1680"/>
                  </a:moveTo>
                  <a:lnTo>
                    <a:pt x="783" y="1767"/>
                  </a:lnTo>
                  <a:lnTo>
                    <a:pt x="754" y="1750"/>
                  </a:lnTo>
                  <a:lnTo>
                    <a:pt x="580" y="1680"/>
                  </a:lnTo>
                  <a:close/>
                  <a:moveTo>
                    <a:pt x="2231" y="2897"/>
                  </a:moveTo>
                  <a:lnTo>
                    <a:pt x="2376" y="3070"/>
                  </a:lnTo>
                  <a:lnTo>
                    <a:pt x="2376" y="3070"/>
                  </a:lnTo>
                  <a:lnTo>
                    <a:pt x="2318" y="2996"/>
                  </a:lnTo>
                  <a:lnTo>
                    <a:pt x="2318" y="2996"/>
                  </a:lnTo>
                  <a:lnTo>
                    <a:pt x="2231" y="2897"/>
                  </a:lnTo>
                  <a:close/>
                  <a:moveTo>
                    <a:pt x="928" y="0"/>
                  </a:moveTo>
                  <a:lnTo>
                    <a:pt x="754" y="29"/>
                  </a:lnTo>
                  <a:lnTo>
                    <a:pt x="580" y="58"/>
                  </a:lnTo>
                  <a:lnTo>
                    <a:pt x="435" y="116"/>
                  </a:lnTo>
                  <a:lnTo>
                    <a:pt x="290" y="232"/>
                  </a:lnTo>
                  <a:lnTo>
                    <a:pt x="175" y="348"/>
                  </a:lnTo>
                  <a:lnTo>
                    <a:pt x="88" y="492"/>
                  </a:lnTo>
                  <a:lnTo>
                    <a:pt x="30" y="637"/>
                  </a:lnTo>
                  <a:lnTo>
                    <a:pt x="1" y="811"/>
                  </a:lnTo>
                  <a:lnTo>
                    <a:pt x="1" y="985"/>
                  </a:lnTo>
                  <a:lnTo>
                    <a:pt x="59" y="1130"/>
                  </a:lnTo>
                  <a:lnTo>
                    <a:pt x="117" y="1304"/>
                  </a:lnTo>
                  <a:lnTo>
                    <a:pt x="232" y="1419"/>
                  </a:lnTo>
                  <a:lnTo>
                    <a:pt x="348" y="1535"/>
                  </a:lnTo>
                  <a:lnTo>
                    <a:pt x="493" y="1622"/>
                  </a:lnTo>
                  <a:lnTo>
                    <a:pt x="638" y="1680"/>
                  </a:lnTo>
                  <a:lnTo>
                    <a:pt x="754" y="1750"/>
                  </a:lnTo>
                  <a:lnTo>
                    <a:pt x="870" y="1796"/>
                  </a:lnTo>
                  <a:lnTo>
                    <a:pt x="1130" y="1941"/>
                  </a:lnTo>
                  <a:lnTo>
                    <a:pt x="1391" y="2115"/>
                  </a:lnTo>
                  <a:lnTo>
                    <a:pt x="1617" y="2265"/>
                  </a:lnTo>
                  <a:lnTo>
                    <a:pt x="1617" y="2265"/>
                  </a:lnTo>
                  <a:lnTo>
                    <a:pt x="1710" y="2346"/>
                  </a:lnTo>
                  <a:lnTo>
                    <a:pt x="1970" y="2578"/>
                  </a:lnTo>
                  <a:lnTo>
                    <a:pt x="2173" y="2810"/>
                  </a:lnTo>
                  <a:lnTo>
                    <a:pt x="2318" y="2996"/>
                  </a:lnTo>
                  <a:lnTo>
                    <a:pt x="2318" y="2996"/>
                  </a:lnTo>
                  <a:lnTo>
                    <a:pt x="2434" y="3128"/>
                  </a:lnTo>
                  <a:lnTo>
                    <a:pt x="2579" y="3389"/>
                  </a:lnTo>
                  <a:lnTo>
                    <a:pt x="2724" y="3650"/>
                  </a:lnTo>
                  <a:lnTo>
                    <a:pt x="2839" y="3910"/>
                  </a:lnTo>
                  <a:lnTo>
                    <a:pt x="2926" y="4055"/>
                  </a:lnTo>
                  <a:lnTo>
                    <a:pt x="3071" y="4171"/>
                  </a:lnTo>
                  <a:lnTo>
                    <a:pt x="3216" y="4258"/>
                  </a:lnTo>
                  <a:lnTo>
                    <a:pt x="3361" y="4316"/>
                  </a:lnTo>
                  <a:lnTo>
                    <a:pt x="3535" y="4345"/>
                  </a:lnTo>
                  <a:lnTo>
                    <a:pt x="3708" y="4345"/>
                  </a:lnTo>
                  <a:lnTo>
                    <a:pt x="3882" y="4287"/>
                  </a:lnTo>
                  <a:lnTo>
                    <a:pt x="4027" y="4229"/>
                  </a:lnTo>
                  <a:lnTo>
                    <a:pt x="4143" y="4113"/>
                  </a:lnTo>
                  <a:lnTo>
                    <a:pt x="4259" y="3997"/>
                  </a:lnTo>
                  <a:lnTo>
                    <a:pt x="4375" y="3853"/>
                  </a:lnTo>
                  <a:lnTo>
                    <a:pt x="4404" y="3708"/>
                  </a:lnTo>
                  <a:lnTo>
                    <a:pt x="4433" y="3534"/>
                  </a:lnTo>
                  <a:lnTo>
                    <a:pt x="4433" y="3389"/>
                  </a:lnTo>
                  <a:lnTo>
                    <a:pt x="4404" y="3215"/>
                  </a:lnTo>
                  <a:lnTo>
                    <a:pt x="4346" y="3041"/>
                  </a:lnTo>
                  <a:lnTo>
                    <a:pt x="4085" y="2549"/>
                  </a:lnTo>
                  <a:lnTo>
                    <a:pt x="3766" y="2057"/>
                  </a:lnTo>
                  <a:lnTo>
                    <a:pt x="3419" y="1622"/>
                  </a:lnTo>
                  <a:lnTo>
                    <a:pt x="3013" y="1217"/>
                  </a:lnTo>
                  <a:lnTo>
                    <a:pt x="2579" y="869"/>
                  </a:lnTo>
                  <a:lnTo>
                    <a:pt x="2115" y="550"/>
                  </a:lnTo>
                  <a:lnTo>
                    <a:pt x="1623" y="261"/>
                  </a:lnTo>
                  <a:lnTo>
                    <a:pt x="1101" y="29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5"/>
            <p:cNvSpPr/>
            <p:nvPr/>
          </p:nvSpPr>
          <p:spPr>
            <a:xfrm>
              <a:off x="2077725" y="3222000"/>
              <a:ext cx="123125" cy="105750"/>
            </a:xfrm>
            <a:custGeom>
              <a:avLst/>
              <a:gdLst/>
              <a:ahLst/>
              <a:cxnLst/>
              <a:rect l="l" t="t" r="r" b="b"/>
              <a:pathLst>
                <a:path w="4925" h="4230" extrusionOk="0">
                  <a:moveTo>
                    <a:pt x="753" y="0"/>
                  </a:moveTo>
                  <a:lnTo>
                    <a:pt x="580" y="29"/>
                  </a:lnTo>
                  <a:lnTo>
                    <a:pt x="435" y="116"/>
                  </a:lnTo>
                  <a:lnTo>
                    <a:pt x="319" y="203"/>
                  </a:lnTo>
                  <a:lnTo>
                    <a:pt x="203" y="348"/>
                  </a:lnTo>
                  <a:lnTo>
                    <a:pt x="116" y="493"/>
                  </a:lnTo>
                  <a:lnTo>
                    <a:pt x="58" y="638"/>
                  </a:lnTo>
                  <a:lnTo>
                    <a:pt x="0" y="811"/>
                  </a:lnTo>
                  <a:lnTo>
                    <a:pt x="0" y="956"/>
                  </a:lnTo>
                  <a:lnTo>
                    <a:pt x="58" y="1130"/>
                  </a:lnTo>
                  <a:lnTo>
                    <a:pt x="145" y="1275"/>
                  </a:lnTo>
                  <a:lnTo>
                    <a:pt x="493" y="1767"/>
                  </a:lnTo>
                  <a:lnTo>
                    <a:pt x="898" y="2202"/>
                  </a:lnTo>
                  <a:lnTo>
                    <a:pt x="1333" y="2636"/>
                  </a:lnTo>
                  <a:lnTo>
                    <a:pt x="1767" y="3013"/>
                  </a:lnTo>
                  <a:lnTo>
                    <a:pt x="2260" y="3360"/>
                  </a:lnTo>
                  <a:lnTo>
                    <a:pt x="2752" y="3679"/>
                  </a:lnTo>
                  <a:lnTo>
                    <a:pt x="3273" y="3969"/>
                  </a:lnTo>
                  <a:lnTo>
                    <a:pt x="3853" y="4200"/>
                  </a:lnTo>
                  <a:lnTo>
                    <a:pt x="3998" y="4229"/>
                  </a:lnTo>
                  <a:lnTo>
                    <a:pt x="4171" y="4229"/>
                  </a:lnTo>
                  <a:lnTo>
                    <a:pt x="4345" y="4171"/>
                  </a:lnTo>
                  <a:lnTo>
                    <a:pt x="4490" y="4114"/>
                  </a:lnTo>
                  <a:lnTo>
                    <a:pt x="4635" y="4027"/>
                  </a:lnTo>
                  <a:lnTo>
                    <a:pt x="4751" y="3911"/>
                  </a:lnTo>
                  <a:lnTo>
                    <a:pt x="4838" y="3766"/>
                  </a:lnTo>
                  <a:lnTo>
                    <a:pt x="4895" y="3592"/>
                  </a:lnTo>
                  <a:lnTo>
                    <a:pt x="4924" y="3447"/>
                  </a:lnTo>
                  <a:lnTo>
                    <a:pt x="4924" y="3274"/>
                  </a:lnTo>
                  <a:lnTo>
                    <a:pt x="4895" y="3100"/>
                  </a:lnTo>
                  <a:lnTo>
                    <a:pt x="4809" y="2955"/>
                  </a:lnTo>
                  <a:lnTo>
                    <a:pt x="4693" y="2810"/>
                  </a:lnTo>
                  <a:lnTo>
                    <a:pt x="4577" y="2694"/>
                  </a:lnTo>
                  <a:lnTo>
                    <a:pt x="4461" y="2607"/>
                  </a:lnTo>
                  <a:lnTo>
                    <a:pt x="4287" y="2549"/>
                  </a:lnTo>
                  <a:lnTo>
                    <a:pt x="4258" y="2549"/>
                  </a:lnTo>
                  <a:lnTo>
                    <a:pt x="4229" y="2520"/>
                  </a:lnTo>
                  <a:lnTo>
                    <a:pt x="3998" y="2405"/>
                  </a:lnTo>
                  <a:lnTo>
                    <a:pt x="3563" y="2173"/>
                  </a:lnTo>
                  <a:lnTo>
                    <a:pt x="3158" y="1912"/>
                  </a:lnTo>
                  <a:lnTo>
                    <a:pt x="2955" y="1767"/>
                  </a:lnTo>
                  <a:lnTo>
                    <a:pt x="2839" y="1709"/>
                  </a:lnTo>
                  <a:lnTo>
                    <a:pt x="2868" y="1738"/>
                  </a:lnTo>
                  <a:lnTo>
                    <a:pt x="2491" y="1420"/>
                  </a:lnTo>
                  <a:lnTo>
                    <a:pt x="2144" y="1072"/>
                  </a:lnTo>
                  <a:lnTo>
                    <a:pt x="1825" y="696"/>
                  </a:lnTo>
                  <a:lnTo>
                    <a:pt x="1767" y="609"/>
                  </a:lnTo>
                  <a:lnTo>
                    <a:pt x="1767" y="638"/>
                  </a:lnTo>
                  <a:lnTo>
                    <a:pt x="1622" y="406"/>
                  </a:lnTo>
                  <a:lnTo>
                    <a:pt x="1506" y="290"/>
                  </a:lnTo>
                  <a:lnTo>
                    <a:pt x="1391" y="174"/>
                  </a:lnTo>
                  <a:lnTo>
                    <a:pt x="1246" y="87"/>
                  </a:lnTo>
                  <a:lnTo>
                    <a:pt x="1101" y="29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9AD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1" name="Google Shape;611;p25"/>
          <p:cNvSpPr/>
          <p:nvPr/>
        </p:nvSpPr>
        <p:spPr>
          <a:xfrm rot="-5400000" flipH="1">
            <a:off x="132875" y="186625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25"/>
          <p:cNvSpPr/>
          <p:nvPr/>
        </p:nvSpPr>
        <p:spPr>
          <a:xfrm rot="-5400000" flipH="1">
            <a:off x="418106" y="2302905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25"/>
          <p:cNvSpPr/>
          <p:nvPr/>
        </p:nvSpPr>
        <p:spPr>
          <a:xfrm rot="-5400000" flipH="1">
            <a:off x="451550" y="2543125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25"/>
          <p:cNvSpPr/>
          <p:nvPr/>
        </p:nvSpPr>
        <p:spPr>
          <a:xfrm>
            <a:off x="5275280" y="198600"/>
            <a:ext cx="138233" cy="208296"/>
          </a:xfrm>
          <a:custGeom>
            <a:avLst/>
            <a:gdLst/>
            <a:ahLst/>
            <a:cxnLst/>
            <a:rect l="l" t="t" r="r" b="b"/>
            <a:pathLst>
              <a:path w="19552" h="29462" extrusionOk="0">
                <a:moveTo>
                  <a:pt x="15990" y="1"/>
                </a:moveTo>
                <a:lnTo>
                  <a:pt x="15145" y="432"/>
                </a:lnTo>
                <a:lnTo>
                  <a:pt x="14281" y="828"/>
                </a:lnTo>
                <a:lnTo>
                  <a:pt x="13418" y="1206"/>
                </a:lnTo>
                <a:lnTo>
                  <a:pt x="12555" y="1547"/>
                </a:lnTo>
                <a:lnTo>
                  <a:pt x="11674" y="1889"/>
                </a:lnTo>
                <a:lnTo>
                  <a:pt x="10792" y="2213"/>
                </a:lnTo>
                <a:lnTo>
                  <a:pt x="9012" y="2842"/>
                </a:lnTo>
                <a:lnTo>
                  <a:pt x="9317" y="3184"/>
                </a:lnTo>
                <a:lnTo>
                  <a:pt x="9623" y="3544"/>
                </a:lnTo>
                <a:lnTo>
                  <a:pt x="9911" y="3922"/>
                </a:lnTo>
                <a:lnTo>
                  <a:pt x="10181" y="4317"/>
                </a:lnTo>
                <a:lnTo>
                  <a:pt x="10415" y="4731"/>
                </a:lnTo>
                <a:lnTo>
                  <a:pt x="10523" y="4929"/>
                </a:lnTo>
                <a:lnTo>
                  <a:pt x="10612" y="5145"/>
                </a:lnTo>
                <a:lnTo>
                  <a:pt x="10702" y="5360"/>
                </a:lnTo>
                <a:lnTo>
                  <a:pt x="10774" y="5594"/>
                </a:lnTo>
                <a:lnTo>
                  <a:pt x="10828" y="5810"/>
                </a:lnTo>
                <a:lnTo>
                  <a:pt x="10864" y="6026"/>
                </a:lnTo>
                <a:lnTo>
                  <a:pt x="10900" y="6296"/>
                </a:lnTo>
                <a:lnTo>
                  <a:pt x="10900" y="6547"/>
                </a:lnTo>
                <a:lnTo>
                  <a:pt x="10882" y="6817"/>
                </a:lnTo>
                <a:lnTo>
                  <a:pt x="10846" y="7069"/>
                </a:lnTo>
                <a:lnTo>
                  <a:pt x="10792" y="7321"/>
                </a:lnTo>
                <a:lnTo>
                  <a:pt x="10720" y="7573"/>
                </a:lnTo>
                <a:lnTo>
                  <a:pt x="10630" y="7806"/>
                </a:lnTo>
                <a:lnTo>
                  <a:pt x="10523" y="8058"/>
                </a:lnTo>
                <a:lnTo>
                  <a:pt x="10397" y="8292"/>
                </a:lnTo>
                <a:lnTo>
                  <a:pt x="10271" y="8508"/>
                </a:lnTo>
                <a:lnTo>
                  <a:pt x="10127" y="8742"/>
                </a:lnTo>
                <a:lnTo>
                  <a:pt x="9965" y="8958"/>
                </a:lnTo>
                <a:lnTo>
                  <a:pt x="9803" y="9155"/>
                </a:lnTo>
                <a:lnTo>
                  <a:pt x="9623" y="9371"/>
                </a:lnTo>
                <a:lnTo>
                  <a:pt x="9443" y="9551"/>
                </a:lnTo>
                <a:lnTo>
                  <a:pt x="9246" y="9731"/>
                </a:lnTo>
                <a:lnTo>
                  <a:pt x="8850" y="10073"/>
                </a:lnTo>
                <a:lnTo>
                  <a:pt x="8436" y="10396"/>
                </a:lnTo>
                <a:lnTo>
                  <a:pt x="8005" y="10702"/>
                </a:lnTo>
                <a:lnTo>
                  <a:pt x="7555" y="10972"/>
                </a:lnTo>
                <a:lnTo>
                  <a:pt x="6656" y="11529"/>
                </a:lnTo>
                <a:lnTo>
                  <a:pt x="6224" y="11817"/>
                </a:lnTo>
                <a:lnTo>
                  <a:pt x="5774" y="12105"/>
                </a:lnTo>
                <a:lnTo>
                  <a:pt x="5361" y="12411"/>
                </a:lnTo>
                <a:lnTo>
                  <a:pt x="4947" y="12735"/>
                </a:lnTo>
                <a:lnTo>
                  <a:pt x="4551" y="13076"/>
                </a:lnTo>
                <a:lnTo>
                  <a:pt x="4174" y="13436"/>
                </a:lnTo>
                <a:lnTo>
                  <a:pt x="3814" y="13814"/>
                </a:lnTo>
                <a:lnTo>
                  <a:pt x="3472" y="14191"/>
                </a:lnTo>
                <a:lnTo>
                  <a:pt x="3148" y="14587"/>
                </a:lnTo>
                <a:lnTo>
                  <a:pt x="2843" y="15001"/>
                </a:lnTo>
                <a:lnTo>
                  <a:pt x="2537" y="15432"/>
                </a:lnTo>
                <a:lnTo>
                  <a:pt x="2267" y="15864"/>
                </a:lnTo>
                <a:lnTo>
                  <a:pt x="1997" y="16314"/>
                </a:lnTo>
                <a:lnTo>
                  <a:pt x="1746" y="16781"/>
                </a:lnTo>
                <a:lnTo>
                  <a:pt x="1530" y="17249"/>
                </a:lnTo>
                <a:lnTo>
                  <a:pt x="1314" y="17734"/>
                </a:lnTo>
                <a:lnTo>
                  <a:pt x="1116" y="18220"/>
                </a:lnTo>
                <a:lnTo>
                  <a:pt x="936" y="18706"/>
                </a:lnTo>
                <a:lnTo>
                  <a:pt x="756" y="19209"/>
                </a:lnTo>
                <a:lnTo>
                  <a:pt x="612" y="19713"/>
                </a:lnTo>
                <a:lnTo>
                  <a:pt x="487" y="20234"/>
                </a:lnTo>
                <a:lnTo>
                  <a:pt x="361" y="20738"/>
                </a:lnTo>
                <a:lnTo>
                  <a:pt x="271" y="21260"/>
                </a:lnTo>
                <a:lnTo>
                  <a:pt x="181" y="21799"/>
                </a:lnTo>
                <a:lnTo>
                  <a:pt x="109" y="22321"/>
                </a:lnTo>
                <a:lnTo>
                  <a:pt x="55" y="22842"/>
                </a:lnTo>
                <a:lnTo>
                  <a:pt x="19" y="23382"/>
                </a:lnTo>
                <a:lnTo>
                  <a:pt x="1" y="23904"/>
                </a:lnTo>
                <a:lnTo>
                  <a:pt x="1" y="24443"/>
                </a:lnTo>
                <a:lnTo>
                  <a:pt x="19" y="24965"/>
                </a:lnTo>
                <a:lnTo>
                  <a:pt x="55" y="25504"/>
                </a:lnTo>
                <a:lnTo>
                  <a:pt x="91" y="26026"/>
                </a:lnTo>
                <a:lnTo>
                  <a:pt x="163" y="26547"/>
                </a:lnTo>
                <a:lnTo>
                  <a:pt x="235" y="27069"/>
                </a:lnTo>
                <a:lnTo>
                  <a:pt x="1386" y="27483"/>
                </a:lnTo>
                <a:lnTo>
                  <a:pt x="2537" y="27860"/>
                </a:lnTo>
                <a:lnTo>
                  <a:pt x="3706" y="28202"/>
                </a:lnTo>
                <a:lnTo>
                  <a:pt x="4875" y="28508"/>
                </a:lnTo>
                <a:lnTo>
                  <a:pt x="6062" y="28796"/>
                </a:lnTo>
                <a:lnTo>
                  <a:pt x="7249" y="29047"/>
                </a:lnTo>
                <a:lnTo>
                  <a:pt x="8436" y="29281"/>
                </a:lnTo>
                <a:lnTo>
                  <a:pt x="9641" y="29461"/>
                </a:lnTo>
                <a:lnTo>
                  <a:pt x="9461" y="29173"/>
                </a:lnTo>
                <a:lnTo>
                  <a:pt x="9281" y="28886"/>
                </a:lnTo>
                <a:lnTo>
                  <a:pt x="9120" y="28580"/>
                </a:lnTo>
                <a:lnTo>
                  <a:pt x="8994" y="28274"/>
                </a:lnTo>
                <a:lnTo>
                  <a:pt x="8850" y="27950"/>
                </a:lnTo>
                <a:lnTo>
                  <a:pt x="8742" y="27627"/>
                </a:lnTo>
                <a:lnTo>
                  <a:pt x="8652" y="27285"/>
                </a:lnTo>
                <a:lnTo>
                  <a:pt x="8562" y="26943"/>
                </a:lnTo>
                <a:lnTo>
                  <a:pt x="8490" y="26619"/>
                </a:lnTo>
                <a:lnTo>
                  <a:pt x="8418" y="26260"/>
                </a:lnTo>
                <a:lnTo>
                  <a:pt x="8382" y="25918"/>
                </a:lnTo>
                <a:lnTo>
                  <a:pt x="8346" y="25576"/>
                </a:lnTo>
                <a:lnTo>
                  <a:pt x="8328" y="25216"/>
                </a:lnTo>
                <a:lnTo>
                  <a:pt x="8328" y="24875"/>
                </a:lnTo>
                <a:lnTo>
                  <a:pt x="8346" y="24515"/>
                </a:lnTo>
                <a:lnTo>
                  <a:pt x="8364" y="24173"/>
                </a:lnTo>
                <a:lnTo>
                  <a:pt x="8400" y="23814"/>
                </a:lnTo>
                <a:lnTo>
                  <a:pt x="8454" y="23472"/>
                </a:lnTo>
                <a:lnTo>
                  <a:pt x="8526" y="23130"/>
                </a:lnTo>
                <a:lnTo>
                  <a:pt x="8598" y="22788"/>
                </a:lnTo>
                <a:lnTo>
                  <a:pt x="8706" y="22465"/>
                </a:lnTo>
                <a:lnTo>
                  <a:pt x="8814" y="22141"/>
                </a:lnTo>
                <a:lnTo>
                  <a:pt x="8922" y="21817"/>
                </a:lnTo>
                <a:lnTo>
                  <a:pt x="9066" y="21493"/>
                </a:lnTo>
                <a:lnTo>
                  <a:pt x="9210" y="21188"/>
                </a:lnTo>
                <a:lnTo>
                  <a:pt x="9371" y="20882"/>
                </a:lnTo>
                <a:lnTo>
                  <a:pt x="9551" y="20594"/>
                </a:lnTo>
                <a:lnTo>
                  <a:pt x="9749" y="20306"/>
                </a:lnTo>
                <a:lnTo>
                  <a:pt x="9947" y="20037"/>
                </a:lnTo>
                <a:lnTo>
                  <a:pt x="10163" y="19785"/>
                </a:lnTo>
                <a:lnTo>
                  <a:pt x="10397" y="19533"/>
                </a:lnTo>
                <a:lnTo>
                  <a:pt x="10648" y="19299"/>
                </a:lnTo>
                <a:lnTo>
                  <a:pt x="10918" y="19065"/>
                </a:lnTo>
                <a:lnTo>
                  <a:pt x="11188" y="18832"/>
                </a:lnTo>
                <a:lnTo>
                  <a:pt x="11476" y="18634"/>
                </a:lnTo>
                <a:lnTo>
                  <a:pt x="11764" y="18436"/>
                </a:lnTo>
                <a:lnTo>
                  <a:pt x="12357" y="18040"/>
                </a:lnTo>
                <a:lnTo>
                  <a:pt x="12969" y="17681"/>
                </a:lnTo>
                <a:lnTo>
                  <a:pt x="14192" y="16961"/>
                </a:lnTo>
                <a:lnTo>
                  <a:pt x="14803" y="16583"/>
                </a:lnTo>
                <a:lnTo>
                  <a:pt x="15091" y="16386"/>
                </a:lnTo>
                <a:lnTo>
                  <a:pt x="15379" y="16170"/>
                </a:lnTo>
                <a:lnTo>
                  <a:pt x="15828" y="15810"/>
                </a:lnTo>
                <a:lnTo>
                  <a:pt x="16260" y="15432"/>
                </a:lnTo>
                <a:lnTo>
                  <a:pt x="16674" y="15019"/>
                </a:lnTo>
                <a:lnTo>
                  <a:pt x="17051" y="14587"/>
                </a:lnTo>
                <a:lnTo>
                  <a:pt x="17411" y="14137"/>
                </a:lnTo>
                <a:lnTo>
                  <a:pt x="17753" y="13670"/>
                </a:lnTo>
                <a:lnTo>
                  <a:pt x="18058" y="13184"/>
                </a:lnTo>
                <a:lnTo>
                  <a:pt x="18346" y="12663"/>
                </a:lnTo>
                <a:lnTo>
                  <a:pt x="18598" y="12159"/>
                </a:lnTo>
                <a:lnTo>
                  <a:pt x="18832" y="11619"/>
                </a:lnTo>
                <a:lnTo>
                  <a:pt x="19030" y="11080"/>
                </a:lnTo>
                <a:lnTo>
                  <a:pt x="19192" y="10522"/>
                </a:lnTo>
                <a:lnTo>
                  <a:pt x="19335" y="9965"/>
                </a:lnTo>
                <a:lnTo>
                  <a:pt x="19443" y="9389"/>
                </a:lnTo>
                <a:lnTo>
                  <a:pt x="19515" y="8814"/>
                </a:lnTo>
                <a:lnTo>
                  <a:pt x="19551" y="8238"/>
                </a:lnTo>
                <a:lnTo>
                  <a:pt x="19551" y="7663"/>
                </a:lnTo>
                <a:lnTo>
                  <a:pt x="19533" y="7087"/>
                </a:lnTo>
                <a:lnTo>
                  <a:pt x="19461" y="6511"/>
                </a:lnTo>
                <a:lnTo>
                  <a:pt x="19371" y="5936"/>
                </a:lnTo>
                <a:lnTo>
                  <a:pt x="19246" y="5360"/>
                </a:lnTo>
                <a:lnTo>
                  <a:pt x="19084" y="4803"/>
                </a:lnTo>
                <a:lnTo>
                  <a:pt x="18904" y="4263"/>
                </a:lnTo>
                <a:lnTo>
                  <a:pt x="18688" y="3724"/>
                </a:lnTo>
                <a:lnTo>
                  <a:pt x="18436" y="3202"/>
                </a:lnTo>
                <a:lnTo>
                  <a:pt x="18166" y="2681"/>
                </a:lnTo>
                <a:lnTo>
                  <a:pt x="17879" y="2195"/>
                </a:lnTo>
                <a:lnTo>
                  <a:pt x="17555" y="1709"/>
                </a:lnTo>
                <a:lnTo>
                  <a:pt x="17195" y="1260"/>
                </a:lnTo>
                <a:lnTo>
                  <a:pt x="16817" y="810"/>
                </a:lnTo>
                <a:lnTo>
                  <a:pt x="16422" y="396"/>
                </a:lnTo>
                <a:lnTo>
                  <a:pt x="1599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25"/>
          <p:cNvSpPr/>
          <p:nvPr/>
        </p:nvSpPr>
        <p:spPr>
          <a:xfrm flipH="1">
            <a:off x="4000111" y="198600"/>
            <a:ext cx="126190" cy="104381"/>
          </a:xfrm>
          <a:custGeom>
            <a:avLst/>
            <a:gdLst/>
            <a:ahLst/>
            <a:cxnLst/>
            <a:rect l="l" t="t" r="r" b="b"/>
            <a:pathLst>
              <a:path w="15918" h="13167" extrusionOk="0">
                <a:moveTo>
                  <a:pt x="4119" y="1"/>
                </a:moveTo>
                <a:lnTo>
                  <a:pt x="3885" y="451"/>
                </a:lnTo>
                <a:lnTo>
                  <a:pt x="3651" y="900"/>
                </a:lnTo>
                <a:lnTo>
                  <a:pt x="3148" y="1818"/>
                </a:lnTo>
                <a:lnTo>
                  <a:pt x="2608" y="2753"/>
                </a:lnTo>
                <a:lnTo>
                  <a:pt x="2051" y="3670"/>
                </a:lnTo>
                <a:lnTo>
                  <a:pt x="1493" y="4605"/>
                </a:lnTo>
                <a:lnTo>
                  <a:pt x="954" y="5541"/>
                </a:lnTo>
                <a:lnTo>
                  <a:pt x="450" y="6440"/>
                </a:lnTo>
                <a:lnTo>
                  <a:pt x="216" y="6907"/>
                </a:lnTo>
                <a:lnTo>
                  <a:pt x="0" y="7339"/>
                </a:lnTo>
                <a:lnTo>
                  <a:pt x="270" y="7717"/>
                </a:lnTo>
                <a:lnTo>
                  <a:pt x="558" y="8077"/>
                </a:lnTo>
                <a:lnTo>
                  <a:pt x="882" y="8418"/>
                </a:lnTo>
                <a:lnTo>
                  <a:pt x="1205" y="8760"/>
                </a:lnTo>
                <a:lnTo>
                  <a:pt x="1547" y="9084"/>
                </a:lnTo>
                <a:lnTo>
                  <a:pt x="1889" y="9389"/>
                </a:lnTo>
                <a:lnTo>
                  <a:pt x="2249" y="9713"/>
                </a:lnTo>
                <a:lnTo>
                  <a:pt x="2626" y="10001"/>
                </a:lnTo>
                <a:lnTo>
                  <a:pt x="3022" y="10289"/>
                </a:lnTo>
                <a:lnTo>
                  <a:pt x="3418" y="10559"/>
                </a:lnTo>
                <a:lnTo>
                  <a:pt x="3831" y="10828"/>
                </a:lnTo>
                <a:lnTo>
                  <a:pt x="4245" y="11080"/>
                </a:lnTo>
                <a:lnTo>
                  <a:pt x="4677" y="11314"/>
                </a:lnTo>
                <a:lnTo>
                  <a:pt x="5108" y="11548"/>
                </a:lnTo>
                <a:lnTo>
                  <a:pt x="5558" y="11746"/>
                </a:lnTo>
                <a:lnTo>
                  <a:pt x="6008" y="11943"/>
                </a:lnTo>
                <a:lnTo>
                  <a:pt x="6457" y="12141"/>
                </a:lnTo>
                <a:lnTo>
                  <a:pt x="6907" y="12303"/>
                </a:lnTo>
                <a:lnTo>
                  <a:pt x="7374" y="12465"/>
                </a:lnTo>
                <a:lnTo>
                  <a:pt x="7842" y="12609"/>
                </a:lnTo>
                <a:lnTo>
                  <a:pt x="8310" y="12735"/>
                </a:lnTo>
                <a:lnTo>
                  <a:pt x="8777" y="12843"/>
                </a:lnTo>
                <a:lnTo>
                  <a:pt x="9263" y="12933"/>
                </a:lnTo>
                <a:lnTo>
                  <a:pt x="9731" y="13023"/>
                </a:lnTo>
                <a:lnTo>
                  <a:pt x="10198" y="13077"/>
                </a:lnTo>
                <a:lnTo>
                  <a:pt x="10684" y="13130"/>
                </a:lnTo>
                <a:lnTo>
                  <a:pt x="11151" y="13148"/>
                </a:lnTo>
                <a:lnTo>
                  <a:pt x="11619" y="13166"/>
                </a:lnTo>
                <a:lnTo>
                  <a:pt x="12087" y="13148"/>
                </a:lnTo>
                <a:lnTo>
                  <a:pt x="12554" y="13130"/>
                </a:lnTo>
                <a:lnTo>
                  <a:pt x="13004" y="13094"/>
                </a:lnTo>
                <a:lnTo>
                  <a:pt x="13454" y="13023"/>
                </a:lnTo>
                <a:lnTo>
                  <a:pt x="15918" y="4497"/>
                </a:lnTo>
                <a:lnTo>
                  <a:pt x="15522" y="4587"/>
                </a:lnTo>
                <a:lnTo>
                  <a:pt x="15108" y="4659"/>
                </a:lnTo>
                <a:lnTo>
                  <a:pt x="14695" y="4731"/>
                </a:lnTo>
                <a:lnTo>
                  <a:pt x="14263" y="4767"/>
                </a:lnTo>
                <a:lnTo>
                  <a:pt x="13849" y="4803"/>
                </a:lnTo>
                <a:lnTo>
                  <a:pt x="12986" y="4803"/>
                </a:lnTo>
                <a:lnTo>
                  <a:pt x="12554" y="4767"/>
                </a:lnTo>
                <a:lnTo>
                  <a:pt x="12123" y="4731"/>
                </a:lnTo>
                <a:lnTo>
                  <a:pt x="11709" y="4659"/>
                </a:lnTo>
                <a:lnTo>
                  <a:pt x="11277" y="4587"/>
                </a:lnTo>
                <a:lnTo>
                  <a:pt x="10864" y="4479"/>
                </a:lnTo>
                <a:lnTo>
                  <a:pt x="10468" y="4371"/>
                </a:lnTo>
                <a:lnTo>
                  <a:pt x="10072" y="4228"/>
                </a:lnTo>
                <a:lnTo>
                  <a:pt x="9695" y="4066"/>
                </a:lnTo>
                <a:lnTo>
                  <a:pt x="9317" y="3886"/>
                </a:lnTo>
                <a:lnTo>
                  <a:pt x="8957" y="3706"/>
                </a:lnTo>
                <a:lnTo>
                  <a:pt x="8615" y="3508"/>
                </a:lnTo>
                <a:lnTo>
                  <a:pt x="7914" y="3077"/>
                </a:lnTo>
                <a:lnTo>
                  <a:pt x="7249" y="2609"/>
                </a:lnTo>
                <a:lnTo>
                  <a:pt x="6601" y="2123"/>
                </a:lnTo>
                <a:lnTo>
                  <a:pt x="5972" y="1602"/>
                </a:lnTo>
                <a:lnTo>
                  <a:pt x="5342" y="1080"/>
                </a:lnTo>
                <a:lnTo>
                  <a:pt x="411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25"/>
          <p:cNvSpPr/>
          <p:nvPr/>
        </p:nvSpPr>
        <p:spPr>
          <a:xfrm flipH="1">
            <a:off x="4581500" y="318700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25"/>
          <p:cNvSpPr/>
          <p:nvPr/>
        </p:nvSpPr>
        <p:spPr>
          <a:xfrm rot="-2516804">
            <a:off x="2668791" y="289204"/>
            <a:ext cx="219974" cy="221125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25"/>
          <p:cNvSpPr/>
          <p:nvPr/>
        </p:nvSpPr>
        <p:spPr>
          <a:xfrm flipH="1">
            <a:off x="3676625" y="492525"/>
            <a:ext cx="63000" cy="6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25"/>
          <p:cNvSpPr/>
          <p:nvPr/>
        </p:nvSpPr>
        <p:spPr>
          <a:xfrm rot="-2417287" flipH="1">
            <a:off x="5271407" y="735416"/>
            <a:ext cx="145967" cy="146731"/>
          </a:xfrm>
          <a:custGeom>
            <a:avLst/>
            <a:gdLst/>
            <a:ahLst/>
            <a:cxnLst/>
            <a:rect l="l" t="t" r="r" b="b"/>
            <a:pathLst>
              <a:path w="30972" h="31134" extrusionOk="0">
                <a:moveTo>
                  <a:pt x="20792" y="0"/>
                </a:moveTo>
                <a:lnTo>
                  <a:pt x="20612" y="18"/>
                </a:lnTo>
                <a:lnTo>
                  <a:pt x="20450" y="36"/>
                </a:lnTo>
                <a:lnTo>
                  <a:pt x="20288" y="72"/>
                </a:lnTo>
                <a:lnTo>
                  <a:pt x="20109" y="108"/>
                </a:lnTo>
                <a:lnTo>
                  <a:pt x="19947" y="162"/>
                </a:lnTo>
                <a:lnTo>
                  <a:pt x="19785" y="234"/>
                </a:lnTo>
                <a:lnTo>
                  <a:pt x="19623" y="324"/>
                </a:lnTo>
                <a:lnTo>
                  <a:pt x="19461" y="414"/>
                </a:lnTo>
                <a:lnTo>
                  <a:pt x="19317" y="522"/>
                </a:lnTo>
                <a:lnTo>
                  <a:pt x="14065" y="4587"/>
                </a:lnTo>
                <a:lnTo>
                  <a:pt x="13814" y="4767"/>
                </a:lnTo>
                <a:lnTo>
                  <a:pt x="13562" y="4893"/>
                </a:lnTo>
                <a:lnTo>
                  <a:pt x="13274" y="5000"/>
                </a:lnTo>
                <a:lnTo>
                  <a:pt x="12986" y="5072"/>
                </a:lnTo>
                <a:lnTo>
                  <a:pt x="12699" y="5108"/>
                </a:lnTo>
                <a:lnTo>
                  <a:pt x="12393" y="5108"/>
                </a:lnTo>
                <a:lnTo>
                  <a:pt x="12105" y="5072"/>
                </a:lnTo>
                <a:lnTo>
                  <a:pt x="11799" y="5000"/>
                </a:lnTo>
                <a:lnTo>
                  <a:pt x="5486" y="2986"/>
                </a:lnTo>
                <a:lnTo>
                  <a:pt x="5306" y="2932"/>
                </a:lnTo>
                <a:lnTo>
                  <a:pt x="5127" y="2896"/>
                </a:lnTo>
                <a:lnTo>
                  <a:pt x="4947" y="2860"/>
                </a:lnTo>
                <a:lnTo>
                  <a:pt x="4587" y="2860"/>
                </a:lnTo>
                <a:lnTo>
                  <a:pt x="4425" y="2878"/>
                </a:lnTo>
                <a:lnTo>
                  <a:pt x="4245" y="2896"/>
                </a:lnTo>
                <a:lnTo>
                  <a:pt x="4083" y="2950"/>
                </a:lnTo>
                <a:lnTo>
                  <a:pt x="3922" y="2986"/>
                </a:lnTo>
                <a:lnTo>
                  <a:pt x="3760" y="3058"/>
                </a:lnTo>
                <a:lnTo>
                  <a:pt x="3616" y="3130"/>
                </a:lnTo>
                <a:lnTo>
                  <a:pt x="3472" y="3202"/>
                </a:lnTo>
                <a:lnTo>
                  <a:pt x="3328" y="3292"/>
                </a:lnTo>
                <a:lnTo>
                  <a:pt x="3202" y="3400"/>
                </a:lnTo>
                <a:lnTo>
                  <a:pt x="3076" y="3508"/>
                </a:lnTo>
                <a:lnTo>
                  <a:pt x="2950" y="3616"/>
                </a:lnTo>
                <a:lnTo>
                  <a:pt x="2752" y="3867"/>
                </a:lnTo>
                <a:lnTo>
                  <a:pt x="2645" y="4011"/>
                </a:lnTo>
                <a:lnTo>
                  <a:pt x="2573" y="4155"/>
                </a:lnTo>
                <a:lnTo>
                  <a:pt x="2483" y="4299"/>
                </a:lnTo>
                <a:lnTo>
                  <a:pt x="2429" y="4443"/>
                </a:lnTo>
                <a:lnTo>
                  <a:pt x="2375" y="4605"/>
                </a:lnTo>
                <a:lnTo>
                  <a:pt x="2321" y="4767"/>
                </a:lnTo>
                <a:lnTo>
                  <a:pt x="2285" y="4928"/>
                </a:lnTo>
                <a:lnTo>
                  <a:pt x="2267" y="5108"/>
                </a:lnTo>
                <a:lnTo>
                  <a:pt x="2267" y="5270"/>
                </a:lnTo>
                <a:lnTo>
                  <a:pt x="2267" y="5450"/>
                </a:lnTo>
                <a:lnTo>
                  <a:pt x="2285" y="5630"/>
                </a:lnTo>
                <a:lnTo>
                  <a:pt x="2303" y="5810"/>
                </a:lnTo>
                <a:lnTo>
                  <a:pt x="2357" y="5990"/>
                </a:lnTo>
                <a:lnTo>
                  <a:pt x="2411" y="6169"/>
                </a:lnTo>
                <a:lnTo>
                  <a:pt x="4659" y="12410"/>
                </a:lnTo>
                <a:lnTo>
                  <a:pt x="4749" y="12698"/>
                </a:lnTo>
                <a:lnTo>
                  <a:pt x="4785" y="13004"/>
                </a:lnTo>
                <a:lnTo>
                  <a:pt x="4803" y="13292"/>
                </a:lnTo>
                <a:lnTo>
                  <a:pt x="4785" y="13580"/>
                </a:lnTo>
                <a:lnTo>
                  <a:pt x="4713" y="13885"/>
                </a:lnTo>
                <a:lnTo>
                  <a:pt x="4623" y="14155"/>
                </a:lnTo>
                <a:lnTo>
                  <a:pt x="4497" y="14425"/>
                </a:lnTo>
                <a:lnTo>
                  <a:pt x="4335" y="14695"/>
                </a:lnTo>
                <a:lnTo>
                  <a:pt x="468" y="20072"/>
                </a:lnTo>
                <a:lnTo>
                  <a:pt x="360" y="20234"/>
                </a:lnTo>
                <a:lnTo>
                  <a:pt x="270" y="20396"/>
                </a:lnTo>
                <a:lnTo>
                  <a:pt x="199" y="20558"/>
                </a:lnTo>
                <a:lnTo>
                  <a:pt x="127" y="20720"/>
                </a:lnTo>
                <a:lnTo>
                  <a:pt x="73" y="20882"/>
                </a:lnTo>
                <a:lnTo>
                  <a:pt x="37" y="21062"/>
                </a:lnTo>
                <a:lnTo>
                  <a:pt x="19" y="21223"/>
                </a:lnTo>
                <a:lnTo>
                  <a:pt x="1" y="21403"/>
                </a:lnTo>
                <a:lnTo>
                  <a:pt x="1" y="21565"/>
                </a:lnTo>
                <a:lnTo>
                  <a:pt x="19" y="21727"/>
                </a:lnTo>
                <a:lnTo>
                  <a:pt x="37" y="21889"/>
                </a:lnTo>
                <a:lnTo>
                  <a:pt x="73" y="22051"/>
                </a:lnTo>
                <a:lnTo>
                  <a:pt x="109" y="22213"/>
                </a:lnTo>
                <a:lnTo>
                  <a:pt x="163" y="22374"/>
                </a:lnTo>
                <a:lnTo>
                  <a:pt x="288" y="22680"/>
                </a:lnTo>
                <a:lnTo>
                  <a:pt x="468" y="22950"/>
                </a:lnTo>
                <a:lnTo>
                  <a:pt x="576" y="23094"/>
                </a:lnTo>
                <a:lnTo>
                  <a:pt x="684" y="23220"/>
                </a:lnTo>
                <a:lnTo>
                  <a:pt x="792" y="23328"/>
                </a:lnTo>
                <a:lnTo>
                  <a:pt x="918" y="23436"/>
                </a:lnTo>
                <a:lnTo>
                  <a:pt x="1062" y="23544"/>
                </a:lnTo>
                <a:lnTo>
                  <a:pt x="1188" y="23633"/>
                </a:lnTo>
                <a:lnTo>
                  <a:pt x="1350" y="23723"/>
                </a:lnTo>
                <a:lnTo>
                  <a:pt x="1494" y="23795"/>
                </a:lnTo>
                <a:lnTo>
                  <a:pt x="1655" y="23849"/>
                </a:lnTo>
                <a:lnTo>
                  <a:pt x="1835" y="23903"/>
                </a:lnTo>
                <a:lnTo>
                  <a:pt x="1997" y="23939"/>
                </a:lnTo>
                <a:lnTo>
                  <a:pt x="2177" y="23975"/>
                </a:lnTo>
                <a:lnTo>
                  <a:pt x="2357" y="23975"/>
                </a:lnTo>
                <a:lnTo>
                  <a:pt x="2555" y="23993"/>
                </a:lnTo>
                <a:lnTo>
                  <a:pt x="9191" y="23777"/>
                </a:lnTo>
                <a:lnTo>
                  <a:pt x="9479" y="23795"/>
                </a:lnTo>
                <a:lnTo>
                  <a:pt x="9785" y="23831"/>
                </a:lnTo>
                <a:lnTo>
                  <a:pt x="10073" y="23921"/>
                </a:lnTo>
                <a:lnTo>
                  <a:pt x="10342" y="24029"/>
                </a:lnTo>
                <a:lnTo>
                  <a:pt x="10594" y="24173"/>
                </a:lnTo>
                <a:lnTo>
                  <a:pt x="10846" y="24353"/>
                </a:lnTo>
                <a:lnTo>
                  <a:pt x="11062" y="24551"/>
                </a:lnTo>
                <a:lnTo>
                  <a:pt x="11242" y="24785"/>
                </a:lnTo>
                <a:lnTo>
                  <a:pt x="15181" y="30126"/>
                </a:lnTo>
                <a:lnTo>
                  <a:pt x="15288" y="30270"/>
                </a:lnTo>
                <a:lnTo>
                  <a:pt x="15414" y="30414"/>
                </a:lnTo>
                <a:lnTo>
                  <a:pt x="15558" y="30540"/>
                </a:lnTo>
                <a:lnTo>
                  <a:pt x="15684" y="30648"/>
                </a:lnTo>
                <a:lnTo>
                  <a:pt x="15828" y="30756"/>
                </a:lnTo>
                <a:lnTo>
                  <a:pt x="15990" y="30846"/>
                </a:lnTo>
                <a:lnTo>
                  <a:pt x="16134" y="30918"/>
                </a:lnTo>
                <a:lnTo>
                  <a:pt x="16296" y="30972"/>
                </a:lnTo>
                <a:lnTo>
                  <a:pt x="16458" y="31026"/>
                </a:lnTo>
                <a:lnTo>
                  <a:pt x="16619" y="31080"/>
                </a:lnTo>
                <a:lnTo>
                  <a:pt x="16781" y="31115"/>
                </a:lnTo>
                <a:lnTo>
                  <a:pt x="16943" y="31133"/>
                </a:lnTo>
                <a:lnTo>
                  <a:pt x="17267" y="31133"/>
                </a:lnTo>
                <a:lnTo>
                  <a:pt x="17609" y="31098"/>
                </a:lnTo>
                <a:lnTo>
                  <a:pt x="17914" y="31026"/>
                </a:lnTo>
                <a:lnTo>
                  <a:pt x="18076" y="30972"/>
                </a:lnTo>
                <a:lnTo>
                  <a:pt x="18238" y="30900"/>
                </a:lnTo>
                <a:lnTo>
                  <a:pt x="18382" y="30828"/>
                </a:lnTo>
                <a:lnTo>
                  <a:pt x="18526" y="30738"/>
                </a:lnTo>
                <a:lnTo>
                  <a:pt x="18652" y="30648"/>
                </a:lnTo>
                <a:lnTo>
                  <a:pt x="18796" y="30540"/>
                </a:lnTo>
                <a:lnTo>
                  <a:pt x="18922" y="30414"/>
                </a:lnTo>
                <a:lnTo>
                  <a:pt x="19029" y="30306"/>
                </a:lnTo>
                <a:lnTo>
                  <a:pt x="19137" y="30162"/>
                </a:lnTo>
                <a:lnTo>
                  <a:pt x="19245" y="30018"/>
                </a:lnTo>
                <a:lnTo>
                  <a:pt x="19335" y="29874"/>
                </a:lnTo>
                <a:lnTo>
                  <a:pt x="19407" y="29713"/>
                </a:lnTo>
                <a:lnTo>
                  <a:pt x="19479" y="29533"/>
                </a:lnTo>
                <a:lnTo>
                  <a:pt x="19533" y="29353"/>
                </a:lnTo>
                <a:lnTo>
                  <a:pt x="21386" y="22986"/>
                </a:lnTo>
                <a:lnTo>
                  <a:pt x="21493" y="22698"/>
                </a:lnTo>
                <a:lnTo>
                  <a:pt x="21637" y="22428"/>
                </a:lnTo>
                <a:lnTo>
                  <a:pt x="21799" y="22195"/>
                </a:lnTo>
                <a:lnTo>
                  <a:pt x="21979" y="21961"/>
                </a:lnTo>
                <a:lnTo>
                  <a:pt x="22213" y="21763"/>
                </a:lnTo>
                <a:lnTo>
                  <a:pt x="22447" y="21583"/>
                </a:lnTo>
                <a:lnTo>
                  <a:pt x="22716" y="21439"/>
                </a:lnTo>
                <a:lnTo>
                  <a:pt x="22986" y="21331"/>
                </a:lnTo>
                <a:lnTo>
                  <a:pt x="29281" y="19245"/>
                </a:lnTo>
                <a:lnTo>
                  <a:pt x="29461" y="19173"/>
                </a:lnTo>
                <a:lnTo>
                  <a:pt x="29641" y="19101"/>
                </a:lnTo>
                <a:lnTo>
                  <a:pt x="29785" y="19011"/>
                </a:lnTo>
                <a:lnTo>
                  <a:pt x="29947" y="18921"/>
                </a:lnTo>
                <a:lnTo>
                  <a:pt x="30073" y="18813"/>
                </a:lnTo>
                <a:lnTo>
                  <a:pt x="30216" y="18705"/>
                </a:lnTo>
                <a:lnTo>
                  <a:pt x="30324" y="18580"/>
                </a:lnTo>
                <a:lnTo>
                  <a:pt x="30432" y="18454"/>
                </a:lnTo>
                <a:lnTo>
                  <a:pt x="30540" y="18310"/>
                </a:lnTo>
                <a:lnTo>
                  <a:pt x="30630" y="18166"/>
                </a:lnTo>
                <a:lnTo>
                  <a:pt x="30702" y="18022"/>
                </a:lnTo>
                <a:lnTo>
                  <a:pt x="30774" y="17878"/>
                </a:lnTo>
                <a:lnTo>
                  <a:pt x="30846" y="17716"/>
                </a:lnTo>
                <a:lnTo>
                  <a:pt x="30882" y="17572"/>
                </a:lnTo>
                <a:lnTo>
                  <a:pt x="30954" y="17249"/>
                </a:lnTo>
                <a:lnTo>
                  <a:pt x="30972" y="16907"/>
                </a:lnTo>
                <a:lnTo>
                  <a:pt x="30972" y="16745"/>
                </a:lnTo>
                <a:lnTo>
                  <a:pt x="30954" y="16583"/>
                </a:lnTo>
                <a:lnTo>
                  <a:pt x="30936" y="16421"/>
                </a:lnTo>
                <a:lnTo>
                  <a:pt x="30900" y="16259"/>
                </a:lnTo>
                <a:lnTo>
                  <a:pt x="30846" y="16098"/>
                </a:lnTo>
                <a:lnTo>
                  <a:pt x="30792" y="15936"/>
                </a:lnTo>
                <a:lnTo>
                  <a:pt x="30720" y="15792"/>
                </a:lnTo>
                <a:lnTo>
                  <a:pt x="30630" y="15630"/>
                </a:lnTo>
                <a:lnTo>
                  <a:pt x="30540" y="15486"/>
                </a:lnTo>
                <a:lnTo>
                  <a:pt x="30432" y="15360"/>
                </a:lnTo>
                <a:lnTo>
                  <a:pt x="30324" y="15216"/>
                </a:lnTo>
                <a:lnTo>
                  <a:pt x="30198" y="15090"/>
                </a:lnTo>
                <a:lnTo>
                  <a:pt x="30055" y="14964"/>
                </a:lnTo>
                <a:lnTo>
                  <a:pt x="29893" y="14857"/>
                </a:lnTo>
                <a:lnTo>
                  <a:pt x="24407" y="11134"/>
                </a:lnTo>
                <a:lnTo>
                  <a:pt x="24173" y="10936"/>
                </a:lnTo>
                <a:lnTo>
                  <a:pt x="23957" y="10738"/>
                </a:lnTo>
                <a:lnTo>
                  <a:pt x="23778" y="10504"/>
                </a:lnTo>
                <a:lnTo>
                  <a:pt x="23616" y="10252"/>
                </a:lnTo>
                <a:lnTo>
                  <a:pt x="23508" y="9982"/>
                </a:lnTo>
                <a:lnTo>
                  <a:pt x="23400" y="9695"/>
                </a:lnTo>
                <a:lnTo>
                  <a:pt x="23346" y="9407"/>
                </a:lnTo>
                <a:lnTo>
                  <a:pt x="23328" y="9101"/>
                </a:lnTo>
                <a:lnTo>
                  <a:pt x="23292" y="2464"/>
                </a:lnTo>
                <a:lnTo>
                  <a:pt x="23292" y="2285"/>
                </a:lnTo>
                <a:lnTo>
                  <a:pt x="23274" y="2087"/>
                </a:lnTo>
                <a:lnTo>
                  <a:pt x="23238" y="1907"/>
                </a:lnTo>
                <a:lnTo>
                  <a:pt x="23184" y="1745"/>
                </a:lnTo>
                <a:lnTo>
                  <a:pt x="23130" y="1583"/>
                </a:lnTo>
                <a:lnTo>
                  <a:pt x="23058" y="1421"/>
                </a:lnTo>
                <a:lnTo>
                  <a:pt x="22986" y="1259"/>
                </a:lnTo>
                <a:lnTo>
                  <a:pt x="22896" y="1116"/>
                </a:lnTo>
                <a:lnTo>
                  <a:pt x="22806" y="990"/>
                </a:lnTo>
                <a:lnTo>
                  <a:pt x="22698" y="864"/>
                </a:lnTo>
                <a:lnTo>
                  <a:pt x="22573" y="738"/>
                </a:lnTo>
                <a:lnTo>
                  <a:pt x="22465" y="630"/>
                </a:lnTo>
                <a:lnTo>
                  <a:pt x="22321" y="522"/>
                </a:lnTo>
                <a:lnTo>
                  <a:pt x="22195" y="414"/>
                </a:lnTo>
                <a:lnTo>
                  <a:pt x="21907" y="252"/>
                </a:lnTo>
                <a:lnTo>
                  <a:pt x="21601" y="126"/>
                </a:lnTo>
                <a:lnTo>
                  <a:pt x="21440" y="90"/>
                </a:lnTo>
                <a:lnTo>
                  <a:pt x="21278" y="54"/>
                </a:lnTo>
                <a:lnTo>
                  <a:pt x="21116" y="18"/>
                </a:lnTo>
                <a:lnTo>
                  <a:pt x="209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25"/>
          <p:cNvSpPr/>
          <p:nvPr/>
        </p:nvSpPr>
        <p:spPr>
          <a:xfrm flipH="1">
            <a:off x="3996950" y="89570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25"/>
          <p:cNvSpPr/>
          <p:nvPr/>
        </p:nvSpPr>
        <p:spPr>
          <a:xfrm flipH="1">
            <a:off x="6232700" y="969650"/>
            <a:ext cx="126300" cy="1263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70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Pacifico"/>
              <a:buNone/>
              <a:defRPr sz="2800">
                <a:solidFill>
                  <a:schemeClr val="lt2"/>
                </a:solidFill>
                <a:latin typeface="Pacifico"/>
                <a:ea typeface="Pacifico"/>
                <a:cs typeface="Pacifico"/>
                <a:sym typeface="Pacific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5" r:id="rId3"/>
    <p:sldLayoutId id="2147483659" r:id="rId4"/>
    <p:sldLayoutId id="2147483660" r:id="rId5"/>
    <p:sldLayoutId id="2147483664" r:id="rId6"/>
    <p:sldLayoutId id="2147483665" r:id="rId7"/>
    <p:sldLayoutId id="2147483667" r:id="rId8"/>
    <p:sldLayoutId id="2147483671" r:id="rId9"/>
    <p:sldLayoutId id="2147483672" r:id="rId10"/>
    <p:sldLayoutId id="2147483674" r:id="rId11"/>
    <p:sldLayoutId id="2147483675" r:id="rId12"/>
    <p:sldLayoutId id="2147483676" r:id="rId13"/>
    <p:sldLayoutId id="2147483677" r:id="rId14"/>
    <p:sldLayoutId id="2147483682" r:id="rId15"/>
    <p:sldLayoutId id="2147483716" r:id="rId16"/>
    <p:sldLayoutId id="2147483717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5FB25581-BD34-4DD7-BA05-7E0E523F70F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17/09/2022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388FB759-D793-4350-8E69-9EFD18834F18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93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D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65234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riracha"/>
              <a:buNone/>
              <a:defRPr sz="2800">
                <a:solidFill>
                  <a:schemeClr val="dk2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ngers"/>
              <a:buNone/>
              <a:defRPr sz="28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●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"/>
              <a:buChar char="○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Barlow"/>
              <a:buChar char="■"/>
              <a:defRPr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86571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NULL"/><Relationship Id="rId26" Type="http://schemas.openxmlformats.org/officeDocument/2006/relationships/image" Target="NULL"/><Relationship Id="rId3" Type="http://schemas.openxmlformats.org/officeDocument/2006/relationships/notesSlide" Target="../notesSlides/notesSlide11.xml"/><Relationship Id="rId21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5" Type="http://schemas.openxmlformats.org/officeDocument/2006/relationships/image" Target="NULL"/><Relationship Id="rId2" Type="http://schemas.openxmlformats.org/officeDocument/2006/relationships/slideLayout" Target="../slideLayouts/slideLayout7.xml"/><Relationship Id="rId16" Type="http://schemas.openxmlformats.org/officeDocument/2006/relationships/image" Target="NULL"/><Relationship Id="rId20" Type="http://schemas.openxmlformats.org/officeDocument/2006/relationships/image" Target="NULL"/><Relationship Id="rId29" Type="http://schemas.openxmlformats.org/officeDocument/2006/relationships/image" Target="NULL"/><Relationship Id="rId1" Type="http://schemas.openxmlformats.org/officeDocument/2006/relationships/tags" Target="../tags/tag15.xml"/><Relationship Id="rId6" Type="http://schemas.openxmlformats.org/officeDocument/2006/relationships/image" Target="NULL"/><Relationship Id="rId11" Type="http://schemas.openxmlformats.org/officeDocument/2006/relationships/image" Target="NULL"/><Relationship Id="rId24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23" Type="http://schemas.openxmlformats.org/officeDocument/2006/relationships/image" Target="NULL"/><Relationship Id="rId28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../media/image45.png"/><Relationship Id="rId9" Type="http://schemas.openxmlformats.org/officeDocument/2006/relationships/image" Target="NULL"/><Relationship Id="rId14" Type="http://schemas.openxmlformats.org/officeDocument/2006/relationships/image" Target="NULL"/><Relationship Id="rId22" Type="http://schemas.openxmlformats.org/officeDocument/2006/relationships/image" Target="NULL"/><Relationship Id="rId27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3" Type="http://schemas.openxmlformats.org/officeDocument/2006/relationships/notesSlide" Target="../notesSlides/notesSlide13.xml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slideLayout" Target="../slideLayouts/slideLayout17.xml"/><Relationship Id="rId16" Type="http://schemas.openxmlformats.org/officeDocument/2006/relationships/image" Target="NULL"/><Relationship Id="rId1" Type="http://schemas.openxmlformats.org/officeDocument/2006/relationships/tags" Target="../tags/tag17.xml"/><Relationship Id="rId6" Type="http://schemas.openxmlformats.org/officeDocument/2006/relationships/image" Target="NULL"/><Relationship Id="rId11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4" Type="http://schemas.openxmlformats.org/officeDocument/2006/relationships/image" Target="../media/image46.png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9.xml"/><Relationship Id="rId5" Type="http://schemas.openxmlformats.org/officeDocument/2006/relationships/hyperlink" Target="http://www.google.com/" TargetMode="External"/><Relationship Id="rId4" Type="http://schemas.openxmlformats.org/officeDocument/2006/relationships/image" Target="../media/image4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5" Type="http://schemas.openxmlformats.org/officeDocument/2006/relationships/image" Target="../media/image11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11" Type="http://schemas.openxmlformats.org/officeDocument/2006/relationships/image" Target="../media/image16.png"/><Relationship Id="rId24" Type="http://schemas.openxmlformats.org/officeDocument/2006/relationships/image" Target="../media/image31.png"/><Relationship Id="rId5" Type="http://schemas.openxmlformats.org/officeDocument/2006/relationships/image" Target="../media/image11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openxmlformats.org/officeDocument/2006/relationships/image" Target="../media/image14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38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image" Target="../media/image49.png"/><Relationship Id="rId11" Type="http://schemas.openxmlformats.org/officeDocument/2006/relationships/image" Target="../media/image41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857852" y="186307"/>
            <a:ext cx="80658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  <a:defRPr/>
            </a:pP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PHÒNG GIÁO DỤC VÀ ĐÀO TẠO THỊ XÃ ĐÔNG TRIỀU</a:t>
            </a:r>
          </a:p>
          <a:p>
            <a:pPr algn="ctr" defTabSz="685800">
              <a:buClrTx/>
              <a:defRPr/>
            </a:pP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Cuộc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cấp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xã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thiết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kế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giảng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E-learning </a:t>
            </a:r>
            <a:r>
              <a:rPr lang="en-US" sz="2100" b="1" kern="1200" dirty="0" err="1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lang="en-US" sz="2100" b="1" kern="1200" dirty="0">
                <a:ln w="24500" cmpd="dbl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1395514" y="1421235"/>
            <a:ext cx="7361889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210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MÔN TOÁN- LỚP 3</a:t>
            </a:r>
            <a:endParaRPr lang="en-US" sz="2100" b="1" kern="12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ctr" defTabSz="685800">
              <a:buClrTx/>
              <a:defRPr/>
            </a:pPr>
            <a:r>
              <a:rPr lang="en-US" sz="195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BẢNG NHÂN 3 (</a:t>
            </a:r>
            <a:r>
              <a:rPr lang="en-US" sz="1950" b="1" kern="1200" dirty="0" err="1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Tiết</a:t>
            </a:r>
            <a:r>
              <a:rPr lang="en-US" sz="195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1)</a:t>
            </a:r>
            <a:endParaRPr lang="en-US" sz="1950" b="1" kern="12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685800">
              <a:buClrTx/>
              <a:defRPr/>
            </a:pPr>
            <a:endParaRPr lang="en-US" sz="1800" b="1" kern="12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685800">
              <a:buClrTx/>
              <a:defRPr/>
            </a:pPr>
            <a:r>
              <a:rPr 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Giáo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viên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Bùi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Hồng</a:t>
            </a:r>
            <a:endParaRPr lang="en-US" sz="1800" b="1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685800">
              <a:buClrTx/>
              <a:defRPr/>
            </a:pP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Email       : 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th.ta.bthong@dongtrieu.edu.vn</a:t>
            </a:r>
            <a:endParaRPr lang="en-US" sz="1800" b="1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685800">
              <a:buClrTx/>
              <a:defRPr/>
            </a:pP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SĐT         : 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0379283062</a:t>
            </a:r>
            <a:endParaRPr lang="en-US" sz="1800" b="1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685800">
              <a:buClrTx/>
              <a:defRPr/>
            </a:pP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Đơn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vị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: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Trường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Tiểu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học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Tràng</a:t>
            </a: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</a:t>
            </a:r>
          </a:p>
          <a:p>
            <a:pPr defTabSz="685800">
              <a:buClrTx/>
              <a:defRPr/>
            </a:pPr>
            <a:r>
              <a:rPr lang="en-US" sz="18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Địa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chỉ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: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Phường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Tràng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An- TX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Đông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Triều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Tỉnh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Quảng</a:t>
            </a:r>
            <a:r>
              <a:rPr lang="en-US" sz="1800" b="1" kern="12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800" b="1" kern="1200" dirty="0" err="1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Ninh</a:t>
            </a:r>
            <a:endParaRPr lang="en-US" sz="1800" b="1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2" descr="D:\Việt Dân\Tai nạn thương tích\logo pg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" y="0"/>
            <a:ext cx="1146220" cy="88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1960" y="4286488"/>
            <a:ext cx="2986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n-US" sz="1800" b="1" i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Tháng</a:t>
            </a:r>
            <a:r>
              <a:rPr lang="en-US" sz="1800" b="1" i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 </a:t>
            </a:r>
            <a:r>
              <a:rPr lang="en-US" sz="1800" b="1" i="1" kern="12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lang="en-US" sz="1800" b="1" i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578620"/>
      </p:ext>
    </p:extLst>
  </p:cSld>
  <p:clrMapOvr>
    <a:masterClrMapping/>
  </p:clrMapOvr>
  <p:transition spd="slow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0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9F52D2E-67B1-E2DC-AAA3-370FC7183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8096" y="722913"/>
            <a:ext cx="613609" cy="613609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DD7EA8D-08B4-834C-324C-8116716B642E}"/>
              </a:ext>
            </a:extLst>
          </p:cNvPr>
          <p:cNvSpPr txBox="1"/>
          <p:nvPr/>
        </p:nvSpPr>
        <p:spPr>
          <a:xfrm>
            <a:off x="721705" y="751748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nhẩm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BD96F60-18B3-982E-1A6F-2081EBE930D0}"/>
                  </a:ext>
                </a:extLst>
              </p:cNvPr>
              <p:cNvSpPr txBox="1"/>
              <p:nvPr/>
            </p:nvSpPr>
            <p:spPr>
              <a:xfrm>
                <a:off x="667655" y="1670014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BD96F60-18B3-982E-1A6F-2081EBE93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5" y="1670014"/>
                <a:ext cx="1079911" cy="369332"/>
              </a:xfrm>
              <a:prstGeom prst="rect">
                <a:avLst/>
              </a:prstGeom>
              <a:blipFill>
                <a:blip r:embed="rId6"/>
                <a:stretch>
                  <a:fillRect l="-6780" r="-226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FF57A538-2F00-1594-ADC1-6F9C9BA4FC17}"/>
                  </a:ext>
                </a:extLst>
              </p:cNvPr>
              <p:cNvSpPr txBox="1"/>
              <p:nvPr/>
            </p:nvSpPr>
            <p:spPr>
              <a:xfrm>
                <a:off x="667654" y="2426620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×7=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FF57A538-2F00-1594-ADC1-6F9C9BA4FC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4" y="2426620"/>
                <a:ext cx="1079911" cy="369332"/>
              </a:xfrm>
              <a:prstGeom prst="rect">
                <a:avLst/>
              </a:prstGeom>
              <a:blipFill>
                <a:blip r:embed="rId7"/>
                <a:stretch>
                  <a:fillRect l="-6780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11773B0-8652-13BA-F001-0AE75EA12361}"/>
                  </a:ext>
                </a:extLst>
              </p:cNvPr>
              <p:cNvSpPr txBox="1"/>
              <p:nvPr/>
            </p:nvSpPr>
            <p:spPr>
              <a:xfrm>
                <a:off x="667653" y="3183226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×6=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11773B0-8652-13BA-F001-0AE75EA12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3" y="3183226"/>
                <a:ext cx="1079911" cy="369332"/>
              </a:xfrm>
              <a:prstGeom prst="rect">
                <a:avLst/>
              </a:prstGeom>
              <a:blipFill>
                <a:blip r:embed="rId8"/>
                <a:stretch>
                  <a:fillRect l="-6780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9B5E127-3859-EDB9-5213-B0A7B38913FD}"/>
                  </a:ext>
                </a:extLst>
              </p:cNvPr>
              <p:cNvSpPr txBox="1"/>
              <p:nvPr/>
            </p:nvSpPr>
            <p:spPr>
              <a:xfrm>
                <a:off x="2865600" y="1670014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9B5E127-3859-EDB9-5213-B0A7B38913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00" y="1670014"/>
                <a:ext cx="1079911" cy="369332"/>
              </a:xfrm>
              <a:prstGeom prst="rect">
                <a:avLst/>
              </a:prstGeom>
              <a:blipFill>
                <a:blip r:embed="rId9"/>
                <a:stretch>
                  <a:fillRect l="-6215" r="-226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A8A37FD-ABF7-12C6-FB84-F34EF9BF451C}"/>
                  </a:ext>
                </a:extLst>
              </p:cNvPr>
              <p:cNvSpPr txBox="1"/>
              <p:nvPr/>
            </p:nvSpPr>
            <p:spPr>
              <a:xfrm>
                <a:off x="2865599" y="2428457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A8A37FD-ABF7-12C6-FB84-F34EF9BF45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599" y="2428457"/>
                <a:ext cx="1079911" cy="369332"/>
              </a:xfrm>
              <a:prstGeom prst="rect">
                <a:avLst/>
              </a:prstGeom>
              <a:blipFill>
                <a:blip r:embed="rId10"/>
                <a:stretch>
                  <a:fillRect l="-6215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DA2D8B40-15C7-3863-8059-E028977A73D4}"/>
                  </a:ext>
                </a:extLst>
              </p:cNvPr>
              <p:cNvSpPr txBox="1"/>
              <p:nvPr/>
            </p:nvSpPr>
            <p:spPr>
              <a:xfrm>
                <a:off x="2865599" y="3183226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DA2D8B40-15C7-3863-8059-E028977A7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599" y="3183226"/>
                <a:ext cx="1079911" cy="369332"/>
              </a:xfrm>
              <a:prstGeom prst="rect">
                <a:avLst/>
              </a:prstGeom>
              <a:blipFill>
                <a:blip r:embed="rId11"/>
                <a:stretch>
                  <a:fillRect l="-6215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51190FD-1AB6-8AC1-D035-C6162F92F37C}"/>
                  </a:ext>
                </a:extLst>
              </p:cNvPr>
              <p:cNvSpPr txBox="1"/>
              <p:nvPr/>
            </p:nvSpPr>
            <p:spPr>
              <a:xfrm>
                <a:off x="5063545" y="1670014"/>
                <a:ext cx="124982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51190FD-1AB6-8AC1-D035-C6162F92F3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545" y="1670014"/>
                <a:ext cx="1249829" cy="369332"/>
              </a:xfrm>
              <a:prstGeom prst="rect">
                <a:avLst/>
              </a:prstGeom>
              <a:blipFill>
                <a:blip r:embed="rId12"/>
                <a:stretch>
                  <a:fillRect l="-5366" r="-1951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6D4F0D4-1E32-D2FD-7ACB-D01ABA078C0F}"/>
                  </a:ext>
                </a:extLst>
              </p:cNvPr>
              <p:cNvSpPr txBox="1"/>
              <p:nvPr/>
            </p:nvSpPr>
            <p:spPr>
              <a:xfrm>
                <a:off x="5063544" y="2426620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×8=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6D4F0D4-1E32-D2FD-7ACB-D01ABA078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544" y="2426620"/>
                <a:ext cx="1079911" cy="369332"/>
              </a:xfrm>
              <a:prstGeom prst="rect">
                <a:avLst/>
              </a:prstGeom>
              <a:blipFill>
                <a:blip r:embed="rId13"/>
                <a:stretch>
                  <a:fillRect l="-6780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8AFE33E4-19D0-3944-8E48-E7ECDDD255E2}"/>
                  </a:ext>
                </a:extLst>
              </p:cNvPr>
              <p:cNvSpPr txBox="1"/>
              <p:nvPr/>
            </p:nvSpPr>
            <p:spPr>
              <a:xfrm>
                <a:off x="5063543" y="3183226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8AFE33E4-19D0-3944-8E48-E7ECDDD25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543" y="3183226"/>
                <a:ext cx="1079911" cy="369332"/>
              </a:xfrm>
              <a:prstGeom prst="rect">
                <a:avLst/>
              </a:prstGeom>
              <a:blipFill>
                <a:blip r:embed="rId14"/>
                <a:stretch>
                  <a:fillRect l="-6780" r="-226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540EA960-059D-1E17-A682-E3F762D893EC}"/>
                  </a:ext>
                </a:extLst>
              </p:cNvPr>
              <p:cNvSpPr txBox="1"/>
              <p:nvPr/>
            </p:nvSpPr>
            <p:spPr>
              <a:xfrm>
                <a:off x="7188731" y="1670014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540EA960-059D-1E17-A682-E3F762D89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731" y="1670014"/>
                <a:ext cx="1079911" cy="369332"/>
              </a:xfrm>
              <a:prstGeom prst="rect">
                <a:avLst/>
              </a:prstGeom>
              <a:blipFill>
                <a:blip r:embed="rId15"/>
                <a:stretch>
                  <a:fillRect l="-6215" r="-226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A44B79E0-A169-84CB-20D9-D4BBE6CB7FC0}"/>
                  </a:ext>
                </a:extLst>
              </p:cNvPr>
              <p:cNvSpPr txBox="1"/>
              <p:nvPr/>
            </p:nvSpPr>
            <p:spPr>
              <a:xfrm>
                <a:off x="7188730" y="2426620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A44B79E0-A169-84CB-20D9-D4BBE6CB7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730" y="2426620"/>
                <a:ext cx="1079911" cy="369332"/>
              </a:xfrm>
              <a:prstGeom prst="rect">
                <a:avLst/>
              </a:prstGeom>
              <a:blipFill>
                <a:blip r:embed="rId16"/>
                <a:stretch>
                  <a:fillRect l="-6215" r="-2260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EA3FB9A-9414-AA3B-5B36-AA3916615B2B}"/>
                  </a:ext>
                </a:extLst>
              </p:cNvPr>
              <p:cNvSpPr txBox="1"/>
              <p:nvPr/>
            </p:nvSpPr>
            <p:spPr>
              <a:xfrm>
                <a:off x="7188730" y="3183226"/>
                <a:ext cx="1079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EA3FB9A-9414-AA3B-5B36-AA3916615B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730" y="3183226"/>
                <a:ext cx="1079911" cy="369332"/>
              </a:xfrm>
              <a:prstGeom prst="rect">
                <a:avLst/>
              </a:prstGeom>
              <a:blipFill>
                <a:blip r:embed="rId17"/>
                <a:stretch>
                  <a:fillRect l="-6780" r="-2260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401A191C-F360-0052-6E76-A59937832827}"/>
                  </a:ext>
                </a:extLst>
              </p:cNvPr>
              <p:cNvSpPr txBox="1"/>
              <p:nvPr/>
            </p:nvSpPr>
            <p:spPr>
              <a:xfrm>
                <a:off x="1772172" y="1670014"/>
                <a:ext cx="23884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401A191C-F360-0052-6E76-A599378328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172" y="1670014"/>
                <a:ext cx="238848" cy="369332"/>
              </a:xfrm>
              <a:prstGeom prst="rect">
                <a:avLst/>
              </a:prstGeom>
              <a:blipFill>
                <a:blip r:embed="rId18"/>
                <a:stretch>
                  <a:fillRect l="-30769" r="-30769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35B8BDDE-D3C2-229B-E880-BE51E5959A2F}"/>
                  </a:ext>
                </a:extLst>
              </p:cNvPr>
              <p:cNvSpPr txBox="1"/>
              <p:nvPr/>
            </p:nvSpPr>
            <p:spPr>
              <a:xfrm>
                <a:off x="1786411" y="2426620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35B8BDDE-D3C2-229B-E880-BE51E5959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411" y="2426620"/>
                <a:ext cx="408766" cy="369332"/>
              </a:xfrm>
              <a:prstGeom prst="rect">
                <a:avLst/>
              </a:prstGeom>
              <a:blipFill>
                <a:blip r:embed="rId19"/>
                <a:stretch>
                  <a:fillRect l="-16418" r="-19403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EA5BC541-6FA9-0D34-1C7A-D83F2FCEB415}"/>
                  </a:ext>
                </a:extLst>
              </p:cNvPr>
              <p:cNvSpPr txBox="1"/>
              <p:nvPr/>
            </p:nvSpPr>
            <p:spPr>
              <a:xfrm>
                <a:off x="1756858" y="3183226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EA5BC541-6FA9-0D34-1C7A-D83F2FCEB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6858" y="3183226"/>
                <a:ext cx="408766" cy="369332"/>
              </a:xfrm>
              <a:prstGeom prst="rect">
                <a:avLst/>
              </a:prstGeom>
              <a:blipFill>
                <a:blip r:embed="rId20"/>
                <a:stretch>
                  <a:fillRect l="-16418" r="-19403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11FFE205-8B6B-3B0B-56DC-1C72CDFF7181}"/>
                  </a:ext>
                </a:extLst>
              </p:cNvPr>
              <p:cNvSpPr txBox="1"/>
              <p:nvPr/>
            </p:nvSpPr>
            <p:spPr>
              <a:xfrm>
                <a:off x="3893646" y="1670014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11FFE205-8B6B-3B0B-56DC-1C72CDFF7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46" y="1670014"/>
                <a:ext cx="408766" cy="369332"/>
              </a:xfrm>
              <a:prstGeom prst="rect">
                <a:avLst/>
              </a:prstGeom>
              <a:blipFill>
                <a:blip r:embed="rId21"/>
                <a:stretch>
                  <a:fillRect l="-17910" r="-1791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6C89D6C9-3C99-1601-8C7B-643890ADF921}"/>
                  </a:ext>
                </a:extLst>
              </p:cNvPr>
              <p:cNvSpPr txBox="1"/>
              <p:nvPr/>
            </p:nvSpPr>
            <p:spPr>
              <a:xfrm>
                <a:off x="3983802" y="2426620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6C89D6C9-3C99-1601-8C7B-643890ADF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802" y="2426620"/>
                <a:ext cx="238847" cy="369332"/>
              </a:xfrm>
              <a:prstGeom prst="rect">
                <a:avLst/>
              </a:prstGeom>
              <a:blipFill>
                <a:blip r:embed="rId22"/>
                <a:stretch>
                  <a:fillRect l="-30769" r="-30769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AFE02F38-AC29-B06D-6343-40908DA64391}"/>
                  </a:ext>
                </a:extLst>
              </p:cNvPr>
              <p:cNvSpPr txBox="1"/>
              <p:nvPr/>
            </p:nvSpPr>
            <p:spPr>
              <a:xfrm>
                <a:off x="3983802" y="3183226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27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AFE02F38-AC29-B06D-6343-40908DA64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802" y="3183226"/>
                <a:ext cx="408766" cy="369332"/>
              </a:xfrm>
              <a:prstGeom prst="rect">
                <a:avLst/>
              </a:prstGeom>
              <a:blipFill>
                <a:blip r:embed="rId23"/>
                <a:stretch>
                  <a:fillRect l="-17910" r="-1791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9F32E2A4-D31C-1A53-580E-445F759CCC73}"/>
                  </a:ext>
                </a:extLst>
              </p:cNvPr>
              <p:cNvSpPr txBox="1"/>
              <p:nvPr/>
            </p:nvSpPr>
            <p:spPr>
              <a:xfrm>
                <a:off x="6313373" y="1670014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9F32E2A4-D31C-1A53-580E-445F759CC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3373" y="1670014"/>
                <a:ext cx="408766" cy="369332"/>
              </a:xfrm>
              <a:prstGeom prst="rect">
                <a:avLst/>
              </a:prstGeom>
              <a:blipFill>
                <a:blip r:embed="rId24"/>
                <a:stretch>
                  <a:fillRect l="-17910" r="-1791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FB8313E9-FC59-2C24-9520-22E550C7025B}"/>
                  </a:ext>
                </a:extLst>
              </p:cNvPr>
              <p:cNvSpPr txBox="1"/>
              <p:nvPr/>
            </p:nvSpPr>
            <p:spPr>
              <a:xfrm>
                <a:off x="6172368" y="2426620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FB8313E9-FC59-2C24-9520-22E550C70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368" y="2426620"/>
                <a:ext cx="408766" cy="369332"/>
              </a:xfrm>
              <a:prstGeom prst="rect">
                <a:avLst/>
              </a:prstGeom>
              <a:blipFill>
                <a:blip r:embed="rId25"/>
                <a:stretch>
                  <a:fillRect l="-17910" r="-1791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A83AB799-5A64-6AEA-41C3-FCB8EF7CD531}"/>
                  </a:ext>
                </a:extLst>
              </p:cNvPr>
              <p:cNvSpPr txBox="1"/>
              <p:nvPr/>
            </p:nvSpPr>
            <p:spPr>
              <a:xfrm>
                <a:off x="6164390" y="3183226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A83AB799-5A64-6AEA-41C3-FCB8EF7CD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4390" y="3183226"/>
                <a:ext cx="238847" cy="369332"/>
              </a:xfrm>
              <a:prstGeom prst="rect">
                <a:avLst/>
              </a:prstGeom>
              <a:blipFill>
                <a:blip r:embed="rId26"/>
                <a:stretch>
                  <a:fillRect l="-28205" r="-33333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7DA365DD-2B6E-E2C9-C0C9-0873E0206721}"/>
                  </a:ext>
                </a:extLst>
              </p:cNvPr>
              <p:cNvSpPr txBox="1"/>
              <p:nvPr/>
            </p:nvSpPr>
            <p:spPr>
              <a:xfrm>
                <a:off x="8268641" y="1657040"/>
                <a:ext cx="2388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7DA365DD-2B6E-E2C9-C0C9-0873E0206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8641" y="1657040"/>
                <a:ext cx="238847" cy="369332"/>
              </a:xfrm>
              <a:prstGeom prst="rect">
                <a:avLst/>
              </a:prstGeom>
              <a:blipFill>
                <a:blip r:embed="rId27"/>
                <a:stretch>
                  <a:fillRect l="-27500" r="-3000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72BD1E1F-5BF7-A3EC-06F1-02593E91EC64}"/>
                  </a:ext>
                </a:extLst>
              </p:cNvPr>
              <p:cNvSpPr txBox="1"/>
              <p:nvPr/>
            </p:nvSpPr>
            <p:spPr>
              <a:xfrm>
                <a:off x="8297554" y="2420133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72BD1E1F-5BF7-A3EC-06F1-02593E91E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554" y="2420133"/>
                <a:ext cx="408766" cy="369332"/>
              </a:xfrm>
              <a:prstGeom prst="rect">
                <a:avLst/>
              </a:prstGeom>
              <a:blipFill>
                <a:blip r:embed="rId28"/>
                <a:stretch>
                  <a:fillRect l="-17910" r="-20896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DFFB6E08-8614-12CF-AC57-16E978694AB1}"/>
                  </a:ext>
                </a:extLst>
              </p:cNvPr>
              <p:cNvSpPr txBox="1"/>
              <p:nvPr/>
            </p:nvSpPr>
            <p:spPr>
              <a:xfrm>
                <a:off x="8297554" y="3183226"/>
                <a:ext cx="40876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DFFB6E08-8614-12CF-AC57-16E978694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554" y="3183226"/>
                <a:ext cx="408766" cy="369332"/>
              </a:xfrm>
              <a:prstGeom prst="rect">
                <a:avLst/>
              </a:prstGeom>
              <a:blipFill>
                <a:blip r:embed="rId29"/>
                <a:stretch>
                  <a:fillRect l="-17910" r="-20896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1987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200">
        <p:fade/>
      </p:transition>
    </mc:Choice>
    <mc:Fallback xmlns="">
      <p:transition spd="med" advTm="372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63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3">
            <a:extLst>
              <a:ext uri="{FF2B5EF4-FFF2-40B4-BE49-F238E27FC236}">
                <a16:creationId xmlns:a16="http://schemas.microsoft.com/office/drawing/2014/main" id="{2E8A27E1-E282-3713-8937-118F37742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396" y="206554"/>
            <a:ext cx="741435" cy="741435"/>
          </a:xfrm>
          <a:prstGeom prst="rect">
            <a:avLst/>
          </a:prstGeom>
        </p:spPr>
      </p:pic>
      <p:sp>
        <p:nvSpPr>
          <p:cNvPr id="249" name="Hộp Văn bản 248">
            <a:extLst>
              <a:ext uri="{FF2B5EF4-FFF2-40B4-BE49-F238E27FC236}">
                <a16:creationId xmlns:a16="http://schemas.microsoft.com/office/drawing/2014/main" id="{40F8EC19-E46A-30B4-98F9-6B472DFAD72A}"/>
              </a:ext>
            </a:extLst>
          </p:cNvPr>
          <p:cNvSpPr txBox="1"/>
          <p:nvPr/>
        </p:nvSpPr>
        <p:spPr>
          <a:xfrm>
            <a:off x="945495" y="320564"/>
            <a:ext cx="1048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Hộp Văn bản 262">
                <a:extLst>
                  <a:ext uri="{FF2B5EF4-FFF2-40B4-BE49-F238E27FC236}">
                    <a16:creationId xmlns:a16="http://schemas.microsoft.com/office/drawing/2014/main" id="{955C8C53-2EF4-FDE9-D2DF-AA3B67E8C6D0}"/>
                  </a:ext>
                </a:extLst>
              </p:cNvPr>
              <p:cNvSpPr txBox="1"/>
              <p:nvPr/>
            </p:nvSpPr>
            <p:spPr>
              <a:xfrm>
                <a:off x="670405" y="1597525"/>
                <a:ext cx="145866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𝑘𝑔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3" name="Hộp Văn bản 262">
                <a:extLst>
                  <a:ext uri="{FF2B5EF4-FFF2-40B4-BE49-F238E27FC236}">
                    <a16:creationId xmlns:a16="http://schemas.microsoft.com/office/drawing/2014/main" id="{955C8C53-2EF4-FDE9-D2DF-AA3B67E8C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05" y="1597525"/>
                <a:ext cx="1458669" cy="369332"/>
              </a:xfrm>
              <a:prstGeom prst="rect">
                <a:avLst/>
              </a:prstGeom>
              <a:blipFill>
                <a:blip r:embed="rId6"/>
                <a:stretch>
                  <a:fillRect l="-6695" r="-1255" b="-377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4" name="Hộp Văn bản 263">
                <a:extLst>
                  <a:ext uri="{FF2B5EF4-FFF2-40B4-BE49-F238E27FC236}">
                    <a16:creationId xmlns:a16="http://schemas.microsoft.com/office/drawing/2014/main" id="{C4C5F22E-B61E-DA6D-CC88-D620120AF906}"/>
                  </a:ext>
                </a:extLst>
              </p:cNvPr>
              <p:cNvSpPr txBox="1"/>
              <p:nvPr/>
            </p:nvSpPr>
            <p:spPr>
              <a:xfrm>
                <a:off x="712024" y="2555436"/>
                <a:ext cx="153721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𝑑𝑚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4" name="Hộp Văn bản 263">
                <a:extLst>
                  <a:ext uri="{FF2B5EF4-FFF2-40B4-BE49-F238E27FC236}">
                    <a16:creationId xmlns:a16="http://schemas.microsoft.com/office/drawing/2014/main" id="{C4C5F22E-B61E-DA6D-CC88-D620120AF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24" y="2555436"/>
                <a:ext cx="1537216" cy="369332"/>
              </a:xfrm>
              <a:prstGeom prst="rect">
                <a:avLst/>
              </a:prstGeom>
              <a:blipFill>
                <a:blip r:embed="rId7"/>
                <a:stretch>
                  <a:fillRect l="-3968" r="-119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5" name="Hộp Văn bản 264">
                <a:extLst>
                  <a:ext uri="{FF2B5EF4-FFF2-40B4-BE49-F238E27FC236}">
                    <a16:creationId xmlns:a16="http://schemas.microsoft.com/office/drawing/2014/main" id="{54752BAF-C6FC-504A-5B73-A2456E827108}"/>
                  </a:ext>
                </a:extLst>
              </p:cNvPr>
              <p:cNvSpPr txBox="1"/>
              <p:nvPr/>
            </p:nvSpPr>
            <p:spPr>
              <a:xfrm>
                <a:off x="3437417" y="1602204"/>
                <a:ext cx="13592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×8=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5" name="Hộp Văn bản 264">
                <a:extLst>
                  <a:ext uri="{FF2B5EF4-FFF2-40B4-BE49-F238E27FC236}">
                    <a16:creationId xmlns:a16="http://schemas.microsoft.com/office/drawing/2014/main" id="{54752BAF-C6FC-504A-5B73-A2456E827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7417" y="1602204"/>
                <a:ext cx="1359283" cy="369332"/>
              </a:xfrm>
              <a:prstGeom prst="rect">
                <a:avLst/>
              </a:prstGeom>
              <a:blipFill>
                <a:blip r:embed="rId8"/>
                <a:stretch>
                  <a:fillRect l="-4484" r="-134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6" name="Hộp Văn bản 265">
                <a:extLst>
                  <a:ext uri="{FF2B5EF4-FFF2-40B4-BE49-F238E27FC236}">
                    <a16:creationId xmlns:a16="http://schemas.microsoft.com/office/drawing/2014/main" id="{05436141-F6F7-E9C8-00E9-F0C0CFEF2FCF}"/>
                  </a:ext>
                </a:extLst>
              </p:cNvPr>
              <p:cNvSpPr txBox="1"/>
              <p:nvPr/>
            </p:nvSpPr>
            <p:spPr>
              <a:xfrm>
                <a:off x="3437417" y="2552172"/>
                <a:ext cx="15292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6" name="Hộp Văn bản 265">
                <a:extLst>
                  <a:ext uri="{FF2B5EF4-FFF2-40B4-BE49-F238E27FC236}">
                    <a16:creationId xmlns:a16="http://schemas.microsoft.com/office/drawing/2014/main" id="{05436141-F6F7-E9C8-00E9-F0C0CFEF2F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7417" y="2552172"/>
                <a:ext cx="1529201" cy="369332"/>
              </a:xfrm>
              <a:prstGeom prst="rect">
                <a:avLst/>
              </a:prstGeom>
              <a:blipFill>
                <a:blip r:embed="rId9"/>
                <a:stretch>
                  <a:fillRect l="-3984" r="-797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7" name="Hộp Văn bản 266">
                <a:extLst>
                  <a:ext uri="{FF2B5EF4-FFF2-40B4-BE49-F238E27FC236}">
                    <a16:creationId xmlns:a16="http://schemas.microsoft.com/office/drawing/2014/main" id="{FD61B571-7BD6-FA02-19B8-191A11B8ED67}"/>
                  </a:ext>
                </a:extLst>
              </p:cNvPr>
              <p:cNvSpPr txBox="1"/>
              <p:nvPr/>
            </p:nvSpPr>
            <p:spPr>
              <a:xfrm>
                <a:off x="6105043" y="1609348"/>
                <a:ext cx="120347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×7=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7" name="Hộp Văn bản 266">
                <a:extLst>
                  <a:ext uri="{FF2B5EF4-FFF2-40B4-BE49-F238E27FC236}">
                    <a16:creationId xmlns:a16="http://schemas.microsoft.com/office/drawing/2014/main" id="{FD61B571-7BD6-FA02-19B8-191A11B8E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5043" y="1609348"/>
                <a:ext cx="1203471" cy="369332"/>
              </a:xfrm>
              <a:prstGeom prst="rect">
                <a:avLst/>
              </a:prstGeom>
              <a:blipFill>
                <a:blip r:embed="rId10"/>
                <a:stretch>
                  <a:fillRect l="-4545" r="-1010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8" name="Hộp Văn bản 267">
                <a:extLst>
                  <a:ext uri="{FF2B5EF4-FFF2-40B4-BE49-F238E27FC236}">
                    <a16:creationId xmlns:a16="http://schemas.microsoft.com/office/drawing/2014/main" id="{3C0D43BB-E993-48AA-562F-D79D3871554D}"/>
                  </a:ext>
                </a:extLst>
              </p:cNvPr>
              <p:cNvSpPr txBox="1"/>
              <p:nvPr/>
            </p:nvSpPr>
            <p:spPr>
              <a:xfrm>
                <a:off x="6108060" y="2552172"/>
                <a:ext cx="17872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8" name="Hộp Văn bản 267">
                <a:extLst>
                  <a:ext uri="{FF2B5EF4-FFF2-40B4-BE49-F238E27FC236}">
                    <a16:creationId xmlns:a16="http://schemas.microsoft.com/office/drawing/2014/main" id="{3C0D43BB-E993-48AA-562F-D79D38715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060" y="2552172"/>
                <a:ext cx="1787284" cy="369332"/>
              </a:xfrm>
              <a:prstGeom prst="rect">
                <a:avLst/>
              </a:prstGeom>
              <a:blipFill>
                <a:blip r:embed="rId11"/>
                <a:stretch>
                  <a:fillRect l="-3413" r="-1024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9" name="Hộp Văn bản 268">
                <a:extLst>
                  <a:ext uri="{FF2B5EF4-FFF2-40B4-BE49-F238E27FC236}">
                    <a16:creationId xmlns:a16="http://schemas.microsoft.com/office/drawing/2014/main" id="{16A08248-3A6F-FA42-6717-556A5FF96FC2}"/>
                  </a:ext>
                </a:extLst>
              </p:cNvPr>
              <p:cNvSpPr txBox="1"/>
              <p:nvPr/>
            </p:nvSpPr>
            <p:spPr>
              <a:xfrm>
                <a:off x="2129074" y="1594371"/>
                <a:ext cx="61760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𝑘𝑔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9" name="Hộp Văn bản 268">
                <a:extLst>
                  <a:ext uri="{FF2B5EF4-FFF2-40B4-BE49-F238E27FC236}">
                    <a16:creationId xmlns:a16="http://schemas.microsoft.com/office/drawing/2014/main" id="{16A08248-3A6F-FA42-6717-556A5FF96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9074" y="1594371"/>
                <a:ext cx="617605" cy="369332"/>
              </a:xfrm>
              <a:prstGeom prst="rect">
                <a:avLst/>
              </a:prstGeom>
              <a:blipFill>
                <a:blip r:embed="rId12"/>
                <a:stretch>
                  <a:fillRect l="-9804" r="-15686" b="-3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0" name="Hộp Văn bản 269">
                <a:extLst>
                  <a:ext uri="{FF2B5EF4-FFF2-40B4-BE49-F238E27FC236}">
                    <a16:creationId xmlns:a16="http://schemas.microsoft.com/office/drawing/2014/main" id="{84A0F34F-17D1-3FD8-6B00-39321ABF7E04}"/>
                  </a:ext>
                </a:extLst>
              </p:cNvPr>
              <p:cNvSpPr txBox="1"/>
              <p:nvPr/>
            </p:nvSpPr>
            <p:spPr>
              <a:xfrm>
                <a:off x="2250599" y="2552172"/>
                <a:ext cx="86607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𝑑𝑚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0" name="Hộp Văn bản 269">
                <a:extLst>
                  <a:ext uri="{FF2B5EF4-FFF2-40B4-BE49-F238E27FC236}">
                    <a16:creationId xmlns:a16="http://schemas.microsoft.com/office/drawing/2014/main" id="{84A0F34F-17D1-3FD8-6B00-39321ABF7E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9" y="2552172"/>
                <a:ext cx="866071" cy="369332"/>
              </a:xfrm>
              <a:prstGeom prst="rect">
                <a:avLst/>
              </a:prstGeom>
              <a:blipFill>
                <a:blip r:embed="rId13"/>
                <a:stretch>
                  <a:fillRect l="-6338" r="-7746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1" name="Hộp Văn bản 270">
                <a:extLst>
                  <a:ext uri="{FF2B5EF4-FFF2-40B4-BE49-F238E27FC236}">
                    <a16:creationId xmlns:a16="http://schemas.microsoft.com/office/drawing/2014/main" id="{E69B8FC6-3658-7E5C-9C3C-8B6615E11B22}"/>
                  </a:ext>
                </a:extLst>
              </p:cNvPr>
              <p:cNvSpPr txBox="1"/>
              <p:nvPr/>
            </p:nvSpPr>
            <p:spPr>
              <a:xfrm>
                <a:off x="4796700" y="1594371"/>
                <a:ext cx="6881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1" name="Hộp Văn bản 270">
                <a:extLst>
                  <a:ext uri="{FF2B5EF4-FFF2-40B4-BE49-F238E27FC236}">
                    <a16:creationId xmlns:a16="http://schemas.microsoft.com/office/drawing/2014/main" id="{E69B8FC6-3658-7E5C-9C3C-8B6615E11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700" y="1594371"/>
                <a:ext cx="688137" cy="369332"/>
              </a:xfrm>
              <a:prstGeom prst="rect">
                <a:avLst/>
              </a:prstGeom>
              <a:blipFill>
                <a:blip r:embed="rId14"/>
                <a:stretch>
                  <a:fillRect l="-9735" r="-7965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Hộp Văn bản 271">
                <a:extLst>
                  <a:ext uri="{FF2B5EF4-FFF2-40B4-BE49-F238E27FC236}">
                    <a16:creationId xmlns:a16="http://schemas.microsoft.com/office/drawing/2014/main" id="{E1B96FF1-C7E8-E5B1-F7B7-80D6AA50CF29}"/>
                  </a:ext>
                </a:extLst>
              </p:cNvPr>
              <p:cNvSpPr txBox="1"/>
              <p:nvPr/>
            </p:nvSpPr>
            <p:spPr>
              <a:xfrm>
                <a:off x="4978562" y="2552172"/>
                <a:ext cx="85805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𝑘𝑚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2" name="Hộp Văn bản 271">
                <a:extLst>
                  <a:ext uri="{FF2B5EF4-FFF2-40B4-BE49-F238E27FC236}">
                    <a16:creationId xmlns:a16="http://schemas.microsoft.com/office/drawing/2014/main" id="{E1B96FF1-C7E8-E5B1-F7B7-80D6AA50C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8562" y="2552172"/>
                <a:ext cx="858055" cy="369332"/>
              </a:xfrm>
              <a:prstGeom prst="rect">
                <a:avLst/>
              </a:prstGeom>
              <a:blipFill>
                <a:blip r:embed="rId15"/>
                <a:stretch>
                  <a:fillRect l="-7143" r="-7857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Hộp Văn bản 272">
                <a:extLst>
                  <a:ext uri="{FF2B5EF4-FFF2-40B4-BE49-F238E27FC236}">
                    <a16:creationId xmlns:a16="http://schemas.microsoft.com/office/drawing/2014/main" id="{488A2702-FE68-BA64-C139-4D132BE4517E}"/>
                  </a:ext>
                </a:extLst>
              </p:cNvPr>
              <p:cNvSpPr txBox="1"/>
              <p:nvPr/>
            </p:nvSpPr>
            <p:spPr>
              <a:xfrm>
                <a:off x="7274722" y="1582356"/>
                <a:ext cx="5323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3" name="Hộp Văn bản 272">
                <a:extLst>
                  <a:ext uri="{FF2B5EF4-FFF2-40B4-BE49-F238E27FC236}">
                    <a16:creationId xmlns:a16="http://schemas.microsoft.com/office/drawing/2014/main" id="{488A2702-FE68-BA64-C139-4D132BE45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4722" y="1582356"/>
                <a:ext cx="532325" cy="369332"/>
              </a:xfrm>
              <a:prstGeom prst="rect">
                <a:avLst/>
              </a:prstGeom>
              <a:blipFill>
                <a:blip r:embed="rId16"/>
                <a:stretch>
                  <a:fillRect l="-12500" r="-10227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4" name="Hộp Văn bản 273">
                <a:extLst>
                  <a:ext uri="{FF2B5EF4-FFF2-40B4-BE49-F238E27FC236}">
                    <a16:creationId xmlns:a16="http://schemas.microsoft.com/office/drawing/2014/main" id="{2EE72848-0B0A-BF81-60D5-05243EFF1ED4}"/>
                  </a:ext>
                </a:extLst>
              </p:cNvPr>
              <p:cNvSpPr txBox="1"/>
              <p:nvPr/>
            </p:nvSpPr>
            <p:spPr>
              <a:xfrm>
                <a:off x="7891876" y="2530451"/>
                <a:ext cx="94622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4" name="Hộp Văn bản 273">
                <a:extLst>
                  <a:ext uri="{FF2B5EF4-FFF2-40B4-BE49-F238E27FC236}">
                    <a16:creationId xmlns:a16="http://schemas.microsoft.com/office/drawing/2014/main" id="{2EE72848-0B0A-BF81-60D5-05243EFF1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1876" y="2530451"/>
                <a:ext cx="946221" cy="369332"/>
              </a:xfrm>
              <a:prstGeom prst="rect">
                <a:avLst/>
              </a:prstGeom>
              <a:blipFill>
                <a:blip r:embed="rId17"/>
                <a:stretch>
                  <a:fillRect l="-6452" r="-3226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5616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776">
        <p:fade/>
      </p:transition>
    </mc:Choice>
    <mc:Fallback xmlns="">
      <p:transition spd="med" advTm="287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" grpId="0"/>
      <p:bldP spid="270" grpId="0"/>
      <p:bldP spid="271" grpId="0"/>
      <p:bldP spid="272" grpId="0"/>
      <p:bldP spid="273" grpId="0"/>
      <p:bldP spid="2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5" name="Google Shape;4475;p54"/>
          <p:cNvSpPr/>
          <p:nvPr/>
        </p:nvSpPr>
        <p:spPr>
          <a:xfrm>
            <a:off x="212071" y="2157336"/>
            <a:ext cx="790586" cy="434214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6" name="Google Shape;4476;p54"/>
          <p:cNvSpPr/>
          <p:nvPr/>
        </p:nvSpPr>
        <p:spPr>
          <a:xfrm>
            <a:off x="1396056" y="514436"/>
            <a:ext cx="6069875" cy="769090"/>
          </a:xfrm>
          <a:custGeom>
            <a:avLst/>
            <a:gdLst/>
            <a:ahLst/>
            <a:cxnLst/>
            <a:rect l="l" t="t" r="r" b="b"/>
            <a:pathLst>
              <a:path w="54156" h="9156" extrusionOk="0">
                <a:moveTo>
                  <a:pt x="4389" y="4119"/>
                </a:moveTo>
                <a:lnTo>
                  <a:pt x="4389" y="4119"/>
                </a:lnTo>
                <a:lnTo>
                  <a:pt x="4137" y="4011"/>
                </a:lnTo>
                <a:lnTo>
                  <a:pt x="3490" y="3705"/>
                </a:lnTo>
                <a:lnTo>
                  <a:pt x="2626" y="3274"/>
                </a:lnTo>
                <a:lnTo>
                  <a:pt x="2141" y="3022"/>
                </a:lnTo>
                <a:lnTo>
                  <a:pt x="1673" y="2752"/>
                </a:lnTo>
                <a:lnTo>
                  <a:pt x="1224" y="2482"/>
                </a:lnTo>
                <a:lnTo>
                  <a:pt x="810" y="2195"/>
                </a:lnTo>
                <a:lnTo>
                  <a:pt x="630" y="2051"/>
                </a:lnTo>
                <a:lnTo>
                  <a:pt x="468" y="1907"/>
                </a:lnTo>
                <a:lnTo>
                  <a:pt x="324" y="1763"/>
                </a:lnTo>
                <a:lnTo>
                  <a:pt x="216" y="1619"/>
                </a:lnTo>
                <a:lnTo>
                  <a:pt x="108" y="1475"/>
                </a:lnTo>
                <a:lnTo>
                  <a:pt x="55" y="1349"/>
                </a:lnTo>
                <a:lnTo>
                  <a:pt x="19" y="1223"/>
                </a:lnTo>
                <a:lnTo>
                  <a:pt x="1" y="1098"/>
                </a:lnTo>
                <a:lnTo>
                  <a:pt x="37" y="972"/>
                </a:lnTo>
                <a:lnTo>
                  <a:pt x="108" y="864"/>
                </a:lnTo>
                <a:lnTo>
                  <a:pt x="234" y="774"/>
                </a:lnTo>
                <a:lnTo>
                  <a:pt x="378" y="666"/>
                </a:lnTo>
                <a:lnTo>
                  <a:pt x="378" y="666"/>
                </a:lnTo>
                <a:lnTo>
                  <a:pt x="504" y="630"/>
                </a:lnTo>
                <a:lnTo>
                  <a:pt x="666" y="576"/>
                </a:lnTo>
                <a:lnTo>
                  <a:pt x="1188" y="504"/>
                </a:lnTo>
                <a:lnTo>
                  <a:pt x="1907" y="432"/>
                </a:lnTo>
                <a:lnTo>
                  <a:pt x="2806" y="360"/>
                </a:lnTo>
                <a:lnTo>
                  <a:pt x="3885" y="288"/>
                </a:lnTo>
                <a:lnTo>
                  <a:pt x="5144" y="234"/>
                </a:lnTo>
                <a:lnTo>
                  <a:pt x="6547" y="180"/>
                </a:lnTo>
                <a:lnTo>
                  <a:pt x="8076" y="126"/>
                </a:lnTo>
                <a:lnTo>
                  <a:pt x="11511" y="54"/>
                </a:lnTo>
                <a:lnTo>
                  <a:pt x="15342" y="18"/>
                </a:lnTo>
                <a:lnTo>
                  <a:pt x="19443" y="0"/>
                </a:lnTo>
                <a:lnTo>
                  <a:pt x="23724" y="18"/>
                </a:lnTo>
                <a:lnTo>
                  <a:pt x="28076" y="54"/>
                </a:lnTo>
                <a:lnTo>
                  <a:pt x="32357" y="126"/>
                </a:lnTo>
                <a:lnTo>
                  <a:pt x="36511" y="216"/>
                </a:lnTo>
                <a:lnTo>
                  <a:pt x="40396" y="360"/>
                </a:lnTo>
                <a:lnTo>
                  <a:pt x="42213" y="432"/>
                </a:lnTo>
                <a:lnTo>
                  <a:pt x="43903" y="522"/>
                </a:lnTo>
                <a:lnTo>
                  <a:pt x="45504" y="612"/>
                </a:lnTo>
                <a:lnTo>
                  <a:pt x="46943" y="720"/>
                </a:lnTo>
                <a:lnTo>
                  <a:pt x="48256" y="828"/>
                </a:lnTo>
                <a:lnTo>
                  <a:pt x="49407" y="954"/>
                </a:lnTo>
                <a:lnTo>
                  <a:pt x="50378" y="1080"/>
                </a:lnTo>
                <a:lnTo>
                  <a:pt x="51170" y="1205"/>
                </a:lnTo>
                <a:lnTo>
                  <a:pt x="51170" y="1205"/>
                </a:lnTo>
                <a:lnTo>
                  <a:pt x="51817" y="1349"/>
                </a:lnTo>
                <a:lnTo>
                  <a:pt x="52375" y="1493"/>
                </a:lnTo>
                <a:lnTo>
                  <a:pt x="52842" y="1637"/>
                </a:lnTo>
                <a:lnTo>
                  <a:pt x="53238" y="1799"/>
                </a:lnTo>
                <a:lnTo>
                  <a:pt x="53544" y="1943"/>
                </a:lnTo>
                <a:lnTo>
                  <a:pt x="53795" y="2105"/>
                </a:lnTo>
                <a:lnTo>
                  <a:pt x="53975" y="2249"/>
                </a:lnTo>
                <a:lnTo>
                  <a:pt x="54029" y="2321"/>
                </a:lnTo>
                <a:lnTo>
                  <a:pt x="54083" y="2411"/>
                </a:lnTo>
                <a:lnTo>
                  <a:pt x="54119" y="2482"/>
                </a:lnTo>
                <a:lnTo>
                  <a:pt x="54137" y="2554"/>
                </a:lnTo>
                <a:lnTo>
                  <a:pt x="54155" y="2626"/>
                </a:lnTo>
                <a:lnTo>
                  <a:pt x="54137" y="2698"/>
                </a:lnTo>
                <a:lnTo>
                  <a:pt x="54137" y="2788"/>
                </a:lnTo>
                <a:lnTo>
                  <a:pt x="54101" y="2860"/>
                </a:lnTo>
                <a:lnTo>
                  <a:pt x="54011" y="3004"/>
                </a:lnTo>
                <a:lnTo>
                  <a:pt x="53885" y="3148"/>
                </a:lnTo>
                <a:lnTo>
                  <a:pt x="53723" y="3292"/>
                </a:lnTo>
                <a:lnTo>
                  <a:pt x="53526" y="3436"/>
                </a:lnTo>
                <a:lnTo>
                  <a:pt x="53310" y="3562"/>
                </a:lnTo>
                <a:lnTo>
                  <a:pt x="53076" y="3705"/>
                </a:lnTo>
                <a:lnTo>
                  <a:pt x="52806" y="3831"/>
                </a:lnTo>
                <a:lnTo>
                  <a:pt x="52267" y="4065"/>
                </a:lnTo>
                <a:lnTo>
                  <a:pt x="51691" y="4281"/>
                </a:lnTo>
                <a:lnTo>
                  <a:pt x="51152" y="4461"/>
                </a:lnTo>
                <a:lnTo>
                  <a:pt x="50666" y="4605"/>
                </a:lnTo>
                <a:lnTo>
                  <a:pt x="50288" y="4713"/>
                </a:lnTo>
                <a:lnTo>
                  <a:pt x="49929" y="4803"/>
                </a:lnTo>
                <a:lnTo>
                  <a:pt x="49929" y="4803"/>
                </a:lnTo>
                <a:lnTo>
                  <a:pt x="50162" y="4946"/>
                </a:lnTo>
                <a:lnTo>
                  <a:pt x="50774" y="5324"/>
                </a:lnTo>
                <a:lnTo>
                  <a:pt x="51170" y="5576"/>
                </a:lnTo>
                <a:lnTo>
                  <a:pt x="51601" y="5864"/>
                </a:lnTo>
                <a:lnTo>
                  <a:pt x="52051" y="6188"/>
                </a:lnTo>
                <a:lnTo>
                  <a:pt x="52482" y="6529"/>
                </a:lnTo>
                <a:lnTo>
                  <a:pt x="52896" y="6871"/>
                </a:lnTo>
                <a:lnTo>
                  <a:pt x="53274" y="7213"/>
                </a:lnTo>
                <a:lnTo>
                  <a:pt x="53436" y="7393"/>
                </a:lnTo>
                <a:lnTo>
                  <a:pt x="53580" y="7554"/>
                </a:lnTo>
                <a:lnTo>
                  <a:pt x="53688" y="7734"/>
                </a:lnTo>
                <a:lnTo>
                  <a:pt x="53795" y="7896"/>
                </a:lnTo>
                <a:lnTo>
                  <a:pt x="53867" y="8040"/>
                </a:lnTo>
                <a:lnTo>
                  <a:pt x="53903" y="8184"/>
                </a:lnTo>
                <a:lnTo>
                  <a:pt x="53921" y="8328"/>
                </a:lnTo>
                <a:lnTo>
                  <a:pt x="53903" y="8472"/>
                </a:lnTo>
                <a:lnTo>
                  <a:pt x="53849" y="8580"/>
                </a:lnTo>
                <a:lnTo>
                  <a:pt x="53759" y="8705"/>
                </a:lnTo>
                <a:lnTo>
                  <a:pt x="53616" y="8795"/>
                </a:lnTo>
                <a:lnTo>
                  <a:pt x="53454" y="8885"/>
                </a:lnTo>
                <a:lnTo>
                  <a:pt x="53454" y="8885"/>
                </a:lnTo>
                <a:lnTo>
                  <a:pt x="53220" y="8957"/>
                </a:lnTo>
                <a:lnTo>
                  <a:pt x="52896" y="9011"/>
                </a:lnTo>
                <a:lnTo>
                  <a:pt x="52518" y="9065"/>
                </a:lnTo>
                <a:lnTo>
                  <a:pt x="52069" y="9101"/>
                </a:lnTo>
                <a:lnTo>
                  <a:pt x="51565" y="9119"/>
                </a:lnTo>
                <a:lnTo>
                  <a:pt x="51008" y="9137"/>
                </a:lnTo>
                <a:lnTo>
                  <a:pt x="49695" y="9155"/>
                </a:lnTo>
                <a:lnTo>
                  <a:pt x="48202" y="9119"/>
                </a:lnTo>
                <a:lnTo>
                  <a:pt x="46547" y="9065"/>
                </a:lnTo>
                <a:lnTo>
                  <a:pt x="44731" y="8993"/>
                </a:lnTo>
                <a:lnTo>
                  <a:pt x="42824" y="8885"/>
                </a:lnTo>
                <a:lnTo>
                  <a:pt x="38742" y="8670"/>
                </a:lnTo>
                <a:lnTo>
                  <a:pt x="34533" y="8454"/>
                </a:lnTo>
                <a:lnTo>
                  <a:pt x="32447" y="8364"/>
                </a:lnTo>
                <a:lnTo>
                  <a:pt x="30396" y="8274"/>
                </a:lnTo>
                <a:lnTo>
                  <a:pt x="28436" y="8220"/>
                </a:lnTo>
                <a:lnTo>
                  <a:pt x="26583" y="8184"/>
                </a:lnTo>
                <a:lnTo>
                  <a:pt x="26583" y="8184"/>
                </a:lnTo>
                <a:lnTo>
                  <a:pt x="22914" y="8166"/>
                </a:lnTo>
                <a:lnTo>
                  <a:pt x="19587" y="8184"/>
                </a:lnTo>
                <a:lnTo>
                  <a:pt x="16601" y="8220"/>
                </a:lnTo>
                <a:lnTo>
                  <a:pt x="13921" y="8274"/>
                </a:lnTo>
                <a:lnTo>
                  <a:pt x="11547" y="8328"/>
                </a:lnTo>
                <a:lnTo>
                  <a:pt x="9479" y="8400"/>
                </a:lnTo>
                <a:lnTo>
                  <a:pt x="6134" y="8490"/>
                </a:lnTo>
                <a:lnTo>
                  <a:pt x="4839" y="8508"/>
                </a:lnTo>
                <a:lnTo>
                  <a:pt x="3778" y="8508"/>
                </a:lnTo>
                <a:lnTo>
                  <a:pt x="3328" y="8508"/>
                </a:lnTo>
                <a:lnTo>
                  <a:pt x="2950" y="8472"/>
                </a:lnTo>
                <a:lnTo>
                  <a:pt x="2608" y="8436"/>
                </a:lnTo>
                <a:lnTo>
                  <a:pt x="2321" y="8400"/>
                </a:lnTo>
                <a:lnTo>
                  <a:pt x="2087" y="8346"/>
                </a:lnTo>
                <a:lnTo>
                  <a:pt x="1907" y="8274"/>
                </a:lnTo>
                <a:lnTo>
                  <a:pt x="1763" y="8184"/>
                </a:lnTo>
                <a:lnTo>
                  <a:pt x="1655" y="8094"/>
                </a:lnTo>
                <a:lnTo>
                  <a:pt x="1637" y="8040"/>
                </a:lnTo>
                <a:lnTo>
                  <a:pt x="1601" y="7968"/>
                </a:lnTo>
                <a:lnTo>
                  <a:pt x="1601" y="7842"/>
                </a:lnTo>
                <a:lnTo>
                  <a:pt x="1619" y="7698"/>
                </a:lnTo>
                <a:lnTo>
                  <a:pt x="1691" y="7518"/>
                </a:lnTo>
                <a:lnTo>
                  <a:pt x="1691" y="7518"/>
                </a:lnTo>
                <a:lnTo>
                  <a:pt x="1889" y="7123"/>
                </a:lnTo>
                <a:lnTo>
                  <a:pt x="2105" y="6727"/>
                </a:lnTo>
                <a:lnTo>
                  <a:pt x="2321" y="6385"/>
                </a:lnTo>
                <a:lnTo>
                  <a:pt x="2555" y="6044"/>
                </a:lnTo>
                <a:lnTo>
                  <a:pt x="2770" y="5738"/>
                </a:lnTo>
                <a:lnTo>
                  <a:pt x="3004" y="5468"/>
                </a:lnTo>
                <a:lnTo>
                  <a:pt x="3220" y="5198"/>
                </a:lnTo>
                <a:lnTo>
                  <a:pt x="3436" y="4982"/>
                </a:lnTo>
                <a:lnTo>
                  <a:pt x="3814" y="4605"/>
                </a:lnTo>
                <a:lnTo>
                  <a:pt x="4119" y="4335"/>
                </a:lnTo>
                <a:lnTo>
                  <a:pt x="4389" y="4119"/>
                </a:lnTo>
                <a:lnTo>
                  <a:pt x="4389" y="411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dist="57150" dir="5400000" algn="bl" rotWithShape="0">
              <a:srgbClr val="B9E7F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4" name="Google Shape;4484;p54"/>
          <p:cNvSpPr/>
          <p:nvPr/>
        </p:nvSpPr>
        <p:spPr>
          <a:xfrm rot="10800000" flipH="1">
            <a:off x="7813688" y="410163"/>
            <a:ext cx="899286" cy="548131"/>
          </a:xfrm>
          <a:custGeom>
            <a:avLst/>
            <a:gdLst/>
            <a:ahLst/>
            <a:cxnLst/>
            <a:rect l="l" t="t" r="r" b="b"/>
            <a:pathLst>
              <a:path w="120669" h="73550" extrusionOk="0">
                <a:moveTo>
                  <a:pt x="54131" y="1"/>
                </a:moveTo>
                <a:lnTo>
                  <a:pt x="53268" y="38"/>
                </a:lnTo>
                <a:lnTo>
                  <a:pt x="52406" y="38"/>
                </a:lnTo>
                <a:lnTo>
                  <a:pt x="51544" y="113"/>
                </a:lnTo>
                <a:lnTo>
                  <a:pt x="50719" y="188"/>
                </a:lnTo>
                <a:lnTo>
                  <a:pt x="49857" y="301"/>
                </a:lnTo>
                <a:lnTo>
                  <a:pt x="48995" y="451"/>
                </a:lnTo>
                <a:lnTo>
                  <a:pt x="48170" y="600"/>
                </a:lnTo>
                <a:lnTo>
                  <a:pt x="47345" y="788"/>
                </a:lnTo>
                <a:lnTo>
                  <a:pt x="46521" y="1013"/>
                </a:lnTo>
                <a:lnTo>
                  <a:pt x="45696" y="1238"/>
                </a:lnTo>
                <a:lnTo>
                  <a:pt x="44871" y="1500"/>
                </a:lnTo>
                <a:lnTo>
                  <a:pt x="43447" y="2025"/>
                </a:lnTo>
                <a:lnTo>
                  <a:pt x="42097" y="2625"/>
                </a:lnTo>
                <a:lnTo>
                  <a:pt x="40748" y="3337"/>
                </a:lnTo>
                <a:lnTo>
                  <a:pt x="39436" y="4087"/>
                </a:lnTo>
                <a:lnTo>
                  <a:pt x="38161" y="4911"/>
                </a:lnTo>
                <a:lnTo>
                  <a:pt x="36924" y="5811"/>
                </a:lnTo>
                <a:lnTo>
                  <a:pt x="35762" y="6786"/>
                </a:lnTo>
                <a:lnTo>
                  <a:pt x="34638" y="7835"/>
                </a:lnTo>
                <a:lnTo>
                  <a:pt x="33550" y="8960"/>
                </a:lnTo>
                <a:lnTo>
                  <a:pt x="33026" y="9560"/>
                </a:lnTo>
                <a:lnTo>
                  <a:pt x="32538" y="10160"/>
                </a:lnTo>
                <a:lnTo>
                  <a:pt x="32051" y="10797"/>
                </a:lnTo>
                <a:lnTo>
                  <a:pt x="31564" y="11434"/>
                </a:lnTo>
                <a:lnTo>
                  <a:pt x="31114" y="12071"/>
                </a:lnTo>
                <a:lnTo>
                  <a:pt x="30664" y="12746"/>
                </a:lnTo>
                <a:lnTo>
                  <a:pt x="29989" y="13908"/>
                </a:lnTo>
                <a:lnTo>
                  <a:pt x="29389" y="15070"/>
                </a:lnTo>
                <a:lnTo>
                  <a:pt x="28827" y="16270"/>
                </a:lnTo>
                <a:lnTo>
                  <a:pt x="28340" y="17469"/>
                </a:lnTo>
                <a:lnTo>
                  <a:pt x="27140" y="16945"/>
                </a:lnTo>
                <a:lnTo>
                  <a:pt x="25903" y="16532"/>
                </a:lnTo>
                <a:lnTo>
                  <a:pt x="25153" y="16307"/>
                </a:lnTo>
                <a:lnTo>
                  <a:pt x="24404" y="16120"/>
                </a:lnTo>
                <a:lnTo>
                  <a:pt x="23654" y="15932"/>
                </a:lnTo>
                <a:lnTo>
                  <a:pt x="22904" y="15820"/>
                </a:lnTo>
                <a:lnTo>
                  <a:pt x="22117" y="15708"/>
                </a:lnTo>
                <a:lnTo>
                  <a:pt x="21367" y="15633"/>
                </a:lnTo>
                <a:lnTo>
                  <a:pt x="20580" y="15595"/>
                </a:lnTo>
                <a:lnTo>
                  <a:pt x="19830" y="15595"/>
                </a:lnTo>
                <a:lnTo>
                  <a:pt x="19081" y="15633"/>
                </a:lnTo>
                <a:lnTo>
                  <a:pt x="18293" y="15670"/>
                </a:lnTo>
                <a:lnTo>
                  <a:pt x="17544" y="15745"/>
                </a:lnTo>
                <a:lnTo>
                  <a:pt x="16794" y="15858"/>
                </a:lnTo>
                <a:lnTo>
                  <a:pt x="16044" y="15970"/>
                </a:lnTo>
                <a:lnTo>
                  <a:pt x="15295" y="16157"/>
                </a:lnTo>
                <a:lnTo>
                  <a:pt x="14582" y="16345"/>
                </a:lnTo>
                <a:lnTo>
                  <a:pt x="13833" y="16570"/>
                </a:lnTo>
                <a:lnTo>
                  <a:pt x="12783" y="16907"/>
                </a:lnTo>
                <a:lnTo>
                  <a:pt x="11771" y="17357"/>
                </a:lnTo>
                <a:lnTo>
                  <a:pt x="10759" y="17844"/>
                </a:lnTo>
                <a:lnTo>
                  <a:pt x="9747" y="18369"/>
                </a:lnTo>
                <a:lnTo>
                  <a:pt x="8809" y="18969"/>
                </a:lnTo>
                <a:lnTo>
                  <a:pt x="7872" y="19644"/>
                </a:lnTo>
                <a:lnTo>
                  <a:pt x="7010" y="20356"/>
                </a:lnTo>
                <a:lnTo>
                  <a:pt x="6148" y="21106"/>
                </a:lnTo>
                <a:lnTo>
                  <a:pt x="5323" y="21968"/>
                </a:lnTo>
                <a:lnTo>
                  <a:pt x="4498" y="22905"/>
                </a:lnTo>
                <a:lnTo>
                  <a:pt x="3749" y="23880"/>
                </a:lnTo>
                <a:lnTo>
                  <a:pt x="3074" y="24929"/>
                </a:lnTo>
                <a:lnTo>
                  <a:pt x="2549" y="25791"/>
                </a:lnTo>
                <a:lnTo>
                  <a:pt x="2062" y="26691"/>
                </a:lnTo>
                <a:lnTo>
                  <a:pt x="1649" y="27591"/>
                </a:lnTo>
                <a:lnTo>
                  <a:pt x="1275" y="28528"/>
                </a:lnTo>
                <a:lnTo>
                  <a:pt x="937" y="29465"/>
                </a:lnTo>
                <a:lnTo>
                  <a:pt x="675" y="30402"/>
                </a:lnTo>
                <a:lnTo>
                  <a:pt x="450" y="31339"/>
                </a:lnTo>
                <a:lnTo>
                  <a:pt x="262" y="32314"/>
                </a:lnTo>
                <a:lnTo>
                  <a:pt x="113" y="33251"/>
                </a:lnTo>
                <a:lnTo>
                  <a:pt x="38" y="34226"/>
                </a:lnTo>
                <a:lnTo>
                  <a:pt x="0" y="35201"/>
                </a:lnTo>
                <a:lnTo>
                  <a:pt x="0" y="36138"/>
                </a:lnTo>
                <a:lnTo>
                  <a:pt x="75" y="37112"/>
                </a:lnTo>
                <a:lnTo>
                  <a:pt x="187" y="38050"/>
                </a:lnTo>
                <a:lnTo>
                  <a:pt x="300" y="38987"/>
                </a:lnTo>
                <a:lnTo>
                  <a:pt x="525" y="39924"/>
                </a:lnTo>
                <a:lnTo>
                  <a:pt x="750" y="40861"/>
                </a:lnTo>
                <a:lnTo>
                  <a:pt x="1012" y="41798"/>
                </a:lnTo>
                <a:lnTo>
                  <a:pt x="1350" y="42698"/>
                </a:lnTo>
                <a:lnTo>
                  <a:pt x="1724" y="43560"/>
                </a:lnTo>
                <a:lnTo>
                  <a:pt x="2099" y="44422"/>
                </a:lnTo>
                <a:lnTo>
                  <a:pt x="2587" y="45284"/>
                </a:lnTo>
                <a:lnTo>
                  <a:pt x="3074" y="46109"/>
                </a:lnTo>
                <a:lnTo>
                  <a:pt x="3599" y="46934"/>
                </a:lnTo>
                <a:lnTo>
                  <a:pt x="4161" y="47721"/>
                </a:lnTo>
                <a:lnTo>
                  <a:pt x="4798" y="48471"/>
                </a:lnTo>
                <a:lnTo>
                  <a:pt x="5436" y="49183"/>
                </a:lnTo>
                <a:lnTo>
                  <a:pt x="6148" y="49895"/>
                </a:lnTo>
                <a:lnTo>
                  <a:pt x="6898" y="50570"/>
                </a:lnTo>
                <a:lnTo>
                  <a:pt x="7647" y="51207"/>
                </a:lnTo>
                <a:lnTo>
                  <a:pt x="8472" y="51807"/>
                </a:lnTo>
                <a:lnTo>
                  <a:pt x="9334" y="52369"/>
                </a:lnTo>
                <a:lnTo>
                  <a:pt x="10234" y="52894"/>
                </a:lnTo>
                <a:lnTo>
                  <a:pt x="11171" y="53382"/>
                </a:lnTo>
                <a:lnTo>
                  <a:pt x="12108" y="53831"/>
                </a:lnTo>
                <a:lnTo>
                  <a:pt x="13045" y="54206"/>
                </a:lnTo>
                <a:lnTo>
                  <a:pt x="14020" y="54544"/>
                </a:lnTo>
                <a:lnTo>
                  <a:pt x="14995" y="54806"/>
                </a:lnTo>
                <a:lnTo>
                  <a:pt x="15969" y="55031"/>
                </a:lnTo>
                <a:lnTo>
                  <a:pt x="16944" y="55218"/>
                </a:lnTo>
                <a:lnTo>
                  <a:pt x="17919" y="55331"/>
                </a:lnTo>
                <a:lnTo>
                  <a:pt x="18931" y="55406"/>
                </a:lnTo>
                <a:lnTo>
                  <a:pt x="20880" y="55406"/>
                </a:lnTo>
                <a:lnTo>
                  <a:pt x="21855" y="55331"/>
                </a:lnTo>
                <a:lnTo>
                  <a:pt x="22829" y="55218"/>
                </a:lnTo>
                <a:lnTo>
                  <a:pt x="23804" y="55031"/>
                </a:lnTo>
                <a:lnTo>
                  <a:pt x="24779" y="54806"/>
                </a:lnTo>
                <a:lnTo>
                  <a:pt x="25041" y="55406"/>
                </a:lnTo>
                <a:lnTo>
                  <a:pt x="25303" y="55968"/>
                </a:lnTo>
                <a:lnTo>
                  <a:pt x="25641" y="56530"/>
                </a:lnTo>
                <a:lnTo>
                  <a:pt x="25941" y="57093"/>
                </a:lnTo>
                <a:lnTo>
                  <a:pt x="26316" y="57618"/>
                </a:lnTo>
                <a:lnTo>
                  <a:pt x="26690" y="58142"/>
                </a:lnTo>
                <a:lnTo>
                  <a:pt x="27065" y="58667"/>
                </a:lnTo>
                <a:lnTo>
                  <a:pt x="27478" y="59192"/>
                </a:lnTo>
                <a:lnTo>
                  <a:pt x="27927" y="59679"/>
                </a:lnTo>
                <a:lnTo>
                  <a:pt x="28377" y="60129"/>
                </a:lnTo>
                <a:lnTo>
                  <a:pt x="28827" y="60617"/>
                </a:lnTo>
                <a:lnTo>
                  <a:pt x="29314" y="61066"/>
                </a:lnTo>
                <a:lnTo>
                  <a:pt x="29839" y="61479"/>
                </a:lnTo>
                <a:lnTo>
                  <a:pt x="30364" y="61891"/>
                </a:lnTo>
                <a:lnTo>
                  <a:pt x="30926" y="62303"/>
                </a:lnTo>
                <a:lnTo>
                  <a:pt x="31489" y="62678"/>
                </a:lnTo>
                <a:lnTo>
                  <a:pt x="32051" y="63016"/>
                </a:lnTo>
                <a:lnTo>
                  <a:pt x="32651" y="63316"/>
                </a:lnTo>
                <a:lnTo>
                  <a:pt x="33213" y="63615"/>
                </a:lnTo>
                <a:lnTo>
                  <a:pt x="33813" y="63878"/>
                </a:lnTo>
                <a:lnTo>
                  <a:pt x="34413" y="64140"/>
                </a:lnTo>
                <a:lnTo>
                  <a:pt x="35012" y="64365"/>
                </a:lnTo>
                <a:lnTo>
                  <a:pt x="35612" y="64553"/>
                </a:lnTo>
                <a:lnTo>
                  <a:pt x="36212" y="64740"/>
                </a:lnTo>
                <a:lnTo>
                  <a:pt x="36812" y="64890"/>
                </a:lnTo>
                <a:lnTo>
                  <a:pt x="37449" y="65002"/>
                </a:lnTo>
                <a:lnTo>
                  <a:pt x="38049" y="65115"/>
                </a:lnTo>
                <a:lnTo>
                  <a:pt x="38686" y="65227"/>
                </a:lnTo>
                <a:lnTo>
                  <a:pt x="39923" y="65302"/>
                </a:lnTo>
                <a:lnTo>
                  <a:pt x="41160" y="65340"/>
                </a:lnTo>
                <a:lnTo>
                  <a:pt x="42397" y="65265"/>
                </a:lnTo>
                <a:lnTo>
                  <a:pt x="43597" y="65115"/>
                </a:lnTo>
                <a:lnTo>
                  <a:pt x="44834" y="64852"/>
                </a:lnTo>
                <a:lnTo>
                  <a:pt x="45996" y="64553"/>
                </a:lnTo>
                <a:lnTo>
                  <a:pt x="47158" y="64140"/>
                </a:lnTo>
                <a:lnTo>
                  <a:pt x="48320" y="63653"/>
                </a:lnTo>
                <a:lnTo>
                  <a:pt x="49407" y="63053"/>
                </a:lnTo>
                <a:lnTo>
                  <a:pt x="50457" y="62416"/>
                </a:lnTo>
                <a:lnTo>
                  <a:pt x="50719" y="63053"/>
                </a:lnTo>
                <a:lnTo>
                  <a:pt x="51019" y="63653"/>
                </a:lnTo>
                <a:lnTo>
                  <a:pt x="51319" y="64290"/>
                </a:lnTo>
                <a:lnTo>
                  <a:pt x="51656" y="64890"/>
                </a:lnTo>
                <a:lnTo>
                  <a:pt x="51994" y="65452"/>
                </a:lnTo>
                <a:lnTo>
                  <a:pt x="52369" y="66015"/>
                </a:lnTo>
                <a:lnTo>
                  <a:pt x="52781" y="66577"/>
                </a:lnTo>
                <a:lnTo>
                  <a:pt x="53231" y="67139"/>
                </a:lnTo>
                <a:lnTo>
                  <a:pt x="53681" y="67664"/>
                </a:lnTo>
                <a:lnTo>
                  <a:pt x="54131" y="68189"/>
                </a:lnTo>
                <a:lnTo>
                  <a:pt x="54618" y="68676"/>
                </a:lnTo>
                <a:lnTo>
                  <a:pt x="55143" y="69163"/>
                </a:lnTo>
                <a:lnTo>
                  <a:pt x="55705" y="69613"/>
                </a:lnTo>
                <a:lnTo>
                  <a:pt x="56267" y="70063"/>
                </a:lnTo>
                <a:lnTo>
                  <a:pt x="56830" y="70475"/>
                </a:lnTo>
                <a:lnTo>
                  <a:pt x="57467" y="70888"/>
                </a:lnTo>
                <a:lnTo>
                  <a:pt x="58217" y="71338"/>
                </a:lnTo>
                <a:lnTo>
                  <a:pt x="59004" y="71750"/>
                </a:lnTo>
                <a:lnTo>
                  <a:pt x="59828" y="72125"/>
                </a:lnTo>
                <a:lnTo>
                  <a:pt x="60616" y="72462"/>
                </a:lnTo>
                <a:lnTo>
                  <a:pt x="61440" y="72725"/>
                </a:lnTo>
                <a:lnTo>
                  <a:pt x="62265" y="72987"/>
                </a:lnTo>
                <a:lnTo>
                  <a:pt x="63090" y="73175"/>
                </a:lnTo>
                <a:lnTo>
                  <a:pt x="63952" y="73324"/>
                </a:lnTo>
                <a:lnTo>
                  <a:pt x="64777" y="73437"/>
                </a:lnTo>
                <a:lnTo>
                  <a:pt x="65639" y="73512"/>
                </a:lnTo>
                <a:lnTo>
                  <a:pt x="66464" y="73549"/>
                </a:lnTo>
                <a:lnTo>
                  <a:pt x="67326" y="73549"/>
                </a:lnTo>
                <a:lnTo>
                  <a:pt x="68150" y="73512"/>
                </a:lnTo>
                <a:lnTo>
                  <a:pt x="68975" y="73399"/>
                </a:lnTo>
                <a:lnTo>
                  <a:pt x="69800" y="73287"/>
                </a:lnTo>
                <a:lnTo>
                  <a:pt x="70625" y="73100"/>
                </a:lnTo>
                <a:lnTo>
                  <a:pt x="71449" y="72912"/>
                </a:lnTo>
                <a:lnTo>
                  <a:pt x="72236" y="72650"/>
                </a:lnTo>
                <a:lnTo>
                  <a:pt x="73061" y="72387"/>
                </a:lnTo>
                <a:lnTo>
                  <a:pt x="73811" y="72050"/>
                </a:lnTo>
                <a:lnTo>
                  <a:pt x="74598" y="71713"/>
                </a:lnTo>
                <a:lnTo>
                  <a:pt x="75348" y="71300"/>
                </a:lnTo>
                <a:lnTo>
                  <a:pt x="76060" y="70888"/>
                </a:lnTo>
                <a:lnTo>
                  <a:pt x="76772" y="70401"/>
                </a:lnTo>
                <a:lnTo>
                  <a:pt x="77447" y="69913"/>
                </a:lnTo>
                <a:lnTo>
                  <a:pt x="78122" y="69351"/>
                </a:lnTo>
                <a:lnTo>
                  <a:pt x="78759" y="68789"/>
                </a:lnTo>
                <a:lnTo>
                  <a:pt x="79359" y="68151"/>
                </a:lnTo>
                <a:lnTo>
                  <a:pt x="79959" y="67514"/>
                </a:lnTo>
                <a:lnTo>
                  <a:pt x="80521" y="66839"/>
                </a:lnTo>
                <a:lnTo>
                  <a:pt x="81046" y="66127"/>
                </a:lnTo>
                <a:lnTo>
                  <a:pt x="81533" y="65377"/>
                </a:lnTo>
                <a:lnTo>
                  <a:pt x="81871" y="64815"/>
                </a:lnTo>
                <a:lnTo>
                  <a:pt x="82170" y="64290"/>
                </a:lnTo>
                <a:lnTo>
                  <a:pt x="82733" y="63166"/>
                </a:lnTo>
                <a:lnTo>
                  <a:pt x="83183" y="62041"/>
                </a:lnTo>
                <a:lnTo>
                  <a:pt x="83557" y="60879"/>
                </a:lnTo>
                <a:lnTo>
                  <a:pt x="84232" y="61179"/>
                </a:lnTo>
                <a:lnTo>
                  <a:pt x="84944" y="61404"/>
                </a:lnTo>
                <a:lnTo>
                  <a:pt x="85657" y="61629"/>
                </a:lnTo>
                <a:lnTo>
                  <a:pt x="86369" y="61816"/>
                </a:lnTo>
                <a:lnTo>
                  <a:pt x="87119" y="61966"/>
                </a:lnTo>
                <a:lnTo>
                  <a:pt x="87831" y="62116"/>
                </a:lnTo>
                <a:lnTo>
                  <a:pt x="88543" y="62191"/>
                </a:lnTo>
                <a:lnTo>
                  <a:pt x="89293" y="62228"/>
                </a:lnTo>
                <a:lnTo>
                  <a:pt x="90005" y="62266"/>
                </a:lnTo>
                <a:lnTo>
                  <a:pt x="90717" y="62266"/>
                </a:lnTo>
                <a:lnTo>
                  <a:pt x="91467" y="62228"/>
                </a:lnTo>
                <a:lnTo>
                  <a:pt x="92179" y="62153"/>
                </a:lnTo>
                <a:lnTo>
                  <a:pt x="92892" y="62041"/>
                </a:lnTo>
                <a:lnTo>
                  <a:pt x="93604" y="61929"/>
                </a:lnTo>
                <a:lnTo>
                  <a:pt x="94316" y="61741"/>
                </a:lnTo>
                <a:lnTo>
                  <a:pt x="94991" y="61554"/>
                </a:lnTo>
                <a:lnTo>
                  <a:pt x="95703" y="61329"/>
                </a:lnTo>
                <a:lnTo>
                  <a:pt x="96378" y="61066"/>
                </a:lnTo>
                <a:lnTo>
                  <a:pt x="97053" y="60804"/>
                </a:lnTo>
                <a:lnTo>
                  <a:pt x="97690" y="60467"/>
                </a:lnTo>
                <a:lnTo>
                  <a:pt x="98327" y="60129"/>
                </a:lnTo>
                <a:lnTo>
                  <a:pt x="98964" y="59754"/>
                </a:lnTo>
                <a:lnTo>
                  <a:pt x="99564" y="59379"/>
                </a:lnTo>
                <a:lnTo>
                  <a:pt x="100164" y="58930"/>
                </a:lnTo>
                <a:lnTo>
                  <a:pt x="100764" y="58480"/>
                </a:lnTo>
                <a:lnTo>
                  <a:pt x="101326" y="57992"/>
                </a:lnTo>
                <a:lnTo>
                  <a:pt x="101851" y="57468"/>
                </a:lnTo>
                <a:lnTo>
                  <a:pt x="102376" y="56943"/>
                </a:lnTo>
                <a:lnTo>
                  <a:pt x="102863" y="56381"/>
                </a:lnTo>
                <a:lnTo>
                  <a:pt x="103350" y="55781"/>
                </a:lnTo>
                <a:lnTo>
                  <a:pt x="103800" y="55143"/>
                </a:lnTo>
                <a:lnTo>
                  <a:pt x="104212" y="54506"/>
                </a:lnTo>
                <a:lnTo>
                  <a:pt x="104812" y="53532"/>
                </a:lnTo>
                <a:lnTo>
                  <a:pt x="105300" y="52519"/>
                </a:lnTo>
                <a:lnTo>
                  <a:pt x="105712" y="51507"/>
                </a:lnTo>
                <a:lnTo>
                  <a:pt x="106087" y="50458"/>
                </a:lnTo>
                <a:lnTo>
                  <a:pt x="106349" y="49408"/>
                </a:lnTo>
                <a:lnTo>
                  <a:pt x="106574" y="48321"/>
                </a:lnTo>
                <a:lnTo>
                  <a:pt x="106687" y="47271"/>
                </a:lnTo>
                <a:lnTo>
                  <a:pt x="106762" y="46184"/>
                </a:lnTo>
                <a:lnTo>
                  <a:pt x="107624" y="46372"/>
                </a:lnTo>
                <a:lnTo>
                  <a:pt x="108486" y="46522"/>
                </a:lnTo>
                <a:lnTo>
                  <a:pt x="109348" y="46559"/>
                </a:lnTo>
                <a:lnTo>
                  <a:pt x="110210" y="46559"/>
                </a:lnTo>
                <a:lnTo>
                  <a:pt x="111072" y="46484"/>
                </a:lnTo>
                <a:lnTo>
                  <a:pt x="111935" y="46334"/>
                </a:lnTo>
                <a:lnTo>
                  <a:pt x="112759" y="46109"/>
                </a:lnTo>
                <a:lnTo>
                  <a:pt x="113584" y="45847"/>
                </a:lnTo>
                <a:lnTo>
                  <a:pt x="114371" y="45509"/>
                </a:lnTo>
                <a:lnTo>
                  <a:pt x="115159" y="45097"/>
                </a:lnTo>
                <a:lnTo>
                  <a:pt x="115871" y="44610"/>
                </a:lnTo>
                <a:lnTo>
                  <a:pt x="116583" y="44085"/>
                </a:lnTo>
                <a:lnTo>
                  <a:pt x="117258" y="43523"/>
                </a:lnTo>
                <a:lnTo>
                  <a:pt x="117858" y="42885"/>
                </a:lnTo>
                <a:lnTo>
                  <a:pt x="118457" y="42173"/>
                </a:lnTo>
                <a:lnTo>
                  <a:pt x="118945" y="41423"/>
                </a:lnTo>
                <a:lnTo>
                  <a:pt x="119245" y="40899"/>
                </a:lnTo>
                <a:lnTo>
                  <a:pt x="119507" y="40411"/>
                </a:lnTo>
                <a:lnTo>
                  <a:pt x="119732" y="39924"/>
                </a:lnTo>
                <a:lnTo>
                  <a:pt x="119957" y="39399"/>
                </a:lnTo>
                <a:lnTo>
                  <a:pt x="120144" y="38874"/>
                </a:lnTo>
                <a:lnTo>
                  <a:pt x="120294" y="38349"/>
                </a:lnTo>
                <a:lnTo>
                  <a:pt x="120407" y="37825"/>
                </a:lnTo>
                <a:lnTo>
                  <a:pt x="120519" y="37300"/>
                </a:lnTo>
                <a:lnTo>
                  <a:pt x="120594" y="36775"/>
                </a:lnTo>
                <a:lnTo>
                  <a:pt x="120632" y="36250"/>
                </a:lnTo>
                <a:lnTo>
                  <a:pt x="120669" y="35725"/>
                </a:lnTo>
                <a:lnTo>
                  <a:pt x="120632" y="35163"/>
                </a:lnTo>
                <a:lnTo>
                  <a:pt x="120632" y="34638"/>
                </a:lnTo>
                <a:lnTo>
                  <a:pt x="120557" y="34113"/>
                </a:lnTo>
                <a:lnTo>
                  <a:pt x="120482" y="33589"/>
                </a:lnTo>
                <a:lnTo>
                  <a:pt x="120369" y="33064"/>
                </a:lnTo>
                <a:lnTo>
                  <a:pt x="120257" y="32577"/>
                </a:lnTo>
                <a:lnTo>
                  <a:pt x="120107" y="32052"/>
                </a:lnTo>
                <a:lnTo>
                  <a:pt x="119919" y="31564"/>
                </a:lnTo>
                <a:lnTo>
                  <a:pt x="119694" y="31077"/>
                </a:lnTo>
                <a:lnTo>
                  <a:pt x="119469" y="30590"/>
                </a:lnTo>
                <a:lnTo>
                  <a:pt x="119245" y="30102"/>
                </a:lnTo>
                <a:lnTo>
                  <a:pt x="118945" y="29653"/>
                </a:lnTo>
                <a:lnTo>
                  <a:pt x="118682" y="29203"/>
                </a:lnTo>
                <a:lnTo>
                  <a:pt x="118345" y="28790"/>
                </a:lnTo>
                <a:lnTo>
                  <a:pt x="118007" y="28341"/>
                </a:lnTo>
                <a:lnTo>
                  <a:pt x="117633" y="27966"/>
                </a:lnTo>
                <a:lnTo>
                  <a:pt x="117258" y="27553"/>
                </a:lnTo>
                <a:lnTo>
                  <a:pt x="116845" y="27178"/>
                </a:lnTo>
                <a:lnTo>
                  <a:pt x="116433" y="26841"/>
                </a:lnTo>
                <a:lnTo>
                  <a:pt x="115946" y="26504"/>
                </a:lnTo>
                <a:lnTo>
                  <a:pt x="115496" y="26204"/>
                </a:lnTo>
                <a:lnTo>
                  <a:pt x="114821" y="25791"/>
                </a:lnTo>
                <a:lnTo>
                  <a:pt x="114109" y="25454"/>
                </a:lnTo>
                <a:lnTo>
                  <a:pt x="113397" y="25154"/>
                </a:lnTo>
                <a:lnTo>
                  <a:pt x="112684" y="24929"/>
                </a:lnTo>
                <a:lnTo>
                  <a:pt x="111972" y="24742"/>
                </a:lnTo>
                <a:lnTo>
                  <a:pt x="111222" y="24629"/>
                </a:lnTo>
                <a:lnTo>
                  <a:pt x="110510" y="24517"/>
                </a:lnTo>
                <a:lnTo>
                  <a:pt x="109048" y="24517"/>
                </a:lnTo>
                <a:lnTo>
                  <a:pt x="108298" y="24592"/>
                </a:lnTo>
                <a:lnTo>
                  <a:pt x="107586" y="24704"/>
                </a:lnTo>
                <a:lnTo>
                  <a:pt x="106874" y="24854"/>
                </a:lnTo>
                <a:lnTo>
                  <a:pt x="106162" y="25042"/>
                </a:lnTo>
                <a:lnTo>
                  <a:pt x="105487" y="25304"/>
                </a:lnTo>
                <a:lnTo>
                  <a:pt x="104812" y="25604"/>
                </a:lnTo>
                <a:lnTo>
                  <a:pt x="104137" y="25941"/>
                </a:lnTo>
                <a:lnTo>
                  <a:pt x="104212" y="24817"/>
                </a:lnTo>
                <a:lnTo>
                  <a:pt x="104175" y="23692"/>
                </a:lnTo>
                <a:lnTo>
                  <a:pt x="104100" y="22605"/>
                </a:lnTo>
                <a:lnTo>
                  <a:pt x="103913" y="21481"/>
                </a:lnTo>
                <a:lnTo>
                  <a:pt x="103688" y="20393"/>
                </a:lnTo>
                <a:lnTo>
                  <a:pt x="103388" y="19344"/>
                </a:lnTo>
                <a:lnTo>
                  <a:pt x="102975" y="18294"/>
                </a:lnTo>
                <a:lnTo>
                  <a:pt x="102526" y="17245"/>
                </a:lnTo>
                <a:lnTo>
                  <a:pt x="102001" y="16270"/>
                </a:lnTo>
                <a:lnTo>
                  <a:pt x="101401" y="15295"/>
                </a:lnTo>
                <a:lnTo>
                  <a:pt x="100764" y="14396"/>
                </a:lnTo>
                <a:lnTo>
                  <a:pt x="100014" y="13496"/>
                </a:lnTo>
                <a:lnTo>
                  <a:pt x="99227" y="12671"/>
                </a:lnTo>
                <a:lnTo>
                  <a:pt x="98365" y="11884"/>
                </a:lnTo>
                <a:lnTo>
                  <a:pt x="97465" y="11172"/>
                </a:lnTo>
                <a:lnTo>
                  <a:pt x="96453" y="10497"/>
                </a:lnTo>
                <a:lnTo>
                  <a:pt x="95928" y="10160"/>
                </a:lnTo>
                <a:lnTo>
                  <a:pt x="95403" y="9860"/>
                </a:lnTo>
                <a:lnTo>
                  <a:pt x="94841" y="9597"/>
                </a:lnTo>
                <a:lnTo>
                  <a:pt x="94279" y="9335"/>
                </a:lnTo>
                <a:lnTo>
                  <a:pt x="93154" y="8923"/>
                </a:lnTo>
                <a:lnTo>
                  <a:pt x="92029" y="8548"/>
                </a:lnTo>
                <a:lnTo>
                  <a:pt x="91092" y="8323"/>
                </a:lnTo>
                <a:lnTo>
                  <a:pt x="90155" y="8173"/>
                </a:lnTo>
                <a:lnTo>
                  <a:pt x="89255" y="8060"/>
                </a:lnTo>
                <a:lnTo>
                  <a:pt x="88318" y="7985"/>
                </a:lnTo>
                <a:lnTo>
                  <a:pt x="87381" y="7985"/>
                </a:lnTo>
                <a:lnTo>
                  <a:pt x="86444" y="8023"/>
                </a:lnTo>
                <a:lnTo>
                  <a:pt x="85507" y="8098"/>
                </a:lnTo>
                <a:lnTo>
                  <a:pt x="84607" y="8248"/>
                </a:lnTo>
                <a:lnTo>
                  <a:pt x="83670" y="8435"/>
                </a:lnTo>
                <a:lnTo>
                  <a:pt x="82808" y="8698"/>
                </a:lnTo>
                <a:lnTo>
                  <a:pt x="81908" y="8997"/>
                </a:lnTo>
                <a:lnTo>
                  <a:pt x="81046" y="9335"/>
                </a:lnTo>
                <a:lnTo>
                  <a:pt x="80184" y="9747"/>
                </a:lnTo>
                <a:lnTo>
                  <a:pt x="79359" y="10197"/>
                </a:lnTo>
                <a:lnTo>
                  <a:pt x="78572" y="10684"/>
                </a:lnTo>
                <a:lnTo>
                  <a:pt x="77784" y="11209"/>
                </a:lnTo>
                <a:lnTo>
                  <a:pt x="77147" y="11734"/>
                </a:lnTo>
                <a:lnTo>
                  <a:pt x="76510" y="12259"/>
                </a:lnTo>
                <a:lnTo>
                  <a:pt x="75685" y="11097"/>
                </a:lnTo>
                <a:lnTo>
                  <a:pt x="74823" y="9972"/>
                </a:lnTo>
                <a:lnTo>
                  <a:pt x="73886" y="8885"/>
                </a:lnTo>
                <a:lnTo>
                  <a:pt x="72874" y="7835"/>
                </a:lnTo>
                <a:lnTo>
                  <a:pt x="71787" y="6861"/>
                </a:lnTo>
                <a:lnTo>
                  <a:pt x="70662" y="5924"/>
                </a:lnTo>
                <a:lnTo>
                  <a:pt x="69500" y="5024"/>
                </a:lnTo>
                <a:lnTo>
                  <a:pt x="68225" y="4199"/>
                </a:lnTo>
                <a:lnTo>
                  <a:pt x="67063" y="3487"/>
                </a:lnTo>
                <a:lnTo>
                  <a:pt x="65901" y="2850"/>
                </a:lnTo>
                <a:lnTo>
                  <a:pt x="64664" y="2287"/>
                </a:lnTo>
                <a:lnTo>
                  <a:pt x="63465" y="1800"/>
                </a:lnTo>
                <a:lnTo>
                  <a:pt x="62228" y="1350"/>
                </a:lnTo>
                <a:lnTo>
                  <a:pt x="60953" y="975"/>
                </a:lnTo>
                <a:lnTo>
                  <a:pt x="59716" y="675"/>
                </a:lnTo>
                <a:lnTo>
                  <a:pt x="58441" y="413"/>
                </a:lnTo>
                <a:lnTo>
                  <a:pt x="57579" y="301"/>
                </a:lnTo>
                <a:lnTo>
                  <a:pt x="56717" y="188"/>
                </a:lnTo>
                <a:lnTo>
                  <a:pt x="55855" y="113"/>
                </a:lnTo>
                <a:lnTo>
                  <a:pt x="54993" y="38"/>
                </a:lnTo>
                <a:lnTo>
                  <a:pt x="5413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5" name="Google Shape;4485;p54"/>
          <p:cNvSpPr/>
          <p:nvPr/>
        </p:nvSpPr>
        <p:spPr>
          <a:xfrm>
            <a:off x="431013" y="410163"/>
            <a:ext cx="899286" cy="548131"/>
          </a:xfrm>
          <a:custGeom>
            <a:avLst/>
            <a:gdLst/>
            <a:ahLst/>
            <a:cxnLst/>
            <a:rect l="l" t="t" r="r" b="b"/>
            <a:pathLst>
              <a:path w="120669" h="73550" extrusionOk="0">
                <a:moveTo>
                  <a:pt x="54131" y="1"/>
                </a:moveTo>
                <a:lnTo>
                  <a:pt x="53268" y="38"/>
                </a:lnTo>
                <a:lnTo>
                  <a:pt x="52406" y="38"/>
                </a:lnTo>
                <a:lnTo>
                  <a:pt x="51544" y="113"/>
                </a:lnTo>
                <a:lnTo>
                  <a:pt x="50719" y="188"/>
                </a:lnTo>
                <a:lnTo>
                  <a:pt x="49857" y="301"/>
                </a:lnTo>
                <a:lnTo>
                  <a:pt x="48995" y="451"/>
                </a:lnTo>
                <a:lnTo>
                  <a:pt x="48170" y="600"/>
                </a:lnTo>
                <a:lnTo>
                  <a:pt x="47345" y="788"/>
                </a:lnTo>
                <a:lnTo>
                  <a:pt x="46521" y="1013"/>
                </a:lnTo>
                <a:lnTo>
                  <a:pt x="45696" y="1238"/>
                </a:lnTo>
                <a:lnTo>
                  <a:pt x="44871" y="1500"/>
                </a:lnTo>
                <a:lnTo>
                  <a:pt x="43447" y="2025"/>
                </a:lnTo>
                <a:lnTo>
                  <a:pt x="42097" y="2625"/>
                </a:lnTo>
                <a:lnTo>
                  <a:pt x="40748" y="3337"/>
                </a:lnTo>
                <a:lnTo>
                  <a:pt x="39436" y="4087"/>
                </a:lnTo>
                <a:lnTo>
                  <a:pt x="38161" y="4911"/>
                </a:lnTo>
                <a:lnTo>
                  <a:pt x="36924" y="5811"/>
                </a:lnTo>
                <a:lnTo>
                  <a:pt x="35762" y="6786"/>
                </a:lnTo>
                <a:lnTo>
                  <a:pt x="34638" y="7835"/>
                </a:lnTo>
                <a:lnTo>
                  <a:pt x="33550" y="8960"/>
                </a:lnTo>
                <a:lnTo>
                  <a:pt x="33026" y="9560"/>
                </a:lnTo>
                <a:lnTo>
                  <a:pt x="32538" y="10160"/>
                </a:lnTo>
                <a:lnTo>
                  <a:pt x="32051" y="10797"/>
                </a:lnTo>
                <a:lnTo>
                  <a:pt x="31564" y="11434"/>
                </a:lnTo>
                <a:lnTo>
                  <a:pt x="31114" y="12071"/>
                </a:lnTo>
                <a:lnTo>
                  <a:pt x="30664" y="12746"/>
                </a:lnTo>
                <a:lnTo>
                  <a:pt x="29989" y="13908"/>
                </a:lnTo>
                <a:lnTo>
                  <a:pt x="29389" y="15070"/>
                </a:lnTo>
                <a:lnTo>
                  <a:pt x="28827" y="16270"/>
                </a:lnTo>
                <a:lnTo>
                  <a:pt x="28340" y="17469"/>
                </a:lnTo>
                <a:lnTo>
                  <a:pt x="27140" y="16945"/>
                </a:lnTo>
                <a:lnTo>
                  <a:pt x="25903" y="16532"/>
                </a:lnTo>
                <a:lnTo>
                  <a:pt x="25153" y="16307"/>
                </a:lnTo>
                <a:lnTo>
                  <a:pt x="24404" y="16120"/>
                </a:lnTo>
                <a:lnTo>
                  <a:pt x="23654" y="15932"/>
                </a:lnTo>
                <a:lnTo>
                  <a:pt x="22904" y="15820"/>
                </a:lnTo>
                <a:lnTo>
                  <a:pt x="22117" y="15708"/>
                </a:lnTo>
                <a:lnTo>
                  <a:pt x="21367" y="15633"/>
                </a:lnTo>
                <a:lnTo>
                  <a:pt x="20580" y="15595"/>
                </a:lnTo>
                <a:lnTo>
                  <a:pt x="19830" y="15595"/>
                </a:lnTo>
                <a:lnTo>
                  <a:pt x="19081" y="15633"/>
                </a:lnTo>
                <a:lnTo>
                  <a:pt x="18293" y="15670"/>
                </a:lnTo>
                <a:lnTo>
                  <a:pt x="17544" y="15745"/>
                </a:lnTo>
                <a:lnTo>
                  <a:pt x="16794" y="15858"/>
                </a:lnTo>
                <a:lnTo>
                  <a:pt x="16044" y="15970"/>
                </a:lnTo>
                <a:lnTo>
                  <a:pt x="15295" y="16157"/>
                </a:lnTo>
                <a:lnTo>
                  <a:pt x="14582" y="16345"/>
                </a:lnTo>
                <a:lnTo>
                  <a:pt x="13833" y="16570"/>
                </a:lnTo>
                <a:lnTo>
                  <a:pt x="12783" y="16907"/>
                </a:lnTo>
                <a:lnTo>
                  <a:pt x="11771" y="17357"/>
                </a:lnTo>
                <a:lnTo>
                  <a:pt x="10759" y="17844"/>
                </a:lnTo>
                <a:lnTo>
                  <a:pt x="9747" y="18369"/>
                </a:lnTo>
                <a:lnTo>
                  <a:pt x="8809" y="18969"/>
                </a:lnTo>
                <a:lnTo>
                  <a:pt x="7872" y="19644"/>
                </a:lnTo>
                <a:lnTo>
                  <a:pt x="7010" y="20356"/>
                </a:lnTo>
                <a:lnTo>
                  <a:pt x="6148" y="21106"/>
                </a:lnTo>
                <a:lnTo>
                  <a:pt x="5323" y="21968"/>
                </a:lnTo>
                <a:lnTo>
                  <a:pt x="4498" y="22905"/>
                </a:lnTo>
                <a:lnTo>
                  <a:pt x="3749" y="23880"/>
                </a:lnTo>
                <a:lnTo>
                  <a:pt x="3074" y="24929"/>
                </a:lnTo>
                <a:lnTo>
                  <a:pt x="2549" y="25791"/>
                </a:lnTo>
                <a:lnTo>
                  <a:pt x="2062" y="26691"/>
                </a:lnTo>
                <a:lnTo>
                  <a:pt x="1649" y="27591"/>
                </a:lnTo>
                <a:lnTo>
                  <a:pt x="1275" y="28528"/>
                </a:lnTo>
                <a:lnTo>
                  <a:pt x="937" y="29465"/>
                </a:lnTo>
                <a:lnTo>
                  <a:pt x="675" y="30402"/>
                </a:lnTo>
                <a:lnTo>
                  <a:pt x="450" y="31339"/>
                </a:lnTo>
                <a:lnTo>
                  <a:pt x="262" y="32314"/>
                </a:lnTo>
                <a:lnTo>
                  <a:pt x="113" y="33251"/>
                </a:lnTo>
                <a:lnTo>
                  <a:pt x="38" y="34226"/>
                </a:lnTo>
                <a:lnTo>
                  <a:pt x="0" y="35201"/>
                </a:lnTo>
                <a:lnTo>
                  <a:pt x="0" y="36138"/>
                </a:lnTo>
                <a:lnTo>
                  <a:pt x="75" y="37112"/>
                </a:lnTo>
                <a:lnTo>
                  <a:pt x="187" y="38050"/>
                </a:lnTo>
                <a:lnTo>
                  <a:pt x="300" y="38987"/>
                </a:lnTo>
                <a:lnTo>
                  <a:pt x="525" y="39924"/>
                </a:lnTo>
                <a:lnTo>
                  <a:pt x="750" y="40861"/>
                </a:lnTo>
                <a:lnTo>
                  <a:pt x="1012" y="41798"/>
                </a:lnTo>
                <a:lnTo>
                  <a:pt x="1350" y="42698"/>
                </a:lnTo>
                <a:lnTo>
                  <a:pt x="1724" y="43560"/>
                </a:lnTo>
                <a:lnTo>
                  <a:pt x="2099" y="44422"/>
                </a:lnTo>
                <a:lnTo>
                  <a:pt x="2587" y="45284"/>
                </a:lnTo>
                <a:lnTo>
                  <a:pt x="3074" y="46109"/>
                </a:lnTo>
                <a:lnTo>
                  <a:pt x="3599" y="46934"/>
                </a:lnTo>
                <a:lnTo>
                  <a:pt x="4161" y="47721"/>
                </a:lnTo>
                <a:lnTo>
                  <a:pt x="4798" y="48471"/>
                </a:lnTo>
                <a:lnTo>
                  <a:pt x="5436" y="49183"/>
                </a:lnTo>
                <a:lnTo>
                  <a:pt x="6148" y="49895"/>
                </a:lnTo>
                <a:lnTo>
                  <a:pt x="6898" y="50570"/>
                </a:lnTo>
                <a:lnTo>
                  <a:pt x="7647" y="51207"/>
                </a:lnTo>
                <a:lnTo>
                  <a:pt x="8472" y="51807"/>
                </a:lnTo>
                <a:lnTo>
                  <a:pt x="9334" y="52369"/>
                </a:lnTo>
                <a:lnTo>
                  <a:pt x="10234" y="52894"/>
                </a:lnTo>
                <a:lnTo>
                  <a:pt x="11171" y="53382"/>
                </a:lnTo>
                <a:lnTo>
                  <a:pt x="12108" y="53831"/>
                </a:lnTo>
                <a:lnTo>
                  <a:pt x="13045" y="54206"/>
                </a:lnTo>
                <a:lnTo>
                  <a:pt x="14020" y="54544"/>
                </a:lnTo>
                <a:lnTo>
                  <a:pt x="14995" y="54806"/>
                </a:lnTo>
                <a:lnTo>
                  <a:pt x="15969" y="55031"/>
                </a:lnTo>
                <a:lnTo>
                  <a:pt x="16944" y="55218"/>
                </a:lnTo>
                <a:lnTo>
                  <a:pt x="17919" y="55331"/>
                </a:lnTo>
                <a:lnTo>
                  <a:pt x="18931" y="55406"/>
                </a:lnTo>
                <a:lnTo>
                  <a:pt x="20880" y="55406"/>
                </a:lnTo>
                <a:lnTo>
                  <a:pt x="21855" y="55331"/>
                </a:lnTo>
                <a:lnTo>
                  <a:pt x="22829" y="55218"/>
                </a:lnTo>
                <a:lnTo>
                  <a:pt x="23804" y="55031"/>
                </a:lnTo>
                <a:lnTo>
                  <a:pt x="24779" y="54806"/>
                </a:lnTo>
                <a:lnTo>
                  <a:pt x="25041" y="55406"/>
                </a:lnTo>
                <a:lnTo>
                  <a:pt x="25303" y="55968"/>
                </a:lnTo>
                <a:lnTo>
                  <a:pt x="25641" y="56530"/>
                </a:lnTo>
                <a:lnTo>
                  <a:pt x="25941" y="57093"/>
                </a:lnTo>
                <a:lnTo>
                  <a:pt x="26316" y="57618"/>
                </a:lnTo>
                <a:lnTo>
                  <a:pt x="26690" y="58142"/>
                </a:lnTo>
                <a:lnTo>
                  <a:pt x="27065" y="58667"/>
                </a:lnTo>
                <a:lnTo>
                  <a:pt x="27478" y="59192"/>
                </a:lnTo>
                <a:lnTo>
                  <a:pt x="27927" y="59679"/>
                </a:lnTo>
                <a:lnTo>
                  <a:pt x="28377" y="60129"/>
                </a:lnTo>
                <a:lnTo>
                  <a:pt x="28827" y="60617"/>
                </a:lnTo>
                <a:lnTo>
                  <a:pt x="29314" y="61066"/>
                </a:lnTo>
                <a:lnTo>
                  <a:pt x="29839" y="61479"/>
                </a:lnTo>
                <a:lnTo>
                  <a:pt x="30364" y="61891"/>
                </a:lnTo>
                <a:lnTo>
                  <a:pt x="30926" y="62303"/>
                </a:lnTo>
                <a:lnTo>
                  <a:pt x="31489" y="62678"/>
                </a:lnTo>
                <a:lnTo>
                  <a:pt x="32051" y="63016"/>
                </a:lnTo>
                <a:lnTo>
                  <a:pt x="32651" y="63316"/>
                </a:lnTo>
                <a:lnTo>
                  <a:pt x="33213" y="63615"/>
                </a:lnTo>
                <a:lnTo>
                  <a:pt x="33813" y="63878"/>
                </a:lnTo>
                <a:lnTo>
                  <a:pt x="34413" y="64140"/>
                </a:lnTo>
                <a:lnTo>
                  <a:pt x="35012" y="64365"/>
                </a:lnTo>
                <a:lnTo>
                  <a:pt x="35612" y="64553"/>
                </a:lnTo>
                <a:lnTo>
                  <a:pt x="36212" y="64740"/>
                </a:lnTo>
                <a:lnTo>
                  <a:pt x="36812" y="64890"/>
                </a:lnTo>
                <a:lnTo>
                  <a:pt x="37449" y="65002"/>
                </a:lnTo>
                <a:lnTo>
                  <a:pt x="38049" y="65115"/>
                </a:lnTo>
                <a:lnTo>
                  <a:pt x="38686" y="65227"/>
                </a:lnTo>
                <a:lnTo>
                  <a:pt x="39923" y="65302"/>
                </a:lnTo>
                <a:lnTo>
                  <a:pt x="41160" y="65340"/>
                </a:lnTo>
                <a:lnTo>
                  <a:pt x="42397" y="65265"/>
                </a:lnTo>
                <a:lnTo>
                  <a:pt x="43597" y="65115"/>
                </a:lnTo>
                <a:lnTo>
                  <a:pt x="44834" y="64852"/>
                </a:lnTo>
                <a:lnTo>
                  <a:pt x="45996" y="64553"/>
                </a:lnTo>
                <a:lnTo>
                  <a:pt x="47158" y="64140"/>
                </a:lnTo>
                <a:lnTo>
                  <a:pt x="48320" y="63653"/>
                </a:lnTo>
                <a:lnTo>
                  <a:pt x="49407" y="63053"/>
                </a:lnTo>
                <a:lnTo>
                  <a:pt x="50457" y="62416"/>
                </a:lnTo>
                <a:lnTo>
                  <a:pt x="50719" y="63053"/>
                </a:lnTo>
                <a:lnTo>
                  <a:pt x="51019" y="63653"/>
                </a:lnTo>
                <a:lnTo>
                  <a:pt x="51319" y="64290"/>
                </a:lnTo>
                <a:lnTo>
                  <a:pt x="51656" y="64890"/>
                </a:lnTo>
                <a:lnTo>
                  <a:pt x="51994" y="65452"/>
                </a:lnTo>
                <a:lnTo>
                  <a:pt x="52369" y="66015"/>
                </a:lnTo>
                <a:lnTo>
                  <a:pt x="52781" y="66577"/>
                </a:lnTo>
                <a:lnTo>
                  <a:pt x="53231" y="67139"/>
                </a:lnTo>
                <a:lnTo>
                  <a:pt x="53681" y="67664"/>
                </a:lnTo>
                <a:lnTo>
                  <a:pt x="54131" y="68189"/>
                </a:lnTo>
                <a:lnTo>
                  <a:pt x="54618" y="68676"/>
                </a:lnTo>
                <a:lnTo>
                  <a:pt x="55143" y="69163"/>
                </a:lnTo>
                <a:lnTo>
                  <a:pt x="55705" y="69613"/>
                </a:lnTo>
                <a:lnTo>
                  <a:pt x="56267" y="70063"/>
                </a:lnTo>
                <a:lnTo>
                  <a:pt x="56830" y="70475"/>
                </a:lnTo>
                <a:lnTo>
                  <a:pt x="57467" y="70888"/>
                </a:lnTo>
                <a:lnTo>
                  <a:pt x="58217" y="71338"/>
                </a:lnTo>
                <a:lnTo>
                  <a:pt x="59004" y="71750"/>
                </a:lnTo>
                <a:lnTo>
                  <a:pt x="59828" y="72125"/>
                </a:lnTo>
                <a:lnTo>
                  <a:pt x="60616" y="72462"/>
                </a:lnTo>
                <a:lnTo>
                  <a:pt x="61440" y="72725"/>
                </a:lnTo>
                <a:lnTo>
                  <a:pt x="62265" y="72987"/>
                </a:lnTo>
                <a:lnTo>
                  <a:pt x="63090" y="73175"/>
                </a:lnTo>
                <a:lnTo>
                  <a:pt x="63952" y="73324"/>
                </a:lnTo>
                <a:lnTo>
                  <a:pt x="64777" y="73437"/>
                </a:lnTo>
                <a:lnTo>
                  <a:pt x="65639" y="73512"/>
                </a:lnTo>
                <a:lnTo>
                  <a:pt x="66464" y="73549"/>
                </a:lnTo>
                <a:lnTo>
                  <a:pt x="67326" y="73549"/>
                </a:lnTo>
                <a:lnTo>
                  <a:pt x="68150" y="73512"/>
                </a:lnTo>
                <a:lnTo>
                  <a:pt x="68975" y="73399"/>
                </a:lnTo>
                <a:lnTo>
                  <a:pt x="69800" y="73287"/>
                </a:lnTo>
                <a:lnTo>
                  <a:pt x="70625" y="73100"/>
                </a:lnTo>
                <a:lnTo>
                  <a:pt x="71449" y="72912"/>
                </a:lnTo>
                <a:lnTo>
                  <a:pt x="72236" y="72650"/>
                </a:lnTo>
                <a:lnTo>
                  <a:pt x="73061" y="72387"/>
                </a:lnTo>
                <a:lnTo>
                  <a:pt x="73811" y="72050"/>
                </a:lnTo>
                <a:lnTo>
                  <a:pt x="74598" y="71713"/>
                </a:lnTo>
                <a:lnTo>
                  <a:pt x="75348" y="71300"/>
                </a:lnTo>
                <a:lnTo>
                  <a:pt x="76060" y="70888"/>
                </a:lnTo>
                <a:lnTo>
                  <a:pt x="76772" y="70401"/>
                </a:lnTo>
                <a:lnTo>
                  <a:pt x="77447" y="69913"/>
                </a:lnTo>
                <a:lnTo>
                  <a:pt x="78122" y="69351"/>
                </a:lnTo>
                <a:lnTo>
                  <a:pt x="78759" y="68789"/>
                </a:lnTo>
                <a:lnTo>
                  <a:pt x="79359" y="68151"/>
                </a:lnTo>
                <a:lnTo>
                  <a:pt x="79959" y="67514"/>
                </a:lnTo>
                <a:lnTo>
                  <a:pt x="80521" y="66839"/>
                </a:lnTo>
                <a:lnTo>
                  <a:pt x="81046" y="66127"/>
                </a:lnTo>
                <a:lnTo>
                  <a:pt x="81533" y="65377"/>
                </a:lnTo>
                <a:lnTo>
                  <a:pt x="81871" y="64815"/>
                </a:lnTo>
                <a:lnTo>
                  <a:pt x="82170" y="64290"/>
                </a:lnTo>
                <a:lnTo>
                  <a:pt x="82733" y="63166"/>
                </a:lnTo>
                <a:lnTo>
                  <a:pt x="83183" y="62041"/>
                </a:lnTo>
                <a:lnTo>
                  <a:pt x="83557" y="60879"/>
                </a:lnTo>
                <a:lnTo>
                  <a:pt x="84232" y="61179"/>
                </a:lnTo>
                <a:lnTo>
                  <a:pt x="84944" y="61404"/>
                </a:lnTo>
                <a:lnTo>
                  <a:pt x="85657" y="61629"/>
                </a:lnTo>
                <a:lnTo>
                  <a:pt x="86369" y="61816"/>
                </a:lnTo>
                <a:lnTo>
                  <a:pt x="87119" y="61966"/>
                </a:lnTo>
                <a:lnTo>
                  <a:pt x="87831" y="62116"/>
                </a:lnTo>
                <a:lnTo>
                  <a:pt x="88543" y="62191"/>
                </a:lnTo>
                <a:lnTo>
                  <a:pt x="89293" y="62228"/>
                </a:lnTo>
                <a:lnTo>
                  <a:pt x="90005" y="62266"/>
                </a:lnTo>
                <a:lnTo>
                  <a:pt x="90717" y="62266"/>
                </a:lnTo>
                <a:lnTo>
                  <a:pt x="91467" y="62228"/>
                </a:lnTo>
                <a:lnTo>
                  <a:pt x="92179" y="62153"/>
                </a:lnTo>
                <a:lnTo>
                  <a:pt x="92892" y="62041"/>
                </a:lnTo>
                <a:lnTo>
                  <a:pt x="93604" y="61929"/>
                </a:lnTo>
                <a:lnTo>
                  <a:pt x="94316" y="61741"/>
                </a:lnTo>
                <a:lnTo>
                  <a:pt x="94991" y="61554"/>
                </a:lnTo>
                <a:lnTo>
                  <a:pt x="95703" y="61329"/>
                </a:lnTo>
                <a:lnTo>
                  <a:pt x="96378" y="61066"/>
                </a:lnTo>
                <a:lnTo>
                  <a:pt x="97053" y="60804"/>
                </a:lnTo>
                <a:lnTo>
                  <a:pt x="97690" y="60467"/>
                </a:lnTo>
                <a:lnTo>
                  <a:pt x="98327" y="60129"/>
                </a:lnTo>
                <a:lnTo>
                  <a:pt x="98964" y="59754"/>
                </a:lnTo>
                <a:lnTo>
                  <a:pt x="99564" y="59379"/>
                </a:lnTo>
                <a:lnTo>
                  <a:pt x="100164" y="58930"/>
                </a:lnTo>
                <a:lnTo>
                  <a:pt x="100764" y="58480"/>
                </a:lnTo>
                <a:lnTo>
                  <a:pt x="101326" y="57992"/>
                </a:lnTo>
                <a:lnTo>
                  <a:pt x="101851" y="57468"/>
                </a:lnTo>
                <a:lnTo>
                  <a:pt x="102376" y="56943"/>
                </a:lnTo>
                <a:lnTo>
                  <a:pt x="102863" y="56381"/>
                </a:lnTo>
                <a:lnTo>
                  <a:pt x="103350" y="55781"/>
                </a:lnTo>
                <a:lnTo>
                  <a:pt x="103800" y="55143"/>
                </a:lnTo>
                <a:lnTo>
                  <a:pt x="104212" y="54506"/>
                </a:lnTo>
                <a:lnTo>
                  <a:pt x="104812" y="53532"/>
                </a:lnTo>
                <a:lnTo>
                  <a:pt x="105300" y="52519"/>
                </a:lnTo>
                <a:lnTo>
                  <a:pt x="105712" y="51507"/>
                </a:lnTo>
                <a:lnTo>
                  <a:pt x="106087" y="50458"/>
                </a:lnTo>
                <a:lnTo>
                  <a:pt x="106349" y="49408"/>
                </a:lnTo>
                <a:lnTo>
                  <a:pt x="106574" y="48321"/>
                </a:lnTo>
                <a:lnTo>
                  <a:pt x="106687" y="47271"/>
                </a:lnTo>
                <a:lnTo>
                  <a:pt x="106762" y="46184"/>
                </a:lnTo>
                <a:lnTo>
                  <a:pt x="107624" y="46372"/>
                </a:lnTo>
                <a:lnTo>
                  <a:pt x="108486" y="46522"/>
                </a:lnTo>
                <a:lnTo>
                  <a:pt x="109348" y="46559"/>
                </a:lnTo>
                <a:lnTo>
                  <a:pt x="110210" y="46559"/>
                </a:lnTo>
                <a:lnTo>
                  <a:pt x="111072" y="46484"/>
                </a:lnTo>
                <a:lnTo>
                  <a:pt x="111935" y="46334"/>
                </a:lnTo>
                <a:lnTo>
                  <a:pt x="112759" y="46109"/>
                </a:lnTo>
                <a:lnTo>
                  <a:pt x="113584" y="45847"/>
                </a:lnTo>
                <a:lnTo>
                  <a:pt x="114371" y="45509"/>
                </a:lnTo>
                <a:lnTo>
                  <a:pt x="115159" y="45097"/>
                </a:lnTo>
                <a:lnTo>
                  <a:pt x="115871" y="44610"/>
                </a:lnTo>
                <a:lnTo>
                  <a:pt x="116583" y="44085"/>
                </a:lnTo>
                <a:lnTo>
                  <a:pt x="117258" y="43523"/>
                </a:lnTo>
                <a:lnTo>
                  <a:pt x="117858" y="42885"/>
                </a:lnTo>
                <a:lnTo>
                  <a:pt x="118457" y="42173"/>
                </a:lnTo>
                <a:lnTo>
                  <a:pt x="118945" y="41423"/>
                </a:lnTo>
                <a:lnTo>
                  <a:pt x="119245" y="40899"/>
                </a:lnTo>
                <a:lnTo>
                  <a:pt x="119507" y="40411"/>
                </a:lnTo>
                <a:lnTo>
                  <a:pt x="119732" y="39924"/>
                </a:lnTo>
                <a:lnTo>
                  <a:pt x="119957" y="39399"/>
                </a:lnTo>
                <a:lnTo>
                  <a:pt x="120144" y="38874"/>
                </a:lnTo>
                <a:lnTo>
                  <a:pt x="120294" y="38349"/>
                </a:lnTo>
                <a:lnTo>
                  <a:pt x="120407" y="37825"/>
                </a:lnTo>
                <a:lnTo>
                  <a:pt x="120519" y="37300"/>
                </a:lnTo>
                <a:lnTo>
                  <a:pt x="120594" y="36775"/>
                </a:lnTo>
                <a:lnTo>
                  <a:pt x="120632" y="36250"/>
                </a:lnTo>
                <a:lnTo>
                  <a:pt x="120669" y="35725"/>
                </a:lnTo>
                <a:lnTo>
                  <a:pt x="120632" y="35163"/>
                </a:lnTo>
                <a:lnTo>
                  <a:pt x="120632" y="34638"/>
                </a:lnTo>
                <a:lnTo>
                  <a:pt x="120557" y="34113"/>
                </a:lnTo>
                <a:lnTo>
                  <a:pt x="120482" y="33589"/>
                </a:lnTo>
                <a:lnTo>
                  <a:pt x="120369" y="33064"/>
                </a:lnTo>
                <a:lnTo>
                  <a:pt x="120257" y="32577"/>
                </a:lnTo>
                <a:lnTo>
                  <a:pt x="120107" y="32052"/>
                </a:lnTo>
                <a:lnTo>
                  <a:pt x="119919" y="31564"/>
                </a:lnTo>
                <a:lnTo>
                  <a:pt x="119694" y="31077"/>
                </a:lnTo>
                <a:lnTo>
                  <a:pt x="119469" y="30590"/>
                </a:lnTo>
                <a:lnTo>
                  <a:pt x="119245" y="30102"/>
                </a:lnTo>
                <a:lnTo>
                  <a:pt x="118945" y="29653"/>
                </a:lnTo>
                <a:lnTo>
                  <a:pt x="118682" y="29203"/>
                </a:lnTo>
                <a:lnTo>
                  <a:pt x="118345" y="28790"/>
                </a:lnTo>
                <a:lnTo>
                  <a:pt x="118007" y="28341"/>
                </a:lnTo>
                <a:lnTo>
                  <a:pt x="117633" y="27966"/>
                </a:lnTo>
                <a:lnTo>
                  <a:pt x="117258" y="27553"/>
                </a:lnTo>
                <a:lnTo>
                  <a:pt x="116845" y="27178"/>
                </a:lnTo>
                <a:lnTo>
                  <a:pt x="116433" y="26841"/>
                </a:lnTo>
                <a:lnTo>
                  <a:pt x="115946" y="26504"/>
                </a:lnTo>
                <a:lnTo>
                  <a:pt x="115496" y="26204"/>
                </a:lnTo>
                <a:lnTo>
                  <a:pt x="114821" y="25791"/>
                </a:lnTo>
                <a:lnTo>
                  <a:pt x="114109" y="25454"/>
                </a:lnTo>
                <a:lnTo>
                  <a:pt x="113397" y="25154"/>
                </a:lnTo>
                <a:lnTo>
                  <a:pt x="112684" y="24929"/>
                </a:lnTo>
                <a:lnTo>
                  <a:pt x="111972" y="24742"/>
                </a:lnTo>
                <a:lnTo>
                  <a:pt x="111222" y="24629"/>
                </a:lnTo>
                <a:lnTo>
                  <a:pt x="110510" y="24517"/>
                </a:lnTo>
                <a:lnTo>
                  <a:pt x="109048" y="24517"/>
                </a:lnTo>
                <a:lnTo>
                  <a:pt x="108298" y="24592"/>
                </a:lnTo>
                <a:lnTo>
                  <a:pt x="107586" y="24704"/>
                </a:lnTo>
                <a:lnTo>
                  <a:pt x="106874" y="24854"/>
                </a:lnTo>
                <a:lnTo>
                  <a:pt x="106162" y="25042"/>
                </a:lnTo>
                <a:lnTo>
                  <a:pt x="105487" y="25304"/>
                </a:lnTo>
                <a:lnTo>
                  <a:pt x="104812" y="25604"/>
                </a:lnTo>
                <a:lnTo>
                  <a:pt x="104137" y="25941"/>
                </a:lnTo>
                <a:lnTo>
                  <a:pt x="104212" y="24817"/>
                </a:lnTo>
                <a:lnTo>
                  <a:pt x="104175" y="23692"/>
                </a:lnTo>
                <a:lnTo>
                  <a:pt x="104100" y="22605"/>
                </a:lnTo>
                <a:lnTo>
                  <a:pt x="103913" y="21481"/>
                </a:lnTo>
                <a:lnTo>
                  <a:pt x="103688" y="20393"/>
                </a:lnTo>
                <a:lnTo>
                  <a:pt x="103388" y="19344"/>
                </a:lnTo>
                <a:lnTo>
                  <a:pt x="102975" y="18294"/>
                </a:lnTo>
                <a:lnTo>
                  <a:pt x="102526" y="17245"/>
                </a:lnTo>
                <a:lnTo>
                  <a:pt x="102001" y="16270"/>
                </a:lnTo>
                <a:lnTo>
                  <a:pt x="101401" y="15295"/>
                </a:lnTo>
                <a:lnTo>
                  <a:pt x="100764" y="14396"/>
                </a:lnTo>
                <a:lnTo>
                  <a:pt x="100014" y="13496"/>
                </a:lnTo>
                <a:lnTo>
                  <a:pt x="99227" y="12671"/>
                </a:lnTo>
                <a:lnTo>
                  <a:pt x="98365" y="11884"/>
                </a:lnTo>
                <a:lnTo>
                  <a:pt x="97465" y="11172"/>
                </a:lnTo>
                <a:lnTo>
                  <a:pt x="96453" y="10497"/>
                </a:lnTo>
                <a:lnTo>
                  <a:pt x="95928" y="10160"/>
                </a:lnTo>
                <a:lnTo>
                  <a:pt x="95403" y="9860"/>
                </a:lnTo>
                <a:lnTo>
                  <a:pt x="94841" y="9597"/>
                </a:lnTo>
                <a:lnTo>
                  <a:pt x="94279" y="9335"/>
                </a:lnTo>
                <a:lnTo>
                  <a:pt x="93154" y="8923"/>
                </a:lnTo>
                <a:lnTo>
                  <a:pt x="92029" y="8548"/>
                </a:lnTo>
                <a:lnTo>
                  <a:pt x="91092" y="8323"/>
                </a:lnTo>
                <a:lnTo>
                  <a:pt x="90155" y="8173"/>
                </a:lnTo>
                <a:lnTo>
                  <a:pt x="89255" y="8060"/>
                </a:lnTo>
                <a:lnTo>
                  <a:pt x="88318" y="7985"/>
                </a:lnTo>
                <a:lnTo>
                  <a:pt x="87381" y="7985"/>
                </a:lnTo>
                <a:lnTo>
                  <a:pt x="86444" y="8023"/>
                </a:lnTo>
                <a:lnTo>
                  <a:pt x="85507" y="8098"/>
                </a:lnTo>
                <a:lnTo>
                  <a:pt x="84607" y="8248"/>
                </a:lnTo>
                <a:lnTo>
                  <a:pt x="83670" y="8435"/>
                </a:lnTo>
                <a:lnTo>
                  <a:pt x="82808" y="8698"/>
                </a:lnTo>
                <a:lnTo>
                  <a:pt x="81908" y="8997"/>
                </a:lnTo>
                <a:lnTo>
                  <a:pt x="81046" y="9335"/>
                </a:lnTo>
                <a:lnTo>
                  <a:pt x="80184" y="9747"/>
                </a:lnTo>
                <a:lnTo>
                  <a:pt x="79359" y="10197"/>
                </a:lnTo>
                <a:lnTo>
                  <a:pt x="78572" y="10684"/>
                </a:lnTo>
                <a:lnTo>
                  <a:pt x="77784" y="11209"/>
                </a:lnTo>
                <a:lnTo>
                  <a:pt x="77147" y="11734"/>
                </a:lnTo>
                <a:lnTo>
                  <a:pt x="76510" y="12259"/>
                </a:lnTo>
                <a:lnTo>
                  <a:pt x="75685" y="11097"/>
                </a:lnTo>
                <a:lnTo>
                  <a:pt x="74823" y="9972"/>
                </a:lnTo>
                <a:lnTo>
                  <a:pt x="73886" y="8885"/>
                </a:lnTo>
                <a:lnTo>
                  <a:pt x="72874" y="7835"/>
                </a:lnTo>
                <a:lnTo>
                  <a:pt x="71787" y="6861"/>
                </a:lnTo>
                <a:lnTo>
                  <a:pt x="70662" y="5924"/>
                </a:lnTo>
                <a:lnTo>
                  <a:pt x="69500" y="5024"/>
                </a:lnTo>
                <a:lnTo>
                  <a:pt x="68225" y="4199"/>
                </a:lnTo>
                <a:lnTo>
                  <a:pt x="67063" y="3487"/>
                </a:lnTo>
                <a:lnTo>
                  <a:pt x="65901" y="2850"/>
                </a:lnTo>
                <a:lnTo>
                  <a:pt x="64664" y="2287"/>
                </a:lnTo>
                <a:lnTo>
                  <a:pt x="63465" y="1800"/>
                </a:lnTo>
                <a:lnTo>
                  <a:pt x="62228" y="1350"/>
                </a:lnTo>
                <a:lnTo>
                  <a:pt x="60953" y="975"/>
                </a:lnTo>
                <a:lnTo>
                  <a:pt x="59716" y="675"/>
                </a:lnTo>
                <a:lnTo>
                  <a:pt x="58441" y="413"/>
                </a:lnTo>
                <a:lnTo>
                  <a:pt x="57579" y="301"/>
                </a:lnTo>
                <a:lnTo>
                  <a:pt x="56717" y="188"/>
                </a:lnTo>
                <a:lnTo>
                  <a:pt x="55855" y="113"/>
                </a:lnTo>
                <a:lnTo>
                  <a:pt x="54993" y="38"/>
                </a:lnTo>
                <a:lnTo>
                  <a:pt x="5413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6" name="Google Shape;4486;p54">
            <a:hlinkClick r:id="" action="ppaction://hlinkshowjump?jump=nextslide"/>
          </p:cNvPr>
          <p:cNvSpPr/>
          <p:nvPr/>
        </p:nvSpPr>
        <p:spPr>
          <a:xfrm rot="5400000">
            <a:off x="8169995" y="543375"/>
            <a:ext cx="207300" cy="2817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87" name="Google Shape;4487;p54"/>
          <p:cNvGrpSpPr/>
          <p:nvPr/>
        </p:nvGrpSpPr>
        <p:grpSpPr>
          <a:xfrm>
            <a:off x="8110016" y="552732"/>
            <a:ext cx="320750" cy="262985"/>
            <a:chOff x="615275" y="238125"/>
            <a:chExt cx="6389450" cy="5238750"/>
          </a:xfrm>
        </p:grpSpPr>
        <p:sp>
          <p:nvSpPr>
            <p:cNvPr id="4488" name="Google Shape;4488;p54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extrusionOk="0">
                  <a:moveTo>
                    <a:pt x="143750" y="0"/>
                  </a:moveTo>
                  <a:lnTo>
                    <a:pt x="142926" y="103"/>
                  </a:lnTo>
                  <a:lnTo>
                    <a:pt x="142205" y="412"/>
                  </a:lnTo>
                  <a:lnTo>
                    <a:pt x="141896" y="618"/>
                  </a:lnTo>
                  <a:lnTo>
                    <a:pt x="141587" y="1030"/>
                  </a:lnTo>
                  <a:lnTo>
                    <a:pt x="140970" y="1854"/>
                  </a:lnTo>
                  <a:lnTo>
                    <a:pt x="140558" y="2986"/>
                  </a:lnTo>
                  <a:lnTo>
                    <a:pt x="140146" y="4325"/>
                  </a:lnTo>
                  <a:lnTo>
                    <a:pt x="139734" y="5869"/>
                  </a:lnTo>
                  <a:lnTo>
                    <a:pt x="139425" y="7723"/>
                  </a:lnTo>
                  <a:lnTo>
                    <a:pt x="139219" y="9679"/>
                  </a:lnTo>
                  <a:lnTo>
                    <a:pt x="139116" y="11842"/>
                  </a:lnTo>
                  <a:lnTo>
                    <a:pt x="138910" y="16682"/>
                  </a:lnTo>
                  <a:lnTo>
                    <a:pt x="139013" y="21830"/>
                  </a:lnTo>
                  <a:lnTo>
                    <a:pt x="139116" y="27288"/>
                  </a:lnTo>
                  <a:lnTo>
                    <a:pt x="139425" y="32848"/>
                  </a:lnTo>
                  <a:lnTo>
                    <a:pt x="139837" y="38409"/>
                  </a:lnTo>
                  <a:lnTo>
                    <a:pt x="140249" y="43661"/>
                  </a:lnTo>
                  <a:lnTo>
                    <a:pt x="141175" y="53031"/>
                  </a:lnTo>
                  <a:lnTo>
                    <a:pt x="141896" y="59621"/>
                  </a:lnTo>
                  <a:lnTo>
                    <a:pt x="142205" y="62093"/>
                  </a:lnTo>
                  <a:lnTo>
                    <a:pt x="136439" y="59930"/>
                  </a:lnTo>
                  <a:lnTo>
                    <a:pt x="129848" y="57562"/>
                  </a:lnTo>
                  <a:lnTo>
                    <a:pt x="121302" y="54576"/>
                  </a:lnTo>
                  <a:lnTo>
                    <a:pt x="111004" y="51075"/>
                  </a:lnTo>
                  <a:lnTo>
                    <a:pt x="99575" y="47368"/>
                  </a:lnTo>
                  <a:lnTo>
                    <a:pt x="87321" y="43455"/>
                  </a:lnTo>
                  <a:lnTo>
                    <a:pt x="74552" y="39542"/>
                  </a:lnTo>
                  <a:lnTo>
                    <a:pt x="68065" y="37688"/>
                  </a:lnTo>
                  <a:lnTo>
                    <a:pt x="61681" y="35938"/>
                  </a:lnTo>
                  <a:lnTo>
                    <a:pt x="55296" y="34187"/>
                  </a:lnTo>
                  <a:lnTo>
                    <a:pt x="49015" y="32642"/>
                  </a:lnTo>
                  <a:lnTo>
                    <a:pt x="42940" y="31201"/>
                  </a:lnTo>
                  <a:lnTo>
                    <a:pt x="37070" y="29965"/>
                  </a:lnTo>
                  <a:lnTo>
                    <a:pt x="31510" y="28832"/>
                  </a:lnTo>
                  <a:lnTo>
                    <a:pt x="26155" y="27906"/>
                  </a:lnTo>
                  <a:lnTo>
                    <a:pt x="21212" y="27288"/>
                  </a:lnTo>
                  <a:lnTo>
                    <a:pt x="16682" y="26876"/>
                  </a:lnTo>
                  <a:lnTo>
                    <a:pt x="14519" y="26773"/>
                  </a:lnTo>
                  <a:lnTo>
                    <a:pt x="12563" y="26670"/>
                  </a:lnTo>
                  <a:lnTo>
                    <a:pt x="10709" y="26773"/>
                  </a:lnTo>
                  <a:lnTo>
                    <a:pt x="8959" y="26876"/>
                  </a:lnTo>
                  <a:lnTo>
                    <a:pt x="7311" y="27082"/>
                  </a:lnTo>
                  <a:lnTo>
                    <a:pt x="5869" y="27288"/>
                  </a:lnTo>
                  <a:lnTo>
                    <a:pt x="4531" y="27700"/>
                  </a:lnTo>
                  <a:lnTo>
                    <a:pt x="3398" y="28112"/>
                  </a:lnTo>
                  <a:lnTo>
                    <a:pt x="2368" y="28626"/>
                  </a:lnTo>
                  <a:lnTo>
                    <a:pt x="1545" y="29244"/>
                  </a:lnTo>
                  <a:lnTo>
                    <a:pt x="927" y="29965"/>
                  </a:lnTo>
                  <a:lnTo>
                    <a:pt x="412" y="30789"/>
                  </a:lnTo>
                  <a:lnTo>
                    <a:pt x="309" y="30995"/>
                  </a:lnTo>
                  <a:lnTo>
                    <a:pt x="309" y="31407"/>
                  </a:lnTo>
                  <a:lnTo>
                    <a:pt x="412" y="32436"/>
                  </a:lnTo>
                  <a:lnTo>
                    <a:pt x="824" y="33775"/>
                  </a:lnTo>
                  <a:lnTo>
                    <a:pt x="1339" y="35423"/>
                  </a:lnTo>
                  <a:lnTo>
                    <a:pt x="2986" y="39542"/>
                  </a:lnTo>
                  <a:lnTo>
                    <a:pt x="5149" y="44690"/>
                  </a:lnTo>
                  <a:lnTo>
                    <a:pt x="7929" y="50663"/>
                  </a:lnTo>
                  <a:lnTo>
                    <a:pt x="11018" y="57150"/>
                  </a:lnTo>
                  <a:lnTo>
                    <a:pt x="14313" y="63946"/>
                  </a:lnTo>
                  <a:lnTo>
                    <a:pt x="17814" y="70948"/>
                  </a:lnTo>
                  <a:lnTo>
                    <a:pt x="24816" y="84541"/>
                  </a:lnTo>
                  <a:lnTo>
                    <a:pt x="30892" y="96177"/>
                  </a:lnTo>
                  <a:lnTo>
                    <a:pt x="36967" y="107607"/>
                  </a:lnTo>
                  <a:lnTo>
                    <a:pt x="35114" y="110181"/>
                  </a:lnTo>
                  <a:lnTo>
                    <a:pt x="30480" y="116977"/>
                  </a:lnTo>
                  <a:lnTo>
                    <a:pt x="27494" y="121611"/>
                  </a:lnTo>
                  <a:lnTo>
                    <a:pt x="24096" y="126966"/>
                  </a:lnTo>
                  <a:lnTo>
                    <a:pt x="20492" y="132732"/>
                  </a:lnTo>
                  <a:lnTo>
                    <a:pt x="16785" y="138808"/>
                  </a:lnTo>
                  <a:lnTo>
                    <a:pt x="13180" y="144986"/>
                  </a:lnTo>
                  <a:lnTo>
                    <a:pt x="9782" y="151267"/>
                  </a:lnTo>
                  <a:lnTo>
                    <a:pt x="8135" y="154356"/>
                  </a:lnTo>
                  <a:lnTo>
                    <a:pt x="6693" y="157446"/>
                  </a:lnTo>
                  <a:lnTo>
                    <a:pt x="5252" y="160329"/>
                  </a:lnTo>
                  <a:lnTo>
                    <a:pt x="4016" y="163212"/>
                  </a:lnTo>
                  <a:lnTo>
                    <a:pt x="2883" y="165992"/>
                  </a:lnTo>
                  <a:lnTo>
                    <a:pt x="1956" y="168670"/>
                  </a:lnTo>
                  <a:lnTo>
                    <a:pt x="1133" y="171141"/>
                  </a:lnTo>
                  <a:lnTo>
                    <a:pt x="515" y="173406"/>
                  </a:lnTo>
                  <a:lnTo>
                    <a:pt x="103" y="175569"/>
                  </a:lnTo>
                  <a:lnTo>
                    <a:pt x="0" y="177525"/>
                  </a:lnTo>
                  <a:lnTo>
                    <a:pt x="0" y="178452"/>
                  </a:lnTo>
                  <a:lnTo>
                    <a:pt x="103" y="179276"/>
                  </a:lnTo>
                  <a:lnTo>
                    <a:pt x="206" y="179997"/>
                  </a:lnTo>
                  <a:lnTo>
                    <a:pt x="412" y="180718"/>
                  </a:lnTo>
                  <a:lnTo>
                    <a:pt x="721" y="181335"/>
                  </a:lnTo>
                  <a:lnTo>
                    <a:pt x="1236" y="181850"/>
                  </a:lnTo>
                  <a:lnTo>
                    <a:pt x="1854" y="182262"/>
                  </a:lnTo>
                  <a:lnTo>
                    <a:pt x="2780" y="182571"/>
                  </a:lnTo>
                  <a:lnTo>
                    <a:pt x="3810" y="182880"/>
                  </a:lnTo>
                  <a:lnTo>
                    <a:pt x="5046" y="182983"/>
                  </a:lnTo>
                  <a:lnTo>
                    <a:pt x="6384" y="183086"/>
                  </a:lnTo>
                  <a:lnTo>
                    <a:pt x="7826" y="183189"/>
                  </a:lnTo>
                  <a:lnTo>
                    <a:pt x="9473" y="183086"/>
                  </a:lnTo>
                  <a:lnTo>
                    <a:pt x="11327" y="182983"/>
                  </a:lnTo>
                  <a:lnTo>
                    <a:pt x="15240" y="182571"/>
                  </a:lnTo>
                  <a:lnTo>
                    <a:pt x="19668" y="181953"/>
                  </a:lnTo>
                  <a:lnTo>
                    <a:pt x="24610" y="181129"/>
                  </a:lnTo>
                  <a:lnTo>
                    <a:pt x="29862" y="179997"/>
                  </a:lnTo>
                  <a:lnTo>
                    <a:pt x="35423" y="178761"/>
                  </a:lnTo>
                  <a:lnTo>
                    <a:pt x="41292" y="177319"/>
                  </a:lnTo>
                  <a:lnTo>
                    <a:pt x="47367" y="175775"/>
                  </a:lnTo>
                  <a:lnTo>
                    <a:pt x="53649" y="174127"/>
                  </a:lnTo>
                  <a:lnTo>
                    <a:pt x="60033" y="172274"/>
                  </a:lnTo>
                  <a:lnTo>
                    <a:pt x="73111" y="168567"/>
                  </a:lnTo>
                  <a:lnTo>
                    <a:pt x="86085" y="164551"/>
                  </a:lnTo>
                  <a:lnTo>
                    <a:pt x="98648" y="160638"/>
                  </a:lnTo>
                  <a:lnTo>
                    <a:pt x="110284" y="156828"/>
                  </a:lnTo>
                  <a:lnTo>
                    <a:pt x="120787" y="153430"/>
                  </a:lnTo>
                  <a:lnTo>
                    <a:pt x="136336" y="148075"/>
                  </a:lnTo>
                  <a:lnTo>
                    <a:pt x="142205" y="146016"/>
                  </a:lnTo>
                  <a:lnTo>
                    <a:pt x="141896" y="148487"/>
                  </a:lnTo>
                  <a:lnTo>
                    <a:pt x="141278" y="155180"/>
                  </a:lnTo>
                  <a:lnTo>
                    <a:pt x="140352" y="164551"/>
                  </a:lnTo>
                  <a:lnTo>
                    <a:pt x="139940" y="170008"/>
                  </a:lnTo>
                  <a:lnTo>
                    <a:pt x="139631" y="175569"/>
                  </a:lnTo>
                  <a:lnTo>
                    <a:pt x="139322" y="181232"/>
                  </a:lnTo>
                  <a:lnTo>
                    <a:pt x="139219" y="186793"/>
                  </a:lnTo>
                  <a:lnTo>
                    <a:pt x="139116" y="192148"/>
                  </a:lnTo>
                  <a:lnTo>
                    <a:pt x="139322" y="196987"/>
                  </a:lnTo>
                  <a:lnTo>
                    <a:pt x="139425" y="199253"/>
                  </a:lnTo>
                  <a:lnTo>
                    <a:pt x="139631" y="201312"/>
                  </a:lnTo>
                  <a:lnTo>
                    <a:pt x="139940" y="203166"/>
                  </a:lnTo>
                  <a:lnTo>
                    <a:pt x="140249" y="204916"/>
                  </a:lnTo>
                  <a:lnTo>
                    <a:pt x="140661" y="206358"/>
                  </a:lnTo>
                  <a:lnTo>
                    <a:pt x="141072" y="207594"/>
                  </a:lnTo>
                  <a:lnTo>
                    <a:pt x="141587" y="208520"/>
                  </a:lnTo>
                  <a:lnTo>
                    <a:pt x="141896" y="208829"/>
                  </a:lnTo>
                  <a:lnTo>
                    <a:pt x="142205" y="209138"/>
                  </a:lnTo>
                  <a:lnTo>
                    <a:pt x="142720" y="209447"/>
                  </a:lnTo>
                  <a:lnTo>
                    <a:pt x="143338" y="209550"/>
                  </a:lnTo>
                  <a:lnTo>
                    <a:pt x="144059" y="209550"/>
                  </a:lnTo>
                  <a:lnTo>
                    <a:pt x="144882" y="209344"/>
                  </a:lnTo>
                  <a:lnTo>
                    <a:pt x="145912" y="209138"/>
                  </a:lnTo>
                  <a:lnTo>
                    <a:pt x="146942" y="208829"/>
                  </a:lnTo>
                  <a:lnTo>
                    <a:pt x="149516" y="207799"/>
                  </a:lnTo>
                  <a:lnTo>
                    <a:pt x="152502" y="206358"/>
                  </a:lnTo>
                  <a:lnTo>
                    <a:pt x="155901" y="204607"/>
                  </a:lnTo>
                  <a:lnTo>
                    <a:pt x="159608" y="202445"/>
                  </a:lnTo>
                  <a:lnTo>
                    <a:pt x="163623" y="199974"/>
                  </a:lnTo>
                  <a:lnTo>
                    <a:pt x="167948" y="197193"/>
                  </a:lnTo>
                  <a:lnTo>
                    <a:pt x="172376" y="194104"/>
                  </a:lnTo>
                  <a:lnTo>
                    <a:pt x="177113" y="190809"/>
                  </a:lnTo>
                  <a:lnTo>
                    <a:pt x="182056" y="187205"/>
                  </a:lnTo>
                  <a:lnTo>
                    <a:pt x="186998" y="183498"/>
                  </a:lnTo>
                  <a:lnTo>
                    <a:pt x="192147" y="179585"/>
                  </a:lnTo>
                  <a:lnTo>
                    <a:pt x="197296" y="175569"/>
                  </a:lnTo>
                  <a:lnTo>
                    <a:pt x="202444" y="171450"/>
                  </a:lnTo>
                  <a:lnTo>
                    <a:pt x="207490" y="167125"/>
                  </a:lnTo>
                  <a:lnTo>
                    <a:pt x="212638" y="162903"/>
                  </a:lnTo>
                  <a:lnTo>
                    <a:pt x="217581" y="158475"/>
                  </a:lnTo>
                  <a:lnTo>
                    <a:pt x="222318" y="154151"/>
                  </a:lnTo>
                  <a:lnTo>
                    <a:pt x="226952" y="149723"/>
                  </a:lnTo>
                  <a:lnTo>
                    <a:pt x="231379" y="145398"/>
                  </a:lnTo>
                  <a:lnTo>
                    <a:pt x="235601" y="141176"/>
                  </a:lnTo>
                  <a:lnTo>
                    <a:pt x="239411" y="137057"/>
                  </a:lnTo>
                  <a:lnTo>
                    <a:pt x="243015" y="132938"/>
                  </a:lnTo>
                  <a:lnTo>
                    <a:pt x="246208" y="129025"/>
                  </a:lnTo>
                  <a:lnTo>
                    <a:pt x="248988" y="125318"/>
                  </a:lnTo>
                  <a:lnTo>
                    <a:pt x="250223" y="123465"/>
                  </a:lnTo>
                  <a:lnTo>
                    <a:pt x="251356" y="121714"/>
                  </a:lnTo>
                  <a:lnTo>
                    <a:pt x="252283" y="120066"/>
                  </a:lnTo>
                  <a:lnTo>
                    <a:pt x="253210" y="118419"/>
                  </a:lnTo>
                  <a:lnTo>
                    <a:pt x="253930" y="116874"/>
                  </a:lnTo>
                  <a:lnTo>
                    <a:pt x="254548" y="115330"/>
                  </a:lnTo>
                  <a:lnTo>
                    <a:pt x="255063" y="113888"/>
                  </a:lnTo>
                  <a:lnTo>
                    <a:pt x="255372" y="112549"/>
                  </a:lnTo>
                  <a:lnTo>
                    <a:pt x="255578" y="111314"/>
                  </a:lnTo>
                  <a:lnTo>
                    <a:pt x="255578" y="110078"/>
                  </a:lnTo>
                  <a:lnTo>
                    <a:pt x="255475" y="108945"/>
                  </a:lnTo>
                  <a:lnTo>
                    <a:pt x="255166" y="107607"/>
                  </a:lnTo>
                  <a:lnTo>
                    <a:pt x="254857" y="106268"/>
                  </a:lnTo>
                  <a:lnTo>
                    <a:pt x="254342" y="104826"/>
                  </a:lnTo>
                  <a:lnTo>
                    <a:pt x="253622" y="103282"/>
                  </a:lnTo>
                  <a:lnTo>
                    <a:pt x="252901" y="101737"/>
                  </a:lnTo>
                  <a:lnTo>
                    <a:pt x="251974" y="99987"/>
                  </a:lnTo>
                  <a:lnTo>
                    <a:pt x="251047" y="98236"/>
                  </a:lnTo>
                  <a:lnTo>
                    <a:pt x="248679" y="94529"/>
                  </a:lnTo>
                  <a:lnTo>
                    <a:pt x="245899" y="90513"/>
                  </a:lnTo>
                  <a:lnTo>
                    <a:pt x="242809" y="86291"/>
                  </a:lnTo>
                  <a:lnTo>
                    <a:pt x="239411" y="81864"/>
                  </a:lnTo>
                  <a:lnTo>
                    <a:pt x="235601" y="77333"/>
                  </a:lnTo>
                  <a:lnTo>
                    <a:pt x="231585" y="72596"/>
                  </a:lnTo>
                  <a:lnTo>
                    <a:pt x="227364" y="67756"/>
                  </a:lnTo>
                  <a:lnTo>
                    <a:pt x="222833" y="62916"/>
                  </a:lnTo>
                  <a:lnTo>
                    <a:pt x="218199" y="58077"/>
                  </a:lnTo>
                  <a:lnTo>
                    <a:pt x="213462" y="53134"/>
                  </a:lnTo>
                  <a:lnTo>
                    <a:pt x="208623" y="48294"/>
                  </a:lnTo>
                  <a:lnTo>
                    <a:pt x="203577" y="43455"/>
                  </a:lnTo>
                  <a:lnTo>
                    <a:pt x="198634" y="38718"/>
                  </a:lnTo>
                  <a:lnTo>
                    <a:pt x="193691" y="34187"/>
                  </a:lnTo>
                  <a:lnTo>
                    <a:pt x="188646" y="29656"/>
                  </a:lnTo>
                  <a:lnTo>
                    <a:pt x="183806" y="25434"/>
                  </a:lnTo>
                  <a:lnTo>
                    <a:pt x="178966" y="21418"/>
                  </a:lnTo>
                  <a:lnTo>
                    <a:pt x="174333" y="17608"/>
                  </a:lnTo>
                  <a:lnTo>
                    <a:pt x="169802" y="14107"/>
                  </a:lnTo>
                  <a:lnTo>
                    <a:pt x="165477" y="10915"/>
                  </a:lnTo>
                  <a:lnTo>
                    <a:pt x="161461" y="8032"/>
                  </a:lnTo>
                  <a:lnTo>
                    <a:pt x="157651" y="5561"/>
                  </a:lnTo>
                  <a:lnTo>
                    <a:pt x="154150" y="3501"/>
                  </a:lnTo>
                  <a:lnTo>
                    <a:pt x="152502" y="2677"/>
                  </a:lnTo>
                  <a:lnTo>
                    <a:pt x="150958" y="1956"/>
                  </a:lnTo>
                  <a:lnTo>
                    <a:pt x="149516" y="1236"/>
                  </a:lnTo>
                  <a:lnTo>
                    <a:pt x="148178" y="721"/>
                  </a:lnTo>
                  <a:lnTo>
                    <a:pt x="146839" y="309"/>
                  </a:lnTo>
                  <a:lnTo>
                    <a:pt x="145706" y="103"/>
                  </a:lnTo>
                  <a:lnTo>
                    <a:pt x="1446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54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fill="none" extrusionOk="0">
                  <a:moveTo>
                    <a:pt x="36967" y="107607"/>
                  </a:moveTo>
                  <a:lnTo>
                    <a:pt x="36967" y="107607"/>
                  </a:lnTo>
                  <a:lnTo>
                    <a:pt x="30892" y="96177"/>
                  </a:lnTo>
                  <a:lnTo>
                    <a:pt x="24816" y="84541"/>
                  </a:lnTo>
                  <a:lnTo>
                    <a:pt x="17814" y="70948"/>
                  </a:lnTo>
                  <a:lnTo>
                    <a:pt x="14313" y="63946"/>
                  </a:lnTo>
                  <a:lnTo>
                    <a:pt x="11018" y="57150"/>
                  </a:lnTo>
                  <a:lnTo>
                    <a:pt x="7929" y="50663"/>
                  </a:lnTo>
                  <a:lnTo>
                    <a:pt x="5149" y="44690"/>
                  </a:lnTo>
                  <a:lnTo>
                    <a:pt x="2986" y="39542"/>
                  </a:lnTo>
                  <a:lnTo>
                    <a:pt x="1339" y="35423"/>
                  </a:lnTo>
                  <a:lnTo>
                    <a:pt x="824" y="33775"/>
                  </a:lnTo>
                  <a:lnTo>
                    <a:pt x="412" y="32436"/>
                  </a:lnTo>
                  <a:lnTo>
                    <a:pt x="309" y="31407"/>
                  </a:lnTo>
                  <a:lnTo>
                    <a:pt x="309" y="30995"/>
                  </a:lnTo>
                  <a:lnTo>
                    <a:pt x="412" y="30789"/>
                  </a:lnTo>
                  <a:lnTo>
                    <a:pt x="412" y="30789"/>
                  </a:lnTo>
                  <a:lnTo>
                    <a:pt x="927" y="29965"/>
                  </a:lnTo>
                  <a:lnTo>
                    <a:pt x="1545" y="29244"/>
                  </a:lnTo>
                  <a:lnTo>
                    <a:pt x="2368" y="28626"/>
                  </a:lnTo>
                  <a:lnTo>
                    <a:pt x="3398" y="28112"/>
                  </a:lnTo>
                  <a:lnTo>
                    <a:pt x="4531" y="27700"/>
                  </a:lnTo>
                  <a:lnTo>
                    <a:pt x="5869" y="27288"/>
                  </a:lnTo>
                  <a:lnTo>
                    <a:pt x="7311" y="27082"/>
                  </a:lnTo>
                  <a:lnTo>
                    <a:pt x="8959" y="26876"/>
                  </a:lnTo>
                  <a:lnTo>
                    <a:pt x="10709" y="26773"/>
                  </a:lnTo>
                  <a:lnTo>
                    <a:pt x="12563" y="26670"/>
                  </a:lnTo>
                  <a:lnTo>
                    <a:pt x="14519" y="26773"/>
                  </a:lnTo>
                  <a:lnTo>
                    <a:pt x="16682" y="26876"/>
                  </a:lnTo>
                  <a:lnTo>
                    <a:pt x="21212" y="27288"/>
                  </a:lnTo>
                  <a:lnTo>
                    <a:pt x="26155" y="27906"/>
                  </a:lnTo>
                  <a:lnTo>
                    <a:pt x="31510" y="28832"/>
                  </a:lnTo>
                  <a:lnTo>
                    <a:pt x="37070" y="29965"/>
                  </a:lnTo>
                  <a:lnTo>
                    <a:pt x="42940" y="31201"/>
                  </a:lnTo>
                  <a:lnTo>
                    <a:pt x="49015" y="32642"/>
                  </a:lnTo>
                  <a:lnTo>
                    <a:pt x="55296" y="34187"/>
                  </a:lnTo>
                  <a:lnTo>
                    <a:pt x="61681" y="35938"/>
                  </a:lnTo>
                  <a:lnTo>
                    <a:pt x="68065" y="37688"/>
                  </a:lnTo>
                  <a:lnTo>
                    <a:pt x="74552" y="39542"/>
                  </a:lnTo>
                  <a:lnTo>
                    <a:pt x="87321" y="43455"/>
                  </a:lnTo>
                  <a:lnTo>
                    <a:pt x="99575" y="47368"/>
                  </a:lnTo>
                  <a:lnTo>
                    <a:pt x="111004" y="51075"/>
                  </a:lnTo>
                  <a:lnTo>
                    <a:pt x="121302" y="54576"/>
                  </a:lnTo>
                  <a:lnTo>
                    <a:pt x="129848" y="57562"/>
                  </a:lnTo>
                  <a:lnTo>
                    <a:pt x="136439" y="59930"/>
                  </a:lnTo>
                  <a:lnTo>
                    <a:pt x="142205" y="62093"/>
                  </a:lnTo>
                  <a:lnTo>
                    <a:pt x="142205" y="62093"/>
                  </a:lnTo>
                  <a:lnTo>
                    <a:pt x="141896" y="59621"/>
                  </a:lnTo>
                  <a:lnTo>
                    <a:pt x="141175" y="53031"/>
                  </a:lnTo>
                  <a:lnTo>
                    <a:pt x="140249" y="43661"/>
                  </a:lnTo>
                  <a:lnTo>
                    <a:pt x="139837" y="38409"/>
                  </a:lnTo>
                  <a:lnTo>
                    <a:pt x="139425" y="32848"/>
                  </a:lnTo>
                  <a:lnTo>
                    <a:pt x="139116" y="27288"/>
                  </a:lnTo>
                  <a:lnTo>
                    <a:pt x="139013" y="21830"/>
                  </a:lnTo>
                  <a:lnTo>
                    <a:pt x="138910" y="16682"/>
                  </a:lnTo>
                  <a:lnTo>
                    <a:pt x="139116" y="11842"/>
                  </a:lnTo>
                  <a:lnTo>
                    <a:pt x="139219" y="9679"/>
                  </a:lnTo>
                  <a:lnTo>
                    <a:pt x="139425" y="7723"/>
                  </a:lnTo>
                  <a:lnTo>
                    <a:pt x="139734" y="5869"/>
                  </a:lnTo>
                  <a:lnTo>
                    <a:pt x="140146" y="4325"/>
                  </a:lnTo>
                  <a:lnTo>
                    <a:pt x="140558" y="2986"/>
                  </a:lnTo>
                  <a:lnTo>
                    <a:pt x="140970" y="1854"/>
                  </a:lnTo>
                  <a:lnTo>
                    <a:pt x="141587" y="1030"/>
                  </a:lnTo>
                  <a:lnTo>
                    <a:pt x="141896" y="618"/>
                  </a:lnTo>
                  <a:lnTo>
                    <a:pt x="142205" y="412"/>
                  </a:lnTo>
                  <a:lnTo>
                    <a:pt x="142205" y="412"/>
                  </a:lnTo>
                  <a:lnTo>
                    <a:pt x="142926" y="103"/>
                  </a:lnTo>
                  <a:lnTo>
                    <a:pt x="143750" y="0"/>
                  </a:lnTo>
                  <a:lnTo>
                    <a:pt x="144677" y="0"/>
                  </a:lnTo>
                  <a:lnTo>
                    <a:pt x="145706" y="103"/>
                  </a:lnTo>
                  <a:lnTo>
                    <a:pt x="146839" y="309"/>
                  </a:lnTo>
                  <a:lnTo>
                    <a:pt x="148178" y="721"/>
                  </a:lnTo>
                  <a:lnTo>
                    <a:pt x="149516" y="1236"/>
                  </a:lnTo>
                  <a:lnTo>
                    <a:pt x="150958" y="1956"/>
                  </a:lnTo>
                  <a:lnTo>
                    <a:pt x="152502" y="2677"/>
                  </a:lnTo>
                  <a:lnTo>
                    <a:pt x="154150" y="3501"/>
                  </a:lnTo>
                  <a:lnTo>
                    <a:pt x="157651" y="5561"/>
                  </a:lnTo>
                  <a:lnTo>
                    <a:pt x="161461" y="8032"/>
                  </a:lnTo>
                  <a:lnTo>
                    <a:pt x="165477" y="10915"/>
                  </a:lnTo>
                  <a:lnTo>
                    <a:pt x="169802" y="14107"/>
                  </a:lnTo>
                  <a:lnTo>
                    <a:pt x="174333" y="17608"/>
                  </a:lnTo>
                  <a:lnTo>
                    <a:pt x="178966" y="21418"/>
                  </a:lnTo>
                  <a:lnTo>
                    <a:pt x="183806" y="25434"/>
                  </a:lnTo>
                  <a:lnTo>
                    <a:pt x="188646" y="29656"/>
                  </a:lnTo>
                  <a:lnTo>
                    <a:pt x="193691" y="34187"/>
                  </a:lnTo>
                  <a:lnTo>
                    <a:pt x="198634" y="38718"/>
                  </a:lnTo>
                  <a:lnTo>
                    <a:pt x="203577" y="43455"/>
                  </a:lnTo>
                  <a:lnTo>
                    <a:pt x="208623" y="48294"/>
                  </a:lnTo>
                  <a:lnTo>
                    <a:pt x="213462" y="53134"/>
                  </a:lnTo>
                  <a:lnTo>
                    <a:pt x="218199" y="58077"/>
                  </a:lnTo>
                  <a:lnTo>
                    <a:pt x="222833" y="62916"/>
                  </a:lnTo>
                  <a:lnTo>
                    <a:pt x="227364" y="67756"/>
                  </a:lnTo>
                  <a:lnTo>
                    <a:pt x="231585" y="72596"/>
                  </a:lnTo>
                  <a:lnTo>
                    <a:pt x="235601" y="77333"/>
                  </a:lnTo>
                  <a:lnTo>
                    <a:pt x="239411" y="81864"/>
                  </a:lnTo>
                  <a:lnTo>
                    <a:pt x="242809" y="86291"/>
                  </a:lnTo>
                  <a:lnTo>
                    <a:pt x="245899" y="90513"/>
                  </a:lnTo>
                  <a:lnTo>
                    <a:pt x="248679" y="94529"/>
                  </a:lnTo>
                  <a:lnTo>
                    <a:pt x="251047" y="98236"/>
                  </a:lnTo>
                  <a:lnTo>
                    <a:pt x="251974" y="99987"/>
                  </a:lnTo>
                  <a:lnTo>
                    <a:pt x="252901" y="101737"/>
                  </a:lnTo>
                  <a:lnTo>
                    <a:pt x="253622" y="103282"/>
                  </a:lnTo>
                  <a:lnTo>
                    <a:pt x="254342" y="104826"/>
                  </a:lnTo>
                  <a:lnTo>
                    <a:pt x="254857" y="106268"/>
                  </a:lnTo>
                  <a:lnTo>
                    <a:pt x="255166" y="107607"/>
                  </a:lnTo>
                  <a:lnTo>
                    <a:pt x="255475" y="108945"/>
                  </a:lnTo>
                  <a:lnTo>
                    <a:pt x="255578" y="110078"/>
                  </a:lnTo>
                  <a:lnTo>
                    <a:pt x="255578" y="110078"/>
                  </a:lnTo>
                  <a:lnTo>
                    <a:pt x="255578" y="111314"/>
                  </a:lnTo>
                  <a:lnTo>
                    <a:pt x="255372" y="112549"/>
                  </a:lnTo>
                  <a:lnTo>
                    <a:pt x="255063" y="113888"/>
                  </a:lnTo>
                  <a:lnTo>
                    <a:pt x="254548" y="115330"/>
                  </a:lnTo>
                  <a:lnTo>
                    <a:pt x="253930" y="116874"/>
                  </a:lnTo>
                  <a:lnTo>
                    <a:pt x="253210" y="118419"/>
                  </a:lnTo>
                  <a:lnTo>
                    <a:pt x="252283" y="120066"/>
                  </a:lnTo>
                  <a:lnTo>
                    <a:pt x="251356" y="121714"/>
                  </a:lnTo>
                  <a:lnTo>
                    <a:pt x="250223" y="123465"/>
                  </a:lnTo>
                  <a:lnTo>
                    <a:pt x="248988" y="125318"/>
                  </a:lnTo>
                  <a:lnTo>
                    <a:pt x="246208" y="129025"/>
                  </a:lnTo>
                  <a:lnTo>
                    <a:pt x="243015" y="132938"/>
                  </a:lnTo>
                  <a:lnTo>
                    <a:pt x="239411" y="137057"/>
                  </a:lnTo>
                  <a:lnTo>
                    <a:pt x="235601" y="141176"/>
                  </a:lnTo>
                  <a:lnTo>
                    <a:pt x="231379" y="145398"/>
                  </a:lnTo>
                  <a:lnTo>
                    <a:pt x="226952" y="149723"/>
                  </a:lnTo>
                  <a:lnTo>
                    <a:pt x="222318" y="154151"/>
                  </a:lnTo>
                  <a:lnTo>
                    <a:pt x="217581" y="158475"/>
                  </a:lnTo>
                  <a:lnTo>
                    <a:pt x="212638" y="162903"/>
                  </a:lnTo>
                  <a:lnTo>
                    <a:pt x="207490" y="167125"/>
                  </a:lnTo>
                  <a:lnTo>
                    <a:pt x="202444" y="171450"/>
                  </a:lnTo>
                  <a:lnTo>
                    <a:pt x="197296" y="175569"/>
                  </a:lnTo>
                  <a:lnTo>
                    <a:pt x="192147" y="179585"/>
                  </a:lnTo>
                  <a:lnTo>
                    <a:pt x="186998" y="183498"/>
                  </a:lnTo>
                  <a:lnTo>
                    <a:pt x="182056" y="187205"/>
                  </a:lnTo>
                  <a:lnTo>
                    <a:pt x="177113" y="190809"/>
                  </a:lnTo>
                  <a:lnTo>
                    <a:pt x="172376" y="194104"/>
                  </a:lnTo>
                  <a:lnTo>
                    <a:pt x="167948" y="197193"/>
                  </a:lnTo>
                  <a:lnTo>
                    <a:pt x="163623" y="199974"/>
                  </a:lnTo>
                  <a:lnTo>
                    <a:pt x="159608" y="202445"/>
                  </a:lnTo>
                  <a:lnTo>
                    <a:pt x="155901" y="204607"/>
                  </a:lnTo>
                  <a:lnTo>
                    <a:pt x="152502" y="206358"/>
                  </a:lnTo>
                  <a:lnTo>
                    <a:pt x="149516" y="207799"/>
                  </a:lnTo>
                  <a:lnTo>
                    <a:pt x="146942" y="208829"/>
                  </a:lnTo>
                  <a:lnTo>
                    <a:pt x="145912" y="209138"/>
                  </a:lnTo>
                  <a:lnTo>
                    <a:pt x="144882" y="209344"/>
                  </a:lnTo>
                  <a:lnTo>
                    <a:pt x="144059" y="209550"/>
                  </a:lnTo>
                  <a:lnTo>
                    <a:pt x="143338" y="209550"/>
                  </a:lnTo>
                  <a:lnTo>
                    <a:pt x="142720" y="209447"/>
                  </a:lnTo>
                  <a:lnTo>
                    <a:pt x="142205" y="209138"/>
                  </a:lnTo>
                  <a:lnTo>
                    <a:pt x="142205" y="209138"/>
                  </a:lnTo>
                  <a:lnTo>
                    <a:pt x="141896" y="208829"/>
                  </a:lnTo>
                  <a:lnTo>
                    <a:pt x="141587" y="208520"/>
                  </a:lnTo>
                  <a:lnTo>
                    <a:pt x="141072" y="207594"/>
                  </a:lnTo>
                  <a:lnTo>
                    <a:pt x="140661" y="206358"/>
                  </a:lnTo>
                  <a:lnTo>
                    <a:pt x="140249" y="204916"/>
                  </a:lnTo>
                  <a:lnTo>
                    <a:pt x="139940" y="203166"/>
                  </a:lnTo>
                  <a:lnTo>
                    <a:pt x="139631" y="201312"/>
                  </a:lnTo>
                  <a:lnTo>
                    <a:pt x="139425" y="199253"/>
                  </a:lnTo>
                  <a:lnTo>
                    <a:pt x="139322" y="196987"/>
                  </a:lnTo>
                  <a:lnTo>
                    <a:pt x="139116" y="192148"/>
                  </a:lnTo>
                  <a:lnTo>
                    <a:pt x="139219" y="186793"/>
                  </a:lnTo>
                  <a:lnTo>
                    <a:pt x="139322" y="181232"/>
                  </a:lnTo>
                  <a:lnTo>
                    <a:pt x="139631" y="175569"/>
                  </a:lnTo>
                  <a:lnTo>
                    <a:pt x="139940" y="170008"/>
                  </a:lnTo>
                  <a:lnTo>
                    <a:pt x="140352" y="164551"/>
                  </a:lnTo>
                  <a:lnTo>
                    <a:pt x="141278" y="155180"/>
                  </a:lnTo>
                  <a:lnTo>
                    <a:pt x="141896" y="148487"/>
                  </a:lnTo>
                  <a:lnTo>
                    <a:pt x="142205" y="146016"/>
                  </a:lnTo>
                  <a:lnTo>
                    <a:pt x="142205" y="146016"/>
                  </a:lnTo>
                  <a:lnTo>
                    <a:pt x="136336" y="148075"/>
                  </a:lnTo>
                  <a:lnTo>
                    <a:pt x="120787" y="153430"/>
                  </a:lnTo>
                  <a:lnTo>
                    <a:pt x="110284" y="156828"/>
                  </a:lnTo>
                  <a:lnTo>
                    <a:pt x="98648" y="160638"/>
                  </a:lnTo>
                  <a:lnTo>
                    <a:pt x="86085" y="164551"/>
                  </a:lnTo>
                  <a:lnTo>
                    <a:pt x="73111" y="168567"/>
                  </a:lnTo>
                  <a:lnTo>
                    <a:pt x="60033" y="172274"/>
                  </a:lnTo>
                  <a:lnTo>
                    <a:pt x="53649" y="174127"/>
                  </a:lnTo>
                  <a:lnTo>
                    <a:pt x="47367" y="175775"/>
                  </a:lnTo>
                  <a:lnTo>
                    <a:pt x="41292" y="177319"/>
                  </a:lnTo>
                  <a:lnTo>
                    <a:pt x="35423" y="178761"/>
                  </a:lnTo>
                  <a:lnTo>
                    <a:pt x="29862" y="179997"/>
                  </a:lnTo>
                  <a:lnTo>
                    <a:pt x="24610" y="181129"/>
                  </a:lnTo>
                  <a:lnTo>
                    <a:pt x="19668" y="181953"/>
                  </a:lnTo>
                  <a:lnTo>
                    <a:pt x="15240" y="182571"/>
                  </a:lnTo>
                  <a:lnTo>
                    <a:pt x="11327" y="182983"/>
                  </a:lnTo>
                  <a:lnTo>
                    <a:pt x="9473" y="183086"/>
                  </a:lnTo>
                  <a:lnTo>
                    <a:pt x="7826" y="183189"/>
                  </a:lnTo>
                  <a:lnTo>
                    <a:pt x="6384" y="183086"/>
                  </a:lnTo>
                  <a:lnTo>
                    <a:pt x="5046" y="182983"/>
                  </a:lnTo>
                  <a:lnTo>
                    <a:pt x="3810" y="182880"/>
                  </a:lnTo>
                  <a:lnTo>
                    <a:pt x="2780" y="182571"/>
                  </a:lnTo>
                  <a:lnTo>
                    <a:pt x="1854" y="182262"/>
                  </a:lnTo>
                  <a:lnTo>
                    <a:pt x="1236" y="181850"/>
                  </a:lnTo>
                  <a:lnTo>
                    <a:pt x="721" y="181335"/>
                  </a:lnTo>
                  <a:lnTo>
                    <a:pt x="412" y="180718"/>
                  </a:lnTo>
                  <a:lnTo>
                    <a:pt x="412" y="180718"/>
                  </a:lnTo>
                  <a:lnTo>
                    <a:pt x="206" y="179997"/>
                  </a:lnTo>
                  <a:lnTo>
                    <a:pt x="103" y="179276"/>
                  </a:lnTo>
                  <a:lnTo>
                    <a:pt x="0" y="178452"/>
                  </a:lnTo>
                  <a:lnTo>
                    <a:pt x="0" y="177525"/>
                  </a:lnTo>
                  <a:lnTo>
                    <a:pt x="103" y="175569"/>
                  </a:lnTo>
                  <a:lnTo>
                    <a:pt x="515" y="173406"/>
                  </a:lnTo>
                  <a:lnTo>
                    <a:pt x="1133" y="171141"/>
                  </a:lnTo>
                  <a:lnTo>
                    <a:pt x="1956" y="168670"/>
                  </a:lnTo>
                  <a:lnTo>
                    <a:pt x="2883" y="165992"/>
                  </a:lnTo>
                  <a:lnTo>
                    <a:pt x="4016" y="163212"/>
                  </a:lnTo>
                  <a:lnTo>
                    <a:pt x="5252" y="160329"/>
                  </a:lnTo>
                  <a:lnTo>
                    <a:pt x="6693" y="157446"/>
                  </a:lnTo>
                  <a:lnTo>
                    <a:pt x="8135" y="154356"/>
                  </a:lnTo>
                  <a:lnTo>
                    <a:pt x="9782" y="151267"/>
                  </a:lnTo>
                  <a:lnTo>
                    <a:pt x="13180" y="144986"/>
                  </a:lnTo>
                  <a:lnTo>
                    <a:pt x="16785" y="138808"/>
                  </a:lnTo>
                  <a:lnTo>
                    <a:pt x="20492" y="132732"/>
                  </a:lnTo>
                  <a:lnTo>
                    <a:pt x="24096" y="126966"/>
                  </a:lnTo>
                  <a:lnTo>
                    <a:pt x="27494" y="121611"/>
                  </a:lnTo>
                  <a:lnTo>
                    <a:pt x="30480" y="116977"/>
                  </a:lnTo>
                  <a:lnTo>
                    <a:pt x="35114" y="110181"/>
                  </a:lnTo>
                  <a:lnTo>
                    <a:pt x="36967" y="1076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54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extrusionOk="0">
                  <a:moveTo>
                    <a:pt x="8135" y="0"/>
                  </a:move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99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54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fill="none" extrusionOk="0">
                  <a:moveTo>
                    <a:pt x="9165" y="0"/>
                  </a:moveTo>
                  <a:lnTo>
                    <a:pt x="9165" y="0"/>
                  </a:lnTo>
                  <a:lnTo>
                    <a:pt x="8135" y="0"/>
                  </a:ln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3031" y="61166"/>
                  </a:lnTo>
                  <a:lnTo>
                    <a:pt x="53031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10709" y="309"/>
                  </a:lnTo>
                  <a:lnTo>
                    <a:pt x="9989" y="0"/>
                  </a:lnTo>
                  <a:lnTo>
                    <a:pt x="91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54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extrusionOk="0">
                  <a:moveTo>
                    <a:pt x="7723" y="0"/>
                  </a:move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54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fill="none" extrusionOk="0">
                  <a:moveTo>
                    <a:pt x="8444" y="0"/>
                  </a:moveTo>
                  <a:lnTo>
                    <a:pt x="8444" y="0"/>
                  </a:lnTo>
                  <a:lnTo>
                    <a:pt x="7723" y="0"/>
                  </a:ln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4" name="Google Shape;4494;p54">
            <a:hlinkClick r:id="" action="ppaction://hlinkshowjump?jump=nextslide"/>
          </p:cNvPr>
          <p:cNvSpPr/>
          <p:nvPr/>
        </p:nvSpPr>
        <p:spPr>
          <a:xfrm rot="-5400000" flipH="1">
            <a:off x="766688" y="530150"/>
            <a:ext cx="207300" cy="2817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2" name="Google Shape;4502;p54">
            <a:hlinkClick r:id="" action="ppaction://hlinkshowjump?jump=previousslide"/>
          </p:cNvPr>
          <p:cNvSpPr/>
          <p:nvPr/>
        </p:nvSpPr>
        <p:spPr>
          <a:xfrm rot="-5400000">
            <a:off x="777010" y="523575"/>
            <a:ext cx="207300" cy="3213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4" name="Google Shape;4504;p54"/>
          <p:cNvSpPr/>
          <p:nvPr/>
        </p:nvSpPr>
        <p:spPr>
          <a:xfrm rot="10800000">
            <a:off x="4056686" y="1629045"/>
            <a:ext cx="1030628" cy="962424"/>
          </a:xfrm>
          <a:custGeom>
            <a:avLst/>
            <a:gdLst/>
            <a:ahLst/>
            <a:cxnLst/>
            <a:rect l="l" t="t" r="r" b="b"/>
            <a:pathLst>
              <a:path w="167174" h="156111" extrusionOk="0">
                <a:moveTo>
                  <a:pt x="80188" y="0"/>
                </a:moveTo>
                <a:lnTo>
                  <a:pt x="78702" y="55"/>
                </a:lnTo>
                <a:lnTo>
                  <a:pt x="77244" y="138"/>
                </a:lnTo>
                <a:lnTo>
                  <a:pt x="75785" y="248"/>
                </a:lnTo>
                <a:lnTo>
                  <a:pt x="74299" y="413"/>
                </a:lnTo>
                <a:lnTo>
                  <a:pt x="72841" y="605"/>
                </a:lnTo>
                <a:lnTo>
                  <a:pt x="71410" y="853"/>
                </a:lnTo>
                <a:lnTo>
                  <a:pt x="69952" y="1128"/>
                </a:lnTo>
                <a:lnTo>
                  <a:pt x="68521" y="1431"/>
                </a:lnTo>
                <a:lnTo>
                  <a:pt x="67090" y="1761"/>
                </a:lnTo>
                <a:lnTo>
                  <a:pt x="65686" y="2146"/>
                </a:lnTo>
                <a:lnTo>
                  <a:pt x="64283" y="2559"/>
                </a:lnTo>
                <a:lnTo>
                  <a:pt x="62879" y="2999"/>
                </a:lnTo>
                <a:lnTo>
                  <a:pt x="61476" y="3495"/>
                </a:lnTo>
                <a:lnTo>
                  <a:pt x="60100" y="3990"/>
                </a:lnTo>
                <a:lnTo>
                  <a:pt x="58724" y="4540"/>
                </a:lnTo>
                <a:lnTo>
                  <a:pt x="57348" y="5118"/>
                </a:lnTo>
                <a:lnTo>
                  <a:pt x="56000" y="5724"/>
                </a:lnTo>
                <a:lnTo>
                  <a:pt x="54651" y="6357"/>
                </a:lnTo>
                <a:lnTo>
                  <a:pt x="53330" y="7017"/>
                </a:lnTo>
                <a:lnTo>
                  <a:pt x="51982" y="7705"/>
                </a:lnTo>
                <a:lnTo>
                  <a:pt x="50689" y="8421"/>
                </a:lnTo>
                <a:lnTo>
                  <a:pt x="49395" y="9164"/>
                </a:lnTo>
                <a:lnTo>
                  <a:pt x="48102" y="9907"/>
                </a:lnTo>
                <a:lnTo>
                  <a:pt x="46809" y="10705"/>
                </a:lnTo>
                <a:lnTo>
                  <a:pt x="45543" y="11530"/>
                </a:lnTo>
                <a:lnTo>
                  <a:pt x="44304" y="12356"/>
                </a:lnTo>
                <a:lnTo>
                  <a:pt x="43066" y="13236"/>
                </a:lnTo>
                <a:lnTo>
                  <a:pt x="41828" y="14117"/>
                </a:lnTo>
                <a:lnTo>
                  <a:pt x="40617" y="15025"/>
                </a:lnTo>
                <a:lnTo>
                  <a:pt x="39434" y="15933"/>
                </a:lnTo>
                <a:lnTo>
                  <a:pt x="38223" y="16896"/>
                </a:lnTo>
                <a:lnTo>
                  <a:pt x="37067" y="17859"/>
                </a:lnTo>
                <a:lnTo>
                  <a:pt x="35911" y="18850"/>
                </a:lnTo>
                <a:lnTo>
                  <a:pt x="34756" y="19841"/>
                </a:lnTo>
                <a:lnTo>
                  <a:pt x="33655" y="20859"/>
                </a:lnTo>
                <a:lnTo>
                  <a:pt x="32527" y="21904"/>
                </a:lnTo>
                <a:lnTo>
                  <a:pt x="31426" y="22950"/>
                </a:lnTo>
                <a:lnTo>
                  <a:pt x="30353" y="23996"/>
                </a:lnTo>
                <a:lnTo>
                  <a:pt x="29307" y="25097"/>
                </a:lnTo>
                <a:lnTo>
                  <a:pt x="28261" y="26170"/>
                </a:lnTo>
                <a:lnTo>
                  <a:pt x="27216" y="27298"/>
                </a:lnTo>
                <a:lnTo>
                  <a:pt x="26197" y="28399"/>
                </a:lnTo>
                <a:lnTo>
                  <a:pt x="25207" y="29527"/>
                </a:lnTo>
                <a:lnTo>
                  <a:pt x="24244" y="30683"/>
                </a:lnTo>
                <a:lnTo>
                  <a:pt x="23280" y="31839"/>
                </a:lnTo>
                <a:lnTo>
                  <a:pt x="22345" y="32994"/>
                </a:lnTo>
                <a:lnTo>
                  <a:pt x="21437" y="34150"/>
                </a:lnTo>
                <a:lnTo>
                  <a:pt x="20529" y="35333"/>
                </a:lnTo>
                <a:lnTo>
                  <a:pt x="19648" y="36517"/>
                </a:lnTo>
                <a:lnTo>
                  <a:pt x="18767" y="37700"/>
                </a:lnTo>
                <a:lnTo>
                  <a:pt x="17942" y="38911"/>
                </a:lnTo>
                <a:lnTo>
                  <a:pt x="16181" y="41497"/>
                </a:lnTo>
                <a:lnTo>
                  <a:pt x="14447" y="44112"/>
                </a:lnTo>
                <a:lnTo>
                  <a:pt x="13622" y="45432"/>
                </a:lnTo>
                <a:lnTo>
                  <a:pt x="12796" y="46781"/>
                </a:lnTo>
                <a:lnTo>
                  <a:pt x="11998" y="48129"/>
                </a:lnTo>
                <a:lnTo>
                  <a:pt x="11200" y="49478"/>
                </a:lnTo>
                <a:lnTo>
                  <a:pt x="10402" y="50854"/>
                </a:lnTo>
                <a:lnTo>
                  <a:pt x="9659" y="52229"/>
                </a:lnTo>
                <a:lnTo>
                  <a:pt x="8916" y="53605"/>
                </a:lnTo>
                <a:lnTo>
                  <a:pt x="8200" y="55009"/>
                </a:lnTo>
                <a:lnTo>
                  <a:pt x="7512" y="56412"/>
                </a:lnTo>
                <a:lnTo>
                  <a:pt x="6825" y="57816"/>
                </a:lnTo>
                <a:lnTo>
                  <a:pt x="6192" y="59247"/>
                </a:lnTo>
                <a:lnTo>
                  <a:pt x="5559" y="60678"/>
                </a:lnTo>
                <a:lnTo>
                  <a:pt x="4981" y="62108"/>
                </a:lnTo>
                <a:lnTo>
                  <a:pt x="4403" y="63567"/>
                </a:lnTo>
                <a:lnTo>
                  <a:pt x="3853" y="65025"/>
                </a:lnTo>
                <a:lnTo>
                  <a:pt x="3357" y="66484"/>
                </a:lnTo>
                <a:lnTo>
                  <a:pt x="2862" y="67942"/>
                </a:lnTo>
                <a:lnTo>
                  <a:pt x="2422" y="69428"/>
                </a:lnTo>
                <a:lnTo>
                  <a:pt x="2009" y="70914"/>
                </a:lnTo>
                <a:lnTo>
                  <a:pt x="1651" y="72428"/>
                </a:lnTo>
                <a:lnTo>
                  <a:pt x="1293" y="73941"/>
                </a:lnTo>
                <a:lnTo>
                  <a:pt x="991" y="75427"/>
                </a:lnTo>
                <a:lnTo>
                  <a:pt x="715" y="76968"/>
                </a:lnTo>
                <a:lnTo>
                  <a:pt x="495" y="78482"/>
                </a:lnTo>
                <a:lnTo>
                  <a:pt x="303" y="80023"/>
                </a:lnTo>
                <a:lnTo>
                  <a:pt x="165" y="81564"/>
                </a:lnTo>
                <a:lnTo>
                  <a:pt x="55" y="83105"/>
                </a:lnTo>
                <a:lnTo>
                  <a:pt x="0" y="84673"/>
                </a:lnTo>
                <a:lnTo>
                  <a:pt x="0" y="85664"/>
                </a:lnTo>
                <a:lnTo>
                  <a:pt x="0" y="86655"/>
                </a:lnTo>
                <a:lnTo>
                  <a:pt x="28" y="87645"/>
                </a:lnTo>
                <a:lnTo>
                  <a:pt x="55" y="88636"/>
                </a:lnTo>
                <a:lnTo>
                  <a:pt x="110" y="89627"/>
                </a:lnTo>
                <a:lnTo>
                  <a:pt x="193" y="90617"/>
                </a:lnTo>
                <a:lnTo>
                  <a:pt x="303" y="91608"/>
                </a:lnTo>
                <a:lnTo>
                  <a:pt x="413" y="92571"/>
                </a:lnTo>
                <a:lnTo>
                  <a:pt x="550" y="93562"/>
                </a:lnTo>
                <a:lnTo>
                  <a:pt x="688" y="94525"/>
                </a:lnTo>
                <a:lnTo>
                  <a:pt x="853" y="95516"/>
                </a:lnTo>
                <a:lnTo>
                  <a:pt x="1046" y="96479"/>
                </a:lnTo>
                <a:lnTo>
                  <a:pt x="1238" y="97442"/>
                </a:lnTo>
                <a:lnTo>
                  <a:pt x="1458" y="98405"/>
                </a:lnTo>
                <a:lnTo>
                  <a:pt x="1706" y="99368"/>
                </a:lnTo>
                <a:lnTo>
                  <a:pt x="1954" y="100304"/>
                </a:lnTo>
                <a:lnTo>
                  <a:pt x="2229" y="101267"/>
                </a:lnTo>
                <a:lnTo>
                  <a:pt x="2504" y="102202"/>
                </a:lnTo>
                <a:lnTo>
                  <a:pt x="3110" y="104074"/>
                </a:lnTo>
                <a:lnTo>
                  <a:pt x="3798" y="105945"/>
                </a:lnTo>
                <a:lnTo>
                  <a:pt x="4541" y="107789"/>
                </a:lnTo>
                <a:lnTo>
                  <a:pt x="5339" y="109605"/>
                </a:lnTo>
                <a:lnTo>
                  <a:pt x="6192" y="111393"/>
                </a:lnTo>
                <a:lnTo>
                  <a:pt x="7100" y="113155"/>
                </a:lnTo>
                <a:lnTo>
                  <a:pt x="8063" y="114916"/>
                </a:lnTo>
                <a:lnTo>
                  <a:pt x="9081" y="116622"/>
                </a:lnTo>
                <a:lnTo>
                  <a:pt x="10127" y="118328"/>
                </a:lnTo>
                <a:lnTo>
                  <a:pt x="11255" y="119979"/>
                </a:lnTo>
                <a:lnTo>
                  <a:pt x="12411" y="121603"/>
                </a:lnTo>
                <a:lnTo>
                  <a:pt x="13622" y="123199"/>
                </a:lnTo>
                <a:lnTo>
                  <a:pt x="14887" y="124767"/>
                </a:lnTo>
                <a:lnTo>
                  <a:pt x="16181" y="126308"/>
                </a:lnTo>
                <a:lnTo>
                  <a:pt x="17529" y="127794"/>
                </a:lnTo>
                <a:lnTo>
                  <a:pt x="18905" y="129253"/>
                </a:lnTo>
                <a:lnTo>
                  <a:pt x="20336" y="130684"/>
                </a:lnTo>
                <a:lnTo>
                  <a:pt x="21794" y="132060"/>
                </a:lnTo>
                <a:lnTo>
                  <a:pt x="23280" y="133408"/>
                </a:lnTo>
                <a:lnTo>
                  <a:pt x="24794" y="134701"/>
                </a:lnTo>
                <a:lnTo>
                  <a:pt x="26363" y="135967"/>
                </a:lnTo>
                <a:lnTo>
                  <a:pt x="27959" y="137178"/>
                </a:lnTo>
                <a:lnTo>
                  <a:pt x="29582" y="138334"/>
                </a:lnTo>
                <a:lnTo>
                  <a:pt x="31233" y="139462"/>
                </a:lnTo>
                <a:lnTo>
                  <a:pt x="32912" y="140535"/>
                </a:lnTo>
                <a:lnTo>
                  <a:pt x="34591" y="141553"/>
                </a:lnTo>
                <a:lnTo>
                  <a:pt x="36324" y="142572"/>
                </a:lnTo>
                <a:lnTo>
                  <a:pt x="38058" y="143507"/>
                </a:lnTo>
                <a:lnTo>
                  <a:pt x="39819" y="144415"/>
                </a:lnTo>
                <a:lnTo>
                  <a:pt x="41608" y="145296"/>
                </a:lnTo>
                <a:lnTo>
                  <a:pt x="43396" y="146149"/>
                </a:lnTo>
                <a:lnTo>
                  <a:pt x="45213" y="146947"/>
                </a:lnTo>
                <a:lnTo>
                  <a:pt x="47029" y="147690"/>
                </a:lnTo>
                <a:lnTo>
                  <a:pt x="48900" y="148433"/>
                </a:lnTo>
                <a:lnTo>
                  <a:pt x="50744" y="149121"/>
                </a:lnTo>
                <a:lnTo>
                  <a:pt x="52643" y="149754"/>
                </a:lnTo>
                <a:lnTo>
                  <a:pt x="54541" y="150387"/>
                </a:lnTo>
                <a:lnTo>
                  <a:pt x="56440" y="150965"/>
                </a:lnTo>
                <a:lnTo>
                  <a:pt x="58339" y="151515"/>
                </a:lnTo>
                <a:lnTo>
                  <a:pt x="60293" y="152038"/>
                </a:lnTo>
                <a:lnTo>
                  <a:pt x="62219" y="152506"/>
                </a:lnTo>
                <a:lnTo>
                  <a:pt x="64173" y="152946"/>
                </a:lnTo>
                <a:lnTo>
                  <a:pt x="66126" y="153359"/>
                </a:lnTo>
                <a:lnTo>
                  <a:pt x="68080" y="153744"/>
                </a:lnTo>
                <a:lnTo>
                  <a:pt x="70062" y="154102"/>
                </a:lnTo>
                <a:lnTo>
                  <a:pt x="72043" y="154432"/>
                </a:lnTo>
                <a:lnTo>
                  <a:pt x="74024" y="154735"/>
                </a:lnTo>
                <a:lnTo>
                  <a:pt x="76006" y="154982"/>
                </a:lnTo>
                <a:lnTo>
                  <a:pt x="78014" y="155230"/>
                </a:lnTo>
                <a:lnTo>
                  <a:pt x="79996" y="155423"/>
                </a:lnTo>
                <a:lnTo>
                  <a:pt x="82005" y="155615"/>
                </a:lnTo>
                <a:lnTo>
                  <a:pt x="83986" y="155753"/>
                </a:lnTo>
                <a:lnTo>
                  <a:pt x="85995" y="155890"/>
                </a:lnTo>
                <a:lnTo>
                  <a:pt x="87976" y="155973"/>
                </a:lnTo>
                <a:lnTo>
                  <a:pt x="89985" y="156055"/>
                </a:lnTo>
                <a:lnTo>
                  <a:pt x="91856" y="156110"/>
                </a:lnTo>
                <a:lnTo>
                  <a:pt x="95599" y="156110"/>
                </a:lnTo>
                <a:lnTo>
                  <a:pt x="97470" y="156083"/>
                </a:lnTo>
                <a:lnTo>
                  <a:pt x="99341" y="156028"/>
                </a:lnTo>
                <a:lnTo>
                  <a:pt x="101240" y="155945"/>
                </a:lnTo>
                <a:lnTo>
                  <a:pt x="103111" y="155835"/>
                </a:lnTo>
                <a:lnTo>
                  <a:pt x="104982" y="155698"/>
                </a:lnTo>
                <a:lnTo>
                  <a:pt x="106854" y="155505"/>
                </a:lnTo>
                <a:lnTo>
                  <a:pt x="108725" y="155312"/>
                </a:lnTo>
                <a:lnTo>
                  <a:pt x="110596" y="155065"/>
                </a:lnTo>
                <a:lnTo>
                  <a:pt x="112467" y="154790"/>
                </a:lnTo>
                <a:lnTo>
                  <a:pt x="114311" y="154487"/>
                </a:lnTo>
                <a:lnTo>
                  <a:pt x="116155" y="154129"/>
                </a:lnTo>
                <a:lnTo>
                  <a:pt x="117971" y="153744"/>
                </a:lnTo>
                <a:lnTo>
                  <a:pt x="119787" y="153331"/>
                </a:lnTo>
                <a:lnTo>
                  <a:pt x="121603" y="152863"/>
                </a:lnTo>
                <a:lnTo>
                  <a:pt x="123392" y="152368"/>
                </a:lnTo>
                <a:lnTo>
                  <a:pt x="125153" y="151845"/>
                </a:lnTo>
                <a:lnTo>
                  <a:pt x="126914" y="151267"/>
                </a:lnTo>
                <a:lnTo>
                  <a:pt x="128648" y="150634"/>
                </a:lnTo>
                <a:lnTo>
                  <a:pt x="130382" y="149974"/>
                </a:lnTo>
                <a:lnTo>
                  <a:pt x="132088" y="149258"/>
                </a:lnTo>
                <a:lnTo>
                  <a:pt x="133766" y="148488"/>
                </a:lnTo>
                <a:lnTo>
                  <a:pt x="135418" y="147690"/>
                </a:lnTo>
                <a:lnTo>
                  <a:pt x="137041" y="146837"/>
                </a:lnTo>
                <a:lnTo>
                  <a:pt x="138637" y="145929"/>
                </a:lnTo>
                <a:lnTo>
                  <a:pt x="140206" y="144993"/>
                </a:lnTo>
                <a:lnTo>
                  <a:pt x="141747" y="143975"/>
                </a:lnTo>
                <a:lnTo>
                  <a:pt x="143260" y="142929"/>
                </a:lnTo>
                <a:lnTo>
                  <a:pt x="144746" y="141829"/>
                </a:lnTo>
                <a:lnTo>
                  <a:pt x="146205" y="140673"/>
                </a:lnTo>
                <a:lnTo>
                  <a:pt x="147168" y="139847"/>
                </a:lnTo>
                <a:lnTo>
                  <a:pt x="148103" y="139022"/>
                </a:lnTo>
                <a:lnTo>
                  <a:pt x="149012" y="138169"/>
                </a:lnTo>
                <a:lnTo>
                  <a:pt x="149892" y="137288"/>
                </a:lnTo>
                <a:lnTo>
                  <a:pt x="150773" y="136407"/>
                </a:lnTo>
                <a:lnTo>
                  <a:pt x="151626" y="135499"/>
                </a:lnTo>
                <a:lnTo>
                  <a:pt x="152451" y="134564"/>
                </a:lnTo>
                <a:lnTo>
                  <a:pt x="153249" y="133628"/>
                </a:lnTo>
                <a:lnTo>
                  <a:pt x="154020" y="132665"/>
                </a:lnTo>
                <a:lnTo>
                  <a:pt x="154763" y="131702"/>
                </a:lnTo>
                <a:lnTo>
                  <a:pt x="155506" y="130684"/>
                </a:lnTo>
                <a:lnTo>
                  <a:pt x="156221" y="129693"/>
                </a:lnTo>
                <a:lnTo>
                  <a:pt x="156909" y="128647"/>
                </a:lnTo>
                <a:lnTo>
                  <a:pt x="157570" y="127629"/>
                </a:lnTo>
                <a:lnTo>
                  <a:pt x="158203" y="126556"/>
                </a:lnTo>
                <a:lnTo>
                  <a:pt x="158836" y="125483"/>
                </a:lnTo>
                <a:lnTo>
                  <a:pt x="159414" y="124410"/>
                </a:lnTo>
                <a:lnTo>
                  <a:pt x="159991" y="123309"/>
                </a:lnTo>
                <a:lnTo>
                  <a:pt x="160542" y="122208"/>
                </a:lnTo>
                <a:lnTo>
                  <a:pt x="161092" y="121080"/>
                </a:lnTo>
                <a:lnTo>
                  <a:pt x="161587" y="119952"/>
                </a:lnTo>
                <a:lnTo>
                  <a:pt x="162083" y="118823"/>
                </a:lnTo>
                <a:lnTo>
                  <a:pt x="162551" y="117668"/>
                </a:lnTo>
                <a:lnTo>
                  <a:pt x="162991" y="116512"/>
                </a:lnTo>
                <a:lnTo>
                  <a:pt x="163404" y="115329"/>
                </a:lnTo>
                <a:lnTo>
                  <a:pt x="163789" y="114145"/>
                </a:lnTo>
                <a:lnTo>
                  <a:pt x="164174" y="112962"/>
                </a:lnTo>
                <a:lnTo>
                  <a:pt x="164532" y="111751"/>
                </a:lnTo>
                <a:lnTo>
                  <a:pt x="164862" y="110540"/>
                </a:lnTo>
                <a:lnTo>
                  <a:pt x="165165" y="109330"/>
                </a:lnTo>
                <a:lnTo>
                  <a:pt x="165468" y="108119"/>
                </a:lnTo>
                <a:lnTo>
                  <a:pt x="165715" y="106881"/>
                </a:lnTo>
                <a:lnTo>
                  <a:pt x="165963" y="105670"/>
                </a:lnTo>
                <a:lnTo>
                  <a:pt x="166183" y="104431"/>
                </a:lnTo>
                <a:lnTo>
                  <a:pt x="166376" y="103166"/>
                </a:lnTo>
                <a:lnTo>
                  <a:pt x="166541" y="101927"/>
                </a:lnTo>
                <a:lnTo>
                  <a:pt x="166706" y="100689"/>
                </a:lnTo>
                <a:lnTo>
                  <a:pt x="166843" y="99423"/>
                </a:lnTo>
                <a:lnTo>
                  <a:pt x="166954" y="98157"/>
                </a:lnTo>
                <a:lnTo>
                  <a:pt x="167036" y="96919"/>
                </a:lnTo>
                <a:lnTo>
                  <a:pt x="167091" y="95653"/>
                </a:lnTo>
                <a:lnTo>
                  <a:pt x="167146" y="94387"/>
                </a:lnTo>
                <a:lnTo>
                  <a:pt x="167174" y="93121"/>
                </a:lnTo>
                <a:lnTo>
                  <a:pt x="167174" y="91856"/>
                </a:lnTo>
                <a:lnTo>
                  <a:pt x="167146" y="90590"/>
                </a:lnTo>
                <a:lnTo>
                  <a:pt x="167091" y="89324"/>
                </a:lnTo>
                <a:lnTo>
                  <a:pt x="167036" y="88058"/>
                </a:lnTo>
                <a:lnTo>
                  <a:pt x="166954" y="86792"/>
                </a:lnTo>
                <a:lnTo>
                  <a:pt x="166843" y="85526"/>
                </a:lnTo>
                <a:lnTo>
                  <a:pt x="166706" y="84261"/>
                </a:lnTo>
                <a:lnTo>
                  <a:pt x="166568" y="83022"/>
                </a:lnTo>
                <a:lnTo>
                  <a:pt x="166376" y="81756"/>
                </a:lnTo>
                <a:lnTo>
                  <a:pt x="166183" y="80518"/>
                </a:lnTo>
                <a:lnTo>
                  <a:pt x="165963" y="79252"/>
                </a:lnTo>
                <a:lnTo>
                  <a:pt x="165715" y="78014"/>
                </a:lnTo>
                <a:lnTo>
                  <a:pt x="165468" y="76776"/>
                </a:lnTo>
                <a:lnTo>
                  <a:pt x="165192" y="75537"/>
                </a:lnTo>
                <a:lnTo>
                  <a:pt x="164890" y="74327"/>
                </a:lnTo>
                <a:lnTo>
                  <a:pt x="164559" y="73116"/>
                </a:lnTo>
                <a:lnTo>
                  <a:pt x="164202" y="71905"/>
                </a:lnTo>
                <a:lnTo>
                  <a:pt x="163844" y="70694"/>
                </a:lnTo>
                <a:lnTo>
                  <a:pt x="163431" y="69483"/>
                </a:lnTo>
                <a:lnTo>
                  <a:pt x="163018" y="68300"/>
                </a:lnTo>
                <a:lnTo>
                  <a:pt x="162578" y="67117"/>
                </a:lnTo>
                <a:lnTo>
                  <a:pt x="162138" y="65989"/>
                </a:lnTo>
                <a:lnTo>
                  <a:pt x="161670" y="64833"/>
                </a:lnTo>
                <a:lnTo>
                  <a:pt x="161175" y="63677"/>
                </a:lnTo>
                <a:lnTo>
                  <a:pt x="160652" y="62494"/>
                </a:lnTo>
                <a:lnTo>
                  <a:pt x="160074" y="61338"/>
                </a:lnTo>
                <a:lnTo>
                  <a:pt x="159496" y="60155"/>
                </a:lnTo>
                <a:lnTo>
                  <a:pt x="158891" y="58971"/>
                </a:lnTo>
                <a:lnTo>
                  <a:pt x="158285" y="57788"/>
                </a:lnTo>
                <a:lnTo>
                  <a:pt x="157625" y="56605"/>
                </a:lnTo>
                <a:lnTo>
                  <a:pt x="156937" y="55422"/>
                </a:lnTo>
                <a:lnTo>
                  <a:pt x="156249" y="54211"/>
                </a:lnTo>
                <a:lnTo>
                  <a:pt x="155506" y="53027"/>
                </a:lnTo>
                <a:lnTo>
                  <a:pt x="154763" y="51817"/>
                </a:lnTo>
                <a:lnTo>
                  <a:pt x="154020" y="50633"/>
                </a:lnTo>
                <a:lnTo>
                  <a:pt x="153222" y="49450"/>
                </a:lnTo>
                <a:lnTo>
                  <a:pt x="152424" y="48239"/>
                </a:lnTo>
                <a:lnTo>
                  <a:pt x="151598" y="47056"/>
                </a:lnTo>
                <a:lnTo>
                  <a:pt x="150745" y="45845"/>
                </a:lnTo>
                <a:lnTo>
                  <a:pt x="149865" y="44662"/>
                </a:lnTo>
                <a:lnTo>
                  <a:pt x="148984" y="43479"/>
                </a:lnTo>
                <a:lnTo>
                  <a:pt x="147168" y="41112"/>
                </a:lnTo>
                <a:lnTo>
                  <a:pt x="145269" y="38773"/>
                </a:lnTo>
                <a:lnTo>
                  <a:pt x="143315" y="36462"/>
                </a:lnTo>
                <a:lnTo>
                  <a:pt x="141306" y="34178"/>
                </a:lnTo>
                <a:lnTo>
                  <a:pt x="139243" y="31921"/>
                </a:lnTo>
                <a:lnTo>
                  <a:pt x="137124" y="29692"/>
                </a:lnTo>
                <a:lnTo>
                  <a:pt x="134977" y="27518"/>
                </a:lnTo>
                <a:lnTo>
                  <a:pt x="132776" y="25399"/>
                </a:lnTo>
                <a:lnTo>
                  <a:pt x="130519" y="23335"/>
                </a:lnTo>
                <a:lnTo>
                  <a:pt x="129391" y="22317"/>
                </a:lnTo>
                <a:lnTo>
                  <a:pt x="128263" y="21327"/>
                </a:lnTo>
                <a:lnTo>
                  <a:pt x="127107" y="20336"/>
                </a:lnTo>
                <a:lnTo>
                  <a:pt x="125951" y="19373"/>
                </a:lnTo>
                <a:lnTo>
                  <a:pt x="124795" y="18437"/>
                </a:lnTo>
                <a:lnTo>
                  <a:pt x="123612" y="17502"/>
                </a:lnTo>
                <a:lnTo>
                  <a:pt x="122429" y="16593"/>
                </a:lnTo>
                <a:lnTo>
                  <a:pt x="121273" y="15685"/>
                </a:lnTo>
                <a:lnTo>
                  <a:pt x="120090" y="14805"/>
                </a:lnTo>
                <a:lnTo>
                  <a:pt x="118879" y="13952"/>
                </a:lnTo>
                <a:lnTo>
                  <a:pt x="117696" y="13126"/>
                </a:lnTo>
                <a:lnTo>
                  <a:pt x="116512" y="12301"/>
                </a:lnTo>
                <a:lnTo>
                  <a:pt x="115302" y="11503"/>
                </a:lnTo>
                <a:lnTo>
                  <a:pt x="114118" y="10732"/>
                </a:lnTo>
                <a:lnTo>
                  <a:pt x="112908" y="9989"/>
                </a:lnTo>
                <a:lnTo>
                  <a:pt x="111724" y="9274"/>
                </a:lnTo>
                <a:lnTo>
                  <a:pt x="110513" y="8586"/>
                </a:lnTo>
                <a:lnTo>
                  <a:pt x="109330" y="7898"/>
                </a:lnTo>
                <a:lnTo>
                  <a:pt x="108119" y="7237"/>
                </a:lnTo>
                <a:lnTo>
                  <a:pt x="106936" y="6632"/>
                </a:lnTo>
                <a:lnTo>
                  <a:pt x="105725" y="6026"/>
                </a:lnTo>
                <a:lnTo>
                  <a:pt x="104542" y="5449"/>
                </a:lnTo>
                <a:lnTo>
                  <a:pt x="103359" y="4926"/>
                </a:lnTo>
                <a:lnTo>
                  <a:pt x="102148" y="4403"/>
                </a:lnTo>
                <a:lnTo>
                  <a:pt x="100992" y="3908"/>
                </a:lnTo>
                <a:lnTo>
                  <a:pt x="99809" y="3467"/>
                </a:lnTo>
                <a:lnTo>
                  <a:pt x="98268" y="2917"/>
                </a:lnTo>
                <a:lnTo>
                  <a:pt x="96754" y="2422"/>
                </a:lnTo>
                <a:lnTo>
                  <a:pt x="95241" y="1954"/>
                </a:lnTo>
                <a:lnTo>
                  <a:pt x="93700" y="1569"/>
                </a:lnTo>
                <a:lnTo>
                  <a:pt x="92186" y="1211"/>
                </a:lnTo>
                <a:lnTo>
                  <a:pt x="90673" y="908"/>
                </a:lnTo>
                <a:lnTo>
                  <a:pt x="89159" y="633"/>
                </a:lnTo>
                <a:lnTo>
                  <a:pt x="87673" y="440"/>
                </a:lnTo>
                <a:lnTo>
                  <a:pt x="86160" y="248"/>
                </a:lnTo>
                <a:lnTo>
                  <a:pt x="84674" y="138"/>
                </a:lnTo>
                <a:lnTo>
                  <a:pt x="83160" y="55"/>
                </a:lnTo>
                <a:lnTo>
                  <a:pt x="8167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2640000" algn="bl" rotWithShape="0">
              <a:schemeClr val="accent3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5" name="Google Shape;4505;p54"/>
          <p:cNvSpPr/>
          <p:nvPr/>
        </p:nvSpPr>
        <p:spPr>
          <a:xfrm rot="10800000">
            <a:off x="6737527" y="1629045"/>
            <a:ext cx="1030628" cy="962424"/>
          </a:xfrm>
          <a:custGeom>
            <a:avLst/>
            <a:gdLst/>
            <a:ahLst/>
            <a:cxnLst/>
            <a:rect l="l" t="t" r="r" b="b"/>
            <a:pathLst>
              <a:path w="167174" h="156111" extrusionOk="0">
                <a:moveTo>
                  <a:pt x="80188" y="0"/>
                </a:moveTo>
                <a:lnTo>
                  <a:pt x="78702" y="55"/>
                </a:lnTo>
                <a:lnTo>
                  <a:pt x="77244" y="138"/>
                </a:lnTo>
                <a:lnTo>
                  <a:pt x="75785" y="248"/>
                </a:lnTo>
                <a:lnTo>
                  <a:pt x="74299" y="413"/>
                </a:lnTo>
                <a:lnTo>
                  <a:pt x="72841" y="605"/>
                </a:lnTo>
                <a:lnTo>
                  <a:pt x="71410" y="853"/>
                </a:lnTo>
                <a:lnTo>
                  <a:pt x="69952" y="1128"/>
                </a:lnTo>
                <a:lnTo>
                  <a:pt x="68521" y="1431"/>
                </a:lnTo>
                <a:lnTo>
                  <a:pt x="67090" y="1761"/>
                </a:lnTo>
                <a:lnTo>
                  <a:pt x="65686" y="2146"/>
                </a:lnTo>
                <a:lnTo>
                  <a:pt x="64283" y="2559"/>
                </a:lnTo>
                <a:lnTo>
                  <a:pt x="62879" y="2999"/>
                </a:lnTo>
                <a:lnTo>
                  <a:pt x="61476" y="3495"/>
                </a:lnTo>
                <a:lnTo>
                  <a:pt x="60100" y="3990"/>
                </a:lnTo>
                <a:lnTo>
                  <a:pt x="58724" y="4540"/>
                </a:lnTo>
                <a:lnTo>
                  <a:pt x="57348" y="5118"/>
                </a:lnTo>
                <a:lnTo>
                  <a:pt x="56000" y="5724"/>
                </a:lnTo>
                <a:lnTo>
                  <a:pt x="54651" y="6357"/>
                </a:lnTo>
                <a:lnTo>
                  <a:pt x="53330" y="7017"/>
                </a:lnTo>
                <a:lnTo>
                  <a:pt x="51982" y="7705"/>
                </a:lnTo>
                <a:lnTo>
                  <a:pt x="50689" y="8421"/>
                </a:lnTo>
                <a:lnTo>
                  <a:pt x="49395" y="9164"/>
                </a:lnTo>
                <a:lnTo>
                  <a:pt x="48102" y="9907"/>
                </a:lnTo>
                <a:lnTo>
                  <a:pt x="46809" y="10705"/>
                </a:lnTo>
                <a:lnTo>
                  <a:pt x="45543" y="11530"/>
                </a:lnTo>
                <a:lnTo>
                  <a:pt x="44304" y="12356"/>
                </a:lnTo>
                <a:lnTo>
                  <a:pt x="43066" y="13236"/>
                </a:lnTo>
                <a:lnTo>
                  <a:pt x="41828" y="14117"/>
                </a:lnTo>
                <a:lnTo>
                  <a:pt x="40617" y="15025"/>
                </a:lnTo>
                <a:lnTo>
                  <a:pt x="39434" y="15933"/>
                </a:lnTo>
                <a:lnTo>
                  <a:pt x="38223" y="16896"/>
                </a:lnTo>
                <a:lnTo>
                  <a:pt x="37067" y="17859"/>
                </a:lnTo>
                <a:lnTo>
                  <a:pt x="35911" y="18850"/>
                </a:lnTo>
                <a:lnTo>
                  <a:pt x="34756" y="19841"/>
                </a:lnTo>
                <a:lnTo>
                  <a:pt x="33655" y="20859"/>
                </a:lnTo>
                <a:lnTo>
                  <a:pt x="32527" y="21904"/>
                </a:lnTo>
                <a:lnTo>
                  <a:pt x="31426" y="22950"/>
                </a:lnTo>
                <a:lnTo>
                  <a:pt x="30353" y="23996"/>
                </a:lnTo>
                <a:lnTo>
                  <a:pt x="29307" y="25097"/>
                </a:lnTo>
                <a:lnTo>
                  <a:pt x="28261" y="26170"/>
                </a:lnTo>
                <a:lnTo>
                  <a:pt x="27216" y="27298"/>
                </a:lnTo>
                <a:lnTo>
                  <a:pt x="26197" y="28399"/>
                </a:lnTo>
                <a:lnTo>
                  <a:pt x="25207" y="29527"/>
                </a:lnTo>
                <a:lnTo>
                  <a:pt x="24244" y="30683"/>
                </a:lnTo>
                <a:lnTo>
                  <a:pt x="23280" y="31839"/>
                </a:lnTo>
                <a:lnTo>
                  <a:pt x="22345" y="32994"/>
                </a:lnTo>
                <a:lnTo>
                  <a:pt x="21437" y="34150"/>
                </a:lnTo>
                <a:lnTo>
                  <a:pt x="20529" y="35333"/>
                </a:lnTo>
                <a:lnTo>
                  <a:pt x="19648" y="36517"/>
                </a:lnTo>
                <a:lnTo>
                  <a:pt x="18767" y="37700"/>
                </a:lnTo>
                <a:lnTo>
                  <a:pt x="17942" y="38911"/>
                </a:lnTo>
                <a:lnTo>
                  <a:pt x="16181" y="41497"/>
                </a:lnTo>
                <a:lnTo>
                  <a:pt x="14447" y="44112"/>
                </a:lnTo>
                <a:lnTo>
                  <a:pt x="13622" y="45432"/>
                </a:lnTo>
                <a:lnTo>
                  <a:pt x="12796" y="46781"/>
                </a:lnTo>
                <a:lnTo>
                  <a:pt x="11998" y="48129"/>
                </a:lnTo>
                <a:lnTo>
                  <a:pt x="11200" y="49478"/>
                </a:lnTo>
                <a:lnTo>
                  <a:pt x="10402" y="50854"/>
                </a:lnTo>
                <a:lnTo>
                  <a:pt x="9659" y="52229"/>
                </a:lnTo>
                <a:lnTo>
                  <a:pt x="8916" y="53605"/>
                </a:lnTo>
                <a:lnTo>
                  <a:pt x="8200" y="55009"/>
                </a:lnTo>
                <a:lnTo>
                  <a:pt x="7512" y="56412"/>
                </a:lnTo>
                <a:lnTo>
                  <a:pt x="6825" y="57816"/>
                </a:lnTo>
                <a:lnTo>
                  <a:pt x="6192" y="59247"/>
                </a:lnTo>
                <a:lnTo>
                  <a:pt x="5559" y="60678"/>
                </a:lnTo>
                <a:lnTo>
                  <a:pt x="4981" y="62108"/>
                </a:lnTo>
                <a:lnTo>
                  <a:pt x="4403" y="63567"/>
                </a:lnTo>
                <a:lnTo>
                  <a:pt x="3853" y="65025"/>
                </a:lnTo>
                <a:lnTo>
                  <a:pt x="3357" y="66484"/>
                </a:lnTo>
                <a:lnTo>
                  <a:pt x="2862" y="67942"/>
                </a:lnTo>
                <a:lnTo>
                  <a:pt x="2422" y="69428"/>
                </a:lnTo>
                <a:lnTo>
                  <a:pt x="2009" y="70914"/>
                </a:lnTo>
                <a:lnTo>
                  <a:pt x="1651" y="72428"/>
                </a:lnTo>
                <a:lnTo>
                  <a:pt x="1293" y="73941"/>
                </a:lnTo>
                <a:lnTo>
                  <a:pt x="991" y="75427"/>
                </a:lnTo>
                <a:lnTo>
                  <a:pt x="715" y="76968"/>
                </a:lnTo>
                <a:lnTo>
                  <a:pt x="495" y="78482"/>
                </a:lnTo>
                <a:lnTo>
                  <a:pt x="303" y="80023"/>
                </a:lnTo>
                <a:lnTo>
                  <a:pt x="165" y="81564"/>
                </a:lnTo>
                <a:lnTo>
                  <a:pt x="55" y="83105"/>
                </a:lnTo>
                <a:lnTo>
                  <a:pt x="0" y="84673"/>
                </a:lnTo>
                <a:lnTo>
                  <a:pt x="0" y="85664"/>
                </a:lnTo>
                <a:lnTo>
                  <a:pt x="0" y="86655"/>
                </a:lnTo>
                <a:lnTo>
                  <a:pt x="28" y="87645"/>
                </a:lnTo>
                <a:lnTo>
                  <a:pt x="55" y="88636"/>
                </a:lnTo>
                <a:lnTo>
                  <a:pt x="110" y="89627"/>
                </a:lnTo>
                <a:lnTo>
                  <a:pt x="193" y="90617"/>
                </a:lnTo>
                <a:lnTo>
                  <a:pt x="303" y="91608"/>
                </a:lnTo>
                <a:lnTo>
                  <a:pt x="413" y="92571"/>
                </a:lnTo>
                <a:lnTo>
                  <a:pt x="550" y="93562"/>
                </a:lnTo>
                <a:lnTo>
                  <a:pt x="688" y="94525"/>
                </a:lnTo>
                <a:lnTo>
                  <a:pt x="853" y="95516"/>
                </a:lnTo>
                <a:lnTo>
                  <a:pt x="1046" y="96479"/>
                </a:lnTo>
                <a:lnTo>
                  <a:pt x="1238" y="97442"/>
                </a:lnTo>
                <a:lnTo>
                  <a:pt x="1458" y="98405"/>
                </a:lnTo>
                <a:lnTo>
                  <a:pt x="1706" y="99368"/>
                </a:lnTo>
                <a:lnTo>
                  <a:pt x="1954" y="100304"/>
                </a:lnTo>
                <a:lnTo>
                  <a:pt x="2229" y="101267"/>
                </a:lnTo>
                <a:lnTo>
                  <a:pt x="2504" y="102202"/>
                </a:lnTo>
                <a:lnTo>
                  <a:pt x="3110" y="104074"/>
                </a:lnTo>
                <a:lnTo>
                  <a:pt x="3798" y="105945"/>
                </a:lnTo>
                <a:lnTo>
                  <a:pt x="4541" y="107789"/>
                </a:lnTo>
                <a:lnTo>
                  <a:pt x="5339" y="109605"/>
                </a:lnTo>
                <a:lnTo>
                  <a:pt x="6192" y="111393"/>
                </a:lnTo>
                <a:lnTo>
                  <a:pt x="7100" y="113155"/>
                </a:lnTo>
                <a:lnTo>
                  <a:pt x="8063" y="114916"/>
                </a:lnTo>
                <a:lnTo>
                  <a:pt x="9081" y="116622"/>
                </a:lnTo>
                <a:lnTo>
                  <a:pt x="10127" y="118328"/>
                </a:lnTo>
                <a:lnTo>
                  <a:pt x="11255" y="119979"/>
                </a:lnTo>
                <a:lnTo>
                  <a:pt x="12411" y="121603"/>
                </a:lnTo>
                <a:lnTo>
                  <a:pt x="13622" y="123199"/>
                </a:lnTo>
                <a:lnTo>
                  <a:pt x="14887" y="124767"/>
                </a:lnTo>
                <a:lnTo>
                  <a:pt x="16181" y="126308"/>
                </a:lnTo>
                <a:lnTo>
                  <a:pt x="17529" y="127794"/>
                </a:lnTo>
                <a:lnTo>
                  <a:pt x="18905" y="129253"/>
                </a:lnTo>
                <a:lnTo>
                  <a:pt x="20336" y="130684"/>
                </a:lnTo>
                <a:lnTo>
                  <a:pt x="21794" y="132060"/>
                </a:lnTo>
                <a:lnTo>
                  <a:pt x="23280" y="133408"/>
                </a:lnTo>
                <a:lnTo>
                  <a:pt x="24794" y="134701"/>
                </a:lnTo>
                <a:lnTo>
                  <a:pt x="26363" y="135967"/>
                </a:lnTo>
                <a:lnTo>
                  <a:pt x="27959" y="137178"/>
                </a:lnTo>
                <a:lnTo>
                  <a:pt x="29582" y="138334"/>
                </a:lnTo>
                <a:lnTo>
                  <a:pt x="31233" y="139462"/>
                </a:lnTo>
                <a:lnTo>
                  <a:pt x="32912" y="140535"/>
                </a:lnTo>
                <a:lnTo>
                  <a:pt x="34591" y="141553"/>
                </a:lnTo>
                <a:lnTo>
                  <a:pt x="36324" y="142572"/>
                </a:lnTo>
                <a:lnTo>
                  <a:pt x="38058" y="143507"/>
                </a:lnTo>
                <a:lnTo>
                  <a:pt x="39819" y="144415"/>
                </a:lnTo>
                <a:lnTo>
                  <a:pt x="41608" y="145296"/>
                </a:lnTo>
                <a:lnTo>
                  <a:pt x="43396" y="146149"/>
                </a:lnTo>
                <a:lnTo>
                  <a:pt x="45213" y="146947"/>
                </a:lnTo>
                <a:lnTo>
                  <a:pt x="47029" y="147690"/>
                </a:lnTo>
                <a:lnTo>
                  <a:pt x="48900" y="148433"/>
                </a:lnTo>
                <a:lnTo>
                  <a:pt x="50744" y="149121"/>
                </a:lnTo>
                <a:lnTo>
                  <a:pt x="52643" y="149754"/>
                </a:lnTo>
                <a:lnTo>
                  <a:pt x="54541" y="150387"/>
                </a:lnTo>
                <a:lnTo>
                  <a:pt x="56440" y="150965"/>
                </a:lnTo>
                <a:lnTo>
                  <a:pt x="58339" y="151515"/>
                </a:lnTo>
                <a:lnTo>
                  <a:pt x="60293" y="152038"/>
                </a:lnTo>
                <a:lnTo>
                  <a:pt x="62219" y="152506"/>
                </a:lnTo>
                <a:lnTo>
                  <a:pt x="64173" y="152946"/>
                </a:lnTo>
                <a:lnTo>
                  <a:pt x="66126" y="153359"/>
                </a:lnTo>
                <a:lnTo>
                  <a:pt x="68080" y="153744"/>
                </a:lnTo>
                <a:lnTo>
                  <a:pt x="70062" y="154102"/>
                </a:lnTo>
                <a:lnTo>
                  <a:pt x="72043" y="154432"/>
                </a:lnTo>
                <a:lnTo>
                  <a:pt x="74024" y="154735"/>
                </a:lnTo>
                <a:lnTo>
                  <a:pt x="76006" y="154982"/>
                </a:lnTo>
                <a:lnTo>
                  <a:pt x="78014" y="155230"/>
                </a:lnTo>
                <a:lnTo>
                  <a:pt x="79996" y="155423"/>
                </a:lnTo>
                <a:lnTo>
                  <a:pt x="82005" y="155615"/>
                </a:lnTo>
                <a:lnTo>
                  <a:pt x="83986" y="155753"/>
                </a:lnTo>
                <a:lnTo>
                  <a:pt x="85995" y="155890"/>
                </a:lnTo>
                <a:lnTo>
                  <a:pt x="87976" y="155973"/>
                </a:lnTo>
                <a:lnTo>
                  <a:pt x="89985" y="156055"/>
                </a:lnTo>
                <a:lnTo>
                  <a:pt x="91856" y="156110"/>
                </a:lnTo>
                <a:lnTo>
                  <a:pt x="95599" y="156110"/>
                </a:lnTo>
                <a:lnTo>
                  <a:pt x="97470" y="156083"/>
                </a:lnTo>
                <a:lnTo>
                  <a:pt x="99341" y="156028"/>
                </a:lnTo>
                <a:lnTo>
                  <a:pt x="101240" y="155945"/>
                </a:lnTo>
                <a:lnTo>
                  <a:pt x="103111" y="155835"/>
                </a:lnTo>
                <a:lnTo>
                  <a:pt x="104982" y="155698"/>
                </a:lnTo>
                <a:lnTo>
                  <a:pt x="106854" y="155505"/>
                </a:lnTo>
                <a:lnTo>
                  <a:pt x="108725" y="155312"/>
                </a:lnTo>
                <a:lnTo>
                  <a:pt x="110596" y="155065"/>
                </a:lnTo>
                <a:lnTo>
                  <a:pt x="112467" y="154790"/>
                </a:lnTo>
                <a:lnTo>
                  <a:pt x="114311" y="154487"/>
                </a:lnTo>
                <a:lnTo>
                  <a:pt x="116155" y="154129"/>
                </a:lnTo>
                <a:lnTo>
                  <a:pt x="117971" y="153744"/>
                </a:lnTo>
                <a:lnTo>
                  <a:pt x="119787" y="153331"/>
                </a:lnTo>
                <a:lnTo>
                  <a:pt x="121603" y="152863"/>
                </a:lnTo>
                <a:lnTo>
                  <a:pt x="123392" y="152368"/>
                </a:lnTo>
                <a:lnTo>
                  <a:pt x="125153" y="151845"/>
                </a:lnTo>
                <a:lnTo>
                  <a:pt x="126914" y="151267"/>
                </a:lnTo>
                <a:lnTo>
                  <a:pt x="128648" y="150634"/>
                </a:lnTo>
                <a:lnTo>
                  <a:pt x="130382" y="149974"/>
                </a:lnTo>
                <a:lnTo>
                  <a:pt x="132088" y="149258"/>
                </a:lnTo>
                <a:lnTo>
                  <a:pt x="133766" y="148488"/>
                </a:lnTo>
                <a:lnTo>
                  <a:pt x="135418" y="147690"/>
                </a:lnTo>
                <a:lnTo>
                  <a:pt x="137041" y="146837"/>
                </a:lnTo>
                <a:lnTo>
                  <a:pt x="138637" y="145929"/>
                </a:lnTo>
                <a:lnTo>
                  <a:pt x="140206" y="144993"/>
                </a:lnTo>
                <a:lnTo>
                  <a:pt x="141747" y="143975"/>
                </a:lnTo>
                <a:lnTo>
                  <a:pt x="143260" y="142929"/>
                </a:lnTo>
                <a:lnTo>
                  <a:pt x="144746" y="141829"/>
                </a:lnTo>
                <a:lnTo>
                  <a:pt x="146205" y="140673"/>
                </a:lnTo>
                <a:lnTo>
                  <a:pt x="147168" y="139847"/>
                </a:lnTo>
                <a:lnTo>
                  <a:pt x="148103" y="139022"/>
                </a:lnTo>
                <a:lnTo>
                  <a:pt x="149012" y="138169"/>
                </a:lnTo>
                <a:lnTo>
                  <a:pt x="149892" y="137288"/>
                </a:lnTo>
                <a:lnTo>
                  <a:pt x="150773" y="136407"/>
                </a:lnTo>
                <a:lnTo>
                  <a:pt x="151626" y="135499"/>
                </a:lnTo>
                <a:lnTo>
                  <a:pt x="152451" y="134564"/>
                </a:lnTo>
                <a:lnTo>
                  <a:pt x="153249" y="133628"/>
                </a:lnTo>
                <a:lnTo>
                  <a:pt x="154020" y="132665"/>
                </a:lnTo>
                <a:lnTo>
                  <a:pt x="154763" y="131702"/>
                </a:lnTo>
                <a:lnTo>
                  <a:pt x="155506" y="130684"/>
                </a:lnTo>
                <a:lnTo>
                  <a:pt x="156221" y="129693"/>
                </a:lnTo>
                <a:lnTo>
                  <a:pt x="156909" y="128647"/>
                </a:lnTo>
                <a:lnTo>
                  <a:pt x="157570" y="127629"/>
                </a:lnTo>
                <a:lnTo>
                  <a:pt x="158203" y="126556"/>
                </a:lnTo>
                <a:lnTo>
                  <a:pt x="158836" y="125483"/>
                </a:lnTo>
                <a:lnTo>
                  <a:pt x="159414" y="124410"/>
                </a:lnTo>
                <a:lnTo>
                  <a:pt x="159991" y="123309"/>
                </a:lnTo>
                <a:lnTo>
                  <a:pt x="160542" y="122208"/>
                </a:lnTo>
                <a:lnTo>
                  <a:pt x="161092" y="121080"/>
                </a:lnTo>
                <a:lnTo>
                  <a:pt x="161587" y="119952"/>
                </a:lnTo>
                <a:lnTo>
                  <a:pt x="162083" y="118823"/>
                </a:lnTo>
                <a:lnTo>
                  <a:pt x="162551" y="117668"/>
                </a:lnTo>
                <a:lnTo>
                  <a:pt x="162991" y="116512"/>
                </a:lnTo>
                <a:lnTo>
                  <a:pt x="163404" y="115329"/>
                </a:lnTo>
                <a:lnTo>
                  <a:pt x="163789" y="114145"/>
                </a:lnTo>
                <a:lnTo>
                  <a:pt x="164174" y="112962"/>
                </a:lnTo>
                <a:lnTo>
                  <a:pt x="164532" y="111751"/>
                </a:lnTo>
                <a:lnTo>
                  <a:pt x="164862" y="110540"/>
                </a:lnTo>
                <a:lnTo>
                  <a:pt x="165165" y="109330"/>
                </a:lnTo>
                <a:lnTo>
                  <a:pt x="165468" y="108119"/>
                </a:lnTo>
                <a:lnTo>
                  <a:pt x="165715" y="106881"/>
                </a:lnTo>
                <a:lnTo>
                  <a:pt x="165963" y="105670"/>
                </a:lnTo>
                <a:lnTo>
                  <a:pt x="166183" y="104431"/>
                </a:lnTo>
                <a:lnTo>
                  <a:pt x="166376" y="103166"/>
                </a:lnTo>
                <a:lnTo>
                  <a:pt x="166541" y="101927"/>
                </a:lnTo>
                <a:lnTo>
                  <a:pt x="166706" y="100689"/>
                </a:lnTo>
                <a:lnTo>
                  <a:pt x="166843" y="99423"/>
                </a:lnTo>
                <a:lnTo>
                  <a:pt x="166954" y="98157"/>
                </a:lnTo>
                <a:lnTo>
                  <a:pt x="167036" y="96919"/>
                </a:lnTo>
                <a:lnTo>
                  <a:pt x="167091" y="95653"/>
                </a:lnTo>
                <a:lnTo>
                  <a:pt x="167146" y="94387"/>
                </a:lnTo>
                <a:lnTo>
                  <a:pt x="167174" y="93121"/>
                </a:lnTo>
                <a:lnTo>
                  <a:pt x="167174" y="91856"/>
                </a:lnTo>
                <a:lnTo>
                  <a:pt x="167146" y="90590"/>
                </a:lnTo>
                <a:lnTo>
                  <a:pt x="167091" y="89324"/>
                </a:lnTo>
                <a:lnTo>
                  <a:pt x="167036" y="88058"/>
                </a:lnTo>
                <a:lnTo>
                  <a:pt x="166954" y="86792"/>
                </a:lnTo>
                <a:lnTo>
                  <a:pt x="166843" y="85526"/>
                </a:lnTo>
                <a:lnTo>
                  <a:pt x="166706" y="84261"/>
                </a:lnTo>
                <a:lnTo>
                  <a:pt x="166568" y="83022"/>
                </a:lnTo>
                <a:lnTo>
                  <a:pt x="166376" y="81756"/>
                </a:lnTo>
                <a:lnTo>
                  <a:pt x="166183" y="80518"/>
                </a:lnTo>
                <a:lnTo>
                  <a:pt x="165963" y="79252"/>
                </a:lnTo>
                <a:lnTo>
                  <a:pt x="165715" y="78014"/>
                </a:lnTo>
                <a:lnTo>
                  <a:pt x="165468" y="76776"/>
                </a:lnTo>
                <a:lnTo>
                  <a:pt x="165192" y="75537"/>
                </a:lnTo>
                <a:lnTo>
                  <a:pt x="164890" y="74327"/>
                </a:lnTo>
                <a:lnTo>
                  <a:pt x="164559" y="73116"/>
                </a:lnTo>
                <a:lnTo>
                  <a:pt x="164202" y="71905"/>
                </a:lnTo>
                <a:lnTo>
                  <a:pt x="163844" y="70694"/>
                </a:lnTo>
                <a:lnTo>
                  <a:pt x="163431" y="69483"/>
                </a:lnTo>
                <a:lnTo>
                  <a:pt x="163018" y="68300"/>
                </a:lnTo>
                <a:lnTo>
                  <a:pt x="162578" y="67117"/>
                </a:lnTo>
                <a:lnTo>
                  <a:pt x="162138" y="65989"/>
                </a:lnTo>
                <a:lnTo>
                  <a:pt x="161670" y="64833"/>
                </a:lnTo>
                <a:lnTo>
                  <a:pt x="161175" y="63677"/>
                </a:lnTo>
                <a:lnTo>
                  <a:pt x="160652" y="62494"/>
                </a:lnTo>
                <a:lnTo>
                  <a:pt x="160074" y="61338"/>
                </a:lnTo>
                <a:lnTo>
                  <a:pt x="159496" y="60155"/>
                </a:lnTo>
                <a:lnTo>
                  <a:pt x="158891" y="58971"/>
                </a:lnTo>
                <a:lnTo>
                  <a:pt x="158285" y="57788"/>
                </a:lnTo>
                <a:lnTo>
                  <a:pt x="157625" y="56605"/>
                </a:lnTo>
                <a:lnTo>
                  <a:pt x="156937" y="55422"/>
                </a:lnTo>
                <a:lnTo>
                  <a:pt x="156249" y="54211"/>
                </a:lnTo>
                <a:lnTo>
                  <a:pt x="155506" y="53027"/>
                </a:lnTo>
                <a:lnTo>
                  <a:pt x="154763" y="51817"/>
                </a:lnTo>
                <a:lnTo>
                  <a:pt x="154020" y="50633"/>
                </a:lnTo>
                <a:lnTo>
                  <a:pt x="153222" y="49450"/>
                </a:lnTo>
                <a:lnTo>
                  <a:pt x="152424" y="48239"/>
                </a:lnTo>
                <a:lnTo>
                  <a:pt x="151598" y="47056"/>
                </a:lnTo>
                <a:lnTo>
                  <a:pt x="150745" y="45845"/>
                </a:lnTo>
                <a:lnTo>
                  <a:pt x="149865" y="44662"/>
                </a:lnTo>
                <a:lnTo>
                  <a:pt x="148984" y="43479"/>
                </a:lnTo>
                <a:lnTo>
                  <a:pt x="147168" y="41112"/>
                </a:lnTo>
                <a:lnTo>
                  <a:pt x="145269" y="38773"/>
                </a:lnTo>
                <a:lnTo>
                  <a:pt x="143315" y="36462"/>
                </a:lnTo>
                <a:lnTo>
                  <a:pt x="141306" y="34178"/>
                </a:lnTo>
                <a:lnTo>
                  <a:pt x="139243" y="31921"/>
                </a:lnTo>
                <a:lnTo>
                  <a:pt x="137124" y="29692"/>
                </a:lnTo>
                <a:lnTo>
                  <a:pt x="134977" y="27518"/>
                </a:lnTo>
                <a:lnTo>
                  <a:pt x="132776" y="25399"/>
                </a:lnTo>
                <a:lnTo>
                  <a:pt x="130519" y="23335"/>
                </a:lnTo>
                <a:lnTo>
                  <a:pt x="129391" y="22317"/>
                </a:lnTo>
                <a:lnTo>
                  <a:pt x="128263" y="21327"/>
                </a:lnTo>
                <a:lnTo>
                  <a:pt x="127107" y="20336"/>
                </a:lnTo>
                <a:lnTo>
                  <a:pt x="125951" y="19373"/>
                </a:lnTo>
                <a:lnTo>
                  <a:pt x="124795" y="18437"/>
                </a:lnTo>
                <a:lnTo>
                  <a:pt x="123612" y="17502"/>
                </a:lnTo>
                <a:lnTo>
                  <a:pt x="122429" y="16593"/>
                </a:lnTo>
                <a:lnTo>
                  <a:pt x="121273" y="15685"/>
                </a:lnTo>
                <a:lnTo>
                  <a:pt x="120090" y="14805"/>
                </a:lnTo>
                <a:lnTo>
                  <a:pt x="118879" y="13952"/>
                </a:lnTo>
                <a:lnTo>
                  <a:pt x="117696" y="13126"/>
                </a:lnTo>
                <a:lnTo>
                  <a:pt x="116512" y="12301"/>
                </a:lnTo>
                <a:lnTo>
                  <a:pt x="115302" y="11503"/>
                </a:lnTo>
                <a:lnTo>
                  <a:pt x="114118" y="10732"/>
                </a:lnTo>
                <a:lnTo>
                  <a:pt x="112908" y="9989"/>
                </a:lnTo>
                <a:lnTo>
                  <a:pt x="111724" y="9274"/>
                </a:lnTo>
                <a:lnTo>
                  <a:pt x="110513" y="8586"/>
                </a:lnTo>
                <a:lnTo>
                  <a:pt x="109330" y="7898"/>
                </a:lnTo>
                <a:lnTo>
                  <a:pt x="108119" y="7237"/>
                </a:lnTo>
                <a:lnTo>
                  <a:pt x="106936" y="6632"/>
                </a:lnTo>
                <a:lnTo>
                  <a:pt x="105725" y="6026"/>
                </a:lnTo>
                <a:lnTo>
                  <a:pt x="104542" y="5449"/>
                </a:lnTo>
                <a:lnTo>
                  <a:pt x="103359" y="4926"/>
                </a:lnTo>
                <a:lnTo>
                  <a:pt x="102148" y="4403"/>
                </a:lnTo>
                <a:lnTo>
                  <a:pt x="100992" y="3908"/>
                </a:lnTo>
                <a:lnTo>
                  <a:pt x="99809" y="3467"/>
                </a:lnTo>
                <a:lnTo>
                  <a:pt x="98268" y="2917"/>
                </a:lnTo>
                <a:lnTo>
                  <a:pt x="96754" y="2422"/>
                </a:lnTo>
                <a:lnTo>
                  <a:pt x="95241" y="1954"/>
                </a:lnTo>
                <a:lnTo>
                  <a:pt x="93700" y="1569"/>
                </a:lnTo>
                <a:lnTo>
                  <a:pt x="92186" y="1211"/>
                </a:lnTo>
                <a:lnTo>
                  <a:pt x="90673" y="908"/>
                </a:lnTo>
                <a:lnTo>
                  <a:pt x="89159" y="633"/>
                </a:lnTo>
                <a:lnTo>
                  <a:pt x="87673" y="440"/>
                </a:lnTo>
                <a:lnTo>
                  <a:pt x="86160" y="248"/>
                </a:lnTo>
                <a:lnTo>
                  <a:pt x="84674" y="138"/>
                </a:lnTo>
                <a:lnTo>
                  <a:pt x="83160" y="55"/>
                </a:lnTo>
                <a:lnTo>
                  <a:pt x="8167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2640000" algn="bl" rotWithShape="0">
              <a:schemeClr val="accent3">
                <a:alpha val="2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5" name="Google Shape;4535;p54"/>
          <p:cNvSpPr/>
          <p:nvPr/>
        </p:nvSpPr>
        <p:spPr>
          <a:xfrm>
            <a:off x="6246797" y="1120711"/>
            <a:ext cx="647930" cy="350082"/>
          </a:xfrm>
          <a:custGeom>
            <a:avLst/>
            <a:gdLst/>
            <a:ahLst/>
            <a:cxnLst/>
            <a:rect l="l" t="t" r="r" b="b"/>
            <a:pathLst>
              <a:path w="47756" h="25803" extrusionOk="0">
                <a:moveTo>
                  <a:pt x="35648" y="0"/>
                </a:moveTo>
                <a:lnTo>
                  <a:pt x="35126" y="19"/>
                </a:lnTo>
                <a:lnTo>
                  <a:pt x="34603" y="77"/>
                </a:lnTo>
                <a:lnTo>
                  <a:pt x="34100" y="174"/>
                </a:lnTo>
                <a:lnTo>
                  <a:pt x="33617" y="290"/>
                </a:lnTo>
                <a:lnTo>
                  <a:pt x="33133" y="445"/>
                </a:lnTo>
                <a:lnTo>
                  <a:pt x="32650" y="619"/>
                </a:lnTo>
                <a:lnTo>
                  <a:pt x="32205" y="812"/>
                </a:lnTo>
                <a:lnTo>
                  <a:pt x="31760" y="1044"/>
                </a:lnTo>
                <a:lnTo>
                  <a:pt x="31315" y="1296"/>
                </a:lnTo>
                <a:lnTo>
                  <a:pt x="30909" y="1567"/>
                </a:lnTo>
                <a:lnTo>
                  <a:pt x="30503" y="1876"/>
                </a:lnTo>
                <a:lnTo>
                  <a:pt x="30116" y="2205"/>
                </a:lnTo>
                <a:lnTo>
                  <a:pt x="29768" y="2534"/>
                </a:lnTo>
                <a:lnTo>
                  <a:pt x="29400" y="2398"/>
                </a:lnTo>
                <a:lnTo>
                  <a:pt x="29033" y="2282"/>
                </a:lnTo>
                <a:lnTo>
                  <a:pt x="28646" y="2166"/>
                </a:lnTo>
                <a:lnTo>
                  <a:pt x="28259" y="2089"/>
                </a:lnTo>
                <a:lnTo>
                  <a:pt x="27969" y="2050"/>
                </a:lnTo>
                <a:lnTo>
                  <a:pt x="27679" y="2031"/>
                </a:lnTo>
                <a:lnTo>
                  <a:pt x="27408" y="2012"/>
                </a:lnTo>
                <a:lnTo>
                  <a:pt x="27118" y="2012"/>
                </a:lnTo>
                <a:lnTo>
                  <a:pt x="26847" y="2031"/>
                </a:lnTo>
                <a:lnTo>
                  <a:pt x="26577" y="2050"/>
                </a:lnTo>
                <a:lnTo>
                  <a:pt x="26306" y="2070"/>
                </a:lnTo>
                <a:lnTo>
                  <a:pt x="26035" y="2128"/>
                </a:lnTo>
                <a:lnTo>
                  <a:pt x="25764" y="2186"/>
                </a:lnTo>
                <a:lnTo>
                  <a:pt x="25493" y="2244"/>
                </a:lnTo>
                <a:lnTo>
                  <a:pt x="24990" y="2418"/>
                </a:lnTo>
                <a:lnTo>
                  <a:pt x="24488" y="2611"/>
                </a:lnTo>
                <a:lnTo>
                  <a:pt x="24023" y="2863"/>
                </a:lnTo>
                <a:lnTo>
                  <a:pt x="23579" y="3153"/>
                </a:lnTo>
                <a:lnTo>
                  <a:pt x="23153" y="3482"/>
                </a:lnTo>
                <a:lnTo>
                  <a:pt x="22747" y="3830"/>
                </a:lnTo>
                <a:lnTo>
                  <a:pt x="22379" y="4236"/>
                </a:lnTo>
                <a:lnTo>
                  <a:pt x="22051" y="4642"/>
                </a:lnTo>
                <a:lnTo>
                  <a:pt x="21760" y="5106"/>
                </a:lnTo>
                <a:lnTo>
                  <a:pt x="21625" y="5338"/>
                </a:lnTo>
                <a:lnTo>
                  <a:pt x="21490" y="5570"/>
                </a:lnTo>
                <a:lnTo>
                  <a:pt x="21374" y="5822"/>
                </a:lnTo>
                <a:lnTo>
                  <a:pt x="21277" y="6093"/>
                </a:lnTo>
                <a:lnTo>
                  <a:pt x="21045" y="5977"/>
                </a:lnTo>
                <a:lnTo>
                  <a:pt x="20793" y="5899"/>
                </a:lnTo>
                <a:lnTo>
                  <a:pt x="20561" y="5822"/>
                </a:lnTo>
                <a:lnTo>
                  <a:pt x="20290" y="5764"/>
                </a:lnTo>
                <a:lnTo>
                  <a:pt x="20078" y="5745"/>
                </a:lnTo>
                <a:lnTo>
                  <a:pt x="19865" y="5725"/>
                </a:lnTo>
                <a:lnTo>
                  <a:pt x="19652" y="5725"/>
                </a:lnTo>
                <a:lnTo>
                  <a:pt x="19439" y="5745"/>
                </a:lnTo>
                <a:lnTo>
                  <a:pt x="19227" y="5764"/>
                </a:lnTo>
                <a:lnTo>
                  <a:pt x="19014" y="5803"/>
                </a:lnTo>
                <a:lnTo>
                  <a:pt x="18820" y="5841"/>
                </a:lnTo>
                <a:lnTo>
                  <a:pt x="18608" y="5899"/>
                </a:lnTo>
                <a:lnTo>
                  <a:pt x="18414" y="5977"/>
                </a:lnTo>
                <a:lnTo>
                  <a:pt x="18240" y="6054"/>
                </a:lnTo>
                <a:lnTo>
                  <a:pt x="18047" y="6151"/>
                </a:lnTo>
                <a:lnTo>
                  <a:pt x="17873" y="6247"/>
                </a:lnTo>
                <a:lnTo>
                  <a:pt x="17699" y="6363"/>
                </a:lnTo>
                <a:lnTo>
                  <a:pt x="17525" y="6480"/>
                </a:lnTo>
                <a:lnTo>
                  <a:pt x="17370" y="6615"/>
                </a:lnTo>
                <a:lnTo>
                  <a:pt x="17215" y="6750"/>
                </a:lnTo>
                <a:lnTo>
                  <a:pt x="17060" y="6441"/>
                </a:lnTo>
                <a:lnTo>
                  <a:pt x="16867" y="6151"/>
                </a:lnTo>
                <a:lnTo>
                  <a:pt x="16654" y="5880"/>
                </a:lnTo>
                <a:lnTo>
                  <a:pt x="16441" y="5609"/>
                </a:lnTo>
                <a:lnTo>
                  <a:pt x="16209" y="5358"/>
                </a:lnTo>
                <a:lnTo>
                  <a:pt x="15958" y="5126"/>
                </a:lnTo>
                <a:lnTo>
                  <a:pt x="15706" y="4893"/>
                </a:lnTo>
                <a:lnTo>
                  <a:pt x="15416" y="4681"/>
                </a:lnTo>
                <a:lnTo>
                  <a:pt x="15145" y="4487"/>
                </a:lnTo>
                <a:lnTo>
                  <a:pt x="14836" y="4294"/>
                </a:lnTo>
                <a:lnTo>
                  <a:pt x="14527" y="4139"/>
                </a:lnTo>
                <a:lnTo>
                  <a:pt x="14198" y="3984"/>
                </a:lnTo>
                <a:lnTo>
                  <a:pt x="13869" y="3868"/>
                </a:lnTo>
                <a:lnTo>
                  <a:pt x="13521" y="3752"/>
                </a:lnTo>
                <a:lnTo>
                  <a:pt x="13173" y="3656"/>
                </a:lnTo>
                <a:lnTo>
                  <a:pt x="12805" y="3578"/>
                </a:lnTo>
                <a:lnTo>
                  <a:pt x="12496" y="3540"/>
                </a:lnTo>
                <a:lnTo>
                  <a:pt x="12186" y="3520"/>
                </a:lnTo>
                <a:lnTo>
                  <a:pt x="11877" y="3501"/>
                </a:lnTo>
                <a:lnTo>
                  <a:pt x="11567" y="3501"/>
                </a:lnTo>
                <a:lnTo>
                  <a:pt x="11277" y="3520"/>
                </a:lnTo>
                <a:lnTo>
                  <a:pt x="10968" y="3559"/>
                </a:lnTo>
                <a:lnTo>
                  <a:pt x="10677" y="3617"/>
                </a:lnTo>
                <a:lnTo>
                  <a:pt x="10387" y="3675"/>
                </a:lnTo>
                <a:lnTo>
                  <a:pt x="10097" y="3752"/>
                </a:lnTo>
                <a:lnTo>
                  <a:pt x="9807" y="3849"/>
                </a:lnTo>
                <a:lnTo>
                  <a:pt x="9536" y="3946"/>
                </a:lnTo>
                <a:lnTo>
                  <a:pt x="9266" y="4062"/>
                </a:lnTo>
                <a:lnTo>
                  <a:pt x="8995" y="4197"/>
                </a:lnTo>
                <a:lnTo>
                  <a:pt x="8743" y="4333"/>
                </a:lnTo>
                <a:lnTo>
                  <a:pt x="8492" y="4487"/>
                </a:lnTo>
                <a:lnTo>
                  <a:pt x="8240" y="4661"/>
                </a:lnTo>
                <a:lnTo>
                  <a:pt x="8008" y="4835"/>
                </a:lnTo>
                <a:lnTo>
                  <a:pt x="7776" y="5010"/>
                </a:lnTo>
                <a:lnTo>
                  <a:pt x="7563" y="5222"/>
                </a:lnTo>
                <a:lnTo>
                  <a:pt x="7351" y="5435"/>
                </a:lnTo>
                <a:lnTo>
                  <a:pt x="7157" y="5648"/>
                </a:lnTo>
                <a:lnTo>
                  <a:pt x="6964" y="5880"/>
                </a:lnTo>
                <a:lnTo>
                  <a:pt x="6790" y="6112"/>
                </a:lnTo>
                <a:lnTo>
                  <a:pt x="6635" y="6363"/>
                </a:lnTo>
                <a:lnTo>
                  <a:pt x="6480" y="6615"/>
                </a:lnTo>
                <a:lnTo>
                  <a:pt x="6326" y="6886"/>
                </a:lnTo>
                <a:lnTo>
                  <a:pt x="6210" y="7156"/>
                </a:lnTo>
                <a:lnTo>
                  <a:pt x="6093" y="7447"/>
                </a:lnTo>
                <a:lnTo>
                  <a:pt x="5977" y="7737"/>
                </a:lnTo>
                <a:lnTo>
                  <a:pt x="5900" y="8027"/>
                </a:lnTo>
                <a:lnTo>
                  <a:pt x="5823" y="8336"/>
                </a:lnTo>
                <a:lnTo>
                  <a:pt x="5765" y="8646"/>
                </a:lnTo>
                <a:lnTo>
                  <a:pt x="5726" y="8994"/>
                </a:lnTo>
                <a:lnTo>
                  <a:pt x="5687" y="9323"/>
                </a:lnTo>
                <a:lnTo>
                  <a:pt x="5687" y="9671"/>
                </a:lnTo>
                <a:lnTo>
                  <a:pt x="5687" y="10019"/>
                </a:lnTo>
                <a:lnTo>
                  <a:pt x="5552" y="9980"/>
                </a:lnTo>
                <a:lnTo>
                  <a:pt x="5300" y="9942"/>
                </a:lnTo>
                <a:lnTo>
                  <a:pt x="5049" y="9922"/>
                </a:lnTo>
                <a:lnTo>
                  <a:pt x="4585" y="9922"/>
                </a:lnTo>
                <a:lnTo>
                  <a:pt x="4333" y="9942"/>
                </a:lnTo>
                <a:lnTo>
                  <a:pt x="4101" y="9961"/>
                </a:lnTo>
                <a:lnTo>
                  <a:pt x="3656" y="10058"/>
                </a:lnTo>
                <a:lnTo>
                  <a:pt x="3212" y="10174"/>
                </a:lnTo>
                <a:lnTo>
                  <a:pt x="2786" y="10348"/>
                </a:lnTo>
                <a:lnTo>
                  <a:pt x="2380" y="10561"/>
                </a:lnTo>
                <a:lnTo>
                  <a:pt x="1993" y="10812"/>
                </a:lnTo>
                <a:lnTo>
                  <a:pt x="1626" y="11102"/>
                </a:lnTo>
                <a:lnTo>
                  <a:pt x="1297" y="11412"/>
                </a:lnTo>
                <a:lnTo>
                  <a:pt x="1007" y="11760"/>
                </a:lnTo>
                <a:lnTo>
                  <a:pt x="736" y="12147"/>
                </a:lnTo>
                <a:lnTo>
                  <a:pt x="504" y="12553"/>
                </a:lnTo>
                <a:lnTo>
                  <a:pt x="407" y="12766"/>
                </a:lnTo>
                <a:lnTo>
                  <a:pt x="310" y="12978"/>
                </a:lnTo>
                <a:lnTo>
                  <a:pt x="233" y="13211"/>
                </a:lnTo>
                <a:lnTo>
                  <a:pt x="156" y="13443"/>
                </a:lnTo>
                <a:lnTo>
                  <a:pt x="117" y="13675"/>
                </a:lnTo>
                <a:lnTo>
                  <a:pt x="59" y="13907"/>
                </a:lnTo>
                <a:lnTo>
                  <a:pt x="20" y="14158"/>
                </a:lnTo>
                <a:lnTo>
                  <a:pt x="1" y="14390"/>
                </a:lnTo>
                <a:lnTo>
                  <a:pt x="1" y="14642"/>
                </a:lnTo>
                <a:lnTo>
                  <a:pt x="1" y="14874"/>
                </a:lnTo>
                <a:lnTo>
                  <a:pt x="20" y="15106"/>
                </a:lnTo>
                <a:lnTo>
                  <a:pt x="39" y="15338"/>
                </a:lnTo>
                <a:lnTo>
                  <a:pt x="136" y="15802"/>
                </a:lnTo>
                <a:lnTo>
                  <a:pt x="252" y="16247"/>
                </a:lnTo>
                <a:lnTo>
                  <a:pt x="426" y="16673"/>
                </a:lnTo>
                <a:lnTo>
                  <a:pt x="639" y="17079"/>
                </a:lnTo>
                <a:lnTo>
                  <a:pt x="891" y="17466"/>
                </a:lnTo>
                <a:lnTo>
                  <a:pt x="1181" y="17833"/>
                </a:lnTo>
                <a:lnTo>
                  <a:pt x="1490" y="18162"/>
                </a:lnTo>
                <a:lnTo>
                  <a:pt x="1838" y="18452"/>
                </a:lnTo>
                <a:lnTo>
                  <a:pt x="2225" y="18723"/>
                </a:lnTo>
                <a:lnTo>
                  <a:pt x="2631" y="18955"/>
                </a:lnTo>
                <a:lnTo>
                  <a:pt x="2844" y="19052"/>
                </a:lnTo>
                <a:lnTo>
                  <a:pt x="3057" y="19148"/>
                </a:lnTo>
                <a:lnTo>
                  <a:pt x="3289" y="19226"/>
                </a:lnTo>
                <a:lnTo>
                  <a:pt x="3521" y="19284"/>
                </a:lnTo>
                <a:lnTo>
                  <a:pt x="3753" y="19342"/>
                </a:lnTo>
                <a:lnTo>
                  <a:pt x="3985" y="19400"/>
                </a:lnTo>
                <a:lnTo>
                  <a:pt x="4314" y="19439"/>
                </a:lnTo>
                <a:lnTo>
                  <a:pt x="4643" y="19458"/>
                </a:lnTo>
                <a:lnTo>
                  <a:pt x="4952" y="19458"/>
                </a:lnTo>
                <a:lnTo>
                  <a:pt x="5262" y="19439"/>
                </a:lnTo>
                <a:lnTo>
                  <a:pt x="5571" y="19381"/>
                </a:lnTo>
                <a:lnTo>
                  <a:pt x="5881" y="19323"/>
                </a:lnTo>
                <a:lnTo>
                  <a:pt x="6171" y="19245"/>
                </a:lnTo>
                <a:lnTo>
                  <a:pt x="6461" y="19148"/>
                </a:lnTo>
                <a:lnTo>
                  <a:pt x="6577" y="19632"/>
                </a:lnTo>
                <a:lnTo>
                  <a:pt x="6732" y="20116"/>
                </a:lnTo>
                <a:lnTo>
                  <a:pt x="6925" y="20580"/>
                </a:lnTo>
                <a:lnTo>
                  <a:pt x="7138" y="21025"/>
                </a:lnTo>
                <a:lnTo>
                  <a:pt x="7389" y="21450"/>
                </a:lnTo>
                <a:lnTo>
                  <a:pt x="7680" y="21856"/>
                </a:lnTo>
                <a:lnTo>
                  <a:pt x="7989" y="22243"/>
                </a:lnTo>
                <a:lnTo>
                  <a:pt x="8337" y="22611"/>
                </a:lnTo>
                <a:lnTo>
                  <a:pt x="8705" y="22939"/>
                </a:lnTo>
                <a:lnTo>
                  <a:pt x="9091" y="23249"/>
                </a:lnTo>
                <a:lnTo>
                  <a:pt x="9517" y="23539"/>
                </a:lnTo>
                <a:lnTo>
                  <a:pt x="9962" y="23771"/>
                </a:lnTo>
                <a:lnTo>
                  <a:pt x="10426" y="24003"/>
                </a:lnTo>
                <a:lnTo>
                  <a:pt x="10910" y="24177"/>
                </a:lnTo>
                <a:lnTo>
                  <a:pt x="11412" y="24332"/>
                </a:lnTo>
                <a:lnTo>
                  <a:pt x="11915" y="24429"/>
                </a:lnTo>
                <a:lnTo>
                  <a:pt x="12341" y="24487"/>
                </a:lnTo>
                <a:lnTo>
                  <a:pt x="12747" y="24506"/>
                </a:lnTo>
                <a:lnTo>
                  <a:pt x="13153" y="24526"/>
                </a:lnTo>
                <a:lnTo>
                  <a:pt x="13559" y="24506"/>
                </a:lnTo>
                <a:lnTo>
                  <a:pt x="13946" y="24448"/>
                </a:lnTo>
                <a:lnTo>
                  <a:pt x="14333" y="24390"/>
                </a:lnTo>
                <a:lnTo>
                  <a:pt x="14720" y="24293"/>
                </a:lnTo>
                <a:lnTo>
                  <a:pt x="15107" y="24177"/>
                </a:lnTo>
                <a:lnTo>
                  <a:pt x="15474" y="24042"/>
                </a:lnTo>
                <a:lnTo>
                  <a:pt x="15822" y="23887"/>
                </a:lnTo>
                <a:lnTo>
                  <a:pt x="16171" y="23713"/>
                </a:lnTo>
                <a:lnTo>
                  <a:pt x="16499" y="23520"/>
                </a:lnTo>
                <a:lnTo>
                  <a:pt x="16828" y="23307"/>
                </a:lnTo>
                <a:lnTo>
                  <a:pt x="17138" y="23075"/>
                </a:lnTo>
                <a:lnTo>
                  <a:pt x="17447" y="22823"/>
                </a:lnTo>
                <a:lnTo>
                  <a:pt x="17718" y="22572"/>
                </a:lnTo>
                <a:lnTo>
                  <a:pt x="18047" y="22649"/>
                </a:lnTo>
                <a:lnTo>
                  <a:pt x="18395" y="22707"/>
                </a:lnTo>
                <a:lnTo>
                  <a:pt x="18743" y="22765"/>
                </a:lnTo>
                <a:lnTo>
                  <a:pt x="19091" y="22785"/>
                </a:lnTo>
                <a:lnTo>
                  <a:pt x="19420" y="22804"/>
                </a:lnTo>
                <a:lnTo>
                  <a:pt x="19768" y="22804"/>
                </a:lnTo>
                <a:lnTo>
                  <a:pt x="20097" y="22785"/>
                </a:lnTo>
                <a:lnTo>
                  <a:pt x="20445" y="22746"/>
                </a:lnTo>
                <a:lnTo>
                  <a:pt x="20774" y="22688"/>
                </a:lnTo>
                <a:lnTo>
                  <a:pt x="21083" y="22611"/>
                </a:lnTo>
                <a:lnTo>
                  <a:pt x="21412" y="22533"/>
                </a:lnTo>
                <a:lnTo>
                  <a:pt x="21722" y="22437"/>
                </a:lnTo>
                <a:lnTo>
                  <a:pt x="22031" y="22321"/>
                </a:lnTo>
                <a:lnTo>
                  <a:pt x="22321" y="22185"/>
                </a:lnTo>
                <a:lnTo>
                  <a:pt x="22631" y="22050"/>
                </a:lnTo>
                <a:lnTo>
                  <a:pt x="22902" y="21895"/>
                </a:lnTo>
                <a:lnTo>
                  <a:pt x="23192" y="21721"/>
                </a:lnTo>
                <a:lnTo>
                  <a:pt x="23462" y="21528"/>
                </a:lnTo>
                <a:lnTo>
                  <a:pt x="23637" y="21914"/>
                </a:lnTo>
                <a:lnTo>
                  <a:pt x="23830" y="22263"/>
                </a:lnTo>
                <a:lnTo>
                  <a:pt x="24062" y="22611"/>
                </a:lnTo>
                <a:lnTo>
                  <a:pt x="24294" y="22959"/>
                </a:lnTo>
                <a:lnTo>
                  <a:pt x="24565" y="23268"/>
                </a:lnTo>
                <a:lnTo>
                  <a:pt x="24836" y="23578"/>
                </a:lnTo>
                <a:lnTo>
                  <a:pt x="25145" y="23868"/>
                </a:lnTo>
                <a:lnTo>
                  <a:pt x="25455" y="24139"/>
                </a:lnTo>
                <a:lnTo>
                  <a:pt x="25803" y="24371"/>
                </a:lnTo>
                <a:lnTo>
                  <a:pt x="26151" y="24603"/>
                </a:lnTo>
                <a:lnTo>
                  <a:pt x="26518" y="24816"/>
                </a:lnTo>
                <a:lnTo>
                  <a:pt x="26905" y="24990"/>
                </a:lnTo>
                <a:lnTo>
                  <a:pt x="27292" y="25164"/>
                </a:lnTo>
                <a:lnTo>
                  <a:pt x="27698" y="25299"/>
                </a:lnTo>
                <a:lnTo>
                  <a:pt x="28124" y="25415"/>
                </a:lnTo>
                <a:lnTo>
                  <a:pt x="28569" y="25493"/>
                </a:lnTo>
                <a:lnTo>
                  <a:pt x="28936" y="25551"/>
                </a:lnTo>
                <a:lnTo>
                  <a:pt x="29304" y="25570"/>
                </a:lnTo>
                <a:lnTo>
                  <a:pt x="29691" y="25589"/>
                </a:lnTo>
                <a:lnTo>
                  <a:pt x="30058" y="25570"/>
                </a:lnTo>
                <a:lnTo>
                  <a:pt x="30406" y="25551"/>
                </a:lnTo>
                <a:lnTo>
                  <a:pt x="30774" y="25493"/>
                </a:lnTo>
                <a:lnTo>
                  <a:pt x="31122" y="25435"/>
                </a:lnTo>
                <a:lnTo>
                  <a:pt x="31470" y="25338"/>
                </a:lnTo>
                <a:lnTo>
                  <a:pt x="31818" y="25241"/>
                </a:lnTo>
                <a:lnTo>
                  <a:pt x="32147" y="25125"/>
                </a:lnTo>
                <a:lnTo>
                  <a:pt x="32476" y="24970"/>
                </a:lnTo>
                <a:lnTo>
                  <a:pt x="32805" y="24816"/>
                </a:lnTo>
                <a:lnTo>
                  <a:pt x="33114" y="24642"/>
                </a:lnTo>
                <a:lnTo>
                  <a:pt x="33404" y="24467"/>
                </a:lnTo>
                <a:lnTo>
                  <a:pt x="33694" y="24255"/>
                </a:lnTo>
                <a:lnTo>
                  <a:pt x="33984" y="24042"/>
                </a:lnTo>
                <a:lnTo>
                  <a:pt x="34333" y="24351"/>
                </a:lnTo>
                <a:lnTo>
                  <a:pt x="34719" y="24642"/>
                </a:lnTo>
                <a:lnTo>
                  <a:pt x="35126" y="24893"/>
                </a:lnTo>
                <a:lnTo>
                  <a:pt x="35532" y="25125"/>
                </a:lnTo>
                <a:lnTo>
                  <a:pt x="35977" y="25319"/>
                </a:lnTo>
                <a:lnTo>
                  <a:pt x="36441" y="25493"/>
                </a:lnTo>
                <a:lnTo>
                  <a:pt x="36924" y="25628"/>
                </a:lnTo>
                <a:lnTo>
                  <a:pt x="37408" y="25725"/>
                </a:lnTo>
                <a:lnTo>
                  <a:pt x="37756" y="25763"/>
                </a:lnTo>
                <a:lnTo>
                  <a:pt x="38085" y="25802"/>
                </a:lnTo>
                <a:lnTo>
                  <a:pt x="38762" y="25802"/>
                </a:lnTo>
                <a:lnTo>
                  <a:pt x="39091" y="25783"/>
                </a:lnTo>
                <a:lnTo>
                  <a:pt x="39420" y="25744"/>
                </a:lnTo>
                <a:lnTo>
                  <a:pt x="39748" y="25705"/>
                </a:lnTo>
                <a:lnTo>
                  <a:pt x="40058" y="25628"/>
                </a:lnTo>
                <a:lnTo>
                  <a:pt x="40367" y="25551"/>
                </a:lnTo>
                <a:lnTo>
                  <a:pt x="40677" y="25454"/>
                </a:lnTo>
                <a:lnTo>
                  <a:pt x="40986" y="25338"/>
                </a:lnTo>
                <a:lnTo>
                  <a:pt x="41276" y="25202"/>
                </a:lnTo>
                <a:lnTo>
                  <a:pt x="41566" y="25067"/>
                </a:lnTo>
                <a:lnTo>
                  <a:pt x="41837" y="24912"/>
                </a:lnTo>
                <a:lnTo>
                  <a:pt x="42108" y="24738"/>
                </a:lnTo>
                <a:lnTo>
                  <a:pt x="42379" y="24564"/>
                </a:lnTo>
                <a:lnTo>
                  <a:pt x="42630" y="24371"/>
                </a:lnTo>
                <a:lnTo>
                  <a:pt x="42882" y="24158"/>
                </a:lnTo>
                <a:lnTo>
                  <a:pt x="43114" y="23945"/>
                </a:lnTo>
                <a:lnTo>
                  <a:pt x="43346" y="23713"/>
                </a:lnTo>
                <a:lnTo>
                  <a:pt x="43559" y="23481"/>
                </a:lnTo>
                <a:lnTo>
                  <a:pt x="43771" y="23230"/>
                </a:lnTo>
                <a:lnTo>
                  <a:pt x="43946" y="22978"/>
                </a:lnTo>
                <a:lnTo>
                  <a:pt x="44139" y="22707"/>
                </a:lnTo>
                <a:lnTo>
                  <a:pt x="44294" y="22417"/>
                </a:lnTo>
                <a:lnTo>
                  <a:pt x="44448" y="22146"/>
                </a:lnTo>
                <a:lnTo>
                  <a:pt x="44603" y="21837"/>
                </a:lnTo>
                <a:lnTo>
                  <a:pt x="44719" y="21528"/>
                </a:lnTo>
                <a:lnTo>
                  <a:pt x="44835" y="21218"/>
                </a:lnTo>
                <a:lnTo>
                  <a:pt x="44932" y="20889"/>
                </a:lnTo>
                <a:lnTo>
                  <a:pt x="45009" y="20560"/>
                </a:lnTo>
                <a:lnTo>
                  <a:pt x="45067" y="20232"/>
                </a:lnTo>
                <a:lnTo>
                  <a:pt x="45145" y="19690"/>
                </a:lnTo>
                <a:lnTo>
                  <a:pt x="45164" y="19168"/>
                </a:lnTo>
                <a:lnTo>
                  <a:pt x="45145" y="18646"/>
                </a:lnTo>
                <a:lnTo>
                  <a:pt x="45087" y="18123"/>
                </a:lnTo>
                <a:lnTo>
                  <a:pt x="45338" y="18027"/>
                </a:lnTo>
                <a:lnTo>
                  <a:pt x="45570" y="17911"/>
                </a:lnTo>
                <a:lnTo>
                  <a:pt x="45802" y="17756"/>
                </a:lnTo>
                <a:lnTo>
                  <a:pt x="46015" y="17620"/>
                </a:lnTo>
                <a:lnTo>
                  <a:pt x="46228" y="17446"/>
                </a:lnTo>
                <a:lnTo>
                  <a:pt x="46441" y="17272"/>
                </a:lnTo>
                <a:lnTo>
                  <a:pt x="46634" y="17079"/>
                </a:lnTo>
                <a:lnTo>
                  <a:pt x="46808" y="16885"/>
                </a:lnTo>
                <a:lnTo>
                  <a:pt x="46963" y="16673"/>
                </a:lnTo>
                <a:lnTo>
                  <a:pt x="47118" y="16441"/>
                </a:lnTo>
                <a:lnTo>
                  <a:pt x="47253" y="16209"/>
                </a:lnTo>
                <a:lnTo>
                  <a:pt x="47369" y="15957"/>
                </a:lnTo>
                <a:lnTo>
                  <a:pt x="47485" y="15706"/>
                </a:lnTo>
                <a:lnTo>
                  <a:pt x="47582" y="15435"/>
                </a:lnTo>
                <a:lnTo>
                  <a:pt x="47659" y="15164"/>
                </a:lnTo>
                <a:lnTo>
                  <a:pt x="47698" y="14893"/>
                </a:lnTo>
                <a:lnTo>
                  <a:pt x="47756" y="14468"/>
                </a:lnTo>
                <a:lnTo>
                  <a:pt x="47756" y="14042"/>
                </a:lnTo>
                <a:lnTo>
                  <a:pt x="47717" y="13617"/>
                </a:lnTo>
                <a:lnTo>
                  <a:pt x="47640" y="13211"/>
                </a:lnTo>
                <a:lnTo>
                  <a:pt x="47524" y="12824"/>
                </a:lnTo>
                <a:lnTo>
                  <a:pt x="47388" y="12456"/>
                </a:lnTo>
                <a:lnTo>
                  <a:pt x="47195" y="12089"/>
                </a:lnTo>
                <a:lnTo>
                  <a:pt x="46982" y="11741"/>
                </a:lnTo>
                <a:lnTo>
                  <a:pt x="46731" y="11431"/>
                </a:lnTo>
                <a:lnTo>
                  <a:pt x="46441" y="11141"/>
                </a:lnTo>
                <a:lnTo>
                  <a:pt x="46131" y="10870"/>
                </a:lnTo>
                <a:lnTo>
                  <a:pt x="45802" y="10638"/>
                </a:lnTo>
                <a:lnTo>
                  <a:pt x="45435" y="10445"/>
                </a:lnTo>
                <a:lnTo>
                  <a:pt x="45048" y="10271"/>
                </a:lnTo>
                <a:lnTo>
                  <a:pt x="44661" y="10135"/>
                </a:lnTo>
                <a:lnTo>
                  <a:pt x="44236" y="10038"/>
                </a:lnTo>
                <a:lnTo>
                  <a:pt x="44255" y="9922"/>
                </a:lnTo>
                <a:lnTo>
                  <a:pt x="44313" y="9478"/>
                </a:lnTo>
                <a:lnTo>
                  <a:pt x="44352" y="9052"/>
                </a:lnTo>
                <a:lnTo>
                  <a:pt x="44371" y="8626"/>
                </a:lnTo>
                <a:lnTo>
                  <a:pt x="44371" y="8201"/>
                </a:lnTo>
                <a:lnTo>
                  <a:pt x="44332" y="7775"/>
                </a:lnTo>
                <a:lnTo>
                  <a:pt x="44294" y="7350"/>
                </a:lnTo>
                <a:lnTo>
                  <a:pt x="44216" y="6944"/>
                </a:lnTo>
                <a:lnTo>
                  <a:pt x="44139" y="6538"/>
                </a:lnTo>
                <a:lnTo>
                  <a:pt x="44023" y="6131"/>
                </a:lnTo>
                <a:lnTo>
                  <a:pt x="43907" y="5745"/>
                </a:lnTo>
                <a:lnTo>
                  <a:pt x="43752" y="5358"/>
                </a:lnTo>
                <a:lnTo>
                  <a:pt x="43597" y="4971"/>
                </a:lnTo>
                <a:lnTo>
                  <a:pt x="43404" y="4603"/>
                </a:lnTo>
                <a:lnTo>
                  <a:pt x="43211" y="4255"/>
                </a:lnTo>
                <a:lnTo>
                  <a:pt x="42998" y="3888"/>
                </a:lnTo>
                <a:lnTo>
                  <a:pt x="42766" y="3559"/>
                </a:lnTo>
                <a:lnTo>
                  <a:pt x="42514" y="3230"/>
                </a:lnTo>
                <a:lnTo>
                  <a:pt x="42263" y="2921"/>
                </a:lnTo>
                <a:lnTo>
                  <a:pt x="41992" y="2611"/>
                </a:lnTo>
                <a:lnTo>
                  <a:pt x="41702" y="2321"/>
                </a:lnTo>
                <a:lnTo>
                  <a:pt x="41392" y="2050"/>
                </a:lnTo>
                <a:lnTo>
                  <a:pt x="41064" y="1799"/>
                </a:lnTo>
                <a:lnTo>
                  <a:pt x="40735" y="1547"/>
                </a:lnTo>
                <a:lnTo>
                  <a:pt x="40387" y="1315"/>
                </a:lnTo>
                <a:lnTo>
                  <a:pt x="40038" y="1102"/>
                </a:lnTo>
                <a:lnTo>
                  <a:pt x="39671" y="909"/>
                </a:lnTo>
                <a:lnTo>
                  <a:pt x="39284" y="716"/>
                </a:lnTo>
                <a:lnTo>
                  <a:pt x="38897" y="561"/>
                </a:lnTo>
                <a:lnTo>
                  <a:pt x="38491" y="426"/>
                </a:lnTo>
                <a:lnTo>
                  <a:pt x="38085" y="290"/>
                </a:lnTo>
                <a:lnTo>
                  <a:pt x="37659" y="193"/>
                </a:lnTo>
                <a:lnTo>
                  <a:pt x="37215" y="116"/>
                </a:lnTo>
                <a:lnTo>
                  <a:pt x="36692" y="39"/>
                </a:lnTo>
                <a:lnTo>
                  <a:pt x="3617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6" name="Google Shape;4536;p54"/>
          <p:cNvSpPr/>
          <p:nvPr/>
        </p:nvSpPr>
        <p:spPr>
          <a:xfrm>
            <a:off x="2113699" y="393759"/>
            <a:ext cx="479056" cy="263017"/>
          </a:xfrm>
          <a:custGeom>
            <a:avLst/>
            <a:gdLst/>
            <a:ahLst/>
            <a:cxnLst/>
            <a:rect l="l" t="t" r="r" b="b"/>
            <a:pathLst>
              <a:path w="114744" h="62998" extrusionOk="0">
                <a:moveTo>
                  <a:pt x="42205" y="0"/>
                </a:moveTo>
                <a:lnTo>
                  <a:pt x="41195" y="19"/>
                </a:lnTo>
                <a:lnTo>
                  <a:pt x="40204" y="78"/>
                </a:lnTo>
                <a:lnTo>
                  <a:pt x="39213" y="175"/>
                </a:lnTo>
                <a:lnTo>
                  <a:pt x="38222" y="311"/>
                </a:lnTo>
                <a:lnTo>
                  <a:pt x="37250" y="486"/>
                </a:lnTo>
                <a:lnTo>
                  <a:pt x="36298" y="700"/>
                </a:lnTo>
                <a:lnTo>
                  <a:pt x="35365" y="952"/>
                </a:lnTo>
                <a:lnTo>
                  <a:pt x="34433" y="1224"/>
                </a:lnTo>
                <a:lnTo>
                  <a:pt x="33519" y="1535"/>
                </a:lnTo>
                <a:lnTo>
                  <a:pt x="32626" y="1885"/>
                </a:lnTo>
                <a:lnTo>
                  <a:pt x="31751" y="2273"/>
                </a:lnTo>
                <a:lnTo>
                  <a:pt x="30896" y="2682"/>
                </a:lnTo>
                <a:lnTo>
                  <a:pt x="30061" y="3128"/>
                </a:lnTo>
                <a:lnTo>
                  <a:pt x="29225" y="3595"/>
                </a:lnTo>
                <a:lnTo>
                  <a:pt x="28428" y="4100"/>
                </a:lnTo>
                <a:lnTo>
                  <a:pt x="27651" y="4625"/>
                </a:lnTo>
                <a:lnTo>
                  <a:pt x="26893" y="5188"/>
                </a:lnTo>
                <a:lnTo>
                  <a:pt x="26155" y="5771"/>
                </a:lnTo>
                <a:lnTo>
                  <a:pt x="25436" y="6393"/>
                </a:lnTo>
                <a:lnTo>
                  <a:pt x="24736" y="7034"/>
                </a:lnTo>
                <a:lnTo>
                  <a:pt x="24076" y="7695"/>
                </a:lnTo>
                <a:lnTo>
                  <a:pt x="23434" y="8394"/>
                </a:lnTo>
                <a:lnTo>
                  <a:pt x="22813" y="9094"/>
                </a:lnTo>
                <a:lnTo>
                  <a:pt x="22230" y="9832"/>
                </a:lnTo>
                <a:lnTo>
                  <a:pt x="21666" y="10590"/>
                </a:lnTo>
                <a:lnTo>
                  <a:pt x="21122" y="11367"/>
                </a:lnTo>
                <a:lnTo>
                  <a:pt x="20617" y="12164"/>
                </a:lnTo>
                <a:lnTo>
                  <a:pt x="20131" y="13000"/>
                </a:lnTo>
                <a:lnTo>
                  <a:pt x="19684" y="13835"/>
                </a:lnTo>
                <a:lnTo>
                  <a:pt x="19276" y="14690"/>
                </a:lnTo>
                <a:lnTo>
                  <a:pt x="18887" y="15565"/>
                </a:lnTo>
                <a:lnTo>
                  <a:pt x="18538" y="16459"/>
                </a:lnTo>
                <a:lnTo>
                  <a:pt x="17760" y="16400"/>
                </a:lnTo>
                <a:lnTo>
                  <a:pt x="16964" y="16381"/>
                </a:lnTo>
                <a:lnTo>
                  <a:pt x="16148" y="16400"/>
                </a:lnTo>
                <a:lnTo>
                  <a:pt x="15332" y="16459"/>
                </a:lnTo>
                <a:lnTo>
                  <a:pt x="14535" y="16556"/>
                </a:lnTo>
                <a:lnTo>
                  <a:pt x="13738" y="16692"/>
                </a:lnTo>
                <a:lnTo>
                  <a:pt x="12961" y="16847"/>
                </a:lnTo>
                <a:lnTo>
                  <a:pt x="12184" y="17061"/>
                </a:lnTo>
                <a:lnTo>
                  <a:pt x="11445" y="17294"/>
                </a:lnTo>
                <a:lnTo>
                  <a:pt x="10707" y="17566"/>
                </a:lnTo>
                <a:lnTo>
                  <a:pt x="9988" y="17877"/>
                </a:lnTo>
                <a:lnTo>
                  <a:pt x="9288" y="18207"/>
                </a:lnTo>
                <a:lnTo>
                  <a:pt x="8608" y="18577"/>
                </a:lnTo>
                <a:lnTo>
                  <a:pt x="7948" y="18965"/>
                </a:lnTo>
                <a:lnTo>
                  <a:pt x="7287" y="19393"/>
                </a:lnTo>
                <a:lnTo>
                  <a:pt x="6665" y="19840"/>
                </a:lnTo>
                <a:lnTo>
                  <a:pt x="6063" y="20325"/>
                </a:lnTo>
                <a:lnTo>
                  <a:pt x="5480" y="20831"/>
                </a:lnTo>
                <a:lnTo>
                  <a:pt x="4936" y="21355"/>
                </a:lnTo>
                <a:lnTo>
                  <a:pt x="4392" y="21899"/>
                </a:lnTo>
                <a:lnTo>
                  <a:pt x="3886" y="22482"/>
                </a:lnTo>
                <a:lnTo>
                  <a:pt x="3420" y="23085"/>
                </a:lnTo>
                <a:lnTo>
                  <a:pt x="2954" y="23707"/>
                </a:lnTo>
                <a:lnTo>
                  <a:pt x="2526" y="24348"/>
                </a:lnTo>
                <a:lnTo>
                  <a:pt x="2137" y="25008"/>
                </a:lnTo>
                <a:lnTo>
                  <a:pt x="1768" y="25689"/>
                </a:lnTo>
                <a:lnTo>
                  <a:pt x="1438" y="26388"/>
                </a:lnTo>
                <a:lnTo>
                  <a:pt x="1127" y="27107"/>
                </a:lnTo>
                <a:lnTo>
                  <a:pt x="855" y="27845"/>
                </a:lnTo>
                <a:lnTo>
                  <a:pt x="602" y="28584"/>
                </a:lnTo>
                <a:lnTo>
                  <a:pt x="408" y="29361"/>
                </a:lnTo>
                <a:lnTo>
                  <a:pt x="233" y="30138"/>
                </a:lnTo>
                <a:lnTo>
                  <a:pt x="97" y="30916"/>
                </a:lnTo>
                <a:lnTo>
                  <a:pt x="0" y="31732"/>
                </a:lnTo>
                <a:lnTo>
                  <a:pt x="97" y="32470"/>
                </a:lnTo>
                <a:lnTo>
                  <a:pt x="214" y="33209"/>
                </a:lnTo>
                <a:lnTo>
                  <a:pt x="369" y="33947"/>
                </a:lnTo>
                <a:lnTo>
                  <a:pt x="544" y="34666"/>
                </a:lnTo>
                <a:lnTo>
                  <a:pt x="777" y="35365"/>
                </a:lnTo>
                <a:lnTo>
                  <a:pt x="1010" y="36065"/>
                </a:lnTo>
                <a:lnTo>
                  <a:pt x="1282" y="36745"/>
                </a:lnTo>
                <a:lnTo>
                  <a:pt x="1593" y="37406"/>
                </a:lnTo>
                <a:lnTo>
                  <a:pt x="1924" y="38047"/>
                </a:lnTo>
                <a:lnTo>
                  <a:pt x="2273" y="38688"/>
                </a:lnTo>
                <a:lnTo>
                  <a:pt x="2643" y="39291"/>
                </a:lnTo>
                <a:lnTo>
                  <a:pt x="3051" y="39893"/>
                </a:lnTo>
                <a:lnTo>
                  <a:pt x="3478" y="40476"/>
                </a:lnTo>
                <a:lnTo>
                  <a:pt x="3945" y="41020"/>
                </a:lnTo>
                <a:lnTo>
                  <a:pt x="4411" y="41564"/>
                </a:lnTo>
                <a:lnTo>
                  <a:pt x="4916" y="42089"/>
                </a:lnTo>
                <a:lnTo>
                  <a:pt x="5421" y="42575"/>
                </a:lnTo>
                <a:lnTo>
                  <a:pt x="5965" y="43060"/>
                </a:lnTo>
                <a:lnTo>
                  <a:pt x="6529" y="43507"/>
                </a:lnTo>
                <a:lnTo>
                  <a:pt x="7112" y="43935"/>
                </a:lnTo>
                <a:lnTo>
                  <a:pt x="7695" y="44343"/>
                </a:lnTo>
                <a:lnTo>
                  <a:pt x="8317" y="44731"/>
                </a:lnTo>
                <a:lnTo>
                  <a:pt x="8939" y="45081"/>
                </a:lnTo>
                <a:lnTo>
                  <a:pt x="9599" y="45412"/>
                </a:lnTo>
                <a:lnTo>
                  <a:pt x="10260" y="45703"/>
                </a:lnTo>
                <a:lnTo>
                  <a:pt x="10940" y="45975"/>
                </a:lnTo>
                <a:lnTo>
                  <a:pt x="11620" y="46228"/>
                </a:lnTo>
                <a:lnTo>
                  <a:pt x="12339" y="46441"/>
                </a:lnTo>
                <a:lnTo>
                  <a:pt x="13058" y="46636"/>
                </a:lnTo>
                <a:lnTo>
                  <a:pt x="13777" y="46791"/>
                </a:lnTo>
                <a:lnTo>
                  <a:pt x="14515" y="46908"/>
                </a:lnTo>
                <a:lnTo>
                  <a:pt x="15273" y="47005"/>
                </a:lnTo>
                <a:lnTo>
                  <a:pt x="15429" y="47841"/>
                </a:lnTo>
                <a:lnTo>
                  <a:pt x="15604" y="48676"/>
                </a:lnTo>
                <a:lnTo>
                  <a:pt x="15837" y="49492"/>
                </a:lnTo>
                <a:lnTo>
                  <a:pt x="16089" y="50289"/>
                </a:lnTo>
                <a:lnTo>
                  <a:pt x="16400" y="51066"/>
                </a:lnTo>
                <a:lnTo>
                  <a:pt x="16711" y="51843"/>
                </a:lnTo>
                <a:lnTo>
                  <a:pt x="17080" y="52601"/>
                </a:lnTo>
                <a:lnTo>
                  <a:pt x="17469" y="53320"/>
                </a:lnTo>
                <a:lnTo>
                  <a:pt x="17896" y="54039"/>
                </a:lnTo>
                <a:lnTo>
                  <a:pt x="18343" y="54719"/>
                </a:lnTo>
                <a:lnTo>
                  <a:pt x="18829" y="55399"/>
                </a:lnTo>
                <a:lnTo>
                  <a:pt x="19334" y="56041"/>
                </a:lnTo>
                <a:lnTo>
                  <a:pt x="19878" y="56662"/>
                </a:lnTo>
                <a:lnTo>
                  <a:pt x="20442" y="57265"/>
                </a:lnTo>
                <a:lnTo>
                  <a:pt x="21025" y="57848"/>
                </a:lnTo>
                <a:lnTo>
                  <a:pt x="21627" y="58392"/>
                </a:lnTo>
                <a:lnTo>
                  <a:pt x="22269" y="58917"/>
                </a:lnTo>
                <a:lnTo>
                  <a:pt x="22929" y="59422"/>
                </a:lnTo>
                <a:lnTo>
                  <a:pt x="23609" y="59888"/>
                </a:lnTo>
                <a:lnTo>
                  <a:pt x="24309" y="60335"/>
                </a:lnTo>
                <a:lnTo>
                  <a:pt x="25028" y="60743"/>
                </a:lnTo>
                <a:lnTo>
                  <a:pt x="25766" y="61112"/>
                </a:lnTo>
                <a:lnTo>
                  <a:pt x="26524" y="61462"/>
                </a:lnTo>
                <a:lnTo>
                  <a:pt x="27301" y="61773"/>
                </a:lnTo>
                <a:lnTo>
                  <a:pt x="28098" y="62064"/>
                </a:lnTo>
                <a:lnTo>
                  <a:pt x="28895" y="62298"/>
                </a:lnTo>
                <a:lnTo>
                  <a:pt x="29730" y="62511"/>
                </a:lnTo>
                <a:lnTo>
                  <a:pt x="30566" y="62686"/>
                </a:lnTo>
                <a:lnTo>
                  <a:pt x="31401" y="62822"/>
                </a:lnTo>
                <a:lnTo>
                  <a:pt x="32276" y="62919"/>
                </a:lnTo>
                <a:lnTo>
                  <a:pt x="33150" y="62978"/>
                </a:lnTo>
                <a:lnTo>
                  <a:pt x="34025" y="62997"/>
                </a:lnTo>
                <a:lnTo>
                  <a:pt x="34646" y="62997"/>
                </a:lnTo>
                <a:lnTo>
                  <a:pt x="35249" y="62958"/>
                </a:lnTo>
                <a:lnTo>
                  <a:pt x="35871" y="62919"/>
                </a:lnTo>
                <a:lnTo>
                  <a:pt x="36454" y="62842"/>
                </a:lnTo>
                <a:lnTo>
                  <a:pt x="37056" y="62764"/>
                </a:lnTo>
                <a:lnTo>
                  <a:pt x="37639" y="62647"/>
                </a:lnTo>
                <a:lnTo>
                  <a:pt x="38222" y="62531"/>
                </a:lnTo>
                <a:lnTo>
                  <a:pt x="38805" y="62395"/>
                </a:lnTo>
                <a:lnTo>
                  <a:pt x="39368" y="62239"/>
                </a:lnTo>
                <a:lnTo>
                  <a:pt x="39932" y="62064"/>
                </a:lnTo>
                <a:lnTo>
                  <a:pt x="40495" y="61870"/>
                </a:lnTo>
                <a:lnTo>
                  <a:pt x="41039" y="61656"/>
                </a:lnTo>
                <a:lnTo>
                  <a:pt x="41584" y="61443"/>
                </a:lnTo>
                <a:lnTo>
                  <a:pt x="42108" y="61209"/>
                </a:lnTo>
                <a:lnTo>
                  <a:pt x="42633" y="60937"/>
                </a:lnTo>
                <a:lnTo>
                  <a:pt x="43138" y="60665"/>
                </a:lnTo>
                <a:lnTo>
                  <a:pt x="43643" y="60393"/>
                </a:lnTo>
                <a:lnTo>
                  <a:pt x="44129" y="60082"/>
                </a:lnTo>
                <a:lnTo>
                  <a:pt x="44615" y="59771"/>
                </a:lnTo>
                <a:lnTo>
                  <a:pt x="45081" y="59441"/>
                </a:lnTo>
                <a:lnTo>
                  <a:pt x="45548" y="59111"/>
                </a:lnTo>
                <a:lnTo>
                  <a:pt x="45994" y="58742"/>
                </a:lnTo>
                <a:lnTo>
                  <a:pt x="46441" y="58372"/>
                </a:lnTo>
                <a:lnTo>
                  <a:pt x="46869" y="58003"/>
                </a:lnTo>
                <a:lnTo>
                  <a:pt x="47296" y="57595"/>
                </a:lnTo>
                <a:lnTo>
                  <a:pt x="47685" y="57187"/>
                </a:lnTo>
                <a:lnTo>
                  <a:pt x="48093" y="56779"/>
                </a:lnTo>
                <a:lnTo>
                  <a:pt x="48462" y="56352"/>
                </a:lnTo>
                <a:lnTo>
                  <a:pt x="48832" y="55905"/>
                </a:lnTo>
                <a:lnTo>
                  <a:pt x="49181" y="55438"/>
                </a:lnTo>
                <a:lnTo>
                  <a:pt x="49531" y="54991"/>
                </a:lnTo>
                <a:lnTo>
                  <a:pt x="49842" y="54506"/>
                </a:lnTo>
                <a:lnTo>
                  <a:pt x="50289" y="54914"/>
                </a:lnTo>
                <a:lnTo>
                  <a:pt x="50716" y="55322"/>
                </a:lnTo>
                <a:lnTo>
                  <a:pt x="51163" y="55710"/>
                </a:lnTo>
                <a:lnTo>
                  <a:pt x="51630" y="56080"/>
                </a:lnTo>
                <a:lnTo>
                  <a:pt x="52096" y="56449"/>
                </a:lnTo>
                <a:lnTo>
                  <a:pt x="52582" y="56818"/>
                </a:lnTo>
                <a:lnTo>
                  <a:pt x="53068" y="57168"/>
                </a:lnTo>
                <a:lnTo>
                  <a:pt x="53553" y="57498"/>
                </a:lnTo>
                <a:lnTo>
                  <a:pt x="54059" y="57828"/>
                </a:lnTo>
                <a:lnTo>
                  <a:pt x="54564" y="58139"/>
                </a:lnTo>
                <a:lnTo>
                  <a:pt x="55088" y="58431"/>
                </a:lnTo>
                <a:lnTo>
                  <a:pt x="55613" y="58722"/>
                </a:lnTo>
                <a:lnTo>
                  <a:pt x="56138" y="58994"/>
                </a:lnTo>
                <a:lnTo>
                  <a:pt x="56682" y="59266"/>
                </a:lnTo>
                <a:lnTo>
                  <a:pt x="57226" y="59519"/>
                </a:lnTo>
                <a:lnTo>
                  <a:pt x="57789" y="59752"/>
                </a:lnTo>
                <a:lnTo>
                  <a:pt x="58353" y="59985"/>
                </a:lnTo>
                <a:lnTo>
                  <a:pt x="58916" y="60180"/>
                </a:lnTo>
                <a:lnTo>
                  <a:pt x="59499" y="60393"/>
                </a:lnTo>
                <a:lnTo>
                  <a:pt x="60082" y="60568"/>
                </a:lnTo>
                <a:lnTo>
                  <a:pt x="60665" y="60743"/>
                </a:lnTo>
                <a:lnTo>
                  <a:pt x="61248" y="60899"/>
                </a:lnTo>
                <a:lnTo>
                  <a:pt x="61851" y="61054"/>
                </a:lnTo>
                <a:lnTo>
                  <a:pt x="62453" y="61171"/>
                </a:lnTo>
                <a:lnTo>
                  <a:pt x="63055" y="61287"/>
                </a:lnTo>
                <a:lnTo>
                  <a:pt x="63677" y="61384"/>
                </a:lnTo>
                <a:lnTo>
                  <a:pt x="64299" y="61481"/>
                </a:lnTo>
                <a:lnTo>
                  <a:pt x="64921" y="61540"/>
                </a:lnTo>
                <a:lnTo>
                  <a:pt x="65543" y="61598"/>
                </a:lnTo>
                <a:lnTo>
                  <a:pt x="66184" y="61637"/>
                </a:lnTo>
                <a:lnTo>
                  <a:pt x="66825" y="61656"/>
                </a:lnTo>
                <a:lnTo>
                  <a:pt x="67466" y="61676"/>
                </a:lnTo>
                <a:lnTo>
                  <a:pt x="68108" y="61656"/>
                </a:lnTo>
                <a:lnTo>
                  <a:pt x="68768" y="61637"/>
                </a:lnTo>
                <a:lnTo>
                  <a:pt x="69410" y="61598"/>
                </a:lnTo>
                <a:lnTo>
                  <a:pt x="70051" y="61540"/>
                </a:lnTo>
                <a:lnTo>
                  <a:pt x="70692" y="61462"/>
                </a:lnTo>
                <a:lnTo>
                  <a:pt x="71333" y="61384"/>
                </a:lnTo>
                <a:lnTo>
                  <a:pt x="71955" y="61268"/>
                </a:lnTo>
                <a:lnTo>
                  <a:pt x="72577" y="61151"/>
                </a:lnTo>
                <a:lnTo>
                  <a:pt x="73199" y="61015"/>
                </a:lnTo>
                <a:lnTo>
                  <a:pt x="73801" y="60860"/>
                </a:lnTo>
                <a:lnTo>
                  <a:pt x="74423" y="60704"/>
                </a:lnTo>
                <a:lnTo>
                  <a:pt x="75006" y="60529"/>
                </a:lnTo>
                <a:lnTo>
                  <a:pt x="75608" y="60335"/>
                </a:lnTo>
                <a:lnTo>
                  <a:pt x="76191" y="60121"/>
                </a:lnTo>
                <a:lnTo>
                  <a:pt x="76774" y="59888"/>
                </a:lnTo>
                <a:lnTo>
                  <a:pt x="77338" y="59655"/>
                </a:lnTo>
                <a:lnTo>
                  <a:pt x="77921" y="59402"/>
                </a:lnTo>
                <a:lnTo>
                  <a:pt x="78465" y="59150"/>
                </a:lnTo>
                <a:lnTo>
                  <a:pt x="79028" y="58878"/>
                </a:lnTo>
                <a:lnTo>
                  <a:pt x="79572" y="58586"/>
                </a:lnTo>
                <a:lnTo>
                  <a:pt x="80097" y="58275"/>
                </a:lnTo>
                <a:lnTo>
                  <a:pt x="80622" y="57964"/>
                </a:lnTo>
                <a:lnTo>
                  <a:pt x="81146" y="57634"/>
                </a:lnTo>
                <a:lnTo>
                  <a:pt x="81651" y="57304"/>
                </a:lnTo>
                <a:lnTo>
                  <a:pt x="82157" y="56954"/>
                </a:lnTo>
                <a:lnTo>
                  <a:pt x="82642" y="56585"/>
                </a:lnTo>
                <a:lnTo>
                  <a:pt x="83128" y="56216"/>
                </a:lnTo>
                <a:lnTo>
                  <a:pt x="83614" y="55827"/>
                </a:lnTo>
                <a:lnTo>
                  <a:pt x="84061" y="55438"/>
                </a:lnTo>
                <a:lnTo>
                  <a:pt x="84527" y="55030"/>
                </a:lnTo>
                <a:lnTo>
                  <a:pt x="84974" y="54603"/>
                </a:lnTo>
                <a:lnTo>
                  <a:pt x="85402" y="54175"/>
                </a:lnTo>
                <a:lnTo>
                  <a:pt x="86276" y="54467"/>
                </a:lnTo>
                <a:lnTo>
                  <a:pt x="87151" y="54700"/>
                </a:lnTo>
                <a:lnTo>
                  <a:pt x="88044" y="54914"/>
                </a:lnTo>
                <a:lnTo>
                  <a:pt x="88958" y="55088"/>
                </a:lnTo>
                <a:lnTo>
                  <a:pt x="89871" y="55244"/>
                </a:lnTo>
                <a:lnTo>
                  <a:pt x="90804" y="55341"/>
                </a:lnTo>
                <a:lnTo>
                  <a:pt x="91756" y="55399"/>
                </a:lnTo>
                <a:lnTo>
                  <a:pt x="92708" y="55419"/>
                </a:lnTo>
                <a:lnTo>
                  <a:pt x="93252" y="55419"/>
                </a:lnTo>
                <a:lnTo>
                  <a:pt x="93796" y="55399"/>
                </a:lnTo>
                <a:lnTo>
                  <a:pt x="94321" y="55361"/>
                </a:lnTo>
                <a:lnTo>
                  <a:pt x="94865" y="55322"/>
                </a:lnTo>
                <a:lnTo>
                  <a:pt x="95390" y="55263"/>
                </a:lnTo>
                <a:lnTo>
                  <a:pt x="95914" y="55186"/>
                </a:lnTo>
                <a:lnTo>
                  <a:pt x="96439" y="55108"/>
                </a:lnTo>
                <a:lnTo>
                  <a:pt x="96963" y="55011"/>
                </a:lnTo>
                <a:lnTo>
                  <a:pt x="97469" y="54894"/>
                </a:lnTo>
                <a:lnTo>
                  <a:pt x="97974" y="54778"/>
                </a:lnTo>
                <a:lnTo>
                  <a:pt x="98479" y="54661"/>
                </a:lnTo>
                <a:lnTo>
                  <a:pt x="98984" y="54506"/>
                </a:lnTo>
                <a:lnTo>
                  <a:pt x="99470" y="54350"/>
                </a:lnTo>
                <a:lnTo>
                  <a:pt x="99975" y="54195"/>
                </a:lnTo>
                <a:lnTo>
                  <a:pt x="100461" y="54020"/>
                </a:lnTo>
                <a:lnTo>
                  <a:pt x="100928" y="53825"/>
                </a:lnTo>
                <a:lnTo>
                  <a:pt x="101413" y="53631"/>
                </a:lnTo>
                <a:lnTo>
                  <a:pt x="101880" y="53437"/>
                </a:lnTo>
                <a:lnTo>
                  <a:pt x="102346" y="53204"/>
                </a:lnTo>
                <a:lnTo>
                  <a:pt x="102793" y="52990"/>
                </a:lnTo>
                <a:lnTo>
                  <a:pt x="103240" y="52737"/>
                </a:lnTo>
                <a:lnTo>
                  <a:pt x="103687" y="52504"/>
                </a:lnTo>
                <a:lnTo>
                  <a:pt x="104134" y="52232"/>
                </a:lnTo>
                <a:lnTo>
                  <a:pt x="104561" y="51960"/>
                </a:lnTo>
                <a:lnTo>
                  <a:pt x="105397" y="51396"/>
                </a:lnTo>
                <a:lnTo>
                  <a:pt x="106213" y="50794"/>
                </a:lnTo>
                <a:lnTo>
                  <a:pt x="107010" y="50172"/>
                </a:lnTo>
                <a:lnTo>
                  <a:pt x="107767" y="49492"/>
                </a:lnTo>
                <a:lnTo>
                  <a:pt x="108486" y="48793"/>
                </a:lnTo>
                <a:lnTo>
                  <a:pt x="109186" y="48054"/>
                </a:lnTo>
                <a:lnTo>
                  <a:pt x="109827" y="47277"/>
                </a:lnTo>
                <a:lnTo>
                  <a:pt x="110468" y="46480"/>
                </a:lnTo>
                <a:lnTo>
                  <a:pt x="111051" y="45645"/>
                </a:lnTo>
                <a:lnTo>
                  <a:pt x="111323" y="45237"/>
                </a:lnTo>
                <a:lnTo>
                  <a:pt x="111595" y="44790"/>
                </a:lnTo>
                <a:lnTo>
                  <a:pt x="111848" y="44362"/>
                </a:lnTo>
                <a:lnTo>
                  <a:pt x="112101" y="43915"/>
                </a:lnTo>
                <a:lnTo>
                  <a:pt x="112334" y="43468"/>
                </a:lnTo>
                <a:lnTo>
                  <a:pt x="112567" y="43002"/>
                </a:lnTo>
                <a:lnTo>
                  <a:pt x="112800" y="42555"/>
                </a:lnTo>
                <a:lnTo>
                  <a:pt x="112995" y="42089"/>
                </a:lnTo>
                <a:lnTo>
                  <a:pt x="113208" y="41603"/>
                </a:lnTo>
                <a:lnTo>
                  <a:pt x="113383" y="41137"/>
                </a:lnTo>
                <a:lnTo>
                  <a:pt x="113558" y="40651"/>
                </a:lnTo>
                <a:lnTo>
                  <a:pt x="113733" y="40146"/>
                </a:lnTo>
                <a:lnTo>
                  <a:pt x="113888" y="39660"/>
                </a:lnTo>
                <a:lnTo>
                  <a:pt x="114024" y="39155"/>
                </a:lnTo>
                <a:lnTo>
                  <a:pt x="114160" y="38649"/>
                </a:lnTo>
                <a:lnTo>
                  <a:pt x="114277" y="38144"/>
                </a:lnTo>
                <a:lnTo>
                  <a:pt x="114394" y="37639"/>
                </a:lnTo>
                <a:lnTo>
                  <a:pt x="114491" y="37114"/>
                </a:lnTo>
                <a:lnTo>
                  <a:pt x="114568" y="36590"/>
                </a:lnTo>
                <a:lnTo>
                  <a:pt x="114646" y="36065"/>
                </a:lnTo>
                <a:lnTo>
                  <a:pt x="114704" y="35540"/>
                </a:lnTo>
                <a:lnTo>
                  <a:pt x="114743" y="34996"/>
                </a:lnTo>
                <a:lnTo>
                  <a:pt x="114704" y="34472"/>
                </a:lnTo>
                <a:lnTo>
                  <a:pt x="114646" y="33947"/>
                </a:lnTo>
                <a:lnTo>
                  <a:pt x="114568" y="33422"/>
                </a:lnTo>
                <a:lnTo>
                  <a:pt x="114491" y="32898"/>
                </a:lnTo>
                <a:lnTo>
                  <a:pt x="114394" y="32373"/>
                </a:lnTo>
                <a:lnTo>
                  <a:pt x="114277" y="31868"/>
                </a:lnTo>
                <a:lnTo>
                  <a:pt x="114160" y="31363"/>
                </a:lnTo>
                <a:lnTo>
                  <a:pt x="114024" y="30857"/>
                </a:lnTo>
                <a:lnTo>
                  <a:pt x="113888" y="30352"/>
                </a:lnTo>
                <a:lnTo>
                  <a:pt x="113733" y="29847"/>
                </a:lnTo>
                <a:lnTo>
                  <a:pt x="113558" y="29361"/>
                </a:lnTo>
                <a:lnTo>
                  <a:pt x="113383" y="28875"/>
                </a:lnTo>
                <a:lnTo>
                  <a:pt x="113208" y="28409"/>
                </a:lnTo>
                <a:lnTo>
                  <a:pt x="112995" y="27923"/>
                </a:lnTo>
                <a:lnTo>
                  <a:pt x="112800" y="27457"/>
                </a:lnTo>
                <a:lnTo>
                  <a:pt x="112567" y="26990"/>
                </a:lnTo>
                <a:lnTo>
                  <a:pt x="112334" y="26544"/>
                </a:lnTo>
                <a:lnTo>
                  <a:pt x="112101" y="26097"/>
                </a:lnTo>
                <a:lnTo>
                  <a:pt x="111848" y="25650"/>
                </a:lnTo>
                <a:lnTo>
                  <a:pt x="111595" y="25203"/>
                </a:lnTo>
                <a:lnTo>
                  <a:pt x="111323" y="24775"/>
                </a:lnTo>
                <a:lnTo>
                  <a:pt x="111051" y="24348"/>
                </a:lnTo>
                <a:lnTo>
                  <a:pt x="110468" y="23532"/>
                </a:lnTo>
                <a:lnTo>
                  <a:pt x="109827" y="22735"/>
                </a:lnTo>
                <a:lnTo>
                  <a:pt x="109186" y="21958"/>
                </a:lnTo>
                <a:lnTo>
                  <a:pt x="108486" y="21219"/>
                </a:lnTo>
                <a:lnTo>
                  <a:pt x="107767" y="20520"/>
                </a:lnTo>
                <a:lnTo>
                  <a:pt x="107010" y="19840"/>
                </a:lnTo>
                <a:lnTo>
                  <a:pt x="106213" y="19198"/>
                </a:lnTo>
                <a:lnTo>
                  <a:pt x="105397" y="18596"/>
                </a:lnTo>
                <a:lnTo>
                  <a:pt x="104561" y="18032"/>
                </a:lnTo>
                <a:lnTo>
                  <a:pt x="104134" y="17780"/>
                </a:lnTo>
                <a:lnTo>
                  <a:pt x="103687" y="17508"/>
                </a:lnTo>
                <a:lnTo>
                  <a:pt x="103240" y="17275"/>
                </a:lnTo>
                <a:lnTo>
                  <a:pt x="102793" y="17022"/>
                </a:lnTo>
                <a:lnTo>
                  <a:pt x="102346" y="16808"/>
                </a:lnTo>
                <a:lnTo>
                  <a:pt x="101880" y="16575"/>
                </a:lnTo>
                <a:lnTo>
                  <a:pt x="101413" y="16381"/>
                </a:lnTo>
                <a:lnTo>
                  <a:pt x="100928" y="16167"/>
                </a:lnTo>
                <a:lnTo>
                  <a:pt x="100461" y="15992"/>
                </a:lnTo>
                <a:lnTo>
                  <a:pt x="99975" y="15817"/>
                </a:lnTo>
                <a:lnTo>
                  <a:pt x="99470" y="15642"/>
                </a:lnTo>
                <a:lnTo>
                  <a:pt x="98984" y="15506"/>
                </a:lnTo>
                <a:lnTo>
                  <a:pt x="98479" y="15351"/>
                </a:lnTo>
                <a:lnTo>
                  <a:pt x="97974" y="15234"/>
                </a:lnTo>
                <a:lnTo>
                  <a:pt x="97469" y="15098"/>
                </a:lnTo>
                <a:lnTo>
                  <a:pt x="96963" y="15001"/>
                </a:lnTo>
                <a:lnTo>
                  <a:pt x="96439" y="14904"/>
                </a:lnTo>
                <a:lnTo>
                  <a:pt x="95914" y="14826"/>
                </a:lnTo>
                <a:lnTo>
                  <a:pt x="95390" y="14749"/>
                </a:lnTo>
                <a:lnTo>
                  <a:pt x="94865" y="14690"/>
                </a:lnTo>
                <a:lnTo>
                  <a:pt x="94321" y="14651"/>
                </a:lnTo>
                <a:lnTo>
                  <a:pt x="93796" y="14613"/>
                </a:lnTo>
                <a:lnTo>
                  <a:pt x="93252" y="14593"/>
                </a:lnTo>
                <a:lnTo>
                  <a:pt x="92708" y="14593"/>
                </a:lnTo>
                <a:lnTo>
                  <a:pt x="91834" y="14613"/>
                </a:lnTo>
                <a:lnTo>
                  <a:pt x="90959" y="14651"/>
                </a:lnTo>
                <a:lnTo>
                  <a:pt x="90104" y="14749"/>
                </a:lnTo>
                <a:lnTo>
                  <a:pt x="89269" y="14865"/>
                </a:lnTo>
                <a:lnTo>
                  <a:pt x="88977" y="14263"/>
                </a:lnTo>
                <a:lnTo>
                  <a:pt x="88666" y="13660"/>
                </a:lnTo>
                <a:lnTo>
                  <a:pt x="88336" y="13077"/>
                </a:lnTo>
                <a:lnTo>
                  <a:pt x="87967" y="12514"/>
                </a:lnTo>
                <a:lnTo>
                  <a:pt x="87597" y="11950"/>
                </a:lnTo>
                <a:lnTo>
                  <a:pt x="87209" y="11406"/>
                </a:lnTo>
                <a:lnTo>
                  <a:pt x="86801" y="10882"/>
                </a:lnTo>
                <a:lnTo>
                  <a:pt x="86373" y="10376"/>
                </a:lnTo>
                <a:lnTo>
                  <a:pt x="85926" y="9871"/>
                </a:lnTo>
                <a:lnTo>
                  <a:pt x="85479" y="9405"/>
                </a:lnTo>
                <a:lnTo>
                  <a:pt x="84994" y="8939"/>
                </a:lnTo>
                <a:lnTo>
                  <a:pt x="84508" y="8492"/>
                </a:lnTo>
                <a:lnTo>
                  <a:pt x="84003" y="8064"/>
                </a:lnTo>
                <a:lnTo>
                  <a:pt x="83478" y="7637"/>
                </a:lnTo>
                <a:lnTo>
                  <a:pt x="82934" y="7248"/>
                </a:lnTo>
                <a:lnTo>
                  <a:pt x="82390" y="6879"/>
                </a:lnTo>
                <a:lnTo>
                  <a:pt x="81807" y="6510"/>
                </a:lnTo>
                <a:lnTo>
                  <a:pt x="81243" y="6179"/>
                </a:lnTo>
                <a:lnTo>
                  <a:pt x="80641" y="5868"/>
                </a:lnTo>
                <a:lnTo>
                  <a:pt x="80039" y="5577"/>
                </a:lnTo>
                <a:lnTo>
                  <a:pt x="79417" y="5305"/>
                </a:lnTo>
                <a:lnTo>
                  <a:pt x="78795" y="5033"/>
                </a:lnTo>
                <a:lnTo>
                  <a:pt x="78154" y="4819"/>
                </a:lnTo>
                <a:lnTo>
                  <a:pt x="77512" y="4605"/>
                </a:lnTo>
                <a:lnTo>
                  <a:pt x="76852" y="4411"/>
                </a:lnTo>
                <a:lnTo>
                  <a:pt x="76191" y="4256"/>
                </a:lnTo>
                <a:lnTo>
                  <a:pt x="75511" y="4119"/>
                </a:lnTo>
                <a:lnTo>
                  <a:pt x="74831" y="4003"/>
                </a:lnTo>
                <a:lnTo>
                  <a:pt x="74131" y="3906"/>
                </a:lnTo>
                <a:lnTo>
                  <a:pt x="73432" y="3847"/>
                </a:lnTo>
                <a:lnTo>
                  <a:pt x="72713" y="3809"/>
                </a:lnTo>
                <a:lnTo>
                  <a:pt x="72013" y="3789"/>
                </a:lnTo>
                <a:lnTo>
                  <a:pt x="71197" y="3809"/>
                </a:lnTo>
                <a:lnTo>
                  <a:pt x="70381" y="3867"/>
                </a:lnTo>
                <a:lnTo>
                  <a:pt x="69584" y="3945"/>
                </a:lnTo>
                <a:lnTo>
                  <a:pt x="68807" y="4061"/>
                </a:lnTo>
                <a:lnTo>
                  <a:pt x="68030" y="4217"/>
                </a:lnTo>
                <a:lnTo>
                  <a:pt x="67253" y="4392"/>
                </a:lnTo>
                <a:lnTo>
                  <a:pt x="66514" y="4605"/>
                </a:lnTo>
                <a:lnTo>
                  <a:pt x="65776" y="4838"/>
                </a:lnTo>
                <a:lnTo>
                  <a:pt x="65037" y="5111"/>
                </a:lnTo>
                <a:lnTo>
                  <a:pt x="64338" y="5402"/>
                </a:lnTo>
                <a:lnTo>
                  <a:pt x="63638" y="5732"/>
                </a:lnTo>
                <a:lnTo>
                  <a:pt x="62958" y="6082"/>
                </a:lnTo>
                <a:lnTo>
                  <a:pt x="62298" y="6471"/>
                </a:lnTo>
                <a:lnTo>
                  <a:pt x="61637" y="6879"/>
                </a:lnTo>
                <a:lnTo>
                  <a:pt x="61015" y="7306"/>
                </a:lnTo>
                <a:lnTo>
                  <a:pt x="60393" y="7753"/>
                </a:lnTo>
                <a:lnTo>
                  <a:pt x="59966" y="7306"/>
                </a:lnTo>
                <a:lnTo>
                  <a:pt x="59519" y="6879"/>
                </a:lnTo>
                <a:lnTo>
                  <a:pt x="59072" y="6451"/>
                </a:lnTo>
                <a:lnTo>
                  <a:pt x="58586" y="6043"/>
                </a:lnTo>
                <a:lnTo>
                  <a:pt x="58120" y="5655"/>
                </a:lnTo>
                <a:lnTo>
                  <a:pt x="57634" y="5266"/>
                </a:lnTo>
                <a:lnTo>
                  <a:pt x="57129" y="4897"/>
                </a:lnTo>
                <a:lnTo>
                  <a:pt x="56624" y="4528"/>
                </a:lnTo>
                <a:lnTo>
                  <a:pt x="56118" y="4178"/>
                </a:lnTo>
                <a:lnTo>
                  <a:pt x="55594" y="3847"/>
                </a:lnTo>
                <a:lnTo>
                  <a:pt x="55050" y="3517"/>
                </a:lnTo>
                <a:lnTo>
                  <a:pt x="54506" y="3206"/>
                </a:lnTo>
                <a:lnTo>
                  <a:pt x="53961" y="2895"/>
                </a:lnTo>
                <a:lnTo>
                  <a:pt x="53398" y="2623"/>
                </a:lnTo>
                <a:lnTo>
                  <a:pt x="52834" y="2351"/>
                </a:lnTo>
                <a:lnTo>
                  <a:pt x="52271" y="2079"/>
                </a:lnTo>
                <a:lnTo>
                  <a:pt x="51688" y="1846"/>
                </a:lnTo>
                <a:lnTo>
                  <a:pt x="51105" y="1613"/>
                </a:lnTo>
                <a:lnTo>
                  <a:pt x="50503" y="1399"/>
                </a:lnTo>
                <a:lnTo>
                  <a:pt x="49900" y="1205"/>
                </a:lnTo>
                <a:lnTo>
                  <a:pt x="49298" y="1010"/>
                </a:lnTo>
                <a:lnTo>
                  <a:pt x="48676" y="836"/>
                </a:lnTo>
                <a:lnTo>
                  <a:pt x="48054" y="680"/>
                </a:lnTo>
                <a:lnTo>
                  <a:pt x="47432" y="544"/>
                </a:lnTo>
                <a:lnTo>
                  <a:pt x="46791" y="427"/>
                </a:lnTo>
                <a:lnTo>
                  <a:pt x="46150" y="311"/>
                </a:lnTo>
                <a:lnTo>
                  <a:pt x="45509" y="214"/>
                </a:lnTo>
                <a:lnTo>
                  <a:pt x="44848" y="136"/>
                </a:lnTo>
                <a:lnTo>
                  <a:pt x="44207" y="78"/>
                </a:lnTo>
                <a:lnTo>
                  <a:pt x="43546" y="39"/>
                </a:lnTo>
                <a:lnTo>
                  <a:pt x="42885" y="19"/>
                </a:lnTo>
                <a:lnTo>
                  <a:pt x="4220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Hộp Văn bản 229">
            <a:extLst>
              <a:ext uri="{FF2B5EF4-FFF2-40B4-BE49-F238E27FC236}">
                <a16:creationId xmlns:a16="http://schemas.microsoft.com/office/drawing/2014/main" id="{5EA55E11-FD5C-5680-3E56-4766D73E83D1}"/>
              </a:ext>
            </a:extLst>
          </p:cNvPr>
          <p:cNvSpPr txBox="1"/>
          <p:nvPr/>
        </p:nvSpPr>
        <p:spPr>
          <a:xfrm>
            <a:off x="1842783" y="575815"/>
            <a:ext cx="5117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 </a:t>
            </a:r>
          </a:p>
        </p:txBody>
      </p:sp>
      <p:sp>
        <p:nvSpPr>
          <p:cNvPr id="231" name="Hộp Văn bản 230">
            <a:extLst>
              <a:ext uri="{FF2B5EF4-FFF2-40B4-BE49-F238E27FC236}">
                <a16:creationId xmlns:a16="http://schemas.microsoft.com/office/drawing/2014/main" id="{70AB7821-3022-54AD-AB02-4554DD44F99B}"/>
              </a:ext>
            </a:extLst>
          </p:cNvPr>
          <p:cNvSpPr txBox="1"/>
          <p:nvPr/>
        </p:nvSpPr>
        <p:spPr>
          <a:xfrm>
            <a:off x="899764" y="2767778"/>
            <a:ext cx="182880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Hộp Văn bản 231">
            <a:extLst>
              <a:ext uri="{FF2B5EF4-FFF2-40B4-BE49-F238E27FC236}">
                <a16:creationId xmlns:a16="http://schemas.microsoft.com/office/drawing/2014/main" id="{AC0C9CDF-B8B5-A961-D40D-5D6FAF2361D7}"/>
              </a:ext>
            </a:extLst>
          </p:cNvPr>
          <p:cNvSpPr txBox="1"/>
          <p:nvPr/>
        </p:nvSpPr>
        <p:spPr>
          <a:xfrm>
            <a:off x="3478025" y="2767778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3" name="Hộp Văn bản 232">
            <a:extLst>
              <a:ext uri="{FF2B5EF4-FFF2-40B4-BE49-F238E27FC236}">
                <a16:creationId xmlns:a16="http://schemas.microsoft.com/office/drawing/2014/main" id="{9397E245-80C7-6EFE-E010-3F513AEA5820}"/>
              </a:ext>
            </a:extLst>
          </p:cNvPr>
          <p:cNvSpPr txBox="1"/>
          <p:nvPr/>
        </p:nvSpPr>
        <p:spPr>
          <a:xfrm>
            <a:off x="5941811" y="2793414"/>
            <a:ext cx="2730495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64"/>
    </mc:Choice>
    <mc:Fallback xmlns="">
      <p:transition spd="slow" advTm="1586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6" name="Google Shape;2466;p43"/>
          <p:cNvSpPr/>
          <p:nvPr/>
        </p:nvSpPr>
        <p:spPr>
          <a:xfrm>
            <a:off x="-37524" y="0"/>
            <a:ext cx="2820900" cy="1566560"/>
          </a:xfrm>
          <a:custGeom>
            <a:avLst/>
            <a:gdLst/>
            <a:ahLst/>
            <a:cxnLst/>
            <a:rect l="l" t="t" r="r" b="b"/>
            <a:pathLst>
              <a:path w="54282" h="30145" extrusionOk="0">
                <a:moveTo>
                  <a:pt x="1" y="0"/>
                </a:moveTo>
                <a:lnTo>
                  <a:pt x="1" y="30144"/>
                </a:lnTo>
                <a:lnTo>
                  <a:pt x="522" y="30018"/>
                </a:lnTo>
                <a:lnTo>
                  <a:pt x="1044" y="29857"/>
                </a:lnTo>
                <a:lnTo>
                  <a:pt x="1566" y="29695"/>
                </a:lnTo>
                <a:lnTo>
                  <a:pt x="2069" y="29533"/>
                </a:lnTo>
                <a:lnTo>
                  <a:pt x="2573" y="29335"/>
                </a:lnTo>
                <a:lnTo>
                  <a:pt x="3076" y="29137"/>
                </a:lnTo>
                <a:lnTo>
                  <a:pt x="3580" y="28921"/>
                </a:lnTo>
                <a:lnTo>
                  <a:pt x="4066" y="28687"/>
                </a:lnTo>
                <a:lnTo>
                  <a:pt x="4479" y="28490"/>
                </a:lnTo>
                <a:lnTo>
                  <a:pt x="4875" y="28274"/>
                </a:lnTo>
                <a:lnTo>
                  <a:pt x="5271" y="28058"/>
                </a:lnTo>
                <a:lnTo>
                  <a:pt x="5666" y="27824"/>
                </a:lnTo>
                <a:lnTo>
                  <a:pt x="6044" y="27590"/>
                </a:lnTo>
                <a:lnTo>
                  <a:pt x="6422" y="27339"/>
                </a:lnTo>
                <a:lnTo>
                  <a:pt x="6799" y="27069"/>
                </a:lnTo>
                <a:lnTo>
                  <a:pt x="7177" y="26799"/>
                </a:lnTo>
                <a:lnTo>
                  <a:pt x="7897" y="26241"/>
                </a:lnTo>
                <a:lnTo>
                  <a:pt x="8580" y="25630"/>
                </a:lnTo>
                <a:lnTo>
                  <a:pt x="9263" y="25000"/>
                </a:lnTo>
                <a:lnTo>
                  <a:pt x="9893" y="24353"/>
                </a:lnTo>
                <a:lnTo>
                  <a:pt x="10522" y="23669"/>
                </a:lnTo>
                <a:lnTo>
                  <a:pt x="11098" y="22950"/>
                </a:lnTo>
                <a:lnTo>
                  <a:pt x="11673" y="22213"/>
                </a:lnTo>
                <a:lnTo>
                  <a:pt x="12195" y="21475"/>
                </a:lnTo>
                <a:lnTo>
                  <a:pt x="12699" y="20702"/>
                </a:lnTo>
                <a:lnTo>
                  <a:pt x="13184" y="19911"/>
                </a:lnTo>
                <a:lnTo>
                  <a:pt x="13634" y="19101"/>
                </a:lnTo>
                <a:lnTo>
                  <a:pt x="14048" y="18292"/>
                </a:lnTo>
                <a:lnTo>
                  <a:pt x="14335" y="18364"/>
                </a:lnTo>
                <a:lnTo>
                  <a:pt x="14623" y="18400"/>
                </a:lnTo>
                <a:lnTo>
                  <a:pt x="14911" y="18436"/>
                </a:lnTo>
                <a:lnTo>
                  <a:pt x="15199" y="18454"/>
                </a:lnTo>
                <a:lnTo>
                  <a:pt x="15792" y="18454"/>
                </a:lnTo>
                <a:lnTo>
                  <a:pt x="16080" y="18418"/>
                </a:lnTo>
                <a:lnTo>
                  <a:pt x="16368" y="18382"/>
                </a:lnTo>
                <a:lnTo>
                  <a:pt x="16655" y="18328"/>
                </a:lnTo>
                <a:lnTo>
                  <a:pt x="16943" y="18256"/>
                </a:lnTo>
                <a:lnTo>
                  <a:pt x="17213" y="18184"/>
                </a:lnTo>
                <a:lnTo>
                  <a:pt x="17501" y="18076"/>
                </a:lnTo>
                <a:lnTo>
                  <a:pt x="17771" y="17968"/>
                </a:lnTo>
                <a:lnTo>
                  <a:pt x="18022" y="17842"/>
                </a:lnTo>
                <a:lnTo>
                  <a:pt x="18292" y="17716"/>
                </a:lnTo>
                <a:lnTo>
                  <a:pt x="18544" y="17554"/>
                </a:lnTo>
                <a:lnTo>
                  <a:pt x="18778" y="17393"/>
                </a:lnTo>
                <a:lnTo>
                  <a:pt x="19012" y="17231"/>
                </a:lnTo>
                <a:lnTo>
                  <a:pt x="19227" y="17033"/>
                </a:lnTo>
                <a:lnTo>
                  <a:pt x="19425" y="16853"/>
                </a:lnTo>
                <a:lnTo>
                  <a:pt x="19623" y="16637"/>
                </a:lnTo>
                <a:lnTo>
                  <a:pt x="19803" y="16421"/>
                </a:lnTo>
                <a:lnTo>
                  <a:pt x="19965" y="16205"/>
                </a:lnTo>
                <a:lnTo>
                  <a:pt x="20127" y="15972"/>
                </a:lnTo>
                <a:lnTo>
                  <a:pt x="20271" y="15738"/>
                </a:lnTo>
                <a:lnTo>
                  <a:pt x="20396" y="15486"/>
                </a:lnTo>
                <a:lnTo>
                  <a:pt x="20522" y="15234"/>
                </a:lnTo>
                <a:lnTo>
                  <a:pt x="20612" y="14982"/>
                </a:lnTo>
                <a:lnTo>
                  <a:pt x="20720" y="14713"/>
                </a:lnTo>
                <a:lnTo>
                  <a:pt x="20792" y="14443"/>
                </a:lnTo>
                <a:lnTo>
                  <a:pt x="20864" y="14155"/>
                </a:lnTo>
                <a:lnTo>
                  <a:pt x="20936" y="13867"/>
                </a:lnTo>
                <a:lnTo>
                  <a:pt x="21637" y="14227"/>
                </a:lnTo>
                <a:lnTo>
                  <a:pt x="22375" y="14551"/>
                </a:lnTo>
                <a:lnTo>
                  <a:pt x="23112" y="14839"/>
                </a:lnTo>
                <a:lnTo>
                  <a:pt x="23850" y="15090"/>
                </a:lnTo>
                <a:lnTo>
                  <a:pt x="24623" y="15306"/>
                </a:lnTo>
                <a:lnTo>
                  <a:pt x="25001" y="15396"/>
                </a:lnTo>
                <a:lnTo>
                  <a:pt x="25378" y="15468"/>
                </a:lnTo>
                <a:lnTo>
                  <a:pt x="25774" y="15540"/>
                </a:lnTo>
                <a:lnTo>
                  <a:pt x="26170" y="15594"/>
                </a:lnTo>
                <a:lnTo>
                  <a:pt x="26566" y="15648"/>
                </a:lnTo>
                <a:lnTo>
                  <a:pt x="26961" y="15684"/>
                </a:lnTo>
                <a:lnTo>
                  <a:pt x="27357" y="15702"/>
                </a:lnTo>
                <a:lnTo>
                  <a:pt x="27753" y="15702"/>
                </a:lnTo>
                <a:lnTo>
                  <a:pt x="28148" y="15684"/>
                </a:lnTo>
                <a:lnTo>
                  <a:pt x="28544" y="15666"/>
                </a:lnTo>
                <a:lnTo>
                  <a:pt x="28940" y="15630"/>
                </a:lnTo>
                <a:lnTo>
                  <a:pt x="29335" y="15576"/>
                </a:lnTo>
                <a:lnTo>
                  <a:pt x="29713" y="15504"/>
                </a:lnTo>
                <a:lnTo>
                  <a:pt x="30109" y="15414"/>
                </a:lnTo>
                <a:lnTo>
                  <a:pt x="30486" y="15306"/>
                </a:lnTo>
                <a:lnTo>
                  <a:pt x="30864" y="15198"/>
                </a:lnTo>
                <a:lnTo>
                  <a:pt x="31242" y="15072"/>
                </a:lnTo>
                <a:lnTo>
                  <a:pt x="31601" y="14911"/>
                </a:lnTo>
                <a:lnTo>
                  <a:pt x="31961" y="14749"/>
                </a:lnTo>
                <a:lnTo>
                  <a:pt x="32321" y="14569"/>
                </a:lnTo>
                <a:lnTo>
                  <a:pt x="32663" y="14371"/>
                </a:lnTo>
                <a:lnTo>
                  <a:pt x="32986" y="14155"/>
                </a:lnTo>
                <a:lnTo>
                  <a:pt x="33256" y="13975"/>
                </a:lnTo>
                <a:lnTo>
                  <a:pt x="33526" y="13759"/>
                </a:lnTo>
                <a:lnTo>
                  <a:pt x="33796" y="13544"/>
                </a:lnTo>
                <a:lnTo>
                  <a:pt x="34048" y="13328"/>
                </a:lnTo>
                <a:lnTo>
                  <a:pt x="34281" y="13094"/>
                </a:lnTo>
                <a:lnTo>
                  <a:pt x="34533" y="12842"/>
                </a:lnTo>
                <a:lnTo>
                  <a:pt x="34983" y="12339"/>
                </a:lnTo>
                <a:lnTo>
                  <a:pt x="35396" y="11817"/>
                </a:lnTo>
                <a:lnTo>
                  <a:pt x="35810" y="11259"/>
                </a:lnTo>
                <a:lnTo>
                  <a:pt x="36188" y="10702"/>
                </a:lnTo>
                <a:lnTo>
                  <a:pt x="36548" y="10126"/>
                </a:lnTo>
                <a:lnTo>
                  <a:pt x="37285" y="8903"/>
                </a:lnTo>
                <a:lnTo>
                  <a:pt x="37645" y="8274"/>
                </a:lnTo>
                <a:lnTo>
                  <a:pt x="37986" y="7626"/>
                </a:lnTo>
                <a:lnTo>
                  <a:pt x="38292" y="6979"/>
                </a:lnTo>
                <a:lnTo>
                  <a:pt x="38436" y="6655"/>
                </a:lnTo>
                <a:lnTo>
                  <a:pt x="38562" y="6313"/>
                </a:lnTo>
                <a:lnTo>
                  <a:pt x="38670" y="5990"/>
                </a:lnTo>
                <a:lnTo>
                  <a:pt x="38760" y="5648"/>
                </a:lnTo>
                <a:lnTo>
                  <a:pt x="38850" y="5306"/>
                </a:lnTo>
                <a:lnTo>
                  <a:pt x="38904" y="4964"/>
                </a:lnTo>
                <a:lnTo>
                  <a:pt x="39281" y="5072"/>
                </a:lnTo>
                <a:lnTo>
                  <a:pt x="39659" y="5180"/>
                </a:lnTo>
                <a:lnTo>
                  <a:pt x="40145" y="5306"/>
                </a:lnTo>
                <a:lnTo>
                  <a:pt x="40648" y="5396"/>
                </a:lnTo>
                <a:lnTo>
                  <a:pt x="41152" y="5486"/>
                </a:lnTo>
                <a:lnTo>
                  <a:pt x="41655" y="5540"/>
                </a:lnTo>
                <a:lnTo>
                  <a:pt x="42159" y="5594"/>
                </a:lnTo>
                <a:lnTo>
                  <a:pt x="42663" y="5612"/>
                </a:lnTo>
                <a:lnTo>
                  <a:pt x="43166" y="5630"/>
                </a:lnTo>
                <a:lnTo>
                  <a:pt x="43688" y="5612"/>
                </a:lnTo>
                <a:lnTo>
                  <a:pt x="44227" y="5576"/>
                </a:lnTo>
                <a:lnTo>
                  <a:pt x="44785" y="5522"/>
                </a:lnTo>
                <a:lnTo>
                  <a:pt x="45324" y="5450"/>
                </a:lnTo>
                <a:lnTo>
                  <a:pt x="45882" y="5360"/>
                </a:lnTo>
                <a:lnTo>
                  <a:pt x="46422" y="5234"/>
                </a:lnTo>
                <a:lnTo>
                  <a:pt x="46961" y="5090"/>
                </a:lnTo>
                <a:lnTo>
                  <a:pt x="47483" y="4929"/>
                </a:lnTo>
                <a:lnTo>
                  <a:pt x="48004" y="4749"/>
                </a:lnTo>
                <a:lnTo>
                  <a:pt x="48472" y="4569"/>
                </a:lnTo>
                <a:lnTo>
                  <a:pt x="48922" y="4371"/>
                </a:lnTo>
                <a:lnTo>
                  <a:pt x="49371" y="4155"/>
                </a:lnTo>
                <a:lnTo>
                  <a:pt x="49821" y="3921"/>
                </a:lnTo>
                <a:lnTo>
                  <a:pt x="50253" y="3670"/>
                </a:lnTo>
                <a:lnTo>
                  <a:pt x="50666" y="3400"/>
                </a:lnTo>
                <a:lnTo>
                  <a:pt x="51080" y="3130"/>
                </a:lnTo>
                <a:lnTo>
                  <a:pt x="51476" y="2824"/>
                </a:lnTo>
                <a:lnTo>
                  <a:pt x="51871" y="2518"/>
                </a:lnTo>
                <a:lnTo>
                  <a:pt x="52249" y="2195"/>
                </a:lnTo>
                <a:lnTo>
                  <a:pt x="52627" y="1871"/>
                </a:lnTo>
                <a:lnTo>
                  <a:pt x="52986" y="1511"/>
                </a:lnTo>
                <a:lnTo>
                  <a:pt x="53328" y="1152"/>
                </a:lnTo>
                <a:lnTo>
                  <a:pt x="53652" y="774"/>
                </a:lnTo>
                <a:lnTo>
                  <a:pt x="53976" y="396"/>
                </a:lnTo>
                <a:lnTo>
                  <a:pt x="5428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6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2467" name="Google Shape;2467;p43"/>
          <p:cNvSpPr/>
          <p:nvPr/>
        </p:nvSpPr>
        <p:spPr>
          <a:xfrm>
            <a:off x="6789239" y="3"/>
            <a:ext cx="2354720" cy="1307583"/>
          </a:xfrm>
          <a:custGeom>
            <a:avLst/>
            <a:gdLst/>
            <a:ahLst/>
            <a:cxnLst/>
            <a:rect l="l" t="t" r="r" b="b"/>
            <a:pathLst>
              <a:path w="62447" h="34677" extrusionOk="0">
                <a:moveTo>
                  <a:pt x="1" y="0"/>
                </a:moveTo>
                <a:lnTo>
                  <a:pt x="343" y="450"/>
                </a:lnTo>
                <a:lnTo>
                  <a:pt x="702" y="882"/>
                </a:lnTo>
                <a:lnTo>
                  <a:pt x="1080" y="1313"/>
                </a:lnTo>
                <a:lnTo>
                  <a:pt x="1476" y="1727"/>
                </a:lnTo>
                <a:lnTo>
                  <a:pt x="1889" y="2141"/>
                </a:lnTo>
                <a:lnTo>
                  <a:pt x="2321" y="2518"/>
                </a:lnTo>
                <a:lnTo>
                  <a:pt x="2753" y="2896"/>
                </a:lnTo>
                <a:lnTo>
                  <a:pt x="3202" y="3238"/>
                </a:lnTo>
                <a:lnTo>
                  <a:pt x="3670" y="3579"/>
                </a:lnTo>
                <a:lnTo>
                  <a:pt x="4138" y="3903"/>
                </a:lnTo>
                <a:lnTo>
                  <a:pt x="4623" y="4209"/>
                </a:lnTo>
                <a:lnTo>
                  <a:pt x="5127" y="4497"/>
                </a:lnTo>
                <a:lnTo>
                  <a:pt x="5630" y="4766"/>
                </a:lnTo>
                <a:lnTo>
                  <a:pt x="6152" y="5018"/>
                </a:lnTo>
                <a:lnTo>
                  <a:pt x="6674" y="5252"/>
                </a:lnTo>
                <a:lnTo>
                  <a:pt x="7195" y="5450"/>
                </a:lnTo>
                <a:lnTo>
                  <a:pt x="7807" y="5666"/>
                </a:lnTo>
                <a:lnTo>
                  <a:pt x="8418" y="5846"/>
                </a:lnTo>
                <a:lnTo>
                  <a:pt x="9030" y="6007"/>
                </a:lnTo>
                <a:lnTo>
                  <a:pt x="9659" y="6151"/>
                </a:lnTo>
                <a:lnTo>
                  <a:pt x="10271" y="6259"/>
                </a:lnTo>
                <a:lnTo>
                  <a:pt x="10918" y="6349"/>
                </a:lnTo>
                <a:lnTo>
                  <a:pt x="11548" y="6421"/>
                </a:lnTo>
                <a:lnTo>
                  <a:pt x="12177" y="6457"/>
                </a:lnTo>
                <a:lnTo>
                  <a:pt x="13346" y="6457"/>
                </a:lnTo>
                <a:lnTo>
                  <a:pt x="13940" y="6421"/>
                </a:lnTo>
                <a:lnTo>
                  <a:pt x="14515" y="6367"/>
                </a:lnTo>
                <a:lnTo>
                  <a:pt x="15109" y="6295"/>
                </a:lnTo>
                <a:lnTo>
                  <a:pt x="15684" y="6205"/>
                </a:lnTo>
                <a:lnTo>
                  <a:pt x="16242" y="6079"/>
                </a:lnTo>
                <a:lnTo>
                  <a:pt x="16817" y="5953"/>
                </a:lnTo>
                <a:lnTo>
                  <a:pt x="17249" y="5828"/>
                </a:lnTo>
                <a:lnTo>
                  <a:pt x="17681" y="5702"/>
                </a:lnTo>
                <a:lnTo>
                  <a:pt x="17753" y="6097"/>
                </a:lnTo>
                <a:lnTo>
                  <a:pt x="17843" y="6493"/>
                </a:lnTo>
                <a:lnTo>
                  <a:pt x="17951" y="6871"/>
                </a:lnTo>
                <a:lnTo>
                  <a:pt x="18076" y="7266"/>
                </a:lnTo>
                <a:lnTo>
                  <a:pt x="18220" y="7644"/>
                </a:lnTo>
                <a:lnTo>
                  <a:pt x="18382" y="8022"/>
                </a:lnTo>
                <a:lnTo>
                  <a:pt x="18544" y="8400"/>
                </a:lnTo>
                <a:lnTo>
                  <a:pt x="18742" y="8777"/>
                </a:lnTo>
                <a:lnTo>
                  <a:pt x="19120" y="9515"/>
                </a:lnTo>
                <a:lnTo>
                  <a:pt x="19551" y="10234"/>
                </a:lnTo>
                <a:lnTo>
                  <a:pt x="20397" y="11637"/>
                </a:lnTo>
                <a:lnTo>
                  <a:pt x="20810" y="12302"/>
                </a:lnTo>
                <a:lnTo>
                  <a:pt x="21242" y="12950"/>
                </a:lnTo>
                <a:lnTo>
                  <a:pt x="21710" y="13579"/>
                </a:lnTo>
                <a:lnTo>
                  <a:pt x="22195" y="14191"/>
                </a:lnTo>
                <a:lnTo>
                  <a:pt x="22447" y="14479"/>
                </a:lnTo>
                <a:lnTo>
                  <a:pt x="22717" y="14766"/>
                </a:lnTo>
                <a:lnTo>
                  <a:pt x="22986" y="15054"/>
                </a:lnTo>
                <a:lnTo>
                  <a:pt x="23274" y="15324"/>
                </a:lnTo>
                <a:lnTo>
                  <a:pt x="23562" y="15576"/>
                </a:lnTo>
                <a:lnTo>
                  <a:pt x="23850" y="15828"/>
                </a:lnTo>
                <a:lnTo>
                  <a:pt x="24174" y="16061"/>
                </a:lnTo>
                <a:lnTo>
                  <a:pt x="24479" y="16295"/>
                </a:lnTo>
                <a:lnTo>
                  <a:pt x="24875" y="16529"/>
                </a:lnTo>
                <a:lnTo>
                  <a:pt x="25253" y="16763"/>
                </a:lnTo>
                <a:lnTo>
                  <a:pt x="25666" y="16961"/>
                </a:lnTo>
                <a:lnTo>
                  <a:pt x="26080" y="17158"/>
                </a:lnTo>
                <a:lnTo>
                  <a:pt x="26494" y="17320"/>
                </a:lnTo>
                <a:lnTo>
                  <a:pt x="26925" y="17482"/>
                </a:lnTo>
                <a:lnTo>
                  <a:pt x="27357" y="17608"/>
                </a:lnTo>
                <a:lnTo>
                  <a:pt x="27807" y="17716"/>
                </a:lnTo>
                <a:lnTo>
                  <a:pt x="28238" y="17824"/>
                </a:lnTo>
                <a:lnTo>
                  <a:pt x="28688" y="17896"/>
                </a:lnTo>
                <a:lnTo>
                  <a:pt x="29156" y="17968"/>
                </a:lnTo>
                <a:lnTo>
                  <a:pt x="29605" y="18004"/>
                </a:lnTo>
                <a:lnTo>
                  <a:pt x="30055" y="18040"/>
                </a:lnTo>
                <a:lnTo>
                  <a:pt x="30522" y="18058"/>
                </a:lnTo>
                <a:lnTo>
                  <a:pt x="30972" y="18040"/>
                </a:lnTo>
                <a:lnTo>
                  <a:pt x="31422" y="18022"/>
                </a:lnTo>
                <a:lnTo>
                  <a:pt x="31889" y="17986"/>
                </a:lnTo>
                <a:lnTo>
                  <a:pt x="32339" y="17932"/>
                </a:lnTo>
                <a:lnTo>
                  <a:pt x="32789" y="17878"/>
                </a:lnTo>
                <a:lnTo>
                  <a:pt x="33238" y="17788"/>
                </a:lnTo>
                <a:lnTo>
                  <a:pt x="33670" y="17698"/>
                </a:lnTo>
                <a:lnTo>
                  <a:pt x="34120" y="17590"/>
                </a:lnTo>
                <a:lnTo>
                  <a:pt x="34551" y="17482"/>
                </a:lnTo>
                <a:lnTo>
                  <a:pt x="35001" y="17356"/>
                </a:lnTo>
                <a:lnTo>
                  <a:pt x="35433" y="17212"/>
                </a:lnTo>
                <a:lnTo>
                  <a:pt x="35864" y="17069"/>
                </a:lnTo>
                <a:lnTo>
                  <a:pt x="36709" y="16727"/>
                </a:lnTo>
                <a:lnTo>
                  <a:pt x="37537" y="16349"/>
                </a:lnTo>
                <a:lnTo>
                  <a:pt x="38364" y="15953"/>
                </a:lnTo>
                <a:lnTo>
                  <a:pt x="38436" y="16277"/>
                </a:lnTo>
                <a:lnTo>
                  <a:pt x="38508" y="16601"/>
                </a:lnTo>
                <a:lnTo>
                  <a:pt x="38598" y="16925"/>
                </a:lnTo>
                <a:lnTo>
                  <a:pt x="38724" y="17230"/>
                </a:lnTo>
                <a:lnTo>
                  <a:pt x="38832" y="17518"/>
                </a:lnTo>
                <a:lnTo>
                  <a:pt x="38976" y="17824"/>
                </a:lnTo>
                <a:lnTo>
                  <a:pt x="39120" y="18094"/>
                </a:lnTo>
                <a:lnTo>
                  <a:pt x="39299" y="18364"/>
                </a:lnTo>
                <a:lnTo>
                  <a:pt x="39461" y="18633"/>
                </a:lnTo>
                <a:lnTo>
                  <a:pt x="39659" y="18885"/>
                </a:lnTo>
                <a:lnTo>
                  <a:pt x="39875" y="19137"/>
                </a:lnTo>
                <a:lnTo>
                  <a:pt x="40091" y="19371"/>
                </a:lnTo>
                <a:lnTo>
                  <a:pt x="40325" y="19587"/>
                </a:lnTo>
                <a:lnTo>
                  <a:pt x="40576" y="19802"/>
                </a:lnTo>
                <a:lnTo>
                  <a:pt x="40828" y="20000"/>
                </a:lnTo>
                <a:lnTo>
                  <a:pt x="41116" y="20198"/>
                </a:lnTo>
                <a:lnTo>
                  <a:pt x="41404" y="20378"/>
                </a:lnTo>
                <a:lnTo>
                  <a:pt x="41691" y="20522"/>
                </a:lnTo>
                <a:lnTo>
                  <a:pt x="41997" y="20666"/>
                </a:lnTo>
                <a:lnTo>
                  <a:pt x="42321" y="20792"/>
                </a:lnTo>
                <a:lnTo>
                  <a:pt x="42627" y="20917"/>
                </a:lnTo>
                <a:lnTo>
                  <a:pt x="42950" y="21007"/>
                </a:lnTo>
                <a:lnTo>
                  <a:pt x="43274" y="21079"/>
                </a:lnTo>
                <a:lnTo>
                  <a:pt x="43616" y="21151"/>
                </a:lnTo>
                <a:lnTo>
                  <a:pt x="43940" y="21187"/>
                </a:lnTo>
                <a:lnTo>
                  <a:pt x="44281" y="21223"/>
                </a:lnTo>
                <a:lnTo>
                  <a:pt x="44947" y="21223"/>
                </a:lnTo>
                <a:lnTo>
                  <a:pt x="45289" y="21205"/>
                </a:lnTo>
                <a:lnTo>
                  <a:pt x="45630" y="21169"/>
                </a:lnTo>
                <a:lnTo>
                  <a:pt x="45954" y="21115"/>
                </a:lnTo>
                <a:lnTo>
                  <a:pt x="46278" y="21043"/>
                </a:lnTo>
                <a:lnTo>
                  <a:pt x="46763" y="21979"/>
                </a:lnTo>
                <a:lnTo>
                  <a:pt x="47267" y="22896"/>
                </a:lnTo>
                <a:lnTo>
                  <a:pt x="47825" y="23795"/>
                </a:lnTo>
                <a:lnTo>
                  <a:pt x="48400" y="24694"/>
                </a:lnTo>
                <a:lnTo>
                  <a:pt x="49012" y="25558"/>
                </a:lnTo>
                <a:lnTo>
                  <a:pt x="49659" y="26403"/>
                </a:lnTo>
                <a:lnTo>
                  <a:pt x="50343" y="27212"/>
                </a:lnTo>
                <a:lnTo>
                  <a:pt x="51062" y="28004"/>
                </a:lnTo>
                <a:lnTo>
                  <a:pt x="51422" y="28381"/>
                </a:lnTo>
                <a:lnTo>
                  <a:pt x="51799" y="28759"/>
                </a:lnTo>
                <a:lnTo>
                  <a:pt x="52177" y="29119"/>
                </a:lnTo>
                <a:lnTo>
                  <a:pt x="52555" y="29479"/>
                </a:lnTo>
                <a:lnTo>
                  <a:pt x="52950" y="29838"/>
                </a:lnTo>
                <a:lnTo>
                  <a:pt x="53364" y="30180"/>
                </a:lnTo>
                <a:lnTo>
                  <a:pt x="53778" y="30504"/>
                </a:lnTo>
                <a:lnTo>
                  <a:pt x="54191" y="30828"/>
                </a:lnTo>
                <a:lnTo>
                  <a:pt x="54605" y="31133"/>
                </a:lnTo>
                <a:lnTo>
                  <a:pt x="55037" y="31439"/>
                </a:lnTo>
                <a:lnTo>
                  <a:pt x="55486" y="31727"/>
                </a:lnTo>
                <a:lnTo>
                  <a:pt x="55918" y="32015"/>
                </a:lnTo>
                <a:lnTo>
                  <a:pt x="56368" y="32266"/>
                </a:lnTo>
                <a:lnTo>
                  <a:pt x="56835" y="32536"/>
                </a:lnTo>
                <a:lnTo>
                  <a:pt x="57303" y="32770"/>
                </a:lnTo>
                <a:lnTo>
                  <a:pt x="57771" y="33004"/>
                </a:lnTo>
                <a:lnTo>
                  <a:pt x="58328" y="33274"/>
                </a:lnTo>
                <a:lnTo>
                  <a:pt x="58904" y="33507"/>
                </a:lnTo>
                <a:lnTo>
                  <a:pt x="59479" y="33741"/>
                </a:lnTo>
                <a:lnTo>
                  <a:pt x="60055" y="33957"/>
                </a:lnTo>
                <a:lnTo>
                  <a:pt x="60648" y="34173"/>
                </a:lnTo>
                <a:lnTo>
                  <a:pt x="61242" y="34353"/>
                </a:lnTo>
                <a:lnTo>
                  <a:pt x="61835" y="34533"/>
                </a:lnTo>
                <a:lnTo>
                  <a:pt x="62447" y="34676"/>
                </a:lnTo>
                <a:lnTo>
                  <a:pt x="6244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rgbClr val="77C0EA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8" name="Google Shape;2468;p43"/>
          <p:cNvSpPr/>
          <p:nvPr/>
        </p:nvSpPr>
        <p:spPr>
          <a:xfrm rot="10800000" flipH="1">
            <a:off x="7813688" y="410163"/>
            <a:ext cx="899286" cy="548131"/>
          </a:xfrm>
          <a:custGeom>
            <a:avLst/>
            <a:gdLst/>
            <a:ahLst/>
            <a:cxnLst/>
            <a:rect l="l" t="t" r="r" b="b"/>
            <a:pathLst>
              <a:path w="120669" h="73550" extrusionOk="0">
                <a:moveTo>
                  <a:pt x="54131" y="1"/>
                </a:moveTo>
                <a:lnTo>
                  <a:pt x="53268" y="38"/>
                </a:lnTo>
                <a:lnTo>
                  <a:pt x="52406" y="38"/>
                </a:lnTo>
                <a:lnTo>
                  <a:pt x="51544" y="113"/>
                </a:lnTo>
                <a:lnTo>
                  <a:pt x="50719" y="188"/>
                </a:lnTo>
                <a:lnTo>
                  <a:pt x="49857" y="301"/>
                </a:lnTo>
                <a:lnTo>
                  <a:pt x="48995" y="451"/>
                </a:lnTo>
                <a:lnTo>
                  <a:pt x="48170" y="600"/>
                </a:lnTo>
                <a:lnTo>
                  <a:pt x="47345" y="788"/>
                </a:lnTo>
                <a:lnTo>
                  <a:pt x="46521" y="1013"/>
                </a:lnTo>
                <a:lnTo>
                  <a:pt x="45696" y="1238"/>
                </a:lnTo>
                <a:lnTo>
                  <a:pt x="44871" y="1500"/>
                </a:lnTo>
                <a:lnTo>
                  <a:pt x="43447" y="2025"/>
                </a:lnTo>
                <a:lnTo>
                  <a:pt x="42097" y="2625"/>
                </a:lnTo>
                <a:lnTo>
                  <a:pt x="40748" y="3337"/>
                </a:lnTo>
                <a:lnTo>
                  <a:pt x="39436" y="4087"/>
                </a:lnTo>
                <a:lnTo>
                  <a:pt x="38161" y="4911"/>
                </a:lnTo>
                <a:lnTo>
                  <a:pt x="36924" y="5811"/>
                </a:lnTo>
                <a:lnTo>
                  <a:pt x="35762" y="6786"/>
                </a:lnTo>
                <a:lnTo>
                  <a:pt x="34638" y="7835"/>
                </a:lnTo>
                <a:lnTo>
                  <a:pt x="33550" y="8960"/>
                </a:lnTo>
                <a:lnTo>
                  <a:pt x="33026" y="9560"/>
                </a:lnTo>
                <a:lnTo>
                  <a:pt x="32538" y="10160"/>
                </a:lnTo>
                <a:lnTo>
                  <a:pt x="32051" y="10797"/>
                </a:lnTo>
                <a:lnTo>
                  <a:pt x="31564" y="11434"/>
                </a:lnTo>
                <a:lnTo>
                  <a:pt x="31114" y="12071"/>
                </a:lnTo>
                <a:lnTo>
                  <a:pt x="30664" y="12746"/>
                </a:lnTo>
                <a:lnTo>
                  <a:pt x="29989" y="13908"/>
                </a:lnTo>
                <a:lnTo>
                  <a:pt x="29389" y="15070"/>
                </a:lnTo>
                <a:lnTo>
                  <a:pt x="28827" y="16270"/>
                </a:lnTo>
                <a:lnTo>
                  <a:pt x="28340" y="17469"/>
                </a:lnTo>
                <a:lnTo>
                  <a:pt x="27140" y="16945"/>
                </a:lnTo>
                <a:lnTo>
                  <a:pt x="25903" y="16532"/>
                </a:lnTo>
                <a:lnTo>
                  <a:pt x="25153" y="16307"/>
                </a:lnTo>
                <a:lnTo>
                  <a:pt x="24404" y="16120"/>
                </a:lnTo>
                <a:lnTo>
                  <a:pt x="23654" y="15932"/>
                </a:lnTo>
                <a:lnTo>
                  <a:pt x="22904" y="15820"/>
                </a:lnTo>
                <a:lnTo>
                  <a:pt x="22117" y="15708"/>
                </a:lnTo>
                <a:lnTo>
                  <a:pt x="21367" y="15633"/>
                </a:lnTo>
                <a:lnTo>
                  <a:pt x="20580" y="15595"/>
                </a:lnTo>
                <a:lnTo>
                  <a:pt x="19830" y="15595"/>
                </a:lnTo>
                <a:lnTo>
                  <a:pt x="19081" y="15633"/>
                </a:lnTo>
                <a:lnTo>
                  <a:pt x="18293" y="15670"/>
                </a:lnTo>
                <a:lnTo>
                  <a:pt x="17544" y="15745"/>
                </a:lnTo>
                <a:lnTo>
                  <a:pt x="16794" y="15858"/>
                </a:lnTo>
                <a:lnTo>
                  <a:pt x="16044" y="15970"/>
                </a:lnTo>
                <a:lnTo>
                  <a:pt x="15295" y="16157"/>
                </a:lnTo>
                <a:lnTo>
                  <a:pt x="14582" y="16345"/>
                </a:lnTo>
                <a:lnTo>
                  <a:pt x="13833" y="16570"/>
                </a:lnTo>
                <a:lnTo>
                  <a:pt x="12783" y="16907"/>
                </a:lnTo>
                <a:lnTo>
                  <a:pt x="11771" y="17357"/>
                </a:lnTo>
                <a:lnTo>
                  <a:pt x="10759" y="17844"/>
                </a:lnTo>
                <a:lnTo>
                  <a:pt x="9747" y="18369"/>
                </a:lnTo>
                <a:lnTo>
                  <a:pt x="8809" y="18969"/>
                </a:lnTo>
                <a:lnTo>
                  <a:pt x="7872" y="19644"/>
                </a:lnTo>
                <a:lnTo>
                  <a:pt x="7010" y="20356"/>
                </a:lnTo>
                <a:lnTo>
                  <a:pt x="6148" y="21106"/>
                </a:lnTo>
                <a:lnTo>
                  <a:pt x="5323" y="21968"/>
                </a:lnTo>
                <a:lnTo>
                  <a:pt x="4498" y="22905"/>
                </a:lnTo>
                <a:lnTo>
                  <a:pt x="3749" y="23880"/>
                </a:lnTo>
                <a:lnTo>
                  <a:pt x="3074" y="24929"/>
                </a:lnTo>
                <a:lnTo>
                  <a:pt x="2549" y="25791"/>
                </a:lnTo>
                <a:lnTo>
                  <a:pt x="2062" y="26691"/>
                </a:lnTo>
                <a:lnTo>
                  <a:pt x="1649" y="27591"/>
                </a:lnTo>
                <a:lnTo>
                  <a:pt x="1275" y="28528"/>
                </a:lnTo>
                <a:lnTo>
                  <a:pt x="937" y="29465"/>
                </a:lnTo>
                <a:lnTo>
                  <a:pt x="675" y="30402"/>
                </a:lnTo>
                <a:lnTo>
                  <a:pt x="450" y="31339"/>
                </a:lnTo>
                <a:lnTo>
                  <a:pt x="262" y="32314"/>
                </a:lnTo>
                <a:lnTo>
                  <a:pt x="113" y="33251"/>
                </a:lnTo>
                <a:lnTo>
                  <a:pt x="38" y="34226"/>
                </a:lnTo>
                <a:lnTo>
                  <a:pt x="0" y="35201"/>
                </a:lnTo>
                <a:lnTo>
                  <a:pt x="0" y="36138"/>
                </a:lnTo>
                <a:lnTo>
                  <a:pt x="75" y="37112"/>
                </a:lnTo>
                <a:lnTo>
                  <a:pt x="187" y="38050"/>
                </a:lnTo>
                <a:lnTo>
                  <a:pt x="300" y="38987"/>
                </a:lnTo>
                <a:lnTo>
                  <a:pt x="525" y="39924"/>
                </a:lnTo>
                <a:lnTo>
                  <a:pt x="750" y="40861"/>
                </a:lnTo>
                <a:lnTo>
                  <a:pt x="1012" y="41798"/>
                </a:lnTo>
                <a:lnTo>
                  <a:pt x="1350" y="42698"/>
                </a:lnTo>
                <a:lnTo>
                  <a:pt x="1724" y="43560"/>
                </a:lnTo>
                <a:lnTo>
                  <a:pt x="2099" y="44422"/>
                </a:lnTo>
                <a:lnTo>
                  <a:pt x="2587" y="45284"/>
                </a:lnTo>
                <a:lnTo>
                  <a:pt x="3074" y="46109"/>
                </a:lnTo>
                <a:lnTo>
                  <a:pt x="3599" y="46934"/>
                </a:lnTo>
                <a:lnTo>
                  <a:pt x="4161" y="47721"/>
                </a:lnTo>
                <a:lnTo>
                  <a:pt x="4798" y="48471"/>
                </a:lnTo>
                <a:lnTo>
                  <a:pt x="5436" y="49183"/>
                </a:lnTo>
                <a:lnTo>
                  <a:pt x="6148" y="49895"/>
                </a:lnTo>
                <a:lnTo>
                  <a:pt x="6898" y="50570"/>
                </a:lnTo>
                <a:lnTo>
                  <a:pt x="7647" y="51207"/>
                </a:lnTo>
                <a:lnTo>
                  <a:pt x="8472" y="51807"/>
                </a:lnTo>
                <a:lnTo>
                  <a:pt x="9334" y="52369"/>
                </a:lnTo>
                <a:lnTo>
                  <a:pt x="10234" y="52894"/>
                </a:lnTo>
                <a:lnTo>
                  <a:pt x="11171" y="53382"/>
                </a:lnTo>
                <a:lnTo>
                  <a:pt x="12108" y="53831"/>
                </a:lnTo>
                <a:lnTo>
                  <a:pt x="13045" y="54206"/>
                </a:lnTo>
                <a:lnTo>
                  <a:pt x="14020" y="54544"/>
                </a:lnTo>
                <a:lnTo>
                  <a:pt x="14995" y="54806"/>
                </a:lnTo>
                <a:lnTo>
                  <a:pt x="15969" y="55031"/>
                </a:lnTo>
                <a:lnTo>
                  <a:pt x="16944" y="55218"/>
                </a:lnTo>
                <a:lnTo>
                  <a:pt x="17919" y="55331"/>
                </a:lnTo>
                <a:lnTo>
                  <a:pt x="18931" y="55406"/>
                </a:lnTo>
                <a:lnTo>
                  <a:pt x="20880" y="55406"/>
                </a:lnTo>
                <a:lnTo>
                  <a:pt x="21855" y="55331"/>
                </a:lnTo>
                <a:lnTo>
                  <a:pt x="22829" y="55218"/>
                </a:lnTo>
                <a:lnTo>
                  <a:pt x="23804" y="55031"/>
                </a:lnTo>
                <a:lnTo>
                  <a:pt x="24779" y="54806"/>
                </a:lnTo>
                <a:lnTo>
                  <a:pt x="25041" y="55406"/>
                </a:lnTo>
                <a:lnTo>
                  <a:pt x="25303" y="55968"/>
                </a:lnTo>
                <a:lnTo>
                  <a:pt x="25641" y="56530"/>
                </a:lnTo>
                <a:lnTo>
                  <a:pt x="25941" y="57093"/>
                </a:lnTo>
                <a:lnTo>
                  <a:pt x="26316" y="57618"/>
                </a:lnTo>
                <a:lnTo>
                  <a:pt x="26690" y="58142"/>
                </a:lnTo>
                <a:lnTo>
                  <a:pt x="27065" y="58667"/>
                </a:lnTo>
                <a:lnTo>
                  <a:pt x="27478" y="59192"/>
                </a:lnTo>
                <a:lnTo>
                  <a:pt x="27927" y="59679"/>
                </a:lnTo>
                <a:lnTo>
                  <a:pt x="28377" y="60129"/>
                </a:lnTo>
                <a:lnTo>
                  <a:pt x="28827" y="60617"/>
                </a:lnTo>
                <a:lnTo>
                  <a:pt x="29314" y="61066"/>
                </a:lnTo>
                <a:lnTo>
                  <a:pt x="29839" y="61479"/>
                </a:lnTo>
                <a:lnTo>
                  <a:pt x="30364" y="61891"/>
                </a:lnTo>
                <a:lnTo>
                  <a:pt x="30926" y="62303"/>
                </a:lnTo>
                <a:lnTo>
                  <a:pt x="31489" y="62678"/>
                </a:lnTo>
                <a:lnTo>
                  <a:pt x="32051" y="63016"/>
                </a:lnTo>
                <a:lnTo>
                  <a:pt x="32651" y="63316"/>
                </a:lnTo>
                <a:lnTo>
                  <a:pt x="33213" y="63615"/>
                </a:lnTo>
                <a:lnTo>
                  <a:pt x="33813" y="63878"/>
                </a:lnTo>
                <a:lnTo>
                  <a:pt x="34413" y="64140"/>
                </a:lnTo>
                <a:lnTo>
                  <a:pt x="35012" y="64365"/>
                </a:lnTo>
                <a:lnTo>
                  <a:pt x="35612" y="64553"/>
                </a:lnTo>
                <a:lnTo>
                  <a:pt x="36212" y="64740"/>
                </a:lnTo>
                <a:lnTo>
                  <a:pt x="36812" y="64890"/>
                </a:lnTo>
                <a:lnTo>
                  <a:pt x="37449" y="65002"/>
                </a:lnTo>
                <a:lnTo>
                  <a:pt x="38049" y="65115"/>
                </a:lnTo>
                <a:lnTo>
                  <a:pt x="38686" y="65227"/>
                </a:lnTo>
                <a:lnTo>
                  <a:pt x="39923" y="65302"/>
                </a:lnTo>
                <a:lnTo>
                  <a:pt x="41160" y="65340"/>
                </a:lnTo>
                <a:lnTo>
                  <a:pt x="42397" y="65265"/>
                </a:lnTo>
                <a:lnTo>
                  <a:pt x="43597" y="65115"/>
                </a:lnTo>
                <a:lnTo>
                  <a:pt x="44834" y="64852"/>
                </a:lnTo>
                <a:lnTo>
                  <a:pt x="45996" y="64553"/>
                </a:lnTo>
                <a:lnTo>
                  <a:pt x="47158" y="64140"/>
                </a:lnTo>
                <a:lnTo>
                  <a:pt x="48320" y="63653"/>
                </a:lnTo>
                <a:lnTo>
                  <a:pt x="49407" y="63053"/>
                </a:lnTo>
                <a:lnTo>
                  <a:pt x="50457" y="62416"/>
                </a:lnTo>
                <a:lnTo>
                  <a:pt x="50719" y="63053"/>
                </a:lnTo>
                <a:lnTo>
                  <a:pt x="51019" y="63653"/>
                </a:lnTo>
                <a:lnTo>
                  <a:pt x="51319" y="64290"/>
                </a:lnTo>
                <a:lnTo>
                  <a:pt x="51656" y="64890"/>
                </a:lnTo>
                <a:lnTo>
                  <a:pt x="51994" y="65452"/>
                </a:lnTo>
                <a:lnTo>
                  <a:pt x="52369" y="66015"/>
                </a:lnTo>
                <a:lnTo>
                  <a:pt x="52781" y="66577"/>
                </a:lnTo>
                <a:lnTo>
                  <a:pt x="53231" y="67139"/>
                </a:lnTo>
                <a:lnTo>
                  <a:pt x="53681" y="67664"/>
                </a:lnTo>
                <a:lnTo>
                  <a:pt x="54131" y="68189"/>
                </a:lnTo>
                <a:lnTo>
                  <a:pt x="54618" y="68676"/>
                </a:lnTo>
                <a:lnTo>
                  <a:pt x="55143" y="69163"/>
                </a:lnTo>
                <a:lnTo>
                  <a:pt x="55705" y="69613"/>
                </a:lnTo>
                <a:lnTo>
                  <a:pt x="56267" y="70063"/>
                </a:lnTo>
                <a:lnTo>
                  <a:pt x="56830" y="70475"/>
                </a:lnTo>
                <a:lnTo>
                  <a:pt x="57467" y="70888"/>
                </a:lnTo>
                <a:lnTo>
                  <a:pt x="58217" y="71338"/>
                </a:lnTo>
                <a:lnTo>
                  <a:pt x="59004" y="71750"/>
                </a:lnTo>
                <a:lnTo>
                  <a:pt x="59828" y="72125"/>
                </a:lnTo>
                <a:lnTo>
                  <a:pt x="60616" y="72462"/>
                </a:lnTo>
                <a:lnTo>
                  <a:pt x="61440" y="72725"/>
                </a:lnTo>
                <a:lnTo>
                  <a:pt x="62265" y="72987"/>
                </a:lnTo>
                <a:lnTo>
                  <a:pt x="63090" y="73175"/>
                </a:lnTo>
                <a:lnTo>
                  <a:pt x="63952" y="73324"/>
                </a:lnTo>
                <a:lnTo>
                  <a:pt x="64777" y="73437"/>
                </a:lnTo>
                <a:lnTo>
                  <a:pt x="65639" y="73512"/>
                </a:lnTo>
                <a:lnTo>
                  <a:pt x="66464" y="73549"/>
                </a:lnTo>
                <a:lnTo>
                  <a:pt x="67326" y="73549"/>
                </a:lnTo>
                <a:lnTo>
                  <a:pt x="68150" y="73512"/>
                </a:lnTo>
                <a:lnTo>
                  <a:pt x="68975" y="73399"/>
                </a:lnTo>
                <a:lnTo>
                  <a:pt x="69800" y="73287"/>
                </a:lnTo>
                <a:lnTo>
                  <a:pt x="70625" y="73100"/>
                </a:lnTo>
                <a:lnTo>
                  <a:pt x="71449" y="72912"/>
                </a:lnTo>
                <a:lnTo>
                  <a:pt x="72236" y="72650"/>
                </a:lnTo>
                <a:lnTo>
                  <a:pt x="73061" y="72387"/>
                </a:lnTo>
                <a:lnTo>
                  <a:pt x="73811" y="72050"/>
                </a:lnTo>
                <a:lnTo>
                  <a:pt x="74598" y="71713"/>
                </a:lnTo>
                <a:lnTo>
                  <a:pt x="75348" y="71300"/>
                </a:lnTo>
                <a:lnTo>
                  <a:pt x="76060" y="70888"/>
                </a:lnTo>
                <a:lnTo>
                  <a:pt x="76772" y="70401"/>
                </a:lnTo>
                <a:lnTo>
                  <a:pt x="77447" y="69913"/>
                </a:lnTo>
                <a:lnTo>
                  <a:pt x="78122" y="69351"/>
                </a:lnTo>
                <a:lnTo>
                  <a:pt x="78759" y="68789"/>
                </a:lnTo>
                <a:lnTo>
                  <a:pt x="79359" y="68151"/>
                </a:lnTo>
                <a:lnTo>
                  <a:pt x="79959" y="67514"/>
                </a:lnTo>
                <a:lnTo>
                  <a:pt x="80521" y="66839"/>
                </a:lnTo>
                <a:lnTo>
                  <a:pt x="81046" y="66127"/>
                </a:lnTo>
                <a:lnTo>
                  <a:pt x="81533" y="65377"/>
                </a:lnTo>
                <a:lnTo>
                  <a:pt x="81871" y="64815"/>
                </a:lnTo>
                <a:lnTo>
                  <a:pt x="82170" y="64290"/>
                </a:lnTo>
                <a:lnTo>
                  <a:pt x="82733" y="63166"/>
                </a:lnTo>
                <a:lnTo>
                  <a:pt x="83183" y="62041"/>
                </a:lnTo>
                <a:lnTo>
                  <a:pt x="83557" y="60879"/>
                </a:lnTo>
                <a:lnTo>
                  <a:pt x="84232" y="61179"/>
                </a:lnTo>
                <a:lnTo>
                  <a:pt x="84944" y="61404"/>
                </a:lnTo>
                <a:lnTo>
                  <a:pt x="85657" y="61629"/>
                </a:lnTo>
                <a:lnTo>
                  <a:pt x="86369" y="61816"/>
                </a:lnTo>
                <a:lnTo>
                  <a:pt x="87119" y="61966"/>
                </a:lnTo>
                <a:lnTo>
                  <a:pt x="87831" y="62116"/>
                </a:lnTo>
                <a:lnTo>
                  <a:pt x="88543" y="62191"/>
                </a:lnTo>
                <a:lnTo>
                  <a:pt x="89293" y="62228"/>
                </a:lnTo>
                <a:lnTo>
                  <a:pt x="90005" y="62266"/>
                </a:lnTo>
                <a:lnTo>
                  <a:pt x="90717" y="62266"/>
                </a:lnTo>
                <a:lnTo>
                  <a:pt x="91467" y="62228"/>
                </a:lnTo>
                <a:lnTo>
                  <a:pt x="92179" y="62153"/>
                </a:lnTo>
                <a:lnTo>
                  <a:pt x="92892" y="62041"/>
                </a:lnTo>
                <a:lnTo>
                  <a:pt x="93604" y="61929"/>
                </a:lnTo>
                <a:lnTo>
                  <a:pt x="94316" y="61741"/>
                </a:lnTo>
                <a:lnTo>
                  <a:pt x="94991" y="61554"/>
                </a:lnTo>
                <a:lnTo>
                  <a:pt x="95703" y="61329"/>
                </a:lnTo>
                <a:lnTo>
                  <a:pt x="96378" y="61066"/>
                </a:lnTo>
                <a:lnTo>
                  <a:pt x="97053" y="60804"/>
                </a:lnTo>
                <a:lnTo>
                  <a:pt x="97690" y="60467"/>
                </a:lnTo>
                <a:lnTo>
                  <a:pt x="98327" y="60129"/>
                </a:lnTo>
                <a:lnTo>
                  <a:pt x="98964" y="59754"/>
                </a:lnTo>
                <a:lnTo>
                  <a:pt x="99564" y="59379"/>
                </a:lnTo>
                <a:lnTo>
                  <a:pt x="100164" y="58930"/>
                </a:lnTo>
                <a:lnTo>
                  <a:pt x="100764" y="58480"/>
                </a:lnTo>
                <a:lnTo>
                  <a:pt x="101326" y="57992"/>
                </a:lnTo>
                <a:lnTo>
                  <a:pt x="101851" y="57468"/>
                </a:lnTo>
                <a:lnTo>
                  <a:pt x="102376" y="56943"/>
                </a:lnTo>
                <a:lnTo>
                  <a:pt x="102863" y="56381"/>
                </a:lnTo>
                <a:lnTo>
                  <a:pt x="103350" y="55781"/>
                </a:lnTo>
                <a:lnTo>
                  <a:pt x="103800" y="55143"/>
                </a:lnTo>
                <a:lnTo>
                  <a:pt x="104212" y="54506"/>
                </a:lnTo>
                <a:lnTo>
                  <a:pt x="104812" y="53532"/>
                </a:lnTo>
                <a:lnTo>
                  <a:pt x="105300" y="52519"/>
                </a:lnTo>
                <a:lnTo>
                  <a:pt x="105712" y="51507"/>
                </a:lnTo>
                <a:lnTo>
                  <a:pt x="106087" y="50458"/>
                </a:lnTo>
                <a:lnTo>
                  <a:pt x="106349" y="49408"/>
                </a:lnTo>
                <a:lnTo>
                  <a:pt x="106574" y="48321"/>
                </a:lnTo>
                <a:lnTo>
                  <a:pt x="106687" y="47271"/>
                </a:lnTo>
                <a:lnTo>
                  <a:pt x="106762" y="46184"/>
                </a:lnTo>
                <a:lnTo>
                  <a:pt x="107624" y="46372"/>
                </a:lnTo>
                <a:lnTo>
                  <a:pt x="108486" y="46522"/>
                </a:lnTo>
                <a:lnTo>
                  <a:pt x="109348" y="46559"/>
                </a:lnTo>
                <a:lnTo>
                  <a:pt x="110210" y="46559"/>
                </a:lnTo>
                <a:lnTo>
                  <a:pt x="111072" y="46484"/>
                </a:lnTo>
                <a:lnTo>
                  <a:pt x="111935" y="46334"/>
                </a:lnTo>
                <a:lnTo>
                  <a:pt x="112759" y="46109"/>
                </a:lnTo>
                <a:lnTo>
                  <a:pt x="113584" y="45847"/>
                </a:lnTo>
                <a:lnTo>
                  <a:pt x="114371" y="45509"/>
                </a:lnTo>
                <a:lnTo>
                  <a:pt x="115159" y="45097"/>
                </a:lnTo>
                <a:lnTo>
                  <a:pt x="115871" y="44610"/>
                </a:lnTo>
                <a:lnTo>
                  <a:pt x="116583" y="44085"/>
                </a:lnTo>
                <a:lnTo>
                  <a:pt x="117258" y="43523"/>
                </a:lnTo>
                <a:lnTo>
                  <a:pt x="117858" y="42885"/>
                </a:lnTo>
                <a:lnTo>
                  <a:pt x="118457" y="42173"/>
                </a:lnTo>
                <a:lnTo>
                  <a:pt x="118945" y="41423"/>
                </a:lnTo>
                <a:lnTo>
                  <a:pt x="119245" y="40899"/>
                </a:lnTo>
                <a:lnTo>
                  <a:pt x="119507" y="40411"/>
                </a:lnTo>
                <a:lnTo>
                  <a:pt x="119732" y="39924"/>
                </a:lnTo>
                <a:lnTo>
                  <a:pt x="119957" y="39399"/>
                </a:lnTo>
                <a:lnTo>
                  <a:pt x="120144" y="38874"/>
                </a:lnTo>
                <a:lnTo>
                  <a:pt x="120294" y="38349"/>
                </a:lnTo>
                <a:lnTo>
                  <a:pt x="120407" y="37825"/>
                </a:lnTo>
                <a:lnTo>
                  <a:pt x="120519" y="37300"/>
                </a:lnTo>
                <a:lnTo>
                  <a:pt x="120594" y="36775"/>
                </a:lnTo>
                <a:lnTo>
                  <a:pt x="120632" y="36250"/>
                </a:lnTo>
                <a:lnTo>
                  <a:pt x="120669" y="35725"/>
                </a:lnTo>
                <a:lnTo>
                  <a:pt x="120632" y="35163"/>
                </a:lnTo>
                <a:lnTo>
                  <a:pt x="120632" y="34638"/>
                </a:lnTo>
                <a:lnTo>
                  <a:pt x="120557" y="34113"/>
                </a:lnTo>
                <a:lnTo>
                  <a:pt x="120482" y="33589"/>
                </a:lnTo>
                <a:lnTo>
                  <a:pt x="120369" y="33064"/>
                </a:lnTo>
                <a:lnTo>
                  <a:pt x="120257" y="32577"/>
                </a:lnTo>
                <a:lnTo>
                  <a:pt x="120107" y="32052"/>
                </a:lnTo>
                <a:lnTo>
                  <a:pt x="119919" y="31564"/>
                </a:lnTo>
                <a:lnTo>
                  <a:pt x="119694" y="31077"/>
                </a:lnTo>
                <a:lnTo>
                  <a:pt x="119469" y="30590"/>
                </a:lnTo>
                <a:lnTo>
                  <a:pt x="119245" y="30102"/>
                </a:lnTo>
                <a:lnTo>
                  <a:pt x="118945" y="29653"/>
                </a:lnTo>
                <a:lnTo>
                  <a:pt x="118682" y="29203"/>
                </a:lnTo>
                <a:lnTo>
                  <a:pt x="118345" y="28790"/>
                </a:lnTo>
                <a:lnTo>
                  <a:pt x="118007" y="28341"/>
                </a:lnTo>
                <a:lnTo>
                  <a:pt x="117633" y="27966"/>
                </a:lnTo>
                <a:lnTo>
                  <a:pt x="117258" y="27553"/>
                </a:lnTo>
                <a:lnTo>
                  <a:pt x="116845" y="27178"/>
                </a:lnTo>
                <a:lnTo>
                  <a:pt x="116433" y="26841"/>
                </a:lnTo>
                <a:lnTo>
                  <a:pt x="115946" y="26504"/>
                </a:lnTo>
                <a:lnTo>
                  <a:pt x="115496" y="26204"/>
                </a:lnTo>
                <a:lnTo>
                  <a:pt x="114821" y="25791"/>
                </a:lnTo>
                <a:lnTo>
                  <a:pt x="114109" y="25454"/>
                </a:lnTo>
                <a:lnTo>
                  <a:pt x="113397" y="25154"/>
                </a:lnTo>
                <a:lnTo>
                  <a:pt x="112684" y="24929"/>
                </a:lnTo>
                <a:lnTo>
                  <a:pt x="111972" y="24742"/>
                </a:lnTo>
                <a:lnTo>
                  <a:pt x="111222" y="24629"/>
                </a:lnTo>
                <a:lnTo>
                  <a:pt x="110510" y="24517"/>
                </a:lnTo>
                <a:lnTo>
                  <a:pt x="109048" y="24517"/>
                </a:lnTo>
                <a:lnTo>
                  <a:pt x="108298" y="24592"/>
                </a:lnTo>
                <a:lnTo>
                  <a:pt x="107586" y="24704"/>
                </a:lnTo>
                <a:lnTo>
                  <a:pt x="106874" y="24854"/>
                </a:lnTo>
                <a:lnTo>
                  <a:pt x="106162" y="25042"/>
                </a:lnTo>
                <a:lnTo>
                  <a:pt x="105487" y="25304"/>
                </a:lnTo>
                <a:lnTo>
                  <a:pt x="104812" y="25604"/>
                </a:lnTo>
                <a:lnTo>
                  <a:pt x="104137" y="25941"/>
                </a:lnTo>
                <a:lnTo>
                  <a:pt x="104212" y="24817"/>
                </a:lnTo>
                <a:lnTo>
                  <a:pt x="104175" y="23692"/>
                </a:lnTo>
                <a:lnTo>
                  <a:pt x="104100" y="22605"/>
                </a:lnTo>
                <a:lnTo>
                  <a:pt x="103913" y="21481"/>
                </a:lnTo>
                <a:lnTo>
                  <a:pt x="103688" y="20393"/>
                </a:lnTo>
                <a:lnTo>
                  <a:pt x="103388" y="19344"/>
                </a:lnTo>
                <a:lnTo>
                  <a:pt x="102975" y="18294"/>
                </a:lnTo>
                <a:lnTo>
                  <a:pt x="102526" y="17245"/>
                </a:lnTo>
                <a:lnTo>
                  <a:pt x="102001" y="16270"/>
                </a:lnTo>
                <a:lnTo>
                  <a:pt x="101401" y="15295"/>
                </a:lnTo>
                <a:lnTo>
                  <a:pt x="100764" y="14396"/>
                </a:lnTo>
                <a:lnTo>
                  <a:pt x="100014" y="13496"/>
                </a:lnTo>
                <a:lnTo>
                  <a:pt x="99227" y="12671"/>
                </a:lnTo>
                <a:lnTo>
                  <a:pt x="98365" y="11884"/>
                </a:lnTo>
                <a:lnTo>
                  <a:pt x="97465" y="11172"/>
                </a:lnTo>
                <a:lnTo>
                  <a:pt x="96453" y="10497"/>
                </a:lnTo>
                <a:lnTo>
                  <a:pt x="95928" y="10160"/>
                </a:lnTo>
                <a:lnTo>
                  <a:pt x="95403" y="9860"/>
                </a:lnTo>
                <a:lnTo>
                  <a:pt x="94841" y="9597"/>
                </a:lnTo>
                <a:lnTo>
                  <a:pt x="94279" y="9335"/>
                </a:lnTo>
                <a:lnTo>
                  <a:pt x="93154" y="8923"/>
                </a:lnTo>
                <a:lnTo>
                  <a:pt x="92029" y="8548"/>
                </a:lnTo>
                <a:lnTo>
                  <a:pt x="91092" y="8323"/>
                </a:lnTo>
                <a:lnTo>
                  <a:pt x="90155" y="8173"/>
                </a:lnTo>
                <a:lnTo>
                  <a:pt x="89255" y="8060"/>
                </a:lnTo>
                <a:lnTo>
                  <a:pt x="88318" y="7985"/>
                </a:lnTo>
                <a:lnTo>
                  <a:pt x="87381" y="7985"/>
                </a:lnTo>
                <a:lnTo>
                  <a:pt x="86444" y="8023"/>
                </a:lnTo>
                <a:lnTo>
                  <a:pt x="85507" y="8098"/>
                </a:lnTo>
                <a:lnTo>
                  <a:pt x="84607" y="8248"/>
                </a:lnTo>
                <a:lnTo>
                  <a:pt x="83670" y="8435"/>
                </a:lnTo>
                <a:lnTo>
                  <a:pt x="82808" y="8698"/>
                </a:lnTo>
                <a:lnTo>
                  <a:pt x="81908" y="8997"/>
                </a:lnTo>
                <a:lnTo>
                  <a:pt x="81046" y="9335"/>
                </a:lnTo>
                <a:lnTo>
                  <a:pt x="80184" y="9747"/>
                </a:lnTo>
                <a:lnTo>
                  <a:pt x="79359" y="10197"/>
                </a:lnTo>
                <a:lnTo>
                  <a:pt x="78572" y="10684"/>
                </a:lnTo>
                <a:lnTo>
                  <a:pt x="77784" y="11209"/>
                </a:lnTo>
                <a:lnTo>
                  <a:pt x="77147" y="11734"/>
                </a:lnTo>
                <a:lnTo>
                  <a:pt x="76510" y="12259"/>
                </a:lnTo>
                <a:lnTo>
                  <a:pt x="75685" y="11097"/>
                </a:lnTo>
                <a:lnTo>
                  <a:pt x="74823" y="9972"/>
                </a:lnTo>
                <a:lnTo>
                  <a:pt x="73886" y="8885"/>
                </a:lnTo>
                <a:lnTo>
                  <a:pt x="72874" y="7835"/>
                </a:lnTo>
                <a:lnTo>
                  <a:pt x="71787" y="6861"/>
                </a:lnTo>
                <a:lnTo>
                  <a:pt x="70662" y="5924"/>
                </a:lnTo>
                <a:lnTo>
                  <a:pt x="69500" y="5024"/>
                </a:lnTo>
                <a:lnTo>
                  <a:pt x="68225" y="4199"/>
                </a:lnTo>
                <a:lnTo>
                  <a:pt x="67063" y="3487"/>
                </a:lnTo>
                <a:lnTo>
                  <a:pt x="65901" y="2850"/>
                </a:lnTo>
                <a:lnTo>
                  <a:pt x="64664" y="2287"/>
                </a:lnTo>
                <a:lnTo>
                  <a:pt x="63465" y="1800"/>
                </a:lnTo>
                <a:lnTo>
                  <a:pt x="62228" y="1350"/>
                </a:lnTo>
                <a:lnTo>
                  <a:pt x="60953" y="975"/>
                </a:lnTo>
                <a:lnTo>
                  <a:pt x="59716" y="675"/>
                </a:lnTo>
                <a:lnTo>
                  <a:pt x="58441" y="413"/>
                </a:lnTo>
                <a:lnTo>
                  <a:pt x="57579" y="301"/>
                </a:lnTo>
                <a:lnTo>
                  <a:pt x="56717" y="188"/>
                </a:lnTo>
                <a:lnTo>
                  <a:pt x="55855" y="113"/>
                </a:lnTo>
                <a:lnTo>
                  <a:pt x="54993" y="38"/>
                </a:lnTo>
                <a:lnTo>
                  <a:pt x="5413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9" name="Google Shape;2469;p43"/>
          <p:cNvSpPr/>
          <p:nvPr/>
        </p:nvSpPr>
        <p:spPr>
          <a:xfrm>
            <a:off x="431013" y="410163"/>
            <a:ext cx="899286" cy="548131"/>
          </a:xfrm>
          <a:custGeom>
            <a:avLst/>
            <a:gdLst/>
            <a:ahLst/>
            <a:cxnLst/>
            <a:rect l="l" t="t" r="r" b="b"/>
            <a:pathLst>
              <a:path w="120669" h="73550" extrusionOk="0">
                <a:moveTo>
                  <a:pt x="54131" y="1"/>
                </a:moveTo>
                <a:lnTo>
                  <a:pt x="53268" y="38"/>
                </a:lnTo>
                <a:lnTo>
                  <a:pt x="52406" y="38"/>
                </a:lnTo>
                <a:lnTo>
                  <a:pt x="51544" y="113"/>
                </a:lnTo>
                <a:lnTo>
                  <a:pt x="50719" y="188"/>
                </a:lnTo>
                <a:lnTo>
                  <a:pt x="49857" y="301"/>
                </a:lnTo>
                <a:lnTo>
                  <a:pt x="48995" y="451"/>
                </a:lnTo>
                <a:lnTo>
                  <a:pt x="48170" y="600"/>
                </a:lnTo>
                <a:lnTo>
                  <a:pt x="47345" y="788"/>
                </a:lnTo>
                <a:lnTo>
                  <a:pt x="46521" y="1013"/>
                </a:lnTo>
                <a:lnTo>
                  <a:pt x="45696" y="1238"/>
                </a:lnTo>
                <a:lnTo>
                  <a:pt x="44871" y="1500"/>
                </a:lnTo>
                <a:lnTo>
                  <a:pt x="43447" y="2025"/>
                </a:lnTo>
                <a:lnTo>
                  <a:pt x="42097" y="2625"/>
                </a:lnTo>
                <a:lnTo>
                  <a:pt x="40748" y="3337"/>
                </a:lnTo>
                <a:lnTo>
                  <a:pt x="39436" y="4087"/>
                </a:lnTo>
                <a:lnTo>
                  <a:pt x="38161" y="4911"/>
                </a:lnTo>
                <a:lnTo>
                  <a:pt x="36924" y="5811"/>
                </a:lnTo>
                <a:lnTo>
                  <a:pt x="35762" y="6786"/>
                </a:lnTo>
                <a:lnTo>
                  <a:pt x="34638" y="7835"/>
                </a:lnTo>
                <a:lnTo>
                  <a:pt x="33550" y="8960"/>
                </a:lnTo>
                <a:lnTo>
                  <a:pt x="33026" y="9560"/>
                </a:lnTo>
                <a:lnTo>
                  <a:pt x="32538" y="10160"/>
                </a:lnTo>
                <a:lnTo>
                  <a:pt x="32051" y="10797"/>
                </a:lnTo>
                <a:lnTo>
                  <a:pt x="31564" y="11434"/>
                </a:lnTo>
                <a:lnTo>
                  <a:pt x="31114" y="12071"/>
                </a:lnTo>
                <a:lnTo>
                  <a:pt x="30664" y="12746"/>
                </a:lnTo>
                <a:lnTo>
                  <a:pt x="29989" y="13908"/>
                </a:lnTo>
                <a:lnTo>
                  <a:pt x="29389" y="15070"/>
                </a:lnTo>
                <a:lnTo>
                  <a:pt x="28827" y="16270"/>
                </a:lnTo>
                <a:lnTo>
                  <a:pt x="28340" y="17469"/>
                </a:lnTo>
                <a:lnTo>
                  <a:pt x="27140" y="16945"/>
                </a:lnTo>
                <a:lnTo>
                  <a:pt x="25903" y="16532"/>
                </a:lnTo>
                <a:lnTo>
                  <a:pt x="25153" y="16307"/>
                </a:lnTo>
                <a:lnTo>
                  <a:pt x="24404" y="16120"/>
                </a:lnTo>
                <a:lnTo>
                  <a:pt x="23654" y="15932"/>
                </a:lnTo>
                <a:lnTo>
                  <a:pt x="22904" y="15820"/>
                </a:lnTo>
                <a:lnTo>
                  <a:pt x="22117" y="15708"/>
                </a:lnTo>
                <a:lnTo>
                  <a:pt x="21367" y="15633"/>
                </a:lnTo>
                <a:lnTo>
                  <a:pt x="20580" y="15595"/>
                </a:lnTo>
                <a:lnTo>
                  <a:pt x="19830" y="15595"/>
                </a:lnTo>
                <a:lnTo>
                  <a:pt x="19081" y="15633"/>
                </a:lnTo>
                <a:lnTo>
                  <a:pt x="18293" y="15670"/>
                </a:lnTo>
                <a:lnTo>
                  <a:pt x="17544" y="15745"/>
                </a:lnTo>
                <a:lnTo>
                  <a:pt x="16794" y="15858"/>
                </a:lnTo>
                <a:lnTo>
                  <a:pt x="16044" y="15970"/>
                </a:lnTo>
                <a:lnTo>
                  <a:pt x="15295" y="16157"/>
                </a:lnTo>
                <a:lnTo>
                  <a:pt x="14582" y="16345"/>
                </a:lnTo>
                <a:lnTo>
                  <a:pt x="13833" y="16570"/>
                </a:lnTo>
                <a:lnTo>
                  <a:pt x="12783" y="16907"/>
                </a:lnTo>
                <a:lnTo>
                  <a:pt x="11771" y="17357"/>
                </a:lnTo>
                <a:lnTo>
                  <a:pt x="10759" y="17844"/>
                </a:lnTo>
                <a:lnTo>
                  <a:pt x="9747" y="18369"/>
                </a:lnTo>
                <a:lnTo>
                  <a:pt x="8809" y="18969"/>
                </a:lnTo>
                <a:lnTo>
                  <a:pt x="7872" y="19644"/>
                </a:lnTo>
                <a:lnTo>
                  <a:pt x="7010" y="20356"/>
                </a:lnTo>
                <a:lnTo>
                  <a:pt x="6148" y="21106"/>
                </a:lnTo>
                <a:lnTo>
                  <a:pt x="5323" y="21968"/>
                </a:lnTo>
                <a:lnTo>
                  <a:pt x="4498" y="22905"/>
                </a:lnTo>
                <a:lnTo>
                  <a:pt x="3749" y="23880"/>
                </a:lnTo>
                <a:lnTo>
                  <a:pt x="3074" y="24929"/>
                </a:lnTo>
                <a:lnTo>
                  <a:pt x="2549" y="25791"/>
                </a:lnTo>
                <a:lnTo>
                  <a:pt x="2062" y="26691"/>
                </a:lnTo>
                <a:lnTo>
                  <a:pt x="1649" y="27591"/>
                </a:lnTo>
                <a:lnTo>
                  <a:pt x="1275" y="28528"/>
                </a:lnTo>
                <a:lnTo>
                  <a:pt x="937" y="29465"/>
                </a:lnTo>
                <a:lnTo>
                  <a:pt x="675" y="30402"/>
                </a:lnTo>
                <a:lnTo>
                  <a:pt x="450" y="31339"/>
                </a:lnTo>
                <a:lnTo>
                  <a:pt x="262" y="32314"/>
                </a:lnTo>
                <a:lnTo>
                  <a:pt x="113" y="33251"/>
                </a:lnTo>
                <a:lnTo>
                  <a:pt x="38" y="34226"/>
                </a:lnTo>
                <a:lnTo>
                  <a:pt x="0" y="35201"/>
                </a:lnTo>
                <a:lnTo>
                  <a:pt x="0" y="36138"/>
                </a:lnTo>
                <a:lnTo>
                  <a:pt x="75" y="37112"/>
                </a:lnTo>
                <a:lnTo>
                  <a:pt x="187" y="38050"/>
                </a:lnTo>
                <a:lnTo>
                  <a:pt x="300" y="38987"/>
                </a:lnTo>
                <a:lnTo>
                  <a:pt x="525" y="39924"/>
                </a:lnTo>
                <a:lnTo>
                  <a:pt x="750" y="40861"/>
                </a:lnTo>
                <a:lnTo>
                  <a:pt x="1012" y="41798"/>
                </a:lnTo>
                <a:lnTo>
                  <a:pt x="1350" y="42698"/>
                </a:lnTo>
                <a:lnTo>
                  <a:pt x="1724" y="43560"/>
                </a:lnTo>
                <a:lnTo>
                  <a:pt x="2099" y="44422"/>
                </a:lnTo>
                <a:lnTo>
                  <a:pt x="2587" y="45284"/>
                </a:lnTo>
                <a:lnTo>
                  <a:pt x="3074" y="46109"/>
                </a:lnTo>
                <a:lnTo>
                  <a:pt x="3599" y="46934"/>
                </a:lnTo>
                <a:lnTo>
                  <a:pt x="4161" y="47721"/>
                </a:lnTo>
                <a:lnTo>
                  <a:pt x="4798" y="48471"/>
                </a:lnTo>
                <a:lnTo>
                  <a:pt x="5436" y="49183"/>
                </a:lnTo>
                <a:lnTo>
                  <a:pt x="6148" y="49895"/>
                </a:lnTo>
                <a:lnTo>
                  <a:pt x="6898" y="50570"/>
                </a:lnTo>
                <a:lnTo>
                  <a:pt x="7647" y="51207"/>
                </a:lnTo>
                <a:lnTo>
                  <a:pt x="8472" y="51807"/>
                </a:lnTo>
                <a:lnTo>
                  <a:pt x="9334" y="52369"/>
                </a:lnTo>
                <a:lnTo>
                  <a:pt x="10234" y="52894"/>
                </a:lnTo>
                <a:lnTo>
                  <a:pt x="11171" y="53382"/>
                </a:lnTo>
                <a:lnTo>
                  <a:pt x="12108" y="53831"/>
                </a:lnTo>
                <a:lnTo>
                  <a:pt x="13045" y="54206"/>
                </a:lnTo>
                <a:lnTo>
                  <a:pt x="14020" y="54544"/>
                </a:lnTo>
                <a:lnTo>
                  <a:pt x="14995" y="54806"/>
                </a:lnTo>
                <a:lnTo>
                  <a:pt x="15969" y="55031"/>
                </a:lnTo>
                <a:lnTo>
                  <a:pt x="16944" y="55218"/>
                </a:lnTo>
                <a:lnTo>
                  <a:pt x="17919" y="55331"/>
                </a:lnTo>
                <a:lnTo>
                  <a:pt x="18931" y="55406"/>
                </a:lnTo>
                <a:lnTo>
                  <a:pt x="20880" y="55406"/>
                </a:lnTo>
                <a:lnTo>
                  <a:pt x="21855" y="55331"/>
                </a:lnTo>
                <a:lnTo>
                  <a:pt x="22829" y="55218"/>
                </a:lnTo>
                <a:lnTo>
                  <a:pt x="23804" y="55031"/>
                </a:lnTo>
                <a:lnTo>
                  <a:pt x="24779" y="54806"/>
                </a:lnTo>
                <a:lnTo>
                  <a:pt x="25041" y="55406"/>
                </a:lnTo>
                <a:lnTo>
                  <a:pt x="25303" y="55968"/>
                </a:lnTo>
                <a:lnTo>
                  <a:pt x="25641" y="56530"/>
                </a:lnTo>
                <a:lnTo>
                  <a:pt x="25941" y="57093"/>
                </a:lnTo>
                <a:lnTo>
                  <a:pt x="26316" y="57618"/>
                </a:lnTo>
                <a:lnTo>
                  <a:pt x="26690" y="58142"/>
                </a:lnTo>
                <a:lnTo>
                  <a:pt x="27065" y="58667"/>
                </a:lnTo>
                <a:lnTo>
                  <a:pt x="27478" y="59192"/>
                </a:lnTo>
                <a:lnTo>
                  <a:pt x="27927" y="59679"/>
                </a:lnTo>
                <a:lnTo>
                  <a:pt x="28377" y="60129"/>
                </a:lnTo>
                <a:lnTo>
                  <a:pt x="28827" y="60617"/>
                </a:lnTo>
                <a:lnTo>
                  <a:pt x="29314" y="61066"/>
                </a:lnTo>
                <a:lnTo>
                  <a:pt x="29839" y="61479"/>
                </a:lnTo>
                <a:lnTo>
                  <a:pt x="30364" y="61891"/>
                </a:lnTo>
                <a:lnTo>
                  <a:pt x="30926" y="62303"/>
                </a:lnTo>
                <a:lnTo>
                  <a:pt x="31489" y="62678"/>
                </a:lnTo>
                <a:lnTo>
                  <a:pt x="32051" y="63016"/>
                </a:lnTo>
                <a:lnTo>
                  <a:pt x="32651" y="63316"/>
                </a:lnTo>
                <a:lnTo>
                  <a:pt x="33213" y="63615"/>
                </a:lnTo>
                <a:lnTo>
                  <a:pt x="33813" y="63878"/>
                </a:lnTo>
                <a:lnTo>
                  <a:pt x="34413" y="64140"/>
                </a:lnTo>
                <a:lnTo>
                  <a:pt x="35012" y="64365"/>
                </a:lnTo>
                <a:lnTo>
                  <a:pt x="35612" y="64553"/>
                </a:lnTo>
                <a:lnTo>
                  <a:pt x="36212" y="64740"/>
                </a:lnTo>
                <a:lnTo>
                  <a:pt x="36812" y="64890"/>
                </a:lnTo>
                <a:lnTo>
                  <a:pt x="37449" y="65002"/>
                </a:lnTo>
                <a:lnTo>
                  <a:pt x="38049" y="65115"/>
                </a:lnTo>
                <a:lnTo>
                  <a:pt x="38686" y="65227"/>
                </a:lnTo>
                <a:lnTo>
                  <a:pt x="39923" y="65302"/>
                </a:lnTo>
                <a:lnTo>
                  <a:pt x="41160" y="65340"/>
                </a:lnTo>
                <a:lnTo>
                  <a:pt x="42397" y="65265"/>
                </a:lnTo>
                <a:lnTo>
                  <a:pt x="43597" y="65115"/>
                </a:lnTo>
                <a:lnTo>
                  <a:pt x="44834" y="64852"/>
                </a:lnTo>
                <a:lnTo>
                  <a:pt x="45996" y="64553"/>
                </a:lnTo>
                <a:lnTo>
                  <a:pt x="47158" y="64140"/>
                </a:lnTo>
                <a:lnTo>
                  <a:pt x="48320" y="63653"/>
                </a:lnTo>
                <a:lnTo>
                  <a:pt x="49407" y="63053"/>
                </a:lnTo>
                <a:lnTo>
                  <a:pt x="50457" y="62416"/>
                </a:lnTo>
                <a:lnTo>
                  <a:pt x="50719" y="63053"/>
                </a:lnTo>
                <a:lnTo>
                  <a:pt x="51019" y="63653"/>
                </a:lnTo>
                <a:lnTo>
                  <a:pt x="51319" y="64290"/>
                </a:lnTo>
                <a:lnTo>
                  <a:pt x="51656" y="64890"/>
                </a:lnTo>
                <a:lnTo>
                  <a:pt x="51994" y="65452"/>
                </a:lnTo>
                <a:lnTo>
                  <a:pt x="52369" y="66015"/>
                </a:lnTo>
                <a:lnTo>
                  <a:pt x="52781" y="66577"/>
                </a:lnTo>
                <a:lnTo>
                  <a:pt x="53231" y="67139"/>
                </a:lnTo>
                <a:lnTo>
                  <a:pt x="53681" y="67664"/>
                </a:lnTo>
                <a:lnTo>
                  <a:pt x="54131" y="68189"/>
                </a:lnTo>
                <a:lnTo>
                  <a:pt x="54618" y="68676"/>
                </a:lnTo>
                <a:lnTo>
                  <a:pt x="55143" y="69163"/>
                </a:lnTo>
                <a:lnTo>
                  <a:pt x="55705" y="69613"/>
                </a:lnTo>
                <a:lnTo>
                  <a:pt x="56267" y="70063"/>
                </a:lnTo>
                <a:lnTo>
                  <a:pt x="56830" y="70475"/>
                </a:lnTo>
                <a:lnTo>
                  <a:pt x="57467" y="70888"/>
                </a:lnTo>
                <a:lnTo>
                  <a:pt x="58217" y="71338"/>
                </a:lnTo>
                <a:lnTo>
                  <a:pt x="59004" y="71750"/>
                </a:lnTo>
                <a:lnTo>
                  <a:pt x="59828" y="72125"/>
                </a:lnTo>
                <a:lnTo>
                  <a:pt x="60616" y="72462"/>
                </a:lnTo>
                <a:lnTo>
                  <a:pt x="61440" y="72725"/>
                </a:lnTo>
                <a:lnTo>
                  <a:pt x="62265" y="72987"/>
                </a:lnTo>
                <a:lnTo>
                  <a:pt x="63090" y="73175"/>
                </a:lnTo>
                <a:lnTo>
                  <a:pt x="63952" y="73324"/>
                </a:lnTo>
                <a:lnTo>
                  <a:pt x="64777" y="73437"/>
                </a:lnTo>
                <a:lnTo>
                  <a:pt x="65639" y="73512"/>
                </a:lnTo>
                <a:lnTo>
                  <a:pt x="66464" y="73549"/>
                </a:lnTo>
                <a:lnTo>
                  <a:pt x="67326" y="73549"/>
                </a:lnTo>
                <a:lnTo>
                  <a:pt x="68150" y="73512"/>
                </a:lnTo>
                <a:lnTo>
                  <a:pt x="68975" y="73399"/>
                </a:lnTo>
                <a:lnTo>
                  <a:pt x="69800" y="73287"/>
                </a:lnTo>
                <a:lnTo>
                  <a:pt x="70625" y="73100"/>
                </a:lnTo>
                <a:lnTo>
                  <a:pt x="71449" y="72912"/>
                </a:lnTo>
                <a:lnTo>
                  <a:pt x="72236" y="72650"/>
                </a:lnTo>
                <a:lnTo>
                  <a:pt x="73061" y="72387"/>
                </a:lnTo>
                <a:lnTo>
                  <a:pt x="73811" y="72050"/>
                </a:lnTo>
                <a:lnTo>
                  <a:pt x="74598" y="71713"/>
                </a:lnTo>
                <a:lnTo>
                  <a:pt x="75348" y="71300"/>
                </a:lnTo>
                <a:lnTo>
                  <a:pt x="76060" y="70888"/>
                </a:lnTo>
                <a:lnTo>
                  <a:pt x="76772" y="70401"/>
                </a:lnTo>
                <a:lnTo>
                  <a:pt x="77447" y="69913"/>
                </a:lnTo>
                <a:lnTo>
                  <a:pt x="78122" y="69351"/>
                </a:lnTo>
                <a:lnTo>
                  <a:pt x="78759" y="68789"/>
                </a:lnTo>
                <a:lnTo>
                  <a:pt x="79359" y="68151"/>
                </a:lnTo>
                <a:lnTo>
                  <a:pt x="79959" y="67514"/>
                </a:lnTo>
                <a:lnTo>
                  <a:pt x="80521" y="66839"/>
                </a:lnTo>
                <a:lnTo>
                  <a:pt x="81046" y="66127"/>
                </a:lnTo>
                <a:lnTo>
                  <a:pt x="81533" y="65377"/>
                </a:lnTo>
                <a:lnTo>
                  <a:pt x="81871" y="64815"/>
                </a:lnTo>
                <a:lnTo>
                  <a:pt x="82170" y="64290"/>
                </a:lnTo>
                <a:lnTo>
                  <a:pt x="82733" y="63166"/>
                </a:lnTo>
                <a:lnTo>
                  <a:pt x="83183" y="62041"/>
                </a:lnTo>
                <a:lnTo>
                  <a:pt x="83557" y="60879"/>
                </a:lnTo>
                <a:lnTo>
                  <a:pt x="84232" y="61179"/>
                </a:lnTo>
                <a:lnTo>
                  <a:pt x="84944" y="61404"/>
                </a:lnTo>
                <a:lnTo>
                  <a:pt x="85657" y="61629"/>
                </a:lnTo>
                <a:lnTo>
                  <a:pt x="86369" y="61816"/>
                </a:lnTo>
                <a:lnTo>
                  <a:pt x="87119" y="61966"/>
                </a:lnTo>
                <a:lnTo>
                  <a:pt x="87831" y="62116"/>
                </a:lnTo>
                <a:lnTo>
                  <a:pt x="88543" y="62191"/>
                </a:lnTo>
                <a:lnTo>
                  <a:pt x="89293" y="62228"/>
                </a:lnTo>
                <a:lnTo>
                  <a:pt x="90005" y="62266"/>
                </a:lnTo>
                <a:lnTo>
                  <a:pt x="90717" y="62266"/>
                </a:lnTo>
                <a:lnTo>
                  <a:pt x="91467" y="62228"/>
                </a:lnTo>
                <a:lnTo>
                  <a:pt x="92179" y="62153"/>
                </a:lnTo>
                <a:lnTo>
                  <a:pt x="92892" y="62041"/>
                </a:lnTo>
                <a:lnTo>
                  <a:pt x="93604" y="61929"/>
                </a:lnTo>
                <a:lnTo>
                  <a:pt x="94316" y="61741"/>
                </a:lnTo>
                <a:lnTo>
                  <a:pt x="94991" y="61554"/>
                </a:lnTo>
                <a:lnTo>
                  <a:pt x="95703" y="61329"/>
                </a:lnTo>
                <a:lnTo>
                  <a:pt x="96378" y="61066"/>
                </a:lnTo>
                <a:lnTo>
                  <a:pt x="97053" y="60804"/>
                </a:lnTo>
                <a:lnTo>
                  <a:pt x="97690" y="60467"/>
                </a:lnTo>
                <a:lnTo>
                  <a:pt x="98327" y="60129"/>
                </a:lnTo>
                <a:lnTo>
                  <a:pt x="98964" y="59754"/>
                </a:lnTo>
                <a:lnTo>
                  <a:pt x="99564" y="59379"/>
                </a:lnTo>
                <a:lnTo>
                  <a:pt x="100164" y="58930"/>
                </a:lnTo>
                <a:lnTo>
                  <a:pt x="100764" y="58480"/>
                </a:lnTo>
                <a:lnTo>
                  <a:pt x="101326" y="57992"/>
                </a:lnTo>
                <a:lnTo>
                  <a:pt x="101851" y="57468"/>
                </a:lnTo>
                <a:lnTo>
                  <a:pt x="102376" y="56943"/>
                </a:lnTo>
                <a:lnTo>
                  <a:pt x="102863" y="56381"/>
                </a:lnTo>
                <a:lnTo>
                  <a:pt x="103350" y="55781"/>
                </a:lnTo>
                <a:lnTo>
                  <a:pt x="103800" y="55143"/>
                </a:lnTo>
                <a:lnTo>
                  <a:pt x="104212" y="54506"/>
                </a:lnTo>
                <a:lnTo>
                  <a:pt x="104812" y="53532"/>
                </a:lnTo>
                <a:lnTo>
                  <a:pt x="105300" y="52519"/>
                </a:lnTo>
                <a:lnTo>
                  <a:pt x="105712" y="51507"/>
                </a:lnTo>
                <a:lnTo>
                  <a:pt x="106087" y="50458"/>
                </a:lnTo>
                <a:lnTo>
                  <a:pt x="106349" y="49408"/>
                </a:lnTo>
                <a:lnTo>
                  <a:pt x="106574" y="48321"/>
                </a:lnTo>
                <a:lnTo>
                  <a:pt x="106687" y="47271"/>
                </a:lnTo>
                <a:lnTo>
                  <a:pt x="106762" y="46184"/>
                </a:lnTo>
                <a:lnTo>
                  <a:pt x="107624" y="46372"/>
                </a:lnTo>
                <a:lnTo>
                  <a:pt x="108486" y="46522"/>
                </a:lnTo>
                <a:lnTo>
                  <a:pt x="109348" y="46559"/>
                </a:lnTo>
                <a:lnTo>
                  <a:pt x="110210" y="46559"/>
                </a:lnTo>
                <a:lnTo>
                  <a:pt x="111072" y="46484"/>
                </a:lnTo>
                <a:lnTo>
                  <a:pt x="111935" y="46334"/>
                </a:lnTo>
                <a:lnTo>
                  <a:pt x="112759" y="46109"/>
                </a:lnTo>
                <a:lnTo>
                  <a:pt x="113584" y="45847"/>
                </a:lnTo>
                <a:lnTo>
                  <a:pt x="114371" y="45509"/>
                </a:lnTo>
                <a:lnTo>
                  <a:pt x="115159" y="45097"/>
                </a:lnTo>
                <a:lnTo>
                  <a:pt x="115871" y="44610"/>
                </a:lnTo>
                <a:lnTo>
                  <a:pt x="116583" y="44085"/>
                </a:lnTo>
                <a:lnTo>
                  <a:pt x="117258" y="43523"/>
                </a:lnTo>
                <a:lnTo>
                  <a:pt x="117858" y="42885"/>
                </a:lnTo>
                <a:lnTo>
                  <a:pt x="118457" y="42173"/>
                </a:lnTo>
                <a:lnTo>
                  <a:pt x="118945" y="41423"/>
                </a:lnTo>
                <a:lnTo>
                  <a:pt x="119245" y="40899"/>
                </a:lnTo>
                <a:lnTo>
                  <a:pt x="119507" y="40411"/>
                </a:lnTo>
                <a:lnTo>
                  <a:pt x="119732" y="39924"/>
                </a:lnTo>
                <a:lnTo>
                  <a:pt x="119957" y="39399"/>
                </a:lnTo>
                <a:lnTo>
                  <a:pt x="120144" y="38874"/>
                </a:lnTo>
                <a:lnTo>
                  <a:pt x="120294" y="38349"/>
                </a:lnTo>
                <a:lnTo>
                  <a:pt x="120407" y="37825"/>
                </a:lnTo>
                <a:lnTo>
                  <a:pt x="120519" y="37300"/>
                </a:lnTo>
                <a:lnTo>
                  <a:pt x="120594" y="36775"/>
                </a:lnTo>
                <a:lnTo>
                  <a:pt x="120632" y="36250"/>
                </a:lnTo>
                <a:lnTo>
                  <a:pt x="120669" y="35725"/>
                </a:lnTo>
                <a:lnTo>
                  <a:pt x="120632" y="35163"/>
                </a:lnTo>
                <a:lnTo>
                  <a:pt x="120632" y="34638"/>
                </a:lnTo>
                <a:lnTo>
                  <a:pt x="120557" y="34113"/>
                </a:lnTo>
                <a:lnTo>
                  <a:pt x="120482" y="33589"/>
                </a:lnTo>
                <a:lnTo>
                  <a:pt x="120369" y="33064"/>
                </a:lnTo>
                <a:lnTo>
                  <a:pt x="120257" y="32577"/>
                </a:lnTo>
                <a:lnTo>
                  <a:pt x="120107" y="32052"/>
                </a:lnTo>
                <a:lnTo>
                  <a:pt x="119919" y="31564"/>
                </a:lnTo>
                <a:lnTo>
                  <a:pt x="119694" y="31077"/>
                </a:lnTo>
                <a:lnTo>
                  <a:pt x="119469" y="30590"/>
                </a:lnTo>
                <a:lnTo>
                  <a:pt x="119245" y="30102"/>
                </a:lnTo>
                <a:lnTo>
                  <a:pt x="118945" y="29653"/>
                </a:lnTo>
                <a:lnTo>
                  <a:pt x="118682" y="29203"/>
                </a:lnTo>
                <a:lnTo>
                  <a:pt x="118345" y="28790"/>
                </a:lnTo>
                <a:lnTo>
                  <a:pt x="118007" y="28341"/>
                </a:lnTo>
                <a:lnTo>
                  <a:pt x="117633" y="27966"/>
                </a:lnTo>
                <a:lnTo>
                  <a:pt x="117258" y="27553"/>
                </a:lnTo>
                <a:lnTo>
                  <a:pt x="116845" y="27178"/>
                </a:lnTo>
                <a:lnTo>
                  <a:pt x="116433" y="26841"/>
                </a:lnTo>
                <a:lnTo>
                  <a:pt x="115946" y="26504"/>
                </a:lnTo>
                <a:lnTo>
                  <a:pt x="115496" y="26204"/>
                </a:lnTo>
                <a:lnTo>
                  <a:pt x="114821" y="25791"/>
                </a:lnTo>
                <a:lnTo>
                  <a:pt x="114109" y="25454"/>
                </a:lnTo>
                <a:lnTo>
                  <a:pt x="113397" y="25154"/>
                </a:lnTo>
                <a:lnTo>
                  <a:pt x="112684" y="24929"/>
                </a:lnTo>
                <a:lnTo>
                  <a:pt x="111972" y="24742"/>
                </a:lnTo>
                <a:lnTo>
                  <a:pt x="111222" y="24629"/>
                </a:lnTo>
                <a:lnTo>
                  <a:pt x="110510" y="24517"/>
                </a:lnTo>
                <a:lnTo>
                  <a:pt x="109048" y="24517"/>
                </a:lnTo>
                <a:lnTo>
                  <a:pt x="108298" y="24592"/>
                </a:lnTo>
                <a:lnTo>
                  <a:pt x="107586" y="24704"/>
                </a:lnTo>
                <a:lnTo>
                  <a:pt x="106874" y="24854"/>
                </a:lnTo>
                <a:lnTo>
                  <a:pt x="106162" y="25042"/>
                </a:lnTo>
                <a:lnTo>
                  <a:pt x="105487" y="25304"/>
                </a:lnTo>
                <a:lnTo>
                  <a:pt x="104812" y="25604"/>
                </a:lnTo>
                <a:lnTo>
                  <a:pt x="104137" y="25941"/>
                </a:lnTo>
                <a:lnTo>
                  <a:pt x="104212" y="24817"/>
                </a:lnTo>
                <a:lnTo>
                  <a:pt x="104175" y="23692"/>
                </a:lnTo>
                <a:lnTo>
                  <a:pt x="104100" y="22605"/>
                </a:lnTo>
                <a:lnTo>
                  <a:pt x="103913" y="21481"/>
                </a:lnTo>
                <a:lnTo>
                  <a:pt x="103688" y="20393"/>
                </a:lnTo>
                <a:lnTo>
                  <a:pt x="103388" y="19344"/>
                </a:lnTo>
                <a:lnTo>
                  <a:pt x="102975" y="18294"/>
                </a:lnTo>
                <a:lnTo>
                  <a:pt x="102526" y="17245"/>
                </a:lnTo>
                <a:lnTo>
                  <a:pt x="102001" y="16270"/>
                </a:lnTo>
                <a:lnTo>
                  <a:pt x="101401" y="15295"/>
                </a:lnTo>
                <a:lnTo>
                  <a:pt x="100764" y="14396"/>
                </a:lnTo>
                <a:lnTo>
                  <a:pt x="100014" y="13496"/>
                </a:lnTo>
                <a:lnTo>
                  <a:pt x="99227" y="12671"/>
                </a:lnTo>
                <a:lnTo>
                  <a:pt x="98365" y="11884"/>
                </a:lnTo>
                <a:lnTo>
                  <a:pt x="97465" y="11172"/>
                </a:lnTo>
                <a:lnTo>
                  <a:pt x="96453" y="10497"/>
                </a:lnTo>
                <a:lnTo>
                  <a:pt x="95928" y="10160"/>
                </a:lnTo>
                <a:lnTo>
                  <a:pt x="95403" y="9860"/>
                </a:lnTo>
                <a:lnTo>
                  <a:pt x="94841" y="9597"/>
                </a:lnTo>
                <a:lnTo>
                  <a:pt x="94279" y="9335"/>
                </a:lnTo>
                <a:lnTo>
                  <a:pt x="93154" y="8923"/>
                </a:lnTo>
                <a:lnTo>
                  <a:pt x="92029" y="8548"/>
                </a:lnTo>
                <a:lnTo>
                  <a:pt x="91092" y="8323"/>
                </a:lnTo>
                <a:lnTo>
                  <a:pt x="90155" y="8173"/>
                </a:lnTo>
                <a:lnTo>
                  <a:pt x="89255" y="8060"/>
                </a:lnTo>
                <a:lnTo>
                  <a:pt x="88318" y="7985"/>
                </a:lnTo>
                <a:lnTo>
                  <a:pt x="87381" y="7985"/>
                </a:lnTo>
                <a:lnTo>
                  <a:pt x="86444" y="8023"/>
                </a:lnTo>
                <a:lnTo>
                  <a:pt x="85507" y="8098"/>
                </a:lnTo>
                <a:lnTo>
                  <a:pt x="84607" y="8248"/>
                </a:lnTo>
                <a:lnTo>
                  <a:pt x="83670" y="8435"/>
                </a:lnTo>
                <a:lnTo>
                  <a:pt x="82808" y="8698"/>
                </a:lnTo>
                <a:lnTo>
                  <a:pt x="81908" y="8997"/>
                </a:lnTo>
                <a:lnTo>
                  <a:pt x="81046" y="9335"/>
                </a:lnTo>
                <a:lnTo>
                  <a:pt x="80184" y="9747"/>
                </a:lnTo>
                <a:lnTo>
                  <a:pt x="79359" y="10197"/>
                </a:lnTo>
                <a:lnTo>
                  <a:pt x="78572" y="10684"/>
                </a:lnTo>
                <a:lnTo>
                  <a:pt x="77784" y="11209"/>
                </a:lnTo>
                <a:lnTo>
                  <a:pt x="77147" y="11734"/>
                </a:lnTo>
                <a:lnTo>
                  <a:pt x="76510" y="12259"/>
                </a:lnTo>
                <a:lnTo>
                  <a:pt x="75685" y="11097"/>
                </a:lnTo>
                <a:lnTo>
                  <a:pt x="74823" y="9972"/>
                </a:lnTo>
                <a:lnTo>
                  <a:pt x="73886" y="8885"/>
                </a:lnTo>
                <a:lnTo>
                  <a:pt x="72874" y="7835"/>
                </a:lnTo>
                <a:lnTo>
                  <a:pt x="71787" y="6861"/>
                </a:lnTo>
                <a:lnTo>
                  <a:pt x="70662" y="5924"/>
                </a:lnTo>
                <a:lnTo>
                  <a:pt x="69500" y="5024"/>
                </a:lnTo>
                <a:lnTo>
                  <a:pt x="68225" y="4199"/>
                </a:lnTo>
                <a:lnTo>
                  <a:pt x="67063" y="3487"/>
                </a:lnTo>
                <a:lnTo>
                  <a:pt x="65901" y="2850"/>
                </a:lnTo>
                <a:lnTo>
                  <a:pt x="64664" y="2287"/>
                </a:lnTo>
                <a:lnTo>
                  <a:pt x="63465" y="1800"/>
                </a:lnTo>
                <a:lnTo>
                  <a:pt x="62228" y="1350"/>
                </a:lnTo>
                <a:lnTo>
                  <a:pt x="60953" y="975"/>
                </a:lnTo>
                <a:lnTo>
                  <a:pt x="59716" y="675"/>
                </a:lnTo>
                <a:lnTo>
                  <a:pt x="58441" y="413"/>
                </a:lnTo>
                <a:lnTo>
                  <a:pt x="57579" y="301"/>
                </a:lnTo>
                <a:lnTo>
                  <a:pt x="56717" y="188"/>
                </a:lnTo>
                <a:lnTo>
                  <a:pt x="55855" y="113"/>
                </a:lnTo>
                <a:lnTo>
                  <a:pt x="54993" y="38"/>
                </a:lnTo>
                <a:lnTo>
                  <a:pt x="5413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5400000" algn="bl" rotWithShape="0">
              <a:schemeClr val="accent3">
                <a:alpha val="15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0" name="Google Shape;2470;p43">
            <a:hlinkClick r:id="" action="ppaction://hlinkshowjump?jump=nextslide"/>
          </p:cNvPr>
          <p:cNvSpPr/>
          <p:nvPr/>
        </p:nvSpPr>
        <p:spPr>
          <a:xfrm rot="5400000">
            <a:off x="8169995" y="543375"/>
            <a:ext cx="207300" cy="2817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1" name="Google Shape;2471;p43"/>
          <p:cNvGrpSpPr/>
          <p:nvPr/>
        </p:nvGrpSpPr>
        <p:grpSpPr>
          <a:xfrm>
            <a:off x="8110016" y="552732"/>
            <a:ext cx="320750" cy="262985"/>
            <a:chOff x="615275" y="238125"/>
            <a:chExt cx="6389450" cy="5238750"/>
          </a:xfrm>
        </p:grpSpPr>
        <p:sp>
          <p:nvSpPr>
            <p:cNvPr id="2472" name="Google Shape;2472;p43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extrusionOk="0">
                  <a:moveTo>
                    <a:pt x="143750" y="0"/>
                  </a:moveTo>
                  <a:lnTo>
                    <a:pt x="142926" y="103"/>
                  </a:lnTo>
                  <a:lnTo>
                    <a:pt x="142205" y="412"/>
                  </a:lnTo>
                  <a:lnTo>
                    <a:pt x="141896" y="618"/>
                  </a:lnTo>
                  <a:lnTo>
                    <a:pt x="141587" y="1030"/>
                  </a:lnTo>
                  <a:lnTo>
                    <a:pt x="140970" y="1854"/>
                  </a:lnTo>
                  <a:lnTo>
                    <a:pt x="140558" y="2986"/>
                  </a:lnTo>
                  <a:lnTo>
                    <a:pt x="140146" y="4325"/>
                  </a:lnTo>
                  <a:lnTo>
                    <a:pt x="139734" y="5869"/>
                  </a:lnTo>
                  <a:lnTo>
                    <a:pt x="139425" y="7723"/>
                  </a:lnTo>
                  <a:lnTo>
                    <a:pt x="139219" y="9679"/>
                  </a:lnTo>
                  <a:lnTo>
                    <a:pt x="139116" y="11842"/>
                  </a:lnTo>
                  <a:lnTo>
                    <a:pt x="138910" y="16682"/>
                  </a:lnTo>
                  <a:lnTo>
                    <a:pt x="139013" y="21830"/>
                  </a:lnTo>
                  <a:lnTo>
                    <a:pt x="139116" y="27288"/>
                  </a:lnTo>
                  <a:lnTo>
                    <a:pt x="139425" y="32848"/>
                  </a:lnTo>
                  <a:lnTo>
                    <a:pt x="139837" y="38409"/>
                  </a:lnTo>
                  <a:lnTo>
                    <a:pt x="140249" y="43661"/>
                  </a:lnTo>
                  <a:lnTo>
                    <a:pt x="141175" y="53031"/>
                  </a:lnTo>
                  <a:lnTo>
                    <a:pt x="141896" y="59621"/>
                  </a:lnTo>
                  <a:lnTo>
                    <a:pt x="142205" y="62093"/>
                  </a:lnTo>
                  <a:lnTo>
                    <a:pt x="136439" y="59930"/>
                  </a:lnTo>
                  <a:lnTo>
                    <a:pt x="129848" y="57562"/>
                  </a:lnTo>
                  <a:lnTo>
                    <a:pt x="121302" y="54576"/>
                  </a:lnTo>
                  <a:lnTo>
                    <a:pt x="111004" y="51075"/>
                  </a:lnTo>
                  <a:lnTo>
                    <a:pt x="99575" y="47368"/>
                  </a:lnTo>
                  <a:lnTo>
                    <a:pt x="87321" y="43455"/>
                  </a:lnTo>
                  <a:lnTo>
                    <a:pt x="74552" y="39542"/>
                  </a:lnTo>
                  <a:lnTo>
                    <a:pt x="68065" y="37688"/>
                  </a:lnTo>
                  <a:lnTo>
                    <a:pt x="61681" y="35938"/>
                  </a:lnTo>
                  <a:lnTo>
                    <a:pt x="55296" y="34187"/>
                  </a:lnTo>
                  <a:lnTo>
                    <a:pt x="49015" y="32642"/>
                  </a:lnTo>
                  <a:lnTo>
                    <a:pt x="42940" y="31201"/>
                  </a:lnTo>
                  <a:lnTo>
                    <a:pt x="37070" y="29965"/>
                  </a:lnTo>
                  <a:lnTo>
                    <a:pt x="31510" y="28832"/>
                  </a:lnTo>
                  <a:lnTo>
                    <a:pt x="26155" y="27906"/>
                  </a:lnTo>
                  <a:lnTo>
                    <a:pt x="21212" y="27288"/>
                  </a:lnTo>
                  <a:lnTo>
                    <a:pt x="16682" y="26876"/>
                  </a:lnTo>
                  <a:lnTo>
                    <a:pt x="14519" y="26773"/>
                  </a:lnTo>
                  <a:lnTo>
                    <a:pt x="12563" y="26670"/>
                  </a:lnTo>
                  <a:lnTo>
                    <a:pt x="10709" y="26773"/>
                  </a:lnTo>
                  <a:lnTo>
                    <a:pt x="8959" y="26876"/>
                  </a:lnTo>
                  <a:lnTo>
                    <a:pt x="7311" y="27082"/>
                  </a:lnTo>
                  <a:lnTo>
                    <a:pt x="5869" y="27288"/>
                  </a:lnTo>
                  <a:lnTo>
                    <a:pt x="4531" y="27700"/>
                  </a:lnTo>
                  <a:lnTo>
                    <a:pt x="3398" y="28112"/>
                  </a:lnTo>
                  <a:lnTo>
                    <a:pt x="2368" y="28626"/>
                  </a:lnTo>
                  <a:lnTo>
                    <a:pt x="1545" y="29244"/>
                  </a:lnTo>
                  <a:lnTo>
                    <a:pt x="927" y="29965"/>
                  </a:lnTo>
                  <a:lnTo>
                    <a:pt x="412" y="30789"/>
                  </a:lnTo>
                  <a:lnTo>
                    <a:pt x="309" y="30995"/>
                  </a:lnTo>
                  <a:lnTo>
                    <a:pt x="309" y="31407"/>
                  </a:lnTo>
                  <a:lnTo>
                    <a:pt x="412" y="32436"/>
                  </a:lnTo>
                  <a:lnTo>
                    <a:pt x="824" y="33775"/>
                  </a:lnTo>
                  <a:lnTo>
                    <a:pt x="1339" y="35423"/>
                  </a:lnTo>
                  <a:lnTo>
                    <a:pt x="2986" y="39542"/>
                  </a:lnTo>
                  <a:lnTo>
                    <a:pt x="5149" y="44690"/>
                  </a:lnTo>
                  <a:lnTo>
                    <a:pt x="7929" y="50663"/>
                  </a:lnTo>
                  <a:lnTo>
                    <a:pt x="11018" y="57150"/>
                  </a:lnTo>
                  <a:lnTo>
                    <a:pt x="14313" y="63946"/>
                  </a:lnTo>
                  <a:lnTo>
                    <a:pt x="17814" y="70948"/>
                  </a:lnTo>
                  <a:lnTo>
                    <a:pt x="24816" y="84541"/>
                  </a:lnTo>
                  <a:lnTo>
                    <a:pt x="30892" y="96177"/>
                  </a:lnTo>
                  <a:lnTo>
                    <a:pt x="36967" y="107607"/>
                  </a:lnTo>
                  <a:lnTo>
                    <a:pt x="35114" y="110181"/>
                  </a:lnTo>
                  <a:lnTo>
                    <a:pt x="30480" y="116977"/>
                  </a:lnTo>
                  <a:lnTo>
                    <a:pt x="27494" y="121611"/>
                  </a:lnTo>
                  <a:lnTo>
                    <a:pt x="24096" y="126966"/>
                  </a:lnTo>
                  <a:lnTo>
                    <a:pt x="20492" y="132732"/>
                  </a:lnTo>
                  <a:lnTo>
                    <a:pt x="16785" y="138808"/>
                  </a:lnTo>
                  <a:lnTo>
                    <a:pt x="13180" y="144986"/>
                  </a:lnTo>
                  <a:lnTo>
                    <a:pt x="9782" y="151267"/>
                  </a:lnTo>
                  <a:lnTo>
                    <a:pt x="8135" y="154356"/>
                  </a:lnTo>
                  <a:lnTo>
                    <a:pt x="6693" y="157446"/>
                  </a:lnTo>
                  <a:lnTo>
                    <a:pt x="5252" y="160329"/>
                  </a:lnTo>
                  <a:lnTo>
                    <a:pt x="4016" y="163212"/>
                  </a:lnTo>
                  <a:lnTo>
                    <a:pt x="2883" y="165992"/>
                  </a:lnTo>
                  <a:lnTo>
                    <a:pt x="1956" y="168670"/>
                  </a:lnTo>
                  <a:lnTo>
                    <a:pt x="1133" y="171141"/>
                  </a:lnTo>
                  <a:lnTo>
                    <a:pt x="515" y="173406"/>
                  </a:lnTo>
                  <a:lnTo>
                    <a:pt x="103" y="175569"/>
                  </a:lnTo>
                  <a:lnTo>
                    <a:pt x="0" y="177525"/>
                  </a:lnTo>
                  <a:lnTo>
                    <a:pt x="0" y="178452"/>
                  </a:lnTo>
                  <a:lnTo>
                    <a:pt x="103" y="179276"/>
                  </a:lnTo>
                  <a:lnTo>
                    <a:pt x="206" y="179997"/>
                  </a:lnTo>
                  <a:lnTo>
                    <a:pt x="412" y="180718"/>
                  </a:lnTo>
                  <a:lnTo>
                    <a:pt x="721" y="181335"/>
                  </a:lnTo>
                  <a:lnTo>
                    <a:pt x="1236" y="181850"/>
                  </a:lnTo>
                  <a:lnTo>
                    <a:pt x="1854" y="182262"/>
                  </a:lnTo>
                  <a:lnTo>
                    <a:pt x="2780" y="182571"/>
                  </a:lnTo>
                  <a:lnTo>
                    <a:pt x="3810" y="182880"/>
                  </a:lnTo>
                  <a:lnTo>
                    <a:pt x="5046" y="182983"/>
                  </a:lnTo>
                  <a:lnTo>
                    <a:pt x="6384" y="183086"/>
                  </a:lnTo>
                  <a:lnTo>
                    <a:pt x="7826" y="183189"/>
                  </a:lnTo>
                  <a:lnTo>
                    <a:pt x="9473" y="183086"/>
                  </a:lnTo>
                  <a:lnTo>
                    <a:pt x="11327" y="182983"/>
                  </a:lnTo>
                  <a:lnTo>
                    <a:pt x="15240" y="182571"/>
                  </a:lnTo>
                  <a:lnTo>
                    <a:pt x="19668" y="181953"/>
                  </a:lnTo>
                  <a:lnTo>
                    <a:pt x="24610" y="181129"/>
                  </a:lnTo>
                  <a:lnTo>
                    <a:pt x="29862" y="179997"/>
                  </a:lnTo>
                  <a:lnTo>
                    <a:pt x="35423" y="178761"/>
                  </a:lnTo>
                  <a:lnTo>
                    <a:pt x="41292" y="177319"/>
                  </a:lnTo>
                  <a:lnTo>
                    <a:pt x="47367" y="175775"/>
                  </a:lnTo>
                  <a:lnTo>
                    <a:pt x="53649" y="174127"/>
                  </a:lnTo>
                  <a:lnTo>
                    <a:pt x="60033" y="172274"/>
                  </a:lnTo>
                  <a:lnTo>
                    <a:pt x="73111" y="168567"/>
                  </a:lnTo>
                  <a:lnTo>
                    <a:pt x="86085" y="164551"/>
                  </a:lnTo>
                  <a:lnTo>
                    <a:pt x="98648" y="160638"/>
                  </a:lnTo>
                  <a:lnTo>
                    <a:pt x="110284" y="156828"/>
                  </a:lnTo>
                  <a:lnTo>
                    <a:pt x="120787" y="153430"/>
                  </a:lnTo>
                  <a:lnTo>
                    <a:pt x="136336" y="148075"/>
                  </a:lnTo>
                  <a:lnTo>
                    <a:pt x="142205" y="146016"/>
                  </a:lnTo>
                  <a:lnTo>
                    <a:pt x="141896" y="148487"/>
                  </a:lnTo>
                  <a:lnTo>
                    <a:pt x="141278" y="155180"/>
                  </a:lnTo>
                  <a:lnTo>
                    <a:pt x="140352" y="164551"/>
                  </a:lnTo>
                  <a:lnTo>
                    <a:pt x="139940" y="170008"/>
                  </a:lnTo>
                  <a:lnTo>
                    <a:pt x="139631" y="175569"/>
                  </a:lnTo>
                  <a:lnTo>
                    <a:pt x="139322" y="181232"/>
                  </a:lnTo>
                  <a:lnTo>
                    <a:pt x="139219" y="186793"/>
                  </a:lnTo>
                  <a:lnTo>
                    <a:pt x="139116" y="192148"/>
                  </a:lnTo>
                  <a:lnTo>
                    <a:pt x="139322" y="196987"/>
                  </a:lnTo>
                  <a:lnTo>
                    <a:pt x="139425" y="199253"/>
                  </a:lnTo>
                  <a:lnTo>
                    <a:pt x="139631" y="201312"/>
                  </a:lnTo>
                  <a:lnTo>
                    <a:pt x="139940" y="203166"/>
                  </a:lnTo>
                  <a:lnTo>
                    <a:pt x="140249" y="204916"/>
                  </a:lnTo>
                  <a:lnTo>
                    <a:pt x="140661" y="206358"/>
                  </a:lnTo>
                  <a:lnTo>
                    <a:pt x="141072" y="207594"/>
                  </a:lnTo>
                  <a:lnTo>
                    <a:pt x="141587" y="208520"/>
                  </a:lnTo>
                  <a:lnTo>
                    <a:pt x="141896" y="208829"/>
                  </a:lnTo>
                  <a:lnTo>
                    <a:pt x="142205" y="209138"/>
                  </a:lnTo>
                  <a:lnTo>
                    <a:pt x="142720" y="209447"/>
                  </a:lnTo>
                  <a:lnTo>
                    <a:pt x="143338" y="209550"/>
                  </a:lnTo>
                  <a:lnTo>
                    <a:pt x="144059" y="209550"/>
                  </a:lnTo>
                  <a:lnTo>
                    <a:pt x="144882" y="209344"/>
                  </a:lnTo>
                  <a:lnTo>
                    <a:pt x="145912" y="209138"/>
                  </a:lnTo>
                  <a:lnTo>
                    <a:pt x="146942" y="208829"/>
                  </a:lnTo>
                  <a:lnTo>
                    <a:pt x="149516" y="207799"/>
                  </a:lnTo>
                  <a:lnTo>
                    <a:pt x="152502" y="206358"/>
                  </a:lnTo>
                  <a:lnTo>
                    <a:pt x="155901" y="204607"/>
                  </a:lnTo>
                  <a:lnTo>
                    <a:pt x="159608" y="202445"/>
                  </a:lnTo>
                  <a:lnTo>
                    <a:pt x="163623" y="199974"/>
                  </a:lnTo>
                  <a:lnTo>
                    <a:pt x="167948" y="197193"/>
                  </a:lnTo>
                  <a:lnTo>
                    <a:pt x="172376" y="194104"/>
                  </a:lnTo>
                  <a:lnTo>
                    <a:pt x="177113" y="190809"/>
                  </a:lnTo>
                  <a:lnTo>
                    <a:pt x="182056" y="187205"/>
                  </a:lnTo>
                  <a:lnTo>
                    <a:pt x="186998" y="183498"/>
                  </a:lnTo>
                  <a:lnTo>
                    <a:pt x="192147" y="179585"/>
                  </a:lnTo>
                  <a:lnTo>
                    <a:pt x="197296" y="175569"/>
                  </a:lnTo>
                  <a:lnTo>
                    <a:pt x="202444" y="171450"/>
                  </a:lnTo>
                  <a:lnTo>
                    <a:pt x="207490" y="167125"/>
                  </a:lnTo>
                  <a:lnTo>
                    <a:pt x="212638" y="162903"/>
                  </a:lnTo>
                  <a:lnTo>
                    <a:pt x="217581" y="158475"/>
                  </a:lnTo>
                  <a:lnTo>
                    <a:pt x="222318" y="154151"/>
                  </a:lnTo>
                  <a:lnTo>
                    <a:pt x="226952" y="149723"/>
                  </a:lnTo>
                  <a:lnTo>
                    <a:pt x="231379" y="145398"/>
                  </a:lnTo>
                  <a:lnTo>
                    <a:pt x="235601" y="141176"/>
                  </a:lnTo>
                  <a:lnTo>
                    <a:pt x="239411" y="137057"/>
                  </a:lnTo>
                  <a:lnTo>
                    <a:pt x="243015" y="132938"/>
                  </a:lnTo>
                  <a:lnTo>
                    <a:pt x="246208" y="129025"/>
                  </a:lnTo>
                  <a:lnTo>
                    <a:pt x="248988" y="125318"/>
                  </a:lnTo>
                  <a:lnTo>
                    <a:pt x="250223" y="123465"/>
                  </a:lnTo>
                  <a:lnTo>
                    <a:pt x="251356" y="121714"/>
                  </a:lnTo>
                  <a:lnTo>
                    <a:pt x="252283" y="120066"/>
                  </a:lnTo>
                  <a:lnTo>
                    <a:pt x="253210" y="118419"/>
                  </a:lnTo>
                  <a:lnTo>
                    <a:pt x="253930" y="116874"/>
                  </a:lnTo>
                  <a:lnTo>
                    <a:pt x="254548" y="115330"/>
                  </a:lnTo>
                  <a:lnTo>
                    <a:pt x="255063" y="113888"/>
                  </a:lnTo>
                  <a:lnTo>
                    <a:pt x="255372" y="112549"/>
                  </a:lnTo>
                  <a:lnTo>
                    <a:pt x="255578" y="111314"/>
                  </a:lnTo>
                  <a:lnTo>
                    <a:pt x="255578" y="110078"/>
                  </a:lnTo>
                  <a:lnTo>
                    <a:pt x="255475" y="108945"/>
                  </a:lnTo>
                  <a:lnTo>
                    <a:pt x="255166" y="107607"/>
                  </a:lnTo>
                  <a:lnTo>
                    <a:pt x="254857" y="106268"/>
                  </a:lnTo>
                  <a:lnTo>
                    <a:pt x="254342" y="104826"/>
                  </a:lnTo>
                  <a:lnTo>
                    <a:pt x="253622" y="103282"/>
                  </a:lnTo>
                  <a:lnTo>
                    <a:pt x="252901" y="101737"/>
                  </a:lnTo>
                  <a:lnTo>
                    <a:pt x="251974" y="99987"/>
                  </a:lnTo>
                  <a:lnTo>
                    <a:pt x="251047" y="98236"/>
                  </a:lnTo>
                  <a:lnTo>
                    <a:pt x="248679" y="94529"/>
                  </a:lnTo>
                  <a:lnTo>
                    <a:pt x="245899" y="90513"/>
                  </a:lnTo>
                  <a:lnTo>
                    <a:pt x="242809" y="86291"/>
                  </a:lnTo>
                  <a:lnTo>
                    <a:pt x="239411" y="81864"/>
                  </a:lnTo>
                  <a:lnTo>
                    <a:pt x="235601" y="77333"/>
                  </a:lnTo>
                  <a:lnTo>
                    <a:pt x="231585" y="72596"/>
                  </a:lnTo>
                  <a:lnTo>
                    <a:pt x="227364" y="67756"/>
                  </a:lnTo>
                  <a:lnTo>
                    <a:pt x="222833" y="62916"/>
                  </a:lnTo>
                  <a:lnTo>
                    <a:pt x="218199" y="58077"/>
                  </a:lnTo>
                  <a:lnTo>
                    <a:pt x="213462" y="53134"/>
                  </a:lnTo>
                  <a:lnTo>
                    <a:pt x="208623" y="48294"/>
                  </a:lnTo>
                  <a:lnTo>
                    <a:pt x="203577" y="43455"/>
                  </a:lnTo>
                  <a:lnTo>
                    <a:pt x="198634" y="38718"/>
                  </a:lnTo>
                  <a:lnTo>
                    <a:pt x="193691" y="34187"/>
                  </a:lnTo>
                  <a:lnTo>
                    <a:pt x="188646" y="29656"/>
                  </a:lnTo>
                  <a:lnTo>
                    <a:pt x="183806" y="25434"/>
                  </a:lnTo>
                  <a:lnTo>
                    <a:pt x="178966" y="21418"/>
                  </a:lnTo>
                  <a:lnTo>
                    <a:pt x="174333" y="17608"/>
                  </a:lnTo>
                  <a:lnTo>
                    <a:pt x="169802" y="14107"/>
                  </a:lnTo>
                  <a:lnTo>
                    <a:pt x="165477" y="10915"/>
                  </a:lnTo>
                  <a:lnTo>
                    <a:pt x="161461" y="8032"/>
                  </a:lnTo>
                  <a:lnTo>
                    <a:pt x="157651" y="5561"/>
                  </a:lnTo>
                  <a:lnTo>
                    <a:pt x="154150" y="3501"/>
                  </a:lnTo>
                  <a:lnTo>
                    <a:pt x="152502" y="2677"/>
                  </a:lnTo>
                  <a:lnTo>
                    <a:pt x="150958" y="1956"/>
                  </a:lnTo>
                  <a:lnTo>
                    <a:pt x="149516" y="1236"/>
                  </a:lnTo>
                  <a:lnTo>
                    <a:pt x="148178" y="721"/>
                  </a:lnTo>
                  <a:lnTo>
                    <a:pt x="146839" y="309"/>
                  </a:lnTo>
                  <a:lnTo>
                    <a:pt x="145706" y="103"/>
                  </a:lnTo>
                  <a:lnTo>
                    <a:pt x="1446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43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fill="none" extrusionOk="0">
                  <a:moveTo>
                    <a:pt x="36967" y="107607"/>
                  </a:moveTo>
                  <a:lnTo>
                    <a:pt x="36967" y="107607"/>
                  </a:lnTo>
                  <a:lnTo>
                    <a:pt x="30892" y="96177"/>
                  </a:lnTo>
                  <a:lnTo>
                    <a:pt x="24816" y="84541"/>
                  </a:lnTo>
                  <a:lnTo>
                    <a:pt x="17814" y="70948"/>
                  </a:lnTo>
                  <a:lnTo>
                    <a:pt x="14313" y="63946"/>
                  </a:lnTo>
                  <a:lnTo>
                    <a:pt x="11018" y="57150"/>
                  </a:lnTo>
                  <a:lnTo>
                    <a:pt x="7929" y="50663"/>
                  </a:lnTo>
                  <a:lnTo>
                    <a:pt x="5149" y="44690"/>
                  </a:lnTo>
                  <a:lnTo>
                    <a:pt x="2986" y="39542"/>
                  </a:lnTo>
                  <a:lnTo>
                    <a:pt x="1339" y="35423"/>
                  </a:lnTo>
                  <a:lnTo>
                    <a:pt x="824" y="33775"/>
                  </a:lnTo>
                  <a:lnTo>
                    <a:pt x="412" y="32436"/>
                  </a:lnTo>
                  <a:lnTo>
                    <a:pt x="309" y="31407"/>
                  </a:lnTo>
                  <a:lnTo>
                    <a:pt x="309" y="30995"/>
                  </a:lnTo>
                  <a:lnTo>
                    <a:pt x="412" y="30789"/>
                  </a:lnTo>
                  <a:lnTo>
                    <a:pt x="412" y="30789"/>
                  </a:lnTo>
                  <a:lnTo>
                    <a:pt x="927" y="29965"/>
                  </a:lnTo>
                  <a:lnTo>
                    <a:pt x="1545" y="29244"/>
                  </a:lnTo>
                  <a:lnTo>
                    <a:pt x="2368" y="28626"/>
                  </a:lnTo>
                  <a:lnTo>
                    <a:pt x="3398" y="28112"/>
                  </a:lnTo>
                  <a:lnTo>
                    <a:pt x="4531" y="27700"/>
                  </a:lnTo>
                  <a:lnTo>
                    <a:pt x="5869" y="27288"/>
                  </a:lnTo>
                  <a:lnTo>
                    <a:pt x="7311" y="27082"/>
                  </a:lnTo>
                  <a:lnTo>
                    <a:pt x="8959" y="26876"/>
                  </a:lnTo>
                  <a:lnTo>
                    <a:pt x="10709" y="26773"/>
                  </a:lnTo>
                  <a:lnTo>
                    <a:pt x="12563" y="26670"/>
                  </a:lnTo>
                  <a:lnTo>
                    <a:pt x="14519" y="26773"/>
                  </a:lnTo>
                  <a:lnTo>
                    <a:pt x="16682" y="26876"/>
                  </a:lnTo>
                  <a:lnTo>
                    <a:pt x="21212" y="27288"/>
                  </a:lnTo>
                  <a:lnTo>
                    <a:pt x="26155" y="27906"/>
                  </a:lnTo>
                  <a:lnTo>
                    <a:pt x="31510" y="28832"/>
                  </a:lnTo>
                  <a:lnTo>
                    <a:pt x="37070" y="29965"/>
                  </a:lnTo>
                  <a:lnTo>
                    <a:pt x="42940" y="31201"/>
                  </a:lnTo>
                  <a:lnTo>
                    <a:pt x="49015" y="32642"/>
                  </a:lnTo>
                  <a:lnTo>
                    <a:pt x="55296" y="34187"/>
                  </a:lnTo>
                  <a:lnTo>
                    <a:pt x="61681" y="35938"/>
                  </a:lnTo>
                  <a:lnTo>
                    <a:pt x="68065" y="37688"/>
                  </a:lnTo>
                  <a:lnTo>
                    <a:pt x="74552" y="39542"/>
                  </a:lnTo>
                  <a:lnTo>
                    <a:pt x="87321" y="43455"/>
                  </a:lnTo>
                  <a:lnTo>
                    <a:pt x="99575" y="47368"/>
                  </a:lnTo>
                  <a:lnTo>
                    <a:pt x="111004" y="51075"/>
                  </a:lnTo>
                  <a:lnTo>
                    <a:pt x="121302" y="54576"/>
                  </a:lnTo>
                  <a:lnTo>
                    <a:pt x="129848" y="57562"/>
                  </a:lnTo>
                  <a:lnTo>
                    <a:pt x="136439" y="59930"/>
                  </a:lnTo>
                  <a:lnTo>
                    <a:pt x="142205" y="62093"/>
                  </a:lnTo>
                  <a:lnTo>
                    <a:pt x="142205" y="62093"/>
                  </a:lnTo>
                  <a:lnTo>
                    <a:pt x="141896" y="59621"/>
                  </a:lnTo>
                  <a:lnTo>
                    <a:pt x="141175" y="53031"/>
                  </a:lnTo>
                  <a:lnTo>
                    <a:pt x="140249" y="43661"/>
                  </a:lnTo>
                  <a:lnTo>
                    <a:pt x="139837" y="38409"/>
                  </a:lnTo>
                  <a:lnTo>
                    <a:pt x="139425" y="32848"/>
                  </a:lnTo>
                  <a:lnTo>
                    <a:pt x="139116" y="27288"/>
                  </a:lnTo>
                  <a:lnTo>
                    <a:pt x="139013" y="21830"/>
                  </a:lnTo>
                  <a:lnTo>
                    <a:pt x="138910" y="16682"/>
                  </a:lnTo>
                  <a:lnTo>
                    <a:pt x="139116" y="11842"/>
                  </a:lnTo>
                  <a:lnTo>
                    <a:pt x="139219" y="9679"/>
                  </a:lnTo>
                  <a:lnTo>
                    <a:pt x="139425" y="7723"/>
                  </a:lnTo>
                  <a:lnTo>
                    <a:pt x="139734" y="5869"/>
                  </a:lnTo>
                  <a:lnTo>
                    <a:pt x="140146" y="4325"/>
                  </a:lnTo>
                  <a:lnTo>
                    <a:pt x="140558" y="2986"/>
                  </a:lnTo>
                  <a:lnTo>
                    <a:pt x="140970" y="1854"/>
                  </a:lnTo>
                  <a:lnTo>
                    <a:pt x="141587" y="1030"/>
                  </a:lnTo>
                  <a:lnTo>
                    <a:pt x="141896" y="618"/>
                  </a:lnTo>
                  <a:lnTo>
                    <a:pt x="142205" y="412"/>
                  </a:lnTo>
                  <a:lnTo>
                    <a:pt x="142205" y="412"/>
                  </a:lnTo>
                  <a:lnTo>
                    <a:pt x="142926" y="103"/>
                  </a:lnTo>
                  <a:lnTo>
                    <a:pt x="143750" y="0"/>
                  </a:lnTo>
                  <a:lnTo>
                    <a:pt x="144677" y="0"/>
                  </a:lnTo>
                  <a:lnTo>
                    <a:pt x="145706" y="103"/>
                  </a:lnTo>
                  <a:lnTo>
                    <a:pt x="146839" y="309"/>
                  </a:lnTo>
                  <a:lnTo>
                    <a:pt x="148178" y="721"/>
                  </a:lnTo>
                  <a:lnTo>
                    <a:pt x="149516" y="1236"/>
                  </a:lnTo>
                  <a:lnTo>
                    <a:pt x="150958" y="1956"/>
                  </a:lnTo>
                  <a:lnTo>
                    <a:pt x="152502" y="2677"/>
                  </a:lnTo>
                  <a:lnTo>
                    <a:pt x="154150" y="3501"/>
                  </a:lnTo>
                  <a:lnTo>
                    <a:pt x="157651" y="5561"/>
                  </a:lnTo>
                  <a:lnTo>
                    <a:pt x="161461" y="8032"/>
                  </a:lnTo>
                  <a:lnTo>
                    <a:pt x="165477" y="10915"/>
                  </a:lnTo>
                  <a:lnTo>
                    <a:pt x="169802" y="14107"/>
                  </a:lnTo>
                  <a:lnTo>
                    <a:pt x="174333" y="17608"/>
                  </a:lnTo>
                  <a:lnTo>
                    <a:pt x="178966" y="21418"/>
                  </a:lnTo>
                  <a:lnTo>
                    <a:pt x="183806" y="25434"/>
                  </a:lnTo>
                  <a:lnTo>
                    <a:pt x="188646" y="29656"/>
                  </a:lnTo>
                  <a:lnTo>
                    <a:pt x="193691" y="34187"/>
                  </a:lnTo>
                  <a:lnTo>
                    <a:pt x="198634" y="38718"/>
                  </a:lnTo>
                  <a:lnTo>
                    <a:pt x="203577" y="43455"/>
                  </a:lnTo>
                  <a:lnTo>
                    <a:pt x="208623" y="48294"/>
                  </a:lnTo>
                  <a:lnTo>
                    <a:pt x="213462" y="53134"/>
                  </a:lnTo>
                  <a:lnTo>
                    <a:pt x="218199" y="58077"/>
                  </a:lnTo>
                  <a:lnTo>
                    <a:pt x="222833" y="62916"/>
                  </a:lnTo>
                  <a:lnTo>
                    <a:pt x="227364" y="67756"/>
                  </a:lnTo>
                  <a:lnTo>
                    <a:pt x="231585" y="72596"/>
                  </a:lnTo>
                  <a:lnTo>
                    <a:pt x="235601" y="77333"/>
                  </a:lnTo>
                  <a:lnTo>
                    <a:pt x="239411" y="81864"/>
                  </a:lnTo>
                  <a:lnTo>
                    <a:pt x="242809" y="86291"/>
                  </a:lnTo>
                  <a:lnTo>
                    <a:pt x="245899" y="90513"/>
                  </a:lnTo>
                  <a:lnTo>
                    <a:pt x="248679" y="94529"/>
                  </a:lnTo>
                  <a:lnTo>
                    <a:pt x="251047" y="98236"/>
                  </a:lnTo>
                  <a:lnTo>
                    <a:pt x="251974" y="99987"/>
                  </a:lnTo>
                  <a:lnTo>
                    <a:pt x="252901" y="101737"/>
                  </a:lnTo>
                  <a:lnTo>
                    <a:pt x="253622" y="103282"/>
                  </a:lnTo>
                  <a:lnTo>
                    <a:pt x="254342" y="104826"/>
                  </a:lnTo>
                  <a:lnTo>
                    <a:pt x="254857" y="106268"/>
                  </a:lnTo>
                  <a:lnTo>
                    <a:pt x="255166" y="107607"/>
                  </a:lnTo>
                  <a:lnTo>
                    <a:pt x="255475" y="108945"/>
                  </a:lnTo>
                  <a:lnTo>
                    <a:pt x="255578" y="110078"/>
                  </a:lnTo>
                  <a:lnTo>
                    <a:pt x="255578" y="110078"/>
                  </a:lnTo>
                  <a:lnTo>
                    <a:pt x="255578" y="111314"/>
                  </a:lnTo>
                  <a:lnTo>
                    <a:pt x="255372" y="112549"/>
                  </a:lnTo>
                  <a:lnTo>
                    <a:pt x="255063" y="113888"/>
                  </a:lnTo>
                  <a:lnTo>
                    <a:pt x="254548" y="115330"/>
                  </a:lnTo>
                  <a:lnTo>
                    <a:pt x="253930" y="116874"/>
                  </a:lnTo>
                  <a:lnTo>
                    <a:pt x="253210" y="118419"/>
                  </a:lnTo>
                  <a:lnTo>
                    <a:pt x="252283" y="120066"/>
                  </a:lnTo>
                  <a:lnTo>
                    <a:pt x="251356" y="121714"/>
                  </a:lnTo>
                  <a:lnTo>
                    <a:pt x="250223" y="123465"/>
                  </a:lnTo>
                  <a:lnTo>
                    <a:pt x="248988" y="125318"/>
                  </a:lnTo>
                  <a:lnTo>
                    <a:pt x="246208" y="129025"/>
                  </a:lnTo>
                  <a:lnTo>
                    <a:pt x="243015" y="132938"/>
                  </a:lnTo>
                  <a:lnTo>
                    <a:pt x="239411" y="137057"/>
                  </a:lnTo>
                  <a:lnTo>
                    <a:pt x="235601" y="141176"/>
                  </a:lnTo>
                  <a:lnTo>
                    <a:pt x="231379" y="145398"/>
                  </a:lnTo>
                  <a:lnTo>
                    <a:pt x="226952" y="149723"/>
                  </a:lnTo>
                  <a:lnTo>
                    <a:pt x="222318" y="154151"/>
                  </a:lnTo>
                  <a:lnTo>
                    <a:pt x="217581" y="158475"/>
                  </a:lnTo>
                  <a:lnTo>
                    <a:pt x="212638" y="162903"/>
                  </a:lnTo>
                  <a:lnTo>
                    <a:pt x="207490" y="167125"/>
                  </a:lnTo>
                  <a:lnTo>
                    <a:pt x="202444" y="171450"/>
                  </a:lnTo>
                  <a:lnTo>
                    <a:pt x="197296" y="175569"/>
                  </a:lnTo>
                  <a:lnTo>
                    <a:pt x="192147" y="179585"/>
                  </a:lnTo>
                  <a:lnTo>
                    <a:pt x="186998" y="183498"/>
                  </a:lnTo>
                  <a:lnTo>
                    <a:pt x="182056" y="187205"/>
                  </a:lnTo>
                  <a:lnTo>
                    <a:pt x="177113" y="190809"/>
                  </a:lnTo>
                  <a:lnTo>
                    <a:pt x="172376" y="194104"/>
                  </a:lnTo>
                  <a:lnTo>
                    <a:pt x="167948" y="197193"/>
                  </a:lnTo>
                  <a:lnTo>
                    <a:pt x="163623" y="199974"/>
                  </a:lnTo>
                  <a:lnTo>
                    <a:pt x="159608" y="202445"/>
                  </a:lnTo>
                  <a:lnTo>
                    <a:pt x="155901" y="204607"/>
                  </a:lnTo>
                  <a:lnTo>
                    <a:pt x="152502" y="206358"/>
                  </a:lnTo>
                  <a:lnTo>
                    <a:pt x="149516" y="207799"/>
                  </a:lnTo>
                  <a:lnTo>
                    <a:pt x="146942" y="208829"/>
                  </a:lnTo>
                  <a:lnTo>
                    <a:pt x="145912" y="209138"/>
                  </a:lnTo>
                  <a:lnTo>
                    <a:pt x="144882" y="209344"/>
                  </a:lnTo>
                  <a:lnTo>
                    <a:pt x="144059" y="209550"/>
                  </a:lnTo>
                  <a:lnTo>
                    <a:pt x="143338" y="209550"/>
                  </a:lnTo>
                  <a:lnTo>
                    <a:pt x="142720" y="209447"/>
                  </a:lnTo>
                  <a:lnTo>
                    <a:pt x="142205" y="209138"/>
                  </a:lnTo>
                  <a:lnTo>
                    <a:pt x="142205" y="209138"/>
                  </a:lnTo>
                  <a:lnTo>
                    <a:pt x="141896" y="208829"/>
                  </a:lnTo>
                  <a:lnTo>
                    <a:pt x="141587" y="208520"/>
                  </a:lnTo>
                  <a:lnTo>
                    <a:pt x="141072" y="207594"/>
                  </a:lnTo>
                  <a:lnTo>
                    <a:pt x="140661" y="206358"/>
                  </a:lnTo>
                  <a:lnTo>
                    <a:pt x="140249" y="204916"/>
                  </a:lnTo>
                  <a:lnTo>
                    <a:pt x="139940" y="203166"/>
                  </a:lnTo>
                  <a:lnTo>
                    <a:pt x="139631" y="201312"/>
                  </a:lnTo>
                  <a:lnTo>
                    <a:pt x="139425" y="199253"/>
                  </a:lnTo>
                  <a:lnTo>
                    <a:pt x="139322" y="196987"/>
                  </a:lnTo>
                  <a:lnTo>
                    <a:pt x="139116" y="192148"/>
                  </a:lnTo>
                  <a:lnTo>
                    <a:pt x="139219" y="186793"/>
                  </a:lnTo>
                  <a:lnTo>
                    <a:pt x="139322" y="181232"/>
                  </a:lnTo>
                  <a:lnTo>
                    <a:pt x="139631" y="175569"/>
                  </a:lnTo>
                  <a:lnTo>
                    <a:pt x="139940" y="170008"/>
                  </a:lnTo>
                  <a:lnTo>
                    <a:pt x="140352" y="164551"/>
                  </a:lnTo>
                  <a:lnTo>
                    <a:pt x="141278" y="155180"/>
                  </a:lnTo>
                  <a:lnTo>
                    <a:pt x="141896" y="148487"/>
                  </a:lnTo>
                  <a:lnTo>
                    <a:pt x="142205" y="146016"/>
                  </a:lnTo>
                  <a:lnTo>
                    <a:pt x="142205" y="146016"/>
                  </a:lnTo>
                  <a:lnTo>
                    <a:pt x="136336" y="148075"/>
                  </a:lnTo>
                  <a:lnTo>
                    <a:pt x="120787" y="153430"/>
                  </a:lnTo>
                  <a:lnTo>
                    <a:pt x="110284" y="156828"/>
                  </a:lnTo>
                  <a:lnTo>
                    <a:pt x="98648" y="160638"/>
                  </a:lnTo>
                  <a:lnTo>
                    <a:pt x="86085" y="164551"/>
                  </a:lnTo>
                  <a:lnTo>
                    <a:pt x="73111" y="168567"/>
                  </a:lnTo>
                  <a:lnTo>
                    <a:pt x="60033" y="172274"/>
                  </a:lnTo>
                  <a:lnTo>
                    <a:pt x="53649" y="174127"/>
                  </a:lnTo>
                  <a:lnTo>
                    <a:pt x="47367" y="175775"/>
                  </a:lnTo>
                  <a:lnTo>
                    <a:pt x="41292" y="177319"/>
                  </a:lnTo>
                  <a:lnTo>
                    <a:pt x="35423" y="178761"/>
                  </a:lnTo>
                  <a:lnTo>
                    <a:pt x="29862" y="179997"/>
                  </a:lnTo>
                  <a:lnTo>
                    <a:pt x="24610" y="181129"/>
                  </a:lnTo>
                  <a:lnTo>
                    <a:pt x="19668" y="181953"/>
                  </a:lnTo>
                  <a:lnTo>
                    <a:pt x="15240" y="182571"/>
                  </a:lnTo>
                  <a:lnTo>
                    <a:pt x="11327" y="182983"/>
                  </a:lnTo>
                  <a:lnTo>
                    <a:pt x="9473" y="183086"/>
                  </a:lnTo>
                  <a:lnTo>
                    <a:pt x="7826" y="183189"/>
                  </a:lnTo>
                  <a:lnTo>
                    <a:pt x="6384" y="183086"/>
                  </a:lnTo>
                  <a:lnTo>
                    <a:pt x="5046" y="182983"/>
                  </a:lnTo>
                  <a:lnTo>
                    <a:pt x="3810" y="182880"/>
                  </a:lnTo>
                  <a:lnTo>
                    <a:pt x="2780" y="182571"/>
                  </a:lnTo>
                  <a:lnTo>
                    <a:pt x="1854" y="182262"/>
                  </a:lnTo>
                  <a:lnTo>
                    <a:pt x="1236" y="181850"/>
                  </a:lnTo>
                  <a:lnTo>
                    <a:pt x="721" y="181335"/>
                  </a:lnTo>
                  <a:lnTo>
                    <a:pt x="412" y="180718"/>
                  </a:lnTo>
                  <a:lnTo>
                    <a:pt x="412" y="180718"/>
                  </a:lnTo>
                  <a:lnTo>
                    <a:pt x="206" y="179997"/>
                  </a:lnTo>
                  <a:lnTo>
                    <a:pt x="103" y="179276"/>
                  </a:lnTo>
                  <a:lnTo>
                    <a:pt x="0" y="178452"/>
                  </a:lnTo>
                  <a:lnTo>
                    <a:pt x="0" y="177525"/>
                  </a:lnTo>
                  <a:lnTo>
                    <a:pt x="103" y="175569"/>
                  </a:lnTo>
                  <a:lnTo>
                    <a:pt x="515" y="173406"/>
                  </a:lnTo>
                  <a:lnTo>
                    <a:pt x="1133" y="171141"/>
                  </a:lnTo>
                  <a:lnTo>
                    <a:pt x="1956" y="168670"/>
                  </a:lnTo>
                  <a:lnTo>
                    <a:pt x="2883" y="165992"/>
                  </a:lnTo>
                  <a:lnTo>
                    <a:pt x="4016" y="163212"/>
                  </a:lnTo>
                  <a:lnTo>
                    <a:pt x="5252" y="160329"/>
                  </a:lnTo>
                  <a:lnTo>
                    <a:pt x="6693" y="157446"/>
                  </a:lnTo>
                  <a:lnTo>
                    <a:pt x="8135" y="154356"/>
                  </a:lnTo>
                  <a:lnTo>
                    <a:pt x="9782" y="151267"/>
                  </a:lnTo>
                  <a:lnTo>
                    <a:pt x="13180" y="144986"/>
                  </a:lnTo>
                  <a:lnTo>
                    <a:pt x="16785" y="138808"/>
                  </a:lnTo>
                  <a:lnTo>
                    <a:pt x="20492" y="132732"/>
                  </a:lnTo>
                  <a:lnTo>
                    <a:pt x="24096" y="126966"/>
                  </a:lnTo>
                  <a:lnTo>
                    <a:pt x="27494" y="121611"/>
                  </a:lnTo>
                  <a:lnTo>
                    <a:pt x="30480" y="116977"/>
                  </a:lnTo>
                  <a:lnTo>
                    <a:pt x="35114" y="110181"/>
                  </a:lnTo>
                  <a:lnTo>
                    <a:pt x="36967" y="1076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43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extrusionOk="0">
                  <a:moveTo>
                    <a:pt x="8135" y="0"/>
                  </a:move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99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43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fill="none" extrusionOk="0">
                  <a:moveTo>
                    <a:pt x="9165" y="0"/>
                  </a:moveTo>
                  <a:lnTo>
                    <a:pt x="9165" y="0"/>
                  </a:lnTo>
                  <a:lnTo>
                    <a:pt x="8135" y="0"/>
                  </a:ln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3031" y="61166"/>
                  </a:lnTo>
                  <a:lnTo>
                    <a:pt x="53031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10709" y="309"/>
                  </a:lnTo>
                  <a:lnTo>
                    <a:pt x="9989" y="0"/>
                  </a:lnTo>
                  <a:lnTo>
                    <a:pt x="91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43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extrusionOk="0">
                  <a:moveTo>
                    <a:pt x="7723" y="0"/>
                  </a:move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43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fill="none" extrusionOk="0">
                  <a:moveTo>
                    <a:pt x="8444" y="0"/>
                  </a:moveTo>
                  <a:lnTo>
                    <a:pt x="8444" y="0"/>
                  </a:lnTo>
                  <a:lnTo>
                    <a:pt x="7723" y="0"/>
                  </a:ln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78" name="Google Shape;2478;p43">
            <a:hlinkClick r:id="" action="ppaction://hlinkshowjump?jump=nextslide"/>
          </p:cNvPr>
          <p:cNvSpPr/>
          <p:nvPr/>
        </p:nvSpPr>
        <p:spPr>
          <a:xfrm rot="-5400000" flipH="1">
            <a:off x="766688" y="530150"/>
            <a:ext cx="207300" cy="2817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9" name="Google Shape;2479;p43"/>
          <p:cNvGrpSpPr/>
          <p:nvPr/>
        </p:nvGrpSpPr>
        <p:grpSpPr>
          <a:xfrm flipH="1">
            <a:off x="713216" y="539507"/>
            <a:ext cx="320750" cy="262985"/>
            <a:chOff x="615275" y="238125"/>
            <a:chExt cx="6389450" cy="5238750"/>
          </a:xfrm>
        </p:grpSpPr>
        <p:sp>
          <p:nvSpPr>
            <p:cNvPr id="2480" name="Google Shape;2480;p43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extrusionOk="0">
                  <a:moveTo>
                    <a:pt x="143750" y="0"/>
                  </a:moveTo>
                  <a:lnTo>
                    <a:pt x="142926" y="103"/>
                  </a:lnTo>
                  <a:lnTo>
                    <a:pt x="142205" y="412"/>
                  </a:lnTo>
                  <a:lnTo>
                    <a:pt x="141896" y="618"/>
                  </a:lnTo>
                  <a:lnTo>
                    <a:pt x="141587" y="1030"/>
                  </a:lnTo>
                  <a:lnTo>
                    <a:pt x="140970" y="1854"/>
                  </a:lnTo>
                  <a:lnTo>
                    <a:pt x="140558" y="2986"/>
                  </a:lnTo>
                  <a:lnTo>
                    <a:pt x="140146" y="4325"/>
                  </a:lnTo>
                  <a:lnTo>
                    <a:pt x="139734" y="5869"/>
                  </a:lnTo>
                  <a:lnTo>
                    <a:pt x="139425" y="7723"/>
                  </a:lnTo>
                  <a:lnTo>
                    <a:pt x="139219" y="9679"/>
                  </a:lnTo>
                  <a:lnTo>
                    <a:pt x="139116" y="11842"/>
                  </a:lnTo>
                  <a:lnTo>
                    <a:pt x="138910" y="16682"/>
                  </a:lnTo>
                  <a:lnTo>
                    <a:pt x="139013" y="21830"/>
                  </a:lnTo>
                  <a:lnTo>
                    <a:pt x="139116" y="27288"/>
                  </a:lnTo>
                  <a:lnTo>
                    <a:pt x="139425" y="32848"/>
                  </a:lnTo>
                  <a:lnTo>
                    <a:pt x="139837" y="38409"/>
                  </a:lnTo>
                  <a:lnTo>
                    <a:pt x="140249" y="43661"/>
                  </a:lnTo>
                  <a:lnTo>
                    <a:pt x="141175" y="53031"/>
                  </a:lnTo>
                  <a:lnTo>
                    <a:pt x="141896" y="59621"/>
                  </a:lnTo>
                  <a:lnTo>
                    <a:pt x="142205" y="62093"/>
                  </a:lnTo>
                  <a:lnTo>
                    <a:pt x="136439" y="59930"/>
                  </a:lnTo>
                  <a:lnTo>
                    <a:pt x="129848" y="57562"/>
                  </a:lnTo>
                  <a:lnTo>
                    <a:pt x="121302" y="54576"/>
                  </a:lnTo>
                  <a:lnTo>
                    <a:pt x="111004" y="51075"/>
                  </a:lnTo>
                  <a:lnTo>
                    <a:pt x="99575" y="47368"/>
                  </a:lnTo>
                  <a:lnTo>
                    <a:pt x="87321" y="43455"/>
                  </a:lnTo>
                  <a:lnTo>
                    <a:pt x="74552" y="39542"/>
                  </a:lnTo>
                  <a:lnTo>
                    <a:pt x="68065" y="37688"/>
                  </a:lnTo>
                  <a:lnTo>
                    <a:pt x="61681" y="35938"/>
                  </a:lnTo>
                  <a:lnTo>
                    <a:pt x="55296" y="34187"/>
                  </a:lnTo>
                  <a:lnTo>
                    <a:pt x="49015" y="32642"/>
                  </a:lnTo>
                  <a:lnTo>
                    <a:pt x="42940" y="31201"/>
                  </a:lnTo>
                  <a:lnTo>
                    <a:pt x="37070" y="29965"/>
                  </a:lnTo>
                  <a:lnTo>
                    <a:pt x="31510" y="28832"/>
                  </a:lnTo>
                  <a:lnTo>
                    <a:pt x="26155" y="27906"/>
                  </a:lnTo>
                  <a:lnTo>
                    <a:pt x="21212" y="27288"/>
                  </a:lnTo>
                  <a:lnTo>
                    <a:pt x="16682" y="26876"/>
                  </a:lnTo>
                  <a:lnTo>
                    <a:pt x="14519" y="26773"/>
                  </a:lnTo>
                  <a:lnTo>
                    <a:pt x="12563" y="26670"/>
                  </a:lnTo>
                  <a:lnTo>
                    <a:pt x="10709" y="26773"/>
                  </a:lnTo>
                  <a:lnTo>
                    <a:pt x="8959" y="26876"/>
                  </a:lnTo>
                  <a:lnTo>
                    <a:pt x="7311" y="27082"/>
                  </a:lnTo>
                  <a:lnTo>
                    <a:pt x="5869" y="27288"/>
                  </a:lnTo>
                  <a:lnTo>
                    <a:pt x="4531" y="27700"/>
                  </a:lnTo>
                  <a:lnTo>
                    <a:pt x="3398" y="28112"/>
                  </a:lnTo>
                  <a:lnTo>
                    <a:pt x="2368" y="28626"/>
                  </a:lnTo>
                  <a:lnTo>
                    <a:pt x="1545" y="29244"/>
                  </a:lnTo>
                  <a:lnTo>
                    <a:pt x="927" y="29965"/>
                  </a:lnTo>
                  <a:lnTo>
                    <a:pt x="412" y="30789"/>
                  </a:lnTo>
                  <a:lnTo>
                    <a:pt x="309" y="30995"/>
                  </a:lnTo>
                  <a:lnTo>
                    <a:pt x="309" y="31407"/>
                  </a:lnTo>
                  <a:lnTo>
                    <a:pt x="412" y="32436"/>
                  </a:lnTo>
                  <a:lnTo>
                    <a:pt x="824" y="33775"/>
                  </a:lnTo>
                  <a:lnTo>
                    <a:pt x="1339" y="35423"/>
                  </a:lnTo>
                  <a:lnTo>
                    <a:pt x="2986" y="39542"/>
                  </a:lnTo>
                  <a:lnTo>
                    <a:pt x="5149" y="44690"/>
                  </a:lnTo>
                  <a:lnTo>
                    <a:pt x="7929" y="50663"/>
                  </a:lnTo>
                  <a:lnTo>
                    <a:pt x="11018" y="57150"/>
                  </a:lnTo>
                  <a:lnTo>
                    <a:pt x="14313" y="63946"/>
                  </a:lnTo>
                  <a:lnTo>
                    <a:pt x="17814" y="70948"/>
                  </a:lnTo>
                  <a:lnTo>
                    <a:pt x="24816" y="84541"/>
                  </a:lnTo>
                  <a:lnTo>
                    <a:pt x="30892" y="96177"/>
                  </a:lnTo>
                  <a:lnTo>
                    <a:pt x="36967" y="107607"/>
                  </a:lnTo>
                  <a:lnTo>
                    <a:pt x="35114" y="110181"/>
                  </a:lnTo>
                  <a:lnTo>
                    <a:pt x="30480" y="116977"/>
                  </a:lnTo>
                  <a:lnTo>
                    <a:pt x="27494" y="121611"/>
                  </a:lnTo>
                  <a:lnTo>
                    <a:pt x="24096" y="126966"/>
                  </a:lnTo>
                  <a:lnTo>
                    <a:pt x="20492" y="132732"/>
                  </a:lnTo>
                  <a:lnTo>
                    <a:pt x="16785" y="138808"/>
                  </a:lnTo>
                  <a:lnTo>
                    <a:pt x="13180" y="144986"/>
                  </a:lnTo>
                  <a:lnTo>
                    <a:pt x="9782" y="151267"/>
                  </a:lnTo>
                  <a:lnTo>
                    <a:pt x="8135" y="154356"/>
                  </a:lnTo>
                  <a:lnTo>
                    <a:pt x="6693" y="157446"/>
                  </a:lnTo>
                  <a:lnTo>
                    <a:pt x="5252" y="160329"/>
                  </a:lnTo>
                  <a:lnTo>
                    <a:pt x="4016" y="163212"/>
                  </a:lnTo>
                  <a:lnTo>
                    <a:pt x="2883" y="165992"/>
                  </a:lnTo>
                  <a:lnTo>
                    <a:pt x="1956" y="168670"/>
                  </a:lnTo>
                  <a:lnTo>
                    <a:pt x="1133" y="171141"/>
                  </a:lnTo>
                  <a:lnTo>
                    <a:pt x="515" y="173406"/>
                  </a:lnTo>
                  <a:lnTo>
                    <a:pt x="103" y="175569"/>
                  </a:lnTo>
                  <a:lnTo>
                    <a:pt x="0" y="177525"/>
                  </a:lnTo>
                  <a:lnTo>
                    <a:pt x="0" y="178452"/>
                  </a:lnTo>
                  <a:lnTo>
                    <a:pt x="103" y="179276"/>
                  </a:lnTo>
                  <a:lnTo>
                    <a:pt x="206" y="179997"/>
                  </a:lnTo>
                  <a:lnTo>
                    <a:pt x="412" y="180718"/>
                  </a:lnTo>
                  <a:lnTo>
                    <a:pt x="721" y="181335"/>
                  </a:lnTo>
                  <a:lnTo>
                    <a:pt x="1236" y="181850"/>
                  </a:lnTo>
                  <a:lnTo>
                    <a:pt x="1854" y="182262"/>
                  </a:lnTo>
                  <a:lnTo>
                    <a:pt x="2780" y="182571"/>
                  </a:lnTo>
                  <a:lnTo>
                    <a:pt x="3810" y="182880"/>
                  </a:lnTo>
                  <a:lnTo>
                    <a:pt x="5046" y="182983"/>
                  </a:lnTo>
                  <a:lnTo>
                    <a:pt x="6384" y="183086"/>
                  </a:lnTo>
                  <a:lnTo>
                    <a:pt x="7826" y="183189"/>
                  </a:lnTo>
                  <a:lnTo>
                    <a:pt x="9473" y="183086"/>
                  </a:lnTo>
                  <a:lnTo>
                    <a:pt x="11327" y="182983"/>
                  </a:lnTo>
                  <a:lnTo>
                    <a:pt x="15240" y="182571"/>
                  </a:lnTo>
                  <a:lnTo>
                    <a:pt x="19668" y="181953"/>
                  </a:lnTo>
                  <a:lnTo>
                    <a:pt x="24610" y="181129"/>
                  </a:lnTo>
                  <a:lnTo>
                    <a:pt x="29862" y="179997"/>
                  </a:lnTo>
                  <a:lnTo>
                    <a:pt x="35423" y="178761"/>
                  </a:lnTo>
                  <a:lnTo>
                    <a:pt x="41292" y="177319"/>
                  </a:lnTo>
                  <a:lnTo>
                    <a:pt x="47367" y="175775"/>
                  </a:lnTo>
                  <a:lnTo>
                    <a:pt x="53649" y="174127"/>
                  </a:lnTo>
                  <a:lnTo>
                    <a:pt x="60033" y="172274"/>
                  </a:lnTo>
                  <a:lnTo>
                    <a:pt x="73111" y="168567"/>
                  </a:lnTo>
                  <a:lnTo>
                    <a:pt x="86085" y="164551"/>
                  </a:lnTo>
                  <a:lnTo>
                    <a:pt x="98648" y="160638"/>
                  </a:lnTo>
                  <a:lnTo>
                    <a:pt x="110284" y="156828"/>
                  </a:lnTo>
                  <a:lnTo>
                    <a:pt x="120787" y="153430"/>
                  </a:lnTo>
                  <a:lnTo>
                    <a:pt x="136336" y="148075"/>
                  </a:lnTo>
                  <a:lnTo>
                    <a:pt x="142205" y="146016"/>
                  </a:lnTo>
                  <a:lnTo>
                    <a:pt x="141896" y="148487"/>
                  </a:lnTo>
                  <a:lnTo>
                    <a:pt x="141278" y="155180"/>
                  </a:lnTo>
                  <a:lnTo>
                    <a:pt x="140352" y="164551"/>
                  </a:lnTo>
                  <a:lnTo>
                    <a:pt x="139940" y="170008"/>
                  </a:lnTo>
                  <a:lnTo>
                    <a:pt x="139631" y="175569"/>
                  </a:lnTo>
                  <a:lnTo>
                    <a:pt x="139322" y="181232"/>
                  </a:lnTo>
                  <a:lnTo>
                    <a:pt x="139219" y="186793"/>
                  </a:lnTo>
                  <a:lnTo>
                    <a:pt x="139116" y="192148"/>
                  </a:lnTo>
                  <a:lnTo>
                    <a:pt x="139322" y="196987"/>
                  </a:lnTo>
                  <a:lnTo>
                    <a:pt x="139425" y="199253"/>
                  </a:lnTo>
                  <a:lnTo>
                    <a:pt x="139631" y="201312"/>
                  </a:lnTo>
                  <a:lnTo>
                    <a:pt x="139940" y="203166"/>
                  </a:lnTo>
                  <a:lnTo>
                    <a:pt x="140249" y="204916"/>
                  </a:lnTo>
                  <a:lnTo>
                    <a:pt x="140661" y="206358"/>
                  </a:lnTo>
                  <a:lnTo>
                    <a:pt x="141072" y="207594"/>
                  </a:lnTo>
                  <a:lnTo>
                    <a:pt x="141587" y="208520"/>
                  </a:lnTo>
                  <a:lnTo>
                    <a:pt x="141896" y="208829"/>
                  </a:lnTo>
                  <a:lnTo>
                    <a:pt x="142205" y="209138"/>
                  </a:lnTo>
                  <a:lnTo>
                    <a:pt x="142720" y="209447"/>
                  </a:lnTo>
                  <a:lnTo>
                    <a:pt x="143338" y="209550"/>
                  </a:lnTo>
                  <a:lnTo>
                    <a:pt x="144059" y="209550"/>
                  </a:lnTo>
                  <a:lnTo>
                    <a:pt x="144882" y="209344"/>
                  </a:lnTo>
                  <a:lnTo>
                    <a:pt x="145912" y="209138"/>
                  </a:lnTo>
                  <a:lnTo>
                    <a:pt x="146942" y="208829"/>
                  </a:lnTo>
                  <a:lnTo>
                    <a:pt x="149516" y="207799"/>
                  </a:lnTo>
                  <a:lnTo>
                    <a:pt x="152502" y="206358"/>
                  </a:lnTo>
                  <a:lnTo>
                    <a:pt x="155901" y="204607"/>
                  </a:lnTo>
                  <a:lnTo>
                    <a:pt x="159608" y="202445"/>
                  </a:lnTo>
                  <a:lnTo>
                    <a:pt x="163623" y="199974"/>
                  </a:lnTo>
                  <a:lnTo>
                    <a:pt x="167948" y="197193"/>
                  </a:lnTo>
                  <a:lnTo>
                    <a:pt x="172376" y="194104"/>
                  </a:lnTo>
                  <a:lnTo>
                    <a:pt x="177113" y="190809"/>
                  </a:lnTo>
                  <a:lnTo>
                    <a:pt x="182056" y="187205"/>
                  </a:lnTo>
                  <a:lnTo>
                    <a:pt x="186998" y="183498"/>
                  </a:lnTo>
                  <a:lnTo>
                    <a:pt x="192147" y="179585"/>
                  </a:lnTo>
                  <a:lnTo>
                    <a:pt x="197296" y="175569"/>
                  </a:lnTo>
                  <a:lnTo>
                    <a:pt x="202444" y="171450"/>
                  </a:lnTo>
                  <a:lnTo>
                    <a:pt x="207490" y="167125"/>
                  </a:lnTo>
                  <a:lnTo>
                    <a:pt x="212638" y="162903"/>
                  </a:lnTo>
                  <a:lnTo>
                    <a:pt x="217581" y="158475"/>
                  </a:lnTo>
                  <a:lnTo>
                    <a:pt x="222318" y="154151"/>
                  </a:lnTo>
                  <a:lnTo>
                    <a:pt x="226952" y="149723"/>
                  </a:lnTo>
                  <a:lnTo>
                    <a:pt x="231379" y="145398"/>
                  </a:lnTo>
                  <a:lnTo>
                    <a:pt x="235601" y="141176"/>
                  </a:lnTo>
                  <a:lnTo>
                    <a:pt x="239411" y="137057"/>
                  </a:lnTo>
                  <a:lnTo>
                    <a:pt x="243015" y="132938"/>
                  </a:lnTo>
                  <a:lnTo>
                    <a:pt x="246208" y="129025"/>
                  </a:lnTo>
                  <a:lnTo>
                    <a:pt x="248988" y="125318"/>
                  </a:lnTo>
                  <a:lnTo>
                    <a:pt x="250223" y="123465"/>
                  </a:lnTo>
                  <a:lnTo>
                    <a:pt x="251356" y="121714"/>
                  </a:lnTo>
                  <a:lnTo>
                    <a:pt x="252283" y="120066"/>
                  </a:lnTo>
                  <a:lnTo>
                    <a:pt x="253210" y="118419"/>
                  </a:lnTo>
                  <a:lnTo>
                    <a:pt x="253930" y="116874"/>
                  </a:lnTo>
                  <a:lnTo>
                    <a:pt x="254548" y="115330"/>
                  </a:lnTo>
                  <a:lnTo>
                    <a:pt x="255063" y="113888"/>
                  </a:lnTo>
                  <a:lnTo>
                    <a:pt x="255372" y="112549"/>
                  </a:lnTo>
                  <a:lnTo>
                    <a:pt x="255578" y="111314"/>
                  </a:lnTo>
                  <a:lnTo>
                    <a:pt x="255578" y="110078"/>
                  </a:lnTo>
                  <a:lnTo>
                    <a:pt x="255475" y="108945"/>
                  </a:lnTo>
                  <a:lnTo>
                    <a:pt x="255166" y="107607"/>
                  </a:lnTo>
                  <a:lnTo>
                    <a:pt x="254857" y="106268"/>
                  </a:lnTo>
                  <a:lnTo>
                    <a:pt x="254342" y="104826"/>
                  </a:lnTo>
                  <a:lnTo>
                    <a:pt x="253622" y="103282"/>
                  </a:lnTo>
                  <a:lnTo>
                    <a:pt x="252901" y="101737"/>
                  </a:lnTo>
                  <a:lnTo>
                    <a:pt x="251974" y="99987"/>
                  </a:lnTo>
                  <a:lnTo>
                    <a:pt x="251047" y="98236"/>
                  </a:lnTo>
                  <a:lnTo>
                    <a:pt x="248679" y="94529"/>
                  </a:lnTo>
                  <a:lnTo>
                    <a:pt x="245899" y="90513"/>
                  </a:lnTo>
                  <a:lnTo>
                    <a:pt x="242809" y="86291"/>
                  </a:lnTo>
                  <a:lnTo>
                    <a:pt x="239411" y="81864"/>
                  </a:lnTo>
                  <a:lnTo>
                    <a:pt x="235601" y="77333"/>
                  </a:lnTo>
                  <a:lnTo>
                    <a:pt x="231585" y="72596"/>
                  </a:lnTo>
                  <a:lnTo>
                    <a:pt x="227364" y="67756"/>
                  </a:lnTo>
                  <a:lnTo>
                    <a:pt x="222833" y="62916"/>
                  </a:lnTo>
                  <a:lnTo>
                    <a:pt x="218199" y="58077"/>
                  </a:lnTo>
                  <a:lnTo>
                    <a:pt x="213462" y="53134"/>
                  </a:lnTo>
                  <a:lnTo>
                    <a:pt x="208623" y="48294"/>
                  </a:lnTo>
                  <a:lnTo>
                    <a:pt x="203577" y="43455"/>
                  </a:lnTo>
                  <a:lnTo>
                    <a:pt x="198634" y="38718"/>
                  </a:lnTo>
                  <a:lnTo>
                    <a:pt x="193691" y="34187"/>
                  </a:lnTo>
                  <a:lnTo>
                    <a:pt x="188646" y="29656"/>
                  </a:lnTo>
                  <a:lnTo>
                    <a:pt x="183806" y="25434"/>
                  </a:lnTo>
                  <a:lnTo>
                    <a:pt x="178966" y="21418"/>
                  </a:lnTo>
                  <a:lnTo>
                    <a:pt x="174333" y="17608"/>
                  </a:lnTo>
                  <a:lnTo>
                    <a:pt x="169802" y="14107"/>
                  </a:lnTo>
                  <a:lnTo>
                    <a:pt x="165477" y="10915"/>
                  </a:lnTo>
                  <a:lnTo>
                    <a:pt x="161461" y="8032"/>
                  </a:lnTo>
                  <a:lnTo>
                    <a:pt x="157651" y="5561"/>
                  </a:lnTo>
                  <a:lnTo>
                    <a:pt x="154150" y="3501"/>
                  </a:lnTo>
                  <a:lnTo>
                    <a:pt x="152502" y="2677"/>
                  </a:lnTo>
                  <a:lnTo>
                    <a:pt x="150958" y="1956"/>
                  </a:lnTo>
                  <a:lnTo>
                    <a:pt x="149516" y="1236"/>
                  </a:lnTo>
                  <a:lnTo>
                    <a:pt x="148178" y="721"/>
                  </a:lnTo>
                  <a:lnTo>
                    <a:pt x="146839" y="309"/>
                  </a:lnTo>
                  <a:lnTo>
                    <a:pt x="145706" y="103"/>
                  </a:lnTo>
                  <a:lnTo>
                    <a:pt x="1446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43"/>
            <p:cNvSpPr/>
            <p:nvPr/>
          </p:nvSpPr>
          <p:spPr>
            <a:xfrm>
              <a:off x="615275" y="238125"/>
              <a:ext cx="6389450" cy="5238750"/>
            </a:xfrm>
            <a:custGeom>
              <a:avLst/>
              <a:gdLst/>
              <a:ahLst/>
              <a:cxnLst/>
              <a:rect l="l" t="t" r="r" b="b"/>
              <a:pathLst>
                <a:path w="255578" h="209550" fill="none" extrusionOk="0">
                  <a:moveTo>
                    <a:pt x="36967" y="107607"/>
                  </a:moveTo>
                  <a:lnTo>
                    <a:pt x="36967" y="107607"/>
                  </a:lnTo>
                  <a:lnTo>
                    <a:pt x="30892" y="96177"/>
                  </a:lnTo>
                  <a:lnTo>
                    <a:pt x="24816" y="84541"/>
                  </a:lnTo>
                  <a:lnTo>
                    <a:pt x="17814" y="70948"/>
                  </a:lnTo>
                  <a:lnTo>
                    <a:pt x="14313" y="63946"/>
                  </a:lnTo>
                  <a:lnTo>
                    <a:pt x="11018" y="57150"/>
                  </a:lnTo>
                  <a:lnTo>
                    <a:pt x="7929" y="50663"/>
                  </a:lnTo>
                  <a:lnTo>
                    <a:pt x="5149" y="44690"/>
                  </a:lnTo>
                  <a:lnTo>
                    <a:pt x="2986" y="39542"/>
                  </a:lnTo>
                  <a:lnTo>
                    <a:pt x="1339" y="35423"/>
                  </a:lnTo>
                  <a:lnTo>
                    <a:pt x="824" y="33775"/>
                  </a:lnTo>
                  <a:lnTo>
                    <a:pt x="412" y="32436"/>
                  </a:lnTo>
                  <a:lnTo>
                    <a:pt x="309" y="31407"/>
                  </a:lnTo>
                  <a:lnTo>
                    <a:pt x="309" y="30995"/>
                  </a:lnTo>
                  <a:lnTo>
                    <a:pt x="412" y="30789"/>
                  </a:lnTo>
                  <a:lnTo>
                    <a:pt x="412" y="30789"/>
                  </a:lnTo>
                  <a:lnTo>
                    <a:pt x="927" y="29965"/>
                  </a:lnTo>
                  <a:lnTo>
                    <a:pt x="1545" y="29244"/>
                  </a:lnTo>
                  <a:lnTo>
                    <a:pt x="2368" y="28626"/>
                  </a:lnTo>
                  <a:lnTo>
                    <a:pt x="3398" y="28112"/>
                  </a:lnTo>
                  <a:lnTo>
                    <a:pt x="4531" y="27700"/>
                  </a:lnTo>
                  <a:lnTo>
                    <a:pt x="5869" y="27288"/>
                  </a:lnTo>
                  <a:lnTo>
                    <a:pt x="7311" y="27082"/>
                  </a:lnTo>
                  <a:lnTo>
                    <a:pt x="8959" y="26876"/>
                  </a:lnTo>
                  <a:lnTo>
                    <a:pt x="10709" y="26773"/>
                  </a:lnTo>
                  <a:lnTo>
                    <a:pt x="12563" y="26670"/>
                  </a:lnTo>
                  <a:lnTo>
                    <a:pt x="14519" y="26773"/>
                  </a:lnTo>
                  <a:lnTo>
                    <a:pt x="16682" y="26876"/>
                  </a:lnTo>
                  <a:lnTo>
                    <a:pt x="21212" y="27288"/>
                  </a:lnTo>
                  <a:lnTo>
                    <a:pt x="26155" y="27906"/>
                  </a:lnTo>
                  <a:lnTo>
                    <a:pt x="31510" y="28832"/>
                  </a:lnTo>
                  <a:lnTo>
                    <a:pt x="37070" y="29965"/>
                  </a:lnTo>
                  <a:lnTo>
                    <a:pt x="42940" y="31201"/>
                  </a:lnTo>
                  <a:lnTo>
                    <a:pt x="49015" y="32642"/>
                  </a:lnTo>
                  <a:lnTo>
                    <a:pt x="55296" y="34187"/>
                  </a:lnTo>
                  <a:lnTo>
                    <a:pt x="61681" y="35938"/>
                  </a:lnTo>
                  <a:lnTo>
                    <a:pt x="68065" y="37688"/>
                  </a:lnTo>
                  <a:lnTo>
                    <a:pt x="74552" y="39542"/>
                  </a:lnTo>
                  <a:lnTo>
                    <a:pt x="87321" y="43455"/>
                  </a:lnTo>
                  <a:lnTo>
                    <a:pt x="99575" y="47368"/>
                  </a:lnTo>
                  <a:lnTo>
                    <a:pt x="111004" y="51075"/>
                  </a:lnTo>
                  <a:lnTo>
                    <a:pt x="121302" y="54576"/>
                  </a:lnTo>
                  <a:lnTo>
                    <a:pt x="129848" y="57562"/>
                  </a:lnTo>
                  <a:lnTo>
                    <a:pt x="136439" y="59930"/>
                  </a:lnTo>
                  <a:lnTo>
                    <a:pt x="142205" y="62093"/>
                  </a:lnTo>
                  <a:lnTo>
                    <a:pt x="142205" y="62093"/>
                  </a:lnTo>
                  <a:lnTo>
                    <a:pt x="141896" y="59621"/>
                  </a:lnTo>
                  <a:lnTo>
                    <a:pt x="141175" y="53031"/>
                  </a:lnTo>
                  <a:lnTo>
                    <a:pt x="140249" y="43661"/>
                  </a:lnTo>
                  <a:lnTo>
                    <a:pt x="139837" y="38409"/>
                  </a:lnTo>
                  <a:lnTo>
                    <a:pt x="139425" y="32848"/>
                  </a:lnTo>
                  <a:lnTo>
                    <a:pt x="139116" y="27288"/>
                  </a:lnTo>
                  <a:lnTo>
                    <a:pt x="139013" y="21830"/>
                  </a:lnTo>
                  <a:lnTo>
                    <a:pt x="138910" y="16682"/>
                  </a:lnTo>
                  <a:lnTo>
                    <a:pt x="139116" y="11842"/>
                  </a:lnTo>
                  <a:lnTo>
                    <a:pt x="139219" y="9679"/>
                  </a:lnTo>
                  <a:lnTo>
                    <a:pt x="139425" y="7723"/>
                  </a:lnTo>
                  <a:lnTo>
                    <a:pt x="139734" y="5869"/>
                  </a:lnTo>
                  <a:lnTo>
                    <a:pt x="140146" y="4325"/>
                  </a:lnTo>
                  <a:lnTo>
                    <a:pt x="140558" y="2986"/>
                  </a:lnTo>
                  <a:lnTo>
                    <a:pt x="140970" y="1854"/>
                  </a:lnTo>
                  <a:lnTo>
                    <a:pt x="141587" y="1030"/>
                  </a:lnTo>
                  <a:lnTo>
                    <a:pt x="141896" y="618"/>
                  </a:lnTo>
                  <a:lnTo>
                    <a:pt x="142205" y="412"/>
                  </a:lnTo>
                  <a:lnTo>
                    <a:pt x="142205" y="412"/>
                  </a:lnTo>
                  <a:lnTo>
                    <a:pt x="142926" y="103"/>
                  </a:lnTo>
                  <a:lnTo>
                    <a:pt x="143750" y="0"/>
                  </a:lnTo>
                  <a:lnTo>
                    <a:pt x="144677" y="0"/>
                  </a:lnTo>
                  <a:lnTo>
                    <a:pt x="145706" y="103"/>
                  </a:lnTo>
                  <a:lnTo>
                    <a:pt x="146839" y="309"/>
                  </a:lnTo>
                  <a:lnTo>
                    <a:pt x="148178" y="721"/>
                  </a:lnTo>
                  <a:lnTo>
                    <a:pt x="149516" y="1236"/>
                  </a:lnTo>
                  <a:lnTo>
                    <a:pt x="150958" y="1956"/>
                  </a:lnTo>
                  <a:lnTo>
                    <a:pt x="152502" y="2677"/>
                  </a:lnTo>
                  <a:lnTo>
                    <a:pt x="154150" y="3501"/>
                  </a:lnTo>
                  <a:lnTo>
                    <a:pt x="157651" y="5561"/>
                  </a:lnTo>
                  <a:lnTo>
                    <a:pt x="161461" y="8032"/>
                  </a:lnTo>
                  <a:lnTo>
                    <a:pt x="165477" y="10915"/>
                  </a:lnTo>
                  <a:lnTo>
                    <a:pt x="169802" y="14107"/>
                  </a:lnTo>
                  <a:lnTo>
                    <a:pt x="174333" y="17608"/>
                  </a:lnTo>
                  <a:lnTo>
                    <a:pt x="178966" y="21418"/>
                  </a:lnTo>
                  <a:lnTo>
                    <a:pt x="183806" y="25434"/>
                  </a:lnTo>
                  <a:lnTo>
                    <a:pt x="188646" y="29656"/>
                  </a:lnTo>
                  <a:lnTo>
                    <a:pt x="193691" y="34187"/>
                  </a:lnTo>
                  <a:lnTo>
                    <a:pt x="198634" y="38718"/>
                  </a:lnTo>
                  <a:lnTo>
                    <a:pt x="203577" y="43455"/>
                  </a:lnTo>
                  <a:lnTo>
                    <a:pt x="208623" y="48294"/>
                  </a:lnTo>
                  <a:lnTo>
                    <a:pt x="213462" y="53134"/>
                  </a:lnTo>
                  <a:lnTo>
                    <a:pt x="218199" y="58077"/>
                  </a:lnTo>
                  <a:lnTo>
                    <a:pt x="222833" y="62916"/>
                  </a:lnTo>
                  <a:lnTo>
                    <a:pt x="227364" y="67756"/>
                  </a:lnTo>
                  <a:lnTo>
                    <a:pt x="231585" y="72596"/>
                  </a:lnTo>
                  <a:lnTo>
                    <a:pt x="235601" y="77333"/>
                  </a:lnTo>
                  <a:lnTo>
                    <a:pt x="239411" y="81864"/>
                  </a:lnTo>
                  <a:lnTo>
                    <a:pt x="242809" y="86291"/>
                  </a:lnTo>
                  <a:lnTo>
                    <a:pt x="245899" y="90513"/>
                  </a:lnTo>
                  <a:lnTo>
                    <a:pt x="248679" y="94529"/>
                  </a:lnTo>
                  <a:lnTo>
                    <a:pt x="251047" y="98236"/>
                  </a:lnTo>
                  <a:lnTo>
                    <a:pt x="251974" y="99987"/>
                  </a:lnTo>
                  <a:lnTo>
                    <a:pt x="252901" y="101737"/>
                  </a:lnTo>
                  <a:lnTo>
                    <a:pt x="253622" y="103282"/>
                  </a:lnTo>
                  <a:lnTo>
                    <a:pt x="254342" y="104826"/>
                  </a:lnTo>
                  <a:lnTo>
                    <a:pt x="254857" y="106268"/>
                  </a:lnTo>
                  <a:lnTo>
                    <a:pt x="255166" y="107607"/>
                  </a:lnTo>
                  <a:lnTo>
                    <a:pt x="255475" y="108945"/>
                  </a:lnTo>
                  <a:lnTo>
                    <a:pt x="255578" y="110078"/>
                  </a:lnTo>
                  <a:lnTo>
                    <a:pt x="255578" y="110078"/>
                  </a:lnTo>
                  <a:lnTo>
                    <a:pt x="255578" y="111314"/>
                  </a:lnTo>
                  <a:lnTo>
                    <a:pt x="255372" y="112549"/>
                  </a:lnTo>
                  <a:lnTo>
                    <a:pt x="255063" y="113888"/>
                  </a:lnTo>
                  <a:lnTo>
                    <a:pt x="254548" y="115330"/>
                  </a:lnTo>
                  <a:lnTo>
                    <a:pt x="253930" y="116874"/>
                  </a:lnTo>
                  <a:lnTo>
                    <a:pt x="253210" y="118419"/>
                  </a:lnTo>
                  <a:lnTo>
                    <a:pt x="252283" y="120066"/>
                  </a:lnTo>
                  <a:lnTo>
                    <a:pt x="251356" y="121714"/>
                  </a:lnTo>
                  <a:lnTo>
                    <a:pt x="250223" y="123465"/>
                  </a:lnTo>
                  <a:lnTo>
                    <a:pt x="248988" y="125318"/>
                  </a:lnTo>
                  <a:lnTo>
                    <a:pt x="246208" y="129025"/>
                  </a:lnTo>
                  <a:lnTo>
                    <a:pt x="243015" y="132938"/>
                  </a:lnTo>
                  <a:lnTo>
                    <a:pt x="239411" y="137057"/>
                  </a:lnTo>
                  <a:lnTo>
                    <a:pt x="235601" y="141176"/>
                  </a:lnTo>
                  <a:lnTo>
                    <a:pt x="231379" y="145398"/>
                  </a:lnTo>
                  <a:lnTo>
                    <a:pt x="226952" y="149723"/>
                  </a:lnTo>
                  <a:lnTo>
                    <a:pt x="222318" y="154151"/>
                  </a:lnTo>
                  <a:lnTo>
                    <a:pt x="217581" y="158475"/>
                  </a:lnTo>
                  <a:lnTo>
                    <a:pt x="212638" y="162903"/>
                  </a:lnTo>
                  <a:lnTo>
                    <a:pt x="207490" y="167125"/>
                  </a:lnTo>
                  <a:lnTo>
                    <a:pt x="202444" y="171450"/>
                  </a:lnTo>
                  <a:lnTo>
                    <a:pt x="197296" y="175569"/>
                  </a:lnTo>
                  <a:lnTo>
                    <a:pt x="192147" y="179585"/>
                  </a:lnTo>
                  <a:lnTo>
                    <a:pt x="186998" y="183498"/>
                  </a:lnTo>
                  <a:lnTo>
                    <a:pt x="182056" y="187205"/>
                  </a:lnTo>
                  <a:lnTo>
                    <a:pt x="177113" y="190809"/>
                  </a:lnTo>
                  <a:lnTo>
                    <a:pt x="172376" y="194104"/>
                  </a:lnTo>
                  <a:lnTo>
                    <a:pt x="167948" y="197193"/>
                  </a:lnTo>
                  <a:lnTo>
                    <a:pt x="163623" y="199974"/>
                  </a:lnTo>
                  <a:lnTo>
                    <a:pt x="159608" y="202445"/>
                  </a:lnTo>
                  <a:lnTo>
                    <a:pt x="155901" y="204607"/>
                  </a:lnTo>
                  <a:lnTo>
                    <a:pt x="152502" y="206358"/>
                  </a:lnTo>
                  <a:lnTo>
                    <a:pt x="149516" y="207799"/>
                  </a:lnTo>
                  <a:lnTo>
                    <a:pt x="146942" y="208829"/>
                  </a:lnTo>
                  <a:lnTo>
                    <a:pt x="145912" y="209138"/>
                  </a:lnTo>
                  <a:lnTo>
                    <a:pt x="144882" y="209344"/>
                  </a:lnTo>
                  <a:lnTo>
                    <a:pt x="144059" y="209550"/>
                  </a:lnTo>
                  <a:lnTo>
                    <a:pt x="143338" y="209550"/>
                  </a:lnTo>
                  <a:lnTo>
                    <a:pt x="142720" y="209447"/>
                  </a:lnTo>
                  <a:lnTo>
                    <a:pt x="142205" y="209138"/>
                  </a:lnTo>
                  <a:lnTo>
                    <a:pt x="142205" y="209138"/>
                  </a:lnTo>
                  <a:lnTo>
                    <a:pt x="141896" y="208829"/>
                  </a:lnTo>
                  <a:lnTo>
                    <a:pt x="141587" y="208520"/>
                  </a:lnTo>
                  <a:lnTo>
                    <a:pt x="141072" y="207594"/>
                  </a:lnTo>
                  <a:lnTo>
                    <a:pt x="140661" y="206358"/>
                  </a:lnTo>
                  <a:lnTo>
                    <a:pt x="140249" y="204916"/>
                  </a:lnTo>
                  <a:lnTo>
                    <a:pt x="139940" y="203166"/>
                  </a:lnTo>
                  <a:lnTo>
                    <a:pt x="139631" y="201312"/>
                  </a:lnTo>
                  <a:lnTo>
                    <a:pt x="139425" y="199253"/>
                  </a:lnTo>
                  <a:lnTo>
                    <a:pt x="139322" y="196987"/>
                  </a:lnTo>
                  <a:lnTo>
                    <a:pt x="139116" y="192148"/>
                  </a:lnTo>
                  <a:lnTo>
                    <a:pt x="139219" y="186793"/>
                  </a:lnTo>
                  <a:lnTo>
                    <a:pt x="139322" y="181232"/>
                  </a:lnTo>
                  <a:lnTo>
                    <a:pt x="139631" y="175569"/>
                  </a:lnTo>
                  <a:lnTo>
                    <a:pt x="139940" y="170008"/>
                  </a:lnTo>
                  <a:lnTo>
                    <a:pt x="140352" y="164551"/>
                  </a:lnTo>
                  <a:lnTo>
                    <a:pt x="141278" y="155180"/>
                  </a:lnTo>
                  <a:lnTo>
                    <a:pt x="141896" y="148487"/>
                  </a:lnTo>
                  <a:lnTo>
                    <a:pt x="142205" y="146016"/>
                  </a:lnTo>
                  <a:lnTo>
                    <a:pt x="142205" y="146016"/>
                  </a:lnTo>
                  <a:lnTo>
                    <a:pt x="136336" y="148075"/>
                  </a:lnTo>
                  <a:lnTo>
                    <a:pt x="120787" y="153430"/>
                  </a:lnTo>
                  <a:lnTo>
                    <a:pt x="110284" y="156828"/>
                  </a:lnTo>
                  <a:lnTo>
                    <a:pt x="98648" y="160638"/>
                  </a:lnTo>
                  <a:lnTo>
                    <a:pt x="86085" y="164551"/>
                  </a:lnTo>
                  <a:lnTo>
                    <a:pt x="73111" y="168567"/>
                  </a:lnTo>
                  <a:lnTo>
                    <a:pt x="60033" y="172274"/>
                  </a:lnTo>
                  <a:lnTo>
                    <a:pt x="53649" y="174127"/>
                  </a:lnTo>
                  <a:lnTo>
                    <a:pt x="47367" y="175775"/>
                  </a:lnTo>
                  <a:lnTo>
                    <a:pt x="41292" y="177319"/>
                  </a:lnTo>
                  <a:lnTo>
                    <a:pt x="35423" y="178761"/>
                  </a:lnTo>
                  <a:lnTo>
                    <a:pt x="29862" y="179997"/>
                  </a:lnTo>
                  <a:lnTo>
                    <a:pt x="24610" y="181129"/>
                  </a:lnTo>
                  <a:lnTo>
                    <a:pt x="19668" y="181953"/>
                  </a:lnTo>
                  <a:lnTo>
                    <a:pt x="15240" y="182571"/>
                  </a:lnTo>
                  <a:lnTo>
                    <a:pt x="11327" y="182983"/>
                  </a:lnTo>
                  <a:lnTo>
                    <a:pt x="9473" y="183086"/>
                  </a:lnTo>
                  <a:lnTo>
                    <a:pt x="7826" y="183189"/>
                  </a:lnTo>
                  <a:lnTo>
                    <a:pt x="6384" y="183086"/>
                  </a:lnTo>
                  <a:lnTo>
                    <a:pt x="5046" y="182983"/>
                  </a:lnTo>
                  <a:lnTo>
                    <a:pt x="3810" y="182880"/>
                  </a:lnTo>
                  <a:lnTo>
                    <a:pt x="2780" y="182571"/>
                  </a:lnTo>
                  <a:lnTo>
                    <a:pt x="1854" y="182262"/>
                  </a:lnTo>
                  <a:lnTo>
                    <a:pt x="1236" y="181850"/>
                  </a:lnTo>
                  <a:lnTo>
                    <a:pt x="721" y="181335"/>
                  </a:lnTo>
                  <a:lnTo>
                    <a:pt x="412" y="180718"/>
                  </a:lnTo>
                  <a:lnTo>
                    <a:pt x="412" y="180718"/>
                  </a:lnTo>
                  <a:lnTo>
                    <a:pt x="206" y="179997"/>
                  </a:lnTo>
                  <a:lnTo>
                    <a:pt x="103" y="179276"/>
                  </a:lnTo>
                  <a:lnTo>
                    <a:pt x="0" y="178452"/>
                  </a:lnTo>
                  <a:lnTo>
                    <a:pt x="0" y="177525"/>
                  </a:lnTo>
                  <a:lnTo>
                    <a:pt x="103" y="175569"/>
                  </a:lnTo>
                  <a:lnTo>
                    <a:pt x="515" y="173406"/>
                  </a:lnTo>
                  <a:lnTo>
                    <a:pt x="1133" y="171141"/>
                  </a:lnTo>
                  <a:lnTo>
                    <a:pt x="1956" y="168670"/>
                  </a:lnTo>
                  <a:lnTo>
                    <a:pt x="2883" y="165992"/>
                  </a:lnTo>
                  <a:lnTo>
                    <a:pt x="4016" y="163212"/>
                  </a:lnTo>
                  <a:lnTo>
                    <a:pt x="5252" y="160329"/>
                  </a:lnTo>
                  <a:lnTo>
                    <a:pt x="6693" y="157446"/>
                  </a:lnTo>
                  <a:lnTo>
                    <a:pt x="8135" y="154356"/>
                  </a:lnTo>
                  <a:lnTo>
                    <a:pt x="9782" y="151267"/>
                  </a:lnTo>
                  <a:lnTo>
                    <a:pt x="13180" y="144986"/>
                  </a:lnTo>
                  <a:lnTo>
                    <a:pt x="16785" y="138808"/>
                  </a:lnTo>
                  <a:lnTo>
                    <a:pt x="20492" y="132732"/>
                  </a:lnTo>
                  <a:lnTo>
                    <a:pt x="24096" y="126966"/>
                  </a:lnTo>
                  <a:lnTo>
                    <a:pt x="27494" y="121611"/>
                  </a:lnTo>
                  <a:lnTo>
                    <a:pt x="30480" y="116977"/>
                  </a:lnTo>
                  <a:lnTo>
                    <a:pt x="35114" y="110181"/>
                  </a:lnTo>
                  <a:lnTo>
                    <a:pt x="36967" y="1076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43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extrusionOk="0">
                  <a:moveTo>
                    <a:pt x="8135" y="0"/>
                  </a:move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998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43"/>
            <p:cNvSpPr/>
            <p:nvPr/>
          </p:nvSpPr>
          <p:spPr>
            <a:xfrm>
              <a:off x="5014775" y="1370825"/>
              <a:ext cx="1524000" cy="1529175"/>
            </a:xfrm>
            <a:custGeom>
              <a:avLst/>
              <a:gdLst/>
              <a:ahLst/>
              <a:cxnLst/>
              <a:rect l="l" t="t" r="r" b="b"/>
              <a:pathLst>
                <a:path w="60960" h="61167" fill="none" extrusionOk="0">
                  <a:moveTo>
                    <a:pt x="9165" y="0"/>
                  </a:moveTo>
                  <a:lnTo>
                    <a:pt x="9165" y="0"/>
                  </a:lnTo>
                  <a:lnTo>
                    <a:pt x="8135" y="0"/>
                  </a:lnTo>
                  <a:lnTo>
                    <a:pt x="7105" y="309"/>
                  </a:lnTo>
                  <a:lnTo>
                    <a:pt x="6076" y="721"/>
                  </a:lnTo>
                  <a:lnTo>
                    <a:pt x="5046" y="1339"/>
                  </a:lnTo>
                  <a:lnTo>
                    <a:pt x="4119" y="2060"/>
                  </a:lnTo>
                  <a:lnTo>
                    <a:pt x="3192" y="2986"/>
                  </a:lnTo>
                  <a:lnTo>
                    <a:pt x="2266" y="3913"/>
                  </a:lnTo>
                  <a:lnTo>
                    <a:pt x="1545" y="4943"/>
                  </a:lnTo>
                  <a:lnTo>
                    <a:pt x="927" y="6076"/>
                  </a:lnTo>
                  <a:lnTo>
                    <a:pt x="412" y="7311"/>
                  </a:lnTo>
                  <a:lnTo>
                    <a:pt x="103" y="8547"/>
                  </a:lnTo>
                  <a:lnTo>
                    <a:pt x="0" y="9886"/>
                  </a:lnTo>
                  <a:lnTo>
                    <a:pt x="103" y="11121"/>
                  </a:lnTo>
                  <a:lnTo>
                    <a:pt x="206" y="11842"/>
                  </a:lnTo>
                  <a:lnTo>
                    <a:pt x="412" y="12460"/>
                  </a:lnTo>
                  <a:lnTo>
                    <a:pt x="721" y="13078"/>
                  </a:lnTo>
                  <a:lnTo>
                    <a:pt x="1030" y="13798"/>
                  </a:lnTo>
                  <a:lnTo>
                    <a:pt x="1442" y="14416"/>
                  </a:lnTo>
                  <a:lnTo>
                    <a:pt x="1957" y="15034"/>
                  </a:lnTo>
                  <a:lnTo>
                    <a:pt x="1957" y="15034"/>
                  </a:lnTo>
                  <a:lnTo>
                    <a:pt x="6590" y="20389"/>
                  </a:lnTo>
                  <a:lnTo>
                    <a:pt x="12460" y="26979"/>
                  </a:lnTo>
                  <a:lnTo>
                    <a:pt x="19359" y="34187"/>
                  </a:lnTo>
                  <a:lnTo>
                    <a:pt x="22963" y="37894"/>
                  </a:lnTo>
                  <a:lnTo>
                    <a:pt x="26670" y="41601"/>
                  </a:lnTo>
                  <a:lnTo>
                    <a:pt x="30377" y="45102"/>
                  </a:lnTo>
                  <a:lnTo>
                    <a:pt x="33981" y="48500"/>
                  </a:lnTo>
                  <a:lnTo>
                    <a:pt x="37482" y="51590"/>
                  </a:lnTo>
                  <a:lnTo>
                    <a:pt x="40777" y="54370"/>
                  </a:lnTo>
                  <a:lnTo>
                    <a:pt x="43969" y="56841"/>
                  </a:lnTo>
                  <a:lnTo>
                    <a:pt x="46750" y="58798"/>
                  </a:lnTo>
                  <a:lnTo>
                    <a:pt x="48088" y="59518"/>
                  </a:lnTo>
                  <a:lnTo>
                    <a:pt x="49324" y="60136"/>
                  </a:lnTo>
                  <a:lnTo>
                    <a:pt x="50457" y="60651"/>
                  </a:lnTo>
                  <a:lnTo>
                    <a:pt x="51384" y="61063"/>
                  </a:lnTo>
                  <a:lnTo>
                    <a:pt x="51384" y="61063"/>
                  </a:lnTo>
                  <a:lnTo>
                    <a:pt x="52104" y="61166"/>
                  </a:lnTo>
                  <a:lnTo>
                    <a:pt x="53031" y="61166"/>
                  </a:lnTo>
                  <a:lnTo>
                    <a:pt x="53031" y="61166"/>
                  </a:lnTo>
                  <a:lnTo>
                    <a:pt x="54370" y="61166"/>
                  </a:lnTo>
                  <a:lnTo>
                    <a:pt x="55811" y="60857"/>
                  </a:lnTo>
                  <a:lnTo>
                    <a:pt x="56532" y="60651"/>
                  </a:lnTo>
                  <a:lnTo>
                    <a:pt x="57253" y="60342"/>
                  </a:lnTo>
                  <a:lnTo>
                    <a:pt x="57974" y="60033"/>
                  </a:lnTo>
                  <a:lnTo>
                    <a:pt x="58592" y="59621"/>
                  </a:lnTo>
                  <a:lnTo>
                    <a:pt x="59209" y="59107"/>
                  </a:lnTo>
                  <a:lnTo>
                    <a:pt x="59724" y="58489"/>
                  </a:lnTo>
                  <a:lnTo>
                    <a:pt x="60136" y="57871"/>
                  </a:lnTo>
                  <a:lnTo>
                    <a:pt x="60548" y="57150"/>
                  </a:lnTo>
                  <a:lnTo>
                    <a:pt x="60857" y="56326"/>
                  </a:lnTo>
                  <a:lnTo>
                    <a:pt x="60960" y="55400"/>
                  </a:lnTo>
                  <a:lnTo>
                    <a:pt x="60960" y="54267"/>
                  </a:lnTo>
                  <a:lnTo>
                    <a:pt x="60857" y="53134"/>
                  </a:lnTo>
                  <a:lnTo>
                    <a:pt x="60857" y="53134"/>
                  </a:lnTo>
                  <a:lnTo>
                    <a:pt x="60548" y="52001"/>
                  </a:lnTo>
                  <a:lnTo>
                    <a:pt x="60033" y="50766"/>
                  </a:lnTo>
                  <a:lnTo>
                    <a:pt x="59415" y="49324"/>
                  </a:lnTo>
                  <a:lnTo>
                    <a:pt x="58592" y="47883"/>
                  </a:lnTo>
                  <a:lnTo>
                    <a:pt x="57665" y="46235"/>
                  </a:lnTo>
                  <a:lnTo>
                    <a:pt x="56532" y="44484"/>
                  </a:lnTo>
                  <a:lnTo>
                    <a:pt x="53855" y="40880"/>
                  </a:lnTo>
                  <a:lnTo>
                    <a:pt x="50766" y="36967"/>
                  </a:lnTo>
                  <a:lnTo>
                    <a:pt x="47265" y="32848"/>
                  </a:lnTo>
                  <a:lnTo>
                    <a:pt x="43455" y="28730"/>
                  </a:lnTo>
                  <a:lnTo>
                    <a:pt x="39542" y="24508"/>
                  </a:lnTo>
                  <a:lnTo>
                    <a:pt x="35423" y="20389"/>
                  </a:lnTo>
                  <a:lnTo>
                    <a:pt x="31304" y="16373"/>
                  </a:lnTo>
                  <a:lnTo>
                    <a:pt x="27185" y="12666"/>
                  </a:lnTo>
                  <a:lnTo>
                    <a:pt x="23272" y="9268"/>
                  </a:lnTo>
                  <a:lnTo>
                    <a:pt x="19565" y="6178"/>
                  </a:lnTo>
                  <a:lnTo>
                    <a:pt x="16167" y="3604"/>
                  </a:lnTo>
                  <a:lnTo>
                    <a:pt x="14622" y="2574"/>
                  </a:lnTo>
                  <a:lnTo>
                    <a:pt x="13181" y="1648"/>
                  </a:lnTo>
                  <a:lnTo>
                    <a:pt x="11945" y="824"/>
                  </a:lnTo>
                  <a:lnTo>
                    <a:pt x="10709" y="309"/>
                  </a:lnTo>
                  <a:lnTo>
                    <a:pt x="10709" y="309"/>
                  </a:lnTo>
                  <a:lnTo>
                    <a:pt x="9989" y="0"/>
                  </a:lnTo>
                  <a:lnTo>
                    <a:pt x="916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43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extrusionOk="0">
                  <a:moveTo>
                    <a:pt x="7723" y="0"/>
                  </a:move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3"/>
            <p:cNvSpPr/>
            <p:nvPr/>
          </p:nvSpPr>
          <p:spPr>
            <a:xfrm>
              <a:off x="4559125" y="868825"/>
              <a:ext cx="458250" cy="486575"/>
            </a:xfrm>
            <a:custGeom>
              <a:avLst/>
              <a:gdLst/>
              <a:ahLst/>
              <a:cxnLst/>
              <a:rect l="l" t="t" r="r" b="b"/>
              <a:pathLst>
                <a:path w="18330" h="19463" fill="none" extrusionOk="0">
                  <a:moveTo>
                    <a:pt x="8444" y="0"/>
                  </a:moveTo>
                  <a:lnTo>
                    <a:pt x="8444" y="0"/>
                  </a:lnTo>
                  <a:lnTo>
                    <a:pt x="7723" y="0"/>
                  </a:lnTo>
                  <a:lnTo>
                    <a:pt x="6899" y="206"/>
                  </a:lnTo>
                  <a:lnTo>
                    <a:pt x="6178" y="412"/>
                  </a:lnTo>
                  <a:lnTo>
                    <a:pt x="5355" y="721"/>
                  </a:lnTo>
                  <a:lnTo>
                    <a:pt x="4634" y="1133"/>
                  </a:lnTo>
                  <a:lnTo>
                    <a:pt x="3913" y="1648"/>
                  </a:lnTo>
                  <a:lnTo>
                    <a:pt x="3192" y="2369"/>
                  </a:lnTo>
                  <a:lnTo>
                    <a:pt x="2471" y="3090"/>
                  </a:lnTo>
                  <a:lnTo>
                    <a:pt x="2471" y="3090"/>
                  </a:lnTo>
                  <a:lnTo>
                    <a:pt x="1854" y="3810"/>
                  </a:lnTo>
                  <a:lnTo>
                    <a:pt x="1442" y="4634"/>
                  </a:lnTo>
                  <a:lnTo>
                    <a:pt x="927" y="5355"/>
                  </a:lnTo>
                  <a:lnTo>
                    <a:pt x="618" y="6076"/>
                  </a:lnTo>
                  <a:lnTo>
                    <a:pt x="309" y="6797"/>
                  </a:lnTo>
                  <a:lnTo>
                    <a:pt x="206" y="7620"/>
                  </a:lnTo>
                  <a:lnTo>
                    <a:pt x="0" y="8341"/>
                  </a:lnTo>
                  <a:lnTo>
                    <a:pt x="0" y="9062"/>
                  </a:lnTo>
                  <a:lnTo>
                    <a:pt x="0" y="10401"/>
                  </a:lnTo>
                  <a:lnTo>
                    <a:pt x="309" y="11739"/>
                  </a:lnTo>
                  <a:lnTo>
                    <a:pt x="824" y="13078"/>
                  </a:lnTo>
                  <a:lnTo>
                    <a:pt x="1442" y="14314"/>
                  </a:lnTo>
                  <a:lnTo>
                    <a:pt x="2265" y="15343"/>
                  </a:lnTo>
                  <a:lnTo>
                    <a:pt x="3295" y="16373"/>
                  </a:lnTo>
                  <a:lnTo>
                    <a:pt x="4325" y="17300"/>
                  </a:lnTo>
                  <a:lnTo>
                    <a:pt x="5458" y="18021"/>
                  </a:lnTo>
                  <a:lnTo>
                    <a:pt x="6693" y="18638"/>
                  </a:lnTo>
                  <a:lnTo>
                    <a:pt x="8032" y="19050"/>
                  </a:lnTo>
                  <a:lnTo>
                    <a:pt x="9371" y="19359"/>
                  </a:lnTo>
                  <a:lnTo>
                    <a:pt x="10606" y="19462"/>
                  </a:lnTo>
                  <a:lnTo>
                    <a:pt x="10606" y="19462"/>
                  </a:lnTo>
                  <a:lnTo>
                    <a:pt x="11842" y="19359"/>
                  </a:lnTo>
                  <a:lnTo>
                    <a:pt x="12975" y="19050"/>
                  </a:lnTo>
                  <a:lnTo>
                    <a:pt x="14004" y="18638"/>
                  </a:lnTo>
                  <a:lnTo>
                    <a:pt x="15034" y="18021"/>
                  </a:lnTo>
                  <a:lnTo>
                    <a:pt x="15961" y="17197"/>
                  </a:lnTo>
                  <a:lnTo>
                    <a:pt x="16785" y="16064"/>
                  </a:lnTo>
                  <a:lnTo>
                    <a:pt x="17402" y="14828"/>
                  </a:lnTo>
                  <a:lnTo>
                    <a:pt x="18020" y="13284"/>
                  </a:lnTo>
                  <a:lnTo>
                    <a:pt x="18020" y="13284"/>
                  </a:lnTo>
                  <a:lnTo>
                    <a:pt x="18226" y="12151"/>
                  </a:lnTo>
                  <a:lnTo>
                    <a:pt x="18329" y="10916"/>
                  </a:lnTo>
                  <a:lnTo>
                    <a:pt x="18226" y="9680"/>
                  </a:lnTo>
                  <a:lnTo>
                    <a:pt x="18020" y="8547"/>
                  </a:lnTo>
                  <a:lnTo>
                    <a:pt x="17711" y="7414"/>
                  </a:lnTo>
                  <a:lnTo>
                    <a:pt x="17299" y="6282"/>
                  </a:lnTo>
                  <a:lnTo>
                    <a:pt x="16682" y="5252"/>
                  </a:lnTo>
                  <a:lnTo>
                    <a:pt x="16064" y="4222"/>
                  </a:lnTo>
                  <a:lnTo>
                    <a:pt x="15343" y="3398"/>
                  </a:lnTo>
                  <a:lnTo>
                    <a:pt x="14519" y="2575"/>
                  </a:lnTo>
                  <a:lnTo>
                    <a:pt x="13592" y="1751"/>
                  </a:lnTo>
                  <a:lnTo>
                    <a:pt x="12666" y="1133"/>
                  </a:lnTo>
                  <a:lnTo>
                    <a:pt x="11636" y="618"/>
                  </a:lnTo>
                  <a:lnTo>
                    <a:pt x="10606" y="309"/>
                  </a:lnTo>
                  <a:lnTo>
                    <a:pt x="9576" y="103"/>
                  </a:lnTo>
                  <a:lnTo>
                    <a:pt x="8444" y="0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86" name="Google Shape;2486;p43">
            <a:hlinkClick r:id="" action="ppaction://hlinkshowjump?jump=previousslide"/>
          </p:cNvPr>
          <p:cNvSpPr/>
          <p:nvPr/>
        </p:nvSpPr>
        <p:spPr>
          <a:xfrm rot="-5400000">
            <a:off x="777010" y="523575"/>
            <a:ext cx="207300" cy="321300"/>
          </a:xfrm>
          <a:prstGeom prst="triangle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8505;p74">
            <a:extLst>
              <a:ext uri="{FF2B5EF4-FFF2-40B4-BE49-F238E27FC236}">
                <a16:creationId xmlns:a16="http://schemas.microsoft.com/office/drawing/2014/main" id="{DA23DBED-17D9-D652-1A0B-C85A3617DC5E}"/>
              </a:ext>
            </a:extLst>
          </p:cNvPr>
          <p:cNvGrpSpPr/>
          <p:nvPr/>
        </p:nvGrpSpPr>
        <p:grpSpPr>
          <a:xfrm>
            <a:off x="2783376" y="3454126"/>
            <a:ext cx="1036388" cy="1438325"/>
            <a:chOff x="4572125" y="269625"/>
            <a:chExt cx="2111200" cy="2929975"/>
          </a:xfrm>
        </p:grpSpPr>
        <p:sp>
          <p:nvSpPr>
            <p:cNvPr id="25" name="Google Shape;8506;p74">
              <a:extLst>
                <a:ext uri="{FF2B5EF4-FFF2-40B4-BE49-F238E27FC236}">
                  <a16:creationId xmlns:a16="http://schemas.microsoft.com/office/drawing/2014/main" id="{875754FB-BC58-E829-8E0E-AD9696DB2017}"/>
                </a:ext>
              </a:extLst>
            </p:cNvPr>
            <p:cNvSpPr/>
            <p:nvPr/>
          </p:nvSpPr>
          <p:spPr>
            <a:xfrm>
              <a:off x="4572125" y="771125"/>
              <a:ext cx="560250" cy="708750"/>
            </a:xfrm>
            <a:custGeom>
              <a:avLst/>
              <a:gdLst/>
              <a:ahLst/>
              <a:cxnLst/>
              <a:rect l="l" t="t" r="r" b="b"/>
              <a:pathLst>
                <a:path w="22410" h="28350" extrusionOk="0">
                  <a:moveTo>
                    <a:pt x="6110" y="0"/>
                  </a:moveTo>
                  <a:lnTo>
                    <a:pt x="5618" y="64"/>
                  </a:lnTo>
                  <a:lnTo>
                    <a:pt x="5149" y="150"/>
                  </a:lnTo>
                  <a:lnTo>
                    <a:pt x="4679" y="299"/>
                  </a:lnTo>
                  <a:lnTo>
                    <a:pt x="4209" y="513"/>
                  </a:lnTo>
                  <a:lnTo>
                    <a:pt x="3739" y="748"/>
                  </a:lnTo>
                  <a:lnTo>
                    <a:pt x="3290" y="1047"/>
                  </a:lnTo>
                  <a:lnTo>
                    <a:pt x="2841" y="1410"/>
                  </a:lnTo>
                  <a:lnTo>
                    <a:pt x="2414" y="1795"/>
                  </a:lnTo>
                  <a:lnTo>
                    <a:pt x="1987" y="2243"/>
                  </a:lnTo>
                  <a:lnTo>
                    <a:pt x="1773" y="2500"/>
                  </a:lnTo>
                  <a:lnTo>
                    <a:pt x="1581" y="2778"/>
                  </a:lnTo>
                  <a:lnTo>
                    <a:pt x="1389" y="3098"/>
                  </a:lnTo>
                  <a:lnTo>
                    <a:pt x="1218" y="3440"/>
                  </a:lnTo>
                  <a:lnTo>
                    <a:pt x="1047" y="3803"/>
                  </a:lnTo>
                  <a:lnTo>
                    <a:pt x="897" y="4187"/>
                  </a:lnTo>
                  <a:lnTo>
                    <a:pt x="769" y="4615"/>
                  </a:lnTo>
                  <a:lnTo>
                    <a:pt x="620" y="5042"/>
                  </a:lnTo>
                  <a:lnTo>
                    <a:pt x="513" y="5512"/>
                  </a:lnTo>
                  <a:lnTo>
                    <a:pt x="406" y="5982"/>
                  </a:lnTo>
                  <a:lnTo>
                    <a:pt x="299" y="6473"/>
                  </a:lnTo>
                  <a:lnTo>
                    <a:pt x="214" y="6986"/>
                  </a:lnTo>
                  <a:lnTo>
                    <a:pt x="150" y="7520"/>
                  </a:lnTo>
                  <a:lnTo>
                    <a:pt x="107" y="8076"/>
                  </a:lnTo>
                  <a:lnTo>
                    <a:pt x="64" y="8631"/>
                  </a:lnTo>
                  <a:lnTo>
                    <a:pt x="21" y="9208"/>
                  </a:lnTo>
                  <a:lnTo>
                    <a:pt x="21" y="9785"/>
                  </a:lnTo>
                  <a:lnTo>
                    <a:pt x="0" y="10383"/>
                  </a:lnTo>
                  <a:lnTo>
                    <a:pt x="21" y="11002"/>
                  </a:lnTo>
                  <a:lnTo>
                    <a:pt x="43" y="11600"/>
                  </a:lnTo>
                  <a:lnTo>
                    <a:pt x="107" y="12220"/>
                  </a:lnTo>
                  <a:lnTo>
                    <a:pt x="150" y="12839"/>
                  </a:lnTo>
                  <a:lnTo>
                    <a:pt x="235" y="13480"/>
                  </a:lnTo>
                  <a:lnTo>
                    <a:pt x="320" y="14100"/>
                  </a:lnTo>
                  <a:lnTo>
                    <a:pt x="427" y="14741"/>
                  </a:lnTo>
                  <a:lnTo>
                    <a:pt x="555" y="15360"/>
                  </a:lnTo>
                  <a:lnTo>
                    <a:pt x="705" y="16001"/>
                  </a:lnTo>
                  <a:lnTo>
                    <a:pt x="855" y="16621"/>
                  </a:lnTo>
                  <a:lnTo>
                    <a:pt x="1025" y="17262"/>
                  </a:lnTo>
                  <a:lnTo>
                    <a:pt x="1218" y="17881"/>
                  </a:lnTo>
                  <a:lnTo>
                    <a:pt x="1431" y="18501"/>
                  </a:lnTo>
                  <a:lnTo>
                    <a:pt x="1666" y="19099"/>
                  </a:lnTo>
                  <a:lnTo>
                    <a:pt x="1923" y="19697"/>
                  </a:lnTo>
                  <a:lnTo>
                    <a:pt x="2179" y="20295"/>
                  </a:lnTo>
                  <a:lnTo>
                    <a:pt x="2457" y="20872"/>
                  </a:lnTo>
                  <a:lnTo>
                    <a:pt x="2777" y="21427"/>
                  </a:lnTo>
                  <a:lnTo>
                    <a:pt x="3098" y="21983"/>
                  </a:lnTo>
                  <a:lnTo>
                    <a:pt x="3439" y="22538"/>
                  </a:lnTo>
                  <a:lnTo>
                    <a:pt x="3803" y="23051"/>
                  </a:lnTo>
                  <a:lnTo>
                    <a:pt x="4209" y="23564"/>
                  </a:lnTo>
                  <a:lnTo>
                    <a:pt x="4614" y="24055"/>
                  </a:lnTo>
                  <a:lnTo>
                    <a:pt x="5042" y="24504"/>
                  </a:lnTo>
                  <a:lnTo>
                    <a:pt x="5490" y="24952"/>
                  </a:lnTo>
                  <a:lnTo>
                    <a:pt x="5960" y="25380"/>
                  </a:lnTo>
                  <a:lnTo>
                    <a:pt x="6452" y="25785"/>
                  </a:lnTo>
                  <a:lnTo>
                    <a:pt x="6986" y="26170"/>
                  </a:lnTo>
                  <a:lnTo>
                    <a:pt x="7520" y="26512"/>
                  </a:lnTo>
                  <a:lnTo>
                    <a:pt x="8075" y="26832"/>
                  </a:lnTo>
                  <a:lnTo>
                    <a:pt x="8673" y="27131"/>
                  </a:lnTo>
                  <a:lnTo>
                    <a:pt x="9272" y="27409"/>
                  </a:lnTo>
                  <a:lnTo>
                    <a:pt x="9912" y="27644"/>
                  </a:lnTo>
                  <a:lnTo>
                    <a:pt x="10575" y="27836"/>
                  </a:lnTo>
                  <a:lnTo>
                    <a:pt x="11258" y="28007"/>
                  </a:lnTo>
                  <a:lnTo>
                    <a:pt x="11963" y="28157"/>
                  </a:lnTo>
                  <a:lnTo>
                    <a:pt x="12690" y="28242"/>
                  </a:lnTo>
                  <a:lnTo>
                    <a:pt x="13459" y="28306"/>
                  </a:lnTo>
                  <a:lnTo>
                    <a:pt x="14228" y="28349"/>
                  </a:lnTo>
                  <a:lnTo>
                    <a:pt x="15040" y="28328"/>
                  </a:lnTo>
                  <a:lnTo>
                    <a:pt x="15873" y="28264"/>
                  </a:lnTo>
                  <a:lnTo>
                    <a:pt x="16749" y="28178"/>
                  </a:lnTo>
                  <a:lnTo>
                    <a:pt x="17625" y="28029"/>
                  </a:lnTo>
                  <a:lnTo>
                    <a:pt x="18543" y="27858"/>
                  </a:lnTo>
                  <a:lnTo>
                    <a:pt x="19483" y="27623"/>
                  </a:lnTo>
                  <a:lnTo>
                    <a:pt x="20466" y="27345"/>
                  </a:lnTo>
                  <a:lnTo>
                    <a:pt x="22410" y="23072"/>
                  </a:lnTo>
                  <a:lnTo>
                    <a:pt x="22004" y="23072"/>
                  </a:lnTo>
                  <a:lnTo>
                    <a:pt x="21534" y="23051"/>
                  </a:lnTo>
                  <a:lnTo>
                    <a:pt x="20914" y="22966"/>
                  </a:lnTo>
                  <a:lnTo>
                    <a:pt x="20573" y="22923"/>
                  </a:lnTo>
                  <a:lnTo>
                    <a:pt x="20188" y="22859"/>
                  </a:lnTo>
                  <a:lnTo>
                    <a:pt x="19804" y="22752"/>
                  </a:lnTo>
                  <a:lnTo>
                    <a:pt x="19398" y="22645"/>
                  </a:lnTo>
                  <a:lnTo>
                    <a:pt x="18970" y="22496"/>
                  </a:lnTo>
                  <a:lnTo>
                    <a:pt x="18543" y="22346"/>
                  </a:lnTo>
                  <a:lnTo>
                    <a:pt x="18094" y="22154"/>
                  </a:lnTo>
                  <a:lnTo>
                    <a:pt x="17667" y="21919"/>
                  </a:lnTo>
                  <a:lnTo>
                    <a:pt x="17219" y="21662"/>
                  </a:lnTo>
                  <a:lnTo>
                    <a:pt x="16791" y="21363"/>
                  </a:lnTo>
                  <a:lnTo>
                    <a:pt x="16364" y="21043"/>
                  </a:lnTo>
                  <a:lnTo>
                    <a:pt x="15937" y="20658"/>
                  </a:lnTo>
                  <a:lnTo>
                    <a:pt x="15531" y="20252"/>
                  </a:lnTo>
                  <a:lnTo>
                    <a:pt x="15146" y="19782"/>
                  </a:lnTo>
                  <a:lnTo>
                    <a:pt x="14783" y="19270"/>
                  </a:lnTo>
                  <a:lnTo>
                    <a:pt x="14441" y="18714"/>
                  </a:lnTo>
                  <a:lnTo>
                    <a:pt x="14292" y="18415"/>
                  </a:lnTo>
                  <a:lnTo>
                    <a:pt x="14142" y="18095"/>
                  </a:lnTo>
                  <a:lnTo>
                    <a:pt x="13993" y="17774"/>
                  </a:lnTo>
                  <a:lnTo>
                    <a:pt x="13865" y="17433"/>
                  </a:lnTo>
                  <a:lnTo>
                    <a:pt x="13736" y="17091"/>
                  </a:lnTo>
                  <a:lnTo>
                    <a:pt x="13608" y="16706"/>
                  </a:lnTo>
                  <a:lnTo>
                    <a:pt x="13501" y="16322"/>
                  </a:lnTo>
                  <a:lnTo>
                    <a:pt x="13416" y="15937"/>
                  </a:lnTo>
                  <a:lnTo>
                    <a:pt x="13331" y="15510"/>
                  </a:lnTo>
                  <a:lnTo>
                    <a:pt x="13245" y="15083"/>
                  </a:lnTo>
                  <a:lnTo>
                    <a:pt x="13181" y="14655"/>
                  </a:lnTo>
                  <a:lnTo>
                    <a:pt x="13138" y="14185"/>
                  </a:lnTo>
                  <a:lnTo>
                    <a:pt x="13096" y="13715"/>
                  </a:lnTo>
                  <a:lnTo>
                    <a:pt x="13074" y="13203"/>
                  </a:lnTo>
                  <a:lnTo>
                    <a:pt x="13074" y="12690"/>
                  </a:lnTo>
                  <a:lnTo>
                    <a:pt x="13074" y="12177"/>
                  </a:lnTo>
                  <a:lnTo>
                    <a:pt x="13074" y="11109"/>
                  </a:lnTo>
                  <a:lnTo>
                    <a:pt x="13031" y="10105"/>
                  </a:lnTo>
                  <a:lnTo>
                    <a:pt x="12946" y="9144"/>
                  </a:lnTo>
                  <a:lnTo>
                    <a:pt x="12839" y="8246"/>
                  </a:lnTo>
                  <a:lnTo>
                    <a:pt x="12690" y="7371"/>
                  </a:lnTo>
                  <a:lnTo>
                    <a:pt x="12497" y="6559"/>
                  </a:lnTo>
                  <a:lnTo>
                    <a:pt x="12284" y="5790"/>
                  </a:lnTo>
                  <a:lnTo>
                    <a:pt x="12049" y="5063"/>
                  </a:lnTo>
                  <a:lnTo>
                    <a:pt x="11771" y="4401"/>
                  </a:lnTo>
                  <a:lnTo>
                    <a:pt x="11472" y="3760"/>
                  </a:lnTo>
                  <a:lnTo>
                    <a:pt x="11173" y="3183"/>
                  </a:lnTo>
                  <a:lnTo>
                    <a:pt x="10831" y="2649"/>
                  </a:lnTo>
                  <a:lnTo>
                    <a:pt x="10468" y="2179"/>
                  </a:lnTo>
                  <a:lnTo>
                    <a:pt x="10083" y="1731"/>
                  </a:lnTo>
                  <a:lnTo>
                    <a:pt x="9677" y="1346"/>
                  </a:lnTo>
                  <a:lnTo>
                    <a:pt x="9272" y="1004"/>
                  </a:lnTo>
                  <a:lnTo>
                    <a:pt x="8844" y="727"/>
                  </a:lnTo>
                  <a:lnTo>
                    <a:pt x="8417" y="470"/>
                  </a:lnTo>
                  <a:lnTo>
                    <a:pt x="7968" y="278"/>
                  </a:lnTo>
                  <a:lnTo>
                    <a:pt x="7498" y="150"/>
                  </a:lnTo>
                  <a:lnTo>
                    <a:pt x="7050" y="43"/>
                  </a:lnTo>
                  <a:lnTo>
                    <a:pt x="658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507;p74">
              <a:extLst>
                <a:ext uri="{FF2B5EF4-FFF2-40B4-BE49-F238E27FC236}">
                  <a16:creationId xmlns:a16="http://schemas.microsoft.com/office/drawing/2014/main" id="{AF85ECA9-8760-E2B3-620F-0AA9773E5424}"/>
                </a:ext>
              </a:extLst>
            </p:cNvPr>
            <p:cNvSpPr/>
            <p:nvPr/>
          </p:nvSpPr>
          <p:spPr>
            <a:xfrm>
              <a:off x="4572125" y="771125"/>
              <a:ext cx="560250" cy="708750"/>
            </a:xfrm>
            <a:custGeom>
              <a:avLst/>
              <a:gdLst/>
              <a:ahLst/>
              <a:cxnLst/>
              <a:rect l="l" t="t" r="r" b="b"/>
              <a:pathLst>
                <a:path w="22410" h="28350" fill="none" extrusionOk="0">
                  <a:moveTo>
                    <a:pt x="22410" y="23072"/>
                  </a:moveTo>
                  <a:lnTo>
                    <a:pt x="22410" y="23072"/>
                  </a:lnTo>
                  <a:lnTo>
                    <a:pt x="22004" y="23072"/>
                  </a:lnTo>
                  <a:lnTo>
                    <a:pt x="21534" y="23051"/>
                  </a:lnTo>
                  <a:lnTo>
                    <a:pt x="20914" y="22966"/>
                  </a:lnTo>
                  <a:lnTo>
                    <a:pt x="20573" y="22923"/>
                  </a:lnTo>
                  <a:lnTo>
                    <a:pt x="20188" y="22859"/>
                  </a:lnTo>
                  <a:lnTo>
                    <a:pt x="19804" y="22752"/>
                  </a:lnTo>
                  <a:lnTo>
                    <a:pt x="19398" y="22645"/>
                  </a:lnTo>
                  <a:lnTo>
                    <a:pt x="18970" y="22496"/>
                  </a:lnTo>
                  <a:lnTo>
                    <a:pt x="18543" y="22346"/>
                  </a:lnTo>
                  <a:lnTo>
                    <a:pt x="18094" y="22154"/>
                  </a:lnTo>
                  <a:lnTo>
                    <a:pt x="17667" y="21919"/>
                  </a:lnTo>
                  <a:lnTo>
                    <a:pt x="17219" y="21662"/>
                  </a:lnTo>
                  <a:lnTo>
                    <a:pt x="16791" y="21363"/>
                  </a:lnTo>
                  <a:lnTo>
                    <a:pt x="16364" y="21043"/>
                  </a:lnTo>
                  <a:lnTo>
                    <a:pt x="15937" y="20658"/>
                  </a:lnTo>
                  <a:lnTo>
                    <a:pt x="15531" y="20252"/>
                  </a:lnTo>
                  <a:lnTo>
                    <a:pt x="15146" y="19782"/>
                  </a:lnTo>
                  <a:lnTo>
                    <a:pt x="14783" y="19270"/>
                  </a:lnTo>
                  <a:lnTo>
                    <a:pt x="14441" y="18714"/>
                  </a:lnTo>
                  <a:lnTo>
                    <a:pt x="14292" y="18415"/>
                  </a:lnTo>
                  <a:lnTo>
                    <a:pt x="14142" y="18095"/>
                  </a:lnTo>
                  <a:lnTo>
                    <a:pt x="13993" y="17774"/>
                  </a:lnTo>
                  <a:lnTo>
                    <a:pt x="13865" y="17433"/>
                  </a:lnTo>
                  <a:lnTo>
                    <a:pt x="13736" y="17091"/>
                  </a:lnTo>
                  <a:lnTo>
                    <a:pt x="13608" y="16706"/>
                  </a:lnTo>
                  <a:lnTo>
                    <a:pt x="13501" y="16322"/>
                  </a:lnTo>
                  <a:lnTo>
                    <a:pt x="13416" y="15937"/>
                  </a:lnTo>
                  <a:lnTo>
                    <a:pt x="13331" y="15510"/>
                  </a:lnTo>
                  <a:lnTo>
                    <a:pt x="13245" y="15083"/>
                  </a:lnTo>
                  <a:lnTo>
                    <a:pt x="13181" y="14655"/>
                  </a:lnTo>
                  <a:lnTo>
                    <a:pt x="13138" y="14185"/>
                  </a:lnTo>
                  <a:lnTo>
                    <a:pt x="13096" y="13715"/>
                  </a:lnTo>
                  <a:lnTo>
                    <a:pt x="13074" y="13203"/>
                  </a:lnTo>
                  <a:lnTo>
                    <a:pt x="13074" y="12690"/>
                  </a:lnTo>
                  <a:lnTo>
                    <a:pt x="13074" y="12177"/>
                  </a:lnTo>
                  <a:lnTo>
                    <a:pt x="13074" y="12177"/>
                  </a:lnTo>
                  <a:lnTo>
                    <a:pt x="13074" y="11109"/>
                  </a:lnTo>
                  <a:lnTo>
                    <a:pt x="13031" y="10105"/>
                  </a:lnTo>
                  <a:lnTo>
                    <a:pt x="12946" y="9144"/>
                  </a:lnTo>
                  <a:lnTo>
                    <a:pt x="12839" y="8246"/>
                  </a:lnTo>
                  <a:lnTo>
                    <a:pt x="12690" y="7371"/>
                  </a:lnTo>
                  <a:lnTo>
                    <a:pt x="12497" y="6559"/>
                  </a:lnTo>
                  <a:lnTo>
                    <a:pt x="12284" y="5790"/>
                  </a:lnTo>
                  <a:lnTo>
                    <a:pt x="12049" y="5063"/>
                  </a:lnTo>
                  <a:lnTo>
                    <a:pt x="11771" y="4401"/>
                  </a:lnTo>
                  <a:lnTo>
                    <a:pt x="11472" y="3760"/>
                  </a:lnTo>
                  <a:lnTo>
                    <a:pt x="11173" y="3183"/>
                  </a:lnTo>
                  <a:lnTo>
                    <a:pt x="10831" y="2649"/>
                  </a:lnTo>
                  <a:lnTo>
                    <a:pt x="10468" y="2179"/>
                  </a:lnTo>
                  <a:lnTo>
                    <a:pt x="10083" y="1731"/>
                  </a:lnTo>
                  <a:lnTo>
                    <a:pt x="9677" y="1346"/>
                  </a:lnTo>
                  <a:lnTo>
                    <a:pt x="9272" y="1004"/>
                  </a:lnTo>
                  <a:lnTo>
                    <a:pt x="8844" y="727"/>
                  </a:lnTo>
                  <a:lnTo>
                    <a:pt x="8417" y="470"/>
                  </a:lnTo>
                  <a:lnTo>
                    <a:pt x="7968" y="278"/>
                  </a:lnTo>
                  <a:lnTo>
                    <a:pt x="7498" y="150"/>
                  </a:lnTo>
                  <a:lnTo>
                    <a:pt x="7050" y="43"/>
                  </a:lnTo>
                  <a:lnTo>
                    <a:pt x="6580" y="0"/>
                  </a:lnTo>
                  <a:lnTo>
                    <a:pt x="6110" y="0"/>
                  </a:lnTo>
                  <a:lnTo>
                    <a:pt x="5618" y="64"/>
                  </a:lnTo>
                  <a:lnTo>
                    <a:pt x="5149" y="150"/>
                  </a:lnTo>
                  <a:lnTo>
                    <a:pt x="4679" y="299"/>
                  </a:lnTo>
                  <a:lnTo>
                    <a:pt x="4209" y="513"/>
                  </a:lnTo>
                  <a:lnTo>
                    <a:pt x="3739" y="748"/>
                  </a:lnTo>
                  <a:lnTo>
                    <a:pt x="3290" y="1047"/>
                  </a:lnTo>
                  <a:lnTo>
                    <a:pt x="2841" y="1410"/>
                  </a:lnTo>
                  <a:lnTo>
                    <a:pt x="2414" y="1795"/>
                  </a:lnTo>
                  <a:lnTo>
                    <a:pt x="1987" y="2243"/>
                  </a:lnTo>
                  <a:lnTo>
                    <a:pt x="1987" y="2243"/>
                  </a:lnTo>
                  <a:lnTo>
                    <a:pt x="1773" y="2500"/>
                  </a:lnTo>
                  <a:lnTo>
                    <a:pt x="1581" y="2778"/>
                  </a:lnTo>
                  <a:lnTo>
                    <a:pt x="1389" y="3098"/>
                  </a:lnTo>
                  <a:lnTo>
                    <a:pt x="1218" y="3440"/>
                  </a:lnTo>
                  <a:lnTo>
                    <a:pt x="1047" y="3803"/>
                  </a:lnTo>
                  <a:lnTo>
                    <a:pt x="897" y="4187"/>
                  </a:lnTo>
                  <a:lnTo>
                    <a:pt x="769" y="4615"/>
                  </a:lnTo>
                  <a:lnTo>
                    <a:pt x="620" y="5042"/>
                  </a:lnTo>
                  <a:lnTo>
                    <a:pt x="513" y="5512"/>
                  </a:lnTo>
                  <a:lnTo>
                    <a:pt x="406" y="5982"/>
                  </a:lnTo>
                  <a:lnTo>
                    <a:pt x="299" y="6473"/>
                  </a:lnTo>
                  <a:lnTo>
                    <a:pt x="214" y="6986"/>
                  </a:lnTo>
                  <a:lnTo>
                    <a:pt x="150" y="7520"/>
                  </a:lnTo>
                  <a:lnTo>
                    <a:pt x="107" y="8076"/>
                  </a:lnTo>
                  <a:lnTo>
                    <a:pt x="64" y="8631"/>
                  </a:lnTo>
                  <a:lnTo>
                    <a:pt x="21" y="9208"/>
                  </a:lnTo>
                  <a:lnTo>
                    <a:pt x="21" y="9785"/>
                  </a:lnTo>
                  <a:lnTo>
                    <a:pt x="0" y="10383"/>
                  </a:lnTo>
                  <a:lnTo>
                    <a:pt x="21" y="11002"/>
                  </a:lnTo>
                  <a:lnTo>
                    <a:pt x="43" y="11600"/>
                  </a:lnTo>
                  <a:lnTo>
                    <a:pt x="107" y="12220"/>
                  </a:lnTo>
                  <a:lnTo>
                    <a:pt x="150" y="12839"/>
                  </a:lnTo>
                  <a:lnTo>
                    <a:pt x="235" y="13480"/>
                  </a:lnTo>
                  <a:lnTo>
                    <a:pt x="320" y="14100"/>
                  </a:lnTo>
                  <a:lnTo>
                    <a:pt x="427" y="14741"/>
                  </a:lnTo>
                  <a:lnTo>
                    <a:pt x="555" y="15360"/>
                  </a:lnTo>
                  <a:lnTo>
                    <a:pt x="705" y="16001"/>
                  </a:lnTo>
                  <a:lnTo>
                    <a:pt x="855" y="16621"/>
                  </a:lnTo>
                  <a:lnTo>
                    <a:pt x="1025" y="17262"/>
                  </a:lnTo>
                  <a:lnTo>
                    <a:pt x="1218" y="17881"/>
                  </a:lnTo>
                  <a:lnTo>
                    <a:pt x="1431" y="18501"/>
                  </a:lnTo>
                  <a:lnTo>
                    <a:pt x="1666" y="19099"/>
                  </a:lnTo>
                  <a:lnTo>
                    <a:pt x="1923" y="19697"/>
                  </a:lnTo>
                  <a:lnTo>
                    <a:pt x="2179" y="20295"/>
                  </a:lnTo>
                  <a:lnTo>
                    <a:pt x="2457" y="20872"/>
                  </a:lnTo>
                  <a:lnTo>
                    <a:pt x="2777" y="21427"/>
                  </a:lnTo>
                  <a:lnTo>
                    <a:pt x="3098" y="21983"/>
                  </a:lnTo>
                  <a:lnTo>
                    <a:pt x="3439" y="22538"/>
                  </a:lnTo>
                  <a:lnTo>
                    <a:pt x="3803" y="23051"/>
                  </a:lnTo>
                  <a:lnTo>
                    <a:pt x="4209" y="23564"/>
                  </a:lnTo>
                  <a:lnTo>
                    <a:pt x="4614" y="24055"/>
                  </a:lnTo>
                  <a:lnTo>
                    <a:pt x="5042" y="24504"/>
                  </a:lnTo>
                  <a:lnTo>
                    <a:pt x="5490" y="24952"/>
                  </a:lnTo>
                  <a:lnTo>
                    <a:pt x="5960" y="25380"/>
                  </a:lnTo>
                  <a:lnTo>
                    <a:pt x="6452" y="25785"/>
                  </a:lnTo>
                  <a:lnTo>
                    <a:pt x="6986" y="26170"/>
                  </a:lnTo>
                  <a:lnTo>
                    <a:pt x="7520" y="26512"/>
                  </a:lnTo>
                  <a:lnTo>
                    <a:pt x="8075" y="26832"/>
                  </a:lnTo>
                  <a:lnTo>
                    <a:pt x="8673" y="27131"/>
                  </a:lnTo>
                  <a:lnTo>
                    <a:pt x="9272" y="27409"/>
                  </a:lnTo>
                  <a:lnTo>
                    <a:pt x="9912" y="27644"/>
                  </a:lnTo>
                  <a:lnTo>
                    <a:pt x="10575" y="27836"/>
                  </a:lnTo>
                  <a:lnTo>
                    <a:pt x="11258" y="28007"/>
                  </a:lnTo>
                  <a:lnTo>
                    <a:pt x="11963" y="28157"/>
                  </a:lnTo>
                  <a:lnTo>
                    <a:pt x="12690" y="28242"/>
                  </a:lnTo>
                  <a:lnTo>
                    <a:pt x="13459" y="28306"/>
                  </a:lnTo>
                  <a:lnTo>
                    <a:pt x="14228" y="28349"/>
                  </a:lnTo>
                  <a:lnTo>
                    <a:pt x="15040" y="28328"/>
                  </a:lnTo>
                  <a:lnTo>
                    <a:pt x="15873" y="28264"/>
                  </a:lnTo>
                  <a:lnTo>
                    <a:pt x="16749" y="28178"/>
                  </a:lnTo>
                  <a:lnTo>
                    <a:pt x="17625" y="28029"/>
                  </a:lnTo>
                  <a:lnTo>
                    <a:pt x="18543" y="27858"/>
                  </a:lnTo>
                  <a:lnTo>
                    <a:pt x="19483" y="27623"/>
                  </a:lnTo>
                  <a:lnTo>
                    <a:pt x="20466" y="273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508;p74">
              <a:extLst>
                <a:ext uri="{FF2B5EF4-FFF2-40B4-BE49-F238E27FC236}">
                  <a16:creationId xmlns:a16="http://schemas.microsoft.com/office/drawing/2014/main" id="{E1983429-FDF0-307E-B450-BD457822EDD8}"/>
                </a:ext>
              </a:extLst>
            </p:cNvPr>
            <p:cNvSpPr/>
            <p:nvPr/>
          </p:nvSpPr>
          <p:spPr>
            <a:xfrm>
              <a:off x="5836800" y="884350"/>
              <a:ext cx="775500" cy="1395025"/>
            </a:xfrm>
            <a:custGeom>
              <a:avLst/>
              <a:gdLst/>
              <a:ahLst/>
              <a:cxnLst/>
              <a:rect l="l" t="t" r="r" b="b"/>
              <a:pathLst>
                <a:path w="31020" h="55801" extrusionOk="0">
                  <a:moveTo>
                    <a:pt x="12797" y="0"/>
                  </a:moveTo>
                  <a:lnTo>
                    <a:pt x="12242" y="22"/>
                  </a:lnTo>
                  <a:lnTo>
                    <a:pt x="11729" y="64"/>
                  </a:lnTo>
                  <a:lnTo>
                    <a:pt x="11280" y="107"/>
                  </a:lnTo>
                  <a:lnTo>
                    <a:pt x="10533" y="214"/>
                  </a:lnTo>
                  <a:lnTo>
                    <a:pt x="9999" y="321"/>
                  </a:lnTo>
                  <a:lnTo>
                    <a:pt x="9742" y="406"/>
                  </a:lnTo>
                  <a:lnTo>
                    <a:pt x="1" y="9699"/>
                  </a:lnTo>
                  <a:lnTo>
                    <a:pt x="86" y="10255"/>
                  </a:lnTo>
                  <a:lnTo>
                    <a:pt x="321" y="11835"/>
                  </a:lnTo>
                  <a:lnTo>
                    <a:pt x="727" y="14271"/>
                  </a:lnTo>
                  <a:lnTo>
                    <a:pt x="1304" y="17433"/>
                  </a:lnTo>
                  <a:lnTo>
                    <a:pt x="1667" y="19227"/>
                  </a:lnTo>
                  <a:lnTo>
                    <a:pt x="2051" y="21128"/>
                  </a:lnTo>
                  <a:lnTo>
                    <a:pt x="2479" y="23158"/>
                  </a:lnTo>
                  <a:lnTo>
                    <a:pt x="2927" y="25251"/>
                  </a:lnTo>
                  <a:lnTo>
                    <a:pt x="3440" y="27409"/>
                  </a:lnTo>
                  <a:lnTo>
                    <a:pt x="3996" y="29631"/>
                  </a:lnTo>
                  <a:lnTo>
                    <a:pt x="4572" y="31874"/>
                  </a:lnTo>
                  <a:lnTo>
                    <a:pt x="5192" y="34117"/>
                  </a:lnTo>
                  <a:lnTo>
                    <a:pt x="5854" y="36339"/>
                  </a:lnTo>
                  <a:lnTo>
                    <a:pt x="6538" y="38539"/>
                  </a:lnTo>
                  <a:lnTo>
                    <a:pt x="6901" y="39629"/>
                  </a:lnTo>
                  <a:lnTo>
                    <a:pt x="7264" y="40697"/>
                  </a:lnTo>
                  <a:lnTo>
                    <a:pt x="7649" y="41744"/>
                  </a:lnTo>
                  <a:lnTo>
                    <a:pt x="8054" y="42790"/>
                  </a:lnTo>
                  <a:lnTo>
                    <a:pt x="8439" y="43794"/>
                  </a:lnTo>
                  <a:lnTo>
                    <a:pt x="8845" y="44777"/>
                  </a:lnTo>
                  <a:lnTo>
                    <a:pt x="9272" y="45739"/>
                  </a:lnTo>
                  <a:lnTo>
                    <a:pt x="9699" y="46679"/>
                  </a:lnTo>
                  <a:lnTo>
                    <a:pt x="10127" y="47576"/>
                  </a:lnTo>
                  <a:lnTo>
                    <a:pt x="10575" y="48452"/>
                  </a:lnTo>
                  <a:lnTo>
                    <a:pt x="11024" y="49285"/>
                  </a:lnTo>
                  <a:lnTo>
                    <a:pt x="11494" y="50075"/>
                  </a:lnTo>
                  <a:lnTo>
                    <a:pt x="11964" y="50823"/>
                  </a:lnTo>
                  <a:lnTo>
                    <a:pt x="12455" y="51528"/>
                  </a:lnTo>
                  <a:lnTo>
                    <a:pt x="12947" y="52190"/>
                  </a:lnTo>
                  <a:lnTo>
                    <a:pt x="13438" y="52810"/>
                  </a:lnTo>
                  <a:lnTo>
                    <a:pt x="13951" y="53365"/>
                  </a:lnTo>
                  <a:lnTo>
                    <a:pt x="14463" y="53878"/>
                  </a:lnTo>
                  <a:lnTo>
                    <a:pt x="14997" y="54348"/>
                  </a:lnTo>
                  <a:lnTo>
                    <a:pt x="15254" y="54540"/>
                  </a:lnTo>
                  <a:lnTo>
                    <a:pt x="15532" y="54732"/>
                  </a:lnTo>
                  <a:lnTo>
                    <a:pt x="15809" y="54925"/>
                  </a:lnTo>
                  <a:lnTo>
                    <a:pt x="16066" y="55074"/>
                  </a:lnTo>
                  <a:lnTo>
                    <a:pt x="16343" y="55224"/>
                  </a:lnTo>
                  <a:lnTo>
                    <a:pt x="16621" y="55352"/>
                  </a:lnTo>
                  <a:lnTo>
                    <a:pt x="16899" y="55480"/>
                  </a:lnTo>
                  <a:lnTo>
                    <a:pt x="17176" y="55566"/>
                  </a:lnTo>
                  <a:lnTo>
                    <a:pt x="17476" y="55651"/>
                  </a:lnTo>
                  <a:lnTo>
                    <a:pt x="17753" y="55715"/>
                  </a:lnTo>
                  <a:lnTo>
                    <a:pt x="18052" y="55779"/>
                  </a:lnTo>
                  <a:lnTo>
                    <a:pt x="18330" y="55801"/>
                  </a:lnTo>
                  <a:lnTo>
                    <a:pt x="18928" y="55801"/>
                  </a:lnTo>
                  <a:lnTo>
                    <a:pt x="19227" y="55779"/>
                  </a:lnTo>
                  <a:lnTo>
                    <a:pt x="19526" y="55736"/>
                  </a:lnTo>
                  <a:lnTo>
                    <a:pt x="19826" y="55672"/>
                  </a:lnTo>
                  <a:lnTo>
                    <a:pt x="20125" y="55587"/>
                  </a:lnTo>
                  <a:lnTo>
                    <a:pt x="20723" y="55395"/>
                  </a:lnTo>
                  <a:lnTo>
                    <a:pt x="21300" y="55181"/>
                  </a:lnTo>
                  <a:lnTo>
                    <a:pt x="21855" y="54925"/>
                  </a:lnTo>
                  <a:lnTo>
                    <a:pt x="22410" y="54647"/>
                  </a:lnTo>
                  <a:lnTo>
                    <a:pt x="22923" y="54348"/>
                  </a:lnTo>
                  <a:lnTo>
                    <a:pt x="23436" y="54027"/>
                  </a:lnTo>
                  <a:lnTo>
                    <a:pt x="23906" y="53686"/>
                  </a:lnTo>
                  <a:lnTo>
                    <a:pt x="24376" y="53322"/>
                  </a:lnTo>
                  <a:lnTo>
                    <a:pt x="24824" y="52917"/>
                  </a:lnTo>
                  <a:lnTo>
                    <a:pt x="25252" y="52511"/>
                  </a:lnTo>
                  <a:lnTo>
                    <a:pt x="25679" y="52083"/>
                  </a:lnTo>
                  <a:lnTo>
                    <a:pt x="26064" y="51613"/>
                  </a:lnTo>
                  <a:lnTo>
                    <a:pt x="26448" y="51143"/>
                  </a:lnTo>
                  <a:lnTo>
                    <a:pt x="26811" y="50652"/>
                  </a:lnTo>
                  <a:lnTo>
                    <a:pt x="27153" y="50139"/>
                  </a:lnTo>
                  <a:lnTo>
                    <a:pt x="27495" y="49605"/>
                  </a:lnTo>
                  <a:lnTo>
                    <a:pt x="27815" y="49050"/>
                  </a:lnTo>
                  <a:lnTo>
                    <a:pt x="28093" y="48494"/>
                  </a:lnTo>
                  <a:lnTo>
                    <a:pt x="28392" y="47896"/>
                  </a:lnTo>
                  <a:lnTo>
                    <a:pt x="28648" y="47298"/>
                  </a:lnTo>
                  <a:lnTo>
                    <a:pt x="28905" y="46679"/>
                  </a:lnTo>
                  <a:lnTo>
                    <a:pt x="29140" y="46038"/>
                  </a:lnTo>
                  <a:lnTo>
                    <a:pt x="29353" y="45397"/>
                  </a:lnTo>
                  <a:lnTo>
                    <a:pt x="29567" y="44734"/>
                  </a:lnTo>
                  <a:lnTo>
                    <a:pt x="29759" y="44072"/>
                  </a:lnTo>
                  <a:lnTo>
                    <a:pt x="29930" y="43367"/>
                  </a:lnTo>
                  <a:lnTo>
                    <a:pt x="30101" y="42684"/>
                  </a:lnTo>
                  <a:lnTo>
                    <a:pt x="30251" y="41957"/>
                  </a:lnTo>
                  <a:lnTo>
                    <a:pt x="30379" y="41231"/>
                  </a:lnTo>
                  <a:lnTo>
                    <a:pt x="30507" y="40505"/>
                  </a:lnTo>
                  <a:lnTo>
                    <a:pt x="30614" y="39757"/>
                  </a:lnTo>
                  <a:lnTo>
                    <a:pt x="30699" y="39009"/>
                  </a:lnTo>
                  <a:lnTo>
                    <a:pt x="30785" y="38240"/>
                  </a:lnTo>
                  <a:lnTo>
                    <a:pt x="30849" y="37471"/>
                  </a:lnTo>
                  <a:lnTo>
                    <a:pt x="30956" y="35912"/>
                  </a:lnTo>
                  <a:lnTo>
                    <a:pt x="31020" y="34309"/>
                  </a:lnTo>
                  <a:lnTo>
                    <a:pt x="31020" y="32707"/>
                  </a:lnTo>
                  <a:lnTo>
                    <a:pt x="30977" y="31062"/>
                  </a:lnTo>
                  <a:lnTo>
                    <a:pt x="30913" y="29417"/>
                  </a:lnTo>
                  <a:lnTo>
                    <a:pt x="30785" y="27751"/>
                  </a:lnTo>
                  <a:lnTo>
                    <a:pt x="30614" y="26106"/>
                  </a:lnTo>
                  <a:lnTo>
                    <a:pt x="30422" y="24440"/>
                  </a:lnTo>
                  <a:lnTo>
                    <a:pt x="30187" y="22773"/>
                  </a:lnTo>
                  <a:lnTo>
                    <a:pt x="29930" y="21128"/>
                  </a:lnTo>
                  <a:lnTo>
                    <a:pt x="29631" y="19483"/>
                  </a:lnTo>
                  <a:lnTo>
                    <a:pt x="29289" y="17881"/>
                  </a:lnTo>
                  <a:lnTo>
                    <a:pt x="28926" y="16279"/>
                  </a:lnTo>
                  <a:lnTo>
                    <a:pt x="28542" y="14698"/>
                  </a:lnTo>
                  <a:lnTo>
                    <a:pt x="28136" y="13160"/>
                  </a:lnTo>
                  <a:lnTo>
                    <a:pt x="27901" y="12412"/>
                  </a:lnTo>
                  <a:lnTo>
                    <a:pt x="27687" y="11707"/>
                  </a:lnTo>
                  <a:lnTo>
                    <a:pt x="27431" y="11002"/>
                  </a:lnTo>
                  <a:lnTo>
                    <a:pt x="27174" y="10340"/>
                  </a:lnTo>
                  <a:lnTo>
                    <a:pt x="26918" y="9720"/>
                  </a:lnTo>
                  <a:lnTo>
                    <a:pt x="26640" y="9101"/>
                  </a:lnTo>
                  <a:lnTo>
                    <a:pt x="26363" y="8503"/>
                  </a:lnTo>
                  <a:lnTo>
                    <a:pt x="26064" y="7947"/>
                  </a:lnTo>
                  <a:lnTo>
                    <a:pt x="25764" y="7413"/>
                  </a:lnTo>
                  <a:lnTo>
                    <a:pt x="25444" y="6901"/>
                  </a:lnTo>
                  <a:lnTo>
                    <a:pt x="25124" y="6409"/>
                  </a:lnTo>
                  <a:lnTo>
                    <a:pt x="24803" y="5939"/>
                  </a:lnTo>
                  <a:lnTo>
                    <a:pt x="24461" y="5491"/>
                  </a:lnTo>
                  <a:lnTo>
                    <a:pt x="24119" y="5085"/>
                  </a:lnTo>
                  <a:lnTo>
                    <a:pt x="23778" y="4679"/>
                  </a:lnTo>
                  <a:lnTo>
                    <a:pt x="23436" y="4294"/>
                  </a:lnTo>
                  <a:lnTo>
                    <a:pt x="23073" y="3931"/>
                  </a:lnTo>
                  <a:lnTo>
                    <a:pt x="22710" y="3589"/>
                  </a:lnTo>
                  <a:lnTo>
                    <a:pt x="22346" y="3269"/>
                  </a:lnTo>
                  <a:lnTo>
                    <a:pt x="21983" y="2970"/>
                  </a:lnTo>
                  <a:lnTo>
                    <a:pt x="21599" y="2692"/>
                  </a:lnTo>
                  <a:lnTo>
                    <a:pt x="21235" y="2414"/>
                  </a:lnTo>
                  <a:lnTo>
                    <a:pt x="20851" y="2179"/>
                  </a:lnTo>
                  <a:lnTo>
                    <a:pt x="20488" y="1944"/>
                  </a:lnTo>
                  <a:lnTo>
                    <a:pt x="20103" y="1731"/>
                  </a:lnTo>
                  <a:lnTo>
                    <a:pt x="19719" y="1517"/>
                  </a:lnTo>
                  <a:lnTo>
                    <a:pt x="19356" y="1325"/>
                  </a:lnTo>
                  <a:lnTo>
                    <a:pt x="18971" y="1154"/>
                  </a:lnTo>
                  <a:lnTo>
                    <a:pt x="18223" y="855"/>
                  </a:lnTo>
                  <a:lnTo>
                    <a:pt x="17476" y="620"/>
                  </a:lnTo>
                  <a:lnTo>
                    <a:pt x="16728" y="406"/>
                  </a:lnTo>
                  <a:lnTo>
                    <a:pt x="16023" y="257"/>
                  </a:lnTo>
                  <a:lnTo>
                    <a:pt x="15318" y="150"/>
                  </a:lnTo>
                  <a:lnTo>
                    <a:pt x="14634" y="64"/>
                  </a:lnTo>
                  <a:lnTo>
                    <a:pt x="13993" y="22"/>
                  </a:lnTo>
                  <a:lnTo>
                    <a:pt x="133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509;p74">
              <a:extLst>
                <a:ext uri="{FF2B5EF4-FFF2-40B4-BE49-F238E27FC236}">
                  <a16:creationId xmlns:a16="http://schemas.microsoft.com/office/drawing/2014/main" id="{36E17FF0-8565-59F3-C980-746B1DE48FBA}"/>
                </a:ext>
              </a:extLst>
            </p:cNvPr>
            <p:cNvSpPr/>
            <p:nvPr/>
          </p:nvSpPr>
          <p:spPr>
            <a:xfrm>
              <a:off x="5077350" y="344925"/>
              <a:ext cx="1068175" cy="892475"/>
            </a:xfrm>
            <a:custGeom>
              <a:avLst/>
              <a:gdLst/>
              <a:ahLst/>
              <a:cxnLst/>
              <a:rect l="l" t="t" r="r" b="b"/>
              <a:pathLst>
                <a:path w="42727" h="35699" extrusionOk="0">
                  <a:moveTo>
                    <a:pt x="20808" y="1"/>
                  </a:moveTo>
                  <a:lnTo>
                    <a:pt x="19847" y="22"/>
                  </a:lnTo>
                  <a:lnTo>
                    <a:pt x="18864" y="86"/>
                  </a:lnTo>
                  <a:lnTo>
                    <a:pt x="17839" y="172"/>
                  </a:lnTo>
                  <a:lnTo>
                    <a:pt x="17411" y="236"/>
                  </a:lnTo>
                  <a:lnTo>
                    <a:pt x="16963" y="300"/>
                  </a:lnTo>
                  <a:lnTo>
                    <a:pt x="16535" y="407"/>
                  </a:lnTo>
                  <a:lnTo>
                    <a:pt x="16087" y="535"/>
                  </a:lnTo>
                  <a:lnTo>
                    <a:pt x="15638" y="684"/>
                  </a:lnTo>
                  <a:lnTo>
                    <a:pt x="15190" y="855"/>
                  </a:lnTo>
                  <a:lnTo>
                    <a:pt x="14741" y="1026"/>
                  </a:lnTo>
                  <a:lnTo>
                    <a:pt x="14292" y="1240"/>
                  </a:lnTo>
                  <a:lnTo>
                    <a:pt x="13844" y="1475"/>
                  </a:lnTo>
                  <a:lnTo>
                    <a:pt x="13395" y="1710"/>
                  </a:lnTo>
                  <a:lnTo>
                    <a:pt x="12946" y="1966"/>
                  </a:lnTo>
                  <a:lnTo>
                    <a:pt x="12498" y="2265"/>
                  </a:lnTo>
                  <a:lnTo>
                    <a:pt x="12049" y="2564"/>
                  </a:lnTo>
                  <a:lnTo>
                    <a:pt x="11601" y="2863"/>
                  </a:lnTo>
                  <a:lnTo>
                    <a:pt x="11152" y="3205"/>
                  </a:lnTo>
                  <a:lnTo>
                    <a:pt x="10725" y="3547"/>
                  </a:lnTo>
                  <a:lnTo>
                    <a:pt x="10276" y="3910"/>
                  </a:lnTo>
                  <a:lnTo>
                    <a:pt x="9849" y="4295"/>
                  </a:lnTo>
                  <a:lnTo>
                    <a:pt x="9422" y="4679"/>
                  </a:lnTo>
                  <a:lnTo>
                    <a:pt x="8994" y="5085"/>
                  </a:lnTo>
                  <a:lnTo>
                    <a:pt x="8140" y="5940"/>
                  </a:lnTo>
                  <a:lnTo>
                    <a:pt x="7328" y="6858"/>
                  </a:lnTo>
                  <a:lnTo>
                    <a:pt x="6538" y="7798"/>
                  </a:lnTo>
                  <a:lnTo>
                    <a:pt x="5768" y="8802"/>
                  </a:lnTo>
                  <a:lnTo>
                    <a:pt x="5042" y="9828"/>
                  </a:lnTo>
                  <a:lnTo>
                    <a:pt x="4358" y="10896"/>
                  </a:lnTo>
                  <a:lnTo>
                    <a:pt x="3696" y="11985"/>
                  </a:lnTo>
                  <a:lnTo>
                    <a:pt x="3077" y="13096"/>
                  </a:lnTo>
                  <a:lnTo>
                    <a:pt x="2778" y="13673"/>
                  </a:lnTo>
                  <a:lnTo>
                    <a:pt x="2500" y="14250"/>
                  </a:lnTo>
                  <a:lnTo>
                    <a:pt x="2244" y="14827"/>
                  </a:lnTo>
                  <a:lnTo>
                    <a:pt x="1987" y="15403"/>
                  </a:lnTo>
                  <a:lnTo>
                    <a:pt x="1752" y="16002"/>
                  </a:lnTo>
                  <a:lnTo>
                    <a:pt x="1517" y="16578"/>
                  </a:lnTo>
                  <a:lnTo>
                    <a:pt x="1304" y="17176"/>
                  </a:lnTo>
                  <a:lnTo>
                    <a:pt x="1111" y="17775"/>
                  </a:lnTo>
                  <a:lnTo>
                    <a:pt x="919" y="18373"/>
                  </a:lnTo>
                  <a:lnTo>
                    <a:pt x="748" y="18971"/>
                  </a:lnTo>
                  <a:lnTo>
                    <a:pt x="599" y="19569"/>
                  </a:lnTo>
                  <a:lnTo>
                    <a:pt x="470" y="20167"/>
                  </a:lnTo>
                  <a:lnTo>
                    <a:pt x="342" y="20744"/>
                  </a:lnTo>
                  <a:lnTo>
                    <a:pt x="235" y="21342"/>
                  </a:lnTo>
                  <a:lnTo>
                    <a:pt x="150" y="21940"/>
                  </a:lnTo>
                  <a:lnTo>
                    <a:pt x="86" y="22539"/>
                  </a:lnTo>
                  <a:lnTo>
                    <a:pt x="43" y="23137"/>
                  </a:lnTo>
                  <a:lnTo>
                    <a:pt x="0" y="23714"/>
                  </a:lnTo>
                  <a:lnTo>
                    <a:pt x="0" y="24290"/>
                  </a:lnTo>
                  <a:lnTo>
                    <a:pt x="0" y="24889"/>
                  </a:lnTo>
                  <a:lnTo>
                    <a:pt x="22" y="25465"/>
                  </a:lnTo>
                  <a:lnTo>
                    <a:pt x="86" y="26021"/>
                  </a:lnTo>
                  <a:lnTo>
                    <a:pt x="150" y="26598"/>
                  </a:lnTo>
                  <a:lnTo>
                    <a:pt x="235" y="27153"/>
                  </a:lnTo>
                  <a:lnTo>
                    <a:pt x="342" y="27708"/>
                  </a:lnTo>
                  <a:lnTo>
                    <a:pt x="470" y="28264"/>
                  </a:lnTo>
                  <a:lnTo>
                    <a:pt x="620" y="28798"/>
                  </a:lnTo>
                  <a:lnTo>
                    <a:pt x="812" y="29332"/>
                  </a:lnTo>
                  <a:lnTo>
                    <a:pt x="919" y="29588"/>
                  </a:lnTo>
                  <a:lnTo>
                    <a:pt x="1026" y="29845"/>
                  </a:lnTo>
                  <a:lnTo>
                    <a:pt x="1282" y="30336"/>
                  </a:lnTo>
                  <a:lnTo>
                    <a:pt x="1581" y="30806"/>
                  </a:lnTo>
                  <a:lnTo>
                    <a:pt x="1923" y="31255"/>
                  </a:lnTo>
                  <a:lnTo>
                    <a:pt x="2308" y="31661"/>
                  </a:lnTo>
                  <a:lnTo>
                    <a:pt x="2735" y="32067"/>
                  </a:lnTo>
                  <a:lnTo>
                    <a:pt x="3184" y="32430"/>
                  </a:lnTo>
                  <a:lnTo>
                    <a:pt x="3675" y="32793"/>
                  </a:lnTo>
                  <a:lnTo>
                    <a:pt x="4209" y="33113"/>
                  </a:lnTo>
                  <a:lnTo>
                    <a:pt x="4786" y="33434"/>
                  </a:lnTo>
                  <a:lnTo>
                    <a:pt x="5363" y="33711"/>
                  </a:lnTo>
                  <a:lnTo>
                    <a:pt x="6003" y="33989"/>
                  </a:lnTo>
                  <a:lnTo>
                    <a:pt x="6644" y="34224"/>
                  </a:lnTo>
                  <a:lnTo>
                    <a:pt x="7328" y="34459"/>
                  </a:lnTo>
                  <a:lnTo>
                    <a:pt x="8033" y="34673"/>
                  </a:lnTo>
                  <a:lnTo>
                    <a:pt x="8759" y="34844"/>
                  </a:lnTo>
                  <a:lnTo>
                    <a:pt x="9507" y="35015"/>
                  </a:lnTo>
                  <a:lnTo>
                    <a:pt x="10297" y="35164"/>
                  </a:lnTo>
                  <a:lnTo>
                    <a:pt x="11088" y="35292"/>
                  </a:lnTo>
                  <a:lnTo>
                    <a:pt x="11900" y="35399"/>
                  </a:lnTo>
                  <a:lnTo>
                    <a:pt x="12711" y="35485"/>
                  </a:lnTo>
                  <a:lnTo>
                    <a:pt x="13566" y="35570"/>
                  </a:lnTo>
                  <a:lnTo>
                    <a:pt x="14420" y="35613"/>
                  </a:lnTo>
                  <a:lnTo>
                    <a:pt x="15275" y="35656"/>
                  </a:lnTo>
                  <a:lnTo>
                    <a:pt x="16151" y="35677"/>
                  </a:lnTo>
                  <a:lnTo>
                    <a:pt x="17048" y="35698"/>
                  </a:lnTo>
                  <a:lnTo>
                    <a:pt x="17945" y="35677"/>
                  </a:lnTo>
                  <a:lnTo>
                    <a:pt x="18843" y="35656"/>
                  </a:lnTo>
                  <a:lnTo>
                    <a:pt x="19740" y="35613"/>
                  </a:lnTo>
                  <a:lnTo>
                    <a:pt x="20637" y="35549"/>
                  </a:lnTo>
                  <a:lnTo>
                    <a:pt x="21556" y="35485"/>
                  </a:lnTo>
                  <a:lnTo>
                    <a:pt x="22453" y="35399"/>
                  </a:lnTo>
                  <a:lnTo>
                    <a:pt x="23372" y="35292"/>
                  </a:lnTo>
                  <a:lnTo>
                    <a:pt x="24269" y="35164"/>
                  </a:lnTo>
                  <a:lnTo>
                    <a:pt x="25166" y="35036"/>
                  </a:lnTo>
                  <a:lnTo>
                    <a:pt x="26063" y="34908"/>
                  </a:lnTo>
                  <a:lnTo>
                    <a:pt x="26939" y="34737"/>
                  </a:lnTo>
                  <a:lnTo>
                    <a:pt x="27815" y="34566"/>
                  </a:lnTo>
                  <a:lnTo>
                    <a:pt x="28670" y="34395"/>
                  </a:lnTo>
                  <a:lnTo>
                    <a:pt x="29524" y="34203"/>
                  </a:lnTo>
                  <a:lnTo>
                    <a:pt x="30379" y="33989"/>
                  </a:lnTo>
                  <a:lnTo>
                    <a:pt x="31190" y="33776"/>
                  </a:lnTo>
                  <a:lnTo>
                    <a:pt x="32002" y="33541"/>
                  </a:lnTo>
                  <a:lnTo>
                    <a:pt x="32793" y="33306"/>
                  </a:lnTo>
                  <a:lnTo>
                    <a:pt x="33562" y="33049"/>
                  </a:lnTo>
                  <a:lnTo>
                    <a:pt x="34309" y="32793"/>
                  </a:lnTo>
                  <a:lnTo>
                    <a:pt x="35014" y="32537"/>
                  </a:lnTo>
                  <a:lnTo>
                    <a:pt x="35719" y="32259"/>
                  </a:lnTo>
                  <a:lnTo>
                    <a:pt x="36403" y="31960"/>
                  </a:lnTo>
                  <a:lnTo>
                    <a:pt x="37044" y="31661"/>
                  </a:lnTo>
                  <a:lnTo>
                    <a:pt x="37663" y="31362"/>
                  </a:lnTo>
                  <a:lnTo>
                    <a:pt x="38240" y="31041"/>
                  </a:lnTo>
                  <a:lnTo>
                    <a:pt x="38796" y="30721"/>
                  </a:lnTo>
                  <a:lnTo>
                    <a:pt x="39330" y="30379"/>
                  </a:lnTo>
                  <a:lnTo>
                    <a:pt x="39821" y="30058"/>
                  </a:lnTo>
                  <a:lnTo>
                    <a:pt x="40270" y="29695"/>
                  </a:lnTo>
                  <a:lnTo>
                    <a:pt x="40676" y="29353"/>
                  </a:lnTo>
                  <a:lnTo>
                    <a:pt x="41039" y="28990"/>
                  </a:lnTo>
                  <a:lnTo>
                    <a:pt x="41381" y="28627"/>
                  </a:lnTo>
                  <a:lnTo>
                    <a:pt x="41680" y="28264"/>
                  </a:lnTo>
                  <a:lnTo>
                    <a:pt x="41915" y="27879"/>
                  </a:lnTo>
                  <a:lnTo>
                    <a:pt x="42128" y="27495"/>
                  </a:lnTo>
                  <a:lnTo>
                    <a:pt x="42278" y="27110"/>
                  </a:lnTo>
                  <a:lnTo>
                    <a:pt x="42385" y="26726"/>
                  </a:lnTo>
                  <a:lnTo>
                    <a:pt x="42534" y="25914"/>
                  </a:lnTo>
                  <a:lnTo>
                    <a:pt x="42641" y="25017"/>
                  </a:lnTo>
                  <a:lnTo>
                    <a:pt x="42705" y="24077"/>
                  </a:lnTo>
                  <a:lnTo>
                    <a:pt x="42726" y="23094"/>
                  </a:lnTo>
                  <a:lnTo>
                    <a:pt x="42705" y="22047"/>
                  </a:lnTo>
                  <a:lnTo>
                    <a:pt x="42641" y="20979"/>
                  </a:lnTo>
                  <a:lnTo>
                    <a:pt x="42534" y="19868"/>
                  </a:lnTo>
                  <a:lnTo>
                    <a:pt x="42363" y="18715"/>
                  </a:lnTo>
                  <a:lnTo>
                    <a:pt x="42150" y="17561"/>
                  </a:lnTo>
                  <a:lnTo>
                    <a:pt x="42021" y="16984"/>
                  </a:lnTo>
                  <a:lnTo>
                    <a:pt x="41872" y="16386"/>
                  </a:lnTo>
                  <a:lnTo>
                    <a:pt x="41722" y="15809"/>
                  </a:lnTo>
                  <a:lnTo>
                    <a:pt x="41551" y="15211"/>
                  </a:lnTo>
                  <a:lnTo>
                    <a:pt x="41359" y="14634"/>
                  </a:lnTo>
                  <a:lnTo>
                    <a:pt x="41167" y="14036"/>
                  </a:lnTo>
                  <a:lnTo>
                    <a:pt x="40953" y="13459"/>
                  </a:lnTo>
                  <a:lnTo>
                    <a:pt x="40718" y="12861"/>
                  </a:lnTo>
                  <a:lnTo>
                    <a:pt x="40462" y="12284"/>
                  </a:lnTo>
                  <a:lnTo>
                    <a:pt x="40206" y="11708"/>
                  </a:lnTo>
                  <a:lnTo>
                    <a:pt x="39928" y="11131"/>
                  </a:lnTo>
                  <a:lnTo>
                    <a:pt x="39629" y="10554"/>
                  </a:lnTo>
                  <a:lnTo>
                    <a:pt x="39308" y="9999"/>
                  </a:lnTo>
                  <a:lnTo>
                    <a:pt x="38988" y="9443"/>
                  </a:lnTo>
                  <a:lnTo>
                    <a:pt x="38646" y="8888"/>
                  </a:lnTo>
                  <a:lnTo>
                    <a:pt x="38283" y="8354"/>
                  </a:lnTo>
                  <a:lnTo>
                    <a:pt x="37898" y="7819"/>
                  </a:lnTo>
                  <a:lnTo>
                    <a:pt x="37493" y="7307"/>
                  </a:lnTo>
                  <a:lnTo>
                    <a:pt x="37065" y="6794"/>
                  </a:lnTo>
                  <a:lnTo>
                    <a:pt x="36638" y="6303"/>
                  </a:lnTo>
                  <a:lnTo>
                    <a:pt x="36189" y="5811"/>
                  </a:lnTo>
                  <a:lnTo>
                    <a:pt x="35698" y="5341"/>
                  </a:lnTo>
                  <a:lnTo>
                    <a:pt x="35207" y="4893"/>
                  </a:lnTo>
                  <a:lnTo>
                    <a:pt x="34694" y="4444"/>
                  </a:lnTo>
                  <a:lnTo>
                    <a:pt x="34160" y="4038"/>
                  </a:lnTo>
                  <a:lnTo>
                    <a:pt x="33604" y="3611"/>
                  </a:lnTo>
                  <a:lnTo>
                    <a:pt x="33028" y="3226"/>
                  </a:lnTo>
                  <a:lnTo>
                    <a:pt x="32429" y="2863"/>
                  </a:lnTo>
                  <a:lnTo>
                    <a:pt x="31810" y="2500"/>
                  </a:lnTo>
                  <a:lnTo>
                    <a:pt x="31169" y="2158"/>
                  </a:lnTo>
                  <a:lnTo>
                    <a:pt x="30507" y="1859"/>
                  </a:lnTo>
                  <a:lnTo>
                    <a:pt x="29823" y="1560"/>
                  </a:lnTo>
                  <a:lnTo>
                    <a:pt x="29118" y="1282"/>
                  </a:lnTo>
                  <a:lnTo>
                    <a:pt x="28392" y="1047"/>
                  </a:lnTo>
                  <a:lnTo>
                    <a:pt x="27644" y="812"/>
                  </a:lnTo>
                  <a:lnTo>
                    <a:pt x="26875" y="620"/>
                  </a:lnTo>
                  <a:lnTo>
                    <a:pt x="26085" y="449"/>
                  </a:lnTo>
                  <a:lnTo>
                    <a:pt x="25273" y="300"/>
                  </a:lnTo>
                  <a:lnTo>
                    <a:pt x="24418" y="193"/>
                  </a:lnTo>
                  <a:lnTo>
                    <a:pt x="23564" y="86"/>
                  </a:lnTo>
                  <a:lnTo>
                    <a:pt x="22667" y="22"/>
                  </a:lnTo>
                  <a:lnTo>
                    <a:pt x="217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510;p74">
              <a:extLst>
                <a:ext uri="{FF2B5EF4-FFF2-40B4-BE49-F238E27FC236}">
                  <a16:creationId xmlns:a16="http://schemas.microsoft.com/office/drawing/2014/main" id="{2193D0CA-3634-E5E9-1707-55FA69CEFB23}"/>
                </a:ext>
              </a:extLst>
            </p:cNvPr>
            <p:cNvSpPr/>
            <p:nvPr/>
          </p:nvSpPr>
          <p:spPr>
            <a:xfrm>
              <a:off x="4900025" y="1056325"/>
              <a:ext cx="1555250" cy="1746450"/>
            </a:xfrm>
            <a:custGeom>
              <a:avLst/>
              <a:gdLst/>
              <a:ahLst/>
              <a:cxnLst/>
              <a:rect l="l" t="t" r="r" b="b"/>
              <a:pathLst>
                <a:path w="62210" h="69858" extrusionOk="0">
                  <a:moveTo>
                    <a:pt x="47021" y="0"/>
                  </a:moveTo>
                  <a:lnTo>
                    <a:pt x="12605" y="2478"/>
                  </a:lnTo>
                  <a:lnTo>
                    <a:pt x="12370" y="2820"/>
                  </a:lnTo>
                  <a:lnTo>
                    <a:pt x="11708" y="3803"/>
                  </a:lnTo>
                  <a:lnTo>
                    <a:pt x="11259" y="4529"/>
                  </a:lnTo>
                  <a:lnTo>
                    <a:pt x="10725" y="5405"/>
                  </a:lnTo>
                  <a:lnTo>
                    <a:pt x="10148" y="6388"/>
                  </a:lnTo>
                  <a:lnTo>
                    <a:pt x="9486" y="7520"/>
                  </a:lnTo>
                  <a:lnTo>
                    <a:pt x="8802" y="8780"/>
                  </a:lnTo>
                  <a:lnTo>
                    <a:pt x="8076" y="10169"/>
                  </a:lnTo>
                  <a:lnTo>
                    <a:pt x="7328" y="11643"/>
                  </a:lnTo>
                  <a:lnTo>
                    <a:pt x="6581" y="13245"/>
                  </a:lnTo>
                  <a:lnTo>
                    <a:pt x="5812" y="14933"/>
                  </a:lnTo>
                  <a:lnTo>
                    <a:pt x="5064" y="16727"/>
                  </a:lnTo>
                  <a:lnTo>
                    <a:pt x="4679" y="17646"/>
                  </a:lnTo>
                  <a:lnTo>
                    <a:pt x="4316" y="18586"/>
                  </a:lnTo>
                  <a:lnTo>
                    <a:pt x="3953" y="19569"/>
                  </a:lnTo>
                  <a:lnTo>
                    <a:pt x="3611" y="20551"/>
                  </a:lnTo>
                  <a:lnTo>
                    <a:pt x="3248" y="21555"/>
                  </a:lnTo>
                  <a:lnTo>
                    <a:pt x="2928" y="22581"/>
                  </a:lnTo>
                  <a:lnTo>
                    <a:pt x="2607" y="23606"/>
                  </a:lnTo>
                  <a:lnTo>
                    <a:pt x="2287" y="24674"/>
                  </a:lnTo>
                  <a:lnTo>
                    <a:pt x="1988" y="25743"/>
                  </a:lnTo>
                  <a:lnTo>
                    <a:pt x="1710" y="26832"/>
                  </a:lnTo>
                  <a:lnTo>
                    <a:pt x="1454" y="27922"/>
                  </a:lnTo>
                  <a:lnTo>
                    <a:pt x="1197" y="29033"/>
                  </a:lnTo>
                  <a:lnTo>
                    <a:pt x="984" y="30165"/>
                  </a:lnTo>
                  <a:lnTo>
                    <a:pt x="770" y="31297"/>
                  </a:lnTo>
                  <a:lnTo>
                    <a:pt x="599" y="32451"/>
                  </a:lnTo>
                  <a:lnTo>
                    <a:pt x="428" y="33604"/>
                  </a:lnTo>
                  <a:lnTo>
                    <a:pt x="300" y="34779"/>
                  </a:lnTo>
                  <a:lnTo>
                    <a:pt x="172" y="35954"/>
                  </a:lnTo>
                  <a:lnTo>
                    <a:pt x="86" y="37129"/>
                  </a:lnTo>
                  <a:lnTo>
                    <a:pt x="44" y="38325"/>
                  </a:lnTo>
                  <a:lnTo>
                    <a:pt x="1" y="39522"/>
                  </a:lnTo>
                  <a:lnTo>
                    <a:pt x="1" y="40718"/>
                  </a:lnTo>
                  <a:lnTo>
                    <a:pt x="44" y="41936"/>
                  </a:lnTo>
                  <a:lnTo>
                    <a:pt x="108" y="43154"/>
                  </a:lnTo>
                  <a:lnTo>
                    <a:pt x="215" y="44350"/>
                  </a:lnTo>
                  <a:lnTo>
                    <a:pt x="343" y="45568"/>
                  </a:lnTo>
                  <a:lnTo>
                    <a:pt x="514" y="46785"/>
                  </a:lnTo>
                  <a:lnTo>
                    <a:pt x="727" y="48003"/>
                  </a:lnTo>
                  <a:lnTo>
                    <a:pt x="962" y="49221"/>
                  </a:lnTo>
                  <a:lnTo>
                    <a:pt x="1261" y="50438"/>
                  </a:lnTo>
                  <a:lnTo>
                    <a:pt x="1582" y="51656"/>
                  </a:lnTo>
                  <a:lnTo>
                    <a:pt x="1966" y="52874"/>
                  </a:lnTo>
                  <a:lnTo>
                    <a:pt x="2372" y="54091"/>
                  </a:lnTo>
                  <a:lnTo>
                    <a:pt x="2842" y="55288"/>
                  </a:lnTo>
                  <a:lnTo>
                    <a:pt x="3355" y="56484"/>
                  </a:lnTo>
                  <a:lnTo>
                    <a:pt x="3910" y="57680"/>
                  </a:lnTo>
                  <a:lnTo>
                    <a:pt x="4209" y="58279"/>
                  </a:lnTo>
                  <a:lnTo>
                    <a:pt x="4509" y="58834"/>
                  </a:lnTo>
                  <a:lnTo>
                    <a:pt x="4829" y="59389"/>
                  </a:lnTo>
                  <a:lnTo>
                    <a:pt x="5171" y="59945"/>
                  </a:lnTo>
                  <a:lnTo>
                    <a:pt x="5513" y="60458"/>
                  </a:lnTo>
                  <a:lnTo>
                    <a:pt x="5876" y="60970"/>
                  </a:lnTo>
                  <a:lnTo>
                    <a:pt x="6239" y="61462"/>
                  </a:lnTo>
                  <a:lnTo>
                    <a:pt x="6623" y="61932"/>
                  </a:lnTo>
                  <a:lnTo>
                    <a:pt x="7008" y="62402"/>
                  </a:lnTo>
                  <a:lnTo>
                    <a:pt x="7393" y="62829"/>
                  </a:lnTo>
                  <a:lnTo>
                    <a:pt x="7798" y="63277"/>
                  </a:lnTo>
                  <a:lnTo>
                    <a:pt x="8226" y="63683"/>
                  </a:lnTo>
                  <a:lnTo>
                    <a:pt x="8653" y="64089"/>
                  </a:lnTo>
                  <a:lnTo>
                    <a:pt x="9080" y="64474"/>
                  </a:lnTo>
                  <a:lnTo>
                    <a:pt x="9529" y="64837"/>
                  </a:lnTo>
                  <a:lnTo>
                    <a:pt x="9999" y="65200"/>
                  </a:lnTo>
                  <a:lnTo>
                    <a:pt x="10447" y="65542"/>
                  </a:lnTo>
                  <a:lnTo>
                    <a:pt x="10917" y="65862"/>
                  </a:lnTo>
                  <a:lnTo>
                    <a:pt x="11409" y="66183"/>
                  </a:lnTo>
                  <a:lnTo>
                    <a:pt x="11900" y="66482"/>
                  </a:lnTo>
                  <a:lnTo>
                    <a:pt x="12391" y="66760"/>
                  </a:lnTo>
                  <a:lnTo>
                    <a:pt x="12904" y="67037"/>
                  </a:lnTo>
                  <a:lnTo>
                    <a:pt x="13417" y="67294"/>
                  </a:lnTo>
                  <a:lnTo>
                    <a:pt x="13930" y="67529"/>
                  </a:lnTo>
                  <a:lnTo>
                    <a:pt x="14442" y="67764"/>
                  </a:lnTo>
                  <a:lnTo>
                    <a:pt x="14976" y="67977"/>
                  </a:lnTo>
                  <a:lnTo>
                    <a:pt x="15510" y="68191"/>
                  </a:lnTo>
                  <a:lnTo>
                    <a:pt x="16066" y="68383"/>
                  </a:lnTo>
                  <a:lnTo>
                    <a:pt x="16621" y="68576"/>
                  </a:lnTo>
                  <a:lnTo>
                    <a:pt x="17177" y="68725"/>
                  </a:lnTo>
                  <a:lnTo>
                    <a:pt x="17732" y="68896"/>
                  </a:lnTo>
                  <a:lnTo>
                    <a:pt x="18288" y="69024"/>
                  </a:lnTo>
                  <a:lnTo>
                    <a:pt x="19441" y="69280"/>
                  </a:lnTo>
                  <a:lnTo>
                    <a:pt x="20616" y="69494"/>
                  </a:lnTo>
                  <a:lnTo>
                    <a:pt x="21791" y="69644"/>
                  </a:lnTo>
                  <a:lnTo>
                    <a:pt x="22988" y="69750"/>
                  </a:lnTo>
                  <a:lnTo>
                    <a:pt x="24205" y="69815"/>
                  </a:lnTo>
                  <a:lnTo>
                    <a:pt x="25423" y="69857"/>
                  </a:lnTo>
                  <a:lnTo>
                    <a:pt x="26662" y="69836"/>
                  </a:lnTo>
                  <a:lnTo>
                    <a:pt x="27901" y="69772"/>
                  </a:lnTo>
                  <a:lnTo>
                    <a:pt x="29140" y="69686"/>
                  </a:lnTo>
                  <a:lnTo>
                    <a:pt x="30379" y="69537"/>
                  </a:lnTo>
                  <a:lnTo>
                    <a:pt x="31640" y="69366"/>
                  </a:lnTo>
                  <a:lnTo>
                    <a:pt x="32879" y="69174"/>
                  </a:lnTo>
                  <a:lnTo>
                    <a:pt x="34118" y="68917"/>
                  </a:lnTo>
                  <a:lnTo>
                    <a:pt x="35357" y="68640"/>
                  </a:lnTo>
                  <a:lnTo>
                    <a:pt x="36596" y="68341"/>
                  </a:lnTo>
                  <a:lnTo>
                    <a:pt x="37835" y="67999"/>
                  </a:lnTo>
                  <a:lnTo>
                    <a:pt x="39052" y="67614"/>
                  </a:lnTo>
                  <a:lnTo>
                    <a:pt x="40270" y="67230"/>
                  </a:lnTo>
                  <a:lnTo>
                    <a:pt x="41445" y="66802"/>
                  </a:lnTo>
                  <a:lnTo>
                    <a:pt x="42641" y="66332"/>
                  </a:lnTo>
                  <a:lnTo>
                    <a:pt x="43795" y="65862"/>
                  </a:lnTo>
                  <a:lnTo>
                    <a:pt x="44949" y="65350"/>
                  </a:lnTo>
                  <a:lnTo>
                    <a:pt x="46081" y="64816"/>
                  </a:lnTo>
                  <a:lnTo>
                    <a:pt x="47170" y="64260"/>
                  </a:lnTo>
                  <a:lnTo>
                    <a:pt x="48260" y="63683"/>
                  </a:lnTo>
                  <a:lnTo>
                    <a:pt x="49307" y="63107"/>
                  </a:lnTo>
                  <a:lnTo>
                    <a:pt x="50332" y="62487"/>
                  </a:lnTo>
                  <a:lnTo>
                    <a:pt x="51336" y="61846"/>
                  </a:lnTo>
                  <a:lnTo>
                    <a:pt x="52298" y="61205"/>
                  </a:lnTo>
                  <a:lnTo>
                    <a:pt x="53216" y="60543"/>
                  </a:lnTo>
                  <a:lnTo>
                    <a:pt x="54113" y="59859"/>
                  </a:lnTo>
                  <a:lnTo>
                    <a:pt x="54989" y="59176"/>
                  </a:lnTo>
                  <a:lnTo>
                    <a:pt x="55801" y="58471"/>
                  </a:lnTo>
                  <a:lnTo>
                    <a:pt x="56592" y="57744"/>
                  </a:lnTo>
                  <a:lnTo>
                    <a:pt x="57318" y="57018"/>
                  </a:lnTo>
                  <a:lnTo>
                    <a:pt x="58023" y="56270"/>
                  </a:lnTo>
                  <a:lnTo>
                    <a:pt x="58664" y="55544"/>
                  </a:lnTo>
                  <a:lnTo>
                    <a:pt x="59262" y="54775"/>
                  </a:lnTo>
                  <a:lnTo>
                    <a:pt x="59817" y="54027"/>
                  </a:lnTo>
                  <a:lnTo>
                    <a:pt x="60309" y="53258"/>
                  </a:lnTo>
                  <a:lnTo>
                    <a:pt x="60757" y="52511"/>
                  </a:lnTo>
                  <a:lnTo>
                    <a:pt x="61142" y="51741"/>
                  </a:lnTo>
                  <a:lnTo>
                    <a:pt x="61313" y="51357"/>
                  </a:lnTo>
                  <a:lnTo>
                    <a:pt x="61484" y="50972"/>
                  </a:lnTo>
                  <a:lnTo>
                    <a:pt x="61612" y="50588"/>
                  </a:lnTo>
                  <a:lnTo>
                    <a:pt x="61740" y="50203"/>
                  </a:lnTo>
                  <a:lnTo>
                    <a:pt x="61868" y="49819"/>
                  </a:lnTo>
                  <a:lnTo>
                    <a:pt x="61954" y="49434"/>
                  </a:lnTo>
                  <a:lnTo>
                    <a:pt x="62039" y="49050"/>
                  </a:lnTo>
                  <a:lnTo>
                    <a:pt x="62103" y="48665"/>
                  </a:lnTo>
                  <a:lnTo>
                    <a:pt x="62167" y="48281"/>
                  </a:lnTo>
                  <a:lnTo>
                    <a:pt x="62189" y="47896"/>
                  </a:lnTo>
                  <a:lnTo>
                    <a:pt x="62210" y="47512"/>
                  </a:lnTo>
                  <a:lnTo>
                    <a:pt x="62210" y="47148"/>
                  </a:lnTo>
                  <a:lnTo>
                    <a:pt x="62189" y="46379"/>
                  </a:lnTo>
                  <a:lnTo>
                    <a:pt x="62146" y="45589"/>
                  </a:lnTo>
                  <a:lnTo>
                    <a:pt x="62082" y="44777"/>
                  </a:lnTo>
                  <a:lnTo>
                    <a:pt x="61996" y="43944"/>
                  </a:lnTo>
                  <a:lnTo>
                    <a:pt x="61890" y="43111"/>
                  </a:lnTo>
                  <a:lnTo>
                    <a:pt x="61761" y="42256"/>
                  </a:lnTo>
                  <a:lnTo>
                    <a:pt x="61633" y="41380"/>
                  </a:lnTo>
                  <a:lnTo>
                    <a:pt x="61484" y="40483"/>
                  </a:lnTo>
                  <a:lnTo>
                    <a:pt x="61120" y="38667"/>
                  </a:lnTo>
                  <a:lnTo>
                    <a:pt x="60693" y="36809"/>
                  </a:lnTo>
                  <a:lnTo>
                    <a:pt x="60223" y="34907"/>
                  </a:lnTo>
                  <a:lnTo>
                    <a:pt x="59711" y="32963"/>
                  </a:lnTo>
                  <a:lnTo>
                    <a:pt x="59155" y="31019"/>
                  </a:lnTo>
                  <a:lnTo>
                    <a:pt x="58557" y="29054"/>
                  </a:lnTo>
                  <a:lnTo>
                    <a:pt x="57916" y="27088"/>
                  </a:lnTo>
                  <a:lnTo>
                    <a:pt x="57275" y="25144"/>
                  </a:lnTo>
                  <a:lnTo>
                    <a:pt x="56592" y="23200"/>
                  </a:lnTo>
                  <a:lnTo>
                    <a:pt x="55908" y="21278"/>
                  </a:lnTo>
                  <a:lnTo>
                    <a:pt x="55203" y="19376"/>
                  </a:lnTo>
                  <a:lnTo>
                    <a:pt x="54498" y="17518"/>
                  </a:lnTo>
                  <a:lnTo>
                    <a:pt x="53793" y="15723"/>
                  </a:lnTo>
                  <a:lnTo>
                    <a:pt x="53109" y="13972"/>
                  </a:lnTo>
                  <a:lnTo>
                    <a:pt x="51742" y="10660"/>
                  </a:lnTo>
                  <a:lnTo>
                    <a:pt x="50482" y="7691"/>
                  </a:lnTo>
                  <a:lnTo>
                    <a:pt x="49349" y="5106"/>
                  </a:lnTo>
                  <a:lnTo>
                    <a:pt x="48388" y="2970"/>
                  </a:lnTo>
                  <a:lnTo>
                    <a:pt x="47662" y="1367"/>
                  </a:lnTo>
                  <a:lnTo>
                    <a:pt x="4702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511;p74">
              <a:extLst>
                <a:ext uri="{FF2B5EF4-FFF2-40B4-BE49-F238E27FC236}">
                  <a16:creationId xmlns:a16="http://schemas.microsoft.com/office/drawing/2014/main" id="{3BEF73B4-CA21-DDDF-B64F-DA45363CACBE}"/>
                </a:ext>
              </a:extLst>
            </p:cNvPr>
            <p:cNvSpPr/>
            <p:nvPr/>
          </p:nvSpPr>
          <p:spPr>
            <a:xfrm>
              <a:off x="4900025" y="1056325"/>
              <a:ext cx="1555250" cy="1746450"/>
            </a:xfrm>
            <a:custGeom>
              <a:avLst/>
              <a:gdLst/>
              <a:ahLst/>
              <a:cxnLst/>
              <a:rect l="l" t="t" r="r" b="b"/>
              <a:pathLst>
                <a:path w="62210" h="69858" fill="none" extrusionOk="0">
                  <a:moveTo>
                    <a:pt x="12605" y="2478"/>
                  </a:moveTo>
                  <a:lnTo>
                    <a:pt x="12605" y="2478"/>
                  </a:lnTo>
                  <a:lnTo>
                    <a:pt x="12370" y="2820"/>
                  </a:lnTo>
                  <a:lnTo>
                    <a:pt x="11708" y="3803"/>
                  </a:lnTo>
                  <a:lnTo>
                    <a:pt x="11259" y="4529"/>
                  </a:lnTo>
                  <a:lnTo>
                    <a:pt x="10725" y="5405"/>
                  </a:lnTo>
                  <a:lnTo>
                    <a:pt x="10148" y="6388"/>
                  </a:lnTo>
                  <a:lnTo>
                    <a:pt x="9486" y="7520"/>
                  </a:lnTo>
                  <a:lnTo>
                    <a:pt x="8802" y="8780"/>
                  </a:lnTo>
                  <a:lnTo>
                    <a:pt x="8076" y="10169"/>
                  </a:lnTo>
                  <a:lnTo>
                    <a:pt x="7328" y="11643"/>
                  </a:lnTo>
                  <a:lnTo>
                    <a:pt x="6581" y="13245"/>
                  </a:lnTo>
                  <a:lnTo>
                    <a:pt x="5812" y="14933"/>
                  </a:lnTo>
                  <a:lnTo>
                    <a:pt x="5064" y="16727"/>
                  </a:lnTo>
                  <a:lnTo>
                    <a:pt x="4679" y="17646"/>
                  </a:lnTo>
                  <a:lnTo>
                    <a:pt x="4316" y="18586"/>
                  </a:lnTo>
                  <a:lnTo>
                    <a:pt x="3953" y="19569"/>
                  </a:lnTo>
                  <a:lnTo>
                    <a:pt x="3611" y="20551"/>
                  </a:lnTo>
                  <a:lnTo>
                    <a:pt x="3248" y="21555"/>
                  </a:lnTo>
                  <a:lnTo>
                    <a:pt x="2928" y="22581"/>
                  </a:lnTo>
                  <a:lnTo>
                    <a:pt x="2607" y="23606"/>
                  </a:lnTo>
                  <a:lnTo>
                    <a:pt x="2287" y="24674"/>
                  </a:lnTo>
                  <a:lnTo>
                    <a:pt x="1988" y="25743"/>
                  </a:lnTo>
                  <a:lnTo>
                    <a:pt x="1710" y="26832"/>
                  </a:lnTo>
                  <a:lnTo>
                    <a:pt x="1454" y="27922"/>
                  </a:lnTo>
                  <a:lnTo>
                    <a:pt x="1197" y="29033"/>
                  </a:lnTo>
                  <a:lnTo>
                    <a:pt x="984" y="30165"/>
                  </a:lnTo>
                  <a:lnTo>
                    <a:pt x="770" y="31297"/>
                  </a:lnTo>
                  <a:lnTo>
                    <a:pt x="599" y="32451"/>
                  </a:lnTo>
                  <a:lnTo>
                    <a:pt x="428" y="33604"/>
                  </a:lnTo>
                  <a:lnTo>
                    <a:pt x="300" y="34779"/>
                  </a:lnTo>
                  <a:lnTo>
                    <a:pt x="172" y="35954"/>
                  </a:lnTo>
                  <a:lnTo>
                    <a:pt x="86" y="37129"/>
                  </a:lnTo>
                  <a:lnTo>
                    <a:pt x="44" y="38325"/>
                  </a:lnTo>
                  <a:lnTo>
                    <a:pt x="1" y="39522"/>
                  </a:lnTo>
                  <a:lnTo>
                    <a:pt x="1" y="40718"/>
                  </a:lnTo>
                  <a:lnTo>
                    <a:pt x="44" y="41936"/>
                  </a:lnTo>
                  <a:lnTo>
                    <a:pt x="108" y="43154"/>
                  </a:lnTo>
                  <a:lnTo>
                    <a:pt x="215" y="44350"/>
                  </a:lnTo>
                  <a:lnTo>
                    <a:pt x="343" y="45568"/>
                  </a:lnTo>
                  <a:lnTo>
                    <a:pt x="514" y="46785"/>
                  </a:lnTo>
                  <a:lnTo>
                    <a:pt x="727" y="48003"/>
                  </a:lnTo>
                  <a:lnTo>
                    <a:pt x="962" y="49221"/>
                  </a:lnTo>
                  <a:lnTo>
                    <a:pt x="1261" y="50438"/>
                  </a:lnTo>
                  <a:lnTo>
                    <a:pt x="1582" y="51656"/>
                  </a:lnTo>
                  <a:lnTo>
                    <a:pt x="1966" y="52874"/>
                  </a:lnTo>
                  <a:lnTo>
                    <a:pt x="2372" y="54091"/>
                  </a:lnTo>
                  <a:lnTo>
                    <a:pt x="2842" y="55288"/>
                  </a:lnTo>
                  <a:lnTo>
                    <a:pt x="3355" y="56484"/>
                  </a:lnTo>
                  <a:lnTo>
                    <a:pt x="3910" y="57680"/>
                  </a:lnTo>
                  <a:lnTo>
                    <a:pt x="3910" y="57680"/>
                  </a:lnTo>
                  <a:lnTo>
                    <a:pt x="4209" y="58279"/>
                  </a:lnTo>
                  <a:lnTo>
                    <a:pt x="4509" y="58834"/>
                  </a:lnTo>
                  <a:lnTo>
                    <a:pt x="4829" y="59389"/>
                  </a:lnTo>
                  <a:lnTo>
                    <a:pt x="5171" y="59945"/>
                  </a:lnTo>
                  <a:lnTo>
                    <a:pt x="5513" y="60458"/>
                  </a:lnTo>
                  <a:lnTo>
                    <a:pt x="5876" y="60970"/>
                  </a:lnTo>
                  <a:lnTo>
                    <a:pt x="6239" y="61462"/>
                  </a:lnTo>
                  <a:lnTo>
                    <a:pt x="6623" y="61932"/>
                  </a:lnTo>
                  <a:lnTo>
                    <a:pt x="7008" y="62402"/>
                  </a:lnTo>
                  <a:lnTo>
                    <a:pt x="7393" y="62829"/>
                  </a:lnTo>
                  <a:lnTo>
                    <a:pt x="7798" y="63277"/>
                  </a:lnTo>
                  <a:lnTo>
                    <a:pt x="8226" y="63683"/>
                  </a:lnTo>
                  <a:lnTo>
                    <a:pt x="8653" y="64089"/>
                  </a:lnTo>
                  <a:lnTo>
                    <a:pt x="9080" y="64474"/>
                  </a:lnTo>
                  <a:lnTo>
                    <a:pt x="9529" y="64837"/>
                  </a:lnTo>
                  <a:lnTo>
                    <a:pt x="9999" y="65200"/>
                  </a:lnTo>
                  <a:lnTo>
                    <a:pt x="10447" y="65542"/>
                  </a:lnTo>
                  <a:lnTo>
                    <a:pt x="10917" y="65862"/>
                  </a:lnTo>
                  <a:lnTo>
                    <a:pt x="11409" y="66183"/>
                  </a:lnTo>
                  <a:lnTo>
                    <a:pt x="11900" y="66482"/>
                  </a:lnTo>
                  <a:lnTo>
                    <a:pt x="12391" y="66760"/>
                  </a:lnTo>
                  <a:lnTo>
                    <a:pt x="12904" y="67037"/>
                  </a:lnTo>
                  <a:lnTo>
                    <a:pt x="13417" y="67294"/>
                  </a:lnTo>
                  <a:lnTo>
                    <a:pt x="13930" y="67529"/>
                  </a:lnTo>
                  <a:lnTo>
                    <a:pt x="14442" y="67764"/>
                  </a:lnTo>
                  <a:lnTo>
                    <a:pt x="14976" y="67977"/>
                  </a:lnTo>
                  <a:lnTo>
                    <a:pt x="15510" y="68191"/>
                  </a:lnTo>
                  <a:lnTo>
                    <a:pt x="16066" y="68383"/>
                  </a:lnTo>
                  <a:lnTo>
                    <a:pt x="16621" y="68576"/>
                  </a:lnTo>
                  <a:lnTo>
                    <a:pt x="17177" y="68725"/>
                  </a:lnTo>
                  <a:lnTo>
                    <a:pt x="17732" y="68896"/>
                  </a:lnTo>
                  <a:lnTo>
                    <a:pt x="18288" y="69024"/>
                  </a:lnTo>
                  <a:lnTo>
                    <a:pt x="19441" y="69280"/>
                  </a:lnTo>
                  <a:lnTo>
                    <a:pt x="20616" y="69494"/>
                  </a:lnTo>
                  <a:lnTo>
                    <a:pt x="21791" y="69644"/>
                  </a:lnTo>
                  <a:lnTo>
                    <a:pt x="22988" y="69750"/>
                  </a:lnTo>
                  <a:lnTo>
                    <a:pt x="24205" y="69815"/>
                  </a:lnTo>
                  <a:lnTo>
                    <a:pt x="25423" y="69857"/>
                  </a:lnTo>
                  <a:lnTo>
                    <a:pt x="26662" y="69836"/>
                  </a:lnTo>
                  <a:lnTo>
                    <a:pt x="27901" y="69772"/>
                  </a:lnTo>
                  <a:lnTo>
                    <a:pt x="29140" y="69686"/>
                  </a:lnTo>
                  <a:lnTo>
                    <a:pt x="30379" y="69537"/>
                  </a:lnTo>
                  <a:lnTo>
                    <a:pt x="31640" y="69366"/>
                  </a:lnTo>
                  <a:lnTo>
                    <a:pt x="32879" y="69174"/>
                  </a:lnTo>
                  <a:lnTo>
                    <a:pt x="34118" y="68917"/>
                  </a:lnTo>
                  <a:lnTo>
                    <a:pt x="35357" y="68640"/>
                  </a:lnTo>
                  <a:lnTo>
                    <a:pt x="36596" y="68341"/>
                  </a:lnTo>
                  <a:lnTo>
                    <a:pt x="37835" y="67999"/>
                  </a:lnTo>
                  <a:lnTo>
                    <a:pt x="39052" y="67614"/>
                  </a:lnTo>
                  <a:lnTo>
                    <a:pt x="40270" y="67230"/>
                  </a:lnTo>
                  <a:lnTo>
                    <a:pt x="41445" y="66802"/>
                  </a:lnTo>
                  <a:lnTo>
                    <a:pt x="42641" y="66332"/>
                  </a:lnTo>
                  <a:lnTo>
                    <a:pt x="43795" y="65862"/>
                  </a:lnTo>
                  <a:lnTo>
                    <a:pt x="44949" y="65350"/>
                  </a:lnTo>
                  <a:lnTo>
                    <a:pt x="46081" y="64816"/>
                  </a:lnTo>
                  <a:lnTo>
                    <a:pt x="47170" y="64260"/>
                  </a:lnTo>
                  <a:lnTo>
                    <a:pt x="48260" y="63683"/>
                  </a:lnTo>
                  <a:lnTo>
                    <a:pt x="49307" y="63107"/>
                  </a:lnTo>
                  <a:lnTo>
                    <a:pt x="50332" y="62487"/>
                  </a:lnTo>
                  <a:lnTo>
                    <a:pt x="51336" y="61846"/>
                  </a:lnTo>
                  <a:lnTo>
                    <a:pt x="52298" y="61205"/>
                  </a:lnTo>
                  <a:lnTo>
                    <a:pt x="53216" y="60543"/>
                  </a:lnTo>
                  <a:lnTo>
                    <a:pt x="54113" y="59859"/>
                  </a:lnTo>
                  <a:lnTo>
                    <a:pt x="54989" y="59176"/>
                  </a:lnTo>
                  <a:lnTo>
                    <a:pt x="55801" y="58471"/>
                  </a:lnTo>
                  <a:lnTo>
                    <a:pt x="56592" y="57744"/>
                  </a:lnTo>
                  <a:lnTo>
                    <a:pt x="57318" y="57018"/>
                  </a:lnTo>
                  <a:lnTo>
                    <a:pt x="58023" y="56270"/>
                  </a:lnTo>
                  <a:lnTo>
                    <a:pt x="58664" y="55544"/>
                  </a:lnTo>
                  <a:lnTo>
                    <a:pt x="59262" y="54775"/>
                  </a:lnTo>
                  <a:lnTo>
                    <a:pt x="59817" y="54027"/>
                  </a:lnTo>
                  <a:lnTo>
                    <a:pt x="60309" y="53258"/>
                  </a:lnTo>
                  <a:lnTo>
                    <a:pt x="60757" y="52511"/>
                  </a:lnTo>
                  <a:lnTo>
                    <a:pt x="61142" y="51741"/>
                  </a:lnTo>
                  <a:lnTo>
                    <a:pt x="61313" y="51357"/>
                  </a:lnTo>
                  <a:lnTo>
                    <a:pt x="61484" y="50972"/>
                  </a:lnTo>
                  <a:lnTo>
                    <a:pt x="61612" y="50588"/>
                  </a:lnTo>
                  <a:lnTo>
                    <a:pt x="61740" y="50203"/>
                  </a:lnTo>
                  <a:lnTo>
                    <a:pt x="61868" y="49819"/>
                  </a:lnTo>
                  <a:lnTo>
                    <a:pt x="61954" y="49434"/>
                  </a:lnTo>
                  <a:lnTo>
                    <a:pt x="62039" y="49050"/>
                  </a:lnTo>
                  <a:lnTo>
                    <a:pt x="62103" y="48665"/>
                  </a:lnTo>
                  <a:lnTo>
                    <a:pt x="62167" y="48281"/>
                  </a:lnTo>
                  <a:lnTo>
                    <a:pt x="62189" y="47896"/>
                  </a:lnTo>
                  <a:lnTo>
                    <a:pt x="62210" y="47512"/>
                  </a:lnTo>
                  <a:lnTo>
                    <a:pt x="62210" y="47148"/>
                  </a:lnTo>
                  <a:lnTo>
                    <a:pt x="62210" y="47148"/>
                  </a:lnTo>
                  <a:lnTo>
                    <a:pt x="62189" y="46379"/>
                  </a:lnTo>
                  <a:lnTo>
                    <a:pt x="62146" y="45589"/>
                  </a:lnTo>
                  <a:lnTo>
                    <a:pt x="62082" y="44777"/>
                  </a:lnTo>
                  <a:lnTo>
                    <a:pt x="61996" y="43944"/>
                  </a:lnTo>
                  <a:lnTo>
                    <a:pt x="61890" y="43111"/>
                  </a:lnTo>
                  <a:lnTo>
                    <a:pt x="61761" y="42256"/>
                  </a:lnTo>
                  <a:lnTo>
                    <a:pt x="61633" y="41380"/>
                  </a:lnTo>
                  <a:lnTo>
                    <a:pt x="61484" y="40483"/>
                  </a:lnTo>
                  <a:lnTo>
                    <a:pt x="61120" y="38667"/>
                  </a:lnTo>
                  <a:lnTo>
                    <a:pt x="60693" y="36809"/>
                  </a:lnTo>
                  <a:lnTo>
                    <a:pt x="60223" y="34907"/>
                  </a:lnTo>
                  <a:lnTo>
                    <a:pt x="59711" y="32963"/>
                  </a:lnTo>
                  <a:lnTo>
                    <a:pt x="59155" y="31019"/>
                  </a:lnTo>
                  <a:lnTo>
                    <a:pt x="58557" y="29054"/>
                  </a:lnTo>
                  <a:lnTo>
                    <a:pt x="57916" y="27088"/>
                  </a:lnTo>
                  <a:lnTo>
                    <a:pt x="57275" y="25144"/>
                  </a:lnTo>
                  <a:lnTo>
                    <a:pt x="56592" y="23200"/>
                  </a:lnTo>
                  <a:lnTo>
                    <a:pt x="55908" y="21278"/>
                  </a:lnTo>
                  <a:lnTo>
                    <a:pt x="55203" y="19376"/>
                  </a:lnTo>
                  <a:lnTo>
                    <a:pt x="54498" y="17518"/>
                  </a:lnTo>
                  <a:lnTo>
                    <a:pt x="53793" y="15723"/>
                  </a:lnTo>
                  <a:lnTo>
                    <a:pt x="53109" y="13972"/>
                  </a:lnTo>
                  <a:lnTo>
                    <a:pt x="51742" y="10660"/>
                  </a:lnTo>
                  <a:lnTo>
                    <a:pt x="50482" y="7691"/>
                  </a:lnTo>
                  <a:lnTo>
                    <a:pt x="49349" y="5106"/>
                  </a:lnTo>
                  <a:lnTo>
                    <a:pt x="48388" y="2970"/>
                  </a:lnTo>
                  <a:lnTo>
                    <a:pt x="47662" y="1367"/>
                  </a:lnTo>
                  <a:lnTo>
                    <a:pt x="470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512;p74">
              <a:extLst>
                <a:ext uri="{FF2B5EF4-FFF2-40B4-BE49-F238E27FC236}">
                  <a16:creationId xmlns:a16="http://schemas.microsoft.com/office/drawing/2014/main" id="{B1EF9949-2ADE-0168-BF60-F5798B6A1965}"/>
                </a:ext>
              </a:extLst>
            </p:cNvPr>
            <p:cNvSpPr/>
            <p:nvPr/>
          </p:nvSpPr>
          <p:spPr>
            <a:xfrm>
              <a:off x="4945975" y="354000"/>
              <a:ext cx="323125" cy="301250"/>
            </a:xfrm>
            <a:custGeom>
              <a:avLst/>
              <a:gdLst/>
              <a:ahLst/>
              <a:cxnLst/>
              <a:rect l="l" t="t" r="r" b="b"/>
              <a:pathLst>
                <a:path w="12925" h="12050" extrusionOk="0">
                  <a:moveTo>
                    <a:pt x="5597" y="1"/>
                  </a:moveTo>
                  <a:lnTo>
                    <a:pt x="5234" y="22"/>
                  </a:lnTo>
                  <a:lnTo>
                    <a:pt x="4871" y="44"/>
                  </a:lnTo>
                  <a:lnTo>
                    <a:pt x="4508" y="108"/>
                  </a:lnTo>
                  <a:lnTo>
                    <a:pt x="4145" y="172"/>
                  </a:lnTo>
                  <a:lnTo>
                    <a:pt x="3781" y="257"/>
                  </a:lnTo>
                  <a:lnTo>
                    <a:pt x="3440" y="385"/>
                  </a:lnTo>
                  <a:lnTo>
                    <a:pt x="3098" y="513"/>
                  </a:lnTo>
                  <a:lnTo>
                    <a:pt x="2777" y="663"/>
                  </a:lnTo>
                  <a:lnTo>
                    <a:pt x="2457" y="855"/>
                  </a:lnTo>
                  <a:lnTo>
                    <a:pt x="2136" y="1048"/>
                  </a:lnTo>
                  <a:lnTo>
                    <a:pt x="1837" y="1261"/>
                  </a:lnTo>
                  <a:lnTo>
                    <a:pt x="1560" y="1496"/>
                  </a:lnTo>
                  <a:lnTo>
                    <a:pt x="1303" y="1753"/>
                  </a:lnTo>
                  <a:lnTo>
                    <a:pt x="1068" y="2030"/>
                  </a:lnTo>
                  <a:lnTo>
                    <a:pt x="855" y="2329"/>
                  </a:lnTo>
                  <a:lnTo>
                    <a:pt x="641" y="2650"/>
                  </a:lnTo>
                  <a:lnTo>
                    <a:pt x="470" y="2992"/>
                  </a:lnTo>
                  <a:lnTo>
                    <a:pt x="321" y="3333"/>
                  </a:lnTo>
                  <a:lnTo>
                    <a:pt x="192" y="3718"/>
                  </a:lnTo>
                  <a:lnTo>
                    <a:pt x="107" y="4102"/>
                  </a:lnTo>
                  <a:lnTo>
                    <a:pt x="43" y="4508"/>
                  </a:lnTo>
                  <a:lnTo>
                    <a:pt x="0" y="4957"/>
                  </a:lnTo>
                  <a:lnTo>
                    <a:pt x="0" y="5406"/>
                  </a:lnTo>
                  <a:lnTo>
                    <a:pt x="21" y="5876"/>
                  </a:lnTo>
                  <a:lnTo>
                    <a:pt x="86" y="6367"/>
                  </a:lnTo>
                  <a:lnTo>
                    <a:pt x="192" y="6858"/>
                  </a:lnTo>
                  <a:lnTo>
                    <a:pt x="342" y="7392"/>
                  </a:lnTo>
                  <a:lnTo>
                    <a:pt x="513" y="7926"/>
                  </a:lnTo>
                  <a:lnTo>
                    <a:pt x="748" y="8461"/>
                  </a:lnTo>
                  <a:lnTo>
                    <a:pt x="983" y="8952"/>
                  </a:lnTo>
                  <a:lnTo>
                    <a:pt x="1261" y="9379"/>
                  </a:lnTo>
                  <a:lnTo>
                    <a:pt x="1560" y="9785"/>
                  </a:lnTo>
                  <a:lnTo>
                    <a:pt x="1880" y="10148"/>
                  </a:lnTo>
                  <a:lnTo>
                    <a:pt x="2222" y="10469"/>
                  </a:lnTo>
                  <a:lnTo>
                    <a:pt x="2564" y="10746"/>
                  </a:lnTo>
                  <a:lnTo>
                    <a:pt x="2948" y="11003"/>
                  </a:lnTo>
                  <a:lnTo>
                    <a:pt x="3333" y="11216"/>
                  </a:lnTo>
                  <a:lnTo>
                    <a:pt x="3717" y="11409"/>
                  </a:lnTo>
                  <a:lnTo>
                    <a:pt x="4123" y="11558"/>
                  </a:lnTo>
                  <a:lnTo>
                    <a:pt x="4529" y="11708"/>
                  </a:lnTo>
                  <a:lnTo>
                    <a:pt x="4935" y="11815"/>
                  </a:lnTo>
                  <a:lnTo>
                    <a:pt x="5341" y="11900"/>
                  </a:lnTo>
                  <a:lnTo>
                    <a:pt x="5747" y="11964"/>
                  </a:lnTo>
                  <a:lnTo>
                    <a:pt x="6153" y="12007"/>
                  </a:lnTo>
                  <a:lnTo>
                    <a:pt x="6537" y="12028"/>
                  </a:lnTo>
                  <a:lnTo>
                    <a:pt x="6922" y="12050"/>
                  </a:lnTo>
                  <a:lnTo>
                    <a:pt x="7669" y="12028"/>
                  </a:lnTo>
                  <a:lnTo>
                    <a:pt x="8353" y="11985"/>
                  </a:lnTo>
                  <a:lnTo>
                    <a:pt x="8930" y="11900"/>
                  </a:lnTo>
                  <a:lnTo>
                    <a:pt x="9443" y="11815"/>
                  </a:lnTo>
                  <a:lnTo>
                    <a:pt x="9806" y="11729"/>
                  </a:lnTo>
                  <a:lnTo>
                    <a:pt x="10126" y="11665"/>
                  </a:lnTo>
                  <a:lnTo>
                    <a:pt x="12925" y="10105"/>
                  </a:lnTo>
                  <a:lnTo>
                    <a:pt x="12818" y="9721"/>
                  </a:lnTo>
                  <a:lnTo>
                    <a:pt x="12540" y="8696"/>
                  </a:lnTo>
                  <a:lnTo>
                    <a:pt x="12305" y="7991"/>
                  </a:lnTo>
                  <a:lnTo>
                    <a:pt x="12049" y="7200"/>
                  </a:lnTo>
                  <a:lnTo>
                    <a:pt x="11728" y="6367"/>
                  </a:lnTo>
                  <a:lnTo>
                    <a:pt x="11387" y="5491"/>
                  </a:lnTo>
                  <a:lnTo>
                    <a:pt x="10981" y="4594"/>
                  </a:lnTo>
                  <a:lnTo>
                    <a:pt x="10767" y="4167"/>
                  </a:lnTo>
                  <a:lnTo>
                    <a:pt x="10532" y="3739"/>
                  </a:lnTo>
                  <a:lnTo>
                    <a:pt x="10297" y="3312"/>
                  </a:lnTo>
                  <a:lnTo>
                    <a:pt x="10041" y="2885"/>
                  </a:lnTo>
                  <a:lnTo>
                    <a:pt x="9784" y="2500"/>
                  </a:lnTo>
                  <a:lnTo>
                    <a:pt x="9528" y="2116"/>
                  </a:lnTo>
                  <a:lnTo>
                    <a:pt x="9250" y="1774"/>
                  </a:lnTo>
                  <a:lnTo>
                    <a:pt x="8951" y="1432"/>
                  </a:lnTo>
                  <a:lnTo>
                    <a:pt x="8674" y="1133"/>
                  </a:lnTo>
                  <a:lnTo>
                    <a:pt x="8353" y="877"/>
                  </a:lnTo>
                  <a:lnTo>
                    <a:pt x="8033" y="642"/>
                  </a:lnTo>
                  <a:lnTo>
                    <a:pt x="7712" y="449"/>
                  </a:lnTo>
                  <a:lnTo>
                    <a:pt x="7370" y="300"/>
                  </a:lnTo>
                  <a:lnTo>
                    <a:pt x="7029" y="172"/>
                  </a:lnTo>
                  <a:lnTo>
                    <a:pt x="6687" y="108"/>
                  </a:lnTo>
                  <a:lnTo>
                    <a:pt x="6324" y="44"/>
                  </a:lnTo>
                  <a:lnTo>
                    <a:pt x="5960" y="22"/>
                  </a:lnTo>
                  <a:lnTo>
                    <a:pt x="559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513;p74">
              <a:extLst>
                <a:ext uri="{FF2B5EF4-FFF2-40B4-BE49-F238E27FC236}">
                  <a16:creationId xmlns:a16="http://schemas.microsoft.com/office/drawing/2014/main" id="{B301EA03-38D1-BB47-6A89-3FD5F855CC54}"/>
                </a:ext>
              </a:extLst>
            </p:cNvPr>
            <p:cNvSpPr/>
            <p:nvPr/>
          </p:nvSpPr>
          <p:spPr>
            <a:xfrm>
              <a:off x="4945975" y="354000"/>
              <a:ext cx="323125" cy="301250"/>
            </a:xfrm>
            <a:custGeom>
              <a:avLst/>
              <a:gdLst/>
              <a:ahLst/>
              <a:cxnLst/>
              <a:rect l="l" t="t" r="r" b="b"/>
              <a:pathLst>
                <a:path w="12925" h="12050" fill="none" extrusionOk="0">
                  <a:moveTo>
                    <a:pt x="10126" y="11665"/>
                  </a:moveTo>
                  <a:lnTo>
                    <a:pt x="10126" y="11665"/>
                  </a:lnTo>
                  <a:lnTo>
                    <a:pt x="9806" y="11729"/>
                  </a:lnTo>
                  <a:lnTo>
                    <a:pt x="9443" y="11815"/>
                  </a:lnTo>
                  <a:lnTo>
                    <a:pt x="8930" y="11900"/>
                  </a:lnTo>
                  <a:lnTo>
                    <a:pt x="8353" y="11985"/>
                  </a:lnTo>
                  <a:lnTo>
                    <a:pt x="7669" y="12028"/>
                  </a:lnTo>
                  <a:lnTo>
                    <a:pt x="6922" y="12050"/>
                  </a:lnTo>
                  <a:lnTo>
                    <a:pt x="6537" y="12028"/>
                  </a:lnTo>
                  <a:lnTo>
                    <a:pt x="6153" y="12007"/>
                  </a:lnTo>
                  <a:lnTo>
                    <a:pt x="5747" y="11964"/>
                  </a:lnTo>
                  <a:lnTo>
                    <a:pt x="5341" y="11900"/>
                  </a:lnTo>
                  <a:lnTo>
                    <a:pt x="4935" y="11815"/>
                  </a:lnTo>
                  <a:lnTo>
                    <a:pt x="4529" y="11708"/>
                  </a:lnTo>
                  <a:lnTo>
                    <a:pt x="4123" y="11558"/>
                  </a:lnTo>
                  <a:lnTo>
                    <a:pt x="3717" y="11409"/>
                  </a:lnTo>
                  <a:lnTo>
                    <a:pt x="3333" y="11216"/>
                  </a:lnTo>
                  <a:lnTo>
                    <a:pt x="2948" y="11003"/>
                  </a:lnTo>
                  <a:lnTo>
                    <a:pt x="2564" y="10746"/>
                  </a:lnTo>
                  <a:lnTo>
                    <a:pt x="2222" y="10469"/>
                  </a:lnTo>
                  <a:lnTo>
                    <a:pt x="1880" y="10148"/>
                  </a:lnTo>
                  <a:lnTo>
                    <a:pt x="1560" y="9785"/>
                  </a:lnTo>
                  <a:lnTo>
                    <a:pt x="1261" y="9379"/>
                  </a:lnTo>
                  <a:lnTo>
                    <a:pt x="983" y="8952"/>
                  </a:lnTo>
                  <a:lnTo>
                    <a:pt x="748" y="8461"/>
                  </a:lnTo>
                  <a:lnTo>
                    <a:pt x="513" y="7926"/>
                  </a:lnTo>
                  <a:lnTo>
                    <a:pt x="513" y="7926"/>
                  </a:lnTo>
                  <a:lnTo>
                    <a:pt x="342" y="7392"/>
                  </a:lnTo>
                  <a:lnTo>
                    <a:pt x="192" y="6858"/>
                  </a:lnTo>
                  <a:lnTo>
                    <a:pt x="86" y="6367"/>
                  </a:lnTo>
                  <a:lnTo>
                    <a:pt x="21" y="5876"/>
                  </a:lnTo>
                  <a:lnTo>
                    <a:pt x="0" y="5406"/>
                  </a:lnTo>
                  <a:lnTo>
                    <a:pt x="0" y="4957"/>
                  </a:lnTo>
                  <a:lnTo>
                    <a:pt x="43" y="4508"/>
                  </a:lnTo>
                  <a:lnTo>
                    <a:pt x="107" y="4102"/>
                  </a:lnTo>
                  <a:lnTo>
                    <a:pt x="192" y="3718"/>
                  </a:lnTo>
                  <a:lnTo>
                    <a:pt x="321" y="3333"/>
                  </a:lnTo>
                  <a:lnTo>
                    <a:pt x="470" y="2992"/>
                  </a:lnTo>
                  <a:lnTo>
                    <a:pt x="641" y="2650"/>
                  </a:lnTo>
                  <a:lnTo>
                    <a:pt x="855" y="2329"/>
                  </a:lnTo>
                  <a:lnTo>
                    <a:pt x="1068" y="2030"/>
                  </a:lnTo>
                  <a:lnTo>
                    <a:pt x="1303" y="1753"/>
                  </a:lnTo>
                  <a:lnTo>
                    <a:pt x="1560" y="1496"/>
                  </a:lnTo>
                  <a:lnTo>
                    <a:pt x="1837" y="1261"/>
                  </a:lnTo>
                  <a:lnTo>
                    <a:pt x="2136" y="1048"/>
                  </a:lnTo>
                  <a:lnTo>
                    <a:pt x="2457" y="855"/>
                  </a:lnTo>
                  <a:lnTo>
                    <a:pt x="2777" y="663"/>
                  </a:lnTo>
                  <a:lnTo>
                    <a:pt x="3098" y="513"/>
                  </a:lnTo>
                  <a:lnTo>
                    <a:pt x="3440" y="385"/>
                  </a:lnTo>
                  <a:lnTo>
                    <a:pt x="3781" y="257"/>
                  </a:lnTo>
                  <a:lnTo>
                    <a:pt x="4145" y="172"/>
                  </a:lnTo>
                  <a:lnTo>
                    <a:pt x="4508" y="108"/>
                  </a:lnTo>
                  <a:lnTo>
                    <a:pt x="4871" y="44"/>
                  </a:lnTo>
                  <a:lnTo>
                    <a:pt x="5234" y="22"/>
                  </a:lnTo>
                  <a:lnTo>
                    <a:pt x="5597" y="1"/>
                  </a:lnTo>
                  <a:lnTo>
                    <a:pt x="5960" y="22"/>
                  </a:lnTo>
                  <a:lnTo>
                    <a:pt x="6324" y="44"/>
                  </a:lnTo>
                  <a:lnTo>
                    <a:pt x="6687" y="108"/>
                  </a:lnTo>
                  <a:lnTo>
                    <a:pt x="7029" y="172"/>
                  </a:lnTo>
                  <a:lnTo>
                    <a:pt x="7029" y="172"/>
                  </a:lnTo>
                  <a:lnTo>
                    <a:pt x="7370" y="300"/>
                  </a:lnTo>
                  <a:lnTo>
                    <a:pt x="7712" y="449"/>
                  </a:lnTo>
                  <a:lnTo>
                    <a:pt x="8033" y="642"/>
                  </a:lnTo>
                  <a:lnTo>
                    <a:pt x="8353" y="877"/>
                  </a:lnTo>
                  <a:lnTo>
                    <a:pt x="8674" y="1133"/>
                  </a:lnTo>
                  <a:lnTo>
                    <a:pt x="8951" y="1432"/>
                  </a:lnTo>
                  <a:lnTo>
                    <a:pt x="9250" y="1774"/>
                  </a:lnTo>
                  <a:lnTo>
                    <a:pt x="9528" y="2116"/>
                  </a:lnTo>
                  <a:lnTo>
                    <a:pt x="9784" y="2500"/>
                  </a:lnTo>
                  <a:lnTo>
                    <a:pt x="10041" y="2885"/>
                  </a:lnTo>
                  <a:lnTo>
                    <a:pt x="10297" y="3312"/>
                  </a:lnTo>
                  <a:lnTo>
                    <a:pt x="10532" y="3739"/>
                  </a:lnTo>
                  <a:lnTo>
                    <a:pt x="10767" y="4167"/>
                  </a:lnTo>
                  <a:lnTo>
                    <a:pt x="10981" y="4594"/>
                  </a:lnTo>
                  <a:lnTo>
                    <a:pt x="11387" y="5491"/>
                  </a:lnTo>
                  <a:lnTo>
                    <a:pt x="11728" y="6367"/>
                  </a:lnTo>
                  <a:lnTo>
                    <a:pt x="12049" y="7200"/>
                  </a:lnTo>
                  <a:lnTo>
                    <a:pt x="12305" y="7991"/>
                  </a:lnTo>
                  <a:lnTo>
                    <a:pt x="12540" y="8696"/>
                  </a:lnTo>
                  <a:lnTo>
                    <a:pt x="12818" y="9721"/>
                  </a:lnTo>
                  <a:lnTo>
                    <a:pt x="12925" y="10105"/>
                  </a:ln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514;p74">
              <a:extLst>
                <a:ext uri="{FF2B5EF4-FFF2-40B4-BE49-F238E27FC236}">
                  <a16:creationId xmlns:a16="http://schemas.microsoft.com/office/drawing/2014/main" id="{85982911-EDC7-FC34-07E6-CB7E48AF5630}"/>
                </a:ext>
              </a:extLst>
            </p:cNvPr>
            <p:cNvSpPr/>
            <p:nvPr/>
          </p:nvSpPr>
          <p:spPr>
            <a:xfrm>
              <a:off x="5896075" y="269625"/>
              <a:ext cx="312475" cy="293225"/>
            </a:xfrm>
            <a:custGeom>
              <a:avLst/>
              <a:gdLst/>
              <a:ahLst/>
              <a:cxnLst/>
              <a:rect l="l" t="t" r="r" b="b"/>
              <a:pathLst>
                <a:path w="12499" h="11729" extrusionOk="0">
                  <a:moveTo>
                    <a:pt x="6816" y="0"/>
                  </a:moveTo>
                  <a:lnTo>
                    <a:pt x="6282" y="22"/>
                  </a:lnTo>
                  <a:lnTo>
                    <a:pt x="5705" y="86"/>
                  </a:lnTo>
                  <a:lnTo>
                    <a:pt x="5149" y="193"/>
                  </a:lnTo>
                  <a:lnTo>
                    <a:pt x="4615" y="321"/>
                  </a:lnTo>
                  <a:lnTo>
                    <a:pt x="4124" y="492"/>
                  </a:lnTo>
                  <a:lnTo>
                    <a:pt x="3675" y="705"/>
                  </a:lnTo>
                  <a:lnTo>
                    <a:pt x="3248" y="940"/>
                  </a:lnTo>
                  <a:lnTo>
                    <a:pt x="2864" y="1197"/>
                  </a:lnTo>
                  <a:lnTo>
                    <a:pt x="2522" y="1474"/>
                  </a:lnTo>
                  <a:lnTo>
                    <a:pt x="2201" y="1795"/>
                  </a:lnTo>
                  <a:lnTo>
                    <a:pt x="1902" y="2115"/>
                  </a:lnTo>
                  <a:lnTo>
                    <a:pt x="1625" y="2457"/>
                  </a:lnTo>
                  <a:lnTo>
                    <a:pt x="1390" y="2820"/>
                  </a:lnTo>
                  <a:lnTo>
                    <a:pt x="1176" y="3184"/>
                  </a:lnTo>
                  <a:lnTo>
                    <a:pt x="984" y="3547"/>
                  </a:lnTo>
                  <a:lnTo>
                    <a:pt x="813" y="3931"/>
                  </a:lnTo>
                  <a:lnTo>
                    <a:pt x="663" y="4316"/>
                  </a:lnTo>
                  <a:lnTo>
                    <a:pt x="514" y="4700"/>
                  </a:lnTo>
                  <a:lnTo>
                    <a:pt x="407" y="5085"/>
                  </a:lnTo>
                  <a:lnTo>
                    <a:pt x="321" y="5469"/>
                  </a:lnTo>
                  <a:lnTo>
                    <a:pt x="172" y="6174"/>
                  </a:lnTo>
                  <a:lnTo>
                    <a:pt x="65" y="6858"/>
                  </a:lnTo>
                  <a:lnTo>
                    <a:pt x="22" y="7456"/>
                  </a:lnTo>
                  <a:lnTo>
                    <a:pt x="1" y="7947"/>
                  </a:lnTo>
                  <a:lnTo>
                    <a:pt x="1" y="8353"/>
                  </a:lnTo>
                  <a:lnTo>
                    <a:pt x="1" y="8674"/>
                  </a:lnTo>
                  <a:lnTo>
                    <a:pt x="920" y="11729"/>
                  </a:lnTo>
                  <a:lnTo>
                    <a:pt x="1325" y="11729"/>
                  </a:lnTo>
                  <a:lnTo>
                    <a:pt x="2394" y="11665"/>
                  </a:lnTo>
                  <a:lnTo>
                    <a:pt x="3120" y="11579"/>
                  </a:lnTo>
                  <a:lnTo>
                    <a:pt x="3932" y="11494"/>
                  </a:lnTo>
                  <a:lnTo>
                    <a:pt x="4829" y="11366"/>
                  </a:lnTo>
                  <a:lnTo>
                    <a:pt x="5748" y="11216"/>
                  </a:lnTo>
                  <a:lnTo>
                    <a:pt x="6709" y="11024"/>
                  </a:lnTo>
                  <a:lnTo>
                    <a:pt x="7179" y="10896"/>
                  </a:lnTo>
                  <a:lnTo>
                    <a:pt x="7649" y="10767"/>
                  </a:lnTo>
                  <a:lnTo>
                    <a:pt x="8119" y="10639"/>
                  </a:lnTo>
                  <a:lnTo>
                    <a:pt x="8567" y="10490"/>
                  </a:lnTo>
                  <a:lnTo>
                    <a:pt x="9016" y="10319"/>
                  </a:lnTo>
                  <a:lnTo>
                    <a:pt x="9443" y="10126"/>
                  </a:lnTo>
                  <a:lnTo>
                    <a:pt x="9849" y="9934"/>
                  </a:lnTo>
                  <a:lnTo>
                    <a:pt x="10234" y="9721"/>
                  </a:lnTo>
                  <a:lnTo>
                    <a:pt x="10576" y="9507"/>
                  </a:lnTo>
                  <a:lnTo>
                    <a:pt x="10917" y="9251"/>
                  </a:lnTo>
                  <a:lnTo>
                    <a:pt x="11217" y="8994"/>
                  </a:lnTo>
                  <a:lnTo>
                    <a:pt x="11473" y="8717"/>
                  </a:lnTo>
                  <a:lnTo>
                    <a:pt x="11686" y="8439"/>
                  </a:lnTo>
                  <a:lnTo>
                    <a:pt x="11879" y="8118"/>
                  </a:lnTo>
                  <a:lnTo>
                    <a:pt x="12028" y="7798"/>
                  </a:lnTo>
                  <a:lnTo>
                    <a:pt x="12156" y="7456"/>
                  </a:lnTo>
                  <a:lnTo>
                    <a:pt x="12263" y="7114"/>
                  </a:lnTo>
                  <a:lnTo>
                    <a:pt x="12349" y="6751"/>
                  </a:lnTo>
                  <a:lnTo>
                    <a:pt x="12434" y="6388"/>
                  </a:lnTo>
                  <a:lnTo>
                    <a:pt x="12477" y="6025"/>
                  </a:lnTo>
                  <a:lnTo>
                    <a:pt x="12498" y="5662"/>
                  </a:lnTo>
                  <a:lnTo>
                    <a:pt x="12498" y="5298"/>
                  </a:lnTo>
                  <a:lnTo>
                    <a:pt x="12498" y="4935"/>
                  </a:lnTo>
                  <a:lnTo>
                    <a:pt x="12456" y="4572"/>
                  </a:lnTo>
                  <a:lnTo>
                    <a:pt x="12391" y="4209"/>
                  </a:lnTo>
                  <a:lnTo>
                    <a:pt x="12306" y="3846"/>
                  </a:lnTo>
                  <a:lnTo>
                    <a:pt x="12221" y="3504"/>
                  </a:lnTo>
                  <a:lnTo>
                    <a:pt x="12092" y="3162"/>
                  </a:lnTo>
                  <a:lnTo>
                    <a:pt x="11943" y="2820"/>
                  </a:lnTo>
                  <a:lnTo>
                    <a:pt x="11772" y="2500"/>
                  </a:lnTo>
                  <a:lnTo>
                    <a:pt x="11580" y="2179"/>
                  </a:lnTo>
                  <a:lnTo>
                    <a:pt x="11345" y="1902"/>
                  </a:lnTo>
                  <a:lnTo>
                    <a:pt x="11110" y="1624"/>
                  </a:lnTo>
                  <a:lnTo>
                    <a:pt x="10853" y="1346"/>
                  </a:lnTo>
                  <a:lnTo>
                    <a:pt x="10554" y="1111"/>
                  </a:lnTo>
                  <a:lnTo>
                    <a:pt x="10234" y="876"/>
                  </a:lnTo>
                  <a:lnTo>
                    <a:pt x="9892" y="684"/>
                  </a:lnTo>
                  <a:lnTo>
                    <a:pt x="9529" y="513"/>
                  </a:lnTo>
                  <a:lnTo>
                    <a:pt x="9144" y="342"/>
                  </a:lnTo>
                  <a:lnTo>
                    <a:pt x="8738" y="214"/>
                  </a:lnTo>
                  <a:lnTo>
                    <a:pt x="8290" y="129"/>
                  </a:lnTo>
                  <a:lnTo>
                    <a:pt x="7820" y="43"/>
                  </a:lnTo>
                  <a:lnTo>
                    <a:pt x="732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515;p74">
              <a:extLst>
                <a:ext uri="{FF2B5EF4-FFF2-40B4-BE49-F238E27FC236}">
                  <a16:creationId xmlns:a16="http://schemas.microsoft.com/office/drawing/2014/main" id="{E580CDEB-474D-D2EC-191C-AA83503FCB5B}"/>
                </a:ext>
              </a:extLst>
            </p:cNvPr>
            <p:cNvSpPr/>
            <p:nvPr/>
          </p:nvSpPr>
          <p:spPr>
            <a:xfrm>
              <a:off x="5896075" y="269625"/>
              <a:ext cx="312475" cy="293225"/>
            </a:xfrm>
            <a:custGeom>
              <a:avLst/>
              <a:gdLst/>
              <a:ahLst/>
              <a:cxnLst/>
              <a:rect l="l" t="t" r="r" b="b"/>
              <a:pathLst>
                <a:path w="12499" h="11729" fill="none" extrusionOk="0">
                  <a:moveTo>
                    <a:pt x="1" y="8674"/>
                  </a:moveTo>
                  <a:lnTo>
                    <a:pt x="1" y="8674"/>
                  </a:lnTo>
                  <a:lnTo>
                    <a:pt x="1" y="8353"/>
                  </a:lnTo>
                  <a:lnTo>
                    <a:pt x="1" y="7947"/>
                  </a:lnTo>
                  <a:lnTo>
                    <a:pt x="22" y="7456"/>
                  </a:lnTo>
                  <a:lnTo>
                    <a:pt x="65" y="6858"/>
                  </a:lnTo>
                  <a:lnTo>
                    <a:pt x="172" y="6174"/>
                  </a:lnTo>
                  <a:lnTo>
                    <a:pt x="321" y="5469"/>
                  </a:lnTo>
                  <a:lnTo>
                    <a:pt x="407" y="5085"/>
                  </a:lnTo>
                  <a:lnTo>
                    <a:pt x="514" y="4700"/>
                  </a:lnTo>
                  <a:lnTo>
                    <a:pt x="663" y="4316"/>
                  </a:lnTo>
                  <a:lnTo>
                    <a:pt x="813" y="3931"/>
                  </a:lnTo>
                  <a:lnTo>
                    <a:pt x="984" y="3547"/>
                  </a:lnTo>
                  <a:lnTo>
                    <a:pt x="1176" y="3184"/>
                  </a:lnTo>
                  <a:lnTo>
                    <a:pt x="1390" y="2820"/>
                  </a:lnTo>
                  <a:lnTo>
                    <a:pt x="1625" y="2457"/>
                  </a:lnTo>
                  <a:lnTo>
                    <a:pt x="1902" y="2115"/>
                  </a:lnTo>
                  <a:lnTo>
                    <a:pt x="2201" y="1795"/>
                  </a:lnTo>
                  <a:lnTo>
                    <a:pt x="2522" y="1474"/>
                  </a:lnTo>
                  <a:lnTo>
                    <a:pt x="2864" y="1197"/>
                  </a:lnTo>
                  <a:lnTo>
                    <a:pt x="3248" y="940"/>
                  </a:lnTo>
                  <a:lnTo>
                    <a:pt x="3675" y="705"/>
                  </a:lnTo>
                  <a:lnTo>
                    <a:pt x="4124" y="492"/>
                  </a:lnTo>
                  <a:lnTo>
                    <a:pt x="4615" y="321"/>
                  </a:lnTo>
                  <a:lnTo>
                    <a:pt x="5149" y="193"/>
                  </a:lnTo>
                  <a:lnTo>
                    <a:pt x="5705" y="86"/>
                  </a:lnTo>
                  <a:lnTo>
                    <a:pt x="5705" y="86"/>
                  </a:lnTo>
                  <a:lnTo>
                    <a:pt x="6282" y="22"/>
                  </a:lnTo>
                  <a:lnTo>
                    <a:pt x="6816" y="0"/>
                  </a:lnTo>
                  <a:lnTo>
                    <a:pt x="7328" y="0"/>
                  </a:lnTo>
                  <a:lnTo>
                    <a:pt x="7820" y="43"/>
                  </a:lnTo>
                  <a:lnTo>
                    <a:pt x="8290" y="129"/>
                  </a:lnTo>
                  <a:lnTo>
                    <a:pt x="8738" y="214"/>
                  </a:lnTo>
                  <a:lnTo>
                    <a:pt x="9144" y="342"/>
                  </a:lnTo>
                  <a:lnTo>
                    <a:pt x="9529" y="513"/>
                  </a:lnTo>
                  <a:lnTo>
                    <a:pt x="9892" y="684"/>
                  </a:lnTo>
                  <a:lnTo>
                    <a:pt x="10234" y="876"/>
                  </a:lnTo>
                  <a:lnTo>
                    <a:pt x="10554" y="1111"/>
                  </a:lnTo>
                  <a:lnTo>
                    <a:pt x="10853" y="1346"/>
                  </a:lnTo>
                  <a:lnTo>
                    <a:pt x="11110" y="1624"/>
                  </a:lnTo>
                  <a:lnTo>
                    <a:pt x="11345" y="1902"/>
                  </a:lnTo>
                  <a:lnTo>
                    <a:pt x="11580" y="2179"/>
                  </a:lnTo>
                  <a:lnTo>
                    <a:pt x="11772" y="2500"/>
                  </a:lnTo>
                  <a:lnTo>
                    <a:pt x="11943" y="2820"/>
                  </a:lnTo>
                  <a:lnTo>
                    <a:pt x="12092" y="3162"/>
                  </a:lnTo>
                  <a:lnTo>
                    <a:pt x="12221" y="3504"/>
                  </a:lnTo>
                  <a:lnTo>
                    <a:pt x="12306" y="3846"/>
                  </a:lnTo>
                  <a:lnTo>
                    <a:pt x="12391" y="4209"/>
                  </a:lnTo>
                  <a:lnTo>
                    <a:pt x="12456" y="4572"/>
                  </a:lnTo>
                  <a:lnTo>
                    <a:pt x="12498" y="4935"/>
                  </a:lnTo>
                  <a:lnTo>
                    <a:pt x="12498" y="5298"/>
                  </a:lnTo>
                  <a:lnTo>
                    <a:pt x="12498" y="5662"/>
                  </a:lnTo>
                  <a:lnTo>
                    <a:pt x="12477" y="6025"/>
                  </a:lnTo>
                  <a:lnTo>
                    <a:pt x="12434" y="6388"/>
                  </a:lnTo>
                  <a:lnTo>
                    <a:pt x="12349" y="6751"/>
                  </a:lnTo>
                  <a:lnTo>
                    <a:pt x="12263" y="7114"/>
                  </a:lnTo>
                  <a:lnTo>
                    <a:pt x="12156" y="7456"/>
                  </a:lnTo>
                  <a:lnTo>
                    <a:pt x="12028" y="7798"/>
                  </a:lnTo>
                  <a:lnTo>
                    <a:pt x="11879" y="8118"/>
                  </a:lnTo>
                  <a:lnTo>
                    <a:pt x="11879" y="8118"/>
                  </a:lnTo>
                  <a:lnTo>
                    <a:pt x="11686" y="8439"/>
                  </a:lnTo>
                  <a:lnTo>
                    <a:pt x="11473" y="8717"/>
                  </a:lnTo>
                  <a:lnTo>
                    <a:pt x="11217" y="8994"/>
                  </a:lnTo>
                  <a:lnTo>
                    <a:pt x="10917" y="9251"/>
                  </a:lnTo>
                  <a:lnTo>
                    <a:pt x="10576" y="9507"/>
                  </a:lnTo>
                  <a:lnTo>
                    <a:pt x="10234" y="9721"/>
                  </a:lnTo>
                  <a:lnTo>
                    <a:pt x="9849" y="9934"/>
                  </a:lnTo>
                  <a:lnTo>
                    <a:pt x="9443" y="10126"/>
                  </a:lnTo>
                  <a:lnTo>
                    <a:pt x="9016" y="10319"/>
                  </a:lnTo>
                  <a:lnTo>
                    <a:pt x="8567" y="10490"/>
                  </a:lnTo>
                  <a:lnTo>
                    <a:pt x="8119" y="10639"/>
                  </a:lnTo>
                  <a:lnTo>
                    <a:pt x="7649" y="10767"/>
                  </a:lnTo>
                  <a:lnTo>
                    <a:pt x="7179" y="10896"/>
                  </a:lnTo>
                  <a:lnTo>
                    <a:pt x="6709" y="11024"/>
                  </a:lnTo>
                  <a:lnTo>
                    <a:pt x="5748" y="11216"/>
                  </a:lnTo>
                  <a:lnTo>
                    <a:pt x="4829" y="11366"/>
                  </a:lnTo>
                  <a:lnTo>
                    <a:pt x="3932" y="11494"/>
                  </a:lnTo>
                  <a:lnTo>
                    <a:pt x="3120" y="11579"/>
                  </a:lnTo>
                  <a:lnTo>
                    <a:pt x="2394" y="11665"/>
                  </a:lnTo>
                  <a:lnTo>
                    <a:pt x="1325" y="11729"/>
                  </a:lnTo>
                  <a:lnTo>
                    <a:pt x="920" y="1172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516;p74">
              <a:extLst>
                <a:ext uri="{FF2B5EF4-FFF2-40B4-BE49-F238E27FC236}">
                  <a16:creationId xmlns:a16="http://schemas.microsoft.com/office/drawing/2014/main" id="{7D7C1900-EA00-DA97-8983-ED03CC214B61}"/>
                </a:ext>
              </a:extLst>
            </p:cNvPr>
            <p:cNvSpPr/>
            <p:nvPr/>
          </p:nvSpPr>
          <p:spPr>
            <a:xfrm>
              <a:off x="5043175" y="439450"/>
              <a:ext cx="148500" cy="157575"/>
            </a:xfrm>
            <a:custGeom>
              <a:avLst/>
              <a:gdLst/>
              <a:ahLst/>
              <a:cxnLst/>
              <a:rect l="l" t="t" r="r" b="b"/>
              <a:pathLst>
                <a:path w="5940" h="6303" extrusionOk="0">
                  <a:moveTo>
                    <a:pt x="2350" y="1"/>
                  </a:moveTo>
                  <a:lnTo>
                    <a:pt x="2115" y="44"/>
                  </a:lnTo>
                  <a:lnTo>
                    <a:pt x="1902" y="86"/>
                  </a:lnTo>
                  <a:lnTo>
                    <a:pt x="1667" y="172"/>
                  </a:lnTo>
                  <a:lnTo>
                    <a:pt x="1474" y="279"/>
                  </a:lnTo>
                  <a:lnTo>
                    <a:pt x="1261" y="407"/>
                  </a:lnTo>
                  <a:lnTo>
                    <a:pt x="1090" y="556"/>
                  </a:lnTo>
                  <a:lnTo>
                    <a:pt x="919" y="727"/>
                  </a:lnTo>
                  <a:lnTo>
                    <a:pt x="791" y="898"/>
                  </a:lnTo>
                  <a:lnTo>
                    <a:pt x="662" y="1090"/>
                  </a:lnTo>
                  <a:lnTo>
                    <a:pt x="556" y="1304"/>
                  </a:lnTo>
                  <a:lnTo>
                    <a:pt x="449" y="1539"/>
                  </a:lnTo>
                  <a:lnTo>
                    <a:pt x="342" y="1795"/>
                  </a:lnTo>
                  <a:lnTo>
                    <a:pt x="257" y="2052"/>
                  </a:lnTo>
                  <a:lnTo>
                    <a:pt x="192" y="2308"/>
                  </a:lnTo>
                  <a:lnTo>
                    <a:pt x="128" y="2586"/>
                  </a:lnTo>
                  <a:lnTo>
                    <a:pt x="64" y="2864"/>
                  </a:lnTo>
                  <a:lnTo>
                    <a:pt x="43" y="3120"/>
                  </a:lnTo>
                  <a:lnTo>
                    <a:pt x="22" y="3398"/>
                  </a:lnTo>
                  <a:lnTo>
                    <a:pt x="0" y="3654"/>
                  </a:lnTo>
                  <a:lnTo>
                    <a:pt x="22" y="3889"/>
                  </a:lnTo>
                  <a:lnTo>
                    <a:pt x="43" y="4124"/>
                  </a:lnTo>
                  <a:lnTo>
                    <a:pt x="107" y="4338"/>
                  </a:lnTo>
                  <a:lnTo>
                    <a:pt x="171" y="4530"/>
                  </a:lnTo>
                  <a:lnTo>
                    <a:pt x="321" y="4786"/>
                  </a:lnTo>
                  <a:lnTo>
                    <a:pt x="513" y="5021"/>
                  </a:lnTo>
                  <a:lnTo>
                    <a:pt x="727" y="5235"/>
                  </a:lnTo>
                  <a:lnTo>
                    <a:pt x="962" y="5427"/>
                  </a:lnTo>
                  <a:lnTo>
                    <a:pt x="1239" y="5598"/>
                  </a:lnTo>
                  <a:lnTo>
                    <a:pt x="1496" y="5748"/>
                  </a:lnTo>
                  <a:lnTo>
                    <a:pt x="1795" y="5876"/>
                  </a:lnTo>
                  <a:lnTo>
                    <a:pt x="2072" y="5983"/>
                  </a:lnTo>
                  <a:lnTo>
                    <a:pt x="2521" y="6132"/>
                  </a:lnTo>
                  <a:lnTo>
                    <a:pt x="2756" y="6196"/>
                  </a:lnTo>
                  <a:lnTo>
                    <a:pt x="2970" y="6260"/>
                  </a:lnTo>
                  <a:lnTo>
                    <a:pt x="3205" y="6282"/>
                  </a:lnTo>
                  <a:lnTo>
                    <a:pt x="3440" y="6303"/>
                  </a:lnTo>
                  <a:lnTo>
                    <a:pt x="3675" y="6303"/>
                  </a:lnTo>
                  <a:lnTo>
                    <a:pt x="3888" y="6260"/>
                  </a:lnTo>
                  <a:lnTo>
                    <a:pt x="4081" y="6218"/>
                  </a:lnTo>
                  <a:lnTo>
                    <a:pt x="4273" y="6153"/>
                  </a:lnTo>
                  <a:lnTo>
                    <a:pt x="4444" y="6068"/>
                  </a:lnTo>
                  <a:lnTo>
                    <a:pt x="4593" y="5961"/>
                  </a:lnTo>
                  <a:lnTo>
                    <a:pt x="4743" y="5854"/>
                  </a:lnTo>
                  <a:lnTo>
                    <a:pt x="4892" y="5726"/>
                  </a:lnTo>
                  <a:lnTo>
                    <a:pt x="5042" y="5577"/>
                  </a:lnTo>
                  <a:lnTo>
                    <a:pt x="5170" y="5427"/>
                  </a:lnTo>
                  <a:lnTo>
                    <a:pt x="5384" y="5107"/>
                  </a:lnTo>
                  <a:lnTo>
                    <a:pt x="5576" y="4743"/>
                  </a:lnTo>
                  <a:lnTo>
                    <a:pt x="5725" y="4380"/>
                  </a:lnTo>
                  <a:lnTo>
                    <a:pt x="5832" y="3996"/>
                  </a:lnTo>
                  <a:lnTo>
                    <a:pt x="5896" y="3675"/>
                  </a:lnTo>
                  <a:lnTo>
                    <a:pt x="5939" y="3355"/>
                  </a:lnTo>
                  <a:lnTo>
                    <a:pt x="5939" y="3034"/>
                  </a:lnTo>
                  <a:lnTo>
                    <a:pt x="5896" y="2714"/>
                  </a:lnTo>
                  <a:lnTo>
                    <a:pt x="5832" y="2372"/>
                  </a:lnTo>
                  <a:lnTo>
                    <a:pt x="5704" y="2073"/>
                  </a:lnTo>
                  <a:lnTo>
                    <a:pt x="5555" y="1774"/>
                  </a:lnTo>
                  <a:lnTo>
                    <a:pt x="5362" y="1496"/>
                  </a:lnTo>
                  <a:lnTo>
                    <a:pt x="5149" y="1240"/>
                  </a:lnTo>
                  <a:lnTo>
                    <a:pt x="4914" y="984"/>
                  </a:lnTo>
                  <a:lnTo>
                    <a:pt x="4657" y="770"/>
                  </a:lnTo>
                  <a:lnTo>
                    <a:pt x="4380" y="578"/>
                  </a:lnTo>
                  <a:lnTo>
                    <a:pt x="4187" y="449"/>
                  </a:lnTo>
                  <a:lnTo>
                    <a:pt x="3974" y="343"/>
                  </a:lnTo>
                  <a:lnTo>
                    <a:pt x="3760" y="236"/>
                  </a:lnTo>
                  <a:lnTo>
                    <a:pt x="3525" y="150"/>
                  </a:lnTo>
                  <a:lnTo>
                    <a:pt x="3311" y="86"/>
                  </a:lnTo>
                  <a:lnTo>
                    <a:pt x="3055" y="44"/>
                  </a:lnTo>
                  <a:lnTo>
                    <a:pt x="2820" y="22"/>
                  </a:lnTo>
                  <a:lnTo>
                    <a:pt x="258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517;p74">
              <a:extLst>
                <a:ext uri="{FF2B5EF4-FFF2-40B4-BE49-F238E27FC236}">
                  <a16:creationId xmlns:a16="http://schemas.microsoft.com/office/drawing/2014/main" id="{9DA83E09-51A1-36E8-38E4-6AFAC3DCB3D6}"/>
                </a:ext>
              </a:extLst>
            </p:cNvPr>
            <p:cNvSpPr/>
            <p:nvPr/>
          </p:nvSpPr>
          <p:spPr>
            <a:xfrm>
              <a:off x="4666100" y="894500"/>
              <a:ext cx="157575" cy="149025"/>
            </a:xfrm>
            <a:custGeom>
              <a:avLst/>
              <a:gdLst/>
              <a:ahLst/>
              <a:cxnLst/>
              <a:rect l="l" t="t" r="r" b="b"/>
              <a:pathLst>
                <a:path w="6303" h="5961" extrusionOk="0">
                  <a:moveTo>
                    <a:pt x="3462" y="0"/>
                  </a:moveTo>
                  <a:lnTo>
                    <a:pt x="3141" y="22"/>
                  </a:lnTo>
                  <a:lnTo>
                    <a:pt x="2842" y="64"/>
                  </a:lnTo>
                  <a:lnTo>
                    <a:pt x="2543" y="128"/>
                  </a:lnTo>
                  <a:lnTo>
                    <a:pt x="2244" y="235"/>
                  </a:lnTo>
                  <a:lnTo>
                    <a:pt x="1945" y="342"/>
                  </a:lnTo>
                  <a:lnTo>
                    <a:pt x="1518" y="513"/>
                  </a:lnTo>
                  <a:lnTo>
                    <a:pt x="1304" y="620"/>
                  </a:lnTo>
                  <a:lnTo>
                    <a:pt x="1090" y="727"/>
                  </a:lnTo>
                  <a:lnTo>
                    <a:pt x="898" y="855"/>
                  </a:lnTo>
                  <a:lnTo>
                    <a:pt x="706" y="983"/>
                  </a:lnTo>
                  <a:lnTo>
                    <a:pt x="556" y="1154"/>
                  </a:lnTo>
                  <a:lnTo>
                    <a:pt x="407" y="1325"/>
                  </a:lnTo>
                  <a:lnTo>
                    <a:pt x="279" y="1496"/>
                  </a:lnTo>
                  <a:lnTo>
                    <a:pt x="193" y="1666"/>
                  </a:lnTo>
                  <a:lnTo>
                    <a:pt x="129" y="1837"/>
                  </a:lnTo>
                  <a:lnTo>
                    <a:pt x="65" y="2008"/>
                  </a:lnTo>
                  <a:lnTo>
                    <a:pt x="22" y="2201"/>
                  </a:lnTo>
                  <a:lnTo>
                    <a:pt x="1" y="2393"/>
                  </a:lnTo>
                  <a:lnTo>
                    <a:pt x="1" y="2585"/>
                  </a:lnTo>
                  <a:lnTo>
                    <a:pt x="1" y="2777"/>
                  </a:lnTo>
                  <a:lnTo>
                    <a:pt x="44" y="3183"/>
                  </a:lnTo>
                  <a:lnTo>
                    <a:pt x="150" y="3568"/>
                  </a:lnTo>
                  <a:lnTo>
                    <a:pt x="279" y="3952"/>
                  </a:lnTo>
                  <a:lnTo>
                    <a:pt x="450" y="4316"/>
                  </a:lnTo>
                  <a:lnTo>
                    <a:pt x="620" y="4593"/>
                  </a:lnTo>
                  <a:lnTo>
                    <a:pt x="791" y="4850"/>
                  </a:lnTo>
                  <a:lnTo>
                    <a:pt x="1005" y="5106"/>
                  </a:lnTo>
                  <a:lnTo>
                    <a:pt x="1240" y="5320"/>
                  </a:lnTo>
                  <a:lnTo>
                    <a:pt x="1518" y="5512"/>
                  </a:lnTo>
                  <a:lnTo>
                    <a:pt x="1817" y="5683"/>
                  </a:lnTo>
                  <a:lnTo>
                    <a:pt x="2116" y="5790"/>
                  </a:lnTo>
                  <a:lnTo>
                    <a:pt x="2436" y="5875"/>
                  </a:lnTo>
                  <a:lnTo>
                    <a:pt x="2778" y="5939"/>
                  </a:lnTo>
                  <a:lnTo>
                    <a:pt x="3120" y="5960"/>
                  </a:lnTo>
                  <a:lnTo>
                    <a:pt x="3462" y="5960"/>
                  </a:lnTo>
                  <a:lnTo>
                    <a:pt x="3804" y="5918"/>
                  </a:lnTo>
                  <a:lnTo>
                    <a:pt x="4017" y="5875"/>
                  </a:lnTo>
                  <a:lnTo>
                    <a:pt x="4252" y="5832"/>
                  </a:lnTo>
                  <a:lnTo>
                    <a:pt x="4487" y="5747"/>
                  </a:lnTo>
                  <a:lnTo>
                    <a:pt x="4701" y="5661"/>
                  </a:lnTo>
                  <a:lnTo>
                    <a:pt x="4914" y="5555"/>
                  </a:lnTo>
                  <a:lnTo>
                    <a:pt x="5128" y="5448"/>
                  </a:lnTo>
                  <a:lnTo>
                    <a:pt x="5342" y="5298"/>
                  </a:lnTo>
                  <a:lnTo>
                    <a:pt x="5513" y="5170"/>
                  </a:lnTo>
                  <a:lnTo>
                    <a:pt x="5683" y="4999"/>
                  </a:lnTo>
                  <a:lnTo>
                    <a:pt x="5854" y="4828"/>
                  </a:lnTo>
                  <a:lnTo>
                    <a:pt x="5983" y="4636"/>
                  </a:lnTo>
                  <a:lnTo>
                    <a:pt x="6089" y="4422"/>
                  </a:lnTo>
                  <a:lnTo>
                    <a:pt x="6175" y="4209"/>
                  </a:lnTo>
                  <a:lnTo>
                    <a:pt x="6239" y="3995"/>
                  </a:lnTo>
                  <a:lnTo>
                    <a:pt x="6282" y="3739"/>
                  </a:lnTo>
                  <a:lnTo>
                    <a:pt x="6303" y="3504"/>
                  </a:lnTo>
                  <a:lnTo>
                    <a:pt x="6282" y="3290"/>
                  </a:lnTo>
                  <a:lnTo>
                    <a:pt x="6239" y="3076"/>
                  </a:lnTo>
                  <a:lnTo>
                    <a:pt x="6175" y="2841"/>
                  </a:lnTo>
                  <a:lnTo>
                    <a:pt x="6111" y="2585"/>
                  </a:lnTo>
                  <a:lnTo>
                    <a:pt x="6025" y="2350"/>
                  </a:lnTo>
                  <a:lnTo>
                    <a:pt x="5918" y="2094"/>
                  </a:lnTo>
                  <a:lnTo>
                    <a:pt x="5662" y="1602"/>
                  </a:lnTo>
                  <a:lnTo>
                    <a:pt x="5513" y="1346"/>
                  </a:lnTo>
                  <a:lnTo>
                    <a:pt x="5363" y="1132"/>
                  </a:lnTo>
                  <a:lnTo>
                    <a:pt x="5213" y="919"/>
                  </a:lnTo>
                  <a:lnTo>
                    <a:pt x="5043" y="727"/>
                  </a:lnTo>
                  <a:lnTo>
                    <a:pt x="4872" y="534"/>
                  </a:lnTo>
                  <a:lnTo>
                    <a:pt x="4701" y="385"/>
                  </a:lnTo>
                  <a:lnTo>
                    <a:pt x="4509" y="257"/>
                  </a:lnTo>
                  <a:lnTo>
                    <a:pt x="4338" y="171"/>
                  </a:lnTo>
                  <a:lnTo>
                    <a:pt x="4060" y="64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518;p74">
              <a:extLst>
                <a:ext uri="{FF2B5EF4-FFF2-40B4-BE49-F238E27FC236}">
                  <a16:creationId xmlns:a16="http://schemas.microsoft.com/office/drawing/2014/main" id="{9EAA787E-D1E7-3EB5-C3FC-254A460CE46C}"/>
                </a:ext>
              </a:extLst>
            </p:cNvPr>
            <p:cNvSpPr/>
            <p:nvPr/>
          </p:nvSpPr>
          <p:spPr>
            <a:xfrm>
              <a:off x="4617500" y="853375"/>
              <a:ext cx="65725" cy="61975"/>
            </a:xfrm>
            <a:custGeom>
              <a:avLst/>
              <a:gdLst/>
              <a:ahLst/>
              <a:cxnLst/>
              <a:rect l="l" t="t" r="r" b="b"/>
              <a:pathLst>
                <a:path w="2629" h="2479" extrusionOk="0">
                  <a:moveTo>
                    <a:pt x="1325" y="0"/>
                  </a:moveTo>
                  <a:lnTo>
                    <a:pt x="1069" y="43"/>
                  </a:lnTo>
                  <a:lnTo>
                    <a:pt x="813" y="128"/>
                  </a:lnTo>
                  <a:lnTo>
                    <a:pt x="642" y="214"/>
                  </a:lnTo>
                  <a:lnTo>
                    <a:pt x="450" y="299"/>
                  </a:lnTo>
                  <a:lnTo>
                    <a:pt x="300" y="406"/>
                  </a:lnTo>
                  <a:lnTo>
                    <a:pt x="172" y="534"/>
                  </a:lnTo>
                  <a:lnTo>
                    <a:pt x="86" y="684"/>
                  </a:lnTo>
                  <a:lnTo>
                    <a:pt x="22" y="833"/>
                  </a:lnTo>
                  <a:lnTo>
                    <a:pt x="1" y="983"/>
                  </a:lnTo>
                  <a:lnTo>
                    <a:pt x="1" y="1154"/>
                  </a:lnTo>
                  <a:lnTo>
                    <a:pt x="22" y="1325"/>
                  </a:lnTo>
                  <a:lnTo>
                    <a:pt x="65" y="1474"/>
                  </a:lnTo>
                  <a:lnTo>
                    <a:pt x="129" y="1645"/>
                  </a:lnTo>
                  <a:lnTo>
                    <a:pt x="193" y="1795"/>
                  </a:lnTo>
                  <a:lnTo>
                    <a:pt x="343" y="2008"/>
                  </a:lnTo>
                  <a:lnTo>
                    <a:pt x="428" y="2115"/>
                  </a:lnTo>
                  <a:lnTo>
                    <a:pt x="514" y="2222"/>
                  </a:lnTo>
                  <a:lnTo>
                    <a:pt x="642" y="2286"/>
                  </a:lnTo>
                  <a:lnTo>
                    <a:pt x="749" y="2350"/>
                  </a:lnTo>
                  <a:lnTo>
                    <a:pt x="898" y="2414"/>
                  </a:lnTo>
                  <a:lnTo>
                    <a:pt x="1026" y="2436"/>
                  </a:lnTo>
                  <a:lnTo>
                    <a:pt x="1154" y="2457"/>
                  </a:lnTo>
                  <a:lnTo>
                    <a:pt x="1304" y="2478"/>
                  </a:lnTo>
                  <a:lnTo>
                    <a:pt x="1582" y="2457"/>
                  </a:lnTo>
                  <a:lnTo>
                    <a:pt x="1774" y="2414"/>
                  </a:lnTo>
                  <a:lnTo>
                    <a:pt x="1966" y="2350"/>
                  </a:lnTo>
                  <a:lnTo>
                    <a:pt x="2137" y="2265"/>
                  </a:lnTo>
                  <a:lnTo>
                    <a:pt x="2308" y="2137"/>
                  </a:lnTo>
                  <a:lnTo>
                    <a:pt x="2436" y="2008"/>
                  </a:lnTo>
                  <a:lnTo>
                    <a:pt x="2543" y="1837"/>
                  </a:lnTo>
                  <a:lnTo>
                    <a:pt x="2607" y="1645"/>
                  </a:lnTo>
                  <a:lnTo>
                    <a:pt x="2629" y="1560"/>
                  </a:lnTo>
                  <a:lnTo>
                    <a:pt x="2629" y="1453"/>
                  </a:lnTo>
                  <a:lnTo>
                    <a:pt x="2607" y="1261"/>
                  </a:lnTo>
                  <a:lnTo>
                    <a:pt x="2543" y="1068"/>
                  </a:lnTo>
                  <a:lnTo>
                    <a:pt x="2458" y="855"/>
                  </a:lnTo>
                  <a:lnTo>
                    <a:pt x="2372" y="662"/>
                  </a:lnTo>
                  <a:lnTo>
                    <a:pt x="2244" y="470"/>
                  </a:lnTo>
                  <a:lnTo>
                    <a:pt x="2094" y="299"/>
                  </a:lnTo>
                  <a:lnTo>
                    <a:pt x="1966" y="150"/>
                  </a:lnTo>
                  <a:lnTo>
                    <a:pt x="1817" y="64"/>
                  </a:lnTo>
                  <a:lnTo>
                    <a:pt x="1689" y="22"/>
                  </a:lnTo>
                  <a:lnTo>
                    <a:pt x="1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519;p74">
              <a:extLst>
                <a:ext uri="{FF2B5EF4-FFF2-40B4-BE49-F238E27FC236}">
                  <a16:creationId xmlns:a16="http://schemas.microsoft.com/office/drawing/2014/main" id="{A203ED94-0F54-AB9A-ECCC-7BAE9D46421B}"/>
                </a:ext>
              </a:extLst>
            </p:cNvPr>
            <p:cNvSpPr/>
            <p:nvPr/>
          </p:nvSpPr>
          <p:spPr>
            <a:xfrm>
              <a:off x="4697625" y="808500"/>
              <a:ext cx="65700" cy="61975"/>
            </a:xfrm>
            <a:custGeom>
              <a:avLst/>
              <a:gdLst/>
              <a:ahLst/>
              <a:cxnLst/>
              <a:rect l="l" t="t" r="r" b="b"/>
              <a:pathLst>
                <a:path w="2628" h="2479" extrusionOk="0">
                  <a:moveTo>
                    <a:pt x="1303" y="1"/>
                  </a:moveTo>
                  <a:lnTo>
                    <a:pt x="1068" y="43"/>
                  </a:lnTo>
                  <a:lnTo>
                    <a:pt x="812" y="129"/>
                  </a:lnTo>
                  <a:lnTo>
                    <a:pt x="620" y="214"/>
                  </a:lnTo>
                  <a:lnTo>
                    <a:pt x="449" y="300"/>
                  </a:lnTo>
                  <a:lnTo>
                    <a:pt x="299" y="407"/>
                  </a:lnTo>
                  <a:lnTo>
                    <a:pt x="171" y="556"/>
                  </a:lnTo>
                  <a:lnTo>
                    <a:pt x="86" y="684"/>
                  </a:lnTo>
                  <a:lnTo>
                    <a:pt x="22" y="834"/>
                  </a:lnTo>
                  <a:lnTo>
                    <a:pt x="0" y="983"/>
                  </a:lnTo>
                  <a:lnTo>
                    <a:pt x="0" y="1154"/>
                  </a:lnTo>
                  <a:lnTo>
                    <a:pt x="22" y="1325"/>
                  </a:lnTo>
                  <a:lnTo>
                    <a:pt x="64" y="1475"/>
                  </a:lnTo>
                  <a:lnTo>
                    <a:pt x="129" y="1646"/>
                  </a:lnTo>
                  <a:lnTo>
                    <a:pt x="193" y="1795"/>
                  </a:lnTo>
                  <a:lnTo>
                    <a:pt x="342" y="2009"/>
                  </a:lnTo>
                  <a:lnTo>
                    <a:pt x="428" y="2116"/>
                  </a:lnTo>
                  <a:lnTo>
                    <a:pt x="513" y="2222"/>
                  </a:lnTo>
                  <a:lnTo>
                    <a:pt x="641" y="2287"/>
                  </a:lnTo>
                  <a:lnTo>
                    <a:pt x="748" y="2351"/>
                  </a:lnTo>
                  <a:lnTo>
                    <a:pt x="876" y="2415"/>
                  </a:lnTo>
                  <a:lnTo>
                    <a:pt x="1026" y="2436"/>
                  </a:lnTo>
                  <a:lnTo>
                    <a:pt x="1154" y="2457"/>
                  </a:lnTo>
                  <a:lnTo>
                    <a:pt x="1303" y="2479"/>
                  </a:lnTo>
                  <a:lnTo>
                    <a:pt x="1581" y="2457"/>
                  </a:lnTo>
                  <a:lnTo>
                    <a:pt x="1773" y="2415"/>
                  </a:lnTo>
                  <a:lnTo>
                    <a:pt x="1966" y="2351"/>
                  </a:lnTo>
                  <a:lnTo>
                    <a:pt x="2137" y="2265"/>
                  </a:lnTo>
                  <a:lnTo>
                    <a:pt x="2308" y="2137"/>
                  </a:lnTo>
                  <a:lnTo>
                    <a:pt x="2436" y="2009"/>
                  </a:lnTo>
                  <a:lnTo>
                    <a:pt x="2543" y="1838"/>
                  </a:lnTo>
                  <a:lnTo>
                    <a:pt x="2607" y="1646"/>
                  </a:lnTo>
                  <a:lnTo>
                    <a:pt x="2628" y="1560"/>
                  </a:lnTo>
                  <a:lnTo>
                    <a:pt x="2628" y="1453"/>
                  </a:lnTo>
                  <a:lnTo>
                    <a:pt x="2607" y="1283"/>
                  </a:lnTo>
                  <a:lnTo>
                    <a:pt x="2543" y="1069"/>
                  </a:lnTo>
                  <a:lnTo>
                    <a:pt x="2457" y="855"/>
                  </a:lnTo>
                  <a:lnTo>
                    <a:pt x="2350" y="663"/>
                  </a:lnTo>
                  <a:lnTo>
                    <a:pt x="2243" y="471"/>
                  </a:lnTo>
                  <a:lnTo>
                    <a:pt x="2094" y="300"/>
                  </a:lnTo>
                  <a:lnTo>
                    <a:pt x="1966" y="150"/>
                  </a:lnTo>
                  <a:lnTo>
                    <a:pt x="1816" y="65"/>
                  </a:lnTo>
                  <a:lnTo>
                    <a:pt x="1688" y="22"/>
                  </a:lnTo>
                  <a:lnTo>
                    <a:pt x="156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520;p74">
              <a:extLst>
                <a:ext uri="{FF2B5EF4-FFF2-40B4-BE49-F238E27FC236}">
                  <a16:creationId xmlns:a16="http://schemas.microsoft.com/office/drawing/2014/main" id="{188BCF1C-30EE-A743-3350-BA11EE824575}"/>
                </a:ext>
              </a:extLst>
            </p:cNvPr>
            <p:cNvSpPr/>
            <p:nvPr/>
          </p:nvSpPr>
          <p:spPr>
            <a:xfrm>
              <a:off x="4782550" y="840025"/>
              <a:ext cx="65700" cy="61975"/>
            </a:xfrm>
            <a:custGeom>
              <a:avLst/>
              <a:gdLst/>
              <a:ahLst/>
              <a:cxnLst/>
              <a:rect l="l" t="t" r="r" b="b"/>
              <a:pathLst>
                <a:path w="2628" h="2479" extrusionOk="0">
                  <a:moveTo>
                    <a:pt x="1303" y="0"/>
                  </a:moveTo>
                  <a:lnTo>
                    <a:pt x="1047" y="43"/>
                  </a:lnTo>
                  <a:lnTo>
                    <a:pt x="812" y="128"/>
                  </a:lnTo>
                  <a:lnTo>
                    <a:pt x="620" y="214"/>
                  </a:lnTo>
                  <a:lnTo>
                    <a:pt x="449" y="299"/>
                  </a:lnTo>
                  <a:lnTo>
                    <a:pt x="299" y="406"/>
                  </a:lnTo>
                  <a:lnTo>
                    <a:pt x="171" y="534"/>
                  </a:lnTo>
                  <a:lnTo>
                    <a:pt x="86" y="684"/>
                  </a:lnTo>
                  <a:lnTo>
                    <a:pt x="21" y="833"/>
                  </a:lnTo>
                  <a:lnTo>
                    <a:pt x="0" y="983"/>
                  </a:lnTo>
                  <a:lnTo>
                    <a:pt x="0" y="1154"/>
                  </a:lnTo>
                  <a:lnTo>
                    <a:pt x="21" y="1325"/>
                  </a:lnTo>
                  <a:lnTo>
                    <a:pt x="64" y="1474"/>
                  </a:lnTo>
                  <a:lnTo>
                    <a:pt x="107" y="1645"/>
                  </a:lnTo>
                  <a:lnTo>
                    <a:pt x="192" y="1795"/>
                  </a:lnTo>
                  <a:lnTo>
                    <a:pt x="342" y="2008"/>
                  </a:lnTo>
                  <a:lnTo>
                    <a:pt x="427" y="2115"/>
                  </a:lnTo>
                  <a:lnTo>
                    <a:pt x="513" y="2222"/>
                  </a:lnTo>
                  <a:lnTo>
                    <a:pt x="641" y="2286"/>
                  </a:lnTo>
                  <a:lnTo>
                    <a:pt x="748" y="2350"/>
                  </a:lnTo>
                  <a:lnTo>
                    <a:pt x="876" y="2414"/>
                  </a:lnTo>
                  <a:lnTo>
                    <a:pt x="1025" y="2436"/>
                  </a:lnTo>
                  <a:lnTo>
                    <a:pt x="1154" y="2457"/>
                  </a:lnTo>
                  <a:lnTo>
                    <a:pt x="1303" y="2478"/>
                  </a:lnTo>
                  <a:lnTo>
                    <a:pt x="1581" y="2457"/>
                  </a:lnTo>
                  <a:lnTo>
                    <a:pt x="1773" y="2414"/>
                  </a:lnTo>
                  <a:lnTo>
                    <a:pt x="1965" y="2350"/>
                  </a:lnTo>
                  <a:lnTo>
                    <a:pt x="2136" y="2265"/>
                  </a:lnTo>
                  <a:lnTo>
                    <a:pt x="2307" y="2136"/>
                  </a:lnTo>
                  <a:lnTo>
                    <a:pt x="2435" y="2008"/>
                  </a:lnTo>
                  <a:lnTo>
                    <a:pt x="2542" y="1837"/>
                  </a:lnTo>
                  <a:lnTo>
                    <a:pt x="2606" y="1645"/>
                  </a:lnTo>
                  <a:lnTo>
                    <a:pt x="2628" y="1560"/>
                  </a:lnTo>
                  <a:lnTo>
                    <a:pt x="2628" y="1453"/>
                  </a:lnTo>
                  <a:lnTo>
                    <a:pt x="2606" y="1261"/>
                  </a:lnTo>
                  <a:lnTo>
                    <a:pt x="2542" y="1068"/>
                  </a:lnTo>
                  <a:lnTo>
                    <a:pt x="2457" y="855"/>
                  </a:lnTo>
                  <a:lnTo>
                    <a:pt x="2350" y="662"/>
                  </a:lnTo>
                  <a:lnTo>
                    <a:pt x="2243" y="470"/>
                  </a:lnTo>
                  <a:lnTo>
                    <a:pt x="2094" y="299"/>
                  </a:lnTo>
                  <a:lnTo>
                    <a:pt x="1965" y="150"/>
                  </a:lnTo>
                  <a:lnTo>
                    <a:pt x="1816" y="64"/>
                  </a:lnTo>
                  <a:lnTo>
                    <a:pt x="1688" y="22"/>
                  </a:lnTo>
                  <a:lnTo>
                    <a:pt x="15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521;p74">
              <a:extLst>
                <a:ext uri="{FF2B5EF4-FFF2-40B4-BE49-F238E27FC236}">
                  <a16:creationId xmlns:a16="http://schemas.microsoft.com/office/drawing/2014/main" id="{83F29095-E61A-8623-C454-80B9C9AC876F}"/>
                </a:ext>
              </a:extLst>
            </p:cNvPr>
            <p:cNvSpPr/>
            <p:nvPr/>
          </p:nvSpPr>
          <p:spPr>
            <a:xfrm>
              <a:off x="5946825" y="341200"/>
              <a:ext cx="148500" cy="152225"/>
            </a:xfrm>
            <a:custGeom>
              <a:avLst/>
              <a:gdLst/>
              <a:ahLst/>
              <a:cxnLst/>
              <a:rect l="l" t="t" r="r" b="b"/>
              <a:pathLst>
                <a:path w="5940" h="6089" extrusionOk="0">
                  <a:moveTo>
                    <a:pt x="2671" y="0"/>
                  </a:moveTo>
                  <a:lnTo>
                    <a:pt x="2414" y="43"/>
                  </a:lnTo>
                  <a:lnTo>
                    <a:pt x="2179" y="86"/>
                  </a:lnTo>
                  <a:lnTo>
                    <a:pt x="1923" y="150"/>
                  </a:lnTo>
                  <a:lnTo>
                    <a:pt x="1688" y="235"/>
                  </a:lnTo>
                  <a:lnTo>
                    <a:pt x="1474" y="342"/>
                  </a:lnTo>
                  <a:lnTo>
                    <a:pt x="1261" y="470"/>
                  </a:lnTo>
                  <a:lnTo>
                    <a:pt x="1047" y="620"/>
                  </a:lnTo>
                  <a:lnTo>
                    <a:pt x="855" y="790"/>
                  </a:lnTo>
                  <a:lnTo>
                    <a:pt x="684" y="961"/>
                  </a:lnTo>
                  <a:lnTo>
                    <a:pt x="534" y="1175"/>
                  </a:lnTo>
                  <a:lnTo>
                    <a:pt x="385" y="1389"/>
                  </a:lnTo>
                  <a:lnTo>
                    <a:pt x="257" y="1645"/>
                  </a:lnTo>
                  <a:lnTo>
                    <a:pt x="171" y="1901"/>
                  </a:lnTo>
                  <a:lnTo>
                    <a:pt x="86" y="2179"/>
                  </a:lnTo>
                  <a:lnTo>
                    <a:pt x="22" y="2478"/>
                  </a:lnTo>
                  <a:lnTo>
                    <a:pt x="0" y="2799"/>
                  </a:lnTo>
                  <a:lnTo>
                    <a:pt x="0" y="3140"/>
                  </a:lnTo>
                  <a:lnTo>
                    <a:pt x="22" y="3397"/>
                  </a:lnTo>
                  <a:lnTo>
                    <a:pt x="43" y="3653"/>
                  </a:lnTo>
                  <a:lnTo>
                    <a:pt x="107" y="3910"/>
                  </a:lnTo>
                  <a:lnTo>
                    <a:pt x="171" y="4166"/>
                  </a:lnTo>
                  <a:lnTo>
                    <a:pt x="257" y="4401"/>
                  </a:lnTo>
                  <a:lnTo>
                    <a:pt x="364" y="4614"/>
                  </a:lnTo>
                  <a:lnTo>
                    <a:pt x="492" y="4828"/>
                  </a:lnTo>
                  <a:lnTo>
                    <a:pt x="663" y="5042"/>
                  </a:lnTo>
                  <a:lnTo>
                    <a:pt x="791" y="5170"/>
                  </a:lnTo>
                  <a:lnTo>
                    <a:pt x="919" y="5277"/>
                  </a:lnTo>
                  <a:lnTo>
                    <a:pt x="1218" y="5490"/>
                  </a:lnTo>
                  <a:lnTo>
                    <a:pt x="1560" y="5661"/>
                  </a:lnTo>
                  <a:lnTo>
                    <a:pt x="1880" y="5789"/>
                  </a:lnTo>
                  <a:lnTo>
                    <a:pt x="2244" y="5918"/>
                  </a:lnTo>
                  <a:lnTo>
                    <a:pt x="2607" y="6024"/>
                  </a:lnTo>
                  <a:lnTo>
                    <a:pt x="2970" y="6089"/>
                  </a:lnTo>
                  <a:lnTo>
                    <a:pt x="3354" y="6089"/>
                  </a:lnTo>
                  <a:lnTo>
                    <a:pt x="3675" y="6067"/>
                  </a:lnTo>
                  <a:lnTo>
                    <a:pt x="3995" y="5982"/>
                  </a:lnTo>
                  <a:lnTo>
                    <a:pt x="4316" y="5854"/>
                  </a:lnTo>
                  <a:lnTo>
                    <a:pt x="4593" y="5704"/>
                  </a:lnTo>
                  <a:lnTo>
                    <a:pt x="4871" y="5512"/>
                  </a:lnTo>
                  <a:lnTo>
                    <a:pt x="5128" y="5298"/>
                  </a:lnTo>
                  <a:lnTo>
                    <a:pt x="5341" y="5042"/>
                  </a:lnTo>
                  <a:lnTo>
                    <a:pt x="5533" y="4785"/>
                  </a:lnTo>
                  <a:lnTo>
                    <a:pt x="5683" y="4486"/>
                  </a:lnTo>
                  <a:lnTo>
                    <a:pt x="5790" y="4187"/>
                  </a:lnTo>
                  <a:lnTo>
                    <a:pt x="5875" y="3867"/>
                  </a:lnTo>
                  <a:lnTo>
                    <a:pt x="5918" y="3525"/>
                  </a:lnTo>
                  <a:lnTo>
                    <a:pt x="5939" y="3205"/>
                  </a:lnTo>
                  <a:lnTo>
                    <a:pt x="5918" y="2863"/>
                  </a:lnTo>
                  <a:lnTo>
                    <a:pt x="5875" y="2542"/>
                  </a:lnTo>
                  <a:lnTo>
                    <a:pt x="5790" y="2222"/>
                  </a:lnTo>
                  <a:lnTo>
                    <a:pt x="5662" y="1923"/>
                  </a:lnTo>
                  <a:lnTo>
                    <a:pt x="5533" y="1645"/>
                  </a:lnTo>
                  <a:lnTo>
                    <a:pt x="5384" y="1389"/>
                  </a:lnTo>
                  <a:lnTo>
                    <a:pt x="5213" y="1132"/>
                  </a:lnTo>
                  <a:lnTo>
                    <a:pt x="5021" y="919"/>
                  </a:lnTo>
                  <a:lnTo>
                    <a:pt x="4828" y="748"/>
                  </a:lnTo>
                  <a:lnTo>
                    <a:pt x="4615" y="577"/>
                  </a:lnTo>
                  <a:lnTo>
                    <a:pt x="4380" y="427"/>
                  </a:lnTo>
                  <a:lnTo>
                    <a:pt x="4166" y="299"/>
                  </a:lnTo>
                  <a:lnTo>
                    <a:pt x="3910" y="192"/>
                  </a:lnTo>
                  <a:lnTo>
                    <a:pt x="3675" y="107"/>
                  </a:lnTo>
                  <a:lnTo>
                    <a:pt x="3418" y="64"/>
                  </a:lnTo>
                  <a:lnTo>
                    <a:pt x="3184" y="21"/>
                  </a:lnTo>
                  <a:lnTo>
                    <a:pt x="292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522;p74">
              <a:extLst>
                <a:ext uri="{FF2B5EF4-FFF2-40B4-BE49-F238E27FC236}">
                  <a16:creationId xmlns:a16="http://schemas.microsoft.com/office/drawing/2014/main" id="{640F1E9A-2F91-B32B-777E-6FFA71FC1C9C}"/>
                </a:ext>
              </a:extLst>
            </p:cNvPr>
            <p:cNvSpPr/>
            <p:nvPr/>
          </p:nvSpPr>
          <p:spPr>
            <a:xfrm>
              <a:off x="5497125" y="642950"/>
              <a:ext cx="96700" cy="91350"/>
            </a:xfrm>
            <a:custGeom>
              <a:avLst/>
              <a:gdLst/>
              <a:ahLst/>
              <a:cxnLst/>
              <a:rect l="l" t="t" r="r" b="b"/>
              <a:pathLst>
                <a:path w="3868" h="3654" extrusionOk="0">
                  <a:moveTo>
                    <a:pt x="1646" y="0"/>
                  </a:moveTo>
                  <a:lnTo>
                    <a:pt x="1453" y="22"/>
                  </a:lnTo>
                  <a:lnTo>
                    <a:pt x="1283" y="64"/>
                  </a:lnTo>
                  <a:lnTo>
                    <a:pt x="1133" y="107"/>
                  </a:lnTo>
                  <a:lnTo>
                    <a:pt x="962" y="171"/>
                  </a:lnTo>
                  <a:lnTo>
                    <a:pt x="834" y="257"/>
                  </a:lnTo>
                  <a:lnTo>
                    <a:pt x="684" y="342"/>
                  </a:lnTo>
                  <a:lnTo>
                    <a:pt x="578" y="427"/>
                  </a:lnTo>
                  <a:lnTo>
                    <a:pt x="471" y="534"/>
                  </a:lnTo>
                  <a:lnTo>
                    <a:pt x="364" y="662"/>
                  </a:lnTo>
                  <a:lnTo>
                    <a:pt x="278" y="791"/>
                  </a:lnTo>
                  <a:lnTo>
                    <a:pt x="193" y="919"/>
                  </a:lnTo>
                  <a:lnTo>
                    <a:pt x="129" y="1047"/>
                  </a:lnTo>
                  <a:lnTo>
                    <a:pt x="43" y="1346"/>
                  </a:lnTo>
                  <a:lnTo>
                    <a:pt x="1" y="1645"/>
                  </a:lnTo>
                  <a:lnTo>
                    <a:pt x="1" y="1966"/>
                  </a:lnTo>
                  <a:lnTo>
                    <a:pt x="22" y="2115"/>
                  </a:lnTo>
                  <a:lnTo>
                    <a:pt x="43" y="2265"/>
                  </a:lnTo>
                  <a:lnTo>
                    <a:pt x="108" y="2414"/>
                  </a:lnTo>
                  <a:lnTo>
                    <a:pt x="150" y="2564"/>
                  </a:lnTo>
                  <a:lnTo>
                    <a:pt x="236" y="2692"/>
                  </a:lnTo>
                  <a:lnTo>
                    <a:pt x="321" y="2841"/>
                  </a:lnTo>
                  <a:lnTo>
                    <a:pt x="428" y="2970"/>
                  </a:lnTo>
                  <a:lnTo>
                    <a:pt x="535" y="3098"/>
                  </a:lnTo>
                  <a:lnTo>
                    <a:pt x="663" y="3205"/>
                  </a:lnTo>
                  <a:lnTo>
                    <a:pt x="791" y="3311"/>
                  </a:lnTo>
                  <a:lnTo>
                    <a:pt x="962" y="3418"/>
                  </a:lnTo>
                  <a:lnTo>
                    <a:pt x="1133" y="3504"/>
                  </a:lnTo>
                  <a:lnTo>
                    <a:pt x="1261" y="3546"/>
                  </a:lnTo>
                  <a:lnTo>
                    <a:pt x="1411" y="3589"/>
                  </a:lnTo>
                  <a:lnTo>
                    <a:pt x="1710" y="3653"/>
                  </a:lnTo>
                  <a:lnTo>
                    <a:pt x="2009" y="3653"/>
                  </a:lnTo>
                  <a:lnTo>
                    <a:pt x="2308" y="3611"/>
                  </a:lnTo>
                  <a:lnTo>
                    <a:pt x="2607" y="3546"/>
                  </a:lnTo>
                  <a:lnTo>
                    <a:pt x="2885" y="3418"/>
                  </a:lnTo>
                  <a:lnTo>
                    <a:pt x="3141" y="3269"/>
                  </a:lnTo>
                  <a:lnTo>
                    <a:pt x="3376" y="3076"/>
                  </a:lnTo>
                  <a:lnTo>
                    <a:pt x="3568" y="2863"/>
                  </a:lnTo>
                  <a:lnTo>
                    <a:pt x="3654" y="2735"/>
                  </a:lnTo>
                  <a:lnTo>
                    <a:pt x="3718" y="2606"/>
                  </a:lnTo>
                  <a:lnTo>
                    <a:pt x="3782" y="2457"/>
                  </a:lnTo>
                  <a:lnTo>
                    <a:pt x="3825" y="2329"/>
                  </a:lnTo>
                  <a:lnTo>
                    <a:pt x="3846" y="2179"/>
                  </a:lnTo>
                  <a:lnTo>
                    <a:pt x="3867" y="2008"/>
                  </a:lnTo>
                  <a:lnTo>
                    <a:pt x="3867" y="1859"/>
                  </a:lnTo>
                  <a:lnTo>
                    <a:pt x="3846" y="1688"/>
                  </a:lnTo>
                  <a:lnTo>
                    <a:pt x="3803" y="1517"/>
                  </a:lnTo>
                  <a:lnTo>
                    <a:pt x="3761" y="1325"/>
                  </a:lnTo>
                  <a:lnTo>
                    <a:pt x="3675" y="1154"/>
                  </a:lnTo>
                  <a:lnTo>
                    <a:pt x="3590" y="962"/>
                  </a:lnTo>
                  <a:lnTo>
                    <a:pt x="3462" y="769"/>
                  </a:lnTo>
                  <a:lnTo>
                    <a:pt x="3333" y="577"/>
                  </a:lnTo>
                  <a:lnTo>
                    <a:pt x="3205" y="449"/>
                  </a:lnTo>
                  <a:lnTo>
                    <a:pt x="3056" y="342"/>
                  </a:lnTo>
                  <a:lnTo>
                    <a:pt x="2906" y="257"/>
                  </a:lnTo>
                  <a:lnTo>
                    <a:pt x="2735" y="171"/>
                  </a:lnTo>
                  <a:lnTo>
                    <a:pt x="2564" y="128"/>
                  </a:lnTo>
                  <a:lnTo>
                    <a:pt x="2393" y="64"/>
                  </a:lnTo>
                  <a:lnTo>
                    <a:pt x="2052" y="22"/>
                  </a:lnTo>
                  <a:lnTo>
                    <a:pt x="18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523;p74">
              <a:extLst>
                <a:ext uri="{FF2B5EF4-FFF2-40B4-BE49-F238E27FC236}">
                  <a16:creationId xmlns:a16="http://schemas.microsoft.com/office/drawing/2014/main" id="{D7ADAC9D-632B-36FC-3A7D-86061CED59BE}"/>
                </a:ext>
              </a:extLst>
            </p:cNvPr>
            <p:cNvSpPr/>
            <p:nvPr/>
          </p:nvSpPr>
          <p:spPr>
            <a:xfrm>
              <a:off x="5671775" y="636000"/>
              <a:ext cx="96700" cy="91350"/>
            </a:xfrm>
            <a:custGeom>
              <a:avLst/>
              <a:gdLst/>
              <a:ahLst/>
              <a:cxnLst/>
              <a:rect l="l" t="t" r="r" b="b"/>
              <a:pathLst>
                <a:path w="3868" h="3654" extrusionOk="0">
                  <a:moveTo>
                    <a:pt x="1645" y="0"/>
                  </a:moveTo>
                  <a:lnTo>
                    <a:pt x="1475" y="22"/>
                  </a:lnTo>
                  <a:lnTo>
                    <a:pt x="1282" y="65"/>
                  </a:lnTo>
                  <a:lnTo>
                    <a:pt x="1133" y="107"/>
                  </a:lnTo>
                  <a:lnTo>
                    <a:pt x="962" y="171"/>
                  </a:lnTo>
                  <a:lnTo>
                    <a:pt x="834" y="257"/>
                  </a:lnTo>
                  <a:lnTo>
                    <a:pt x="705" y="342"/>
                  </a:lnTo>
                  <a:lnTo>
                    <a:pt x="577" y="449"/>
                  </a:lnTo>
                  <a:lnTo>
                    <a:pt x="470" y="556"/>
                  </a:lnTo>
                  <a:lnTo>
                    <a:pt x="364" y="663"/>
                  </a:lnTo>
                  <a:lnTo>
                    <a:pt x="278" y="791"/>
                  </a:lnTo>
                  <a:lnTo>
                    <a:pt x="193" y="919"/>
                  </a:lnTo>
                  <a:lnTo>
                    <a:pt x="129" y="1069"/>
                  </a:lnTo>
                  <a:lnTo>
                    <a:pt x="43" y="1346"/>
                  </a:lnTo>
                  <a:lnTo>
                    <a:pt x="0" y="1645"/>
                  </a:lnTo>
                  <a:lnTo>
                    <a:pt x="0" y="1966"/>
                  </a:lnTo>
                  <a:lnTo>
                    <a:pt x="22" y="2115"/>
                  </a:lnTo>
                  <a:lnTo>
                    <a:pt x="65" y="2265"/>
                  </a:lnTo>
                  <a:lnTo>
                    <a:pt x="107" y="2414"/>
                  </a:lnTo>
                  <a:lnTo>
                    <a:pt x="171" y="2564"/>
                  </a:lnTo>
                  <a:lnTo>
                    <a:pt x="235" y="2714"/>
                  </a:lnTo>
                  <a:lnTo>
                    <a:pt x="321" y="2842"/>
                  </a:lnTo>
                  <a:lnTo>
                    <a:pt x="428" y="2970"/>
                  </a:lnTo>
                  <a:lnTo>
                    <a:pt x="535" y="3098"/>
                  </a:lnTo>
                  <a:lnTo>
                    <a:pt x="663" y="3205"/>
                  </a:lnTo>
                  <a:lnTo>
                    <a:pt x="812" y="3312"/>
                  </a:lnTo>
                  <a:lnTo>
                    <a:pt x="962" y="3419"/>
                  </a:lnTo>
                  <a:lnTo>
                    <a:pt x="1133" y="3504"/>
                  </a:lnTo>
                  <a:lnTo>
                    <a:pt x="1261" y="3568"/>
                  </a:lnTo>
                  <a:lnTo>
                    <a:pt x="1410" y="3611"/>
                  </a:lnTo>
                  <a:lnTo>
                    <a:pt x="1710" y="3654"/>
                  </a:lnTo>
                  <a:lnTo>
                    <a:pt x="2009" y="3654"/>
                  </a:lnTo>
                  <a:lnTo>
                    <a:pt x="2329" y="3632"/>
                  </a:lnTo>
                  <a:lnTo>
                    <a:pt x="2607" y="3547"/>
                  </a:lnTo>
                  <a:lnTo>
                    <a:pt x="2884" y="3419"/>
                  </a:lnTo>
                  <a:lnTo>
                    <a:pt x="3162" y="3269"/>
                  </a:lnTo>
                  <a:lnTo>
                    <a:pt x="3376" y="3077"/>
                  </a:lnTo>
                  <a:lnTo>
                    <a:pt x="3568" y="2863"/>
                  </a:lnTo>
                  <a:lnTo>
                    <a:pt x="3654" y="2735"/>
                  </a:lnTo>
                  <a:lnTo>
                    <a:pt x="3718" y="2607"/>
                  </a:lnTo>
                  <a:lnTo>
                    <a:pt x="3782" y="2479"/>
                  </a:lnTo>
                  <a:lnTo>
                    <a:pt x="3824" y="2329"/>
                  </a:lnTo>
                  <a:lnTo>
                    <a:pt x="3846" y="2179"/>
                  </a:lnTo>
                  <a:lnTo>
                    <a:pt x="3867" y="2009"/>
                  </a:lnTo>
                  <a:lnTo>
                    <a:pt x="3867" y="1859"/>
                  </a:lnTo>
                  <a:lnTo>
                    <a:pt x="3846" y="1688"/>
                  </a:lnTo>
                  <a:lnTo>
                    <a:pt x="3803" y="1517"/>
                  </a:lnTo>
                  <a:lnTo>
                    <a:pt x="3760" y="1346"/>
                  </a:lnTo>
                  <a:lnTo>
                    <a:pt x="3675" y="1154"/>
                  </a:lnTo>
                  <a:lnTo>
                    <a:pt x="3589" y="962"/>
                  </a:lnTo>
                  <a:lnTo>
                    <a:pt x="3461" y="770"/>
                  </a:lnTo>
                  <a:lnTo>
                    <a:pt x="3333" y="577"/>
                  </a:lnTo>
                  <a:lnTo>
                    <a:pt x="3205" y="449"/>
                  </a:lnTo>
                  <a:lnTo>
                    <a:pt x="3055" y="342"/>
                  </a:lnTo>
                  <a:lnTo>
                    <a:pt x="2906" y="257"/>
                  </a:lnTo>
                  <a:lnTo>
                    <a:pt x="2735" y="193"/>
                  </a:lnTo>
                  <a:lnTo>
                    <a:pt x="2585" y="129"/>
                  </a:lnTo>
                  <a:lnTo>
                    <a:pt x="2414" y="86"/>
                  </a:lnTo>
                  <a:lnTo>
                    <a:pt x="2051" y="22"/>
                  </a:lnTo>
                  <a:lnTo>
                    <a:pt x="18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524;p74">
              <a:extLst>
                <a:ext uri="{FF2B5EF4-FFF2-40B4-BE49-F238E27FC236}">
                  <a16:creationId xmlns:a16="http://schemas.microsoft.com/office/drawing/2014/main" id="{05A27AD6-9147-8CE8-CFB4-23A1C6C4C768}"/>
                </a:ext>
              </a:extLst>
            </p:cNvPr>
            <p:cNvSpPr/>
            <p:nvPr/>
          </p:nvSpPr>
          <p:spPr>
            <a:xfrm>
              <a:off x="5468825" y="724125"/>
              <a:ext cx="311925" cy="377075"/>
            </a:xfrm>
            <a:custGeom>
              <a:avLst/>
              <a:gdLst/>
              <a:ahLst/>
              <a:cxnLst/>
              <a:rect l="l" t="t" r="r" b="b"/>
              <a:pathLst>
                <a:path w="12477" h="15083" extrusionOk="0">
                  <a:moveTo>
                    <a:pt x="6709" y="0"/>
                  </a:moveTo>
                  <a:lnTo>
                    <a:pt x="6345" y="22"/>
                  </a:lnTo>
                  <a:lnTo>
                    <a:pt x="5982" y="86"/>
                  </a:lnTo>
                  <a:lnTo>
                    <a:pt x="5619" y="193"/>
                  </a:lnTo>
                  <a:lnTo>
                    <a:pt x="5256" y="342"/>
                  </a:lnTo>
                  <a:lnTo>
                    <a:pt x="4893" y="513"/>
                  </a:lnTo>
                  <a:lnTo>
                    <a:pt x="4551" y="727"/>
                  </a:lnTo>
                  <a:lnTo>
                    <a:pt x="4188" y="962"/>
                  </a:lnTo>
                  <a:lnTo>
                    <a:pt x="3846" y="1239"/>
                  </a:lnTo>
                  <a:lnTo>
                    <a:pt x="3525" y="1539"/>
                  </a:lnTo>
                  <a:lnTo>
                    <a:pt x="3184" y="1859"/>
                  </a:lnTo>
                  <a:lnTo>
                    <a:pt x="2863" y="2201"/>
                  </a:lnTo>
                  <a:lnTo>
                    <a:pt x="2564" y="2585"/>
                  </a:lnTo>
                  <a:lnTo>
                    <a:pt x="2265" y="2970"/>
                  </a:lnTo>
                  <a:lnTo>
                    <a:pt x="1987" y="3376"/>
                  </a:lnTo>
                  <a:lnTo>
                    <a:pt x="1710" y="3803"/>
                  </a:lnTo>
                  <a:lnTo>
                    <a:pt x="1453" y="4230"/>
                  </a:lnTo>
                  <a:lnTo>
                    <a:pt x="1218" y="4679"/>
                  </a:lnTo>
                  <a:lnTo>
                    <a:pt x="1005" y="5127"/>
                  </a:lnTo>
                  <a:lnTo>
                    <a:pt x="791" y="5597"/>
                  </a:lnTo>
                  <a:lnTo>
                    <a:pt x="620" y="6046"/>
                  </a:lnTo>
                  <a:lnTo>
                    <a:pt x="449" y="6516"/>
                  </a:lnTo>
                  <a:lnTo>
                    <a:pt x="321" y="6986"/>
                  </a:lnTo>
                  <a:lnTo>
                    <a:pt x="193" y="7456"/>
                  </a:lnTo>
                  <a:lnTo>
                    <a:pt x="107" y="7926"/>
                  </a:lnTo>
                  <a:lnTo>
                    <a:pt x="43" y="8375"/>
                  </a:lnTo>
                  <a:lnTo>
                    <a:pt x="1" y="8823"/>
                  </a:lnTo>
                  <a:lnTo>
                    <a:pt x="1" y="9272"/>
                  </a:lnTo>
                  <a:lnTo>
                    <a:pt x="22" y="9699"/>
                  </a:lnTo>
                  <a:lnTo>
                    <a:pt x="65" y="10126"/>
                  </a:lnTo>
                  <a:lnTo>
                    <a:pt x="129" y="10532"/>
                  </a:lnTo>
                  <a:lnTo>
                    <a:pt x="257" y="10917"/>
                  </a:lnTo>
                  <a:lnTo>
                    <a:pt x="406" y="11280"/>
                  </a:lnTo>
                  <a:lnTo>
                    <a:pt x="577" y="11643"/>
                  </a:lnTo>
                  <a:lnTo>
                    <a:pt x="791" y="11985"/>
                  </a:lnTo>
                  <a:lnTo>
                    <a:pt x="1047" y="12305"/>
                  </a:lnTo>
                  <a:lnTo>
                    <a:pt x="1325" y="12626"/>
                  </a:lnTo>
                  <a:lnTo>
                    <a:pt x="1645" y="12925"/>
                  </a:lnTo>
                  <a:lnTo>
                    <a:pt x="1966" y="13203"/>
                  </a:lnTo>
                  <a:lnTo>
                    <a:pt x="2329" y="13459"/>
                  </a:lnTo>
                  <a:lnTo>
                    <a:pt x="2714" y="13715"/>
                  </a:lnTo>
                  <a:lnTo>
                    <a:pt x="3120" y="13950"/>
                  </a:lnTo>
                  <a:lnTo>
                    <a:pt x="3525" y="14164"/>
                  </a:lnTo>
                  <a:lnTo>
                    <a:pt x="3953" y="14356"/>
                  </a:lnTo>
                  <a:lnTo>
                    <a:pt x="4380" y="14527"/>
                  </a:lnTo>
                  <a:lnTo>
                    <a:pt x="4829" y="14677"/>
                  </a:lnTo>
                  <a:lnTo>
                    <a:pt x="5299" y="14805"/>
                  </a:lnTo>
                  <a:lnTo>
                    <a:pt x="5747" y="14912"/>
                  </a:lnTo>
                  <a:lnTo>
                    <a:pt x="6217" y="14976"/>
                  </a:lnTo>
                  <a:lnTo>
                    <a:pt x="6687" y="15040"/>
                  </a:lnTo>
                  <a:lnTo>
                    <a:pt x="7136" y="15083"/>
                  </a:lnTo>
                  <a:lnTo>
                    <a:pt x="7584" y="15083"/>
                  </a:lnTo>
                  <a:lnTo>
                    <a:pt x="8033" y="15061"/>
                  </a:lnTo>
                  <a:lnTo>
                    <a:pt x="8482" y="15019"/>
                  </a:lnTo>
                  <a:lnTo>
                    <a:pt x="8909" y="14933"/>
                  </a:lnTo>
                  <a:lnTo>
                    <a:pt x="9315" y="14848"/>
                  </a:lnTo>
                  <a:lnTo>
                    <a:pt x="9721" y="14698"/>
                  </a:lnTo>
                  <a:lnTo>
                    <a:pt x="10105" y="14549"/>
                  </a:lnTo>
                  <a:lnTo>
                    <a:pt x="10468" y="14356"/>
                  </a:lnTo>
                  <a:lnTo>
                    <a:pt x="10789" y="14121"/>
                  </a:lnTo>
                  <a:lnTo>
                    <a:pt x="11109" y="13865"/>
                  </a:lnTo>
                  <a:lnTo>
                    <a:pt x="11387" y="13587"/>
                  </a:lnTo>
                  <a:lnTo>
                    <a:pt x="11643" y="13267"/>
                  </a:lnTo>
                  <a:lnTo>
                    <a:pt x="11857" y="12904"/>
                  </a:lnTo>
                  <a:lnTo>
                    <a:pt x="12049" y="12519"/>
                  </a:lnTo>
                  <a:lnTo>
                    <a:pt x="12199" y="12113"/>
                  </a:lnTo>
                  <a:lnTo>
                    <a:pt x="12327" y="11665"/>
                  </a:lnTo>
                  <a:lnTo>
                    <a:pt x="12391" y="11216"/>
                  </a:lnTo>
                  <a:lnTo>
                    <a:pt x="12455" y="10746"/>
                  </a:lnTo>
                  <a:lnTo>
                    <a:pt x="12477" y="10255"/>
                  </a:lnTo>
                  <a:lnTo>
                    <a:pt x="12455" y="9763"/>
                  </a:lnTo>
                  <a:lnTo>
                    <a:pt x="12434" y="9251"/>
                  </a:lnTo>
                  <a:lnTo>
                    <a:pt x="12370" y="8738"/>
                  </a:lnTo>
                  <a:lnTo>
                    <a:pt x="12284" y="8204"/>
                  </a:lnTo>
                  <a:lnTo>
                    <a:pt x="12177" y="7691"/>
                  </a:lnTo>
                  <a:lnTo>
                    <a:pt x="12049" y="7157"/>
                  </a:lnTo>
                  <a:lnTo>
                    <a:pt x="11878" y="6644"/>
                  </a:lnTo>
                  <a:lnTo>
                    <a:pt x="11707" y="6110"/>
                  </a:lnTo>
                  <a:lnTo>
                    <a:pt x="11537" y="5597"/>
                  </a:lnTo>
                  <a:lnTo>
                    <a:pt x="11323" y="5085"/>
                  </a:lnTo>
                  <a:lnTo>
                    <a:pt x="11109" y="4593"/>
                  </a:lnTo>
                  <a:lnTo>
                    <a:pt x="10874" y="4102"/>
                  </a:lnTo>
                  <a:lnTo>
                    <a:pt x="10639" y="3632"/>
                  </a:lnTo>
                  <a:lnTo>
                    <a:pt x="10383" y="3183"/>
                  </a:lnTo>
                  <a:lnTo>
                    <a:pt x="10127" y="2756"/>
                  </a:lnTo>
                  <a:lnTo>
                    <a:pt x="9849" y="2350"/>
                  </a:lnTo>
                  <a:lnTo>
                    <a:pt x="9571" y="1966"/>
                  </a:lnTo>
                  <a:lnTo>
                    <a:pt x="9293" y="1603"/>
                  </a:lnTo>
                  <a:lnTo>
                    <a:pt x="9016" y="1282"/>
                  </a:lnTo>
                  <a:lnTo>
                    <a:pt x="8717" y="983"/>
                  </a:lnTo>
                  <a:lnTo>
                    <a:pt x="8439" y="727"/>
                  </a:lnTo>
                  <a:lnTo>
                    <a:pt x="8161" y="513"/>
                  </a:lnTo>
                  <a:lnTo>
                    <a:pt x="7883" y="321"/>
                  </a:lnTo>
                  <a:lnTo>
                    <a:pt x="7606" y="171"/>
                  </a:lnTo>
                  <a:lnTo>
                    <a:pt x="7328" y="64"/>
                  </a:lnTo>
                  <a:lnTo>
                    <a:pt x="7050" y="22"/>
                  </a:lnTo>
                  <a:lnTo>
                    <a:pt x="670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525;p74">
              <a:extLst>
                <a:ext uri="{FF2B5EF4-FFF2-40B4-BE49-F238E27FC236}">
                  <a16:creationId xmlns:a16="http://schemas.microsoft.com/office/drawing/2014/main" id="{952E1BFE-85E5-630C-EC48-7C413CFC4868}"/>
                </a:ext>
              </a:extLst>
            </p:cNvPr>
            <p:cNvSpPr/>
            <p:nvPr/>
          </p:nvSpPr>
          <p:spPr>
            <a:xfrm>
              <a:off x="5560150" y="912650"/>
              <a:ext cx="145825" cy="76400"/>
            </a:xfrm>
            <a:custGeom>
              <a:avLst/>
              <a:gdLst/>
              <a:ahLst/>
              <a:cxnLst/>
              <a:rect l="l" t="t" r="r" b="b"/>
              <a:pathLst>
                <a:path w="5833" h="3056" extrusionOk="0">
                  <a:moveTo>
                    <a:pt x="2479" y="1"/>
                  </a:moveTo>
                  <a:lnTo>
                    <a:pt x="1945" y="22"/>
                  </a:lnTo>
                  <a:lnTo>
                    <a:pt x="1453" y="86"/>
                  </a:lnTo>
                  <a:lnTo>
                    <a:pt x="983" y="171"/>
                  </a:lnTo>
                  <a:lnTo>
                    <a:pt x="791" y="236"/>
                  </a:lnTo>
                  <a:lnTo>
                    <a:pt x="599" y="300"/>
                  </a:lnTo>
                  <a:lnTo>
                    <a:pt x="449" y="364"/>
                  </a:lnTo>
                  <a:lnTo>
                    <a:pt x="300" y="449"/>
                  </a:lnTo>
                  <a:lnTo>
                    <a:pt x="171" y="535"/>
                  </a:lnTo>
                  <a:lnTo>
                    <a:pt x="86" y="641"/>
                  </a:lnTo>
                  <a:lnTo>
                    <a:pt x="22" y="748"/>
                  </a:lnTo>
                  <a:lnTo>
                    <a:pt x="1" y="876"/>
                  </a:lnTo>
                  <a:lnTo>
                    <a:pt x="1" y="962"/>
                  </a:lnTo>
                  <a:lnTo>
                    <a:pt x="22" y="1069"/>
                  </a:lnTo>
                  <a:lnTo>
                    <a:pt x="43" y="1154"/>
                  </a:lnTo>
                  <a:lnTo>
                    <a:pt x="107" y="1261"/>
                  </a:lnTo>
                  <a:lnTo>
                    <a:pt x="236" y="1453"/>
                  </a:lnTo>
                  <a:lnTo>
                    <a:pt x="428" y="1645"/>
                  </a:lnTo>
                  <a:lnTo>
                    <a:pt x="663" y="1838"/>
                  </a:lnTo>
                  <a:lnTo>
                    <a:pt x="919" y="2009"/>
                  </a:lnTo>
                  <a:lnTo>
                    <a:pt x="1197" y="2180"/>
                  </a:lnTo>
                  <a:lnTo>
                    <a:pt x="1496" y="2350"/>
                  </a:lnTo>
                  <a:lnTo>
                    <a:pt x="2073" y="2628"/>
                  </a:lnTo>
                  <a:lnTo>
                    <a:pt x="2564" y="2863"/>
                  </a:lnTo>
                  <a:lnTo>
                    <a:pt x="3056" y="3055"/>
                  </a:lnTo>
                  <a:lnTo>
                    <a:pt x="3483" y="2906"/>
                  </a:lnTo>
                  <a:lnTo>
                    <a:pt x="3910" y="2714"/>
                  </a:lnTo>
                  <a:lnTo>
                    <a:pt x="4401" y="2479"/>
                  </a:lnTo>
                  <a:lnTo>
                    <a:pt x="4636" y="2329"/>
                  </a:lnTo>
                  <a:lnTo>
                    <a:pt x="4893" y="2180"/>
                  </a:lnTo>
                  <a:lnTo>
                    <a:pt x="5128" y="2009"/>
                  </a:lnTo>
                  <a:lnTo>
                    <a:pt x="5341" y="1816"/>
                  </a:lnTo>
                  <a:lnTo>
                    <a:pt x="5534" y="1645"/>
                  </a:lnTo>
                  <a:lnTo>
                    <a:pt x="5662" y="1432"/>
                  </a:lnTo>
                  <a:lnTo>
                    <a:pt x="5769" y="1240"/>
                  </a:lnTo>
                  <a:lnTo>
                    <a:pt x="5811" y="1133"/>
                  </a:lnTo>
                  <a:lnTo>
                    <a:pt x="5833" y="1005"/>
                  </a:lnTo>
                  <a:lnTo>
                    <a:pt x="5833" y="898"/>
                  </a:lnTo>
                  <a:lnTo>
                    <a:pt x="5790" y="812"/>
                  </a:lnTo>
                  <a:lnTo>
                    <a:pt x="5726" y="705"/>
                  </a:lnTo>
                  <a:lnTo>
                    <a:pt x="5640" y="620"/>
                  </a:lnTo>
                  <a:lnTo>
                    <a:pt x="5512" y="535"/>
                  </a:lnTo>
                  <a:lnTo>
                    <a:pt x="5363" y="449"/>
                  </a:lnTo>
                  <a:lnTo>
                    <a:pt x="5192" y="385"/>
                  </a:lnTo>
                  <a:lnTo>
                    <a:pt x="5000" y="321"/>
                  </a:lnTo>
                  <a:lnTo>
                    <a:pt x="4572" y="193"/>
                  </a:lnTo>
                  <a:lnTo>
                    <a:pt x="4081" y="107"/>
                  </a:lnTo>
                  <a:lnTo>
                    <a:pt x="3568" y="43"/>
                  </a:lnTo>
                  <a:lnTo>
                    <a:pt x="3034" y="22"/>
                  </a:lnTo>
                  <a:lnTo>
                    <a:pt x="2479" y="1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526;p74">
              <a:extLst>
                <a:ext uri="{FF2B5EF4-FFF2-40B4-BE49-F238E27FC236}">
                  <a16:creationId xmlns:a16="http://schemas.microsoft.com/office/drawing/2014/main" id="{84D86033-FD74-7DF1-4D92-C65912D129D9}"/>
                </a:ext>
              </a:extLst>
            </p:cNvPr>
            <p:cNvSpPr/>
            <p:nvPr/>
          </p:nvSpPr>
          <p:spPr>
            <a:xfrm>
              <a:off x="5620500" y="954850"/>
              <a:ext cx="32075" cy="97750"/>
            </a:xfrm>
            <a:custGeom>
              <a:avLst/>
              <a:gdLst/>
              <a:ahLst/>
              <a:cxnLst/>
              <a:rect l="l" t="t" r="r" b="b"/>
              <a:pathLst>
                <a:path w="1283" h="3910" extrusionOk="0">
                  <a:moveTo>
                    <a:pt x="748" y="0"/>
                  </a:moveTo>
                  <a:lnTo>
                    <a:pt x="642" y="22"/>
                  </a:lnTo>
                  <a:lnTo>
                    <a:pt x="556" y="64"/>
                  </a:lnTo>
                  <a:lnTo>
                    <a:pt x="471" y="107"/>
                  </a:lnTo>
                  <a:lnTo>
                    <a:pt x="407" y="171"/>
                  </a:lnTo>
                  <a:lnTo>
                    <a:pt x="364" y="257"/>
                  </a:lnTo>
                  <a:lnTo>
                    <a:pt x="321" y="342"/>
                  </a:lnTo>
                  <a:lnTo>
                    <a:pt x="300" y="449"/>
                  </a:lnTo>
                  <a:lnTo>
                    <a:pt x="1" y="3354"/>
                  </a:lnTo>
                  <a:lnTo>
                    <a:pt x="1" y="3461"/>
                  </a:lnTo>
                  <a:lnTo>
                    <a:pt x="22" y="3568"/>
                  </a:lnTo>
                  <a:lnTo>
                    <a:pt x="65" y="3653"/>
                  </a:lnTo>
                  <a:lnTo>
                    <a:pt x="129" y="3717"/>
                  </a:lnTo>
                  <a:lnTo>
                    <a:pt x="193" y="3781"/>
                  </a:lnTo>
                  <a:lnTo>
                    <a:pt x="257" y="3846"/>
                  </a:lnTo>
                  <a:lnTo>
                    <a:pt x="364" y="3888"/>
                  </a:lnTo>
                  <a:lnTo>
                    <a:pt x="449" y="3910"/>
                  </a:lnTo>
                  <a:lnTo>
                    <a:pt x="492" y="3910"/>
                  </a:lnTo>
                  <a:lnTo>
                    <a:pt x="599" y="3888"/>
                  </a:lnTo>
                  <a:lnTo>
                    <a:pt x="684" y="3867"/>
                  </a:lnTo>
                  <a:lnTo>
                    <a:pt x="770" y="3824"/>
                  </a:lnTo>
                  <a:lnTo>
                    <a:pt x="834" y="3781"/>
                  </a:lnTo>
                  <a:lnTo>
                    <a:pt x="898" y="3717"/>
                  </a:lnTo>
                  <a:lnTo>
                    <a:pt x="941" y="3632"/>
                  </a:lnTo>
                  <a:lnTo>
                    <a:pt x="983" y="3546"/>
                  </a:lnTo>
                  <a:lnTo>
                    <a:pt x="983" y="3461"/>
                  </a:lnTo>
                  <a:lnTo>
                    <a:pt x="1282" y="534"/>
                  </a:lnTo>
                  <a:lnTo>
                    <a:pt x="1282" y="449"/>
                  </a:lnTo>
                  <a:lnTo>
                    <a:pt x="1261" y="342"/>
                  </a:lnTo>
                  <a:lnTo>
                    <a:pt x="1218" y="257"/>
                  </a:lnTo>
                  <a:lnTo>
                    <a:pt x="1176" y="171"/>
                  </a:lnTo>
                  <a:lnTo>
                    <a:pt x="1111" y="107"/>
                  </a:lnTo>
                  <a:lnTo>
                    <a:pt x="1026" y="64"/>
                  </a:lnTo>
                  <a:lnTo>
                    <a:pt x="941" y="22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527;p74">
              <a:extLst>
                <a:ext uri="{FF2B5EF4-FFF2-40B4-BE49-F238E27FC236}">
                  <a16:creationId xmlns:a16="http://schemas.microsoft.com/office/drawing/2014/main" id="{C957E50A-FC2F-9171-C44B-7CDC10D83AB1}"/>
                </a:ext>
              </a:extLst>
            </p:cNvPr>
            <p:cNvSpPr/>
            <p:nvPr/>
          </p:nvSpPr>
          <p:spPr>
            <a:xfrm>
              <a:off x="5271750" y="687800"/>
              <a:ext cx="180550" cy="202975"/>
            </a:xfrm>
            <a:custGeom>
              <a:avLst/>
              <a:gdLst/>
              <a:ahLst/>
              <a:cxnLst/>
              <a:rect l="l" t="t" r="r" b="b"/>
              <a:pathLst>
                <a:path w="7222" h="8119" extrusionOk="0">
                  <a:moveTo>
                    <a:pt x="2286" y="1"/>
                  </a:moveTo>
                  <a:lnTo>
                    <a:pt x="1966" y="22"/>
                  </a:lnTo>
                  <a:lnTo>
                    <a:pt x="1667" y="86"/>
                  </a:lnTo>
                  <a:lnTo>
                    <a:pt x="1368" y="193"/>
                  </a:lnTo>
                  <a:lnTo>
                    <a:pt x="1218" y="257"/>
                  </a:lnTo>
                  <a:lnTo>
                    <a:pt x="1069" y="342"/>
                  </a:lnTo>
                  <a:lnTo>
                    <a:pt x="941" y="449"/>
                  </a:lnTo>
                  <a:lnTo>
                    <a:pt x="812" y="556"/>
                  </a:lnTo>
                  <a:lnTo>
                    <a:pt x="684" y="684"/>
                  </a:lnTo>
                  <a:lnTo>
                    <a:pt x="599" y="812"/>
                  </a:lnTo>
                  <a:lnTo>
                    <a:pt x="406" y="1090"/>
                  </a:lnTo>
                  <a:lnTo>
                    <a:pt x="257" y="1411"/>
                  </a:lnTo>
                  <a:lnTo>
                    <a:pt x="150" y="1752"/>
                  </a:lnTo>
                  <a:lnTo>
                    <a:pt x="86" y="2116"/>
                  </a:lnTo>
                  <a:lnTo>
                    <a:pt x="22" y="2479"/>
                  </a:lnTo>
                  <a:lnTo>
                    <a:pt x="1" y="2842"/>
                  </a:lnTo>
                  <a:lnTo>
                    <a:pt x="1" y="3226"/>
                  </a:lnTo>
                  <a:lnTo>
                    <a:pt x="22" y="3611"/>
                  </a:lnTo>
                  <a:lnTo>
                    <a:pt x="43" y="3974"/>
                  </a:lnTo>
                  <a:lnTo>
                    <a:pt x="107" y="4337"/>
                  </a:lnTo>
                  <a:lnTo>
                    <a:pt x="171" y="4679"/>
                  </a:lnTo>
                  <a:lnTo>
                    <a:pt x="236" y="5000"/>
                  </a:lnTo>
                  <a:lnTo>
                    <a:pt x="321" y="5299"/>
                  </a:lnTo>
                  <a:lnTo>
                    <a:pt x="492" y="5854"/>
                  </a:lnTo>
                  <a:lnTo>
                    <a:pt x="599" y="6132"/>
                  </a:lnTo>
                  <a:lnTo>
                    <a:pt x="727" y="6388"/>
                  </a:lnTo>
                  <a:lnTo>
                    <a:pt x="855" y="6645"/>
                  </a:lnTo>
                  <a:lnTo>
                    <a:pt x="1026" y="6901"/>
                  </a:lnTo>
                  <a:lnTo>
                    <a:pt x="1197" y="7115"/>
                  </a:lnTo>
                  <a:lnTo>
                    <a:pt x="1389" y="7328"/>
                  </a:lnTo>
                  <a:lnTo>
                    <a:pt x="1560" y="7478"/>
                  </a:lnTo>
                  <a:lnTo>
                    <a:pt x="1731" y="7606"/>
                  </a:lnTo>
                  <a:lnTo>
                    <a:pt x="1923" y="7713"/>
                  </a:lnTo>
                  <a:lnTo>
                    <a:pt x="2116" y="7820"/>
                  </a:lnTo>
                  <a:lnTo>
                    <a:pt x="2329" y="7884"/>
                  </a:lnTo>
                  <a:lnTo>
                    <a:pt x="2521" y="7969"/>
                  </a:lnTo>
                  <a:lnTo>
                    <a:pt x="2735" y="8012"/>
                  </a:lnTo>
                  <a:lnTo>
                    <a:pt x="2949" y="8055"/>
                  </a:lnTo>
                  <a:lnTo>
                    <a:pt x="3397" y="8119"/>
                  </a:lnTo>
                  <a:lnTo>
                    <a:pt x="3846" y="8119"/>
                  </a:lnTo>
                  <a:lnTo>
                    <a:pt x="4295" y="8076"/>
                  </a:lnTo>
                  <a:lnTo>
                    <a:pt x="4743" y="8012"/>
                  </a:lnTo>
                  <a:lnTo>
                    <a:pt x="5042" y="7948"/>
                  </a:lnTo>
                  <a:lnTo>
                    <a:pt x="5320" y="7862"/>
                  </a:lnTo>
                  <a:lnTo>
                    <a:pt x="5619" y="7755"/>
                  </a:lnTo>
                  <a:lnTo>
                    <a:pt x="5897" y="7627"/>
                  </a:lnTo>
                  <a:lnTo>
                    <a:pt x="6153" y="7478"/>
                  </a:lnTo>
                  <a:lnTo>
                    <a:pt x="6388" y="7285"/>
                  </a:lnTo>
                  <a:lnTo>
                    <a:pt x="6602" y="7093"/>
                  </a:lnTo>
                  <a:lnTo>
                    <a:pt x="6794" y="6858"/>
                  </a:lnTo>
                  <a:lnTo>
                    <a:pt x="6901" y="6687"/>
                  </a:lnTo>
                  <a:lnTo>
                    <a:pt x="6986" y="6516"/>
                  </a:lnTo>
                  <a:lnTo>
                    <a:pt x="7050" y="6324"/>
                  </a:lnTo>
                  <a:lnTo>
                    <a:pt x="7114" y="6153"/>
                  </a:lnTo>
                  <a:lnTo>
                    <a:pt x="7157" y="5961"/>
                  </a:lnTo>
                  <a:lnTo>
                    <a:pt x="7200" y="5769"/>
                  </a:lnTo>
                  <a:lnTo>
                    <a:pt x="7221" y="5363"/>
                  </a:lnTo>
                  <a:lnTo>
                    <a:pt x="7200" y="4957"/>
                  </a:lnTo>
                  <a:lnTo>
                    <a:pt x="7157" y="4551"/>
                  </a:lnTo>
                  <a:lnTo>
                    <a:pt x="7072" y="4166"/>
                  </a:lnTo>
                  <a:lnTo>
                    <a:pt x="6986" y="3761"/>
                  </a:lnTo>
                  <a:lnTo>
                    <a:pt x="6858" y="3269"/>
                  </a:lnTo>
                  <a:lnTo>
                    <a:pt x="6709" y="2778"/>
                  </a:lnTo>
                  <a:lnTo>
                    <a:pt x="6623" y="2543"/>
                  </a:lnTo>
                  <a:lnTo>
                    <a:pt x="6516" y="2308"/>
                  </a:lnTo>
                  <a:lnTo>
                    <a:pt x="6388" y="2094"/>
                  </a:lnTo>
                  <a:lnTo>
                    <a:pt x="6260" y="1881"/>
                  </a:lnTo>
                  <a:lnTo>
                    <a:pt x="6089" y="1646"/>
                  </a:lnTo>
                  <a:lnTo>
                    <a:pt x="5875" y="1432"/>
                  </a:lnTo>
                  <a:lnTo>
                    <a:pt x="5640" y="1218"/>
                  </a:lnTo>
                  <a:lnTo>
                    <a:pt x="5363" y="1026"/>
                  </a:lnTo>
                  <a:lnTo>
                    <a:pt x="5064" y="834"/>
                  </a:lnTo>
                  <a:lnTo>
                    <a:pt x="4743" y="642"/>
                  </a:lnTo>
                  <a:lnTo>
                    <a:pt x="4401" y="492"/>
                  </a:lnTo>
                  <a:lnTo>
                    <a:pt x="4060" y="342"/>
                  </a:lnTo>
                  <a:lnTo>
                    <a:pt x="3696" y="214"/>
                  </a:lnTo>
                  <a:lnTo>
                    <a:pt x="3333" y="129"/>
                  </a:lnTo>
                  <a:lnTo>
                    <a:pt x="2991" y="43"/>
                  </a:lnTo>
                  <a:lnTo>
                    <a:pt x="2628" y="22"/>
                  </a:lnTo>
                  <a:lnTo>
                    <a:pt x="228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528;p74">
              <a:extLst>
                <a:ext uri="{FF2B5EF4-FFF2-40B4-BE49-F238E27FC236}">
                  <a16:creationId xmlns:a16="http://schemas.microsoft.com/office/drawing/2014/main" id="{A7D85782-7D4A-5D97-1A70-15968842D674}"/>
                </a:ext>
              </a:extLst>
            </p:cNvPr>
            <p:cNvSpPr/>
            <p:nvPr/>
          </p:nvSpPr>
          <p:spPr>
            <a:xfrm>
              <a:off x="5807975" y="683000"/>
              <a:ext cx="180525" cy="202975"/>
            </a:xfrm>
            <a:custGeom>
              <a:avLst/>
              <a:gdLst/>
              <a:ahLst/>
              <a:cxnLst/>
              <a:rect l="l" t="t" r="r" b="b"/>
              <a:pathLst>
                <a:path w="7221" h="8119" extrusionOk="0">
                  <a:moveTo>
                    <a:pt x="4572" y="0"/>
                  </a:moveTo>
                  <a:lnTo>
                    <a:pt x="4230" y="43"/>
                  </a:lnTo>
                  <a:lnTo>
                    <a:pt x="3867" y="129"/>
                  </a:lnTo>
                  <a:lnTo>
                    <a:pt x="3525" y="214"/>
                  </a:lnTo>
                  <a:lnTo>
                    <a:pt x="3162" y="342"/>
                  </a:lnTo>
                  <a:lnTo>
                    <a:pt x="2820" y="492"/>
                  </a:lnTo>
                  <a:lnTo>
                    <a:pt x="2478" y="641"/>
                  </a:lnTo>
                  <a:lnTo>
                    <a:pt x="2158" y="812"/>
                  </a:lnTo>
                  <a:lnTo>
                    <a:pt x="1859" y="1004"/>
                  </a:lnTo>
                  <a:lnTo>
                    <a:pt x="1581" y="1218"/>
                  </a:lnTo>
                  <a:lnTo>
                    <a:pt x="1346" y="1432"/>
                  </a:lnTo>
                  <a:lnTo>
                    <a:pt x="1132" y="1645"/>
                  </a:lnTo>
                  <a:lnTo>
                    <a:pt x="961" y="1880"/>
                  </a:lnTo>
                  <a:lnTo>
                    <a:pt x="812" y="2094"/>
                  </a:lnTo>
                  <a:lnTo>
                    <a:pt x="705" y="2308"/>
                  </a:lnTo>
                  <a:lnTo>
                    <a:pt x="598" y="2543"/>
                  </a:lnTo>
                  <a:lnTo>
                    <a:pt x="513" y="2778"/>
                  </a:lnTo>
                  <a:lnTo>
                    <a:pt x="342" y="3269"/>
                  </a:lnTo>
                  <a:lnTo>
                    <a:pt x="214" y="3760"/>
                  </a:lnTo>
                  <a:lnTo>
                    <a:pt x="128" y="4145"/>
                  </a:lnTo>
                  <a:lnTo>
                    <a:pt x="64" y="4551"/>
                  </a:lnTo>
                  <a:lnTo>
                    <a:pt x="21" y="4957"/>
                  </a:lnTo>
                  <a:lnTo>
                    <a:pt x="0" y="5363"/>
                  </a:lnTo>
                  <a:lnTo>
                    <a:pt x="21" y="5768"/>
                  </a:lnTo>
                  <a:lnTo>
                    <a:pt x="64" y="5961"/>
                  </a:lnTo>
                  <a:lnTo>
                    <a:pt x="107" y="6132"/>
                  </a:lnTo>
                  <a:lnTo>
                    <a:pt x="150" y="6324"/>
                  </a:lnTo>
                  <a:lnTo>
                    <a:pt x="235" y="6516"/>
                  </a:lnTo>
                  <a:lnTo>
                    <a:pt x="320" y="6687"/>
                  </a:lnTo>
                  <a:lnTo>
                    <a:pt x="427" y="6858"/>
                  </a:lnTo>
                  <a:lnTo>
                    <a:pt x="598" y="7093"/>
                  </a:lnTo>
                  <a:lnTo>
                    <a:pt x="812" y="7285"/>
                  </a:lnTo>
                  <a:lnTo>
                    <a:pt x="1068" y="7456"/>
                  </a:lnTo>
                  <a:lnTo>
                    <a:pt x="1325" y="7627"/>
                  </a:lnTo>
                  <a:lnTo>
                    <a:pt x="1602" y="7755"/>
                  </a:lnTo>
                  <a:lnTo>
                    <a:pt x="1880" y="7862"/>
                  </a:lnTo>
                  <a:lnTo>
                    <a:pt x="2179" y="7947"/>
                  </a:lnTo>
                  <a:lnTo>
                    <a:pt x="2478" y="8012"/>
                  </a:lnTo>
                  <a:lnTo>
                    <a:pt x="2927" y="8076"/>
                  </a:lnTo>
                  <a:lnTo>
                    <a:pt x="3375" y="8118"/>
                  </a:lnTo>
                  <a:lnTo>
                    <a:pt x="3824" y="8118"/>
                  </a:lnTo>
                  <a:lnTo>
                    <a:pt x="4251" y="8054"/>
                  </a:lnTo>
                  <a:lnTo>
                    <a:pt x="4486" y="8012"/>
                  </a:lnTo>
                  <a:lnTo>
                    <a:pt x="4679" y="7969"/>
                  </a:lnTo>
                  <a:lnTo>
                    <a:pt x="4892" y="7883"/>
                  </a:lnTo>
                  <a:lnTo>
                    <a:pt x="5106" y="7798"/>
                  </a:lnTo>
                  <a:lnTo>
                    <a:pt x="5298" y="7712"/>
                  </a:lnTo>
                  <a:lnTo>
                    <a:pt x="5469" y="7606"/>
                  </a:lnTo>
                  <a:lnTo>
                    <a:pt x="5661" y="7477"/>
                  </a:lnTo>
                  <a:lnTo>
                    <a:pt x="5811" y="7328"/>
                  </a:lnTo>
                  <a:lnTo>
                    <a:pt x="6024" y="7114"/>
                  </a:lnTo>
                  <a:lnTo>
                    <a:pt x="6195" y="6901"/>
                  </a:lnTo>
                  <a:lnTo>
                    <a:pt x="6366" y="6644"/>
                  </a:lnTo>
                  <a:lnTo>
                    <a:pt x="6494" y="6388"/>
                  </a:lnTo>
                  <a:lnTo>
                    <a:pt x="6623" y="6132"/>
                  </a:lnTo>
                  <a:lnTo>
                    <a:pt x="6729" y="5854"/>
                  </a:lnTo>
                  <a:lnTo>
                    <a:pt x="6900" y="5298"/>
                  </a:lnTo>
                  <a:lnTo>
                    <a:pt x="6986" y="4999"/>
                  </a:lnTo>
                  <a:lnTo>
                    <a:pt x="7050" y="4679"/>
                  </a:lnTo>
                  <a:lnTo>
                    <a:pt x="7114" y="4337"/>
                  </a:lnTo>
                  <a:lnTo>
                    <a:pt x="7157" y="3974"/>
                  </a:lnTo>
                  <a:lnTo>
                    <a:pt x="7199" y="3611"/>
                  </a:lnTo>
                  <a:lnTo>
                    <a:pt x="7221" y="3226"/>
                  </a:lnTo>
                  <a:lnTo>
                    <a:pt x="7221" y="2842"/>
                  </a:lnTo>
                  <a:lnTo>
                    <a:pt x="7199" y="2479"/>
                  </a:lnTo>
                  <a:lnTo>
                    <a:pt x="7135" y="2094"/>
                  </a:lnTo>
                  <a:lnTo>
                    <a:pt x="7050" y="1752"/>
                  </a:lnTo>
                  <a:lnTo>
                    <a:pt x="6943" y="1410"/>
                  </a:lnTo>
                  <a:lnTo>
                    <a:pt x="6815" y="1090"/>
                  </a:lnTo>
                  <a:lnTo>
                    <a:pt x="6623" y="812"/>
                  </a:lnTo>
                  <a:lnTo>
                    <a:pt x="6516" y="684"/>
                  </a:lnTo>
                  <a:lnTo>
                    <a:pt x="6409" y="556"/>
                  </a:lnTo>
                  <a:lnTo>
                    <a:pt x="6281" y="449"/>
                  </a:lnTo>
                  <a:lnTo>
                    <a:pt x="6153" y="342"/>
                  </a:lnTo>
                  <a:lnTo>
                    <a:pt x="6003" y="257"/>
                  </a:lnTo>
                  <a:lnTo>
                    <a:pt x="5832" y="171"/>
                  </a:lnTo>
                  <a:lnTo>
                    <a:pt x="5554" y="86"/>
                  </a:lnTo>
                  <a:lnTo>
                    <a:pt x="5255" y="22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529;p74">
              <a:extLst>
                <a:ext uri="{FF2B5EF4-FFF2-40B4-BE49-F238E27FC236}">
                  <a16:creationId xmlns:a16="http://schemas.microsoft.com/office/drawing/2014/main" id="{075F6903-5FF8-E74D-AC12-197944EFA3E6}"/>
                </a:ext>
              </a:extLst>
            </p:cNvPr>
            <p:cNvSpPr/>
            <p:nvPr/>
          </p:nvSpPr>
          <p:spPr>
            <a:xfrm>
              <a:off x="5047450" y="1492650"/>
              <a:ext cx="1085250" cy="1155775"/>
            </a:xfrm>
            <a:custGeom>
              <a:avLst/>
              <a:gdLst/>
              <a:ahLst/>
              <a:cxnLst/>
              <a:rect l="l" t="t" r="r" b="b"/>
              <a:pathLst>
                <a:path w="43410" h="46231" extrusionOk="0">
                  <a:moveTo>
                    <a:pt x="21235" y="1"/>
                  </a:moveTo>
                  <a:lnTo>
                    <a:pt x="20530" y="22"/>
                  </a:lnTo>
                  <a:lnTo>
                    <a:pt x="19825" y="86"/>
                  </a:lnTo>
                  <a:lnTo>
                    <a:pt x="19120" y="150"/>
                  </a:lnTo>
                  <a:lnTo>
                    <a:pt x="18415" y="257"/>
                  </a:lnTo>
                  <a:lnTo>
                    <a:pt x="17710" y="385"/>
                  </a:lnTo>
                  <a:lnTo>
                    <a:pt x="17026" y="535"/>
                  </a:lnTo>
                  <a:lnTo>
                    <a:pt x="16343" y="706"/>
                  </a:lnTo>
                  <a:lnTo>
                    <a:pt x="15659" y="919"/>
                  </a:lnTo>
                  <a:lnTo>
                    <a:pt x="14997" y="1133"/>
                  </a:lnTo>
                  <a:lnTo>
                    <a:pt x="14335" y="1389"/>
                  </a:lnTo>
                  <a:lnTo>
                    <a:pt x="13672" y="1646"/>
                  </a:lnTo>
                  <a:lnTo>
                    <a:pt x="13032" y="1945"/>
                  </a:lnTo>
                  <a:lnTo>
                    <a:pt x="12391" y="2244"/>
                  </a:lnTo>
                  <a:lnTo>
                    <a:pt x="11771" y="2586"/>
                  </a:lnTo>
                  <a:lnTo>
                    <a:pt x="11152" y="2928"/>
                  </a:lnTo>
                  <a:lnTo>
                    <a:pt x="10553" y="3312"/>
                  </a:lnTo>
                  <a:lnTo>
                    <a:pt x="9955" y="3718"/>
                  </a:lnTo>
                  <a:lnTo>
                    <a:pt x="9378" y="4124"/>
                  </a:lnTo>
                  <a:lnTo>
                    <a:pt x="8802" y="4551"/>
                  </a:lnTo>
                  <a:lnTo>
                    <a:pt x="8246" y="5021"/>
                  </a:lnTo>
                  <a:lnTo>
                    <a:pt x="7712" y="5491"/>
                  </a:lnTo>
                  <a:lnTo>
                    <a:pt x="7178" y="5982"/>
                  </a:lnTo>
                  <a:lnTo>
                    <a:pt x="6665" y="6495"/>
                  </a:lnTo>
                  <a:lnTo>
                    <a:pt x="6153" y="7029"/>
                  </a:lnTo>
                  <a:lnTo>
                    <a:pt x="5683" y="7585"/>
                  </a:lnTo>
                  <a:lnTo>
                    <a:pt x="5213" y="8140"/>
                  </a:lnTo>
                  <a:lnTo>
                    <a:pt x="4764" y="8717"/>
                  </a:lnTo>
                  <a:lnTo>
                    <a:pt x="4315" y="9336"/>
                  </a:lnTo>
                  <a:lnTo>
                    <a:pt x="3910" y="9956"/>
                  </a:lnTo>
                  <a:lnTo>
                    <a:pt x="3504" y="10575"/>
                  </a:lnTo>
                  <a:lnTo>
                    <a:pt x="3119" y="11238"/>
                  </a:lnTo>
                  <a:lnTo>
                    <a:pt x="2756" y="11900"/>
                  </a:lnTo>
                  <a:lnTo>
                    <a:pt x="2414" y="12584"/>
                  </a:lnTo>
                  <a:lnTo>
                    <a:pt x="2094" y="13267"/>
                  </a:lnTo>
                  <a:lnTo>
                    <a:pt x="1795" y="13994"/>
                  </a:lnTo>
                  <a:lnTo>
                    <a:pt x="1517" y="14720"/>
                  </a:lnTo>
                  <a:lnTo>
                    <a:pt x="1261" y="15446"/>
                  </a:lnTo>
                  <a:lnTo>
                    <a:pt x="1026" y="16215"/>
                  </a:lnTo>
                  <a:lnTo>
                    <a:pt x="812" y="16984"/>
                  </a:lnTo>
                  <a:lnTo>
                    <a:pt x="620" y="17753"/>
                  </a:lnTo>
                  <a:lnTo>
                    <a:pt x="449" y="18544"/>
                  </a:lnTo>
                  <a:lnTo>
                    <a:pt x="321" y="19356"/>
                  </a:lnTo>
                  <a:lnTo>
                    <a:pt x="192" y="20167"/>
                  </a:lnTo>
                  <a:lnTo>
                    <a:pt x="128" y="20766"/>
                  </a:lnTo>
                  <a:lnTo>
                    <a:pt x="64" y="21364"/>
                  </a:lnTo>
                  <a:lnTo>
                    <a:pt x="43" y="21962"/>
                  </a:lnTo>
                  <a:lnTo>
                    <a:pt x="21" y="22560"/>
                  </a:lnTo>
                  <a:lnTo>
                    <a:pt x="0" y="23180"/>
                  </a:lnTo>
                  <a:lnTo>
                    <a:pt x="0" y="23778"/>
                  </a:lnTo>
                  <a:lnTo>
                    <a:pt x="21" y="24376"/>
                  </a:lnTo>
                  <a:lnTo>
                    <a:pt x="64" y="24974"/>
                  </a:lnTo>
                  <a:lnTo>
                    <a:pt x="107" y="25572"/>
                  </a:lnTo>
                  <a:lnTo>
                    <a:pt x="171" y="26170"/>
                  </a:lnTo>
                  <a:lnTo>
                    <a:pt x="235" y="26769"/>
                  </a:lnTo>
                  <a:lnTo>
                    <a:pt x="321" y="27345"/>
                  </a:lnTo>
                  <a:lnTo>
                    <a:pt x="427" y="27944"/>
                  </a:lnTo>
                  <a:lnTo>
                    <a:pt x="556" y="28542"/>
                  </a:lnTo>
                  <a:lnTo>
                    <a:pt x="684" y="29119"/>
                  </a:lnTo>
                  <a:lnTo>
                    <a:pt x="812" y="29695"/>
                  </a:lnTo>
                  <a:lnTo>
                    <a:pt x="983" y="30294"/>
                  </a:lnTo>
                  <a:lnTo>
                    <a:pt x="1154" y="30870"/>
                  </a:lnTo>
                  <a:lnTo>
                    <a:pt x="1325" y="31426"/>
                  </a:lnTo>
                  <a:lnTo>
                    <a:pt x="1538" y="32003"/>
                  </a:lnTo>
                  <a:lnTo>
                    <a:pt x="1731" y="32558"/>
                  </a:lnTo>
                  <a:lnTo>
                    <a:pt x="1966" y="33113"/>
                  </a:lnTo>
                  <a:lnTo>
                    <a:pt x="2200" y="33669"/>
                  </a:lnTo>
                  <a:lnTo>
                    <a:pt x="2435" y="34224"/>
                  </a:lnTo>
                  <a:lnTo>
                    <a:pt x="2713" y="34758"/>
                  </a:lnTo>
                  <a:lnTo>
                    <a:pt x="2970" y="35293"/>
                  </a:lnTo>
                  <a:lnTo>
                    <a:pt x="3269" y="35827"/>
                  </a:lnTo>
                  <a:lnTo>
                    <a:pt x="3568" y="36339"/>
                  </a:lnTo>
                  <a:lnTo>
                    <a:pt x="3867" y="36852"/>
                  </a:lnTo>
                  <a:lnTo>
                    <a:pt x="4209" y="37365"/>
                  </a:lnTo>
                  <a:lnTo>
                    <a:pt x="4529" y="37856"/>
                  </a:lnTo>
                  <a:lnTo>
                    <a:pt x="4892" y="38347"/>
                  </a:lnTo>
                  <a:lnTo>
                    <a:pt x="5298" y="38881"/>
                  </a:lnTo>
                  <a:lnTo>
                    <a:pt x="5704" y="39416"/>
                  </a:lnTo>
                  <a:lnTo>
                    <a:pt x="6153" y="39950"/>
                  </a:lnTo>
                  <a:lnTo>
                    <a:pt x="6601" y="40441"/>
                  </a:lnTo>
                  <a:lnTo>
                    <a:pt x="7071" y="40932"/>
                  </a:lnTo>
                  <a:lnTo>
                    <a:pt x="7563" y="41402"/>
                  </a:lnTo>
                  <a:lnTo>
                    <a:pt x="8054" y="41872"/>
                  </a:lnTo>
                  <a:lnTo>
                    <a:pt x="8567" y="42300"/>
                  </a:lnTo>
                  <a:lnTo>
                    <a:pt x="9101" y="42727"/>
                  </a:lnTo>
                  <a:lnTo>
                    <a:pt x="9635" y="43133"/>
                  </a:lnTo>
                  <a:lnTo>
                    <a:pt x="10190" y="43517"/>
                  </a:lnTo>
                  <a:lnTo>
                    <a:pt x="10767" y="43880"/>
                  </a:lnTo>
                  <a:lnTo>
                    <a:pt x="11344" y="44222"/>
                  </a:lnTo>
                  <a:lnTo>
                    <a:pt x="11942" y="44521"/>
                  </a:lnTo>
                  <a:lnTo>
                    <a:pt x="12562" y="44820"/>
                  </a:lnTo>
                  <a:lnTo>
                    <a:pt x="13181" y="45077"/>
                  </a:lnTo>
                  <a:lnTo>
                    <a:pt x="13801" y="45312"/>
                  </a:lnTo>
                  <a:lnTo>
                    <a:pt x="14442" y="45504"/>
                  </a:lnTo>
                  <a:lnTo>
                    <a:pt x="15061" y="45696"/>
                  </a:lnTo>
                  <a:lnTo>
                    <a:pt x="15723" y="45846"/>
                  </a:lnTo>
                  <a:lnTo>
                    <a:pt x="16364" y="45974"/>
                  </a:lnTo>
                  <a:lnTo>
                    <a:pt x="17026" y="46059"/>
                  </a:lnTo>
                  <a:lnTo>
                    <a:pt x="17689" y="46145"/>
                  </a:lnTo>
                  <a:lnTo>
                    <a:pt x="18351" y="46188"/>
                  </a:lnTo>
                  <a:lnTo>
                    <a:pt x="19013" y="46230"/>
                  </a:lnTo>
                  <a:lnTo>
                    <a:pt x="20338" y="46230"/>
                  </a:lnTo>
                  <a:lnTo>
                    <a:pt x="21021" y="46188"/>
                  </a:lnTo>
                  <a:lnTo>
                    <a:pt x="21684" y="46145"/>
                  </a:lnTo>
                  <a:lnTo>
                    <a:pt x="22346" y="46059"/>
                  </a:lnTo>
                  <a:lnTo>
                    <a:pt x="23008" y="45974"/>
                  </a:lnTo>
                  <a:lnTo>
                    <a:pt x="23649" y="45846"/>
                  </a:lnTo>
                  <a:lnTo>
                    <a:pt x="24461" y="45696"/>
                  </a:lnTo>
                  <a:lnTo>
                    <a:pt x="25251" y="45504"/>
                  </a:lnTo>
                  <a:lnTo>
                    <a:pt x="26020" y="45290"/>
                  </a:lnTo>
                  <a:lnTo>
                    <a:pt x="26811" y="45034"/>
                  </a:lnTo>
                  <a:lnTo>
                    <a:pt x="27558" y="44778"/>
                  </a:lnTo>
                  <a:lnTo>
                    <a:pt x="28327" y="44479"/>
                  </a:lnTo>
                  <a:lnTo>
                    <a:pt x="29075" y="44158"/>
                  </a:lnTo>
                  <a:lnTo>
                    <a:pt x="29802" y="43816"/>
                  </a:lnTo>
                  <a:lnTo>
                    <a:pt x="30528" y="43453"/>
                  </a:lnTo>
                  <a:lnTo>
                    <a:pt x="31233" y="43047"/>
                  </a:lnTo>
                  <a:lnTo>
                    <a:pt x="31938" y="42641"/>
                  </a:lnTo>
                  <a:lnTo>
                    <a:pt x="32621" y="42193"/>
                  </a:lnTo>
                  <a:lnTo>
                    <a:pt x="33284" y="41744"/>
                  </a:lnTo>
                  <a:lnTo>
                    <a:pt x="33946" y="41253"/>
                  </a:lnTo>
                  <a:lnTo>
                    <a:pt x="34587" y="40761"/>
                  </a:lnTo>
                  <a:lnTo>
                    <a:pt x="35206" y="40249"/>
                  </a:lnTo>
                  <a:lnTo>
                    <a:pt x="35826" y="39693"/>
                  </a:lnTo>
                  <a:lnTo>
                    <a:pt x="36403" y="39138"/>
                  </a:lnTo>
                  <a:lnTo>
                    <a:pt x="36979" y="38561"/>
                  </a:lnTo>
                  <a:lnTo>
                    <a:pt x="37535" y="37963"/>
                  </a:lnTo>
                  <a:lnTo>
                    <a:pt x="38048" y="37365"/>
                  </a:lnTo>
                  <a:lnTo>
                    <a:pt x="38560" y="36724"/>
                  </a:lnTo>
                  <a:lnTo>
                    <a:pt x="39052" y="36083"/>
                  </a:lnTo>
                  <a:lnTo>
                    <a:pt x="39522" y="35421"/>
                  </a:lnTo>
                  <a:lnTo>
                    <a:pt x="39970" y="34737"/>
                  </a:lnTo>
                  <a:lnTo>
                    <a:pt x="40376" y="34053"/>
                  </a:lnTo>
                  <a:lnTo>
                    <a:pt x="40782" y="33348"/>
                  </a:lnTo>
                  <a:lnTo>
                    <a:pt x="41145" y="32622"/>
                  </a:lnTo>
                  <a:lnTo>
                    <a:pt x="41487" y="31896"/>
                  </a:lnTo>
                  <a:lnTo>
                    <a:pt x="41808" y="31148"/>
                  </a:lnTo>
                  <a:lnTo>
                    <a:pt x="42107" y="30400"/>
                  </a:lnTo>
                  <a:lnTo>
                    <a:pt x="42363" y="29631"/>
                  </a:lnTo>
                  <a:lnTo>
                    <a:pt x="42598" y="28841"/>
                  </a:lnTo>
                  <a:lnTo>
                    <a:pt x="42812" y="28072"/>
                  </a:lnTo>
                  <a:lnTo>
                    <a:pt x="42982" y="27260"/>
                  </a:lnTo>
                  <a:lnTo>
                    <a:pt x="43132" y="26470"/>
                  </a:lnTo>
                  <a:lnTo>
                    <a:pt x="43239" y="25679"/>
                  </a:lnTo>
                  <a:lnTo>
                    <a:pt x="43324" y="24867"/>
                  </a:lnTo>
                  <a:lnTo>
                    <a:pt x="43388" y="24056"/>
                  </a:lnTo>
                  <a:lnTo>
                    <a:pt x="43410" y="23244"/>
                  </a:lnTo>
                  <a:lnTo>
                    <a:pt x="43410" y="22432"/>
                  </a:lnTo>
                  <a:lnTo>
                    <a:pt x="43388" y="21620"/>
                  </a:lnTo>
                  <a:lnTo>
                    <a:pt x="43324" y="20808"/>
                  </a:lnTo>
                  <a:lnTo>
                    <a:pt x="43260" y="19997"/>
                  </a:lnTo>
                  <a:lnTo>
                    <a:pt x="43132" y="19206"/>
                  </a:lnTo>
                  <a:lnTo>
                    <a:pt x="43004" y="18394"/>
                  </a:lnTo>
                  <a:lnTo>
                    <a:pt x="42833" y="17604"/>
                  </a:lnTo>
                  <a:lnTo>
                    <a:pt x="42641" y="16813"/>
                  </a:lnTo>
                  <a:lnTo>
                    <a:pt x="42427" y="16023"/>
                  </a:lnTo>
                  <a:lnTo>
                    <a:pt x="42192" y="15254"/>
                  </a:lnTo>
                  <a:lnTo>
                    <a:pt x="41914" y="14485"/>
                  </a:lnTo>
                  <a:lnTo>
                    <a:pt x="41615" y="13737"/>
                  </a:lnTo>
                  <a:lnTo>
                    <a:pt x="41295" y="12989"/>
                  </a:lnTo>
                  <a:lnTo>
                    <a:pt x="40953" y="12263"/>
                  </a:lnTo>
                  <a:lnTo>
                    <a:pt x="40568" y="11537"/>
                  </a:lnTo>
                  <a:lnTo>
                    <a:pt x="40184" y="10832"/>
                  </a:lnTo>
                  <a:lnTo>
                    <a:pt x="39757" y="10148"/>
                  </a:lnTo>
                  <a:lnTo>
                    <a:pt x="39308" y="9486"/>
                  </a:lnTo>
                  <a:lnTo>
                    <a:pt x="38838" y="8824"/>
                  </a:lnTo>
                  <a:lnTo>
                    <a:pt x="38325" y="8183"/>
                  </a:lnTo>
                  <a:lnTo>
                    <a:pt x="37813" y="7563"/>
                  </a:lnTo>
                  <a:lnTo>
                    <a:pt x="37257" y="6965"/>
                  </a:lnTo>
                  <a:lnTo>
                    <a:pt x="36702" y="6388"/>
                  </a:lnTo>
                  <a:lnTo>
                    <a:pt x="36104" y="5833"/>
                  </a:lnTo>
                  <a:lnTo>
                    <a:pt x="35441" y="5256"/>
                  </a:lnTo>
                  <a:lnTo>
                    <a:pt x="34758" y="4722"/>
                  </a:lnTo>
                  <a:lnTo>
                    <a:pt x="34074" y="4209"/>
                  </a:lnTo>
                  <a:lnTo>
                    <a:pt x="33390" y="3718"/>
                  </a:lnTo>
                  <a:lnTo>
                    <a:pt x="32707" y="3269"/>
                  </a:lnTo>
                  <a:lnTo>
                    <a:pt x="32002" y="2842"/>
                  </a:lnTo>
                  <a:lnTo>
                    <a:pt x="31297" y="2458"/>
                  </a:lnTo>
                  <a:lnTo>
                    <a:pt x="30592" y="2094"/>
                  </a:lnTo>
                  <a:lnTo>
                    <a:pt x="29887" y="1753"/>
                  </a:lnTo>
                  <a:lnTo>
                    <a:pt x="29161" y="1453"/>
                  </a:lnTo>
                  <a:lnTo>
                    <a:pt x="28456" y="1197"/>
                  </a:lnTo>
                  <a:lnTo>
                    <a:pt x="27729" y="941"/>
                  </a:lnTo>
                  <a:lnTo>
                    <a:pt x="27003" y="727"/>
                  </a:lnTo>
                  <a:lnTo>
                    <a:pt x="26277" y="535"/>
                  </a:lnTo>
                  <a:lnTo>
                    <a:pt x="25572" y="385"/>
                  </a:lnTo>
                  <a:lnTo>
                    <a:pt x="24845" y="257"/>
                  </a:lnTo>
                  <a:lnTo>
                    <a:pt x="24119" y="150"/>
                  </a:lnTo>
                  <a:lnTo>
                    <a:pt x="23393" y="65"/>
                  </a:lnTo>
                  <a:lnTo>
                    <a:pt x="22666" y="22"/>
                  </a:lnTo>
                  <a:lnTo>
                    <a:pt x="21961" y="1"/>
                  </a:lnTo>
                  <a:close/>
                </a:path>
              </a:pathLst>
            </a:custGeom>
            <a:solidFill>
              <a:srgbClr val="EE6E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530;p74">
              <a:extLst>
                <a:ext uri="{FF2B5EF4-FFF2-40B4-BE49-F238E27FC236}">
                  <a16:creationId xmlns:a16="http://schemas.microsoft.com/office/drawing/2014/main" id="{D202C021-8233-AE75-2CF3-41CE9731B03C}"/>
                </a:ext>
              </a:extLst>
            </p:cNvPr>
            <p:cNvSpPr/>
            <p:nvPr/>
          </p:nvSpPr>
          <p:spPr>
            <a:xfrm>
              <a:off x="5175625" y="2718900"/>
              <a:ext cx="428350" cy="480700"/>
            </a:xfrm>
            <a:custGeom>
              <a:avLst/>
              <a:gdLst/>
              <a:ahLst/>
              <a:cxnLst/>
              <a:rect l="l" t="t" r="r" b="b"/>
              <a:pathLst>
                <a:path w="17134" h="19228" extrusionOk="0">
                  <a:moveTo>
                    <a:pt x="5854" y="0"/>
                  </a:moveTo>
                  <a:lnTo>
                    <a:pt x="5854" y="11280"/>
                  </a:lnTo>
                  <a:lnTo>
                    <a:pt x="5576" y="11365"/>
                  </a:lnTo>
                  <a:lnTo>
                    <a:pt x="5277" y="11494"/>
                  </a:lnTo>
                  <a:lnTo>
                    <a:pt x="4892" y="11665"/>
                  </a:lnTo>
                  <a:lnTo>
                    <a:pt x="4422" y="11857"/>
                  </a:lnTo>
                  <a:lnTo>
                    <a:pt x="3910" y="12134"/>
                  </a:lnTo>
                  <a:lnTo>
                    <a:pt x="3354" y="12434"/>
                  </a:lnTo>
                  <a:lnTo>
                    <a:pt x="2777" y="12797"/>
                  </a:lnTo>
                  <a:lnTo>
                    <a:pt x="2222" y="13203"/>
                  </a:lnTo>
                  <a:lnTo>
                    <a:pt x="1944" y="13416"/>
                  </a:lnTo>
                  <a:lnTo>
                    <a:pt x="1688" y="13651"/>
                  </a:lnTo>
                  <a:lnTo>
                    <a:pt x="1432" y="13908"/>
                  </a:lnTo>
                  <a:lnTo>
                    <a:pt x="1197" y="14164"/>
                  </a:lnTo>
                  <a:lnTo>
                    <a:pt x="962" y="14442"/>
                  </a:lnTo>
                  <a:lnTo>
                    <a:pt x="769" y="14719"/>
                  </a:lnTo>
                  <a:lnTo>
                    <a:pt x="577" y="15040"/>
                  </a:lnTo>
                  <a:lnTo>
                    <a:pt x="406" y="15339"/>
                  </a:lnTo>
                  <a:lnTo>
                    <a:pt x="257" y="15681"/>
                  </a:lnTo>
                  <a:lnTo>
                    <a:pt x="150" y="16001"/>
                  </a:lnTo>
                  <a:lnTo>
                    <a:pt x="64" y="16364"/>
                  </a:lnTo>
                  <a:lnTo>
                    <a:pt x="22" y="16728"/>
                  </a:lnTo>
                  <a:lnTo>
                    <a:pt x="0" y="17112"/>
                  </a:lnTo>
                  <a:lnTo>
                    <a:pt x="22" y="17497"/>
                  </a:lnTo>
                  <a:lnTo>
                    <a:pt x="43" y="17710"/>
                  </a:lnTo>
                  <a:lnTo>
                    <a:pt x="86" y="17881"/>
                  </a:lnTo>
                  <a:lnTo>
                    <a:pt x="150" y="18052"/>
                  </a:lnTo>
                  <a:lnTo>
                    <a:pt x="235" y="18202"/>
                  </a:lnTo>
                  <a:lnTo>
                    <a:pt x="342" y="18351"/>
                  </a:lnTo>
                  <a:lnTo>
                    <a:pt x="449" y="18479"/>
                  </a:lnTo>
                  <a:lnTo>
                    <a:pt x="598" y="18586"/>
                  </a:lnTo>
                  <a:lnTo>
                    <a:pt x="748" y="18693"/>
                  </a:lnTo>
                  <a:lnTo>
                    <a:pt x="919" y="18800"/>
                  </a:lnTo>
                  <a:lnTo>
                    <a:pt x="1090" y="18885"/>
                  </a:lnTo>
                  <a:lnTo>
                    <a:pt x="1282" y="18949"/>
                  </a:lnTo>
                  <a:lnTo>
                    <a:pt x="1496" y="19035"/>
                  </a:lnTo>
                  <a:lnTo>
                    <a:pt x="1944" y="19120"/>
                  </a:lnTo>
                  <a:lnTo>
                    <a:pt x="2436" y="19184"/>
                  </a:lnTo>
                  <a:lnTo>
                    <a:pt x="2948" y="19227"/>
                  </a:lnTo>
                  <a:lnTo>
                    <a:pt x="3525" y="19227"/>
                  </a:lnTo>
                  <a:lnTo>
                    <a:pt x="4123" y="19206"/>
                  </a:lnTo>
                  <a:lnTo>
                    <a:pt x="4743" y="19142"/>
                  </a:lnTo>
                  <a:lnTo>
                    <a:pt x="5384" y="19056"/>
                  </a:lnTo>
                  <a:lnTo>
                    <a:pt x="6025" y="18971"/>
                  </a:lnTo>
                  <a:lnTo>
                    <a:pt x="6687" y="18842"/>
                  </a:lnTo>
                  <a:lnTo>
                    <a:pt x="7349" y="18714"/>
                  </a:lnTo>
                  <a:lnTo>
                    <a:pt x="8674" y="18437"/>
                  </a:lnTo>
                  <a:lnTo>
                    <a:pt x="9955" y="18095"/>
                  </a:lnTo>
                  <a:lnTo>
                    <a:pt x="11152" y="17774"/>
                  </a:lnTo>
                  <a:lnTo>
                    <a:pt x="12220" y="17454"/>
                  </a:lnTo>
                  <a:lnTo>
                    <a:pt x="13117" y="17176"/>
                  </a:lnTo>
                  <a:lnTo>
                    <a:pt x="13801" y="16941"/>
                  </a:lnTo>
                  <a:lnTo>
                    <a:pt x="14399" y="16728"/>
                  </a:lnTo>
                  <a:lnTo>
                    <a:pt x="17133" y="791"/>
                  </a:lnTo>
                  <a:lnTo>
                    <a:pt x="58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531;p74">
              <a:extLst>
                <a:ext uri="{FF2B5EF4-FFF2-40B4-BE49-F238E27FC236}">
                  <a16:creationId xmlns:a16="http://schemas.microsoft.com/office/drawing/2014/main" id="{6EDF6A35-346D-E15E-6DE8-73424A753F80}"/>
                </a:ext>
              </a:extLst>
            </p:cNvPr>
            <p:cNvSpPr/>
            <p:nvPr/>
          </p:nvSpPr>
          <p:spPr>
            <a:xfrm>
              <a:off x="5175625" y="2718900"/>
              <a:ext cx="428350" cy="480700"/>
            </a:xfrm>
            <a:custGeom>
              <a:avLst/>
              <a:gdLst/>
              <a:ahLst/>
              <a:cxnLst/>
              <a:rect l="l" t="t" r="r" b="b"/>
              <a:pathLst>
                <a:path w="17134" h="19228" fill="none" extrusionOk="0">
                  <a:moveTo>
                    <a:pt x="5854" y="0"/>
                  </a:moveTo>
                  <a:lnTo>
                    <a:pt x="5854" y="11280"/>
                  </a:lnTo>
                  <a:lnTo>
                    <a:pt x="5854" y="11280"/>
                  </a:lnTo>
                  <a:lnTo>
                    <a:pt x="5576" y="11365"/>
                  </a:lnTo>
                  <a:lnTo>
                    <a:pt x="5277" y="11494"/>
                  </a:lnTo>
                  <a:lnTo>
                    <a:pt x="4892" y="11665"/>
                  </a:lnTo>
                  <a:lnTo>
                    <a:pt x="4422" y="11857"/>
                  </a:lnTo>
                  <a:lnTo>
                    <a:pt x="3910" y="12134"/>
                  </a:lnTo>
                  <a:lnTo>
                    <a:pt x="3354" y="12434"/>
                  </a:lnTo>
                  <a:lnTo>
                    <a:pt x="2777" y="12797"/>
                  </a:lnTo>
                  <a:lnTo>
                    <a:pt x="2222" y="13203"/>
                  </a:lnTo>
                  <a:lnTo>
                    <a:pt x="1944" y="13416"/>
                  </a:lnTo>
                  <a:lnTo>
                    <a:pt x="1688" y="13651"/>
                  </a:lnTo>
                  <a:lnTo>
                    <a:pt x="1432" y="13908"/>
                  </a:lnTo>
                  <a:lnTo>
                    <a:pt x="1197" y="14164"/>
                  </a:lnTo>
                  <a:lnTo>
                    <a:pt x="962" y="14442"/>
                  </a:lnTo>
                  <a:lnTo>
                    <a:pt x="769" y="14719"/>
                  </a:lnTo>
                  <a:lnTo>
                    <a:pt x="577" y="15040"/>
                  </a:lnTo>
                  <a:lnTo>
                    <a:pt x="406" y="15339"/>
                  </a:lnTo>
                  <a:lnTo>
                    <a:pt x="257" y="15681"/>
                  </a:lnTo>
                  <a:lnTo>
                    <a:pt x="150" y="16001"/>
                  </a:lnTo>
                  <a:lnTo>
                    <a:pt x="64" y="16364"/>
                  </a:lnTo>
                  <a:lnTo>
                    <a:pt x="22" y="16728"/>
                  </a:lnTo>
                  <a:lnTo>
                    <a:pt x="0" y="17112"/>
                  </a:lnTo>
                  <a:lnTo>
                    <a:pt x="22" y="17497"/>
                  </a:lnTo>
                  <a:lnTo>
                    <a:pt x="22" y="17497"/>
                  </a:lnTo>
                  <a:lnTo>
                    <a:pt x="43" y="17710"/>
                  </a:lnTo>
                  <a:lnTo>
                    <a:pt x="86" y="17881"/>
                  </a:lnTo>
                  <a:lnTo>
                    <a:pt x="150" y="18052"/>
                  </a:lnTo>
                  <a:lnTo>
                    <a:pt x="235" y="18202"/>
                  </a:lnTo>
                  <a:lnTo>
                    <a:pt x="342" y="18351"/>
                  </a:lnTo>
                  <a:lnTo>
                    <a:pt x="449" y="18479"/>
                  </a:lnTo>
                  <a:lnTo>
                    <a:pt x="598" y="18586"/>
                  </a:lnTo>
                  <a:lnTo>
                    <a:pt x="748" y="18693"/>
                  </a:lnTo>
                  <a:lnTo>
                    <a:pt x="919" y="18800"/>
                  </a:lnTo>
                  <a:lnTo>
                    <a:pt x="1090" y="18885"/>
                  </a:lnTo>
                  <a:lnTo>
                    <a:pt x="1282" y="18949"/>
                  </a:lnTo>
                  <a:lnTo>
                    <a:pt x="1496" y="19035"/>
                  </a:lnTo>
                  <a:lnTo>
                    <a:pt x="1944" y="19120"/>
                  </a:lnTo>
                  <a:lnTo>
                    <a:pt x="2436" y="19184"/>
                  </a:lnTo>
                  <a:lnTo>
                    <a:pt x="2948" y="19227"/>
                  </a:lnTo>
                  <a:lnTo>
                    <a:pt x="3525" y="19227"/>
                  </a:lnTo>
                  <a:lnTo>
                    <a:pt x="4123" y="19206"/>
                  </a:lnTo>
                  <a:lnTo>
                    <a:pt x="4743" y="19142"/>
                  </a:lnTo>
                  <a:lnTo>
                    <a:pt x="5384" y="19056"/>
                  </a:lnTo>
                  <a:lnTo>
                    <a:pt x="6025" y="18971"/>
                  </a:lnTo>
                  <a:lnTo>
                    <a:pt x="6687" y="18842"/>
                  </a:lnTo>
                  <a:lnTo>
                    <a:pt x="7349" y="18714"/>
                  </a:lnTo>
                  <a:lnTo>
                    <a:pt x="8674" y="18437"/>
                  </a:lnTo>
                  <a:lnTo>
                    <a:pt x="9955" y="18095"/>
                  </a:lnTo>
                  <a:lnTo>
                    <a:pt x="11152" y="17774"/>
                  </a:lnTo>
                  <a:lnTo>
                    <a:pt x="12220" y="17454"/>
                  </a:lnTo>
                  <a:lnTo>
                    <a:pt x="13117" y="17176"/>
                  </a:lnTo>
                  <a:lnTo>
                    <a:pt x="13801" y="16941"/>
                  </a:lnTo>
                  <a:lnTo>
                    <a:pt x="14399" y="16728"/>
                  </a:lnTo>
                  <a:lnTo>
                    <a:pt x="17133" y="7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532;p74">
              <a:extLst>
                <a:ext uri="{FF2B5EF4-FFF2-40B4-BE49-F238E27FC236}">
                  <a16:creationId xmlns:a16="http://schemas.microsoft.com/office/drawing/2014/main" id="{07A149D6-7769-8CC0-F083-3496D50C534B}"/>
                </a:ext>
              </a:extLst>
            </p:cNvPr>
            <p:cNvSpPr/>
            <p:nvPr/>
          </p:nvSpPr>
          <p:spPr>
            <a:xfrm>
              <a:off x="5632775" y="2718900"/>
              <a:ext cx="428375" cy="480700"/>
            </a:xfrm>
            <a:custGeom>
              <a:avLst/>
              <a:gdLst/>
              <a:ahLst/>
              <a:cxnLst/>
              <a:rect l="l" t="t" r="r" b="b"/>
              <a:pathLst>
                <a:path w="17135" h="19228" extrusionOk="0">
                  <a:moveTo>
                    <a:pt x="11281" y="0"/>
                  </a:moveTo>
                  <a:lnTo>
                    <a:pt x="1" y="791"/>
                  </a:lnTo>
                  <a:lnTo>
                    <a:pt x="2714" y="16728"/>
                  </a:lnTo>
                  <a:lnTo>
                    <a:pt x="3312" y="16941"/>
                  </a:lnTo>
                  <a:lnTo>
                    <a:pt x="4017" y="17176"/>
                  </a:lnTo>
                  <a:lnTo>
                    <a:pt x="4914" y="17454"/>
                  </a:lnTo>
                  <a:lnTo>
                    <a:pt x="5983" y="17774"/>
                  </a:lnTo>
                  <a:lnTo>
                    <a:pt x="7158" y="18095"/>
                  </a:lnTo>
                  <a:lnTo>
                    <a:pt x="8439" y="18437"/>
                  </a:lnTo>
                  <a:lnTo>
                    <a:pt x="9764" y="18714"/>
                  </a:lnTo>
                  <a:lnTo>
                    <a:pt x="10426" y="18842"/>
                  </a:lnTo>
                  <a:lnTo>
                    <a:pt x="11088" y="18971"/>
                  </a:lnTo>
                  <a:lnTo>
                    <a:pt x="11751" y="19056"/>
                  </a:lnTo>
                  <a:lnTo>
                    <a:pt x="12392" y="19142"/>
                  </a:lnTo>
                  <a:lnTo>
                    <a:pt x="13011" y="19206"/>
                  </a:lnTo>
                  <a:lnTo>
                    <a:pt x="13609" y="19227"/>
                  </a:lnTo>
                  <a:lnTo>
                    <a:pt x="14165" y="19227"/>
                  </a:lnTo>
                  <a:lnTo>
                    <a:pt x="14699" y="19184"/>
                  </a:lnTo>
                  <a:lnTo>
                    <a:pt x="15190" y="19120"/>
                  </a:lnTo>
                  <a:lnTo>
                    <a:pt x="15639" y="19035"/>
                  </a:lnTo>
                  <a:lnTo>
                    <a:pt x="15852" y="18949"/>
                  </a:lnTo>
                  <a:lnTo>
                    <a:pt x="16045" y="18885"/>
                  </a:lnTo>
                  <a:lnTo>
                    <a:pt x="16215" y="18800"/>
                  </a:lnTo>
                  <a:lnTo>
                    <a:pt x="16386" y="18693"/>
                  </a:lnTo>
                  <a:lnTo>
                    <a:pt x="16536" y="18586"/>
                  </a:lnTo>
                  <a:lnTo>
                    <a:pt x="16664" y="18479"/>
                  </a:lnTo>
                  <a:lnTo>
                    <a:pt x="16792" y="18351"/>
                  </a:lnTo>
                  <a:lnTo>
                    <a:pt x="16878" y="18202"/>
                  </a:lnTo>
                  <a:lnTo>
                    <a:pt x="16963" y="18052"/>
                  </a:lnTo>
                  <a:lnTo>
                    <a:pt x="17027" y="17881"/>
                  </a:lnTo>
                  <a:lnTo>
                    <a:pt x="17091" y="17710"/>
                  </a:lnTo>
                  <a:lnTo>
                    <a:pt x="17113" y="17497"/>
                  </a:lnTo>
                  <a:lnTo>
                    <a:pt x="17134" y="17112"/>
                  </a:lnTo>
                  <a:lnTo>
                    <a:pt x="17113" y="16728"/>
                  </a:lnTo>
                  <a:lnTo>
                    <a:pt x="17049" y="16364"/>
                  </a:lnTo>
                  <a:lnTo>
                    <a:pt x="16963" y="16001"/>
                  </a:lnTo>
                  <a:lnTo>
                    <a:pt x="16856" y="15681"/>
                  </a:lnTo>
                  <a:lnTo>
                    <a:pt x="16707" y="15339"/>
                  </a:lnTo>
                  <a:lnTo>
                    <a:pt x="16557" y="15040"/>
                  </a:lnTo>
                  <a:lnTo>
                    <a:pt x="16365" y="14719"/>
                  </a:lnTo>
                  <a:lnTo>
                    <a:pt x="16151" y="14442"/>
                  </a:lnTo>
                  <a:lnTo>
                    <a:pt x="15938" y="14164"/>
                  </a:lnTo>
                  <a:lnTo>
                    <a:pt x="15681" y="13908"/>
                  </a:lnTo>
                  <a:lnTo>
                    <a:pt x="15425" y="13651"/>
                  </a:lnTo>
                  <a:lnTo>
                    <a:pt x="15169" y="13416"/>
                  </a:lnTo>
                  <a:lnTo>
                    <a:pt x="14891" y="13203"/>
                  </a:lnTo>
                  <a:lnTo>
                    <a:pt x="14336" y="12797"/>
                  </a:lnTo>
                  <a:lnTo>
                    <a:pt x="13780" y="12434"/>
                  </a:lnTo>
                  <a:lnTo>
                    <a:pt x="13225" y="12134"/>
                  </a:lnTo>
                  <a:lnTo>
                    <a:pt x="12712" y="11857"/>
                  </a:lnTo>
                  <a:lnTo>
                    <a:pt x="12242" y="11665"/>
                  </a:lnTo>
                  <a:lnTo>
                    <a:pt x="11836" y="11494"/>
                  </a:lnTo>
                  <a:lnTo>
                    <a:pt x="11537" y="11365"/>
                  </a:lnTo>
                  <a:lnTo>
                    <a:pt x="11281" y="11280"/>
                  </a:lnTo>
                  <a:lnTo>
                    <a:pt x="11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533;p74">
              <a:extLst>
                <a:ext uri="{FF2B5EF4-FFF2-40B4-BE49-F238E27FC236}">
                  <a16:creationId xmlns:a16="http://schemas.microsoft.com/office/drawing/2014/main" id="{2CE9C46A-65D6-B79C-13D1-31A0CB61FAF7}"/>
                </a:ext>
              </a:extLst>
            </p:cNvPr>
            <p:cNvSpPr/>
            <p:nvPr/>
          </p:nvSpPr>
          <p:spPr>
            <a:xfrm>
              <a:off x="5632775" y="2718900"/>
              <a:ext cx="428375" cy="480700"/>
            </a:xfrm>
            <a:custGeom>
              <a:avLst/>
              <a:gdLst/>
              <a:ahLst/>
              <a:cxnLst/>
              <a:rect l="l" t="t" r="r" b="b"/>
              <a:pathLst>
                <a:path w="17135" h="19228" fill="none" extrusionOk="0">
                  <a:moveTo>
                    <a:pt x="11281" y="0"/>
                  </a:moveTo>
                  <a:lnTo>
                    <a:pt x="11281" y="11280"/>
                  </a:lnTo>
                  <a:lnTo>
                    <a:pt x="11281" y="11280"/>
                  </a:lnTo>
                  <a:lnTo>
                    <a:pt x="11537" y="11365"/>
                  </a:lnTo>
                  <a:lnTo>
                    <a:pt x="11836" y="11494"/>
                  </a:lnTo>
                  <a:lnTo>
                    <a:pt x="12242" y="11665"/>
                  </a:lnTo>
                  <a:lnTo>
                    <a:pt x="12712" y="11857"/>
                  </a:lnTo>
                  <a:lnTo>
                    <a:pt x="13225" y="12134"/>
                  </a:lnTo>
                  <a:lnTo>
                    <a:pt x="13780" y="12434"/>
                  </a:lnTo>
                  <a:lnTo>
                    <a:pt x="14336" y="12797"/>
                  </a:lnTo>
                  <a:lnTo>
                    <a:pt x="14891" y="13203"/>
                  </a:lnTo>
                  <a:lnTo>
                    <a:pt x="15169" y="13416"/>
                  </a:lnTo>
                  <a:lnTo>
                    <a:pt x="15425" y="13651"/>
                  </a:lnTo>
                  <a:lnTo>
                    <a:pt x="15681" y="13908"/>
                  </a:lnTo>
                  <a:lnTo>
                    <a:pt x="15938" y="14164"/>
                  </a:lnTo>
                  <a:lnTo>
                    <a:pt x="16151" y="14442"/>
                  </a:lnTo>
                  <a:lnTo>
                    <a:pt x="16365" y="14719"/>
                  </a:lnTo>
                  <a:lnTo>
                    <a:pt x="16557" y="15040"/>
                  </a:lnTo>
                  <a:lnTo>
                    <a:pt x="16707" y="15339"/>
                  </a:lnTo>
                  <a:lnTo>
                    <a:pt x="16856" y="15681"/>
                  </a:lnTo>
                  <a:lnTo>
                    <a:pt x="16963" y="16001"/>
                  </a:lnTo>
                  <a:lnTo>
                    <a:pt x="17049" y="16364"/>
                  </a:lnTo>
                  <a:lnTo>
                    <a:pt x="17113" y="16728"/>
                  </a:lnTo>
                  <a:lnTo>
                    <a:pt x="17134" y="17112"/>
                  </a:lnTo>
                  <a:lnTo>
                    <a:pt x="17113" y="17497"/>
                  </a:lnTo>
                  <a:lnTo>
                    <a:pt x="17113" y="17497"/>
                  </a:lnTo>
                  <a:lnTo>
                    <a:pt x="17091" y="17710"/>
                  </a:lnTo>
                  <a:lnTo>
                    <a:pt x="17027" y="17881"/>
                  </a:lnTo>
                  <a:lnTo>
                    <a:pt x="16963" y="18052"/>
                  </a:lnTo>
                  <a:lnTo>
                    <a:pt x="16878" y="18202"/>
                  </a:lnTo>
                  <a:lnTo>
                    <a:pt x="16792" y="18351"/>
                  </a:lnTo>
                  <a:lnTo>
                    <a:pt x="16664" y="18479"/>
                  </a:lnTo>
                  <a:lnTo>
                    <a:pt x="16536" y="18586"/>
                  </a:lnTo>
                  <a:lnTo>
                    <a:pt x="16386" y="18693"/>
                  </a:lnTo>
                  <a:lnTo>
                    <a:pt x="16215" y="18800"/>
                  </a:lnTo>
                  <a:lnTo>
                    <a:pt x="16045" y="18885"/>
                  </a:lnTo>
                  <a:lnTo>
                    <a:pt x="15852" y="18949"/>
                  </a:lnTo>
                  <a:lnTo>
                    <a:pt x="15639" y="19035"/>
                  </a:lnTo>
                  <a:lnTo>
                    <a:pt x="15190" y="19120"/>
                  </a:lnTo>
                  <a:lnTo>
                    <a:pt x="14699" y="19184"/>
                  </a:lnTo>
                  <a:lnTo>
                    <a:pt x="14165" y="19227"/>
                  </a:lnTo>
                  <a:lnTo>
                    <a:pt x="13609" y="19227"/>
                  </a:lnTo>
                  <a:lnTo>
                    <a:pt x="13011" y="19206"/>
                  </a:lnTo>
                  <a:lnTo>
                    <a:pt x="12392" y="19142"/>
                  </a:lnTo>
                  <a:lnTo>
                    <a:pt x="11751" y="19056"/>
                  </a:lnTo>
                  <a:lnTo>
                    <a:pt x="11088" y="18971"/>
                  </a:lnTo>
                  <a:lnTo>
                    <a:pt x="10426" y="18842"/>
                  </a:lnTo>
                  <a:lnTo>
                    <a:pt x="9764" y="18714"/>
                  </a:lnTo>
                  <a:lnTo>
                    <a:pt x="8439" y="18437"/>
                  </a:lnTo>
                  <a:lnTo>
                    <a:pt x="7158" y="18095"/>
                  </a:lnTo>
                  <a:lnTo>
                    <a:pt x="5983" y="17774"/>
                  </a:lnTo>
                  <a:lnTo>
                    <a:pt x="4914" y="17454"/>
                  </a:lnTo>
                  <a:lnTo>
                    <a:pt x="4017" y="17176"/>
                  </a:lnTo>
                  <a:lnTo>
                    <a:pt x="3312" y="16941"/>
                  </a:lnTo>
                  <a:lnTo>
                    <a:pt x="2714" y="16728"/>
                  </a:lnTo>
                  <a:lnTo>
                    <a:pt x="1" y="7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534;p74">
              <a:extLst>
                <a:ext uri="{FF2B5EF4-FFF2-40B4-BE49-F238E27FC236}">
                  <a16:creationId xmlns:a16="http://schemas.microsoft.com/office/drawing/2014/main" id="{275AE3A4-83BC-C250-3883-04DF49162EF0}"/>
                </a:ext>
              </a:extLst>
            </p:cNvPr>
            <p:cNvSpPr/>
            <p:nvPr/>
          </p:nvSpPr>
          <p:spPr>
            <a:xfrm>
              <a:off x="5898225" y="1043500"/>
              <a:ext cx="603525" cy="975775"/>
            </a:xfrm>
            <a:custGeom>
              <a:avLst/>
              <a:gdLst/>
              <a:ahLst/>
              <a:cxnLst/>
              <a:rect l="l" t="t" r="r" b="b"/>
              <a:pathLst>
                <a:path w="24141" h="39031" extrusionOk="0">
                  <a:moveTo>
                    <a:pt x="10703" y="0"/>
                  </a:moveTo>
                  <a:lnTo>
                    <a:pt x="10426" y="22"/>
                  </a:lnTo>
                  <a:lnTo>
                    <a:pt x="9998" y="65"/>
                  </a:lnTo>
                  <a:lnTo>
                    <a:pt x="9742" y="107"/>
                  </a:lnTo>
                  <a:lnTo>
                    <a:pt x="9421" y="171"/>
                  </a:lnTo>
                  <a:lnTo>
                    <a:pt x="9101" y="257"/>
                  </a:lnTo>
                  <a:lnTo>
                    <a:pt x="8759" y="364"/>
                  </a:lnTo>
                  <a:lnTo>
                    <a:pt x="8375" y="513"/>
                  </a:lnTo>
                  <a:lnTo>
                    <a:pt x="7990" y="684"/>
                  </a:lnTo>
                  <a:lnTo>
                    <a:pt x="7563" y="898"/>
                  </a:lnTo>
                  <a:lnTo>
                    <a:pt x="7136" y="1133"/>
                  </a:lnTo>
                  <a:lnTo>
                    <a:pt x="6708" y="1410"/>
                  </a:lnTo>
                  <a:lnTo>
                    <a:pt x="6260" y="1731"/>
                  </a:lnTo>
                  <a:lnTo>
                    <a:pt x="5811" y="2115"/>
                  </a:lnTo>
                  <a:lnTo>
                    <a:pt x="5341" y="2543"/>
                  </a:lnTo>
                  <a:lnTo>
                    <a:pt x="4893" y="3013"/>
                  </a:lnTo>
                  <a:lnTo>
                    <a:pt x="4444" y="3547"/>
                  </a:lnTo>
                  <a:lnTo>
                    <a:pt x="3995" y="4145"/>
                  </a:lnTo>
                  <a:lnTo>
                    <a:pt x="3547" y="4786"/>
                  </a:lnTo>
                  <a:lnTo>
                    <a:pt x="3119" y="5512"/>
                  </a:lnTo>
                  <a:lnTo>
                    <a:pt x="2713" y="6303"/>
                  </a:lnTo>
                  <a:lnTo>
                    <a:pt x="2308" y="7157"/>
                  </a:lnTo>
                  <a:lnTo>
                    <a:pt x="1923" y="8076"/>
                  </a:lnTo>
                  <a:lnTo>
                    <a:pt x="1560" y="9101"/>
                  </a:lnTo>
                  <a:lnTo>
                    <a:pt x="1239" y="10191"/>
                  </a:lnTo>
                  <a:lnTo>
                    <a:pt x="919" y="11366"/>
                  </a:lnTo>
                  <a:lnTo>
                    <a:pt x="641" y="12626"/>
                  </a:lnTo>
                  <a:lnTo>
                    <a:pt x="406" y="13972"/>
                  </a:lnTo>
                  <a:lnTo>
                    <a:pt x="193" y="15425"/>
                  </a:lnTo>
                  <a:lnTo>
                    <a:pt x="107" y="16172"/>
                  </a:lnTo>
                  <a:lnTo>
                    <a:pt x="43" y="16899"/>
                  </a:lnTo>
                  <a:lnTo>
                    <a:pt x="0" y="17646"/>
                  </a:lnTo>
                  <a:lnTo>
                    <a:pt x="0" y="18373"/>
                  </a:lnTo>
                  <a:lnTo>
                    <a:pt x="0" y="19099"/>
                  </a:lnTo>
                  <a:lnTo>
                    <a:pt x="22" y="19825"/>
                  </a:lnTo>
                  <a:lnTo>
                    <a:pt x="64" y="20552"/>
                  </a:lnTo>
                  <a:lnTo>
                    <a:pt x="129" y="21257"/>
                  </a:lnTo>
                  <a:lnTo>
                    <a:pt x="214" y="21962"/>
                  </a:lnTo>
                  <a:lnTo>
                    <a:pt x="321" y="22645"/>
                  </a:lnTo>
                  <a:lnTo>
                    <a:pt x="428" y="23350"/>
                  </a:lnTo>
                  <a:lnTo>
                    <a:pt x="577" y="24013"/>
                  </a:lnTo>
                  <a:lnTo>
                    <a:pt x="727" y="24696"/>
                  </a:lnTo>
                  <a:lnTo>
                    <a:pt x="898" y="25358"/>
                  </a:lnTo>
                  <a:lnTo>
                    <a:pt x="1090" y="25999"/>
                  </a:lnTo>
                  <a:lnTo>
                    <a:pt x="1304" y="26640"/>
                  </a:lnTo>
                  <a:lnTo>
                    <a:pt x="1539" y="27281"/>
                  </a:lnTo>
                  <a:lnTo>
                    <a:pt x="1774" y="27901"/>
                  </a:lnTo>
                  <a:lnTo>
                    <a:pt x="2030" y="28520"/>
                  </a:lnTo>
                  <a:lnTo>
                    <a:pt x="2308" y="29118"/>
                  </a:lnTo>
                  <a:lnTo>
                    <a:pt x="2585" y="29695"/>
                  </a:lnTo>
                  <a:lnTo>
                    <a:pt x="2906" y="30272"/>
                  </a:lnTo>
                  <a:lnTo>
                    <a:pt x="3205" y="30827"/>
                  </a:lnTo>
                  <a:lnTo>
                    <a:pt x="3547" y="31361"/>
                  </a:lnTo>
                  <a:lnTo>
                    <a:pt x="3888" y="31895"/>
                  </a:lnTo>
                  <a:lnTo>
                    <a:pt x="4252" y="32408"/>
                  </a:lnTo>
                  <a:lnTo>
                    <a:pt x="4615" y="32921"/>
                  </a:lnTo>
                  <a:lnTo>
                    <a:pt x="4999" y="33391"/>
                  </a:lnTo>
                  <a:lnTo>
                    <a:pt x="5384" y="33861"/>
                  </a:lnTo>
                  <a:lnTo>
                    <a:pt x="5790" y="34309"/>
                  </a:lnTo>
                  <a:lnTo>
                    <a:pt x="6217" y="34737"/>
                  </a:lnTo>
                  <a:lnTo>
                    <a:pt x="6644" y="35164"/>
                  </a:lnTo>
                  <a:lnTo>
                    <a:pt x="7072" y="35549"/>
                  </a:lnTo>
                  <a:lnTo>
                    <a:pt x="7520" y="35933"/>
                  </a:lnTo>
                  <a:lnTo>
                    <a:pt x="7969" y="36296"/>
                  </a:lnTo>
                  <a:lnTo>
                    <a:pt x="8439" y="36638"/>
                  </a:lnTo>
                  <a:lnTo>
                    <a:pt x="8930" y="36959"/>
                  </a:lnTo>
                  <a:lnTo>
                    <a:pt x="9400" y="37236"/>
                  </a:lnTo>
                  <a:lnTo>
                    <a:pt x="9891" y="37514"/>
                  </a:lnTo>
                  <a:lnTo>
                    <a:pt x="10404" y="37770"/>
                  </a:lnTo>
                  <a:lnTo>
                    <a:pt x="10896" y="38005"/>
                  </a:lnTo>
                  <a:lnTo>
                    <a:pt x="11408" y="38219"/>
                  </a:lnTo>
                  <a:lnTo>
                    <a:pt x="11942" y="38411"/>
                  </a:lnTo>
                  <a:lnTo>
                    <a:pt x="12455" y="38561"/>
                  </a:lnTo>
                  <a:lnTo>
                    <a:pt x="12989" y="38710"/>
                  </a:lnTo>
                  <a:lnTo>
                    <a:pt x="13523" y="38817"/>
                  </a:lnTo>
                  <a:lnTo>
                    <a:pt x="14079" y="38924"/>
                  </a:lnTo>
                  <a:lnTo>
                    <a:pt x="14613" y="38967"/>
                  </a:lnTo>
                  <a:lnTo>
                    <a:pt x="15168" y="39009"/>
                  </a:lnTo>
                  <a:lnTo>
                    <a:pt x="15724" y="39031"/>
                  </a:lnTo>
                  <a:lnTo>
                    <a:pt x="16279" y="39009"/>
                  </a:lnTo>
                  <a:lnTo>
                    <a:pt x="16856" y="38967"/>
                  </a:lnTo>
                  <a:lnTo>
                    <a:pt x="17411" y="38903"/>
                  </a:lnTo>
                  <a:lnTo>
                    <a:pt x="17988" y="38796"/>
                  </a:lnTo>
                  <a:lnTo>
                    <a:pt x="18543" y="38668"/>
                  </a:lnTo>
                  <a:lnTo>
                    <a:pt x="19120" y="38518"/>
                  </a:lnTo>
                  <a:lnTo>
                    <a:pt x="19697" y="38326"/>
                  </a:lnTo>
                  <a:lnTo>
                    <a:pt x="20253" y="38112"/>
                  </a:lnTo>
                  <a:lnTo>
                    <a:pt x="20829" y="37856"/>
                  </a:lnTo>
                  <a:lnTo>
                    <a:pt x="21406" y="37578"/>
                  </a:lnTo>
                  <a:lnTo>
                    <a:pt x="21983" y="37279"/>
                  </a:lnTo>
                  <a:lnTo>
                    <a:pt x="22560" y="36916"/>
                  </a:lnTo>
                  <a:lnTo>
                    <a:pt x="23115" y="36553"/>
                  </a:lnTo>
                  <a:lnTo>
                    <a:pt x="23692" y="36147"/>
                  </a:lnTo>
                  <a:lnTo>
                    <a:pt x="23863" y="35634"/>
                  </a:lnTo>
                  <a:lnTo>
                    <a:pt x="23991" y="35143"/>
                  </a:lnTo>
                  <a:lnTo>
                    <a:pt x="24076" y="34694"/>
                  </a:lnTo>
                  <a:lnTo>
                    <a:pt x="24119" y="34245"/>
                  </a:lnTo>
                  <a:lnTo>
                    <a:pt x="24141" y="33861"/>
                  </a:lnTo>
                  <a:lnTo>
                    <a:pt x="24141" y="33476"/>
                  </a:lnTo>
                  <a:lnTo>
                    <a:pt x="24119" y="33135"/>
                  </a:lnTo>
                  <a:lnTo>
                    <a:pt x="24076" y="32814"/>
                  </a:lnTo>
                  <a:lnTo>
                    <a:pt x="24012" y="32536"/>
                  </a:lnTo>
                  <a:lnTo>
                    <a:pt x="23970" y="32301"/>
                  </a:lnTo>
                  <a:lnTo>
                    <a:pt x="23842" y="31917"/>
                  </a:lnTo>
                  <a:lnTo>
                    <a:pt x="23735" y="31682"/>
                  </a:lnTo>
                  <a:lnTo>
                    <a:pt x="23692" y="31596"/>
                  </a:lnTo>
                  <a:lnTo>
                    <a:pt x="23585" y="31703"/>
                  </a:lnTo>
                  <a:lnTo>
                    <a:pt x="23243" y="31981"/>
                  </a:lnTo>
                  <a:lnTo>
                    <a:pt x="22688" y="32430"/>
                  </a:lnTo>
                  <a:lnTo>
                    <a:pt x="21983" y="32942"/>
                  </a:lnTo>
                  <a:lnTo>
                    <a:pt x="21556" y="33220"/>
                  </a:lnTo>
                  <a:lnTo>
                    <a:pt x="21107" y="33498"/>
                  </a:lnTo>
                  <a:lnTo>
                    <a:pt x="20616" y="33797"/>
                  </a:lnTo>
                  <a:lnTo>
                    <a:pt x="20082" y="34074"/>
                  </a:lnTo>
                  <a:lnTo>
                    <a:pt x="19526" y="34331"/>
                  </a:lnTo>
                  <a:lnTo>
                    <a:pt x="18949" y="34587"/>
                  </a:lnTo>
                  <a:lnTo>
                    <a:pt x="18351" y="34801"/>
                  </a:lnTo>
                  <a:lnTo>
                    <a:pt x="17732" y="34993"/>
                  </a:lnTo>
                  <a:lnTo>
                    <a:pt x="17091" y="35164"/>
                  </a:lnTo>
                  <a:lnTo>
                    <a:pt x="16429" y="35271"/>
                  </a:lnTo>
                  <a:lnTo>
                    <a:pt x="16087" y="35314"/>
                  </a:lnTo>
                  <a:lnTo>
                    <a:pt x="15745" y="35356"/>
                  </a:lnTo>
                  <a:lnTo>
                    <a:pt x="14719" y="35356"/>
                  </a:lnTo>
                  <a:lnTo>
                    <a:pt x="14378" y="35314"/>
                  </a:lnTo>
                  <a:lnTo>
                    <a:pt x="14036" y="35271"/>
                  </a:lnTo>
                  <a:lnTo>
                    <a:pt x="13673" y="35228"/>
                  </a:lnTo>
                  <a:lnTo>
                    <a:pt x="13331" y="35143"/>
                  </a:lnTo>
                  <a:lnTo>
                    <a:pt x="12989" y="35036"/>
                  </a:lnTo>
                  <a:lnTo>
                    <a:pt x="12626" y="34929"/>
                  </a:lnTo>
                  <a:lnTo>
                    <a:pt x="12284" y="34779"/>
                  </a:lnTo>
                  <a:lnTo>
                    <a:pt x="11942" y="34630"/>
                  </a:lnTo>
                  <a:lnTo>
                    <a:pt x="11600" y="34459"/>
                  </a:lnTo>
                  <a:lnTo>
                    <a:pt x="11237" y="34245"/>
                  </a:lnTo>
                  <a:lnTo>
                    <a:pt x="10896" y="34032"/>
                  </a:lnTo>
                  <a:lnTo>
                    <a:pt x="10554" y="33775"/>
                  </a:lnTo>
                  <a:lnTo>
                    <a:pt x="10212" y="33519"/>
                  </a:lnTo>
                  <a:lnTo>
                    <a:pt x="9870" y="33220"/>
                  </a:lnTo>
                  <a:lnTo>
                    <a:pt x="9550" y="32900"/>
                  </a:lnTo>
                  <a:lnTo>
                    <a:pt x="9208" y="32558"/>
                  </a:lnTo>
                  <a:lnTo>
                    <a:pt x="8887" y="32173"/>
                  </a:lnTo>
                  <a:lnTo>
                    <a:pt x="8567" y="31767"/>
                  </a:lnTo>
                  <a:lnTo>
                    <a:pt x="8247" y="31340"/>
                  </a:lnTo>
                  <a:lnTo>
                    <a:pt x="7926" y="30870"/>
                  </a:lnTo>
                  <a:lnTo>
                    <a:pt x="7627" y="30400"/>
                  </a:lnTo>
                  <a:lnTo>
                    <a:pt x="7307" y="29866"/>
                  </a:lnTo>
                  <a:lnTo>
                    <a:pt x="7007" y="29311"/>
                  </a:lnTo>
                  <a:lnTo>
                    <a:pt x="6730" y="28755"/>
                  </a:lnTo>
                  <a:lnTo>
                    <a:pt x="6452" y="28178"/>
                  </a:lnTo>
                  <a:lnTo>
                    <a:pt x="6196" y="27601"/>
                  </a:lnTo>
                  <a:lnTo>
                    <a:pt x="5961" y="27046"/>
                  </a:lnTo>
                  <a:lnTo>
                    <a:pt x="5747" y="26469"/>
                  </a:lnTo>
                  <a:lnTo>
                    <a:pt x="5533" y="25914"/>
                  </a:lnTo>
                  <a:lnTo>
                    <a:pt x="5341" y="25337"/>
                  </a:lnTo>
                  <a:lnTo>
                    <a:pt x="5170" y="24782"/>
                  </a:lnTo>
                  <a:lnTo>
                    <a:pt x="4999" y="24226"/>
                  </a:lnTo>
                  <a:lnTo>
                    <a:pt x="4850" y="23671"/>
                  </a:lnTo>
                  <a:lnTo>
                    <a:pt x="4722" y="23115"/>
                  </a:lnTo>
                  <a:lnTo>
                    <a:pt x="4593" y="22560"/>
                  </a:lnTo>
                  <a:lnTo>
                    <a:pt x="4487" y="22004"/>
                  </a:lnTo>
                  <a:lnTo>
                    <a:pt x="4401" y="21470"/>
                  </a:lnTo>
                  <a:lnTo>
                    <a:pt x="4252" y="20381"/>
                  </a:lnTo>
                  <a:lnTo>
                    <a:pt x="4166" y="19334"/>
                  </a:lnTo>
                  <a:lnTo>
                    <a:pt x="4123" y="18287"/>
                  </a:lnTo>
                  <a:lnTo>
                    <a:pt x="4145" y="17262"/>
                  </a:lnTo>
                  <a:lnTo>
                    <a:pt x="4209" y="16279"/>
                  </a:lnTo>
                  <a:lnTo>
                    <a:pt x="4294" y="15318"/>
                  </a:lnTo>
                  <a:lnTo>
                    <a:pt x="4444" y="14399"/>
                  </a:lnTo>
                  <a:lnTo>
                    <a:pt x="4636" y="13502"/>
                  </a:lnTo>
                  <a:lnTo>
                    <a:pt x="4871" y="12647"/>
                  </a:lnTo>
                  <a:lnTo>
                    <a:pt x="5128" y="11814"/>
                  </a:lnTo>
                  <a:lnTo>
                    <a:pt x="5448" y="11045"/>
                  </a:lnTo>
                  <a:lnTo>
                    <a:pt x="5790" y="10297"/>
                  </a:lnTo>
                  <a:lnTo>
                    <a:pt x="6153" y="9614"/>
                  </a:lnTo>
                  <a:lnTo>
                    <a:pt x="6345" y="9272"/>
                  </a:lnTo>
                  <a:lnTo>
                    <a:pt x="6559" y="8973"/>
                  </a:lnTo>
                  <a:lnTo>
                    <a:pt x="6772" y="8674"/>
                  </a:lnTo>
                  <a:lnTo>
                    <a:pt x="6986" y="8375"/>
                  </a:lnTo>
                  <a:lnTo>
                    <a:pt x="7221" y="8097"/>
                  </a:lnTo>
                  <a:lnTo>
                    <a:pt x="7456" y="7841"/>
                  </a:lnTo>
                  <a:lnTo>
                    <a:pt x="7691" y="7584"/>
                  </a:lnTo>
                  <a:lnTo>
                    <a:pt x="7947" y="7349"/>
                  </a:lnTo>
                  <a:lnTo>
                    <a:pt x="8182" y="7136"/>
                  </a:lnTo>
                  <a:lnTo>
                    <a:pt x="8460" y="6922"/>
                  </a:lnTo>
                  <a:lnTo>
                    <a:pt x="8716" y="6751"/>
                  </a:lnTo>
                  <a:lnTo>
                    <a:pt x="8994" y="6580"/>
                  </a:lnTo>
                  <a:lnTo>
                    <a:pt x="9272" y="6409"/>
                  </a:lnTo>
                  <a:lnTo>
                    <a:pt x="9550" y="6281"/>
                  </a:lnTo>
                  <a:lnTo>
                    <a:pt x="9827" y="6153"/>
                  </a:lnTo>
                  <a:lnTo>
                    <a:pt x="10126" y="6046"/>
                  </a:lnTo>
                  <a:lnTo>
                    <a:pt x="10404" y="5939"/>
                  </a:lnTo>
                  <a:lnTo>
                    <a:pt x="10703" y="5875"/>
                  </a:lnTo>
                  <a:lnTo>
                    <a:pt x="11002" y="5811"/>
                  </a:lnTo>
                  <a:lnTo>
                    <a:pt x="11323" y="5790"/>
                  </a:lnTo>
                  <a:lnTo>
                    <a:pt x="11622" y="5768"/>
                  </a:lnTo>
                  <a:lnTo>
                    <a:pt x="12263" y="5768"/>
                  </a:lnTo>
                  <a:lnTo>
                    <a:pt x="12583" y="5811"/>
                  </a:lnTo>
                  <a:lnTo>
                    <a:pt x="1081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535;p74">
              <a:extLst>
                <a:ext uri="{FF2B5EF4-FFF2-40B4-BE49-F238E27FC236}">
                  <a16:creationId xmlns:a16="http://schemas.microsoft.com/office/drawing/2014/main" id="{970F20EF-0036-0253-8F33-444D472EA081}"/>
                </a:ext>
              </a:extLst>
            </p:cNvPr>
            <p:cNvSpPr/>
            <p:nvPr/>
          </p:nvSpPr>
          <p:spPr>
            <a:xfrm>
              <a:off x="5898225" y="1043500"/>
              <a:ext cx="603525" cy="975775"/>
            </a:xfrm>
            <a:custGeom>
              <a:avLst/>
              <a:gdLst/>
              <a:ahLst/>
              <a:cxnLst/>
              <a:rect l="l" t="t" r="r" b="b"/>
              <a:pathLst>
                <a:path w="24141" h="39031" fill="none" extrusionOk="0">
                  <a:moveTo>
                    <a:pt x="10810" y="0"/>
                  </a:moveTo>
                  <a:lnTo>
                    <a:pt x="10810" y="0"/>
                  </a:lnTo>
                  <a:lnTo>
                    <a:pt x="10703" y="0"/>
                  </a:lnTo>
                  <a:lnTo>
                    <a:pt x="10426" y="22"/>
                  </a:lnTo>
                  <a:lnTo>
                    <a:pt x="9998" y="65"/>
                  </a:lnTo>
                  <a:lnTo>
                    <a:pt x="9742" y="107"/>
                  </a:lnTo>
                  <a:lnTo>
                    <a:pt x="9421" y="171"/>
                  </a:lnTo>
                  <a:lnTo>
                    <a:pt x="9101" y="257"/>
                  </a:lnTo>
                  <a:lnTo>
                    <a:pt x="8759" y="364"/>
                  </a:lnTo>
                  <a:lnTo>
                    <a:pt x="8375" y="513"/>
                  </a:lnTo>
                  <a:lnTo>
                    <a:pt x="7990" y="684"/>
                  </a:lnTo>
                  <a:lnTo>
                    <a:pt x="7563" y="898"/>
                  </a:lnTo>
                  <a:lnTo>
                    <a:pt x="7136" y="1133"/>
                  </a:lnTo>
                  <a:lnTo>
                    <a:pt x="6708" y="1410"/>
                  </a:lnTo>
                  <a:lnTo>
                    <a:pt x="6260" y="1731"/>
                  </a:lnTo>
                  <a:lnTo>
                    <a:pt x="5811" y="2115"/>
                  </a:lnTo>
                  <a:lnTo>
                    <a:pt x="5341" y="2543"/>
                  </a:lnTo>
                  <a:lnTo>
                    <a:pt x="4893" y="3013"/>
                  </a:lnTo>
                  <a:lnTo>
                    <a:pt x="4444" y="3547"/>
                  </a:lnTo>
                  <a:lnTo>
                    <a:pt x="3995" y="4145"/>
                  </a:lnTo>
                  <a:lnTo>
                    <a:pt x="3547" y="4786"/>
                  </a:lnTo>
                  <a:lnTo>
                    <a:pt x="3119" y="5512"/>
                  </a:lnTo>
                  <a:lnTo>
                    <a:pt x="2713" y="6303"/>
                  </a:lnTo>
                  <a:lnTo>
                    <a:pt x="2308" y="7157"/>
                  </a:lnTo>
                  <a:lnTo>
                    <a:pt x="1923" y="8076"/>
                  </a:lnTo>
                  <a:lnTo>
                    <a:pt x="1560" y="9101"/>
                  </a:lnTo>
                  <a:lnTo>
                    <a:pt x="1239" y="10191"/>
                  </a:lnTo>
                  <a:lnTo>
                    <a:pt x="919" y="11366"/>
                  </a:lnTo>
                  <a:lnTo>
                    <a:pt x="641" y="12626"/>
                  </a:lnTo>
                  <a:lnTo>
                    <a:pt x="406" y="13972"/>
                  </a:lnTo>
                  <a:lnTo>
                    <a:pt x="193" y="15425"/>
                  </a:lnTo>
                  <a:lnTo>
                    <a:pt x="193" y="15425"/>
                  </a:lnTo>
                  <a:lnTo>
                    <a:pt x="107" y="16172"/>
                  </a:lnTo>
                  <a:lnTo>
                    <a:pt x="43" y="16899"/>
                  </a:lnTo>
                  <a:lnTo>
                    <a:pt x="0" y="17646"/>
                  </a:lnTo>
                  <a:lnTo>
                    <a:pt x="0" y="18373"/>
                  </a:lnTo>
                  <a:lnTo>
                    <a:pt x="0" y="19099"/>
                  </a:lnTo>
                  <a:lnTo>
                    <a:pt x="22" y="19825"/>
                  </a:lnTo>
                  <a:lnTo>
                    <a:pt x="64" y="20552"/>
                  </a:lnTo>
                  <a:lnTo>
                    <a:pt x="129" y="21257"/>
                  </a:lnTo>
                  <a:lnTo>
                    <a:pt x="214" y="21962"/>
                  </a:lnTo>
                  <a:lnTo>
                    <a:pt x="321" y="22645"/>
                  </a:lnTo>
                  <a:lnTo>
                    <a:pt x="428" y="23350"/>
                  </a:lnTo>
                  <a:lnTo>
                    <a:pt x="577" y="24013"/>
                  </a:lnTo>
                  <a:lnTo>
                    <a:pt x="727" y="24696"/>
                  </a:lnTo>
                  <a:lnTo>
                    <a:pt x="898" y="25358"/>
                  </a:lnTo>
                  <a:lnTo>
                    <a:pt x="1090" y="25999"/>
                  </a:lnTo>
                  <a:lnTo>
                    <a:pt x="1304" y="26640"/>
                  </a:lnTo>
                  <a:lnTo>
                    <a:pt x="1539" y="27281"/>
                  </a:lnTo>
                  <a:lnTo>
                    <a:pt x="1774" y="27901"/>
                  </a:lnTo>
                  <a:lnTo>
                    <a:pt x="2030" y="28520"/>
                  </a:lnTo>
                  <a:lnTo>
                    <a:pt x="2308" y="29118"/>
                  </a:lnTo>
                  <a:lnTo>
                    <a:pt x="2585" y="29695"/>
                  </a:lnTo>
                  <a:lnTo>
                    <a:pt x="2906" y="30272"/>
                  </a:lnTo>
                  <a:lnTo>
                    <a:pt x="3205" y="30827"/>
                  </a:lnTo>
                  <a:lnTo>
                    <a:pt x="3547" y="31361"/>
                  </a:lnTo>
                  <a:lnTo>
                    <a:pt x="3888" y="31895"/>
                  </a:lnTo>
                  <a:lnTo>
                    <a:pt x="4252" y="32408"/>
                  </a:lnTo>
                  <a:lnTo>
                    <a:pt x="4615" y="32921"/>
                  </a:lnTo>
                  <a:lnTo>
                    <a:pt x="4999" y="33391"/>
                  </a:lnTo>
                  <a:lnTo>
                    <a:pt x="5384" y="33861"/>
                  </a:lnTo>
                  <a:lnTo>
                    <a:pt x="5790" y="34309"/>
                  </a:lnTo>
                  <a:lnTo>
                    <a:pt x="6217" y="34737"/>
                  </a:lnTo>
                  <a:lnTo>
                    <a:pt x="6644" y="35164"/>
                  </a:lnTo>
                  <a:lnTo>
                    <a:pt x="7072" y="35549"/>
                  </a:lnTo>
                  <a:lnTo>
                    <a:pt x="7520" y="35933"/>
                  </a:lnTo>
                  <a:lnTo>
                    <a:pt x="7969" y="36296"/>
                  </a:lnTo>
                  <a:lnTo>
                    <a:pt x="8439" y="36638"/>
                  </a:lnTo>
                  <a:lnTo>
                    <a:pt x="8930" y="36959"/>
                  </a:lnTo>
                  <a:lnTo>
                    <a:pt x="9400" y="37236"/>
                  </a:lnTo>
                  <a:lnTo>
                    <a:pt x="9891" y="37514"/>
                  </a:lnTo>
                  <a:lnTo>
                    <a:pt x="10404" y="37770"/>
                  </a:lnTo>
                  <a:lnTo>
                    <a:pt x="10896" y="38005"/>
                  </a:lnTo>
                  <a:lnTo>
                    <a:pt x="11408" y="38219"/>
                  </a:lnTo>
                  <a:lnTo>
                    <a:pt x="11942" y="38411"/>
                  </a:lnTo>
                  <a:lnTo>
                    <a:pt x="12455" y="38561"/>
                  </a:lnTo>
                  <a:lnTo>
                    <a:pt x="12989" y="38710"/>
                  </a:lnTo>
                  <a:lnTo>
                    <a:pt x="13523" y="38817"/>
                  </a:lnTo>
                  <a:lnTo>
                    <a:pt x="14079" y="38924"/>
                  </a:lnTo>
                  <a:lnTo>
                    <a:pt x="14613" y="38967"/>
                  </a:lnTo>
                  <a:lnTo>
                    <a:pt x="15168" y="39009"/>
                  </a:lnTo>
                  <a:lnTo>
                    <a:pt x="15724" y="39031"/>
                  </a:lnTo>
                  <a:lnTo>
                    <a:pt x="16279" y="39009"/>
                  </a:lnTo>
                  <a:lnTo>
                    <a:pt x="16856" y="38967"/>
                  </a:lnTo>
                  <a:lnTo>
                    <a:pt x="17411" y="38903"/>
                  </a:lnTo>
                  <a:lnTo>
                    <a:pt x="17988" y="38796"/>
                  </a:lnTo>
                  <a:lnTo>
                    <a:pt x="18543" y="38668"/>
                  </a:lnTo>
                  <a:lnTo>
                    <a:pt x="19120" y="38518"/>
                  </a:lnTo>
                  <a:lnTo>
                    <a:pt x="19697" y="38326"/>
                  </a:lnTo>
                  <a:lnTo>
                    <a:pt x="20253" y="38112"/>
                  </a:lnTo>
                  <a:lnTo>
                    <a:pt x="20829" y="37856"/>
                  </a:lnTo>
                  <a:lnTo>
                    <a:pt x="21406" y="37578"/>
                  </a:lnTo>
                  <a:lnTo>
                    <a:pt x="21983" y="37279"/>
                  </a:lnTo>
                  <a:lnTo>
                    <a:pt x="22560" y="36916"/>
                  </a:lnTo>
                  <a:lnTo>
                    <a:pt x="23115" y="36553"/>
                  </a:lnTo>
                  <a:lnTo>
                    <a:pt x="23692" y="36147"/>
                  </a:lnTo>
                  <a:lnTo>
                    <a:pt x="23692" y="36147"/>
                  </a:lnTo>
                  <a:lnTo>
                    <a:pt x="23863" y="35634"/>
                  </a:lnTo>
                  <a:lnTo>
                    <a:pt x="23991" y="35143"/>
                  </a:lnTo>
                  <a:lnTo>
                    <a:pt x="24076" y="34694"/>
                  </a:lnTo>
                  <a:lnTo>
                    <a:pt x="24119" y="34245"/>
                  </a:lnTo>
                  <a:lnTo>
                    <a:pt x="24141" y="33861"/>
                  </a:lnTo>
                  <a:lnTo>
                    <a:pt x="24141" y="33476"/>
                  </a:lnTo>
                  <a:lnTo>
                    <a:pt x="24119" y="33135"/>
                  </a:lnTo>
                  <a:lnTo>
                    <a:pt x="24076" y="32814"/>
                  </a:lnTo>
                  <a:lnTo>
                    <a:pt x="24012" y="32536"/>
                  </a:lnTo>
                  <a:lnTo>
                    <a:pt x="23970" y="32301"/>
                  </a:lnTo>
                  <a:lnTo>
                    <a:pt x="23842" y="31917"/>
                  </a:lnTo>
                  <a:lnTo>
                    <a:pt x="23735" y="31682"/>
                  </a:lnTo>
                  <a:lnTo>
                    <a:pt x="23692" y="31596"/>
                  </a:lnTo>
                  <a:lnTo>
                    <a:pt x="23692" y="31596"/>
                  </a:lnTo>
                  <a:lnTo>
                    <a:pt x="23585" y="31703"/>
                  </a:lnTo>
                  <a:lnTo>
                    <a:pt x="23243" y="31981"/>
                  </a:lnTo>
                  <a:lnTo>
                    <a:pt x="22688" y="32430"/>
                  </a:lnTo>
                  <a:lnTo>
                    <a:pt x="21983" y="32942"/>
                  </a:lnTo>
                  <a:lnTo>
                    <a:pt x="21556" y="33220"/>
                  </a:lnTo>
                  <a:lnTo>
                    <a:pt x="21107" y="33498"/>
                  </a:lnTo>
                  <a:lnTo>
                    <a:pt x="20616" y="33797"/>
                  </a:lnTo>
                  <a:lnTo>
                    <a:pt x="20082" y="34074"/>
                  </a:lnTo>
                  <a:lnTo>
                    <a:pt x="19526" y="34331"/>
                  </a:lnTo>
                  <a:lnTo>
                    <a:pt x="18949" y="34587"/>
                  </a:lnTo>
                  <a:lnTo>
                    <a:pt x="18351" y="34801"/>
                  </a:lnTo>
                  <a:lnTo>
                    <a:pt x="17732" y="34993"/>
                  </a:lnTo>
                  <a:lnTo>
                    <a:pt x="17091" y="35164"/>
                  </a:lnTo>
                  <a:lnTo>
                    <a:pt x="16429" y="35271"/>
                  </a:lnTo>
                  <a:lnTo>
                    <a:pt x="16087" y="35314"/>
                  </a:lnTo>
                  <a:lnTo>
                    <a:pt x="15745" y="35356"/>
                  </a:lnTo>
                  <a:lnTo>
                    <a:pt x="15403" y="35356"/>
                  </a:lnTo>
                  <a:lnTo>
                    <a:pt x="15061" y="35356"/>
                  </a:lnTo>
                  <a:lnTo>
                    <a:pt x="14719" y="35356"/>
                  </a:lnTo>
                  <a:lnTo>
                    <a:pt x="14378" y="35314"/>
                  </a:lnTo>
                  <a:lnTo>
                    <a:pt x="14036" y="35271"/>
                  </a:lnTo>
                  <a:lnTo>
                    <a:pt x="13673" y="35228"/>
                  </a:lnTo>
                  <a:lnTo>
                    <a:pt x="13331" y="35143"/>
                  </a:lnTo>
                  <a:lnTo>
                    <a:pt x="12989" y="35036"/>
                  </a:lnTo>
                  <a:lnTo>
                    <a:pt x="12626" y="34929"/>
                  </a:lnTo>
                  <a:lnTo>
                    <a:pt x="12284" y="34779"/>
                  </a:lnTo>
                  <a:lnTo>
                    <a:pt x="11942" y="34630"/>
                  </a:lnTo>
                  <a:lnTo>
                    <a:pt x="11600" y="34459"/>
                  </a:lnTo>
                  <a:lnTo>
                    <a:pt x="11237" y="34245"/>
                  </a:lnTo>
                  <a:lnTo>
                    <a:pt x="10896" y="34032"/>
                  </a:lnTo>
                  <a:lnTo>
                    <a:pt x="10554" y="33775"/>
                  </a:lnTo>
                  <a:lnTo>
                    <a:pt x="10212" y="33519"/>
                  </a:lnTo>
                  <a:lnTo>
                    <a:pt x="9870" y="33220"/>
                  </a:lnTo>
                  <a:lnTo>
                    <a:pt x="9550" y="32900"/>
                  </a:lnTo>
                  <a:lnTo>
                    <a:pt x="9208" y="32558"/>
                  </a:lnTo>
                  <a:lnTo>
                    <a:pt x="8887" y="32173"/>
                  </a:lnTo>
                  <a:lnTo>
                    <a:pt x="8567" y="31767"/>
                  </a:lnTo>
                  <a:lnTo>
                    <a:pt x="8247" y="31340"/>
                  </a:lnTo>
                  <a:lnTo>
                    <a:pt x="7926" y="30870"/>
                  </a:lnTo>
                  <a:lnTo>
                    <a:pt x="7627" y="30400"/>
                  </a:lnTo>
                  <a:lnTo>
                    <a:pt x="7307" y="29866"/>
                  </a:lnTo>
                  <a:lnTo>
                    <a:pt x="7007" y="29311"/>
                  </a:lnTo>
                  <a:lnTo>
                    <a:pt x="7007" y="29311"/>
                  </a:lnTo>
                  <a:lnTo>
                    <a:pt x="6730" y="28755"/>
                  </a:lnTo>
                  <a:lnTo>
                    <a:pt x="6452" y="28178"/>
                  </a:lnTo>
                  <a:lnTo>
                    <a:pt x="6196" y="27601"/>
                  </a:lnTo>
                  <a:lnTo>
                    <a:pt x="5961" y="27046"/>
                  </a:lnTo>
                  <a:lnTo>
                    <a:pt x="5747" y="26469"/>
                  </a:lnTo>
                  <a:lnTo>
                    <a:pt x="5533" y="25914"/>
                  </a:lnTo>
                  <a:lnTo>
                    <a:pt x="5341" y="25337"/>
                  </a:lnTo>
                  <a:lnTo>
                    <a:pt x="5170" y="24782"/>
                  </a:lnTo>
                  <a:lnTo>
                    <a:pt x="4999" y="24226"/>
                  </a:lnTo>
                  <a:lnTo>
                    <a:pt x="4850" y="23671"/>
                  </a:lnTo>
                  <a:lnTo>
                    <a:pt x="4722" y="23115"/>
                  </a:lnTo>
                  <a:lnTo>
                    <a:pt x="4593" y="22560"/>
                  </a:lnTo>
                  <a:lnTo>
                    <a:pt x="4487" y="22004"/>
                  </a:lnTo>
                  <a:lnTo>
                    <a:pt x="4401" y="21470"/>
                  </a:lnTo>
                  <a:lnTo>
                    <a:pt x="4252" y="20381"/>
                  </a:lnTo>
                  <a:lnTo>
                    <a:pt x="4166" y="19334"/>
                  </a:lnTo>
                  <a:lnTo>
                    <a:pt x="4123" y="18287"/>
                  </a:lnTo>
                  <a:lnTo>
                    <a:pt x="4145" y="17262"/>
                  </a:lnTo>
                  <a:lnTo>
                    <a:pt x="4209" y="16279"/>
                  </a:lnTo>
                  <a:lnTo>
                    <a:pt x="4294" y="15318"/>
                  </a:lnTo>
                  <a:lnTo>
                    <a:pt x="4444" y="14399"/>
                  </a:lnTo>
                  <a:lnTo>
                    <a:pt x="4636" y="13502"/>
                  </a:lnTo>
                  <a:lnTo>
                    <a:pt x="4871" y="12647"/>
                  </a:lnTo>
                  <a:lnTo>
                    <a:pt x="5128" y="11814"/>
                  </a:lnTo>
                  <a:lnTo>
                    <a:pt x="5448" y="11045"/>
                  </a:lnTo>
                  <a:lnTo>
                    <a:pt x="5790" y="10297"/>
                  </a:lnTo>
                  <a:lnTo>
                    <a:pt x="6153" y="9614"/>
                  </a:lnTo>
                  <a:lnTo>
                    <a:pt x="6345" y="9272"/>
                  </a:lnTo>
                  <a:lnTo>
                    <a:pt x="6559" y="8973"/>
                  </a:lnTo>
                  <a:lnTo>
                    <a:pt x="6772" y="8674"/>
                  </a:lnTo>
                  <a:lnTo>
                    <a:pt x="6986" y="8375"/>
                  </a:lnTo>
                  <a:lnTo>
                    <a:pt x="7221" y="8097"/>
                  </a:lnTo>
                  <a:lnTo>
                    <a:pt x="7456" y="7841"/>
                  </a:lnTo>
                  <a:lnTo>
                    <a:pt x="7691" y="7584"/>
                  </a:lnTo>
                  <a:lnTo>
                    <a:pt x="7947" y="7349"/>
                  </a:lnTo>
                  <a:lnTo>
                    <a:pt x="8182" y="7136"/>
                  </a:lnTo>
                  <a:lnTo>
                    <a:pt x="8460" y="6922"/>
                  </a:lnTo>
                  <a:lnTo>
                    <a:pt x="8716" y="6751"/>
                  </a:lnTo>
                  <a:lnTo>
                    <a:pt x="8994" y="6580"/>
                  </a:lnTo>
                  <a:lnTo>
                    <a:pt x="9272" y="6409"/>
                  </a:lnTo>
                  <a:lnTo>
                    <a:pt x="9550" y="6281"/>
                  </a:lnTo>
                  <a:lnTo>
                    <a:pt x="9827" y="6153"/>
                  </a:lnTo>
                  <a:lnTo>
                    <a:pt x="10126" y="6046"/>
                  </a:lnTo>
                  <a:lnTo>
                    <a:pt x="10404" y="5939"/>
                  </a:lnTo>
                  <a:lnTo>
                    <a:pt x="10703" y="5875"/>
                  </a:lnTo>
                  <a:lnTo>
                    <a:pt x="11002" y="5811"/>
                  </a:lnTo>
                  <a:lnTo>
                    <a:pt x="11323" y="5790"/>
                  </a:lnTo>
                  <a:lnTo>
                    <a:pt x="11622" y="5768"/>
                  </a:lnTo>
                  <a:lnTo>
                    <a:pt x="11942" y="5768"/>
                  </a:lnTo>
                  <a:lnTo>
                    <a:pt x="12263" y="5768"/>
                  </a:lnTo>
                  <a:lnTo>
                    <a:pt x="12583" y="58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536;p74">
              <a:extLst>
                <a:ext uri="{FF2B5EF4-FFF2-40B4-BE49-F238E27FC236}">
                  <a16:creationId xmlns:a16="http://schemas.microsoft.com/office/drawing/2014/main" id="{E13EFFC6-7CA1-79D1-395E-93B09BB860F5}"/>
                </a:ext>
              </a:extLst>
            </p:cNvPr>
            <p:cNvSpPr/>
            <p:nvPr/>
          </p:nvSpPr>
          <p:spPr>
            <a:xfrm>
              <a:off x="5821325" y="1285975"/>
              <a:ext cx="593900" cy="544250"/>
            </a:xfrm>
            <a:custGeom>
              <a:avLst/>
              <a:gdLst/>
              <a:ahLst/>
              <a:cxnLst/>
              <a:rect l="l" t="t" r="r" b="b"/>
              <a:pathLst>
                <a:path w="23756" h="21770" extrusionOk="0">
                  <a:moveTo>
                    <a:pt x="14783" y="0"/>
                  </a:moveTo>
                  <a:lnTo>
                    <a:pt x="14313" y="43"/>
                  </a:lnTo>
                  <a:lnTo>
                    <a:pt x="15275" y="11558"/>
                  </a:lnTo>
                  <a:lnTo>
                    <a:pt x="14847" y="11173"/>
                  </a:lnTo>
                  <a:lnTo>
                    <a:pt x="14356" y="10767"/>
                  </a:lnTo>
                  <a:lnTo>
                    <a:pt x="13715" y="10255"/>
                  </a:lnTo>
                  <a:lnTo>
                    <a:pt x="12903" y="9635"/>
                  </a:lnTo>
                  <a:lnTo>
                    <a:pt x="12006" y="8994"/>
                  </a:lnTo>
                  <a:lnTo>
                    <a:pt x="11515" y="8674"/>
                  </a:lnTo>
                  <a:lnTo>
                    <a:pt x="11002" y="8353"/>
                  </a:lnTo>
                  <a:lnTo>
                    <a:pt x="10468" y="8033"/>
                  </a:lnTo>
                  <a:lnTo>
                    <a:pt x="9913" y="7712"/>
                  </a:lnTo>
                  <a:lnTo>
                    <a:pt x="9357" y="7413"/>
                  </a:lnTo>
                  <a:lnTo>
                    <a:pt x="8780" y="7136"/>
                  </a:lnTo>
                  <a:lnTo>
                    <a:pt x="8204" y="6879"/>
                  </a:lnTo>
                  <a:lnTo>
                    <a:pt x="7627" y="6666"/>
                  </a:lnTo>
                  <a:lnTo>
                    <a:pt x="7029" y="6452"/>
                  </a:lnTo>
                  <a:lnTo>
                    <a:pt x="6452" y="6281"/>
                  </a:lnTo>
                  <a:lnTo>
                    <a:pt x="5875" y="6153"/>
                  </a:lnTo>
                  <a:lnTo>
                    <a:pt x="5298" y="6067"/>
                  </a:lnTo>
                  <a:lnTo>
                    <a:pt x="4721" y="6025"/>
                  </a:lnTo>
                  <a:lnTo>
                    <a:pt x="4444" y="6025"/>
                  </a:lnTo>
                  <a:lnTo>
                    <a:pt x="4166" y="6046"/>
                  </a:lnTo>
                  <a:lnTo>
                    <a:pt x="3888" y="6067"/>
                  </a:lnTo>
                  <a:lnTo>
                    <a:pt x="3610" y="6110"/>
                  </a:lnTo>
                  <a:lnTo>
                    <a:pt x="3354" y="6174"/>
                  </a:lnTo>
                  <a:lnTo>
                    <a:pt x="3098" y="6238"/>
                  </a:lnTo>
                  <a:lnTo>
                    <a:pt x="2841" y="6324"/>
                  </a:lnTo>
                  <a:lnTo>
                    <a:pt x="2585" y="6431"/>
                  </a:lnTo>
                  <a:lnTo>
                    <a:pt x="2329" y="6537"/>
                  </a:lnTo>
                  <a:lnTo>
                    <a:pt x="2094" y="6687"/>
                  </a:lnTo>
                  <a:lnTo>
                    <a:pt x="1859" y="6836"/>
                  </a:lnTo>
                  <a:lnTo>
                    <a:pt x="1645" y="7007"/>
                  </a:lnTo>
                  <a:lnTo>
                    <a:pt x="1410" y="7200"/>
                  </a:lnTo>
                  <a:lnTo>
                    <a:pt x="1196" y="7413"/>
                  </a:lnTo>
                  <a:lnTo>
                    <a:pt x="961" y="7670"/>
                  </a:lnTo>
                  <a:lnTo>
                    <a:pt x="748" y="7947"/>
                  </a:lnTo>
                  <a:lnTo>
                    <a:pt x="577" y="8246"/>
                  </a:lnTo>
                  <a:lnTo>
                    <a:pt x="406" y="8524"/>
                  </a:lnTo>
                  <a:lnTo>
                    <a:pt x="278" y="8823"/>
                  </a:lnTo>
                  <a:lnTo>
                    <a:pt x="171" y="9144"/>
                  </a:lnTo>
                  <a:lnTo>
                    <a:pt x="86" y="9443"/>
                  </a:lnTo>
                  <a:lnTo>
                    <a:pt x="43" y="9763"/>
                  </a:lnTo>
                  <a:lnTo>
                    <a:pt x="0" y="10084"/>
                  </a:lnTo>
                  <a:lnTo>
                    <a:pt x="0" y="10404"/>
                  </a:lnTo>
                  <a:lnTo>
                    <a:pt x="21" y="10725"/>
                  </a:lnTo>
                  <a:lnTo>
                    <a:pt x="64" y="11045"/>
                  </a:lnTo>
                  <a:lnTo>
                    <a:pt x="107" y="11387"/>
                  </a:lnTo>
                  <a:lnTo>
                    <a:pt x="192" y="11729"/>
                  </a:lnTo>
                  <a:lnTo>
                    <a:pt x="299" y="12049"/>
                  </a:lnTo>
                  <a:lnTo>
                    <a:pt x="427" y="12391"/>
                  </a:lnTo>
                  <a:lnTo>
                    <a:pt x="556" y="12733"/>
                  </a:lnTo>
                  <a:lnTo>
                    <a:pt x="726" y="13074"/>
                  </a:lnTo>
                  <a:lnTo>
                    <a:pt x="897" y="13416"/>
                  </a:lnTo>
                  <a:lnTo>
                    <a:pt x="1090" y="13758"/>
                  </a:lnTo>
                  <a:lnTo>
                    <a:pt x="1303" y="14079"/>
                  </a:lnTo>
                  <a:lnTo>
                    <a:pt x="1538" y="14420"/>
                  </a:lnTo>
                  <a:lnTo>
                    <a:pt x="1773" y="14762"/>
                  </a:lnTo>
                  <a:lnTo>
                    <a:pt x="2051" y="15083"/>
                  </a:lnTo>
                  <a:lnTo>
                    <a:pt x="2329" y="15424"/>
                  </a:lnTo>
                  <a:lnTo>
                    <a:pt x="2606" y="15745"/>
                  </a:lnTo>
                  <a:lnTo>
                    <a:pt x="3226" y="16386"/>
                  </a:lnTo>
                  <a:lnTo>
                    <a:pt x="3910" y="17005"/>
                  </a:lnTo>
                  <a:lnTo>
                    <a:pt x="4615" y="17603"/>
                  </a:lnTo>
                  <a:lnTo>
                    <a:pt x="5384" y="18180"/>
                  </a:lnTo>
                  <a:lnTo>
                    <a:pt x="6174" y="18714"/>
                  </a:lnTo>
                  <a:lnTo>
                    <a:pt x="7007" y="19227"/>
                  </a:lnTo>
                  <a:lnTo>
                    <a:pt x="7862" y="19718"/>
                  </a:lnTo>
                  <a:lnTo>
                    <a:pt x="8738" y="20146"/>
                  </a:lnTo>
                  <a:lnTo>
                    <a:pt x="9635" y="20530"/>
                  </a:lnTo>
                  <a:lnTo>
                    <a:pt x="10532" y="20872"/>
                  </a:lnTo>
                  <a:lnTo>
                    <a:pt x="11002" y="21043"/>
                  </a:lnTo>
                  <a:lnTo>
                    <a:pt x="11451" y="21171"/>
                  </a:lnTo>
                  <a:lnTo>
                    <a:pt x="11921" y="21299"/>
                  </a:lnTo>
                  <a:lnTo>
                    <a:pt x="12369" y="21406"/>
                  </a:lnTo>
                  <a:lnTo>
                    <a:pt x="12839" y="21513"/>
                  </a:lnTo>
                  <a:lnTo>
                    <a:pt x="13288" y="21598"/>
                  </a:lnTo>
                  <a:lnTo>
                    <a:pt x="13758" y="21662"/>
                  </a:lnTo>
                  <a:lnTo>
                    <a:pt x="14207" y="21705"/>
                  </a:lnTo>
                  <a:lnTo>
                    <a:pt x="14655" y="21748"/>
                  </a:lnTo>
                  <a:lnTo>
                    <a:pt x="15104" y="21769"/>
                  </a:lnTo>
                  <a:lnTo>
                    <a:pt x="15552" y="21769"/>
                  </a:lnTo>
                  <a:lnTo>
                    <a:pt x="16001" y="21748"/>
                  </a:lnTo>
                  <a:lnTo>
                    <a:pt x="16450" y="21726"/>
                  </a:lnTo>
                  <a:lnTo>
                    <a:pt x="16877" y="21662"/>
                  </a:lnTo>
                  <a:lnTo>
                    <a:pt x="17304" y="21598"/>
                  </a:lnTo>
                  <a:lnTo>
                    <a:pt x="17731" y="21513"/>
                  </a:lnTo>
                  <a:lnTo>
                    <a:pt x="18137" y="21385"/>
                  </a:lnTo>
                  <a:lnTo>
                    <a:pt x="18543" y="21256"/>
                  </a:lnTo>
                  <a:lnTo>
                    <a:pt x="18949" y="21107"/>
                  </a:lnTo>
                  <a:lnTo>
                    <a:pt x="19312" y="20936"/>
                  </a:lnTo>
                  <a:lnTo>
                    <a:pt x="19675" y="20722"/>
                  </a:lnTo>
                  <a:lnTo>
                    <a:pt x="20039" y="20509"/>
                  </a:lnTo>
                  <a:lnTo>
                    <a:pt x="20359" y="20274"/>
                  </a:lnTo>
                  <a:lnTo>
                    <a:pt x="20680" y="20017"/>
                  </a:lnTo>
                  <a:lnTo>
                    <a:pt x="20979" y="19740"/>
                  </a:lnTo>
                  <a:lnTo>
                    <a:pt x="21256" y="19441"/>
                  </a:lnTo>
                  <a:lnTo>
                    <a:pt x="21534" y="19120"/>
                  </a:lnTo>
                  <a:lnTo>
                    <a:pt x="21769" y="18800"/>
                  </a:lnTo>
                  <a:lnTo>
                    <a:pt x="22004" y="18458"/>
                  </a:lnTo>
                  <a:lnTo>
                    <a:pt x="22239" y="18095"/>
                  </a:lnTo>
                  <a:lnTo>
                    <a:pt x="22431" y="17710"/>
                  </a:lnTo>
                  <a:lnTo>
                    <a:pt x="22624" y="17326"/>
                  </a:lnTo>
                  <a:lnTo>
                    <a:pt x="22816" y="16941"/>
                  </a:lnTo>
                  <a:lnTo>
                    <a:pt x="22965" y="16514"/>
                  </a:lnTo>
                  <a:lnTo>
                    <a:pt x="23115" y="16108"/>
                  </a:lnTo>
                  <a:lnTo>
                    <a:pt x="23243" y="15681"/>
                  </a:lnTo>
                  <a:lnTo>
                    <a:pt x="23350" y="15232"/>
                  </a:lnTo>
                  <a:lnTo>
                    <a:pt x="23457" y="14783"/>
                  </a:lnTo>
                  <a:lnTo>
                    <a:pt x="23542" y="14335"/>
                  </a:lnTo>
                  <a:lnTo>
                    <a:pt x="23606" y="13886"/>
                  </a:lnTo>
                  <a:lnTo>
                    <a:pt x="23670" y="13416"/>
                  </a:lnTo>
                  <a:lnTo>
                    <a:pt x="23713" y="12946"/>
                  </a:lnTo>
                  <a:lnTo>
                    <a:pt x="23734" y="12476"/>
                  </a:lnTo>
                  <a:lnTo>
                    <a:pt x="23756" y="12006"/>
                  </a:lnTo>
                  <a:lnTo>
                    <a:pt x="23756" y="11515"/>
                  </a:lnTo>
                  <a:lnTo>
                    <a:pt x="23734" y="11045"/>
                  </a:lnTo>
                  <a:lnTo>
                    <a:pt x="23713" y="10554"/>
                  </a:lnTo>
                  <a:lnTo>
                    <a:pt x="23670" y="10084"/>
                  </a:lnTo>
                  <a:lnTo>
                    <a:pt x="23606" y="9614"/>
                  </a:lnTo>
                  <a:lnTo>
                    <a:pt x="23542" y="9122"/>
                  </a:lnTo>
                  <a:lnTo>
                    <a:pt x="23457" y="8652"/>
                  </a:lnTo>
                  <a:lnTo>
                    <a:pt x="23350" y="8182"/>
                  </a:lnTo>
                  <a:lnTo>
                    <a:pt x="23243" y="7734"/>
                  </a:lnTo>
                  <a:lnTo>
                    <a:pt x="23115" y="7264"/>
                  </a:lnTo>
                  <a:lnTo>
                    <a:pt x="22965" y="6815"/>
                  </a:lnTo>
                  <a:lnTo>
                    <a:pt x="22816" y="6366"/>
                  </a:lnTo>
                  <a:lnTo>
                    <a:pt x="22645" y="5939"/>
                  </a:lnTo>
                  <a:lnTo>
                    <a:pt x="22474" y="5512"/>
                  </a:lnTo>
                  <a:lnTo>
                    <a:pt x="22282" y="5085"/>
                  </a:lnTo>
                  <a:lnTo>
                    <a:pt x="22068" y="4679"/>
                  </a:lnTo>
                  <a:lnTo>
                    <a:pt x="21854" y="4273"/>
                  </a:lnTo>
                  <a:lnTo>
                    <a:pt x="21619" y="3888"/>
                  </a:lnTo>
                  <a:lnTo>
                    <a:pt x="21363" y="3525"/>
                  </a:lnTo>
                  <a:lnTo>
                    <a:pt x="21107" y="3162"/>
                  </a:lnTo>
                  <a:lnTo>
                    <a:pt x="20829" y="2820"/>
                  </a:lnTo>
                  <a:lnTo>
                    <a:pt x="20551" y="2500"/>
                  </a:lnTo>
                  <a:lnTo>
                    <a:pt x="20252" y="2179"/>
                  </a:lnTo>
                  <a:lnTo>
                    <a:pt x="19953" y="1902"/>
                  </a:lnTo>
                  <a:lnTo>
                    <a:pt x="19633" y="1624"/>
                  </a:lnTo>
                  <a:lnTo>
                    <a:pt x="19291" y="1346"/>
                  </a:lnTo>
                  <a:lnTo>
                    <a:pt x="18949" y="1111"/>
                  </a:lnTo>
                  <a:lnTo>
                    <a:pt x="18586" y="898"/>
                  </a:lnTo>
                  <a:lnTo>
                    <a:pt x="18201" y="705"/>
                  </a:lnTo>
                  <a:lnTo>
                    <a:pt x="17817" y="534"/>
                  </a:lnTo>
                  <a:lnTo>
                    <a:pt x="17432" y="385"/>
                  </a:lnTo>
                  <a:lnTo>
                    <a:pt x="17026" y="257"/>
                  </a:lnTo>
                  <a:lnTo>
                    <a:pt x="16599" y="150"/>
                  </a:lnTo>
                  <a:lnTo>
                    <a:pt x="16172" y="64"/>
                  </a:lnTo>
                  <a:lnTo>
                    <a:pt x="15723" y="22"/>
                  </a:lnTo>
                  <a:lnTo>
                    <a:pt x="152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537;p74">
              <a:extLst>
                <a:ext uri="{FF2B5EF4-FFF2-40B4-BE49-F238E27FC236}">
                  <a16:creationId xmlns:a16="http://schemas.microsoft.com/office/drawing/2014/main" id="{739E91AE-4040-0028-1619-B550F6F4C353}"/>
                </a:ext>
              </a:extLst>
            </p:cNvPr>
            <p:cNvSpPr/>
            <p:nvPr/>
          </p:nvSpPr>
          <p:spPr>
            <a:xfrm>
              <a:off x="5416475" y="519575"/>
              <a:ext cx="149050" cy="91875"/>
            </a:xfrm>
            <a:custGeom>
              <a:avLst/>
              <a:gdLst/>
              <a:ahLst/>
              <a:cxnLst/>
              <a:rect l="l" t="t" r="r" b="b"/>
              <a:pathLst>
                <a:path w="5962" h="3675" extrusionOk="0">
                  <a:moveTo>
                    <a:pt x="4338" y="0"/>
                  </a:moveTo>
                  <a:lnTo>
                    <a:pt x="4081" y="22"/>
                  </a:lnTo>
                  <a:lnTo>
                    <a:pt x="3825" y="43"/>
                  </a:lnTo>
                  <a:lnTo>
                    <a:pt x="3569" y="86"/>
                  </a:lnTo>
                  <a:lnTo>
                    <a:pt x="3291" y="150"/>
                  </a:lnTo>
                  <a:lnTo>
                    <a:pt x="3013" y="214"/>
                  </a:lnTo>
                  <a:lnTo>
                    <a:pt x="2735" y="321"/>
                  </a:lnTo>
                  <a:lnTo>
                    <a:pt x="2458" y="406"/>
                  </a:lnTo>
                  <a:lnTo>
                    <a:pt x="2201" y="534"/>
                  </a:lnTo>
                  <a:lnTo>
                    <a:pt x="1924" y="663"/>
                  </a:lnTo>
                  <a:lnTo>
                    <a:pt x="1667" y="791"/>
                  </a:lnTo>
                  <a:lnTo>
                    <a:pt x="1432" y="940"/>
                  </a:lnTo>
                  <a:lnTo>
                    <a:pt x="1197" y="1090"/>
                  </a:lnTo>
                  <a:lnTo>
                    <a:pt x="984" y="1261"/>
                  </a:lnTo>
                  <a:lnTo>
                    <a:pt x="770" y="1432"/>
                  </a:lnTo>
                  <a:lnTo>
                    <a:pt x="599" y="1603"/>
                  </a:lnTo>
                  <a:lnTo>
                    <a:pt x="428" y="1795"/>
                  </a:lnTo>
                  <a:lnTo>
                    <a:pt x="279" y="1966"/>
                  </a:lnTo>
                  <a:lnTo>
                    <a:pt x="172" y="2158"/>
                  </a:lnTo>
                  <a:lnTo>
                    <a:pt x="86" y="2350"/>
                  </a:lnTo>
                  <a:lnTo>
                    <a:pt x="22" y="2543"/>
                  </a:lnTo>
                  <a:lnTo>
                    <a:pt x="1" y="2735"/>
                  </a:lnTo>
                  <a:lnTo>
                    <a:pt x="1" y="2927"/>
                  </a:lnTo>
                  <a:lnTo>
                    <a:pt x="44" y="3119"/>
                  </a:lnTo>
                  <a:lnTo>
                    <a:pt x="86" y="3248"/>
                  </a:lnTo>
                  <a:lnTo>
                    <a:pt x="172" y="3354"/>
                  </a:lnTo>
                  <a:lnTo>
                    <a:pt x="300" y="3440"/>
                  </a:lnTo>
                  <a:lnTo>
                    <a:pt x="428" y="3525"/>
                  </a:lnTo>
                  <a:lnTo>
                    <a:pt x="599" y="3568"/>
                  </a:lnTo>
                  <a:lnTo>
                    <a:pt x="791" y="3632"/>
                  </a:lnTo>
                  <a:lnTo>
                    <a:pt x="1005" y="3653"/>
                  </a:lnTo>
                  <a:lnTo>
                    <a:pt x="1240" y="3675"/>
                  </a:lnTo>
                  <a:lnTo>
                    <a:pt x="1475" y="3675"/>
                  </a:lnTo>
                  <a:lnTo>
                    <a:pt x="1731" y="3653"/>
                  </a:lnTo>
                  <a:lnTo>
                    <a:pt x="2265" y="3611"/>
                  </a:lnTo>
                  <a:lnTo>
                    <a:pt x="2842" y="3482"/>
                  </a:lnTo>
                  <a:lnTo>
                    <a:pt x="3419" y="3333"/>
                  </a:lnTo>
                  <a:lnTo>
                    <a:pt x="3974" y="3141"/>
                  </a:lnTo>
                  <a:lnTo>
                    <a:pt x="4231" y="3034"/>
                  </a:lnTo>
                  <a:lnTo>
                    <a:pt x="4487" y="2906"/>
                  </a:lnTo>
                  <a:lnTo>
                    <a:pt x="4744" y="2778"/>
                  </a:lnTo>
                  <a:lnTo>
                    <a:pt x="4957" y="2649"/>
                  </a:lnTo>
                  <a:lnTo>
                    <a:pt x="5171" y="2500"/>
                  </a:lnTo>
                  <a:lnTo>
                    <a:pt x="5363" y="2329"/>
                  </a:lnTo>
                  <a:lnTo>
                    <a:pt x="5534" y="2179"/>
                  </a:lnTo>
                  <a:lnTo>
                    <a:pt x="5684" y="2008"/>
                  </a:lnTo>
                  <a:lnTo>
                    <a:pt x="5790" y="1838"/>
                  </a:lnTo>
                  <a:lnTo>
                    <a:pt x="5897" y="1645"/>
                  </a:lnTo>
                  <a:lnTo>
                    <a:pt x="5940" y="1453"/>
                  </a:lnTo>
                  <a:lnTo>
                    <a:pt x="5961" y="1261"/>
                  </a:lnTo>
                  <a:lnTo>
                    <a:pt x="5961" y="1068"/>
                  </a:lnTo>
                  <a:lnTo>
                    <a:pt x="5918" y="876"/>
                  </a:lnTo>
                  <a:lnTo>
                    <a:pt x="5833" y="684"/>
                  </a:lnTo>
                  <a:lnTo>
                    <a:pt x="5705" y="513"/>
                  </a:lnTo>
                  <a:lnTo>
                    <a:pt x="5577" y="363"/>
                  </a:lnTo>
                  <a:lnTo>
                    <a:pt x="5406" y="257"/>
                  </a:lnTo>
                  <a:lnTo>
                    <a:pt x="5235" y="171"/>
                  </a:lnTo>
                  <a:lnTo>
                    <a:pt x="5043" y="86"/>
                  </a:lnTo>
                  <a:lnTo>
                    <a:pt x="4829" y="43"/>
                  </a:lnTo>
                  <a:lnTo>
                    <a:pt x="4594" y="22"/>
                  </a:lnTo>
                  <a:lnTo>
                    <a:pt x="43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538;p74">
              <a:extLst>
                <a:ext uri="{FF2B5EF4-FFF2-40B4-BE49-F238E27FC236}">
                  <a16:creationId xmlns:a16="http://schemas.microsoft.com/office/drawing/2014/main" id="{26F44CED-FD5B-5D0E-3ECA-EFB8E1F07FB2}"/>
                </a:ext>
              </a:extLst>
            </p:cNvPr>
            <p:cNvSpPr/>
            <p:nvPr/>
          </p:nvSpPr>
          <p:spPr>
            <a:xfrm>
              <a:off x="5700075" y="528125"/>
              <a:ext cx="149575" cy="94550"/>
            </a:xfrm>
            <a:custGeom>
              <a:avLst/>
              <a:gdLst/>
              <a:ahLst/>
              <a:cxnLst/>
              <a:rect l="l" t="t" r="r" b="b"/>
              <a:pathLst>
                <a:path w="5983" h="3782" extrusionOk="0">
                  <a:moveTo>
                    <a:pt x="1496" y="0"/>
                  </a:moveTo>
                  <a:lnTo>
                    <a:pt x="1240" y="21"/>
                  </a:lnTo>
                  <a:lnTo>
                    <a:pt x="1026" y="64"/>
                  </a:lnTo>
                  <a:lnTo>
                    <a:pt x="812" y="128"/>
                  </a:lnTo>
                  <a:lnTo>
                    <a:pt x="599" y="192"/>
                  </a:lnTo>
                  <a:lnTo>
                    <a:pt x="428" y="299"/>
                  </a:lnTo>
                  <a:lnTo>
                    <a:pt x="278" y="427"/>
                  </a:lnTo>
                  <a:lnTo>
                    <a:pt x="150" y="577"/>
                  </a:lnTo>
                  <a:lnTo>
                    <a:pt x="43" y="726"/>
                  </a:lnTo>
                  <a:lnTo>
                    <a:pt x="1" y="855"/>
                  </a:lnTo>
                  <a:lnTo>
                    <a:pt x="1" y="1004"/>
                  </a:lnTo>
                  <a:lnTo>
                    <a:pt x="22" y="1154"/>
                  </a:lnTo>
                  <a:lnTo>
                    <a:pt x="65" y="1303"/>
                  </a:lnTo>
                  <a:lnTo>
                    <a:pt x="150" y="1453"/>
                  </a:lnTo>
                  <a:lnTo>
                    <a:pt x="257" y="1624"/>
                  </a:lnTo>
                  <a:lnTo>
                    <a:pt x="407" y="1773"/>
                  </a:lnTo>
                  <a:lnTo>
                    <a:pt x="556" y="1944"/>
                  </a:lnTo>
                  <a:lnTo>
                    <a:pt x="727" y="2115"/>
                  </a:lnTo>
                  <a:lnTo>
                    <a:pt x="919" y="2286"/>
                  </a:lnTo>
                  <a:lnTo>
                    <a:pt x="1368" y="2606"/>
                  </a:lnTo>
                  <a:lnTo>
                    <a:pt x="1859" y="2906"/>
                  </a:lnTo>
                  <a:lnTo>
                    <a:pt x="2372" y="3183"/>
                  </a:lnTo>
                  <a:lnTo>
                    <a:pt x="2906" y="3418"/>
                  </a:lnTo>
                  <a:lnTo>
                    <a:pt x="3184" y="3525"/>
                  </a:lnTo>
                  <a:lnTo>
                    <a:pt x="3462" y="3610"/>
                  </a:lnTo>
                  <a:lnTo>
                    <a:pt x="3718" y="3675"/>
                  </a:lnTo>
                  <a:lnTo>
                    <a:pt x="3996" y="3739"/>
                  </a:lnTo>
                  <a:lnTo>
                    <a:pt x="4252" y="3760"/>
                  </a:lnTo>
                  <a:lnTo>
                    <a:pt x="4487" y="3781"/>
                  </a:lnTo>
                  <a:lnTo>
                    <a:pt x="4722" y="3781"/>
                  </a:lnTo>
                  <a:lnTo>
                    <a:pt x="4936" y="3760"/>
                  </a:lnTo>
                  <a:lnTo>
                    <a:pt x="5149" y="3717"/>
                  </a:lnTo>
                  <a:lnTo>
                    <a:pt x="5341" y="3632"/>
                  </a:lnTo>
                  <a:lnTo>
                    <a:pt x="5512" y="3546"/>
                  </a:lnTo>
                  <a:lnTo>
                    <a:pt x="5662" y="3418"/>
                  </a:lnTo>
                  <a:lnTo>
                    <a:pt x="5790" y="3269"/>
                  </a:lnTo>
                  <a:lnTo>
                    <a:pt x="5897" y="3076"/>
                  </a:lnTo>
                  <a:lnTo>
                    <a:pt x="5961" y="2884"/>
                  </a:lnTo>
                  <a:lnTo>
                    <a:pt x="5982" y="2692"/>
                  </a:lnTo>
                  <a:lnTo>
                    <a:pt x="5982" y="2500"/>
                  </a:lnTo>
                  <a:lnTo>
                    <a:pt x="5940" y="2286"/>
                  </a:lnTo>
                  <a:lnTo>
                    <a:pt x="5876" y="2094"/>
                  </a:lnTo>
                  <a:lnTo>
                    <a:pt x="5769" y="1923"/>
                  </a:lnTo>
                  <a:lnTo>
                    <a:pt x="5662" y="1731"/>
                  </a:lnTo>
                  <a:lnTo>
                    <a:pt x="5512" y="1560"/>
                  </a:lnTo>
                  <a:lnTo>
                    <a:pt x="5320" y="1389"/>
                  </a:lnTo>
                  <a:lnTo>
                    <a:pt x="5128" y="1218"/>
                  </a:lnTo>
                  <a:lnTo>
                    <a:pt x="4936" y="1068"/>
                  </a:lnTo>
                  <a:lnTo>
                    <a:pt x="4701" y="919"/>
                  </a:lnTo>
                  <a:lnTo>
                    <a:pt x="4466" y="769"/>
                  </a:lnTo>
                  <a:lnTo>
                    <a:pt x="4209" y="641"/>
                  </a:lnTo>
                  <a:lnTo>
                    <a:pt x="3953" y="513"/>
                  </a:lnTo>
                  <a:lnTo>
                    <a:pt x="3675" y="406"/>
                  </a:lnTo>
                  <a:lnTo>
                    <a:pt x="3397" y="299"/>
                  </a:lnTo>
                  <a:lnTo>
                    <a:pt x="3120" y="214"/>
                  </a:lnTo>
                  <a:lnTo>
                    <a:pt x="2842" y="150"/>
                  </a:lnTo>
                  <a:lnTo>
                    <a:pt x="2564" y="86"/>
                  </a:lnTo>
                  <a:lnTo>
                    <a:pt x="2287" y="43"/>
                  </a:lnTo>
                  <a:lnTo>
                    <a:pt x="2009" y="21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539;p74">
              <a:extLst>
                <a:ext uri="{FF2B5EF4-FFF2-40B4-BE49-F238E27FC236}">
                  <a16:creationId xmlns:a16="http://schemas.microsoft.com/office/drawing/2014/main" id="{99DDB223-C60F-3F35-2082-9A1856AB4570}"/>
                </a:ext>
              </a:extLst>
            </p:cNvPr>
            <p:cNvSpPr/>
            <p:nvPr/>
          </p:nvSpPr>
          <p:spPr>
            <a:xfrm>
              <a:off x="6488375" y="1443525"/>
              <a:ext cx="194950" cy="475875"/>
            </a:xfrm>
            <a:custGeom>
              <a:avLst/>
              <a:gdLst/>
              <a:ahLst/>
              <a:cxnLst/>
              <a:rect l="l" t="t" r="r" b="b"/>
              <a:pathLst>
                <a:path w="7798" h="19035" extrusionOk="0">
                  <a:moveTo>
                    <a:pt x="2137" y="0"/>
                  </a:moveTo>
                  <a:lnTo>
                    <a:pt x="1816" y="22"/>
                  </a:lnTo>
                  <a:lnTo>
                    <a:pt x="1218" y="107"/>
                  </a:lnTo>
                  <a:lnTo>
                    <a:pt x="727" y="193"/>
                  </a:lnTo>
                  <a:lnTo>
                    <a:pt x="342" y="299"/>
                  </a:lnTo>
                  <a:lnTo>
                    <a:pt x="1" y="385"/>
                  </a:lnTo>
                  <a:lnTo>
                    <a:pt x="834" y="19035"/>
                  </a:lnTo>
                  <a:lnTo>
                    <a:pt x="1133" y="18885"/>
                  </a:lnTo>
                  <a:lnTo>
                    <a:pt x="1475" y="18693"/>
                  </a:lnTo>
                  <a:lnTo>
                    <a:pt x="1923" y="18415"/>
                  </a:lnTo>
                  <a:lnTo>
                    <a:pt x="2457" y="18052"/>
                  </a:lnTo>
                  <a:lnTo>
                    <a:pt x="3034" y="17582"/>
                  </a:lnTo>
                  <a:lnTo>
                    <a:pt x="3355" y="17326"/>
                  </a:lnTo>
                  <a:lnTo>
                    <a:pt x="3675" y="17027"/>
                  </a:lnTo>
                  <a:lnTo>
                    <a:pt x="3995" y="16706"/>
                  </a:lnTo>
                  <a:lnTo>
                    <a:pt x="4316" y="16364"/>
                  </a:lnTo>
                  <a:lnTo>
                    <a:pt x="4636" y="15980"/>
                  </a:lnTo>
                  <a:lnTo>
                    <a:pt x="4978" y="15595"/>
                  </a:lnTo>
                  <a:lnTo>
                    <a:pt x="5277" y="15168"/>
                  </a:lnTo>
                  <a:lnTo>
                    <a:pt x="5598" y="14698"/>
                  </a:lnTo>
                  <a:lnTo>
                    <a:pt x="5897" y="14207"/>
                  </a:lnTo>
                  <a:lnTo>
                    <a:pt x="6174" y="13694"/>
                  </a:lnTo>
                  <a:lnTo>
                    <a:pt x="6452" y="13160"/>
                  </a:lnTo>
                  <a:lnTo>
                    <a:pt x="6709" y="12583"/>
                  </a:lnTo>
                  <a:lnTo>
                    <a:pt x="6943" y="11964"/>
                  </a:lnTo>
                  <a:lnTo>
                    <a:pt x="7157" y="11323"/>
                  </a:lnTo>
                  <a:lnTo>
                    <a:pt x="7349" y="10661"/>
                  </a:lnTo>
                  <a:lnTo>
                    <a:pt x="7499" y="9956"/>
                  </a:lnTo>
                  <a:lnTo>
                    <a:pt x="7627" y="9208"/>
                  </a:lnTo>
                  <a:lnTo>
                    <a:pt x="7713" y="8439"/>
                  </a:lnTo>
                  <a:lnTo>
                    <a:pt x="7777" y="7627"/>
                  </a:lnTo>
                  <a:lnTo>
                    <a:pt x="7798" y="6794"/>
                  </a:lnTo>
                  <a:lnTo>
                    <a:pt x="7777" y="5961"/>
                  </a:lnTo>
                  <a:lnTo>
                    <a:pt x="7713" y="5213"/>
                  </a:lnTo>
                  <a:lnTo>
                    <a:pt x="7606" y="4508"/>
                  </a:lnTo>
                  <a:lnTo>
                    <a:pt x="7456" y="3888"/>
                  </a:lnTo>
                  <a:lnTo>
                    <a:pt x="7285" y="3312"/>
                  </a:lnTo>
                  <a:lnTo>
                    <a:pt x="7072" y="2799"/>
                  </a:lnTo>
                  <a:lnTo>
                    <a:pt x="6837" y="2329"/>
                  </a:lnTo>
                  <a:lnTo>
                    <a:pt x="6580" y="1923"/>
                  </a:lnTo>
                  <a:lnTo>
                    <a:pt x="6303" y="1560"/>
                  </a:lnTo>
                  <a:lnTo>
                    <a:pt x="5982" y="1239"/>
                  </a:lnTo>
                  <a:lnTo>
                    <a:pt x="5662" y="962"/>
                  </a:lnTo>
                  <a:lnTo>
                    <a:pt x="5341" y="727"/>
                  </a:lnTo>
                  <a:lnTo>
                    <a:pt x="4978" y="534"/>
                  </a:lnTo>
                  <a:lnTo>
                    <a:pt x="4636" y="385"/>
                  </a:lnTo>
                  <a:lnTo>
                    <a:pt x="4273" y="257"/>
                  </a:lnTo>
                  <a:lnTo>
                    <a:pt x="3910" y="150"/>
                  </a:lnTo>
                  <a:lnTo>
                    <a:pt x="3547" y="86"/>
                  </a:lnTo>
                  <a:lnTo>
                    <a:pt x="3184" y="22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8609;p74">
            <a:extLst>
              <a:ext uri="{FF2B5EF4-FFF2-40B4-BE49-F238E27FC236}">
                <a16:creationId xmlns:a16="http://schemas.microsoft.com/office/drawing/2014/main" id="{C4576E12-CC4F-6DB2-0747-5615C5BFB2B5}"/>
              </a:ext>
            </a:extLst>
          </p:cNvPr>
          <p:cNvGrpSpPr/>
          <p:nvPr/>
        </p:nvGrpSpPr>
        <p:grpSpPr>
          <a:xfrm>
            <a:off x="3822120" y="3598070"/>
            <a:ext cx="1377834" cy="1310217"/>
            <a:chOff x="10307020" y="2631058"/>
            <a:chExt cx="3353209" cy="3188651"/>
          </a:xfrm>
        </p:grpSpPr>
        <p:grpSp>
          <p:nvGrpSpPr>
            <p:cNvPr id="60" name="Google Shape;8610;p74">
              <a:extLst>
                <a:ext uri="{FF2B5EF4-FFF2-40B4-BE49-F238E27FC236}">
                  <a16:creationId xmlns:a16="http://schemas.microsoft.com/office/drawing/2014/main" id="{DE3D794E-D832-DA3A-8255-11A7AACDD606}"/>
                </a:ext>
              </a:extLst>
            </p:cNvPr>
            <p:cNvGrpSpPr/>
            <p:nvPr/>
          </p:nvGrpSpPr>
          <p:grpSpPr>
            <a:xfrm>
              <a:off x="10307020" y="2768180"/>
              <a:ext cx="3353209" cy="3051530"/>
              <a:chOff x="3586946" y="1933273"/>
              <a:chExt cx="1907400" cy="1735599"/>
            </a:xfrm>
          </p:grpSpPr>
          <p:sp>
            <p:nvSpPr>
              <p:cNvPr id="79" name="Google Shape;8611;p74">
                <a:extLst>
                  <a:ext uri="{FF2B5EF4-FFF2-40B4-BE49-F238E27FC236}">
                    <a16:creationId xmlns:a16="http://schemas.microsoft.com/office/drawing/2014/main" id="{1D9A7239-5ADF-ADB9-5847-B532D0B6A7E6}"/>
                  </a:ext>
                </a:extLst>
              </p:cNvPr>
              <p:cNvSpPr/>
              <p:nvPr/>
            </p:nvSpPr>
            <p:spPr>
              <a:xfrm>
                <a:off x="3586946" y="3460166"/>
                <a:ext cx="1907400" cy="207300"/>
              </a:xfrm>
              <a:prstGeom prst="ellipse">
                <a:avLst/>
              </a:prstGeom>
              <a:solidFill>
                <a:srgbClr val="002D38">
                  <a:alpha val="122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0" name="Google Shape;8612;p74">
                <a:extLst>
                  <a:ext uri="{FF2B5EF4-FFF2-40B4-BE49-F238E27FC236}">
                    <a16:creationId xmlns:a16="http://schemas.microsoft.com/office/drawing/2014/main" id="{5FACCA67-7482-D4FA-76A8-B537A7D7FB31}"/>
                  </a:ext>
                </a:extLst>
              </p:cNvPr>
              <p:cNvGrpSpPr/>
              <p:nvPr/>
            </p:nvGrpSpPr>
            <p:grpSpPr>
              <a:xfrm>
                <a:off x="3599108" y="1933273"/>
                <a:ext cx="1883075" cy="1735599"/>
                <a:chOff x="2985150" y="2575000"/>
                <a:chExt cx="1352298" cy="1246391"/>
              </a:xfrm>
            </p:grpSpPr>
            <p:sp>
              <p:nvSpPr>
                <p:cNvPr id="81" name="Google Shape;8613;p74">
                  <a:extLst>
                    <a:ext uri="{FF2B5EF4-FFF2-40B4-BE49-F238E27FC236}">
                      <a16:creationId xmlns:a16="http://schemas.microsoft.com/office/drawing/2014/main" id="{801C4ABC-2876-E838-3CF6-251DF6FA1941}"/>
                    </a:ext>
                  </a:extLst>
                </p:cNvPr>
                <p:cNvSpPr/>
                <p:nvPr/>
              </p:nvSpPr>
              <p:spPr>
                <a:xfrm>
                  <a:off x="2985719" y="3225512"/>
                  <a:ext cx="483582" cy="504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9" h="16848" extrusionOk="0">
                      <a:moveTo>
                        <a:pt x="4237" y="1"/>
                      </a:moveTo>
                      <a:lnTo>
                        <a:pt x="3965" y="40"/>
                      </a:lnTo>
                      <a:lnTo>
                        <a:pt x="3693" y="78"/>
                      </a:lnTo>
                      <a:lnTo>
                        <a:pt x="3421" y="137"/>
                      </a:lnTo>
                      <a:lnTo>
                        <a:pt x="3149" y="214"/>
                      </a:lnTo>
                      <a:lnTo>
                        <a:pt x="2896" y="331"/>
                      </a:lnTo>
                      <a:lnTo>
                        <a:pt x="2663" y="467"/>
                      </a:lnTo>
                      <a:lnTo>
                        <a:pt x="2410" y="622"/>
                      </a:lnTo>
                      <a:lnTo>
                        <a:pt x="2196" y="797"/>
                      </a:lnTo>
                      <a:lnTo>
                        <a:pt x="1963" y="1011"/>
                      </a:lnTo>
                      <a:lnTo>
                        <a:pt x="1769" y="1264"/>
                      </a:lnTo>
                      <a:lnTo>
                        <a:pt x="1575" y="1536"/>
                      </a:lnTo>
                      <a:lnTo>
                        <a:pt x="1400" y="1847"/>
                      </a:lnTo>
                      <a:lnTo>
                        <a:pt x="1244" y="2196"/>
                      </a:lnTo>
                      <a:lnTo>
                        <a:pt x="1108" y="2566"/>
                      </a:lnTo>
                      <a:lnTo>
                        <a:pt x="992" y="2974"/>
                      </a:lnTo>
                      <a:lnTo>
                        <a:pt x="895" y="3440"/>
                      </a:lnTo>
                      <a:lnTo>
                        <a:pt x="817" y="3926"/>
                      </a:lnTo>
                      <a:lnTo>
                        <a:pt x="661" y="4975"/>
                      </a:lnTo>
                      <a:lnTo>
                        <a:pt x="506" y="6024"/>
                      </a:lnTo>
                      <a:lnTo>
                        <a:pt x="331" y="7074"/>
                      </a:lnTo>
                      <a:lnTo>
                        <a:pt x="195" y="8143"/>
                      </a:lnTo>
                      <a:lnTo>
                        <a:pt x="78" y="9172"/>
                      </a:lnTo>
                      <a:lnTo>
                        <a:pt x="40" y="9697"/>
                      </a:lnTo>
                      <a:lnTo>
                        <a:pt x="1" y="10202"/>
                      </a:lnTo>
                      <a:lnTo>
                        <a:pt x="1" y="10688"/>
                      </a:lnTo>
                      <a:lnTo>
                        <a:pt x="20" y="11174"/>
                      </a:lnTo>
                      <a:lnTo>
                        <a:pt x="59" y="11660"/>
                      </a:lnTo>
                      <a:lnTo>
                        <a:pt x="117" y="12126"/>
                      </a:lnTo>
                      <a:lnTo>
                        <a:pt x="195" y="12573"/>
                      </a:lnTo>
                      <a:lnTo>
                        <a:pt x="331" y="13000"/>
                      </a:lnTo>
                      <a:lnTo>
                        <a:pt x="467" y="13428"/>
                      </a:lnTo>
                      <a:lnTo>
                        <a:pt x="661" y="13817"/>
                      </a:lnTo>
                      <a:lnTo>
                        <a:pt x="875" y="14205"/>
                      </a:lnTo>
                      <a:lnTo>
                        <a:pt x="1128" y="14555"/>
                      </a:lnTo>
                      <a:lnTo>
                        <a:pt x="1419" y="14905"/>
                      </a:lnTo>
                      <a:lnTo>
                        <a:pt x="1594" y="15060"/>
                      </a:lnTo>
                      <a:lnTo>
                        <a:pt x="1769" y="15216"/>
                      </a:lnTo>
                      <a:lnTo>
                        <a:pt x="1944" y="15371"/>
                      </a:lnTo>
                      <a:lnTo>
                        <a:pt x="2158" y="15507"/>
                      </a:lnTo>
                      <a:lnTo>
                        <a:pt x="2352" y="15643"/>
                      </a:lnTo>
                      <a:lnTo>
                        <a:pt x="2585" y="15779"/>
                      </a:lnTo>
                      <a:lnTo>
                        <a:pt x="2818" y="15896"/>
                      </a:lnTo>
                      <a:lnTo>
                        <a:pt x="3051" y="16012"/>
                      </a:lnTo>
                      <a:lnTo>
                        <a:pt x="3595" y="16226"/>
                      </a:lnTo>
                      <a:lnTo>
                        <a:pt x="4178" y="16420"/>
                      </a:lnTo>
                      <a:lnTo>
                        <a:pt x="4820" y="16576"/>
                      </a:lnTo>
                      <a:lnTo>
                        <a:pt x="5519" y="16692"/>
                      </a:lnTo>
                      <a:lnTo>
                        <a:pt x="6277" y="16770"/>
                      </a:lnTo>
                      <a:lnTo>
                        <a:pt x="7074" y="16828"/>
                      </a:lnTo>
                      <a:lnTo>
                        <a:pt x="7832" y="16848"/>
                      </a:lnTo>
                      <a:lnTo>
                        <a:pt x="8551" y="16828"/>
                      </a:lnTo>
                      <a:lnTo>
                        <a:pt x="9270" y="16790"/>
                      </a:lnTo>
                      <a:lnTo>
                        <a:pt x="9930" y="16712"/>
                      </a:lnTo>
                      <a:lnTo>
                        <a:pt x="10591" y="16595"/>
                      </a:lnTo>
                      <a:lnTo>
                        <a:pt x="11193" y="16440"/>
                      </a:lnTo>
                      <a:lnTo>
                        <a:pt x="11796" y="16265"/>
                      </a:lnTo>
                      <a:lnTo>
                        <a:pt x="12340" y="16071"/>
                      </a:lnTo>
                      <a:lnTo>
                        <a:pt x="12864" y="15837"/>
                      </a:lnTo>
                      <a:lnTo>
                        <a:pt x="13350" y="15585"/>
                      </a:lnTo>
                      <a:lnTo>
                        <a:pt x="13797" y="15293"/>
                      </a:lnTo>
                      <a:lnTo>
                        <a:pt x="14225" y="14982"/>
                      </a:lnTo>
                      <a:lnTo>
                        <a:pt x="14594" y="14652"/>
                      </a:lnTo>
                      <a:lnTo>
                        <a:pt x="14944" y="14283"/>
                      </a:lnTo>
                      <a:lnTo>
                        <a:pt x="15235" y="13914"/>
                      </a:lnTo>
                      <a:lnTo>
                        <a:pt x="15507" y="13506"/>
                      </a:lnTo>
                      <a:lnTo>
                        <a:pt x="15624" y="13292"/>
                      </a:lnTo>
                      <a:lnTo>
                        <a:pt x="15721" y="13078"/>
                      </a:lnTo>
                      <a:lnTo>
                        <a:pt x="15818" y="12864"/>
                      </a:lnTo>
                      <a:lnTo>
                        <a:pt x="15896" y="12631"/>
                      </a:lnTo>
                      <a:lnTo>
                        <a:pt x="15973" y="12417"/>
                      </a:lnTo>
                      <a:lnTo>
                        <a:pt x="16032" y="12184"/>
                      </a:lnTo>
                      <a:lnTo>
                        <a:pt x="16071" y="11932"/>
                      </a:lnTo>
                      <a:lnTo>
                        <a:pt x="16109" y="11698"/>
                      </a:lnTo>
                      <a:lnTo>
                        <a:pt x="16129" y="11446"/>
                      </a:lnTo>
                      <a:lnTo>
                        <a:pt x="16148" y="11193"/>
                      </a:lnTo>
                      <a:lnTo>
                        <a:pt x="16148" y="10941"/>
                      </a:lnTo>
                      <a:lnTo>
                        <a:pt x="16148" y="10688"/>
                      </a:lnTo>
                      <a:lnTo>
                        <a:pt x="16129" y="10416"/>
                      </a:lnTo>
                      <a:lnTo>
                        <a:pt x="16090" y="10144"/>
                      </a:lnTo>
                      <a:lnTo>
                        <a:pt x="15993" y="9600"/>
                      </a:lnTo>
                      <a:lnTo>
                        <a:pt x="15837" y="9056"/>
                      </a:lnTo>
                      <a:lnTo>
                        <a:pt x="15624" y="8473"/>
                      </a:lnTo>
                      <a:lnTo>
                        <a:pt x="15371" y="7890"/>
                      </a:lnTo>
                      <a:lnTo>
                        <a:pt x="15060" y="7288"/>
                      </a:lnTo>
                      <a:lnTo>
                        <a:pt x="14691" y="6685"/>
                      </a:lnTo>
                      <a:lnTo>
                        <a:pt x="14263" y="6083"/>
                      </a:lnTo>
                      <a:lnTo>
                        <a:pt x="13797" y="5461"/>
                      </a:lnTo>
                      <a:lnTo>
                        <a:pt x="13680" y="5558"/>
                      </a:lnTo>
                      <a:lnTo>
                        <a:pt x="13311" y="5869"/>
                      </a:lnTo>
                      <a:lnTo>
                        <a:pt x="12787" y="6277"/>
                      </a:lnTo>
                      <a:lnTo>
                        <a:pt x="12476" y="6491"/>
                      </a:lnTo>
                      <a:lnTo>
                        <a:pt x="12126" y="6705"/>
                      </a:lnTo>
                      <a:lnTo>
                        <a:pt x="11776" y="6899"/>
                      </a:lnTo>
                      <a:lnTo>
                        <a:pt x="11407" y="7093"/>
                      </a:lnTo>
                      <a:lnTo>
                        <a:pt x="11038" y="7229"/>
                      </a:lnTo>
                      <a:lnTo>
                        <a:pt x="10669" y="7346"/>
                      </a:lnTo>
                      <a:lnTo>
                        <a:pt x="10474" y="7365"/>
                      </a:lnTo>
                      <a:lnTo>
                        <a:pt x="10299" y="7385"/>
                      </a:lnTo>
                      <a:lnTo>
                        <a:pt x="10124" y="7385"/>
                      </a:lnTo>
                      <a:lnTo>
                        <a:pt x="9950" y="7365"/>
                      </a:lnTo>
                      <a:lnTo>
                        <a:pt x="9794" y="7346"/>
                      </a:lnTo>
                      <a:lnTo>
                        <a:pt x="9639" y="7288"/>
                      </a:lnTo>
                      <a:lnTo>
                        <a:pt x="9483" y="7210"/>
                      </a:lnTo>
                      <a:lnTo>
                        <a:pt x="9347" y="7113"/>
                      </a:lnTo>
                      <a:lnTo>
                        <a:pt x="9211" y="6996"/>
                      </a:lnTo>
                      <a:lnTo>
                        <a:pt x="9095" y="6841"/>
                      </a:lnTo>
                      <a:lnTo>
                        <a:pt x="8997" y="6666"/>
                      </a:lnTo>
                      <a:lnTo>
                        <a:pt x="8900" y="6471"/>
                      </a:lnTo>
                      <a:lnTo>
                        <a:pt x="8803" y="6238"/>
                      </a:lnTo>
                      <a:lnTo>
                        <a:pt x="8725" y="6005"/>
                      </a:lnTo>
                      <a:lnTo>
                        <a:pt x="8667" y="5772"/>
                      </a:lnTo>
                      <a:lnTo>
                        <a:pt x="8609" y="5558"/>
                      </a:lnTo>
                      <a:lnTo>
                        <a:pt x="8531" y="5111"/>
                      </a:lnTo>
                      <a:lnTo>
                        <a:pt x="8512" y="4684"/>
                      </a:lnTo>
                      <a:lnTo>
                        <a:pt x="8492" y="4276"/>
                      </a:lnTo>
                      <a:lnTo>
                        <a:pt x="8512" y="3887"/>
                      </a:lnTo>
                      <a:lnTo>
                        <a:pt x="8570" y="3168"/>
                      </a:lnTo>
                      <a:lnTo>
                        <a:pt x="8589" y="2838"/>
                      </a:lnTo>
                      <a:lnTo>
                        <a:pt x="8589" y="2507"/>
                      </a:lnTo>
                      <a:lnTo>
                        <a:pt x="8570" y="2216"/>
                      </a:lnTo>
                      <a:lnTo>
                        <a:pt x="8531" y="1924"/>
                      </a:lnTo>
                      <a:lnTo>
                        <a:pt x="8492" y="1788"/>
                      </a:lnTo>
                      <a:lnTo>
                        <a:pt x="8434" y="1672"/>
                      </a:lnTo>
                      <a:lnTo>
                        <a:pt x="8376" y="1536"/>
                      </a:lnTo>
                      <a:lnTo>
                        <a:pt x="8298" y="1419"/>
                      </a:lnTo>
                      <a:lnTo>
                        <a:pt x="8201" y="1303"/>
                      </a:lnTo>
                      <a:lnTo>
                        <a:pt x="8084" y="1205"/>
                      </a:lnTo>
                      <a:lnTo>
                        <a:pt x="7968" y="1108"/>
                      </a:lnTo>
                      <a:lnTo>
                        <a:pt x="7812" y="1011"/>
                      </a:lnTo>
                      <a:lnTo>
                        <a:pt x="7462" y="817"/>
                      </a:lnTo>
                      <a:lnTo>
                        <a:pt x="7074" y="603"/>
                      </a:lnTo>
                      <a:lnTo>
                        <a:pt x="6607" y="428"/>
                      </a:lnTo>
                      <a:lnTo>
                        <a:pt x="6122" y="253"/>
                      </a:lnTo>
                      <a:lnTo>
                        <a:pt x="5597" y="137"/>
                      </a:lnTo>
                      <a:lnTo>
                        <a:pt x="5325" y="78"/>
                      </a:lnTo>
                      <a:lnTo>
                        <a:pt x="5053" y="40"/>
                      </a:lnTo>
                      <a:lnTo>
                        <a:pt x="4781" y="20"/>
                      </a:lnTo>
                      <a:lnTo>
                        <a:pt x="450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614;p74">
                  <a:extLst>
                    <a:ext uri="{FF2B5EF4-FFF2-40B4-BE49-F238E27FC236}">
                      <a16:creationId xmlns:a16="http://schemas.microsoft.com/office/drawing/2014/main" id="{30FD4844-DCA5-214D-EA57-9B29B84DD9E0}"/>
                    </a:ext>
                  </a:extLst>
                </p:cNvPr>
                <p:cNvSpPr/>
                <p:nvPr/>
              </p:nvSpPr>
              <p:spPr>
                <a:xfrm>
                  <a:off x="2985719" y="3225512"/>
                  <a:ext cx="483582" cy="504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9" h="16848" fill="none" extrusionOk="0">
                      <a:moveTo>
                        <a:pt x="13797" y="5461"/>
                      </a:moveTo>
                      <a:lnTo>
                        <a:pt x="13797" y="5461"/>
                      </a:lnTo>
                      <a:lnTo>
                        <a:pt x="13680" y="5558"/>
                      </a:lnTo>
                      <a:lnTo>
                        <a:pt x="13680" y="5558"/>
                      </a:lnTo>
                      <a:lnTo>
                        <a:pt x="13311" y="5869"/>
                      </a:lnTo>
                      <a:lnTo>
                        <a:pt x="12787" y="6277"/>
                      </a:lnTo>
                      <a:lnTo>
                        <a:pt x="12476" y="6491"/>
                      </a:lnTo>
                      <a:lnTo>
                        <a:pt x="12126" y="6705"/>
                      </a:lnTo>
                      <a:lnTo>
                        <a:pt x="11776" y="6899"/>
                      </a:lnTo>
                      <a:lnTo>
                        <a:pt x="11407" y="7093"/>
                      </a:lnTo>
                      <a:lnTo>
                        <a:pt x="11038" y="7229"/>
                      </a:lnTo>
                      <a:lnTo>
                        <a:pt x="10669" y="7346"/>
                      </a:lnTo>
                      <a:lnTo>
                        <a:pt x="10474" y="7365"/>
                      </a:lnTo>
                      <a:lnTo>
                        <a:pt x="10299" y="7385"/>
                      </a:lnTo>
                      <a:lnTo>
                        <a:pt x="10124" y="7385"/>
                      </a:lnTo>
                      <a:lnTo>
                        <a:pt x="9950" y="7365"/>
                      </a:lnTo>
                      <a:lnTo>
                        <a:pt x="9794" y="7346"/>
                      </a:lnTo>
                      <a:lnTo>
                        <a:pt x="9639" y="7288"/>
                      </a:lnTo>
                      <a:lnTo>
                        <a:pt x="9483" y="7210"/>
                      </a:lnTo>
                      <a:lnTo>
                        <a:pt x="9347" y="7113"/>
                      </a:lnTo>
                      <a:lnTo>
                        <a:pt x="9211" y="6996"/>
                      </a:lnTo>
                      <a:lnTo>
                        <a:pt x="9095" y="6841"/>
                      </a:lnTo>
                      <a:lnTo>
                        <a:pt x="8997" y="6666"/>
                      </a:lnTo>
                      <a:lnTo>
                        <a:pt x="8900" y="6471"/>
                      </a:lnTo>
                      <a:lnTo>
                        <a:pt x="8900" y="6471"/>
                      </a:lnTo>
                      <a:lnTo>
                        <a:pt x="8803" y="6238"/>
                      </a:lnTo>
                      <a:lnTo>
                        <a:pt x="8725" y="6005"/>
                      </a:lnTo>
                      <a:lnTo>
                        <a:pt x="8667" y="5772"/>
                      </a:lnTo>
                      <a:lnTo>
                        <a:pt x="8609" y="5558"/>
                      </a:lnTo>
                      <a:lnTo>
                        <a:pt x="8531" y="5111"/>
                      </a:lnTo>
                      <a:lnTo>
                        <a:pt x="8512" y="4684"/>
                      </a:lnTo>
                      <a:lnTo>
                        <a:pt x="8492" y="4276"/>
                      </a:lnTo>
                      <a:lnTo>
                        <a:pt x="8512" y="3887"/>
                      </a:lnTo>
                      <a:lnTo>
                        <a:pt x="8570" y="3168"/>
                      </a:lnTo>
                      <a:lnTo>
                        <a:pt x="8589" y="2838"/>
                      </a:lnTo>
                      <a:lnTo>
                        <a:pt x="8589" y="2507"/>
                      </a:lnTo>
                      <a:lnTo>
                        <a:pt x="8570" y="2216"/>
                      </a:lnTo>
                      <a:lnTo>
                        <a:pt x="8531" y="1924"/>
                      </a:lnTo>
                      <a:lnTo>
                        <a:pt x="8492" y="1788"/>
                      </a:lnTo>
                      <a:lnTo>
                        <a:pt x="8434" y="1672"/>
                      </a:lnTo>
                      <a:lnTo>
                        <a:pt x="8376" y="1536"/>
                      </a:lnTo>
                      <a:lnTo>
                        <a:pt x="8298" y="1419"/>
                      </a:lnTo>
                      <a:lnTo>
                        <a:pt x="8201" y="1303"/>
                      </a:lnTo>
                      <a:lnTo>
                        <a:pt x="8084" y="1205"/>
                      </a:lnTo>
                      <a:lnTo>
                        <a:pt x="7968" y="1108"/>
                      </a:lnTo>
                      <a:lnTo>
                        <a:pt x="7812" y="1011"/>
                      </a:lnTo>
                      <a:lnTo>
                        <a:pt x="7812" y="1011"/>
                      </a:lnTo>
                      <a:lnTo>
                        <a:pt x="7462" y="817"/>
                      </a:lnTo>
                      <a:lnTo>
                        <a:pt x="7074" y="603"/>
                      </a:lnTo>
                      <a:lnTo>
                        <a:pt x="6607" y="428"/>
                      </a:lnTo>
                      <a:lnTo>
                        <a:pt x="6122" y="253"/>
                      </a:lnTo>
                      <a:lnTo>
                        <a:pt x="5597" y="137"/>
                      </a:lnTo>
                      <a:lnTo>
                        <a:pt x="5325" y="78"/>
                      </a:lnTo>
                      <a:lnTo>
                        <a:pt x="5053" y="40"/>
                      </a:lnTo>
                      <a:lnTo>
                        <a:pt x="4781" y="20"/>
                      </a:lnTo>
                      <a:lnTo>
                        <a:pt x="4509" y="1"/>
                      </a:lnTo>
                      <a:lnTo>
                        <a:pt x="4237" y="1"/>
                      </a:lnTo>
                      <a:lnTo>
                        <a:pt x="3965" y="40"/>
                      </a:lnTo>
                      <a:lnTo>
                        <a:pt x="3693" y="78"/>
                      </a:lnTo>
                      <a:lnTo>
                        <a:pt x="3421" y="137"/>
                      </a:lnTo>
                      <a:lnTo>
                        <a:pt x="3149" y="214"/>
                      </a:lnTo>
                      <a:lnTo>
                        <a:pt x="2896" y="331"/>
                      </a:lnTo>
                      <a:lnTo>
                        <a:pt x="2663" y="467"/>
                      </a:lnTo>
                      <a:lnTo>
                        <a:pt x="2410" y="622"/>
                      </a:lnTo>
                      <a:lnTo>
                        <a:pt x="2196" y="797"/>
                      </a:lnTo>
                      <a:lnTo>
                        <a:pt x="1963" y="1011"/>
                      </a:lnTo>
                      <a:lnTo>
                        <a:pt x="1769" y="1264"/>
                      </a:lnTo>
                      <a:lnTo>
                        <a:pt x="1575" y="1536"/>
                      </a:lnTo>
                      <a:lnTo>
                        <a:pt x="1400" y="1847"/>
                      </a:lnTo>
                      <a:lnTo>
                        <a:pt x="1244" y="2196"/>
                      </a:lnTo>
                      <a:lnTo>
                        <a:pt x="1108" y="2566"/>
                      </a:lnTo>
                      <a:lnTo>
                        <a:pt x="992" y="2974"/>
                      </a:lnTo>
                      <a:lnTo>
                        <a:pt x="895" y="3440"/>
                      </a:lnTo>
                      <a:lnTo>
                        <a:pt x="817" y="3926"/>
                      </a:lnTo>
                      <a:lnTo>
                        <a:pt x="817" y="3926"/>
                      </a:lnTo>
                      <a:lnTo>
                        <a:pt x="661" y="4975"/>
                      </a:lnTo>
                      <a:lnTo>
                        <a:pt x="506" y="6024"/>
                      </a:lnTo>
                      <a:lnTo>
                        <a:pt x="331" y="7074"/>
                      </a:lnTo>
                      <a:lnTo>
                        <a:pt x="195" y="8143"/>
                      </a:lnTo>
                      <a:lnTo>
                        <a:pt x="78" y="9172"/>
                      </a:lnTo>
                      <a:lnTo>
                        <a:pt x="40" y="9697"/>
                      </a:lnTo>
                      <a:lnTo>
                        <a:pt x="1" y="10202"/>
                      </a:lnTo>
                      <a:lnTo>
                        <a:pt x="1" y="10688"/>
                      </a:lnTo>
                      <a:lnTo>
                        <a:pt x="20" y="11174"/>
                      </a:lnTo>
                      <a:lnTo>
                        <a:pt x="59" y="11660"/>
                      </a:lnTo>
                      <a:lnTo>
                        <a:pt x="117" y="12126"/>
                      </a:lnTo>
                      <a:lnTo>
                        <a:pt x="195" y="12573"/>
                      </a:lnTo>
                      <a:lnTo>
                        <a:pt x="331" y="13000"/>
                      </a:lnTo>
                      <a:lnTo>
                        <a:pt x="467" y="13428"/>
                      </a:lnTo>
                      <a:lnTo>
                        <a:pt x="661" y="13817"/>
                      </a:lnTo>
                      <a:lnTo>
                        <a:pt x="875" y="14205"/>
                      </a:lnTo>
                      <a:lnTo>
                        <a:pt x="1128" y="14555"/>
                      </a:lnTo>
                      <a:lnTo>
                        <a:pt x="1419" y="14905"/>
                      </a:lnTo>
                      <a:lnTo>
                        <a:pt x="1594" y="15060"/>
                      </a:lnTo>
                      <a:lnTo>
                        <a:pt x="1769" y="15216"/>
                      </a:lnTo>
                      <a:lnTo>
                        <a:pt x="1944" y="15371"/>
                      </a:lnTo>
                      <a:lnTo>
                        <a:pt x="2158" y="15507"/>
                      </a:lnTo>
                      <a:lnTo>
                        <a:pt x="2352" y="15643"/>
                      </a:lnTo>
                      <a:lnTo>
                        <a:pt x="2585" y="15779"/>
                      </a:lnTo>
                      <a:lnTo>
                        <a:pt x="2818" y="15896"/>
                      </a:lnTo>
                      <a:lnTo>
                        <a:pt x="3051" y="16012"/>
                      </a:lnTo>
                      <a:lnTo>
                        <a:pt x="3595" y="16226"/>
                      </a:lnTo>
                      <a:lnTo>
                        <a:pt x="4178" y="16420"/>
                      </a:lnTo>
                      <a:lnTo>
                        <a:pt x="4820" y="16576"/>
                      </a:lnTo>
                      <a:lnTo>
                        <a:pt x="5519" y="16692"/>
                      </a:lnTo>
                      <a:lnTo>
                        <a:pt x="6277" y="16770"/>
                      </a:lnTo>
                      <a:lnTo>
                        <a:pt x="6277" y="16770"/>
                      </a:lnTo>
                      <a:lnTo>
                        <a:pt x="7074" y="16828"/>
                      </a:lnTo>
                      <a:lnTo>
                        <a:pt x="7832" y="16848"/>
                      </a:lnTo>
                      <a:lnTo>
                        <a:pt x="8551" y="16828"/>
                      </a:lnTo>
                      <a:lnTo>
                        <a:pt x="9270" y="16790"/>
                      </a:lnTo>
                      <a:lnTo>
                        <a:pt x="9930" y="16712"/>
                      </a:lnTo>
                      <a:lnTo>
                        <a:pt x="10591" y="16595"/>
                      </a:lnTo>
                      <a:lnTo>
                        <a:pt x="11193" y="16440"/>
                      </a:lnTo>
                      <a:lnTo>
                        <a:pt x="11796" y="16265"/>
                      </a:lnTo>
                      <a:lnTo>
                        <a:pt x="12340" y="16071"/>
                      </a:lnTo>
                      <a:lnTo>
                        <a:pt x="12864" y="15837"/>
                      </a:lnTo>
                      <a:lnTo>
                        <a:pt x="13350" y="15585"/>
                      </a:lnTo>
                      <a:lnTo>
                        <a:pt x="13797" y="15293"/>
                      </a:lnTo>
                      <a:lnTo>
                        <a:pt x="14225" y="14982"/>
                      </a:lnTo>
                      <a:lnTo>
                        <a:pt x="14594" y="14652"/>
                      </a:lnTo>
                      <a:lnTo>
                        <a:pt x="14944" y="14283"/>
                      </a:lnTo>
                      <a:lnTo>
                        <a:pt x="15235" y="13914"/>
                      </a:lnTo>
                      <a:lnTo>
                        <a:pt x="15507" y="13506"/>
                      </a:lnTo>
                      <a:lnTo>
                        <a:pt x="15624" y="13292"/>
                      </a:lnTo>
                      <a:lnTo>
                        <a:pt x="15721" y="13078"/>
                      </a:lnTo>
                      <a:lnTo>
                        <a:pt x="15818" y="12864"/>
                      </a:lnTo>
                      <a:lnTo>
                        <a:pt x="15896" y="12631"/>
                      </a:lnTo>
                      <a:lnTo>
                        <a:pt x="15973" y="12417"/>
                      </a:lnTo>
                      <a:lnTo>
                        <a:pt x="16032" y="12184"/>
                      </a:lnTo>
                      <a:lnTo>
                        <a:pt x="16071" y="11932"/>
                      </a:lnTo>
                      <a:lnTo>
                        <a:pt x="16109" y="11698"/>
                      </a:lnTo>
                      <a:lnTo>
                        <a:pt x="16129" y="11446"/>
                      </a:lnTo>
                      <a:lnTo>
                        <a:pt x="16148" y="11193"/>
                      </a:lnTo>
                      <a:lnTo>
                        <a:pt x="16148" y="10941"/>
                      </a:lnTo>
                      <a:lnTo>
                        <a:pt x="16148" y="10688"/>
                      </a:lnTo>
                      <a:lnTo>
                        <a:pt x="16129" y="10416"/>
                      </a:lnTo>
                      <a:lnTo>
                        <a:pt x="16090" y="10144"/>
                      </a:lnTo>
                      <a:lnTo>
                        <a:pt x="15993" y="9600"/>
                      </a:lnTo>
                      <a:lnTo>
                        <a:pt x="15837" y="9056"/>
                      </a:lnTo>
                      <a:lnTo>
                        <a:pt x="15624" y="8473"/>
                      </a:lnTo>
                      <a:lnTo>
                        <a:pt x="15371" y="7890"/>
                      </a:lnTo>
                      <a:lnTo>
                        <a:pt x="15060" y="7288"/>
                      </a:lnTo>
                      <a:lnTo>
                        <a:pt x="14691" y="6685"/>
                      </a:lnTo>
                      <a:lnTo>
                        <a:pt x="14263" y="6083"/>
                      </a:lnTo>
                      <a:lnTo>
                        <a:pt x="13797" y="546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615;p74">
                  <a:extLst>
                    <a:ext uri="{FF2B5EF4-FFF2-40B4-BE49-F238E27FC236}">
                      <a16:creationId xmlns:a16="http://schemas.microsoft.com/office/drawing/2014/main" id="{517C7594-3ABB-A048-C090-88501E22E9D5}"/>
                    </a:ext>
                  </a:extLst>
                </p:cNvPr>
                <p:cNvSpPr/>
                <p:nvPr/>
              </p:nvSpPr>
              <p:spPr>
                <a:xfrm>
                  <a:off x="2985150" y="3225512"/>
                  <a:ext cx="147809" cy="496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6" h="16596" extrusionOk="0">
                      <a:moveTo>
                        <a:pt x="4314" y="1"/>
                      </a:moveTo>
                      <a:lnTo>
                        <a:pt x="4023" y="20"/>
                      </a:lnTo>
                      <a:lnTo>
                        <a:pt x="3731" y="59"/>
                      </a:lnTo>
                      <a:lnTo>
                        <a:pt x="3440" y="137"/>
                      </a:lnTo>
                      <a:lnTo>
                        <a:pt x="3148" y="214"/>
                      </a:lnTo>
                      <a:lnTo>
                        <a:pt x="2876" y="350"/>
                      </a:lnTo>
                      <a:lnTo>
                        <a:pt x="2604" y="486"/>
                      </a:lnTo>
                      <a:lnTo>
                        <a:pt x="2351" y="661"/>
                      </a:lnTo>
                      <a:lnTo>
                        <a:pt x="2118" y="875"/>
                      </a:lnTo>
                      <a:lnTo>
                        <a:pt x="1885" y="1128"/>
                      </a:lnTo>
                      <a:lnTo>
                        <a:pt x="1671" y="1400"/>
                      </a:lnTo>
                      <a:lnTo>
                        <a:pt x="1477" y="1711"/>
                      </a:lnTo>
                      <a:lnTo>
                        <a:pt x="1302" y="2080"/>
                      </a:lnTo>
                      <a:lnTo>
                        <a:pt x="1147" y="2468"/>
                      </a:lnTo>
                      <a:lnTo>
                        <a:pt x="1011" y="2915"/>
                      </a:lnTo>
                      <a:lnTo>
                        <a:pt x="894" y="3401"/>
                      </a:lnTo>
                      <a:lnTo>
                        <a:pt x="816" y="3926"/>
                      </a:lnTo>
                      <a:lnTo>
                        <a:pt x="680" y="4897"/>
                      </a:lnTo>
                      <a:lnTo>
                        <a:pt x="525" y="5908"/>
                      </a:lnTo>
                      <a:lnTo>
                        <a:pt x="369" y="6899"/>
                      </a:lnTo>
                      <a:lnTo>
                        <a:pt x="214" y="7890"/>
                      </a:lnTo>
                      <a:lnTo>
                        <a:pt x="97" y="8881"/>
                      </a:lnTo>
                      <a:lnTo>
                        <a:pt x="59" y="9367"/>
                      </a:lnTo>
                      <a:lnTo>
                        <a:pt x="20" y="9852"/>
                      </a:lnTo>
                      <a:lnTo>
                        <a:pt x="0" y="10319"/>
                      </a:lnTo>
                      <a:lnTo>
                        <a:pt x="0" y="10785"/>
                      </a:lnTo>
                      <a:lnTo>
                        <a:pt x="20" y="11252"/>
                      </a:lnTo>
                      <a:lnTo>
                        <a:pt x="59" y="11698"/>
                      </a:lnTo>
                      <a:lnTo>
                        <a:pt x="117" y="12126"/>
                      </a:lnTo>
                      <a:lnTo>
                        <a:pt x="195" y="12553"/>
                      </a:lnTo>
                      <a:lnTo>
                        <a:pt x="311" y="12962"/>
                      </a:lnTo>
                      <a:lnTo>
                        <a:pt x="447" y="13350"/>
                      </a:lnTo>
                      <a:lnTo>
                        <a:pt x="603" y="13739"/>
                      </a:lnTo>
                      <a:lnTo>
                        <a:pt x="797" y="14108"/>
                      </a:lnTo>
                      <a:lnTo>
                        <a:pt x="1030" y="14438"/>
                      </a:lnTo>
                      <a:lnTo>
                        <a:pt x="1302" y="14769"/>
                      </a:lnTo>
                      <a:lnTo>
                        <a:pt x="1613" y="15080"/>
                      </a:lnTo>
                      <a:lnTo>
                        <a:pt x="1943" y="15371"/>
                      </a:lnTo>
                      <a:lnTo>
                        <a:pt x="2332" y="15624"/>
                      </a:lnTo>
                      <a:lnTo>
                        <a:pt x="2759" y="15876"/>
                      </a:lnTo>
                      <a:lnTo>
                        <a:pt x="3226" y="16090"/>
                      </a:lnTo>
                      <a:lnTo>
                        <a:pt x="3751" y="16284"/>
                      </a:lnTo>
                      <a:lnTo>
                        <a:pt x="4314" y="16459"/>
                      </a:lnTo>
                      <a:lnTo>
                        <a:pt x="4936" y="16595"/>
                      </a:lnTo>
                      <a:lnTo>
                        <a:pt x="4819" y="16323"/>
                      </a:lnTo>
                      <a:lnTo>
                        <a:pt x="4722" y="16051"/>
                      </a:lnTo>
                      <a:lnTo>
                        <a:pt x="4644" y="15779"/>
                      </a:lnTo>
                      <a:lnTo>
                        <a:pt x="4586" y="15507"/>
                      </a:lnTo>
                      <a:lnTo>
                        <a:pt x="4528" y="15235"/>
                      </a:lnTo>
                      <a:lnTo>
                        <a:pt x="4489" y="14944"/>
                      </a:lnTo>
                      <a:lnTo>
                        <a:pt x="4450" y="14380"/>
                      </a:lnTo>
                      <a:lnTo>
                        <a:pt x="4431" y="13817"/>
                      </a:lnTo>
                      <a:lnTo>
                        <a:pt x="4431" y="13253"/>
                      </a:lnTo>
                      <a:lnTo>
                        <a:pt x="4450" y="12670"/>
                      </a:lnTo>
                      <a:lnTo>
                        <a:pt x="4489" y="12087"/>
                      </a:lnTo>
                      <a:lnTo>
                        <a:pt x="4586" y="10610"/>
                      </a:lnTo>
                      <a:lnTo>
                        <a:pt x="4664" y="9114"/>
                      </a:lnTo>
                      <a:lnTo>
                        <a:pt x="4722" y="7618"/>
                      </a:lnTo>
                      <a:lnTo>
                        <a:pt x="4761" y="6141"/>
                      </a:lnTo>
                      <a:lnTo>
                        <a:pt x="4780" y="5364"/>
                      </a:lnTo>
                      <a:lnTo>
                        <a:pt x="4780" y="4606"/>
                      </a:lnTo>
                      <a:lnTo>
                        <a:pt x="4761" y="3848"/>
                      </a:lnTo>
                      <a:lnTo>
                        <a:pt x="4722" y="3090"/>
                      </a:lnTo>
                      <a:lnTo>
                        <a:pt x="4664" y="2371"/>
                      </a:lnTo>
                      <a:lnTo>
                        <a:pt x="4605" y="1905"/>
                      </a:lnTo>
                      <a:lnTo>
                        <a:pt x="4508" y="1303"/>
                      </a:lnTo>
                      <a:lnTo>
                        <a:pt x="4392" y="681"/>
                      </a:lnTo>
                      <a:lnTo>
                        <a:pt x="4333" y="350"/>
                      </a:lnTo>
                      <a:lnTo>
                        <a:pt x="4314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616;p74">
                  <a:extLst>
                    <a:ext uri="{FF2B5EF4-FFF2-40B4-BE49-F238E27FC236}">
                      <a16:creationId xmlns:a16="http://schemas.microsoft.com/office/drawing/2014/main" id="{61B9A1D9-666D-2C9F-2CE6-8A00C7180BE6}"/>
                    </a:ext>
                  </a:extLst>
                </p:cNvPr>
                <p:cNvSpPr/>
                <p:nvPr/>
              </p:nvSpPr>
              <p:spPr>
                <a:xfrm>
                  <a:off x="3853866" y="3225512"/>
                  <a:ext cx="483582" cy="504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9" h="16848" extrusionOk="0">
                      <a:moveTo>
                        <a:pt x="11640" y="1"/>
                      </a:moveTo>
                      <a:lnTo>
                        <a:pt x="11368" y="20"/>
                      </a:lnTo>
                      <a:lnTo>
                        <a:pt x="11096" y="40"/>
                      </a:lnTo>
                      <a:lnTo>
                        <a:pt x="10824" y="78"/>
                      </a:lnTo>
                      <a:lnTo>
                        <a:pt x="10552" y="137"/>
                      </a:lnTo>
                      <a:lnTo>
                        <a:pt x="10027" y="253"/>
                      </a:lnTo>
                      <a:lnTo>
                        <a:pt x="9541" y="428"/>
                      </a:lnTo>
                      <a:lnTo>
                        <a:pt x="9075" y="603"/>
                      </a:lnTo>
                      <a:lnTo>
                        <a:pt x="8686" y="817"/>
                      </a:lnTo>
                      <a:lnTo>
                        <a:pt x="8337" y="1011"/>
                      </a:lnTo>
                      <a:lnTo>
                        <a:pt x="8181" y="1108"/>
                      </a:lnTo>
                      <a:lnTo>
                        <a:pt x="8065" y="1205"/>
                      </a:lnTo>
                      <a:lnTo>
                        <a:pt x="7948" y="1303"/>
                      </a:lnTo>
                      <a:lnTo>
                        <a:pt x="7851" y="1419"/>
                      </a:lnTo>
                      <a:lnTo>
                        <a:pt x="7773" y="1536"/>
                      </a:lnTo>
                      <a:lnTo>
                        <a:pt x="7715" y="1672"/>
                      </a:lnTo>
                      <a:lnTo>
                        <a:pt x="7657" y="1788"/>
                      </a:lnTo>
                      <a:lnTo>
                        <a:pt x="7618" y="1924"/>
                      </a:lnTo>
                      <a:lnTo>
                        <a:pt x="7579" y="2216"/>
                      </a:lnTo>
                      <a:lnTo>
                        <a:pt x="7559" y="2507"/>
                      </a:lnTo>
                      <a:lnTo>
                        <a:pt x="7559" y="2838"/>
                      </a:lnTo>
                      <a:lnTo>
                        <a:pt x="7579" y="3168"/>
                      </a:lnTo>
                      <a:lnTo>
                        <a:pt x="7637" y="3887"/>
                      </a:lnTo>
                      <a:lnTo>
                        <a:pt x="7657" y="4276"/>
                      </a:lnTo>
                      <a:lnTo>
                        <a:pt x="7657" y="4684"/>
                      </a:lnTo>
                      <a:lnTo>
                        <a:pt x="7618" y="5111"/>
                      </a:lnTo>
                      <a:lnTo>
                        <a:pt x="7540" y="5558"/>
                      </a:lnTo>
                      <a:lnTo>
                        <a:pt x="7501" y="5772"/>
                      </a:lnTo>
                      <a:lnTo>
                        <a:pt x="7423" y="6005"/>
                      </a:lnTo>
                      <a:lnTo>
                        <a:pt x="7346" y="6238"/>
                      </a:lnTo>
                      <a:lnTo>
                        <a:pt x="7249" y="6471"/>
                      </a:lnTo>
                      <a:lnTo>
                        <a:pt x="7151" y="6666"/>
                      </a:lnTo>
                      <a:lnTo>
                        <a:pt x="7054" y="6841"/>
                      </a:lnTo>
                      <a:lnTo>
                        <a:pt x="6938" y="6996"/>
                      </a:lnTo>
                      <a:lnTo>
                        <a:pt x="6802" y="7113"/>
                      </a:lnTo>
                      <a:lnTo>
                        <a:pt x="6666" y="7210"/>
                      </a:lnTo>
                      <a:lnTo>
                        <a:pt x="6510" y="7288"/>
                      </a:lnTo>
                      <a:lnTo>
                        <a:pt x="6355" y="7346"/>
                      </a:lnTo>
                      <a:lnTo>
                        <a:pt x="6199" y="7365"/>
                      </a:lnTo>
                      <a:lnTo>
                        <a:pt x="6024" y="7385"/>
                      </a:lnTo>
                      <a:lnTo>
                        <a:pt x="5849" y="7385"/>
                      </a:lnTo>
                      <a:lnTo>
                        <a:pt x="5675" y="7365"/>
                      </a:lnTo>
                      <a:lnTo>
                        <a:pt x="5500" y="7346"/>
                      </a:lnTo>
                      <a:lnTo>
                        <a:pt x="5130" y="7229"/>
                      </a:lnTo>
                      <a:lnTo>
                        <a:pt x="4742" y="7093"/>
                      </a:lnTo>
                      <a:lnTo>
                        <a:pt x="4373" y="6899"/>
                      </a:lnTo>
                      <a:lnTo>
                        <a:pt x="4023" y="6705"/>
                      </a:lnTo>
                      <a:lnTo>
                        <a:pt x="3673" y="6491"/>
                      </a:lnTo>
                      <a:lnTo>
                        <a:pt x="3362" y="6277"/>
                      </a:lnTo>
                      <a:lnTo>
                        <a:pt x="2838" y="5869"/>
                      </a:lnTo>
                      <a:lnTo>
                        <a:pt x="2468" y="5558"/>
                      </a:lnTo>
                      <a:lnTo>
                        <a:pt x="2352" y="5461"/>
                      </a:lnTo>
                      <a:lnTo>
                        <a:pt x="1885" y="6083"/>
                      </a:lnTo>
                      <a:lnTo>
                        <a:pt x="1458" y="6685"/>
                      </a:lnTo>
                      <a:lnTo>
                        <a:pt x="1089" y="7288"/>
                      </a:lnTo>
                      <a:lnTo>
                        <a:pt x="778" y="7890"/>
                      </a:lnTo>
                      <a:lnTo>
                        <a:pt x="525" y="8473"/>
                      </a:lnTo>
                      <a:lnTo>
                        <a:pt x="311" y="9056"/>
                      </a:lnTo>
                      <a:lnTo>
                        <a:pt x="156" y="9600"/>
                      </a:lnTo>
                      <a:lnTo>
                        <a:pt x="59" y="10144"/>
                      </a:lnTo>
                      <a:lnTo>
                        <a:pt x="20" y="10416"/>
                      </a:lnTo>
                      <a:lnTo>
                        <a:pt x="1" y="10688"/>
                      </a:lnTo>
                      <a:lnTo>
                        <a:pt x="1" y="10941"/>
                      </a:lnTo>
                      <a:lnTo>
                        <a:pt x="1" y="11193"/>
                      </a:lnTo>
                      <a:lnTo>
                        <a:pt x="20" y="11446"/>
                      </a:lnTo>
                      <a:lnTo>
                        <a:pt x="39" y="11698"/>
                      </a:lnTo>
                      <a:lnTo>
                        <a:pt x="78" y="11932"/>
                      </a:lnTo>
                      <a:lnTo>
                        <a:pt x="117" y="12184"/>
                      </a:lnTo>
                      <a:lnTo>
                        <a:pt x="175" y="12417"/>
                      </a:lnTo>
                      <a:lnTo>
                        <a:pt x="253" y="12631"/>
                      </a:lnTo>
                      <a:lnTo>
                        <a:pt x="331" y="12864"/>
                      </a:lnTo>
                      <a:lnTo>
                        <a:pt x="428" y="13078"/>
                      </a:lnTo>
                      <a:lnTo>
                        <a:pt x="545" y="13292"/>
                      </a:lnTo>
                      <a:lnTo>
                        <a:pt x="642" y="13506"/>
                      </a:lnTo>
                      <a:lnTo>
                        <a:pt x="914" y="13914"/>
                      </a:lnTo>
                      <a:lnTo>
                        <a:pt x="1205" y="14283"/>
                      </a:lnTo>
                      <a:lnTo>
                        <a:pt x="1555" y="14652"/>
                      </a:lnTo>
                      <a:lnTo>
                        <a:pt x="1924" y="14982"/>
                      </a:lnTo>
                      <a:lnTo>
                        <a:pt x="2352" y="15293"/>
                      </a:lnTo>
                      <a:lnTo>
                        <a:pt x="2799" y="15585"/>
                      </a:lnTo>
                      <a:lnTo>
                        <a:pt x="3284" y="15837"/>
                      </a:lnTo>
                      <a:lnTo>
                        <a:pt x="3809" y="16071"/>
                      </a:lnTo>
                      <a:lnTo>
                        <a:pt x="4353" y="16265"/>
                      </a:lnTo>
                      <a:lnTo>
                        <a:pt x="4956" y="16440"/>
                      </a:lnTo>
                      <a:lnTo>
                        <a:pt x="5558" y="16595"/>
                      </a:lnTo>
                      <a:lnTo>
                        <a:pt x="6219" y="16712"/>
                      </a:lnTo>
                      <a:lnTo>
                        <a:pt x="6899" y="16790"/>
                      </a:lnTo>
                      <a:lnTo>
                        <a:pt x="7598" y="16828"/>
                      </a:lnTo>
                      <a:lnTo>
                        <a:pt x="8317" y="16848"/>
                      </a:lnTo>
                      <a:lnTo>
                        <a:pt x="9075" y="16828"/>
                      </a:lnTo>
                      <a:lnTo>
                        <a:pt x="9872" y="16770"/>
                      </a:lnTo>
                      <a:lnTo>
                        <a:pt x="10630" y="16692"/>
                      </a:lnTo>
                      <a:lnTo>
                        <a:pt x="11329" y="16576"/>
                      </a:lnTo>
                      <a:lnTo>
                        <a:pt x="11970" y="16420"/>
                      </a:lnTo>
                      <a:lnTo>
                        <a:pt x="12553" y="16226"/>
                      </a:lnTo>
                      <a:lnTo>
                        <a:pt x="13097" y="16012"/>
                      </a:lnTo>
                      <a:lnTo>
                        <a:pt x="13331" y="15896"/>
                      </a:lnTo>
                      <a:lnTo>
                        <a:pt x="13564" y="15779"/>
                      </a:lnTo>
                      <a:lnTo>
                        <a:pt x="13797" y="15643"/>
                      </a:lnTo>
                      <a:lnTo>
                        <a:pt x="14011" y="15507"/>
                      </a:lnTo>
                      <a:lnTo>
                        <a:pt x="14205" y="15371"/>
                      </a:lnTo>
                      <a:lnTo>
                        <a:pt x="14380" y="15216"/>
                      </a:lnTo>
                      <a:lnTo>
                        <a:pt x="14555" y="15060"/>
                      </a:lnTo>
                      <a:lnTo>
                        <a:pt x="14730" y="14905"/>
                      </a:lnTo>
                      <a:lnTo>
                        <a:pt x="15021" y="14555"/>
                      </a:lnTo>
                      <a:lnTo>
                        <a:pt x="15274" y="14205"/>
                      </a:lnTo>
                      <a:lnTo>
                        <a:pt x="15487" y="13817"/>
                      </a:lnTo>
                      <a:lnTo>
                        <a:pt x="15682" y="13428"/>
                      </a:lnTo>
                      <a:lnTo>
                        <a:pt x="15837" y="13000"/>
                      </a:lnTo>
                      <a:lnTo>
                        <a:pt x="15954" y="12573"/>
                      </a:lnTo>
                      <a:lnTo>
                        <a:pt x="16032" y="12126"/>
                      </a:lnTo>
                      <a:lnTo>
                        <a:pt x="16090" y="11660"/>
                      </a:lnTo>
                      <a:lnTo>
                        <a:pt x="16129" y="11174"/>
                      </a:lnTo>
                      <a:lnTo>
                        <a:pt x="16148" y="10688"/>
                      </a:lnTo>
                      <a:lnTo>
                        <a:pt x="16148" y="10202"/>
                      </a:lnTo>
                      <a:lnTo>
                        <a:pt x="16109" y="9697"/>
                      </a:lnTo>
                      <a:lnTo>
                        <a:pt x="16070" y="9172"/>
                      </a:lnTo>
                      <a:lnTo>
                        <a:pt x="15973" y="8143"/>
                      </a:lnTo>
                      <a:lnTo>
                        <a:pt x="15818" y="7074"/>
                      </a:lnTo>
                      <a:lnTo>
                        <a:pt x="15643" y="6024"/>
                      </a:lnTo>
                      <a:lnTo>
                        <a:pt x="15487" y="4975"/>
                      </a:lnTo>
                      <a:lnTo>
                        <a:pt x="15332" y="3926"/>
                      </a:lnTo>
                      <a:lnTo>
                        <a:pt x="15254" y="3440"/>
                      </a:lnTo>
                      <a:lnTo>
                        <a:pt x="15157" y="2974"/>
                      </a:lnTo>
                      <a:lnTo>
                        <a:pt x="15041" y="2566"/>
                      </a:lnTo>
                      <a:lnTo>
                        <a:pt x="14905" y="2196"/>
                      </a:lnTo>
                      <a:lnTo>
                        <a:pt x="14749" y="1847"/>
                      </a:lnTo>
                      <a:lnTo>
                        <a:pt x="14574" y="1536"/>
                      </a:lnTo>
                      <a:lnTo>
                        <a:pt x="14380" y="1264"/>
                      </a:lnTo>
                      <a:lnTo>
                        <a:pt x="14186" y="1011"/>
                      </a:lnTo>
                      <a:lnTo>
                        <a:pt x="13952" y="797"/>
                      </a:lnTo>
                      <a:lnTo>
                        <a:pt x="13739" y="622"/>
                      </a:lnTo>
                      <a:lnTo>
                        <a:pt x="13486" y="467"/>
                      </a:lnTo>
                      <a:lnTo>
                        <a:pt x="13253" y="331"/>
                      </a:lnTo>
                      <a:lnTo>
                        <a:pt x="13000" y="214"/>
                      </a:lnTo>
                      <a:lnTo>
                        <a:pt x="12728" y="137"/>
                      </a:lnTo>
                      <a:lnTo>
                        <a:pt x="12456" y="78"/>
                      </a:lnTo>
                      <a:lnTo>
                        <a:pt x="12184" y="40"/>
                      </a:lnTo>
                      <a:lnTo>
                        <a:pt x="1191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617;p74">
                  <a:extLst>
                    <a:ext uri="{FF2B5EF4-FFF2-40B4-BE49-F238E27FC236}">
                      <a16:creationId xmlns:a16="http://schemas.microsoft.com/office/drawing/2014/main" id="{871CB518-A87C-CB63-CB57-8C27843B02AD}"/>
                    </a:ext>
                  </a:extLst>
                </p:cNvPr>
                <p:cNvSpPr/>
                <p:nvPr/>
              </p:nvSpPr>
              <p:spPr>
                <a:xfrm>
                  <a:off x="3853866" y="3225512"/>
                  <a:ext cx="483582" cy="504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9" h="16848" fill="none" extrusionOk="0">
                      <a:moveTo>
                        <a:pt x="2352" y="5461"/>
                      </a:moveTo>
                      <a:lnTo>
                        <a:pt x="2352" y="5461"/>
                      </a:lnTo>
                      <a:lnTo>
                        <a:pt x="2468" y="5558"/>
                      </a:lnTo>
                      <a:lnTo>
                        <a:pt x="2468" y="5558"/>
                      </a:lnTo>
                      <a:lnTo>
                        <a:pt x="2838" y="5869"/>
                      </a:lnTo>
                      <a:lnTo>
                        <a:pt x="3362" y="6277"/>
                      </a:lnTo>
                      <a:lnTo>
                        <a:pt x="3673" y="6491"/>
                      </a:lnTo>
                      <a:lnTo>
                        <a:pt x="4023" y="6705"/>
                      </a:lnTo>
                      <a:lnTo>
                        <a:pt x="4373" y="6899"/>
                      </a:lnTo>
                      <a:lnTo>
                        <a:pt x="4742" y="7093"/>
                      </a:lnTo>
                      <a:lnTo>
                        <a:pt x="5130" y="7229"/>
                      </a:lnTo>
                      <a:lnTo>
                        <a:pt x="5500" y="7346"/>
                      </a:lnTo>
                      <a:lnTo>
                        <a:pt x="5675" y="7365"/>
                      </a:lnTo>
                      <a:lnTo>
                        <a:pt x="5849" y="7385"/>
                      </a:lnTo>
                      <a:lnTo>
                        <a:pt x="6024" y="7385"/>
                      </a:lnTo>
                      <a:lnTo>
                        <a:pt x="6199" y="7365"/>
                      </a:lnTo>
                      <a:lnTo>
                        <a:pt x="6355" y="7346"/>
                      </a:lnTo>
                      <a:lnTo>
                        <a:pt x="6510" y="7288"/>
                      </a:lnTo>
                      <a:lnTo>
                        <a:pt x="6666" y="7210"/>
                      </a:lnTo>
                      <a:lnTo>
                        <a:pt x="6802" y="7113"/>
                      </a:lnTo>
                      <a:lnTo>
                        <a:pt x="6938" y="6996"/>
                      </a:lnTo>
                      <a:lnTo>
                        <a:pt x="7054" y="6841"/>
                      </a:lnTo>
                      <a:lnTo>
                        <a:pt x="7151" y="6666"/>
                      </a:lnTo>
                      <a:lnTo>
                        <a:pt x="7249" y="6471"/>
                      </a:lnTo>
                      <a:lnTo>
                        <a:pt x="7249" y="6471"/>
                      </a:lnTo>
                      <a:lnTo>
                        <a:pt x="7346" y="6238"/>
                      </a:lnTo>
                      <a:lnTo>
                        <a:pt x="7423" y="6005"/>
                      </a:lnTo>
                      <a:lnTo>
                        <a:pt x="7501" y="5772"/>
                      </a:lnTo>
                      <a:lnTo>
                        <a:pt x="7540" y="5558"/>
                      </a:lnTo>
                      <a:lnTo>
                        <a:pt x="7618" y="5111"/>
                      </a:lnTo>
                      <a:lnTo>
                        <a:pt x="7657" y="4684"/>
                      </a:lnTo>
                      <a:lnTo>
                        <a:pt x="7657" y="4276"/>
                      </a:lnTo>
                      <a:lnTo>
                        <a:pt x="7637" y="3887"/>
                      </a:lnTo>
                      <a:lnTo>
                        <a:pt x="7579" y="3168"/>
                      </a:lnTo>
                      <a:lnTo>
                        <a:pt x="7559" y="2838"/>
                      </a:lnTo>
                      <a:lnTo>
                        <a:pt x="7559" y="2507"/>
                      </a:lnTo>
                      <a:lnTo>
                        <a:pt x="7579" y="2216"/>
                      </a:lnTo>
                      <a:lnTo>
                        <a:pt x="7618" y="1924"/>
                      </a:lnTo>
                      <a:lnTo>
                        <a:pt x="7657" y="1788"/>
                      </a:lnTo>
                      <a:lnTo>
                        <a:pt x="7715" y="1672"/>
                      </a:lnTo>
                      <a:lnTo>
                        <a:pt x="7773" y="1536"/>
                      </a:lnTo>
                      <a:lnTo>
                        <a:pt x="7851" y="1419"/>
                      </a:lnTo>
                      <a:lnTo>
                        <a:pt x="7948" y="1303"/>
                      </a:lnTo>
                      <a:lnTo>
                        <a:pt x="8065" y="1205"/>
                      </a:lnTo>
                      <a:lnTo>
                        <a:pt x="8181" y="1108"/>
                      </a:lnTo>
                      <a:lnTo>
                        <a:pt x="8337" y="1011"/>
                      </a:lnTo>
                      <a:lnTo>
                        <a:pt x="8337" y="1011"/>
                      </a:lnTo>
                      <a:lnTo>
                        <a:pt x="8686" y="817"/>
                      </a:lnTo>
                      <a:lnTo>
                        <a:pt x="9075" y="603"/>
                      </a:lnTo>
                      <a:lnTo>
                        <a:pt x="9541" y="428"/>
                      </a:lnTo>
                      <a:lnTo>
                        <a:pt x="10027" y="253"/>
                      </a:lnTo>
                      <a:lnTo>
                        <a:pt x="10552" y="137"/>
                      </a:lnTo>
                      <a:lnTo>
                        <a:pt x="10824" y="78"/>
                      </a:lnTo>
                      <a:lnTo>
                        <a:pt x="11096" y="40"/>
                      </a:lnTo>
                      <a:lnTo>
                        <a:pt x="11368" y="20"/>
                      </a:lnTo>
                      <a:lnTo>
                        <a:pt x="11640" y="1"/>
                      </a:lnTo>
                      <a:lnTo>
                        <a:pt x="11912" y="1"/>
                      </a:lnTo>
                      <a:lnTo>
                        <a:pt x="12184" y="40"/>
                      </a:lnTo>
                      <a:lnTo>
                        <a:pt x="12456" y="78"/>
                      </a:lnTo>
                      <a:lnTo>
                        <a:pt x="12728" y="137"/>
                      </a:lnTo>
                      <a:lnTo>
                        <a:pt x="13000" y="214"/>
                      </a:lnTo>
                      <a:lnTo>
                        <a:pt x="13253" y="331"/>
                      </a:lnTo>
                      <a:lnTo>
                        <a:pt x="13486" y="467"/>
                      </a:lnTo>
                      <a:lnTo>
                        <a:pt x="13739" y="622"/>
                      </a:lnTo>
                      <a:lnTo>
                        <a:pt x="13952" y="797"/>
                      </a:lnTo>
                      <a:lnTo>
                        <a:pt x="14186" y="1011"/>
                      </a:lnTo>
                      <a:lnTo>
                        <a:pt x="14380" y="1264"/>
                      </a:lnTo>
                      <a:lnTo>
                        <a:pt x="14574" y="1536"/>
                      </a:lnTo>
                      <a:lnTo>
                        <a:pt x="14749" y="1847"/>
                      </a:lnTo>
                      <a:lnTo>
                        <a:pt x="14905" y="2196"/>
                      </a:lnTo>
                      <a:lnTo>
                        <a:pt x="15041" y="2566"/>
                      </a:lnTo>
                      <a:lnTo>
                        <a:pt x="15157" y="2974"/>
                      </a:lnTo>
                      <a:lnTo>
                        <a:pt x="15254" y="3440"/>
                      </a:lnTo>
                      <a:lnTo>
                        <a:pt x="15332" y="3926"/>
                      </a:lnTo>
                      <a:lnTo>
                        <a:pt x="15332" y="3926"/>
                      </a:lnTo>
                      <a:lnTo>
                        <a:pt x="15487" y="4975"/>
                      </a:lnTo>
                      <a:lnTo>
                        <a:pt x="15643" y="6024"/>
                      </a:lnTo>
                      <a:lnTo>
                        <a:pt x="15818" y="7074"/>
                      </a:lnTo>
                      <a:lnTo>
                        <a:pt x="15973" y="8143"/>
                      </a:lnTo>
                      <a:lnTo>
                        <a:pt x="16070" y="9172"/>
                      </a:lnTo>
                      <a:lnTo>
                        <a:pt x="16109" y="9697"/>
                      </a:lnTo>
                      <a:lnTo>
                        <a:pt x="16148" y="10202"/>
                      </a:lnTo>
                      <a:lnTo>
                        <a:pt x="16148" y="10688"/>
                      </a:lnTo>
                      <a:lnTo>
                        <a:pt x="16129" y="11174"/>
                      </a:lnTo>
                      <a:lnTo>
                        <a:pt x="16090" y="11660"/>
                      </a:lnTo>
                      <a:lnTo>
                        <a:pt x="16032" y="12126"/>
                      </a:lnTo>
                      <a:lnTo>
                        <a:pt x="15954" y="12573"/>
                      </a:lnTo>
                      <a:lnTo>
                        <a:pt x="15837" y="13000"/>
                      </a:lnTo>
                      <a:lnTo>
                        <a:pt x="15682" y="13428"/>
                      </a:lnTo>
                      <a:lnTo>
                        <a:pt x="15487" y="13817"/>
                      </a:lnTo>
                      <a:lnTo>
                        <a:pt x="15274" y="14205"/>
                      </a:lnTo>
                      <a:lnTo>
                        <a:pt x="15021" y="14555"/>
                      </a:lnTo>
                      <a:lnTo>
                        <a:pt x="14730" y="14905"/>
                      </a:lnTo>
                      <a:lnTo>
                        <a:pt x="14555" y="15060"/>
                      </a:lnTo>
                      <a:lnTo>
                        <a:pt x="14380" y="15216"/>
                      </a:lnTo>
                      <a:lnTo>
                        <a:pt x="14205" y="15371"/>
                      </a:lnTo>
                      <a:lnTo>
                        <a:pt x="14011" y="15507"/>
                      </a:lnTo>
                      <a:lnTo>
                        <a:pt x="13797" y="15643"/>
                      </a:lnTo>
                      <a:lnTo>
                        <a:pt x="13564" y="15779"/>
                      </a:lnTo>
                      <a:lnTo>
                        <a:pt x="13331" y="15896"/>
                      </a:lnTo>
                      <a:lnTo>
                        <a:pt x="13097" y="16012"/>
                      </a:lnTo>
                      <a:lnTo>
                        <a:pt x="12553" y="16226"/>
                      </a:lnTo>
                      <a:lnTo>
                        <a:pt x="11970" y="16420"/>
                      </a:lnTo>
                      <a:lnTo>
                        <a:pt x="11329" y="16576"/>
                      </a:lnTo>
                      <a:lnTo>
                        <a:pt x="10630" y="16692"/>
                      </a:lnTo>
                      <a:lnTo>
                        <a:pt x="9872" y="16770"/>
                      </a:lnTo>
                      <a:lnTo>
                        <a:pt x="9872" y="16770"/>
                      </a:lnTo>
                      <a:lnTo>
                        <a:pt x="9075" y="16828"/>
                      </a:lnTo>
                      <a:lnTo>
                        <a:pt x="8317" y="16848"/>
                      </a:lnTo>
                      <a:lnTo>
                        <a:pt x="7598" y="16828"/>
                      </a:lnTo>
                      <a:lnTo>
                        <a:pt x="6899" y="16790"/>
                      </a:lnTo>
                      <a:lnTo>
                        <a:pt x="6219" y="16712"/>
                      </a:lnTo>
                      <a:lnTo>
                        <a:pt x="5558" y="16595"/>
                      </a:lnTo>
                      <a:lnTo>
                        <a:pt x="4956" y="16440"/>
                      </a:lnTo>
                      <a:lnTo>
                        <a:pt x="4353" y="16265"/>
                      </a:lnTo>
                      <a:lnTo>
                        <a:pt x="3809" y="16071"/>
                      </a:lnTo>
                      <a:lnTo>
                        <a:pt x="3284" y="15837"/>
                      </a:lnTo>
                      <a:lnTo>
                        <a:pt x="2799" y="15585"/>
                      </a:lnTo>
                      <a:lnTo>
                        <a:pt x="2352" y="15293"/>
                      </a:lnTo>
                      <a:lnTo>
                        <a:pt x="1924" y="14982"/>
                      </a:lnTo>
                      <a:lnTo>
                        <a:pt x="1555" y="14652"/>
                      </a:lnTo>
                      <a:lnTo>
                        <a:pt x="1205" y="14283"/>
                      </a:lnTo>
                      <a:lnTo>
                        <a:pt x="914" y="13914"/>
                      </a:lnTo>
                      <a:lnTo>
                        <a:pt x="642" y="13506"/>
                      </a:lnTo>
                      <a:lnTo>
                        <a:pt x="545" y="13292"/>
                      </a:lnTo>
                      <a:lnTo>
                        <a:pt x="428" y="13078"/>
                      </a:lnTo>
                      <a:lnTo>
                        <a:pt x="331" y="12864"/>
                      </a:lnTo>
                      <a:lnTo>
                        <a:pt x="253" y="12631"/>
                      </a:lnTo>
                      <a:lnTo>
                        <a:pt x="175" y="12417"/>
                      </a:lnTo>
                      <a:lnTo>
                        <a:pt x="117" y="12184"/>
                      </a:lnTo>
                      <a:lnTo>
                        <a:pt x="78" y="11932"/>
                      </a:lnTo>
                      <a:lnTo>
                        <a:pt x="39" y="11698"/>
                      </a:lnTo>
                      <a:lnTo>
                        <a:pt x="20" y="11446"/>
                      </a:lnTo>
                      <a:lnTo>
                        <a:pt x="1" y="11193"/>
                      </a:lnTo>
                      <a:lnTo>
                        <a:pt x="1" y="10941"/>
                      </a:lnTo>
                      <a:lnTo>
                        <a:pt x="1" y="10688"/>
                      </a:lnTo>
                      <a:lnTo>
                        <a:pt x="20" y="10416"/>
                      </a:lnTo>
                      <a:lnTo>
                        <a:pt x="59" y="10144"/>
                      </a:lnTo>
                      <a:lnTo>
                        <a:pt x="156" y="9600"/>
                      </a:lnTo>
                      <a:lnTo>
                        <a:pt x="311" y="9056"/>
                      </a:lnTo>
                      <a:lnTo>
                        <a:pt x="525" y="8473"/>
                      </a:lnTo>
                      <a:lnTo>
                        <a:pt x="778" y="7890"/>
                      </a:lnTo>
                      <a:lnTo>
                        <a:pt x="1089" y="7288"/>
                      </a:lnTo>
                      <a:lnTo>
                        <a:pt x="1458" y="6685"/>
                      </a:lnTo>
                      <a:lnTo>
                        <a:pt x="1885" y="6083"/>
                      </a:lnTo>
                      <a:lnTo>
                        <a:pt x="2352" y="546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8618;p74">
                  <a:extLst>
                    <a:ext uri="{FF2B5EF4-FFF2-40B4-BE49-F238E27FC236}">
                      <a16:creationId xmlns:a16="http://schemas.microsoft.com/office/drawing/2014/main" id="{56ABD417-A10D-5A79-6C01-DC897C772844}"/>
                    </a:ext>
                  </a:extLst>
                </p:cNvPr>
                <p:cNvSpPr/>
                <p:nvPr/>
              </p:nvSpPr>
              <p:spPr>
                <a:xfrm>
                  <a:off x="4189034" y="3225512"/>
                  <a:ext cx="147809" cy="496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36" h="16596" extrusionOk="0">
                      <a:moveTo>
                        <a:pt x="602" y="1"/>
                      </a:moveTo>
                      <a:lnTo>
                        <a:pt x="602" y="350"/>
                      </a:lnTo>
                      <a:lnTo>
                        <a:pt x="544" y="681"/>
                      </a:lnTo>
                      <a:lnTo>
                        <a:pt x="428" y="1303"/>
                      </a:lnTo>
                      <a:lnTo>
                        <a:pt x="311" y="1905"/>
                      </a:lnTo>
                      <a:lnTo>
                        <a:pt x="272" y="2371"/>
                      </a:lnTo>
                      <a:lnTo>
                        <a:pt x="214" y="3090"/>
                      </a:lnTo>
                      <a:lnTo>
                        <a:pt x="175" y="3848"/>
                      </a:lnTo>
                      <a:lnTo>
                        <a:pt x="156" y="4606"/>
                      </a:lnTo>
                      <a:lnTo>
                        <a:pt x="156" y="5364"/>
                      </a:lnTo>
                      <a:lnTo>
                        <a:pt x="175" y="6141"/>
                      </a:lnTo>
                      <a:lnTo>
                        <a:pt x="214" y="7618"/>
                      </a:lnTo>
                      <a:lnTo>
                        <a:pt x="272" y="9114"/>
                      </a:lnTo>
                      <a:lnTo>
                        <a:pt x="350" y="10610"/>
                      </a:lnTo>
                      <a:lnTo>
                        <a:pt x="428" y="12087"/>
                      </a:lnTo>
                      <a:lnTo>
                        <a:pt x="466" y="12670"/>
                      </a:lnTo>
                      <a:lnTo>
                        <a:pt x="505" y="13253"/>
                      </a:lnTo>
                      <a:lnTo>
                        <a:pt x="505" y="13817"/>
                      </a:lnTo>
                      <a:lnTo>
                        <a:pt x="486" y="14380"/>
                      </a:lnTo>
                      <a:lnTo>
                        <a:pt x="428" y="14944"/>
                      </a:lnTo>
                      <a:lnTo>
                        <a:pt x="389" y="15235"/>
                      </a:lnTo>
                      <a:lnTo>
                        <a:pt x="350" y="15507"/>
                      </a:lnTo>
                      <a:lnTo>
                        <a:pt x="272" y="15779"/>
                      </a:lnTo>
                      <a:lnTo>
                        <a:pt x="194" y="16051"/>
                      </a:lnTo>
                      <a:lnTo>
                        <a:pt x="117" y="16323"/>
                      </a:lnTo>
                      <a:lnTo>
                        <a:pt x="0" y="16595"/>
                      </a:lnTo>
                      <a:lnTo>
                        <a:pt x="622" y="16459"/>
                      </a:lnTo>
                      <a:lnTo>
                        <a:pt x="1185" y="16284"/>
                      </a:lnTo>
                      <a:lnTo>
                        <a:pt x="1710" y="16090"/>
                      </a:lnTo>
                      <a:lnTo>
                        <a:pt x="2176" y="15876"/>
                      </a:lnTo>
                      <a:lnTo>
                        <a:pt x="2604" y="15624"/>
                      </a:lnTo>
                      <a:lnTo>
                        <a:pt x="2973" y="15371"/>
                      </a:lnTo>
                      <a:lnTo>
                        <a:pt x="3323" y="15080"/>
                      </a:lnTo>
                      <a:lnTo>
                        <a:pt x="3634" y="14769"/>
                      </a:lnTo>
                      <a:lnTo>
                        <a:pt x="3886" y="14438"/>
                      </a:lnTo>
                      <a:lnTo>
                        <a:pt x="4120" y="14108"/>
                      </a:lnTo>
                      <a:lnTo>
                        <a:pt x="4314" y="13739"/>
                      </a:lnTo>
                      <a:lnTo>
                        <a:pt x="4489" y="13350"/>
                      </a:lnTo>
                      <a:lnTo>
                        <a:pt x="4625" y="12962"/>
                      </a:lnTo>
                      <a:lnTo>
                        <a:pt x="4741" y="12553"/>
                      </a:lnTo>
                      <a:lnTo>
                        <a:pt x="4819" y="12126"/>
                      </a:lnTo>
                      <a:lnTo>
                        <a:pt x="4877" y="11698"/>
                      </a:lnTo>
                      <a:lnTo>
                        <a:pt x="4916" y="11252"/>
                      </a:lnTo>
                      <a:lnTo>
                        <a:pt x="4936" y="10785"/>
                      </a:lnTo>
                      <a:lnTo>
                        <a:pt x="4936" y="10319"/>
                      </a:lnTo>
                      <a:lnTo>
                        <a:pt x="4916" y="9852"/>
                      </a:lnTo>
                      <a:lnTo>
                        <a:pt x="4877" y="9367"/>
                      </a:lnTo>
                      <a:lnTo>
                        <a:pt x="4839" y="8881"/>
                      </a:lnTo>
                      <a:lnTo>
                        <a:pt x="4722" y="7890"/>
                      </a:lnTo>
                      <a:lnTo>
                        <a:pt x="4567" y="6899"/>
                      </a:lnTo>
                      <a:lnTo>
                        <a:pt x="4411" y="5908"/>
                      </a:lnTo>
                      <a:lnTo>
                        <a:pt x="4256" y="4897"/>
                      </a:lnTo>
                      <a:lnTo>
                        <a:pt x="4120" y="3926"/>
                      </a:lnTo>
                      <a:lnTo>
                        <a:pt x="4042" y="3401"/>
                      </a:lnTo>
                      <a:lnTo>
                        <a:pt x="3925" y="2915"/>
                      </a:lnTo>
                      <a:lnTo>
                        <a:pt x="3789" y="2468"/>
                      </a:lnTo>
                      <a:lnTo>
                        <a:pt x="3634" y="2080"/>
                      </a:lnTo>
                      <a:lnTo>
                        <a:pt x="3459" y="1711"/>
                      </a:lnTo>
                      <a:lnTo>
                        <a:pt x="3265" y="1400"/>
                      </a:lnTo>
                      <a:lnTo>
                        <a:pt x="3051" y="1128"/>
                      </a:lnTo>
                      <a:lnTo>
                        <a:pt x="2818" y="875"/>
                      </a:lnTo>
                      <a:lnTo>
                        <a:pt x="2585" y="661"/>
                      </a:lnTo>
                      <a:lnTo>
                        <a:pt x="2312" y="486"/>
                      </a:lnTo>
                      <a:lnTo>
                        <a:pt x="2060" y="350"/>
                      </a:lnTo>
                      <a:lnTo>
                        <a:pt x="1768" y="214"/>
                      </a:lnTo>
                      <a:lnTo>
                        <a:pt x="1496" y="137"/>
                      </a:lnTo>
                      <a:lnTo>
                        <a:pt x="1205" y="59"/>
                      </a:lnTo>
                      <a:lnTo>
                        <a:pt x="913" y="20"/>
                      </a:lnTo>
                      <a:lnTo>
                        <a:pt x="602" y="1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8619;p74">
                  <a:extLst>
                    <a:ext uri="{FF2B5EF4-FFF2-40B4-BE49-F238E27FC236}">
                      <a16:creationId xmlns:a16="http://schemas.microsoft.com/office/drawing/2014/main" id="{CB4C5386-346D-011A-DCE7-975CBA298660}"/>
                    </a:ext>
                  </a:extLst>
                </p:cNvPr>
                <p:cNvSpPr/>
                <p:nvPr/>
              </p:nvSpPr>
              <p:spPr>
                <a:xfrm>
                  <a:off x="3256296" y="2905496"/>
                  <a:ext cx="804772" cy="8047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75" h="26875" extrusionOk="0">
                      <a:moveTo>
                        <a:pt x="13428" y="0"/>
                      </a:moveTo>
                      <a:lnTo>
                        <a:pt x="12747" y="20"/>
                      </a:lnTo>
                      <a:lnTo>
                        <a:pt x="12048" y="59"/>
                      </a:lnTo>
                      <a:lnTo>
                        <a:pt x="11387" y="156"/>
                      </a:lnTo>
                      <a:lnTo>
                        <a:pt x="10727" y="272"/>
                      </a:lnTo>
                      <a:lnTo>
                        <a:pt x="10066" y="408"/>
                      </a:lnTo>
                      <a:lnTo>
                        <a:pt x="9425" y="603"/>
                      </a:lnTo>
                      <a:lnTo>
                        <a:pt x="8803" y="816"/>
                      </a:lnTo>
                      <a:lnTo>
                        <a:pt x="8200" y="1050"/>
                      </a:lnTo>
                      <a:lnTo>
                        <a:pt x="7598" y="1322"/>
                      </a:lnTo>
                      <a:lnTo>
                        <a:pt x="7015" y="1613"/>
                      </a:lnTo>
                      <a:lnTo>
                        <a:pt x="6471" y="1943"/>
                      </a:lnTo>
                      <a:lnTo>
                        <a:pt x="5908" y="2293"/>
                      </a:lnTo>
                      <a:lnTo>
                        <a:pt x="5383" y="2662"/>
                      </a:lnTo>
                      <a:lnTo>
                        <a:pt x="4878" y="3071"/>
                      </a:lnTo>
                      <a:lnTo>
                        <a:pt x="4392" y="3479"/>
                      </a:lnTo>
                      <a:lnTo>
                        <a:pt x="3925" y="3925"/>
                      </a:lnTo>
                      <a:lnTo>
                        <a:pt x="3479" y="4392"/>
                      </a:lnTo>
                      <a:lnTo>
                        <a:pt x="3051" y="4878"/>
                      </a:lnTo>
                      <a:lnTo>
                        <a:pt x="2662" y="5383"/>
                      </a:lnTo>
                      <a:lnTo>
                        <a:pt x="2293" y="5927"/>
                      </a:lnTo>
                      <a:lnTo>
                        <a:pt x="1943" y="6471"/>
                      </a:lnTo>
                      <a:lnTo>
                        <a:pt x="1613" y="7035"/>
                      </a:lnTo>
                      <a:lnTo>
                        <a:pt x="1322" y="7598"/>
                      </a:lnTo>
                      <a:lnTo>
                        <a:pt x="1050" y="8200"/>
                      </a:lnTo>
                      <a:lnTo>
                        <a:pt x="816" y="8803"/>
                      </a:lnTo>
                      <a:lnTo>
                        <a:pt x="603" y="9444"/>
                      </a:lnTo>
                      <a:lnTo>
                        <a:pt x="408" y="10066"/>
                      </a:lnTo>
                      <a:lnTo>
                        <a:pt x="272" y="10727"/>
                      </a:lnTo>
                      <a:lnTo>
                        <a:pt x="156" y="11387"/>
                      </a:lnTo>
                      <a:lnTo>
                        <a:pt x="59" y="12067"/>
                      </a:lnTo>
                      <a:lnTo>
                        <a:pt x="0" y="12747"/>
                      </a:lnTo>
                      <a:lnTo>
                        <a:pt x="0" y="13428"/>
                      </a:lnTo>
                      <a:lnTo>
                        <a:pt x="0" y="14127"/>
                      </a:lnTo>
                      <a:lnTo>
                        <a:pt x="59" y="14807"/>
                      </a:lnTo>
                      <a:lnTo>
                        <a:pt x="156" y="15487"/>
                      </a:lnTo>
                      <a:lnTo>
                        <a:pt x="272" y="16148"/>
                      </a:lnTo>
                      <a:lnTo>
                        <a:pt x="408" y="16789"/>
                      </a:lnTo>
                      <a:lnTo>
                        <a:pt x="603" y="17430"/>
                      </a:lnTo>
                      <a:lnTo>
                        <a:pt x="816" y="18052"/>
                      </a:lnTo>
                      <a:lnTo>
                        <a:pt x="1050" y="18655"/>
                      </a:lnTo>
                      <a:lnTo>
                        <a:pt x="1322" y="19257"/>
                      </a:lnTo>
                      <a:lnTo>
                        <a:pt x="1613" y="19840"/>
                      </a:lnTo>
                      <a:lnTo>
                        <a:pt x="1943" y="20403"/>
                      </a:lnTo>
                      <a:lnTo>
                        <a:pt x="2293" y="20948"/>
                      </a:lnTo>
                      <a:lnTo>
                        <a:pt x="2662" y="21472"/>
                      </a:lnTo>
                      <a:lnTo>
                        <a:pt x="3051" y="21977"/>
                      </a:lnTo>
                      <a:lnTo>
                        <a:pt x="3479" y="22463"/>
                      </a:lnTo>
                      <a:lnTo>
                        <a:pt x="3925" y="22930"/>
                      </a:lnTo>
                      <a:lnTo>
                        <a:pt x="4392" y="23376"/>
                      </a:lnTo>
                      <a:lnTo>
                        <a:pt x="4878" y="23804"/>
                      </a:lnTo>
                      <a:lnTo>
                        <a:pt x="5383" y="24193"/>
                      </a:lnTo>
                      <a:lnTo>
                        <a:pt x="5908" y="24581"/>
                      </a:lnTo>
                      <a:lnTo>
                        <a:pt x="6471" y="24931"/>
                      </a:lnTo>
                      <a:lnTo>
                        <a:pt x="7015" y="25242"/>
                      </a:lnTo>
                      <a:lnTo>
                        <a:pt x="7598" y="25553"/>
                      </a:lnTo>
                      <a:lnTo>
                        <a:pt x="8200" y="25805"/>
                      </a:lnTo>
                      <a:lnTo>
                        <a:pt x="8803" y="26058"/>
                      </a:lnTo>
                      <a:lnTo>
                        <a:pt x="9425" y="26272"/>
                      </a:lnTo>
                      <a:lnTo>
                        <a:pt x="10066" y="26447"/>
                      </a:lnTo>
                      <a:lnTo>
                        <a:pt x="10727" y="26602"/>
                      </a:lnTo>
                      <a:lnTo>
                        <a:pt x="11387" y="26719"/>
                      </a:lnTo>
                      <a:lnTo>
                        <a:pt x="12048" y="26796"/>
                      </a:lnTo>
                      <a:lnTo>
                        <a:pt x="12747" y="26855"/>
                      </a:lnTo>
                      <a:lnTo>
                        <a:pt x="13428" y="26874"/>
                      </a:lnTo>
                      <a:lnTo>
                        <a:pt x="14127" y="26855"/>
                      </a:lnTo>
                      <a:lnTo>
                        <a:pt x="14807" y="26796"/>
                      </a:lnTo>
                      <a:lnTo>
                        <a:pt x="15468" y="26719"/>
                      </a:lnTo>
                      <a:lnTo>
                        <a:pt x="16148" y="26602"/>
                      </a:lnTo>
                      <a:lnTo>
                        <a:pt x="16789" y="26447"/>
                      </a:lnTo>
                      <a:lnTo>
                        <a:pt x="17430" y="26272"/>
                      </a:lnTo>
                      <a:lnTo>
                        <a:pt x="18052" y="26058"/>
                      </a:lnTo>
                      <a:lnTo>
                        <a:pt x="18655" y="25805"/>
                      </a:lnTo>
                      <a:lnTo>
                        <a:pt x="19257" y="25553"/>
                      </a:lnTo>
                      <a:lnTo>
                        <a:pt x="19840" y="25242"/>
                      </a:lnTo>
                      <a:lnTo>
                        <a:pt x="20403" y="24931"/>
                      </a:lnTo>
                      <a:lnTo>
                        <a:pt x="20948" y="24581"/>
                      </a:lnTo>
                      <a:lnTo>
                        <a:pt x="21472" y="24193"/>
                      </a:lnTo>
                      <a:lnTo>
                        <a:pt x="21977" y="23804"/>
                      </a:lnTo>
                      <a:lnTo>
                        <a:pt x="22463" y="23376"/>
                      </a:lnTo>
                      <a:lnTo>
                        <a:pt x="22930" y="22930"/>
                      </a:lnTo>
                      <a:lnTo>
                        <a:pt x="23376" y="22463"/>
                      </a:lnTo>
                      <a:lnTo>
                        <a:pt x="23804" y="21977"/>
                      </a:lnTo>
                      <a:lnTo>
                        <a:pt x="24193" y="21472"/>
                      </a:lnTo>
                      <a:lnTo>
                        <a:pt x="24581" y="20948"/>
                      </a:lnTo>
                      <a:lnTo>
                        <a:pt x="24931" y="20403"/>
                      </a:lnTo>
                      <a:lnTo>
                        <a:pt x="25242" y="19840"/>
                      </a:lnTo>
                      <a:lnTo>
                        <a:pt x="25553" y="19257"/>
                      </a:lnTo>
                      <a:lnTo>
                        <a:pt x="25805" y="18655"/>
                      </a:lnTo>
                      <a:lnTo>
                        <a:pt x="26058" y="18052"/>
                      </a:lnTo>
                      <a:lnTo>
                        <a:pt x="26272" y="17430"/>
                      </a:lnTo>
                      <a:lnTo>
                        <a:pt x="26447" y="16789"/>
                      </a:lnTo>
                      <a:lnTo>
                        <a:pt x="26602" y="16148"/>
                      </a:lnTo>
                      <a:lnTo>
                        <a:pt x="26719" y="15487"/>
                      </a:lnTo>
                      <a:lnTo>
                        <a:pt x="26796" y="14807"/>
                      </a:lnTo>
                      <a:lnTo>
                        <a:pt x="26855" y="14127"/>
                      </a:lnTo>
                      <a:lnTo>
                        <a:pt x="26874" y="13428"/>
                      </a:lnTo>
                      <a:lnTo>
                        <a:pt x="26855" y="12747"/>
                      </a:lnTo>
                      <a:lnTo>
                        <a:pt x="26796" y="12067"/>
                      </a:lnTo>
                      <a:lnTo>
                        <a:pt x="26719" y="11387"/>
                      </a:lnTo>
                      <a:lnTo>
                        <a:pt x="26602" y="10727"/>
                      </a:lnTo>
                      <a:lnTo>
                        <a:pt x="26447" y="10066"/>
                      </a:lnTo>
                      <a:lnTo>
                        <a:pt x="26272" y="9444"/>
                      </a:lnTo>
                      <a:lnTo>
                        <a:pt x="26058" y="8803"/>
                      </a:lnTo>
                      <a:lnTo>
                        <a:pt x="25805" y="8200"/>
                      </a:lnTo>
                      <a:lnTo>
                        <a:pt x="25553" y="7598"/>
                      </a:lnTo>
                      <a:lnTo>
                        <a:pt x="25242" y="7035"/>
                      </a:lnTo>
                      <a:lnTo>
                        <a:pt x="24931" y="6471"/>
                      </a:lnTo>
                      <a:lnTo>
                        <a:pt x="24581" y="5927"/>
                      </a:lnTo>
                      <a:lnTo>
                        <a:pt x="24193" y="5383"/>
                      </a:lnTo>
                      <a:lnTo>
                        <a:pt x="23804" y="4878"/>
                      </a:lnTo>
                      <a:lnTo>
                        <a:pt x="23376" y="4392"/>
                      </a:lnTo>
                      <a:lnTo>
                        <a:pt x="22930" y="3925"/>
                      </a:lnTo>
                      <a:lnTo>
                        <a:pt x="22463" y="3479"/>
                      </a:lnTo>
                      <a:lnTo>
                        <a:pt x="21977" y="3071"/>
                      </a:lnTo>
                      <a:lnTo>
                        <a:pt x="21472" y="2662"/>
                      </a:lnTo>
                      <a:lnTo>
                        <a:pt x="20948" y="2293"/>
                      </a:lnTo>
                      <a:lnTo>
                        <a:pt x="20403" y="1943"/>
                      </a:lnTo>
                      <a:lnTo>
                        <a:pt x="19840" y="1613"/>
                      </a:lnTo>
                      <a:lnTo>
                        <a:pt x="19257" y="1322"/>
                      </a:lnTo>
                      <a:lnTo>
                        <a:pt x="18655" y="1050"/>
                      </a:lnTo>
                      <a:lnTo>
                        <a:pt x="18052" y="816"/>
                      </a:lnTo>
                      <a:lnTo>
                        <a:pt x="17430" y="603"/>
                      </a:lnTo>
                      <a:lnTo>
                        <a:pt x="16789" y="408"/>
                      </a:lnTo>
                      <a:lnTo>
                        <a:pt x="16148" y="272"/>
                      </a:lnTo>
                      <a:lnTo>
                        <a:pt x="15468" y="156"/>
                      </a:lnTo>
                      <a:lnTo>
                        <a:pt x="14807" y="59"/>
                      </a:lnTo>
                      <a:lnTo>
                        <a:pt x="14127" y="20"/>
                      </a:lnTo>
                      <a:lnTo>
                        <a:pt x="13428" y="0"/>
                      </a:lnTo>
                      <a:close/>
                    </a:path>
                  </a:pathLst>
                </a:custGeom>
                <a:solidFill>
                  <a:srgbClr val="C05B5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620;p74">
                  <a:extLst>
                    <a:ext uri="{FF2B5EF4-FFF2-40B4-BE49-F238E27FC236}">
                      <a16:creationId xmlns:a16="http://schemas.microsoft.com/office/drawing/2014/main" id="{C34FA2A3-3968-6617-0814-3CFC0DB135DE}"/>
                    </a:ext>
                  </a:extLst>
                </p:cNvPr>
                <p:cNvSpPr/>
                <p:nvPr/>
              </p:nvSpPr>
              <p:spPr>
                <a:xfrm>
                  <a:off x="3256296" y="3065519"/>
                  <a:ext cx="412582" cy="755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25242" extrusionOk="0">
                      <a:moveTo>
                        <a:pt x="6490" y="0"/>
                      </a:moveTo>
                      <a:lnTo>
                        <a:pt x="6141" y="19"/>
                      </a:lnTo>
                      <a:lnTo>
                        <a:pt x="5810" y="78"/>
                      </a:lnTo>
                      <a:lnTo>
                        <a:pt x="5499" y="155"/>
                      </a:lnTo>
                      <a:lnTo>
                        <a:pt x="5169" y="272"/>
                      </a:lnTo>
                      <a:lnTo>
                        <a:pt x="4878" y="408"/>
                      </a:lnTo>
                      <a:lnTo>
                        <a:pt x="4586" y="602"/>
                      </a:lnTo>
                      <a:lnTo>
                        <a:pt x="4314" y="816"/>
                      </a:lnTo>
                      <a:lnTo>
                        <a:pt x="4062" y="1069"/>
                      </a:lnTo>
                      <a:lnTo>
                        <a:pt x="3848" y="1380"/>
                      </a:lnTo>
                      <a:lnTo>
                        <a:pt x="3751" y="1535"/>
                      </a:lnTo>
                      <a:lnTo>
                        <a:pt x="3653" y="1729"/>
                      </a:lnTo>
                      <a:lnTo>
                        <a:pt x="3556" y="1904"/>
                      </a:lnTo>
                      <a:lnTo>
                        <a:pt x="3479" y="2099"/>
                      </a:lnTo>
                      <a:lnTo>
                        <a:pt x="3381" y="2410"/>
                      </a:lnTo>
                      <a:lnTo>
                        <a:pt x="3284" y="2818"/>
                      </a:lnTo>
                      <a:lnTo>
                        <a:pt x="3187" y="3323"/>
                      </a:lnTo>
                      <a:lnTo>
                        <a:pt x="3071" y="3886"/>
                      </a:lnTo>
                      <a:lnTo>
                        <a:pt x="2857" y="5188"/>
                      </a:lnTo>
                      <a:lnTo>
                        <a:pt x="2643" y="6587"/>
                      </a:lnTo>
                      <a:lnTo>
                        <a:pt x="2235" y="9269"/>
                      </a:lnTo>
                      <a:lnTo>
                        <a:pt x="2080" y="10318"/>
                      </a:lnTo>
                      <a:lnTo>
                        <a:pt x="1943" y="11018"/>
                      </a:lnTo>
                      <a:lnTo>
                        <a:pt x="1574" y="12728"/>
                      </a:lnTo>
                      <a:lnTo>
                        <a:pt x="1205" y="14438"/>
                      </a:lnTo>
                      <a:lnTo>
                        <a:pt x="797" y="16128"/>
                      </a:lnTo>
                      <a:lnTo>
                        <a:pt x="583" y="16964"/>
                      </a:lnTo>
                      <a:lnTo>
                        <a:pt x="350" y="17799"/>
                      </a:lnTo>
                      <a:lnTo>
                        <a:pt x="253" y="18169"/>
                      </a:lnTo>
                      <a:lnTo>
                        <a:pt x="175" y="18518"/>
                      </a:lnTo>
                      <a:lnTo>
                        <a:pt x="97" y="18887"/>
                      </a:lnTo>
                      <a:lnTo>
                        <a:pt x="59" y="19257"/>
                      </a:lnTo>
                      <a:lnTo>
                        <a:pt x="20" y="19606"/>
                      </a:lnTo>
                      <a:lnTo>
                        <a:pt x="0" y="19976"/>
                      </a:lnTo>
                      <a:lnTo>
                        <a:pt x="0" y="20325"/>
                      </a:lnTo>
                      <a:lnTo>
                        <a:pt x="20" y="20675"/>
                      </a:lnTo>
                      <a:lnTo>
                        <a:pt x="59" y="21006"/>
                      </a:lnTo>
                      <a:lnTo>
                        <a:pt x="117" y="21355"/>
                      </a:lnTo>
                      <a:lnTo>
                        <a:pt x="214" y="21686"/>
                      </a:lnTo>
                      <a:lnTo>
                        <a:pt x="311" y="21997"/>
                      </a:lnTo>
                      <a:lnTo>
                        <a:pt x="447" y="22327"/>
                      </a:lnTo>
                      <a:lnTo>
                        <a:pt x="622" y="22618"/>
                      </a:lnTo>
                      <a:lnTo>
                        <a:pt x="816" y="22910"/>
                      </a:lnTo>
                      <a:lnTo>
                        <a:pt x="1030" y="23201"/>
                      </a:lnTo>
                      <a:lnTo>
                        <a:pt x="1244" y="23434"/>
                      </a:lnTo>
                      <a:lnTo>
                        <a:pt x="1477" y="23648"/>
                      </a:lnTo>
                      <a:lnTo>
                        <a:pt x="1710" y="23823"/>
                      </a:lnTo>
                      <a:lnTo>
                        <a:pt x="1963" y="23998"/>
                      </a:lnTo>
                      <a:lnTo>
                        <a:pt x="2216" y="24134"/>
                      </a:lnTo>
                      <a:lnTo>
                        <a:pt x="2468" y="24270"/>
                      </a:lnTo>
                      <a:lnTo>
                        <a:pt x="2740" y="24387"/>
                      </a:lnTo>
                      <a:lnTo>
                        <a:pt x="3012" y="24484"/>
                      </a:lnTo>
                      <a:lnTo>
                        <a:pt x="3284" y="24562"/>
                      </a:lnTo>
                      <a:lnTo>
                        <a:pt x="3576" y="24639"/>
                      </a:lnTo>
                      <a:lnTo>
                        <a:pt x="4139" y="24756"/>
                      </a:lnTo>
                      <a:lnTo>
                        <a:pt x="4683" y="24814"/>
                      </a:lnTo>
                      <a:lnTo>
                        <a:pt x="5247" y="24872"/>
                      </a:lnTo>
                      <a:lnTo>
                        <a:pt x="6218" y="24931"/>
                      </a:lnTo>
                      <a:lnTo>
                        <a:pt x="7171" y="24970"/>
                      </a:lnTo>
                      <a:lnTo>
                        <a:pt x="8142" y="25028"/>
                      </a:lnTo>
                      <a:lnTo>
                        <a:pt x="8628" y="25086"/>
                      </a:lnTo>
                      <a:lnTo>
                        <a:pt x="9114" y="25125"/>
                      </a:lnTo>
                      <a:lnTo>
                        <a:pt x="9561" y="25183"/>
                      </a:lnTo>
                      <a:lnTo>
                        <a:pt x="10046" y="25222"/>
                      </a:lnTo>
                      <a:lnTo>
                        <a:pt x="10532" y="25242"/>
                      </a:lnTo>
                      <a:lnTo>
                        <a:pt x="10765" y="25222"/>
                      </a:lnTo>
                      <a:lnTo>
                        <a:pt x="11018" y="25203"/>
                      </a:lnTo>
                      <a:lnTo>
                        <a:pt x="11251" y="25183"/>
                      </a:lnTo>
                      <a:lnTo>
                        <a:pt x="11484" y="25125"/>
                      </a:lnTo>
                      <a:lnTo>
                        <a:pt x="11718" y="25067"/>
                      </a:lnTo>
                      <a:lnTo>
                        <a:pt x="11951" y="24970"/>
                      </a:lnTo>
                      <a:lnTo>
                        <a:pt x="12164" y="24872"/>
                      </a:lnTo>
                      <a:lnTo>
                        <a:pt x="12378" y="24756"/>
                      </a:lnTo>
                      <a:lnTo>
                        <a:pt x="12573" y="24600"/>
                      </a:lnTo>
                      <a:lnTo>
                        <a:pt x="12767" y="24445"/>
                      </a:lnTo>
                      <a:lnTo>
                        <a:pt x="12981" y="24212"/>
                      </a:lnTo>
                      <a:lnTo>
                        <a:pt x="13175" y="23959"/>
                      </a:lnTo>
                      <a:lnTo>
                        <a:pt x="13330" y="23687"/>
                      </a:lnTo>
                      <a:lnTo>
                        <a:pt x="13447" y="23396"/>
                      </a:lnTo>
                      <a:lnTo>
                        <a:pt x="13564" y="23104"/>
                      </a:lnTo>
                      <a:lnTo>
                        <a:pt x="13641" y="22793"/>
                      </a:lnTo>
                      <a:lnTo>
                        <a:pt x="13700" y="22463"/>
                      </a:lnTo>
                      <a:lnTo>
                        <a:pt x="13738" y="22133"/>
                      </a:lnTo>
                      <a:lnTo>
                        <a:pt x="13777" y="21802"/>
                      </a:lnTo>
                      <a:lnTo>
                        <a:pt x="13777" y="21452"/>
                      </a:lnTo>
                      <a:lnTo>
                        <a:pt x="13777" y="21122"/>
                      </a:lnTo>
                      <a:lnTo>
                        <a:pt x="13758" y="20772"/>
                      </a:lnTo>
                      <a:lnTo>
                        <a:pt x="13700" y="20092"/>
                      </a:lnTo>
                      <a:lnTo>
                        <a:pt x="13602" y="19432"/>
                      </a:lnTo>
                      <a:lnTo>
                        <a:pt x="13486" y="18732"/>
                      </a:lnTo>
                      <a:lnTo>
                        <a:pt x="13330" y="18032"/>
                      </a:lnTo>
                      <a:lnTo>
                        <a:pt x="13155" y="17333"/>
                      </a:lnTo>
                      <a:lnTo>
                        <a:pt x="12981" y="16653"/>
                      </a:lnTo>
                      <a:lnTo>
                        <a:pt x="12631" y="15273"/>
                      </a:lnTo>
                      <a:lnTo>
                        <a:pt x="12475" y="14574"/>
                      </a:lnTo>
                      <a:lnTo>
                        <a:pt x="12339" y="13874"/>
                      </a:lnTo>
                      <a:lnTo>
                        <a:pt x="12145" y="12708"/>
                      </a:lnTo>
                      <a:lnTo>
                        <a:pt x="11990" y="11542"/>
                      </a:lnTo>
                      <a:lnTo>
                        <a:pt x="11873" y="10357"/>
                      </a:lnTo>
                      <a:lnTo>
                        <a:pt x="11795" y="9172"/>
                      </a:lnTo>
                      <a:lnTo>
                        <a:pt x="11737" y="8161"/>
                      </a:lnTo>
                      <a:lnTo>
                        <a:pt x="11718" y="7151"/>
                      </a:lnTo>
                      <a:lnTo>
                        <a:pt x="11659" y="6140"/>
                      </a:lnTo>
                      <a:lnTo>
                        <a:pt x="11620" y="5655"/>
                      </a:lnTo>
                      <a:lnTo>
                        <a:pt x="11582" y="5149"/>
                      </a:lnTo>
                      <a:lnTo>
                        <a:pt x="11523" y="4683"/>
                      </a:lnTo>
                      <a:lnTo>
                        <a:pt x="11446" y="4236"/>
                      </a:lnTo>
                      <a:lnTo>
                        <a:pt x="11329" y="3809"/>
                      </a:lnTo>
                      <a:lnTo>
                        <a:pt x="11212" y="3381"/>
                      </a:lnTo>
                      <a:lnTo>
                        <a:pt x="11057" y="2973"/>
                      </a:lnTo>
                      <a:lnTo>
                        <a:pt x="10882" y="2565"/>
                      </a:lnTo>
                      <a:lnTo>
                        <a:pt x="10668" y="2196"/>
                      </a:lnTo>
                      <a:lnTo>
                        <a:pt x="10435" y="1827"/>
                      </a:lnTo>
                      <a:lnTo>
                        <a:pt x="10202" y="1555"/>
                      </a:lnTo>
                      <a:lnTo>
                        <a:pt x="9949" y="1282"/>
                      </a:lnTo>
                      <a:lnTo>
                        <a:pt x="9658" y="1049"/>
                      </a:lnTo>
                      <a:lnTo>
                        <a:pt x="9366" y="855"/>
                      </a:lnTo>
                      <a:lnTo>
                        <a:pt x="9055" y="680"/>
                      </a:lnTo>
                      <a:lnTo>
                        <a:pt x="8745" y="525"/>
                      </a:lnTo>
                      <a:lnTo>
                        <a:pt x="8434" y="389"/>
                      </a:lnTo>
                      <a:lnTo>
                        <a:pt x="8123" y="272"/>
                      </a:lnTo>
                      <a:lnTo>
                        <a:pt x="7812" y="175"/>
                      </a:lnTo>
                      <a:lnTo>
                        <a:pt x="7481" y="97"/>
                      </a:lnTo>
                      <a:lnTo>
                        <a:pt x="7151" y="39"/>
                      </a:lnTo>
                      <a:lnTo>
                        <a:pt x="6821" y="0"/>
                      </a:lnTo>
                      <a:close/>
                    </a:path>
                  </a:pathLst>
                </a:custGeom>
                <a:solidFill>
                  <a:srgbClr val="DD6A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621;p74">
                  <a:extLst>
                    <a:ext uri="{FF2B5EF4-FFF2-40B4-BE49-F238E27FC236}">
                      <a16:creationId xmlns:a16="http://schemas.microsoft.com/office/drawing/2014/main" id="{3B3AE784-E749-4195-1FD5-8A8AF4B3E107}"/>
                    </a:ext>
                  </a:extLst>
                </p:cNvPr>
                <p:cNvSpPr/>
                <p:nvPr/>
              </p:nvSpPr>
              <p:spPr>
                <a:xfrm>
                  <a:off x="3256296" y="3568824"/>
                  <a:ext cx="412582" cy="2525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8434" extrusionOk="0">
                      <a:moveTo>
                        <a:pt x="3653" y="0"/>
                      </a:moveTo>
                      <a:lnTo>
                        <a:pt x="3129" y="20"/>
                      </a:lnTo>
                      <a:lnTo>
                        <a:pt x="2643" y="39"/>
                      </a:lnTo>
                      <a:lnTo>
                        <a:pt x="2196" y="97"/>
                      </a:lnTo>
                      <a:lnTo>
                        <a:pt x="1788" y="156"/>
                      </a:lnTo>
                      <a:lnTo>
                        <a:pt x="1419" y="233"/>
                      </a:lnTo>
                      <a:lnTo>
                        <a:pt x="1088" y="350"/>
                      </a:lnTo>
                      <a:lnTo>
                        <a:pt x="816" y="467"/>
                      </a:lnTo>
                      <a:lnTo>
                        <a:pt x="700" y="544"/>
                      </a:lnTo>
                      <a:lnTo>
                        <a:pt x="603" y="622"/>
                      </a:lnTo>
                      <a:lnTo>
                        <a:pt x="506" y="700"/>
                      </a:lnTo>
                      <a:lnTo>
                        <a:pt x="447" y="797"/>
                      </a:lnTo>
                      <a:lnTo>
                        <a:pt x="389" y="894"/>
                      </a:lnTo>
                      <a:lnTo>
                        <a:pt x="350" y="991"/>
                      </a:lnTo>
                      <a:lnTo>
                        <a:pt x="253" y="1361"/>
                      </a:lnTo>
                      <a:lnTo>
                        <a:pt x="175" y="1710"/>
                      </a:lnTo>
                      <a:lnTo>
                        <a:pt x="97" y="2079"/>
                      </a:lnTo>
                      <a:lnTo>
                        <a:pt x="59" y="2449"/>
                      </a:lnTo>
                      <a:lnTo>
                        <a:pt x="20" y="2798"/>
                      </a:lnTo>
                      <a:lnTo>
                        <a:pt x="0" y="3168"/>
                      </a:lnTo>
                      <a:lnTo>
                        <a:pt x="0" y="3517"/>
                      </a:lnTo>
                      <a:lnTo>
                        <a:pt x="20" y="3867"/>
                      </a:lnTo>
                      <a:lnTo>
                        <a:pt x="59" y="4198"/>
                      </a:lnTo>
                      <a:lnTo>
                        <a:pt x="117" y="4547"/>
                      </a:lnTo>
                      <a:lnTo>
                        <a:pt x="214" y="4878"/>
                      </a:lnTo>
                      <a:lnTo>
                        <a:pt x="311" y="5189"/>
                      </a:lnTo>
                      <a:lnTo>
                        <a:pt x="447" y="5519"/>
                      </a:lnTo>
                      <a:lnTo>
                        <a:pt x="622" y="5810"/>
                      </a:lnTo>
                      <a:lnTo>
                        <a:pt x="816" y="6102"/>
                      </a:lnTo>
                      <a:lnTo>
                        <a:pt x="1030" y="6393"/>
                      </a:lnTo>
                      <a:lnTo>
                        <a:pt x="1244" y="6626"/>
                      </a:lnTo>
                      <a:lnTo>
                        <a:pt x="1477" y="6840"/>
                      </a:lnTo>
                      <a:lnTo>
                        <a:pt x="1710" y="7015"/>
                      </a:lnTo>
                      <a:lnTo>
                        <a:pt x="1963" y="7190"/>
                      </a:lnTo>
                      <a:lnTo>
                        <a:pt x="2216" y="7326"/>
                      </a:lnTo>
                      <a:lnTo>
                        <a:pt x="2468" y="7462"/>
                      </a:lnTo>
                      <a:lnTo>
                        <a:pt x="2740" y="7579"/>
                      </a:lnTo>
                      <a:lnTo>
                        <a:pt x="3012" y="7676"/>
                      </a:lnTo>
                      <a:lnTo>
                        <a:pt x="3284" y="7754"/>
                      </a:lnTo>
                      <a:lnTo>
                        <a:pt x="3576" y="7831"/>
                      </a:lnTo>
                      <a:lnTo>
                        <a:pt x="4139" y="7948"/>
                      </a:lnTo>
                      <a:lnTo>
                        <a:pt x="4683" y="8006"/>
                      </a:lnTo>
                      <a:lnTo>
                        <a:pt x="5247" y="8064"/>
                      </a:lnTo>
                      <a:lnTo>
                        <a:pt x="6218" y="8123"/>
                      </a:lnTo>
                      <a:lnTo>
                        <a:pt x="7171" y="8162"/>
                      </a:lnTo>
                      <a:lnTo>
                        <a:pt x="8142" y="8220"/>
                      </a:lnTo>
                      <a:lnTo>
                        <a:pt x="8628" y="8278"/>
                      </a:lnTo>
                      <a:lnTo>
                        <a:pt x="9114" y="8317"/>
                      </a:lnTo>
                      <a:lnTo>
                        <a:pt x="9561" y="8375"/>
                      </a:lnTo>
                      <a:lnTo>
                        <a:pt x="10046" y="8414"/>
                      </a:lnTo>
                      <a:lnTo>
                        <a:pt x="10532" y="8434"/>
                      </a:lnTo>
                      <a:lnTo>
                        <a:pt x="10765" y="8414"/>
                      </a:lnTo>
                      <a:lnTo>
                        <a:pt x="11018" y="8395"/>
                      </a:lnTo>
                      <a:lnTo>
                        <a:pt x="11251" y="8375"/>
                      </a:lnTo>
                      <a:lnTo>
                        <a:pt x="11484" y="8317"/>
                      </a:lnTo>
                      <a:lnTo>
                        <a:pt x="11718" y="8259"/>
                      </a:lnTo>
                      <a:lnTo>
                        <a:pt x="11951" y="8162"/>
                      </a:lnTo>
                      <a:lnTo>
                        <a:pt x="12164" y="8064"/>
                      </a:lnTo>
                      <a:lnTo>
                        <a:pt x="12378" y="7948"/>
                      </a:lnTo>
                      <a:lnTo>
                        <a:pt x="12573" y="7792"/>
                      </a:lnTo>
                      <a:lnTo>
                        <a:pt x="12767" y="7637"/>
                      </a:lnTo>
                      <a:lnTo>
                        <a:pt x="12981" y="7404"/>
                      </a:lnTo>
                      <a:lnTo>
                        <a:pt x="13175" y="7151"/>
                      </a:lnTo>
                      <a:lnTo>
                        <a:pt x="13330" y="6879"/>
                      </a:lnTo>
                      <a:lnTo>
                        <a:pt x="13447" y="6588"/>
                      </a:lnTo>
                      <a:lnTo>
                        <a:pt x="13564" y="6296"/>
                      </a:lnTo>
                      <a:lnTo>
                        <a:pt x="13641" y="5985"/>
                      </a:lnTo>
                      <a:lnTo>
                        <a:pt x="13700" y="5655"/>
                      </a:lnTo>
                      <a:lnTo>
                        <a:pt x="13738" y="5325"/>
                      </a:lnTo>
                      <a:lnTo>
                        <a:pt x="13777" y="4994"/>
                      </a:lnTo>
                      <a:lnTo>
                        <a:pt x="13777" y="4644"/>
                      </a:lnTo>
                      <a:lnTo>
                        <a:pt x="13777" y="4314"/>
                      </a:lnTo>
                      <a:lnTo>
                        <a:pt x="13758" y="3964"/>
                      </a:lnTo>
                      <a:lnTo>
                        <a:pt x="13700" y="3284"/>
                      </a:lnTo>
                      <a:lnTo>
                        <a:pt x="13602" y="2624"/>
                      </a:lnTo>
                      <a:lnTo>
                        <a:pt x="13583" y="2546"/>
                      </a:lnTo>
                      <a:lnTo>
                        <a:pt x="13544" y="2449"/>
                      </a:lnTo>
                      <a:lnTo>
                        <a:pt x="13486" y="2352"/>
                      </a:lnTo>
                      <a:lnTo>
                        <a:pt x="13408" y="2274"/>
                      </a:lnTo>
                      <a:lnTo>
                        <a:pt x="13233" y="2099"/>
                      </a:lnTo>
                      <a:lnTo>
                        <a:pt x="12981" y="1924"/>
                      </a:lnTo>
                      <a:lnTo>
                        <a:pt x="12670" y="1749"/>
                      </a:lnTo>
                      <a:lnTo>
                        <a:pt x="12320" y="1574"/>
                      </a:lnTo>
                      <a:lnTo>
                        <a:pt x="11931" y="1419"/>
                      </a:lnTo>
                      <a:lnTo>
                        <a:pt x="11504" y="1263"/>
                      </a:lnTo>
                      <a:lnTo>
                        <a:pt x="11018" y="1108"/>
                      </a:lnTo>
                      <a:lnTo>
                        <a:pt x="10532" y="952"/>
                      </a:lnTo>
                      <a:lnTo>
                        <a:pt x="9988" y="816"/>
                      </a:lnTo>
                      <a:lnTo>
                        <a:pt x="9444" y="680"/>
                      </a:lnTo>
                      <a:lnTo>
                        <a:pt x="8881" y="564"/>
                      </a:lnTo>
                      <a:lnTo>
                        <a:pt x="8298" y="447"/>
                      </a:lnTo>
                      <a:lnTo>
                        <a:pt x="7695" y="350"/>
                      </a:lnTo>
                      <a:lnTo>
                        <a:pt x="7093" y="272"/>
                      </a:lnTo>
                      <a:lnTo>
                        <a:pt x="6510" y="195"/>
                      </a:lnTo>
                      <a:lnTo>
                        <a:pt x="5908" y="117"/>
                      </a:lnTo>
                      <a:lnTo>
                        <a:pt x="5325" y="78"/>
                      </a:lnTo>
                      <a:lnTo>
                        <a:pt x="4742" y="39"/>
                      </a:lnTo>
                      <a:lnTo>
                        <a:pt x="4178" y="20"/>
                      </a:lnTo>
                      <a:lnTo>
                        <a:pt x="3653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8622;p74">
                  <a:extLst>
                    <a:ext uri="{FF2B5EF4-FFF2-40B4-BE49-F238E27FC236}">
                      <a16:creationId xmlns:a16="http://schemas.microsoft.com/office/drawing/2014/main" id="{9B0F5142-C58A-024C-21C2-D87463D0ABC7}"/>
                    </a:ext>
                  </a:extLst>
                </p:cNvPr>
                <p:cNvSpPr/>
                <p:nvPr/>
              </p:nvSpPr>
              <p:spPr>
                <a:xfrm>
                  <a:off x="3637399" y="3065519"/>
                  <a:ext cx="413181" cy="755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98" h="25242" extrusionOk="0">
                      <a:moveTo>
                        <a:pt x="6957" y="0"/>
                      </a:moveTo>
                      <a:lnTo>
                        <a:pt x="6627" y="39"/>
                      </a:lnTo>
                      <a:lnTo>
                        <a:pt x="6297" y="97"/>
                      </a:lnTo>
                      <a:lnTo>
                        <a:pt x="5966" y="175"/>
                      </a:lnTo>
                      <a:lnTo>
                        <a:pt x="5656" y="272"/>
                      </a:lnTo>
                      <a:lnTo>
                        <a:pt x="5345" y="389"/>
                      </a:lnTo>
                      <a:lnTo>
                        <a:pt x="5034" y="525"/>
                      </a:lnTo>
                      <a:lnTo>
                        <a:pt x="4723" y="680"/>
                      </a:lnTo>
                      <a:lnTo>
                        <a:pt x="4412" y="855"/>
                      </a:lnTo>
                      <a:lnTo>
                        <a:pt x="4120" y="1049"/>
                      </a:lnTo>
                      <a:lnTo>
                        <a:pt x="3848" y="1282"/>
                      </a:lnTo>
                      <a:lnTo>
                        <a:pt x="3576" y="1555"/>
                      </a:lnTo>
                      <a:lnTo>
                        <a:pt x="3343" y="1827"/>
                      </a:lnTo>
                      <a:lnTo>
                        <a:pt x="3110" y="2196"/>
                      </a:lnTo>
                      <a:lnTo>
                        <a:pt x="2916" y="2565"/>
                      </a:lnTo>
                      <a:lnTo>
                        <a:pt x="2721" y="2973"/>
                      </a:lnTo>
                      <a:lnTo>
                        <a:pt x="2585" y="3381"/>
                      </a:lnTo>
                      <a:lnTo>
                        <a:pt x="2449" y="3809"/>
                      </a:lnTo>
                      <a:lnTo>
                        <a:pt x="2352" y="4236"/>
                      </a:lnTo>
                      <a:lnTo>
                        <a:pt x="2274" y="4683"/>
                      </a:lnTo>
                      <a:lnTo>
                        <a:pt x="2197" y="5149"/>
                      </a:lnTo>
                      <a:lnTo>
                        <a:pt x="2158" y="5655"/>
                      </a:lnTo>
                      <a:lnTo>
                        <a:pt x="2119" y="6140"/>
                      </a:lnTo>
                      <a:lnTo>
                        <a:pt x="2080" y="7151"/>
                      </a:lnTo>
                      <a:lnTo>
                        <a:pt x="2041" y="8161"/>
                      </a:lnTo>
                      <a:lnTo>
                        <a:pt x="1983" y="9172"/>
                      </a:lnTo>
                      <a:lnTo>
                        <a:pt x="1905" y="10357"/>
                      </a:lnTo>
                      <a:lnTo>
                        <a:pt x="1789" y="11542"/>
                      </a:lnTo>
                      <a:lnTo>
                        <a:pt x="1633" y="12708"/>
                      </a:lnTo>
                      <a:lnTo>
                        <a:pt x="1458" y="13874"/>
                      </a:lnTo>
                      <a:lnTo>
                        <a:pt x="1303" y="14574"/>
                      </a:lnTo>
                      <a:lnTo>
                        <a:pt x="1147" y="15273"/>
                      </a:lnTo>
                      <a:lnTo>
                        <a:pt x="798" y="16653"/>
                      </a:lnTo>
                      <a:lnTo>
                        <a:pt x="623" y="17333"/>
                      </a:lnTo>
                      <a:lnTo>
                        <a:pt x="448" y="18032"/>
                      </a:lnTo>
                      <a:lnTo>
                        <a:pt x="312" y="18732"/>
                      </a:lnTo>
                      <a:lnTo>
                        <a:pt x="176" y="19432"/>
                      </a:lnTo>
                      <a:lnTo>
                        <a:pt x="79" y="20092"/>
                      </a:lnTo>
                      <a:lnTo>
                        <a:pt x="20" y="20772"/>
                      </a:lnTo>
                      <a:lnTo>
                        <a:pt x="1" y="21122"/>
                      </a:lnTo>
                      <a:lnTo>
                        <a:pt x="1" y="21452"/>
                      </a:lnTo>
                      <a:lnTo>
                        <a:pt x="20" y="21802"/>
                      </a:lnTo>
                      <a:lnTo>
                        <a:pt x="40" y="22133"/>
                      </a:lnTo>
                      <a:lnTo>
                        <a:pt x="79" y="22463"/>
                      </a:lnTo>
                      <a:lnTo>
                        <a:pt x="137" y="22793"/>
                      </a:lnTo>
                      <a:lnTo>
                        <a:pt x="234" y="23104"/>
                      </a:lnTo>
                      <a:lnTo>
                        <a:pt x="331" y="23396"/>
                      </a:lnTo>
                      <a:lnTo>
                        <a:pt x="467" y="23687"/>
                      </a:lnTo>
                      <a:lnTo>
                        <a:pt x="623" y="23959"/>
                      </a:lnTo>
                      <a:lnTo>
                        <a:pt x="798" y="24212"/>
                      </a:lnTo>
                      <a:lnTo>
                        <a:pt x="1011" y="24445"/>
                      </a:lnTo>
                      <a:lnTo>
                        <a:pt x="1206" y="24600"/>
                      </a:lnTo>
                      <a:lnTo>
                        <a:pt x="1400" y="24756"/>
                      </a:lnTo>
                      <a:lnTo>
                        <a:pt x="1614" y="24872"/>
                      </a:lnTo>
                      <a:lnTo>
                        <a:pt x="1847" y="24970"/>
                      </a:lnTo>
                      <a:lnTo>
                        <a:pt x="2061" y="25067"/>
                      </a:lnTo>
                      <a:lnTo>
                        <a:pt x="2294" y="25125"/>
                      </a:lnTo>
                      <a:lnTo>
                        <a:pt x="2527" y="25183"/>
                      </a:lnTo>
                      <a:lnTo>
                        <a:pt x="2780" y="25203"/>
                      </a:lnTo>
                      <a:lnTo>
                        <a:pt x="3013" y="25222"/>
                      </a:lnTo>
                      <a:lnTo>
                        <a:pt x="3265" y="25242"/>
                      </a:lnTo>
                      <a:lnTo>
                        <a:pt x="3751" y="25222"/>
                      </a:lnTo>
                      <a:lnTo>
                        <a:pt x="4218" y="25183"/>
                      </a:lnTo>
                      <a:lnTo>
                        <a:pt x="4665" y="25125"/>
                      </a:lnTo>
                      <a:lnTo>
                        <a:pt x="5150" y="25086"/>
                      </a:lnTo>
                      <a:lnTo>
                        <a:pt x="5636" y="25028"/>
                      </a:lnTo>
                      <a:lnTo>
                        <a:pt x="6608" y="24970"/>
                      </a:lnTo>
                      <a:lnTo>
                        <a:pt x="7579" y="24931"/>
                      </a:lnTo>
                      <a:lnTo>
                        <a:pt x="8531" y="24872"/>
                      </a:lnTo>
                      <a:lnTo>
                        <a:pt x="9095" y="24814"/>
                      </a:lnTo>
                      <a:lnTo>
                        <a:pt x="9658" y="24756"/>
                      </a:lnTo>
                      <a:lnTo>
                        <a:pt x="10222" y="24639"/>
                      </a:lnTo>
                      <a:lnTo>
                        <a:pt x="10494" y="24562"/>
                      </a:lnTo>
                      <a:lnTo>
                        <a:pt x="10766" y="24484"/>
                      </a:lnTo>
                      <a:lnTo>
                        <a:pt x="11038" y="24387"/>
                      </a:lnTo>
                      <a:lnTo>
                        <a:pt x="11310" y="24270"/>
                      </a:lnTo>
                      <a:lnTo>
                        <a:pt x="11563" y="24134"/>
                      </a:lnTo>
                      <a:lnTo>
                        <a:pt x="11835" y="23998"/>
                      </a:lnTo>
                      <a:lnTo>
                        <a:pt x="12068" y="23823"/>
                      </a:lnTo>
                      <a:lnTo>
                        <a:pt x="12301" y="23648"/>
                      </a:lnTo>
                      <a:lnTo>
                        <a:pt x="12534" y="23434"/>
                      </a:lnTo>
                      <a:lnTo>
                        <a:pt x="12748" y="23201"/>
                      </a:lnTo>
                      <a:lnTo>
                        <a:pt x="12981" y="22910"/>
                      </a:lnTo>
                      <a:lnTo>
                        <a:pt x="13156" y="22618"/>
                      </a:lnTo>
                      <a:lnTo>
                        <a:pt x="13331" y="22327"/>
                      </a:lnTo>
                      <a:lnTo>
                        <a:pt x="13467" y="21997"/>
                      </a:lnTo>
                      <a:lnTo>
                        <a:pt x="13584" y="21686"/>
                      </a:lnTo>
                      <a:lnTo>
                        <a:pt x="13661" y="21355"/>
                      </a:lnTo>
                      <a:lnTo>
                        <a:pt x="13739" y="21006"/>
                      </a:lnTo>
                      <a:lnTo>
                        <a:pt x="13778" y="20675"/>
                      </a:lnTo>
                      <a:lnTo>
                        <a:pt x="13797" y="20325"/>
                      </a:lnTo>
                      <a:lnTo>
                        <a:pt x="13797" y="19976"/>
                      </a:lnTo>
                      <a:lnTo>
                        <a:pt x="13778" y="19606"/>
                      </a:lnTo>
                      <a:lnTo>
                        <a:pt x="13739" y="19257"/>
                      </a:lnTo>
                      <a:lnTo>
                        <a:pt x="13681" y="18887"/>
                      </a:lnTo>
                      <a:lnTo>
                        <a:pt x="13623" y="18518"/>
                      </a:lnTo>
                      <a:lnTo>
                        <a:pt x="13525" y="18169"/>
                      </a:lnTo>
                      <a:lnTo>
                        <a:pt x="13428" y="17799"/>
                      </a:lnTo>
                      <a:lnTo>
                        <a:pt x="13214" y="16964"/>
                      </a:lnTo>
                      <a:lnTo>
                        <a:pt x="12981" y="16128"/>
                      </a:lnTo>
                      <a:lnTo>
                        <a:pt x="12573" y="14438"/>
                      </a:lnTo>
                      <a:lnTo>
                        <a:pt x="12204" y="12728"/>
                      </a:lnTo>
                      <a:lnTo>
                        <a:pt x="11835" y="11018"/>
                      </a:lnTo>
                      <a:lnTo>
                        <a:pt x="11699" y="10318"/>
                      </a:lnTo>
                      <a:lnTo>
                        <a:pt x="11543" y="9269"/>
                      </a:lnTo>
                      <a:lnTo>
                        <a:pt x="11155" y="6587"/>
                      </a:lnTo>
                      <a:lnTo>
                        <a:pt x="10941" y="5188"/>
                      </a:lnTo>
                      <a:lnTo>
                        <a:pt x="10708" y="3886"/>
                      </a:lnTo>
                      <a:lnTo>
                        <a:pt x="10611" y="3323"/>
                      </a:lnTo>
                      <a:lnTo>
                        <a:pt x="10494" y="2818"/>
                      </a:lnTo>
                      <a:lnTo>
                        <a:pt x="10397" y="2410"/>
                      </a:lnTo>
                      <a:lnTo>
                        <a:pt x="10300" y="2099"/>
                      </a:lnTo>
                      <a:lnTo>
                        <a:pt x="10222" y="1904"/>
                      </a:lnTo>
                      <a:lnTo>
                        <a:pt x="10144" y="1729"/>
                      </a:lnTo>
                      <a:lnTo>
                        <a:pt x="10047" y="1535"/>
                      </a:lnTo>
                      <a:lnTo>
                        <a:pt x="9931" y="1380"/>
                      </a:lnTo>
                      <a:lnTo>
                        <a:pt x="9717" y="1069"/>
                      </a:lnTo>
                      <a:lnTo>
                        <a:pt x="9464" y="816"/>
                      </a:lnTo>
                      <a:lnTo>
                        <a:pt x="9192" y="602"/>
                      </a:lnTo>
                      <a:lnTo>
                        <a:pt x="8920" y="408"/>
                      </a:lnTo>
                      <a:lnTo>
                        <a:pt x="8609" y="272"/>
                      </a:lnTo>
                      <a:lnTo>
                        <a:pt x="8298" y="155"/>
                      </a:lnTo>
                      <a:lnTo>
                        <a:pt x="7968" y="78"/>
                      </a:lnTo>
                      <a:lnTo>
                        <a:pt x="7638" y="19"/>
                      </a:lnTo>
                      <a:lnTo>
                        <a:pt x="7307" y="0"/>
                      </a:lnTo>
                      <a:close/>
                    </a:path>
                  </a:pathLst>
                </a:custGeom>
                <a:solidFill>
                  <a:srgbClr val="DD6A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8623;p74">
                  <a:extLst>
                    <a:ext uri="{FF2B5EF4-FFF2-40B4-BE49-F238E27FC236}">
                      <a16:creationId xmlns:a16="http://schemas.microsoft.com/office/drawing/2014/main" id="{040C39BE-87A6-F0DA-153B-A6DB1155D4F7}"/>
                    </a:ext>
                  </a:extLst>
                </p:cNvPr>
                <p:cNvSpPr/>
                <p:nvPr/>
              </p:nvSpPr>
              <p:spPr>
                <a:xfrm>
                  <a:off x="3637399" y="3568824"/>
                  <a:ext cx="413181" cy="2525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98" h="8434" extrusionOk="0">
                      <a:moveTo>
                        <a:pt x="10144" y="0"/>
                      </a:moveTo>
                      <a:lnTo>
                        <a:pt x="9600" y="20"/>
                      </a:lnTo>
                      <a:lnTo>
                        <a:pt x="9037" y="39"/>
                      </a:lnTo>
                      <a:lnTo>
                        <a:pt x="8473" y="78"/>
                      </a:lnTo>
                      <a:lnTo>
                        <a:pt x="7871" y="117"/>
                      </a:lnTo>
                      <a:lnTo>
                        <a:pt x="7288" y="195"/>
                      </a:lnTo>
                      <a:lnTo>
                        <a:pt x="6685" y="272"/>
                      </a:lnTo>
                      <a:lnTo>
                        <a:pt x="6083" y="350"/>
                      </a:lnTo>
                      <a:lnTo>
                        <a:pt x="5500" y="447"/>
                      </a:lnTo>
                      <a:lnTo>
                        <a:pt x="4917" y="564"/>
                      </a:lnTo>
                      <a:lnTo>
                        <a:pt x="4334" y="680"/>
                      </a:lnTo>
                      <a:lnTo>
                        <a:pt x="3790" y="816"/>
                      </a:lnTo>
                      <a:lnTo>
                        <a:pt x="3265" y="952"/>
                      </a:lnTo>
                      <a:lnTo>
                        <a:pt x="2760" y="1108"/>
                      </a:lnTo>
                      <a:lnTo>
                        <a:pt x="2294" y="1263"/>
                      </a:lnTo>
                      <a:lnTo>
                        <a:pt x="1847" y="1419"/>
                      </a:lnTo>
                      <a:lnTo>
                        <a:pt x="1458" y="1574"/>
                      </a:lnTo>
                      <a:lnTo>
                        <a:pt x="1109" y="1749"/>
                      </a:lnTo>
                      <a:lnTo>
                        <a:pt x="817" y="1924"/>
                      </a:lnTo>
                      <a:lnTo>
                        <a:pt x="565" y="2099"/>
                      </a:lnTo>
                      <a:lnTo>
                        <a:pt x="370" y="2274"/>
                      </a:lnTo>
                      <a:lnTo>
                        <a:pt x="292" y="2352"/>
                      </a:lnTo>
                      <a:lnTo>
                        <a:pt x="234" y="2449"/>
                      </a:lnTo>
                      <a:lnTo>
                        <a:pt x="195" y="2546"/>
                      </a:lnTo>
                      <a:lnTo>
                        <a:pt x="176" y="2624"/>
                      </a:lnTo>
                      <a:lnTo>
                        <a:pt x="79" y="3284"/>
                      </a:lnTo>
                      <a:lnTo>
                        <a:pt x="20" y="3964"/>
                      </a:lnTo>
                      <a:lnTo>
                        <a:pt x="1" y="4314"/>
                      </a:lnTo>
                      <a:lnTo>
                        <a:pt x="1" y="4644"/>
                      </a:lnTo>
                      <a:lnTo>
                        <a:pt x="20" y="4994"/>
                      </a:lnTo>
                      <a:lnTo>
                        <a:pt x="40" y="5325"/>
                      </a:lnTo>
                      <a:lnTo>
                        <a:pt x="79" y="5655"/>
                      </a:lnTo>
                      <a:lnTo>
                        <a:pt x="137" y="5985"/>
                      </a:lnTo>
                      <a:lnTo>
                        <a:pt x="234" y="6296"/>
                      </a:lnTo>
                      <a:lnTo>
                        <a:pt x="331" y="6588"/>
                      </a:lnTo>
                      <a:lnTo>
                        <a:pt x="467" y="6879"/>
                      </a:lnTo>
                      <a:lnTo>
                        <a:pt x="623" y="7151"/>
                      </a:lnTo>
                      <a:lnTo>
                        <a:pt x="798" y="7404"/>
                      </a:lnTo>
                      <a:lnTo>
                        <a:pt x="1011" y="7637"/>
                      </a:lnTo>
                      <a:lnTo>
                        <a:pt x="1206" y="7792"/>
                      </a:lnTo>
                      <a:lnTo>
                        <a:pt x="1400" y="7948"/>
                      </a:lnTo>
                      <a:lnTo>
                        <a:pt x="1614" y="8064"/>
                      </a:lnTo>
                      <a:lnTo>
                        <a:pt x="1847" y="8162"/>
                      </a:lnTo>
                      <a:lnTo>
                        <a:pt x="2061" y="8259"/>
                      </a:lnTo>
                      <a:lnTo>
                        <a:pt x="2294" y="8317"/>
                      </a:lnTo>
                      <a:lnTo>
                        <a:pt x="2527" y="8375"/>
                      </a:lnTo>
                      <a:lnTo>
                        <a:pt x="2780" y="8395"/>
                      </a:lnTo>
                      <a:lnTo>
                        <a:pt x="3013" y="8414"/>
                      </a:lnTo>
                      <a:lnTo>
                        <a:pt x="3265" y="8434"/>
                      </a:lnTo>
                      <a:lnTo>
                        <a:pt x="3751" y="8414"/>
                      </a:lnTo>
                      <a:lnTo>
                        <a:pt x="4218" y="8375"/>
                      </a:lnTo>
                      <a:lnTo>
                        <a:pt x="4665" y="8317"/>
                      </a:lnTo>
                      <a:lnTo>
                        <a:pt x="5150" y="8278"/>
                      </a:lnTo>
                      <a:lnTo>
                        <a:pt x="5636" y="8220"/>
                      </a:lnTo>
                      <a:lnTo>
                        <a:pt x="6608" y="8162"/>
                      </a:lnTo>
                      <a:lnTo>
                        <a:pt x="7579" y="8123"/>
                      </a:lnTo>
                      <a:lnTo>
                        <a:pt x="8531" y="8064"/>
                      </a:lnTo>
                      <a:lnTo>
                        <a:pt x="9095" y="8006"/>
                      </a:lnTo>
                      <a:lnTo>
                        <a:pt x="9658" y="7948"/>
                      </a:lnTo>
                      <a:lnTo>
                        <a:pt x="10222" y="7831"/>
                      </a:lnTo>
                      <a:lnTo>
                        <a:pt x="10494" y="7754"/>
                      </a:lnTo>
                      <a:lnTo>
                        <a:pt x="10766" y="7676"/>
                      </a:lnTo>
                      <a:lnTo>
                        <a:pt x="11038" y="7579"/>
                      </a:lnTo>
                      <a:lnTo>
                        <a:pt x="11310" y="7462"/>
                      </a:lnTo>
                      <a:lnTo>
                        <a:pt x="11563" y="7326"/>
                      </a:lnTo>
                      <a:lnTo>
                        <a:pt x="11835" y="7190"/>
                      </a:lnTo>
                      <a:lnTo>
                        <a:pt x="12068" y="7015"/>
                      </a:lnTo>
                      <a:lnTo>
                        <a:pt x="12301" y="6840"/>
                      </a:lnTo>
                      <a:lnTo>
                        <a:pt x="12534" y="6626"/>
                      </a:lnTo>
                      <a:lnTo>
                        <a:pt x="12748" y="6393"/>
                      </a:lnTo>
                      <a:lnTo>
                        <a:pt x="12981" y="6102"/>
                      </a:lnTo>
                      <a:lnTo>
                        <a:pt x="13156" y="5810"/>
                      </a:lnTo>
                      <a:lnTo>
                        <a:pt x="13331" y="5519"/>
                      </a:lnTo>
                      <a:lnTo>
                        <a:pt x="13467" y="5189"/>
                      </a:lnTo>
                      <a:lnTo>
                        <a:pt x="13584" y="4878"/>
                      </a:lnTo>
                      <a:lnTo>
                        <a:pt x="13661" y="4547"/>
                      </a:lnTo>
                      <a:lnTo>
                        <a:pt x="13739" y="4198"/>
                      </a:lnTo>
                      <a:lnTo>
                        <a:pt x="13778" y="3867"/>
                      </a:lnTo>
                      <a:lnTo>
                        <a:pt x="13797" y="3517"/>
                      </a:lnTo>
                      <a:lnTo>
                        <a:pt x="13797" y="3168"/>
                      </a:lnTo>
                      <a:lnTo>
                        <a:pt x="13778" y="2798"/>
                      </a:lnTo>
                      <a:lnTo>
                        <a:pt x="13739" y="2449"/>
                      </a:lnTo>
                      <a:lnTo>
                        <a:pt x="13681" y="2079"/>
                      </a:lnTo>
                      <a:lnTo>
                        <a:pt x="13623" y="1710"/>
                      </a:lnTo>
                      <a:lnTo>
                        <a:pt x="13525" y="1361"/>
                      </a:lnTo>
                      <a:lnTo>
                        <a:pt x="13428" y="991"/>
                      </a:lnTo>
                      <a:lnTo>
                        <a:pt x="13389" y="894"/>
                      </a:lnTo>
                      <a:lnTo>
                        <a:pt x="13350" y="797"/>
                      </a:lnTo>
                      <a:lnTo>
                        <a:pt x="13273" y="700"/>
                      </a:lnTo>
                      <a:lnTo>
                        <a:pt x="13195" y="622"/>
                      </a:lnTo>
                      <a:lnTo>
                        <a:pt x="13078" y="544"/>
                      </a:lnTo>
                      <a:lnTo>
                        <a:pt x="12962" y="467"/>
                      </a:lnTo>
                      <a:lnTo>
                        <a:pt x="12690" y="350"/>
                      </a:lnTo>
                      <a:lnTo>
                        <a:pt x="12379" y="233"/>
                      </a:lnTo>
                      <a:lnTo>
                        <a:pt x="12010" y="156"/>
                      </a:lnTo>
                      <a:lnTo>
                        <a:pt x="11582" y="97"/>
                      </a:lnTo>
                      <a:lnTo>
                        <a:pt x="11135" y="39"/>
                      </a:lnTo>
                      <a:lnTo>
                        <a:pt x="10649" y="20"/>
                      </a:lnTo>
                      <a:lnTo>
                        <a:pt x="10144" y="0"/>
                      </a:lnTo>
                      <a:close/>
                    </a:path>
                  </a:pathLst>
                </a:custGeom>
                <a:solidFill>
                  <a:srgbClr val="000000">
                    <a:alpha val="117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8624;p74">
                  <a:extLst>
                    <a:ext uri="{FF2B5EF4-FFF2-40B4-BE49-F238E27FC236}">
                      <a16:creationId xmlns:a16="http://schemas.microsoft.com/office/drawing/2014/main" id="{5BF27D56-297F-5AB6-91A1-B22E48F96808}"/>
                    </a:ext>
                  </a:extLst>
                </p:cNvPr>
                <p:cNvSpPr/>
                <p:nvPr/>
              </p:nvSpPr>
              <p:spPr>
                <a:xfrm>
                  <a:off x="3858508" y="2623300"/>
                  <a:ext cx="313105" cy="526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56" h="17586" extrusionOk="0">
                      <a:moveTo>
                        <a:pt x="1264" y="0"/>
                      </a:moveTo>
                      <a:lnTo>
                        <a:pt x="642" y="58"/>
                      </a:lnTo>
                      <a:lnTo>
                        <a:pt x="1" y="136"/>
                      </a:lnTo>
                      <a:lnTo>
                        <a:pt x="3227" y="17469"/>
                      </a:lnTo>
                      <a:lnTo>
                        <a:pt x="3596" y="17527"/>
                      </a:lnTo>
                      <a:lnTo>
                        <a:pt x="3965" y="17566"/>
                      </a:lnTo>
                      <a:lnTo>
                        <a:pt x="4334" y="17586"/>
                      </a:lnTo>
                      <a:lnTo>
                        <a:pt x="5111" y="17586"/>
                      </a:lnTo>
                      <a:lnTo>
                        <a:pt x="5500" y="17566"/>
                      </a:lnTo>
                      <a:lnTo>
                        <a:pt x="5889" y="17508"/>
                      </a:lnTo>
                      <a:lnTo>
                        <a:pt x="6258" y="17450"/>
                      </a:lnTo>
                      <a:lnTo>
                        <a:pt x="6647" y="17372"/>
                      </a:lnTo>
                      <a:lnTo>
                        <a:pt x="7016" y="17275"/>
                      </a:lnTo>
                      <a:lnTo>
                        <a:pt x="7385" y="17158"/>
                      </a:lnTo>
                      <a:lnTo>
                        <a:pt x="7735" y="17022"/>
                      </a:lnTo>
                      <a:lnTo>
                        <a:pt x="8085" y="16867"/>
                      </a:lnTo>
                      <a:lnTo>
                        <a:pt x="8415" y="16672"/>
                      </a:lnTo>
                      <a:lnTo>
                        <a:pt x="8745" y="16478"/>
                      </a:lnTo>
                      <a:lnTo>
                        <a:pt x="9037" y="16264"/>
                      </a:lnTo>
                      <a:lnTo>
                        <a:pt x="9309" y="16031"/>
                      </a:lnTo>
                      <a:lnTo>
                        <a:pt x="9522" y="15798"/>
                      </a:lnTo>
                      <a:lnTo>
                        <a:pt x="9736" y="15565"/>
                      </a:lnTo>
                      <a:lnTo>
                        <a:pt x="9892" y="15332"/>
                      </a:lnTo>
                      <a:lnTo>
                        <a:pt x="10047" y="15079"/>
                      </a:lnTo>
                      <a:lnTo>
                        <a:pt x="10164" y="14826"/>
                      </a:lnTo>
                      <a:lnTo>
                        <a:pt x="10261" y="14574"/>
                      </a:lnTo>
                      <a:lnTo>
                        <a:pt x="10319" y="14321"/>
                      </a:lnTo>
                      <a:lnTo>
                        <a:pt x="10377" y="14068"/>
                      </a:lnTo>
                      <a:lnTo>
                        <a:pt x="10416" y="13816"/>
                      </a:lnTo>
                      <a:lnTo>
                        <a:pt x="10455" y="13583"/>
                      </a:lnTo>
                      <a:lnTo>
                        <a:pt x="10455" y="13330"/>
                      </a:lnTo>
                      <a:lnTo>
                        <a:pt x="10455" y="12844"/>
                      </a:lnTo>
                      <a:lnTo>
                        <a:pt x="10436" y="12378"/>
                      </a:lnTo>
                      <a:lnTo>
                        <a:pt x="10377" y="11659"/>
                      </a:lnTo>
                      <a:lnTo>
                        <a:pt x="10280" y="10940"/>
                      </a:lnTo>
                      <a:lnTo>
                        <a:pt x="10164" y="10240"/>
                      </a:lnTo>
                      <a:lnTo>
                        <a:pt x="9989" y="9521"/>
                      </a:lnTo>
                      <a:lnTo>
                        <a:pt x="9814" y="8822"/>
                      </a:lnTo>
                      <a:lnTo>
                        <a:pt x="9600" y="8122"/>
                      </a:lnTo>
                      <a:lnTo>
                        <a:pt x="9386" y="7442"/>
                      </a:lnTo>
                      <a:lnTo>
                        <a:pt x="9134" y="6743"/>
                      </a:lnTo>
                      <a:lnTo>
                        <a:pt x="8862" y="5907"/>
                      </a:lnTo>
                      <a:lnTo>
                        <a:pt x="8570" y="5033"/>
                      </a:lnTo>
                      <a:lnTo>
                        <a:pt x="8395" y="4605"/>
                      </a:lnTo>
                      <a:lnTo>
                        <a:pt x="8221" y="4178"/>
                      </a:lnTo>
                      <a:lnTo>
                        <a:pt x="8007" y="3750"/>
                      </a:lnTo>
                      <a:lnTo>
                        <a:pt x="7793" y="3323"/>
                      </a:lnTo>
                      <a:lnTo>
                        <a:pt x="7540" y="2915"/>
                      </a:lnTo>
                      <a:lnTo>
                        <a:pt x="7249" y="2507"/>
                      </a:lnTo>
                      <a:lnTo>
                        <a:pt x="6919" y="2137"/>
                      </a:lnTo>
                      <a:lnTo>
                        <a:pt x="6569" y="1768"/>
                      </a:lnTo>
                      <a:lnTo>
                        <a:pt x="6375" y="1593"/>
                      </a:lnTo>
                      <a:lnTo>
                        <a:pt x="6161" y="1419"/>
                      </a:lnTo>
                      <a:lnTo>
                        <a:pt x="5947" y="1263"/>
                      </a:lnTo>
                      <a:lnTo>
                        <a:pt x="5714" y="1108"/>
                      </a:lnTo>
                      <a:lnTo>
                        <a:pt x="5461" y="952"/>
                      </a:lnTo>
                      <a:lnTo>
                        <a:pt x="5209" y="816"/>
                      </a:lnTo>
                      <a:lnTo>
                        <a:pt x="4937" y="680"/>
                      </a:lnTo>
                      <a:lnTo>
                        <a:pt x="4645" y="544"/>
                      </a:lnTo>
                      <a:lnTo>
                        <a:pt x="4412" y="447"/>
                      </a:lnTo>
                      <a:lnTo>
                        <a:pt x="4159" y="350"/>
                      </a:lnTo>
                      <a:lnTo>
                        <a:pt x="3635" y="214"/>
                      </a:lnTo>
                      <a:lnTo>
                        <a:pt x="3071" y="97"/>
                      </a:lnTo>
                      <a:lnTo>
                        <a:pt x="2488" y="39"/>
                      </a:lnTo>
                      <a:lnTo>
                        <a:pt x="1886" y="0"/>
                      </a:lnTo>
                      <a:close/>
                    </a:path>
                  </a:pathLst>
                </a:custGeom>
                <a:solidFill>
                  <a:srgbClr val="DD6A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8625;p74">
                  <a:extLst>
                    <a:ext uri="{FF2B5EF4-FFF2-40B4-BE49-F238E27FC236}">
                      <a16:creationId xmlns:a16="http://schemas.microsoft.com/office/drawing/2014/main" id="{C23940C8-545D-FF14-C45A-BA61147E41D4}"/>
                    </a:ext>
                  </a:extLst>
                </p:cNvPr>
                <p:cNvSpPr/>
                <p:nvPr/>
              </p:nvSpPr>
              <p:spPr>
                <a:xfrm>
                  <a:off x="3053214" y="2651208"/>
                  <a:ext cx="313075" cy="526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55" h="17587" extrusionOk="0">
                      <a:moveTo>
                        <a:pt x="8589" y="1"/>
                      </a:moveTo>
                      <a:lnTo>
                        <a:pt x="7987" y="40"/>
                      </a:lnTo>
                      <a:lnTo>
                        <a:pt x="7385" y="98"/>
                      </a:lnTo>
                      <a:lnTo>
                        <a:pt x="6841" y="214"/>
                      </a:lnTo>
                      <a:lnTo>
                        <a:pt x="6297" y="350"/>
                      </a:lnTo>
                      <a:lnTo>
                        <a:pt x="6044" y="448"/>
                      </a:lnTo>
                      <a:lnTo>
                        <a:pt x="5811" y="545"/>
                      </a:lnTo>
                      <a:lnTo>
                        <a:pt x="5519" y="661"/>
                      </a:lnTo>
                      <a:lnTo>
                        <a:pt x="5247" y="797"/>
                      </a:lnTo>
                      <a:lnTo>
                        <a:pt x="4995" y="953"/>
                      </a:lnTo>
                      <a:lnTo>
                        <a:pt x="4742" y="1089"/>
                      </a:lnTo>
                      <a:lnTo>
                        <a:pt x="4509" y="1264"/>
                      </a:lnTo>
                      <a:lnTo>
                        <a:pt x="4295" y="1419"/>
                      </a:lnTo>
                      <a:lnTo>
                        <a:pt x="4081" y="1594"/>
                      </a:lnTo>
                      <a:lnTo>
                        <a:pt x="3887" y="1769"/>
                      </a:lnTo>
                      <a:lnTo>
                        <a:pt x="3537" y="2119"/>
                      </a:lnTo>
                      <a:lnTo>
                        <a:pt x="3207" y="2507"/>
                      </a:lnTo>
                      <a:lnTo>
                        <a:pt x="2935" y="2915"/>
                      </a:lnTo>
                      <a:lnTo>
                        <a:pt x="2682" y="3324"/>
                      </a:lnTo>
                      <a:lnTo>
                        <a:pt x="2449" y="3732"/>
                      </a:lnTo>
                      <a:lnTo>
                        <a:pt x="2255" y="4159"/>
                      </a:lnTo>
                      <a:lnTo>
                        <a:pt x="2060" y="4606"/>
                      </a:lnTo>
                      <a:lnTo>
                        <a:pt x="1905" y="5034"/>
                      </a:lnTo>
                      <a:lnTo>
                        <a:pt x="1594" y="5908"/>
                      </a:lnTo>
                      <a:lnTo>
                        <a:pt x="1322" y="6743"/>
                      </a:lnTo>
                      <a:lnTo>
                        <a:pt x="1089" y="7424"/>
                      </a:lnTo>
                      <a:lnTo>
                        <a:pt x="856" y="8123"/>
                      </a:lnTo>
                      <a:lnTo>
                        <a:pt x="661" y="8823"/>
                      </a:lnTo>
                      <a:lnTo>
                        <a:pt x="467" y="9522"/>
                      </a:lnTo>
                      <a:lnTo>
                        <a:pt x="312" y="10222"/>
                      </a:lnTo>
                      <a:lnTo>
                        <a:pt x="176" y="10941"/>
                      </a:lnTo>
                      <a:lnTo>
                        <a:pt x="78" y="11660"/>
                      </a:lnTo>
                      <a:lnTo>
                        <a:pt x="20" y="12379"/>
                      </a:lnTo>
                      <a:lnTo>
                        <a:pt x="1" y="12845"/>
                      </a:lnTo>
                      <a:lnTo>
                        <a:pt x="1" y="13331"/>
                      </a:lnTo>
                      <a:lnTo>
                        <a:pt x="20" y="13564"/>
                      </a:lnTo>
                      <a:lnTo>
                        <a:pt x="40" y="13817"/>
                      </a:lnTo>
                      <a:lnTo>
                        <a:pt x="78" y="14069"/>
                      </a:lnTo>
                      <a:lnTo>
                        <a:pt x="137" y="14322"/>
                      </a:lnTo>
                      <a:lnTo>
                        <a:pt x="214" y="14574"/>
                      </a:lnTo>
                      <a:lnTo>
                        <a:pt x="292" y="14827"/>
                      </a:lnTo>
                      <a:lnTo>
                        <a:pt x="428" y="15080"/>
                      </a:lnTo>
                      <a:lnTo>
                        <a:pt x="564" y="15313"/>
                      </a:lnTo>
                      <a:lnTo>
                        <a:pt x="739" y="15565"/>
                      </a:lnTo>
                      <a:lnTo>
                        <a:pt x="933" y="15799"/>
                      </a:lnTo>
                      <a:lnTo>
                        <a:pt x="1147" y="16032"/>
                      </a:lnTo>
                      <a:lnTo>
                        <a:pt x="1419" y="16246"/>
                      </a:lnTo>
                      <a:lnTo>
                        <a:pt x="1730" y="16479"/>
                      </a:lnTo>
                      <a:lnTo>
                        <a:pt x="2041" y="16673"/>
                      </a:lnTo>
                      <a:lnTo>
                        <a:pt x="2371" y="16848"/>
                      </a:lnTo>
                      <a:lnTo>
                        <a:pt x="2721" y="17023"/>
                      </a:lnTo>
                      <a:lnTo>
                        <a:pt x="3071" y="17159"/>
                      </a:lnTo>
                      <a:lnTo>
                        <a:pt x="3440" y="17275"/>
                      </a:lnTo>
                      <a:lnTo>
                        <a:pt x="3809" y="17373"/>
                      </a:lnTo>
                      <a:lnTo>
                        <a:pt x="4198" y="17450"/>
                      </a:lnTo>
                      <a:lnTo>
                        <a:pt x="4567" y="17509"/>
                      </a:lnTo>
                      <a:lnTo>
                        <a:pt x="4956" y="17567"/>
                      </a:lnTo>
                      <a:lnTo>
                        <a:pt x="5344" y="17586"/>
                      </a:lnTo>
                      <a:lnTo>
                        <a:pt x="6122" y="17586"/>
                      </a:lnTo>
                      <a:lnTo>
                        <a:pt x="6491" y="17567"/>
                      </a:lnTo>
                      <a:lnTo>
                        <a:pt x="6879" y="17528"/>
                      </a:lnTo>
                      <a:lnTo>
                        <a:pt x="7229" y="17470"/>
                      </a:lnTo>
                      <a:lnTo>
                        <a:pt x="10455" y="117"/>
                      </a:lnTo>
                      <a:lnTo>
                        <a:pt x="9833" y="40"/>
                      </a:lnTo>
                      <a:lnTo>
                        <a:pt x="9192" y="1"/>
                      </a:lnTo>
                      <a:close/>
                    </a:path>
                  </a:pathLst>
                </a:custGeom>
                <a:solidFill>
                  <a:srgbClr val="DD6A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8626;p74">
                  <a:extLst>
                    <a:ext uri="{FF2B5EF4-FFF2-40B4-BE49-F238E27FC236}">
                      <a16:creationId xmlns:a16="http://schemas.microsoft.com/office/drawing/2014/main" id="{362021B3-28BB-1C74-ADE9-055D842D0269}"/>
                    </a:ext>
                  </a:extLst>
                </p:cNvPr>
                <p:cNvSpPr/>
                <p:nvPr/>
              </p:nvSpPr>
              <p:spPr>
                <a:xfrm>
                  <a:off x="3226621" y="2575000"/>
                  <a:ext cx="806509" cy="87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33" h="29090" extrusionOk="0">
                      <a:moveTo>
                        <a:pt x="16595" y="0"/>
                      </a:moveTo>
                      <a:lnTo>
                        <a:pt x="16187" y="39"/>
                      </a:lnTo>
                      <a:lnTo>
                        <a:pt x="15779" y="97"/>
                      </a:lnTo>
                      <a:lnTo>
                        <a:pt x="15351" y="195"/>
                      </a:lnTo>
                      <a:lnTo>
                        <a:pt x="14904" y="292"/>
                      </a:lnTo>
                      <a:lnTo>
                        <a:pt x="14477" y="428"/>
                      </a:lnTo>
                      <a:lnTo>
                        <a:pt x="14010" y="583"/>
                      </a:lnTo>
                      <a:lnTo>
                        <a:pt x="13564" y="777"/>
                      </a:lnTo>
                      <a:lnTo>
                        <a:pt x="13097" y="991"/>
                      </a:lnTo>
                      <a:lnTo>
                        <a:pt x="12611" y="1244"/>
                      </a:lnTo>
                      <a:lnTo>
                        <a:pt x="12126" y="1516"/>
                      </a:lnTo>
                      <a:lnTo>
                        <a:pt x="11620" y="1827"/>
                      </a:lnTo>
                      <a:lnTo>
                        <a:pt x="11309" y="1710"/>
                      </a:lnTo>
                      <a:lnTo>
                        <a:pt x="10940" y="1613"/>
                      </a:lnTo>
                      <a:lnTo>
                        <a:pt x="10454" y="1496"/>
                      </a:lnTo>
                      <a:lnTo>
                        <a:pt x="9872" y="1380"/>
                      </a:lnTo>
                      <a:lnTo>
                        <a:pt x="9541" y="1341"/>
                      </a:lnTo>
                      <a:lnTo>
                        <a:pt x="9191" y="1302"/>
                      </a:lnTo>
                      <a:lnTo>
                        <a:pt x="8842" y="1263"/>
                      </a:lnTo>
                      <a:lnTo>
                        <a:pt x="8064" y="1263"/>
                      </a:lnTo>
                      <a:lnTo>
                        <a:pt x="7676" y="1302"/>
                      </a:lnTo>
                      <a:lnTo>
                        <a:pt x="7268" y="1341"/>
                      </a:lnTo>
                      <a:lnTo>
                        <a:pt x="6860" y="1399"/>
                      </a:lnTo>
                      <a:lnTo>
                        <a:pt x="6452" y="1496"/>
                      </a:lnTo>
                      <a:lnTo>
                        <a:pt x="6024" y="1632"/>
                      </a:lnTo>
                      <a:lnTo>
                        <a:pt x="5616" y="1788"/>
                      </a:lnTo>
                      <a:lnTo>
                        <a:pt x="5208" y="1963"/>
                      </a:lnTo>
                      <a:lnTo>
                        <a:pt x="4800" y="2196"/>
                      </a:lnTo>
                      <a:lnTo>
                        <a:pt x="4392" y="2449"/>
                      </a:lnTo>
                      <a:lnTo>
                        <a:pt x="4003" y="2759"/>
                      </a:lnTo>
                      <a:lnTo>
                        <a:pt x="3634" y="3109"/>
                      </a:lnTo>
                      <a:lnTo>
                        <a:pt x="3265" y="3498"/>
                      </a:lnTo>
                      <a:lnTo>
                        <a:pt x="2915" y="3925"/>
                      </a:lnTo>
                      <a:lnTo>
                        <a:pt x="2585" y="4411"/>
                      </a:lnTo>
                      <a:lnTo>
                        <a:pt x="2274" y="4955"/>
                      </a:lnTo>
                      <a:lnTo>
                        <a:pt x="2002" y="5538"/>
                      </a:lnTo>
                      <a:lnTo>
                        <a:pt x="1730" y="6199"/>
                      </a:lnTo>
                      <a:lnTo>
                        <a:pt x="1497" y="6879"/>
                      </a:lnTo>
                      <a:lnTo>
                        <a:pt x="1244" y="7598"/>
                      </a:lnTo>
                      <a:lnTo>
                        <a:pt x="1030" y="8356"/>
                      </a:lnTo>
                      <a:lnTo>
                        <a:pt x="816" y="9114"/>
                      </a:lnTo>
                      <a:lnTo>
                        <a:pt x="642" y="9891"/>
                      </a:lnTo>
                      <a:lnTo>
                        <a:pt x="467" y="10668"/>
                      </a:lnTo>
                      <a:lnTo>
                        <a:pt x="311" y="11465"/>
                      </a:lnTo>
                      <a:lnTo>
                        <a:pt x="195" y="12262"/>
                      </a:lnTo>
                      <a:lnTo>
                        <a:pt x="97" y="13058"/>
                      </a:lnTo>
                      <a:lnTo>
                        <a:pt x="39" y="13855"/>
                      </a:lnTo>
                      <a:lnTo>
                        <a:pt x="0" y="14652"/>
                      </a:lnTo>
                      <a:lnTo>
                        <a:pt x="20" y="15429"/>
                      </a:lnTo>
                      <a:lnTo>
                        <a:pt x="59" y="16206"/>
                      </a:lnTo>
                      <a:lnTo>
                        <a:pt x="136" y="16964"/>
                      </a:lnTo>
                      <a:lnTo>
                        <a:pt x="195" y="17333"/>
                      </a:lnTo>
                      <a:lnTo>
                        <a:pt x="272" y="17683"/>
                      </a:lnTo>
                      <a:lnTo>
                        <a:pt x="350" y="18052"/>
                      </a:lnTo>
                      <a:lnTo>
                        <a:pt x="447" y="18402"/>
                      </a:lnTo>
                      <a:lnTo>
                        <a:pt x="544" y="18752"/>
                      </a:lnTo>
                      <a:lnTo>
                        <a:pt x="661" y="19082"/>
                      </a:lnTo>
                      <a:lnTo>
                        <a:pt x="797" y="19412"/>
                      </a:lnTo>
                      <a:lnTo>
                        <a:pt x="933" y="19723"/>
                      </a:lnTo>
                      <a:lnTo>
                        <a:pt x="1108" y="20034"/>
                      </a:lnTo>
                      <a:lnTo>
                        <a:pt x="1263" y="20345"/>
                      </a:lnTo>
                      <a:lnTo>
                        <a:pt x="1458" y="20637"/>
                      </a:lnTo>
                      <a:lnTo>
                        <a:pt x="1652" y="20928"/>
                      </a:lnTo>
                      <a:lnTo>
                        <a:pt x="1866" y="21200"/>
                      </a:lnTo>
                      <a:lnTo>
                        <a:pt x="2099" y="21472"/>
                      </a:lnTo>
                      <a:lnTo>
                        <a:pt x="2352" y="21725"/>
                      </a:lnTo>
                      <a:lnTo>
                        <a:pt x="2604" y="21958"/>
                      </a:lnTo>
                      <a:lnTo>
                        <a:pt x="2876" y="22191"/>
                      </a:lnTo>
                      <a:lnTo>
                        <a:pt x="3168" y="22405"/>
                      </a:lnTo>
                      <a:lnTo>
                        <a:pt x="3479" y="22599"/>
                      </a:lnTo>
                      <a:lnTo>
                        <a:pt x="3809" y="22793"/>
                      </a:lnTo>
                      <a:lnTo>
                        <a:pt x="4159" y="22968"/>
                      </a:lnTo>
                      <a:lnTo>
                        <a:pt x="4528" y="23124"/>
                      </a:lnTo>
                      <a:lnTo>
                        <a:pt x="4897" y="23279"/>
                      </a:lnTo>
                      <a:lnTo>
                        <a:pt x="5305" y="23415"/>
                      </a:lnTo>
                      <a:lnTo>
                        <a:pt x="5713" y="23532"/>
                      </a:lnTo>
                      <a:lnTo>
                        <a:pt x="6160" y="23629"/>
                      </a:lnTo>
                      <a:lnTo>
                        <a:pt x="6607" y="23707"/>
                      </a:lnTo>
                      <a:lnTo>
                        <a:pt x="7073" y="23765"/>
                      </a:lnTo>
                      <a:lnTo>
                        <a:pt x="7579" y="23823"/>
                      </a:lnTo>
                      <a:lnTo>
                        <a:pt x="8084" y="23862"/>
                      </a:lnTo>
                      <a:lnTo>
                        <a:pt x="9191" y="23862"/>
                      </a:lnTo>
                      <a:lnTo>
                        <a:pt x="9755" y="23843"/>
                      </a:lnTo>
                      <a:lnTo>
                        <a:pt x="10357" y="23784"/>
                      </a:lnTo>
                      <a:lnTo>
                        <a:pt x="10979" y="23726"/>
                      </a:lnTo>
                      <a:lnTo>
                        <a:pt x="11620" y="23648"/>
                      </a:lnTo>
                      <a:lnTo>
                        <a:pt x="11990" y="24056"/>
                      </a:lnTo>
                      <a:lnTo>
                        <a:pt x="12398" y="24503"/>
                      </a:lnTo>
                      <a:lnTo>
                        <a:pt x="12922" y="25067"/>
                      </a:lnTo>
                      <a:lnTo>
                        <a:pt x="13564" y="25708"/>
                      </a:lnTo>
                      <a:lnTo>
                        <a:pt x="14302" y="26388"/>
                      </a:lnTo>
                      <a:lnTo>
                        <a:pt x="14691" y="26738"/>
                      </a:lnTo>
                      <a:lnTo>
                        <a:pt x="15079" y="27068"/>
                      </a:lnTo>
                      <a:lnTo>
                        <a:pt x="15507" y="27399"/>
                      </a:lnTo>
                      <a:lnTo>
                        <a:pt x="15915" y="27710"/>
                      </a:lnTo>
                      <a:lnTo>
                        <a:pt x="16342" y="28001"/>
                      </a:lnTo>
                      <a:lnTo>
                        <a:pt x="16789" y="28273"/>
                      </a:lnTo>
                      <a:lnTo>
                        <a:pt x="17217" y="28506"/>
                      </a:lnTo>
                      <a:lnTo>
                        <a:pt x="17644" y="28720"/>
                      </a:lnTo>
                      <a:lnTo>
                        <a:pt x="18072" y="28875"/>
                      </a:lnTo>
                      <a:lnTo>
                        <a:pt x="18480" y="28992"/>
                      </a:lnTo>
                      <a:lnTo>
                        <a:pt x="18693" y="29031"/>
                      </a:lnTo>
                      <a:lnTo>
                        <a:pt x="18888" y="29070"/>
                      </a:lnTo>
                      <a:lnTo>
                        <a:pt x="19082" y="29089"/>
                      </a:lnTo>
                      <a:lnTo>
                        <a:pt x="19276" y="29089"/>
                      </a:lnTo>
                      <a:lnTo>
                        <a:pt x="19471" y="29070"/>
                      </a:lnTo>
                      <a:lnTo>
                        <a:pt x="19665" y="29031"/>
                      </a:lnTo>
                      <a:lnTo>
                        <a:pt x="19840" y="28992"/>
                      </a:lnTo>
                      <a:lnTo>
                        <a:pt x="20034" y="28934"/>
                      </a:lnTo>
                      <a:lnTo>
                        <a:pt x="20209" y="28856"/>
                      </a:lnTo>
                      <a:lnTo>
                        <a:pt x="20365" y="28759"/>
                      </a:lnTo>
                      <a:lnTo>
                        <a:pt x="20520" y="28642"/>
                      </a:lnTo>
                      <a:lnTo>
                        <a:pt x="20675" y="28506"/>
                      </a:lnTo>
                      <a:lnTo>
                        <a:pt x="20831" y="28370"/>
                      </a:lnTo>
                      <a:lnTo>
                        <a:pt x="20986" y="28195"/>
                      </a:lnTo>
                      <a:lnTo>
                        <a:pt x="21122" y="28001"/>
                      </a:lnTo>
                      <a:lnTo>
                        <a:pt x="21239" y="27787"/>
                      </a:lnTo>
                      <a:lnTo>
                        <a:pt x="21356" y="27554"/>
                      </a:lnTo>
                      <a:lnTo>
                        <a:pt x="21472" y="27282"/>
                      </a:lnTo>
                      <a:lnTo>
                        <a:pt x="21569" y="27010"/>
                      </a:lnTo>
                      <a:lnTo>
                        <a:pt x="21667" y="26699"/>
                      </a:lnTo>
                      <a:lnTo>
                        <a:pt x="21725" y="26641"/>
                      </a:lnTo>
                      <a:lnTo>
                        <a:pt x="21744" y="26544"/>
                      </a:lnTo>
                      <a:lnTo>
                        <a:pt x="21764" y="26447"/>
                      </a:lnTo>
                      <a:lnTo>
                        <a:pt x="21764" y="26291"/>
                      </a:lnTo>
                      <a:lnTo>
                        <a:pt x="21725" y="26116"/>
                      </a:lnTo>
                      <a:lnTo>
                        <a:pt x="21608" y="25902"/>
                      </a:lnTo>
                      <a:lnTo>
                        <a:pt x="21453" y="25669"/>
                      </a:lnTo>
                      <a:lnTo>
                        <a:pt x="21336" y="25533"/>
                      </a:lnTo>
                      <a:lnTo>
                        <a:pt x="21200" y="25397"/>
                      </a:lnTo>
                      <a:lnTo>
                        <a:pt x="21045" y="25261"/>
                      </a:lnTo>
                      <a:lnTo>
                        <a:pt x="20850" y="25106"/>
                      </a:lnTo>
                      <a:lnTo>
                        <a:pt x="20403" y="24775"/>
                      </a:lnTo>
                      <a:lnTo>
                        <a:pt x="19821" y="24426"/>
                      </a:lnTo>
                      <a:lnTo>
                        <a:pt x="19102" y="24037"/>
                      </a:lnTo>
                      <a:lnTo>
                        <a:pt x="18227" y="23629"/>
                      </a:lnTo>
                      <a:lnTo>
                        <a:pt x="17178" y="23182"/>
                      </a:lnTo>
                      <a:lnTo>
                        <a:pt x="15954" y="22716"/>
                      </a:lnTo>
                      <a:lnTo>
                        <a:pt x="16439" y="22638"/>
                      </a:lnTo>
                      <a:lnTo>
                        <a:pt x="16983" y="22521"/>
                      </a:lnTo>
                      <a:lnTo>
                        <a:pt x="17702" y="22366"/>
                      </a:lnTo>
                      <a:lnTo>
                        <a:pt x="18538" y="22152"/>
                      </a:lnTo>
                      <a:lnTo>
                        <a:pt x="19490" y="21880"/>
                      </a:lnTo>
                      <a:lnTo>
                        <a:pt x="19976" y="21725"/>
                      </a:lnTo>
                      <a:lnTo>
                        <a:pt x="20481" y="21550"/>
                      </a:lnTo>
                      <a:lnTo>
                        <a:pt x="21006" y="21355"/>
                      </a:lnTo>
                      <a:lnTo>
                        <a:pt x="21530" y="21142"/>
                      </a:lnTo>
                      <a:lnTo>
                        <a:pt x="22036" y="20909"/>
                      </a:lnTo>
                      <a:lnTo>
                        <a:pt x="22560" y="20675"/>
                      </a:lnTo>
                      <a:lnTo>
                        <a:pt x="23066" y="20403"/>
                      </a:lnTo>
                      <a:lnTo>
                        <a:pt x="23551" y="20131"/>
                      </a:lnTo>
                      <a:lnTo>
                        <a:pt x="24018" y="19820"/>
                      </a:lnTo>
                      <a:lnTo>
                        <a:pt x="24484" y="19509"/>
                      </a:lnTo>
                      <a:lnTo>
                        <a:pt x="24912" y="19160"/>
                      </a:lnTo>
                      <a:lnTo>
                        <a:pt x="25300" y="18791"/>
                      </a:lnTo>
                      <a:lnTo>
                        <a:pt x="25669" y="18421"/>
                      </a:lnTo>
                      <a:lnTo>
                        <a:pt x="26000" y="18013"/>
                      </a:lnTo>
                      <a:lnTo>
                        <a:pt x="26136" y="17800"/>
                      </a:lnTo>
                      <a:lnTo>
                        <a:pt x="26272" y="17586"/>
                      </a:lnTo>
                      <a:lnTo>
                        <a:pt x="26408" y="17372"/>
                      </a:lnTo>
                      <a:lnTo>
                        <a:pt x="26524" y="17139"/>
                      </a:lnTo>
                      <a:lnTo>
                        <a:pt x="26622" y="16906"/>
                      </a:lnTo>
                      <a:lnTo>
                        <a:pt x="26699" y="16653"/>
                      </a:lnTo>
                      <a:lnTo>
                        <a:pt x="26777" y="16420"/>
                      </a:lnTo>
                      <a:lnTo>
                        <a:pt x="26835" y="16167"/>
                      </a:lnTo>
                      <a:lnTo>
                        <a:pt x="26894" y="15915"/>
                      </a:lnTo>
                      <a:lnTo>
                        <a:pt x="26913" y="15643"/>
                      </a:lnTo>
                      <a:lnTo>
                        <a:pt x="26932" y="15371"/>
                      </a:lnTo>
                      <a:lnTo>
                        <a:pt x="26932" y="15099"/>
                      </a:lnTo>
                      <a:lnTo>
                        <a:pt x="26894" y="14516"/>
                      </a:lnTo>
                      <a:lnTo>
                        <a:pt x="26835" y="13894"/>
                      </a:lnTo>
                      <a:lnTo>
                        <a:pt x="26758" y="13233"/>
                      </a:lnTo>
                      <a:lnTo>
                        <a:pt x="26660" y="12534"/>
                      </a:lnTo>
                      <a:lnTo>
                        <a:pt x="26524" y="11815"/>
                      </a:lnTo>
                      <a:lnTo>
                        <a:pt x="26369" y="11076"/>
                      </a:lnTo>
                      <a:lnTo>
                        <a:pt x="26175" y="10318"/>
                      </a:lnTo>
                      <a:lnTo>
                        <a:pt x="25961" y="9561"/>
                      </a:lnTo>
                      <a:lnTo>
                        <a:pt x="25708" y="8783"/>
                      </a:lnTo>
                      <a:lnTo>
                        <a:pt x="25436" y="8006"/>
                      </a:lnTo>
                      <a:lnTo>
                        <a:pt x="25145" y="7248"/>
                      </a:lnTo>
                      <a:lnTo>
                        <a:pt x="24814" y="6490"/>
                      </a:lnTo>
                      <a:lnTo>
                        <a:pt x="24465" y="5733"/>
                      </a:lnTo>
                      <a:lnTo>
                        <a:pt x="24076" y="5014"/>
                      </a:lnTo>
                      <a:lnTo>
                        <a:pt x="23649" y="4333"/>
                      </a:lnTo>
                      <a:lnTo>
                        <a:pt x="23202" y="3673"/>
                      </a:lnTo>
                      <a:lnTo>
                        <a:pt x="22968" y="3342"/>
                      </a:lnTo>
                      <a:lnTo>
                        <a:pt x="22735" y="3051"/>
                      </a:lnTo>
                      <a:lnTo>
                        <a:pt x="22483" y="2740"/>
                      </a:lnTo>
                      <a:lnTo>
                        <a:pt x="22230" y="2468"/>
                      </a:lnTo>
                      <a:lnTo>
                        <a:pt x="21958" y="2196"/>
                      </a:lnTo>
                      <a:lnTo>
                        <a:pt x="21686" y="1924"/>
                      </a:lnTo>
                      <a:lnTo>
                        <a:pt x="21394" y="1691"/>
                      </a:lnTo>
                      <a:lnTo>
                        <a:pt x="21122" y="1458"/>
                      </a:lnTo>
                      <a:lnTo>
                        <a:pt x="20812" y="1224"/>
                      </a:lnTo>
                      <a:lnTo>
                        <a:pt x="20501" y="1030"/>
                      </a:lnTo>
                      <a:lnTo>
                        <a:pt x="20190" y="836"/>
                      </a:lnTo>
                      <a:lnTo>
                        <a:pt x="19879" y="680"/>
                      </a:lnTo>
                      <a:lnTo>
                        <a:pt x="19548" y="525"/>
                      </a:lnTo>
                      <a:lnTo>
                        <a:pt x="19199" y="389"/>
                      </a:lnTo>
                      <a:lnTo>
                        <a:pt x="18849" y="272"/>
                      </a:lnTo>
                      <a:lnTo>
                        <a:pt x="18499" y="175"/>
                      </a:lnTo>
                      <a:lnTo>
                        <a:pt x="18130" y="97"/>
                      </a:lnTo>
                      <a:lnTo>
                        <a:pt x="17761" y="39"/>
                      </a:lnTo>
                      <a:lnTo>
                        <a:pt x="17372" y="20"/>
                      </a:lnTo>
                      <a:lnTo>
                        <a:pt x="16983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8627;p74">
                  <a:extLst>
                    <a:ext uri="{FF2B5EF4-FFF2-40B4-BE49-F238E27FC236}">
                      <a16:creationId xmlns:a16="http://schemas.microsoft.com/office/drawing/2014/main" id="{4B52256B-6484-9BA0-4B30-41FEC4103FE7}"/>
                    </a:ext>
                  </a:extLst>
                </p:cNvPr>
                <p:cNvSpPr/>
                <p:nvPr/>
              </p:nvSpPr>
              <p:spPr>
                <a:xfrm>
                  <a:off x="3541996" y="2991616"/>
                  <a:ext cx="55877" cy="5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" h="1866" extrusionOk="0">
                      <a:moveTo>
                        <a:pt x="933" y="0"/>
                      </a:moveTo>
                      <a:lnTo>
                        <a:pt x="739" y="20"/>
                      </a:lnTo>
                      <a:lnTo>
                        <a:pt x="564" y="78"/>
                      </a:lnTo>
                      <a:lnTo>
                        <a:pt x="408" y="156"/>
                      </a:lnTo>
                      <a:lnTo>
                        <a:pt x="272" y="272"/>
                      </a:lnTo>
                      <a:lnTo>
                        <a:pt x="156" y="408"/>
                      </a:lnTo>
                      <a:lnTo>
                        <a:pt x="78" y="564"/>
                      </a:lnTo>
                      <a:lnTo>
                        <a:pt x="20" y="739"/>
                      </a:lnTo>
                      <a:lnTo>
                        <a:pt x="0" y="933"/>
                      </a:lnTo>
                      <a:lnTo>
                        <a:pt x="20" y="1127"/>
                      </a:lnTo>
                      <a:lnTo>
                        <a:pt x="78" y="1302"/>
                      </a:lnTo>
                      <a:lnTo>
                        <a:pt x="156" y="1458"/>
                      </a:lnTo>
                      <a:lnTo>
                        <a:pt x="272" y="1594"/>
                      </a:lnTo>
                      <a:lnTo>
                        <a:pt x="408" y="1710"/>
                      </a:lnTo>
                      <a:lnTo>
                        <a:pt x="564" y="1788"/>
                      </a:lnTo>
                      <a:lnTo>
                        <a:pt x="739" y="1846"/>
                      </a:lnTo>
                      <a:lnTo>
                        <a:pt x="933" y="1866"/>
                      </a:lnTo>
                      <a:lnTo>
                        <a:pt x="1127" y="1846"/>
                      </a:lnTo>
                      <a:lnTo>
                        <a:pt x="1302" y="1788"/>
                      </a:lnTo>
                      <a:lnTo>
                        <a:pt x="1458" y="1710"/>
                      </a:lnTo>
                      <a:lnTo>
                        <a:pt x="1594" y="1594"/>
                      </a:lnTo>
                      <a:lnTo>
                        <a:pt x="1710" y="1458"/>
                      </a:lnTo>
                      <a:lnTo>
                        <a:pt x="1788" y="1302"/>
                      </a:lnTo>
                      <a:lnTo>
                        <a:pt x="1846" y="1127"/>
                      </a:lnTo>
                      <a:lnTo>
                        <a:pt x="1866" y="933"/>
                      </a:lnTo>
                      <a:lnTo>
                        <a:pt x="1846" y="739"/>
                      </a:lnTo>
                      <a:lnTo>
                        <a:pt x="1788" y="564"/>
                      </a:lnTo>
                      <a:lnTo>
                        <a:pt x="1710" y="408"/>
                      </a:lnTo>
                      <a:lnTo>
                        <a:pt x="1594" y="272"/>
                      </a:lnTo>
                      <a:lnTo>
                        <a:pt x="1458" y="156"/>
                      </a:lnTo>
                      <a:lnTo>
                        <a:pt x="1302" y="78"/>
                      </a:lnTo>
                      <a:lnTo>
                        <a:pt x="1127" y="20"/>
                      </a:lnTo>
                      <a:lnTo>
                        <a:pt x="933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8628;p74">
                  <a:extLst>
                    <a:ext uri="{FF2B5EF4-FFF2-40B4-BE49-F238E27FC236}">
                      <a16:creationId xmlns:a16="http://schemas.microsoft.com/office/drawing/2014/main" id="{FC8EDF65-1088-B97D-7E77-A9BAC4357BC6}"/>
                    </a:ext>
                  </a:extLst>
                </p:cNvPr>
                <p:cNvSpPr/>
                <p:nvPr/>
              </p:nvSpPr>
              <p:spPr>
                <a:xfrm>
                  <a:off x="3704923" y="2984040"/>
                  <a:ext cx="55877" cy="55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" h="1867" extrusionOk="0">
                      <a:moveTo>
                        <a:pt x="933" y="1"/>
                      </a:moveTo>
                      <a:lnTo>
                        <a:pt x="738" y="20"/>
                      </a:lnTo>
                      <a:lnTo>
                        <a:pt x="564" y="78"/>
                      </a:lnTo>
                      <a:lnTo>
                        <a:pt x="408" y="156"/>
                      </a:lnTo>
                      <a:lnTo>
                        <a:pt x="272" y="273"/>
                      </a:lnTo>
                      <a:lnTo>
                        <a:pt x="156" y="409"/>
                      </a:lnTo>
                      <a:lnTo>
                        <a:pt x="78" y="564"/>
                      </a:lnTo>
                      <a:lnTo>
                        <a:pt x="19" y="739"/>
                      </a:lnTo>
                      <a:lnTo>
                        <a:pt x="0" y="933"/>
                      </a:lnTo>
                      <a:lnTo>
                        <a:pt x="19" y="1128"/>
                      </a:lnTo>
                      <a:lnTo>
                        <a:pt x="78" y="1302"/>
                      </a:lnTo>
                      <a:lnTo>
                        <a:pt x="156" y="1458"/>
                      </a:lnTo>
                      <a:lnTo>
                        <a:pt x="272" y="1594"/>
                      </a:lnTo>
                      <a:lnTo>
                        <a:pt x="408" y="1711"/>
                      </a:lnTo>
                      <a:lnTo>
                        <a:pt x="564" y="1788"/>
                      </a:lnTo>
                      <a:lnTo>
                        <a:pt x="738" y="1847"/>
                      </a:lnTo>
                      <a:lnTo>
                        <a:pt x="933" y="1866"/>
                      </a:lnTo>
                      <a:lnTo>
                        <a:pt x="1108" y="1847"/>
                      </a:lnTo>
                      <a:lnTo>
                        <a:pt x="1283" y="1788"/>
                      </a:lnTo>
                      <a:lnTo>
                        <a:pt x="1457" y="1711"/>
                      </a:lnTo>
                      <a:lnTo>
                        <a:pt x="1593" y="1594"/>
                      </a:lnTo>
                      <a:lnTo>
                        <a:pt x="1691" y="1458"/>
                      </a:lnTo>
                      <a:lnTo>
                        <a:pt x="1788" y="1302"/>
                      </a:lnTo>
                      <a:lnTo>
                        <a:pt x="1846" y="1128"/>
                      </a:lnTo>
                      <a:lnTo>
                        <a:pt x="1865" y="933"/>
                      </a:lnTo>
                      <a:lnTo>
                        <a:pt x="1846" y="739"/>
                      </a:lnTo>
                      <a:lnTo>
                        <a:pt x="1788" y="564"/>
                      </a:lnTo>
                      <a:lnTo>
                        <a:pt x="1691" y="409"/>
                      </a:lnTo>
                      <a:lnTo>
                        <a:pt x="1593" y="273"/>
                      </a:lnTo>
                      <a:lnTo>
                        <a:pt x="1457" y="156"/>
                      </a:lnTo>
                      <a:lnTo>
                        <a:pt x="1283" y="78"/>
                      </a:lnTo>
                      <a:lnTo>
                        <a:pt x="1108" y="20"/>
                      </a:lnTo>
                      <a:lnTo>
                        <a:pt x="933" y="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8629;p74">
                  <a:extLst>
                    <a:ext uri="{FF2B5EF4-FFF2-40B4-BE49-F238E27FC236}">
                      <a16:creationId xmlns:a16="http://schemas.microsoft.com/office/drawing/2014/main" id="{805656DD-E962-3100-7291-DFB15F633FA6}"/>
                    </a:ext>
                  </a:extLst>
                </p:cNvPr>
                <p:cNvSpPr/>
                <p:nvPr/>
              </p:nvSpPr>
              <p:spPr>
                <a:xfrm>
                  <a:off x="3790444" y="2927595"/>
                  <a:ext cx="68095" cy="50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4" h="1692" extrusionOk="0">
                      <a:moveTo>
                        <a:pt x="98" y="1"/>
                      </a:moveTo>
                      <a:lnTo>
                        <a:pt x="59" y="20"/>
                      </a:lnTo>
                      <a:lnTo>
                        <a:pt x="20" y="59"/>
                      </a:lnTo>
                      <a:lnTo>
                        <a:pt x="0" y="98"/>
                      </a:lnTo>
                      <a:lnTo>
                        <a:pt x="0" y="137"/>
                      </a:lnTo>
                      <a:lnTo>
                        <a:pt x="20" y="214"/>
                      </a:lnTo>
                      <a:lnTo>
                        <a:pt x="98" y="253"/>
                      </a:lnTo>
                      <a:lnTo>
                        <a:pt x="273" y="350"/>
                      </a:lnTo>
                      <a:lnTo>
                        <a:pt x="583" y="487"/>
                      </a:lnTo>
                      <a:lnTo>
                        <a:pt x="894" y="642"/>
                      </a:lnTo>
                      <a:lnTo>
                        <a:pt x="1050" y="739"/>
                      </a:lnTo>
                      <a:lnTo>
                        <a:pt x="1205" y="856"/>
                      </a:lnTo>
                      <a:lnTo>
                        <a:pt x="1458" y="1108"/>
                      </a:lnTo>
                      <a:lnTo>
                        <a:pt x="1710" y="1380"/>
                      </a:lnTo>
                      <a:lnTo>
                        <a:pt x="1983" y="1633"/>
                      </a:lnTo>
                      <a:lnTo>
                        <a:pt x="2021" y="1672"/>
                      </a:lnTo>
                      <a:lnTo>
                        <a:pt x="2080" y="1691"/>
                      </a:lnTo>
                      <a:lnTo>
                        <a:pt x="2138" y="1672"/>
                      </a:lnTo>
                      <a:lnTo>
                        <a:pt x="2196" y="1652"/>
                      </a:lnTo>
                      <a:lnTo>
                        <a:pt x="2235" y="1633"/>
                      </a:lnTo>
                      <a:lnTo>
                        <a:pt x="2274" y="1594"/>
                      </a:lnTo>
                      <a:lnTo>
                        <a:pt x="2274" y="1536"/>
                      </a:lnTo>
                      <a:lnTo>
                        <a:pt x="2274" y="1478"/>
                      </a:lnTo>
                      <a:lnTo>
                        <a:pt x="2196" y="1303"/>
                      </a:lnTo>
                      <a:lnTo>
                        <a:pt x="2080" y="1128"/>
                      </a:lnTo>
                      <a:lnTo>
                        <a:pt x="1963" y="972"/>
                      </a:lnTo>
                      <a:lnTo>
                        <a:pt x="1827" y="836"/>
                      </a:lnTo>
                      <a:lnTo>
                        <a:pt x="1672" y="720"/>
                      </a:lnTo>
                      <a:lnTo>
                        <a:pt x="1516" y="584"/>
                      </a:lnTo>
                      <a:lnTo>
                        <a:pt x="1186" y="389"/>
                      </a:lnTo>
                      <a:lnTo>
                        <a:pt x="953" y="253"/>
                      </a:lnTo>
                      <a:lnTo>
                        <a:pt x="661" y="117"/>
                      </a:lnTo>
                      <a:lnTo>
                        <a:pt x="506" y="59"/>
                      </a:lnTo>
                      <a:lnTo>
                        <a:pt x="370" y="20"/>
                      </a:lnTo>
                      <a:lnTo>
                        <a:pt x="214" y="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8630;p74">
                  <a:extLst>
                    <a:ext uri="{FF2B5EF4-FFF2-40B4-BE49-F238E27FC236}">
                      <a16:creationId xmlns:a16="http://schemas.microsoft.com/office/drawing/2014/main" id="{38A7555C-E29D-1F8A-68E3-8D68154804AC}"/>
                    </a:ext>
                  </a:extLst>
                </p:cNvPr>
                <p:cNvSpPr/>
                <p:nvPr/>
              </p:nvSpPr>
              <p:spPr>
                <a:xfrm>
                  <a:off x="3441892" y="2945053"/>
                  <a:ext cx="67556" cy="50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1692" extrusionOk="0">
                      <a:moveTo>
                        <a:pt x="2100" y="1"/>
                      </a:moveTo>
                      <a:lnTo>
                        <a:pt x="1905" y="20"/>
                      </a:lnTo>
                      <a:lnTo>
                        <a:pt x="1730" y="59"/>
                      </a:lnTo>
                      <a:lnTo>
                        <a:pt x="1536" y="117"/>
                      </a:lnTo>
                      <a:lnTo>
                        <a:pt x="1361" y="214"/>
                      </a:lnTo>
                      <a:lnTo>
                        <a:pt x="1186" y="312"/>
                      </a:lnTo>
                      <a:lnTo>
                        <a:pt x="1011" y="428"/>
                      </a:lnTo>
                      <a:lnTo>
                        <a:pt x="720" y="661"/>
                      </a:lnTo>
                      <a:lnTo>
                        <a:pt x="506" y="836"/>
                      </a:lnTo>
                      <a:lnTo>
                        <a:pt x="292" y="1069"/>
                      </a:lnTo>
                      <a:lnTo>
                        <a:pt x="176" y="1186"/>
                      </a:lnTo>
                      <a:lnTo>
                        <a:pt x="98" y="1322"/>
                      </a:lnTo>
                      <a:lnTo>
                        <a:pt x="40" y="1439"/>
                      </a:lnTo>
                      <a:lnTo>
                        <a:pt x="1" y="1555"/>
                      </a:lnTo>
                      <a:lnTo>
                        <a:pt x="1" y="1613"/>
                      </a:lnTo>
                      <a:lnTo>
                        <a:pt x="20" y="1652"/>
                      </a:lnTo>
                      <a:lnTo>
                        <a:pt x="40" y="1672"/>
                      </a:lnTo>
                      <a:lnTo>
                        <a:pt x="79" y="1691"/>
                      </a:lnTo>
                      <a:lnTo>
                        <a:pt x="176" y="1691"/>
                      </a:lnTo>
                      <a:lnTo>
                        <a:pt x="234" y="1652"/>
                      </a:lnTo>
                      <a:lnTo>
                        <a:pt x="390" y="1516"/>
                      </a:lnTo>
                      <a:lnTo>
                        <a:pt x="623" y="1264"/>
                      </a:lnTo>
                      <a:lnTo>
                        <a:pt x="856" y="1031"/>
                      </a:lnTo>
                      <a:lnTo>
                        <a:pt x="1011" y="914"/>
                      </a:lnTo>
                      <a:lnTo>
                        <a:pt x="1167" y="797"/>
                      </a:lnTo>
                      <a:lnTo>
                        <a:pt x="1497" y="642"/>
                      </a:lnTo>
                      <a:lnTo>
                        <a:pt x="1828" y="486"/>
                      </a:lnTo>
                      <a:lnTo>
                        <a:pt x="2158" y="331"/>
                      </a:lnTo>
                      <a:lnTo>
                        <a:pt x="2216" y="292"/>
                      </a:lnTo>
                      <a:lnTo>
                        <a:pt x="2236" y="253"/>
                      </a:lnTo>
                      <a:lnTo>
                        <a:pt x="2255" y="195"/>
                      </a:lnTo>
                      <a:lnTo>
                        <a:pt x="2255" y="137"/>
                      </a:lnTo>
                      <a:lnTo>
                        <a:pt x="2236" y="78"/>
                      </a:lnTo>
                      <a:lnTo>
                        <a:pt x="2216" y="40"/>
                      </a:lnTo>
                      <a:lnTo>
                        <a:pt x="2158" y="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1" name="Google Shape;8631;p74">
              <a:extLst>
                <a:ext uri="{FF2B5EF4-FFF2-40B4-BE49-F238E27FC236}">
                  <a16:creationId xmlns:a16="http://schemas.microsoft.com/office/drawing/2014/main" id="{D26DC471-E701-AA62-FC80-B600933DE49C}"/>
                </a:ext>
              </a:extLst>
            </p:cNvPr>
            <p:cNvGrpSpPr/>
            <p:nvPr/>
          </p:nvGrpSpPr>
          <p:grpSpPr>
            <a:xfrm>
              <a:off x="11929654" y="2631058"/>
              <a:ext cx="493906" cy="493906"/>
              <a:chOff x="3171925" y="1828750"/>
              <a:chExt cx="196275" cy="196275"/>
            </a:xfrm>
          </p:grpSpPr>
          <p:sp>
            <p:nvSpPr>
              <p:cNvPr id="62" name="Google Shape;8632;p74">
                <a:extLst>
                  <a:ext uri="{FF2B5EF4-FFF2-40B4-BE49-F238E27FC236}">
                    <a16:creationId xmlns:a16="http://schemas.microsoft.com/office/drawing/2014/main" id="{9271EC5A-ECEF-00D5-B775-47C5085B9B73}"/>
                  </a:ext>
                </a:extLst>
              </p:cNvPr>
              <p:cNvSpPr/>
              <p:nvPr/>
            </p:nvSpPr>
            <p:spPr>
              <a:xfrm>
                <a:off x="3255200" y="1828750"/>
                <a:ext cx="29725" cy="74600"/>
              </a:xfrm>
              <a:custGeom>
                <a:avLst/>
                <a:gdLst/>
                <a:ahLst/>
                <a:cxnLst/>
                <a:rect l="l" t="t" r="r" b="b"/>
                <a:pathLst>
                  <a:path w="1189" h="2984" extrusionOk="0">
                    <a:moveTo>
                      <a:pt x="609" y="0"/>
                    </a:moveTo>
                    <a:lnTo>
                      <a:pt x="493" y="29"/>
                    </a:lnTo>
                    <a:lnTo>
                      <a:pt x="377" y="116"/>
                    </a:lnTo>
                    <a:lnTo>
                      <a:pt x="261" y="261"/>
                    </a:lnTo>
                    <a:lnTo>
                      <a:pt x="175" y="435"/>
                    </a:lnTo>
                    <a:lnTo>
                      <a:pt x="117" y="667"/>
                    </a:lnTo>
                    <a:lnTo>
                      <a:pt x="59" y="927"/>
                    </a:lnTo>
                    <a:lnTo>
                      <a:pt x="30" y="1188"/>
                    </a:lnTo>
                    <a:lnTo>
                      <a:pt x="1" y="1507"/>
                    </a:lnTo>
                    <a:lnTo>
                      <a:pt x="30" y="1796"/>
                    </a:lnTo>
                    <a:lnTo>
                      <a:pt x="59" y="2086"/>
                    </a:lnTo>
                    <a:lnTo>
                      <a:pt x="117" y="2347"/>
                    </a:lnTo>
                    <a:lnTo>
                      <a:pt x="175" y="2549"/>
                    </a:lnTo>
                    <a:lnTo>
                      <a:pt x="261" y="2752"/>
                    </a:lnTo>
                    <a:lnTo>
                      <a:pt x="377" y="2868"/>
                    </a:lnTo>
                    <a:lnTo>
                      <a:pt x="493" y="2955"/>
                    </a:lnTo>
                    <a:lnTo>
                      <a:pt x="609" y="2984"/>
                    </a:lnTo>
                    <a:lnTo>
                      <a:pt x="725" y="2955"/>
                    </a:lnTo>
                    <a:lnTo>
                      <a:pt x="841" y="2868"/>
                    </a:lnTo>
                    <a:lnTo>
                      <a:pt x="928" y="2752"/>
                    </a:lnTo>
                    <a:lnTo>
                      <a:pt x="1015" y="2549"/>
                    </a:lnTo>
                    <a:lnTo>
                      <a:pt x="1101" y="2347"/>
                    </a:lnTo>
                    <a:lnTo>
                      <a:pt x="1130" y="2086"/>
                    </a:lnTo>
                    <a:lnTo>
                      <a:pt x="1188" y="1796"/>
                    </a:lnTo>
                    <a:lnTo>
                      <a:pt x="1188" y="1507"/>
                    </a:lnTo>
                    <a:lnTo>
                      <a:pt x="1188" y="1188"/>
                    </a:lnTo>
                    <a:lnTo>
                      <a:pt x="1130" y="927"/>
                    </a:lnTo>
                    <a:lnTo>
                      <a:pt x="1101" y="667"/>
                    </a:lnTo>
                    <a:lnTo>
                      <a:pt x="1015" y="435"/>
                    </a:lnTo>
                    <a:lnTo>
                      <a:pt x="928" y="261"/>
                    </a:lnTo>
                    <a:lnTo>
                      <a:pt x="841" y="116"/>
                    </a:lnTo>
                    <a:lnTo>
                      <a:pt x="725" y="29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8633;p74">
                <a:extLst>
                  <a:ext uri="{FF2B5EF4-FFF2-40B4-BE49-F238E27FC236}">
                    <a16:creationId xmlns:a16="http://schemas.microsoft.com/office/drawing/2014/main" id="{390AE18A-90A0-265E-A4B7-1F7AEB11CD8F}"/>
                  </a:ext>
                </a:extLst>
              </p:cNvPr>
              <p:cNvSpPr/>
              <p:nvPr/>
            </p:nvSpPr>
            <p:spPr>
              <a:xfrm>
                <a:off x="3255200" y="1950400"/>
                <a:ext cx="29725" cy="74625"/>
              </a:xfrm>
              <a:custGeom>
                <a:avLst/>
                <a:gdLst/>
                <a:ahLst/>
                <a:cxnLst/>
                <a:rect l="l" t="t" r="r" b="b"/>
                <a:pathLst>
                  <a:path w="1189" h="2985" extrusionOk="0">
                    <a:moveTo>
                      <a:pt x="609" y="1"/>
                    </a:moveTo>
                    <a:lnTo>
                      <a:pt x="493" y="30"/>
                    </a:lnTo>
                    <a:lnTo>
                      <a:pt x="377" y="116"/>
                    </a:lnTo>
                    <a:lnTo>
                      <a:pt x="261" y="261"/>
                    </a:lnTo>
                    <a:lnTo>
                      <a:pt x="175" y="435"/>
                    </a:lnTo>
                    <a:lnTo>
                      <a:pt x="117" y="667"/>
                    </a:lnTo>
                    <a:lnTo>
                      <a:pt x="59" y="928"/>
                    </a:lnTo>
                    <a:lnTo>
                      <a:pt x="30" y="1188"/>
                    </a:lnTo>
                    <a:lnTo>
                      <a:pt x="1" y="1507"/>
                    </a:lnTo>
                    <a:lnTo>
                      <a:pt x="30" y="1797"/>
                    </a:lnTo>
                    <a:lnTo>
                      <a:pt x="59" y="2086"/>
                    </a:lnTo>
                    <a:lnTo>
                      <a:pt x="117" y="2347"/>
                    </a:lnTo>
                    <a:lnTo>
                      <a:pt x="175" y="2550"/>
                    </a:lnTo>
                    <a:lnTo>
                      <a:pt x="261" y="2752"/>
                    </a:lnTo>
                    <a:lnTo>
                      <a:pt x="377" y="2868"/>
                    </a:lnTo>
                    <a:lnTo>
                      <a:pt x="493" y="2955"/>
                    </a:lnTo>
                    <a:lnTo>
                      <a:pt x="609" y="2984"/>
                    </a:lnTo>
                    <a:lnTo>
                      <a:pt x="725" y="2955"/>
                    </a:lnTo>
                    <a:lnTo>
                      <a:pt x="841" y="2868"/>
                    </a:lnTo>
                    <a:lnTo>
                      <a:pt x="928" y="2752"/>
                    </a:lnTo>
                    <a:lnTo>
                      <a:pt x="1015" y="2550"/>
                    </a:lnTo>
                    <a:lnTo>
                      <a:pt x="1101" y="2347"/>
                    </a:lnTo>
                    <a:lnTo>
                      <a:pt x="1130" y="2086"/>
                    </a:lnTo>
                    <a:lnTo>
                      <a:pt x="1188" y="1797"/>
                    </a:lnTo>
                    <a:lnTo>
                      <a:pt x="1188" y="1507"/>
                    </a:lnTo>
                    <a:lnTo>
                      <a:pt x="1188" y="1188"/>
                    </a:lnTo>
                    <a:lnTo>
                      <a:pt x="1130" y="928"/>
                    </a:lnTo>
                    <a:lnTo>
                      <a:pt x="1101" y="667"/>
                    </a:lnTo>
                    <a:lnTo>
                      <a:pt x="1015" y="435"/>
                    </a:lnTo>
                    <a:lnTo>
                      <a:pt x="928" y="261"/>
                    </a:lnTo>
                    <a:lnTo>
                      <a:pt x="841" y="116"/>
                    </a:lnTo>
                    <a:lnTo>
                      <a:pt x="725" y="30"/>
                    </a:lnTo>
                    <a:lnTo>
                      <a:pt x="60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8634;p74">
                <a:extLst>
                  <a:ext uri="{FF2B5EF4-FFF2-40B4-BE49-F238E27FC236}">
                    <a16:creationId xmlns:a16="http://schemas.microsoft.com/office/drawing/2014/main" id="{419EED85-E21D-F28B-8415-76605524F1FC}"/>
                  </a:ext>
                </a:extLst>
              </p:cNvPr>
              <p:cNvSpPr/>
              <p:nvPr/>
            </p:nvSpPr>
            <p:spPr>
              <a:xfrm>
                <a:off x="3293575" y="1912025"/>
                <a:ext cx="74625" cy="29725"/>
              </a:xfrm>
              <a:custGeom>
                <a:avLst/>
                <a:gdLst/>
                <a:ahLst/>
                <a:cxnLst/>
                <a:rect l="l" t="t" r="r" b="b"/>
                <a:pathLst>
                  <a:path w="2985" h="1189" extrusionOk="0">
                    <a:moveTo>
                      <a:pt x="1507" y="0"/>
                    </a:moveTo>
                    <a:lnTo>
                      <a:pt x="1189" y="29"/>
                    </a:lnTo>
                    <a:lnTo>
                      <a:pt x="899" y="58"/>
                    </a:lnTo>
                    <a:lnTo>
                      <a:pt x="667" y="116"/>
                    </a:lnTo>
                    <a:lnTo>
                      <a:pt x="435" y="174"/>
                    </a:lnTo>
                    <a:lnTo>
                      <a:pt x="262" y="261"/>
                    </a:lnTo>
                    <a:lnTo>
                      <a:pt x="117" y="377"/>
                    </a:lnTo>
                    <a:lnTo>
                      <a:pt x="30" y="493"/>
                    </a:lnTo>
                    <a:lnTo>
                      <a:pt x="1" y="609"/>
                    </a:lnTo>
                    <a:lnTo>
                      <a:pt x="30" y="725"/>
                    </a:lnTo>
                    <a:lnTo>
                      <a:pt x="117" y="840"/>
                    </a:lnTo>
                    <a:lnTo>
                      <a:pt x="262" y="927"/>
                    </a:lnTo>
                    <a:lnTo>
                      <a:pt x="435" y="1014"/>
                    </a:lnTo>
                    <a:lnTo>
                      <a:pt x="667" y="1101"/>
                    </a:lnTo>
                    <a:lnTo>
                      <a:pt x="899" y="1159"/>
                    </a:lnTo>
                    <a:lnTo>
                      <a:pt x="1189" y="1188"/>
                    </a:lnTo>
                    <a:lnTo>
                      <a:pt x="1797" y="1188"/>
                    </a:lnTo>
                    <a:lnTo>
                      <a:pt x="2086" y="1159"/>
                    </a:lnTo>
                    <a:lnTo>
                      <a:pt x="2318" y="1101"/>
                    </a:lnTo>
                    <a:lnTo>
                      <a:pt x="2550" y="1014"/>
                    </a:lnTo>
                    <a:lnTo>
                      <a:pt x="2724" y="927"/>
                    </a:lnTo>
                    <a:lnTo>
                      <a:pt x="2869" y="840"/>
                    </a:lnTo>
                    <a:lnTo>
                      <a:pt x="2955" y="725"/>
                    </a:lnTo>
                    <a:lnTo>
                      <a:pt x="2984" y="609"/>
                    </a:lnTo>
                    <a:lnTo>
                      <a:pt x="2955" y="493"/>
                    </a:lnTo>
                    <a:lnTo>
                      <a:pt x="2869" y="377"/>
                    </a:lnTo>
                    <a:lnTo>
                      <a:pt x="2724" y="261"/>
                    </a:lnTo>
                    <a:lnTo>
                      <a:pt x="2550" y="174"/>
                    </a:lnTo>
                    <a:lnTo>
                      <a:pt x="2318" y="116"/>
                    </a:lnTo>
                    <a:lnTo>
                      <a:pt x="2086" y="58"/>
                    </a:lnTo>
                    <a:lnTo>
                      <a:pt x="1797" y="29"/>
                    </a:lnTo>
                    <a:lnTo>
                      <a:pt x="150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8635;p74">
                <a:extLst>
                  <a:ext uri="{FF2B5EF4-FFF2-40B4-BE49-F238E27FC236}">
                    <a16:creationId xmlns:a16="http://schemas.microsoft.com/office/drawing/2014/main" id="{35B49049-3803-2AF2-566A-A31CC8BE5403}"/>
                  </a:ext>
                </a:extLst>
              </p:cNvPr>
              <p:cNvSpPr/>
              <p:nvPr/>
            </p:nvSpPr>
            <p:spPr>
              <a:xfrm>
                <a:off x="3171925" y="1912025"/>
                <a:ext cx="74625" cy="29725"/>
              </a:xfrm>
              <a:custGeom>
                <a:avLst/>
                <a:gdLst/>
                <a:ahLst/>
                <a:cxnLst/>
                <a:rect l="l" t="t" r="r" b="b"/>
                <a:pathLst>
                  <a:path w="2985" h="1189" extrusionOk="0">
                    <a:moveTo>
                      <a:pt x="1507" y="0"/>
                    </a:moveTo>
                    <a:lnTo>
                      <a:pt x="1188" y="29"/>
                    </a:lnTo>
                    <a:lnTo>
                      <a:pt x="928" y="58"/>
                    </a:lnTo>
                    <a:lnTo>
                      <a:pt x="667" y="116"/>
                    </a:lnTo>
                    <a:lnTo>
                      <a:pt x="435" y="174"/>
                    </a:lnTo>
                    <a:lnTo>
                      <a:pt x="261" y="261"/>
                    </a:lnTo>
                    <a:lnTo>
                      <a:pt x="117" y="377"/>
                    </a:lnTo>
                    <a:lnTo>
                      <a:pt x="30" y="493"/>
                    </a:lnTo>
                    <a:lnTo>
                      <a:pt x="1" y="609"/>
                    </a:lnTo>
                    <a:lnTo>
                      <a:pt x="30" y="725"/>
                    </a:lnTo>
                    <a:lnTo>
                      <a:pt x="117" y="840"/>
                    </a:lnTo>
                    <a:lnTo>
                      <a:pt x="261" y="927"/>
                    </a:lnTo>
                    <a:lnTo>
                      <a:pt x="435" y="1014"/>
                    </a:lnTo>
                    <a:lnTo>
                      <a:pt x="667" y="1101"/>
                    </a:lnTo>
                    <a:lnTo>
                      <a:pt x="928" y="1159"/>
                    </a:lnTo>
                    <a:lnTo>
                      <a:pt x="1188" y="1188"/>
                    </a:lnTo>
                    <a:lnTo>
                      <a:pt x="1797" y="1188"/>
                    </a:lnTo>
                    <a:lnTo>
                      <a:pt x="2086" y="1159"/>
                    </a:lnTo>
                    <a:lnTo>
                      <a:pt x="2347" y="1101"/>
                    </a:lnTo>
                    <a:lnTo>
                      <a:pt x="2550" y="1014"/>
                    </a:lnTo>
                    <a:lnTo>
                      <a:pt x="2752" y="927"/>
                    </a:lnTo>
                    <a:lnTo>
                      <a:pt x="2868" y="840"/>
                    </a:lnTo>
                    <a:lnTo>
                      <a:pt x="2955" y="725"/>
                    </a:lnTo>
                    <a:lnTo>
                      <a:pt x="2984" y="609"/>
                    </a:lnTo>
                    <a:lnTo>
                      <a:pt x="2955" y="493"/>
                    </a:lnTo>
                    <a:lnTo>
                      <a:pt x="2868" y="377"/>
                    </a:lnTo>
                    <a:lnTo>
                      <a:pt x="2752" y="261"/>
                    </a:lnTo>
                    <a:lnTo>
                      <a:pt x="2550" y="174"/>
                    </a:lnTo>
                    <a:lnTo>
                      <a:pt x="2347" y="116"/>
                    </a:lnTo>
                    <a:lnTo>
                      <a:pt x="2086" y="58"/>
                    </a:lnTo>
                    <a:lnTo>
                      <a:pt x="1797" y="29"/>
                    </a:lnTo>
                    <a:lnTo>
                      <a:pt x="150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8636;p74">
                <a:extLst>
                  <a:ext uri="{FF2B5EF4-FFF2-40B4-BE49-F238E27FC236}">
                    <a16:creationId xmlns:a16="http://schemas.microsoft.com/office/drawing/2014/main" id="{7A9AC57D-B512-F2A5-40C7-EC760DA3E3CA}"/>
                  </a:ext>
                </a:extLst>
              </p:cNvPr>
              <p:cNvSpPr/>
              <p:nvPr/>
            </p:nvSpPr>
            <p:spPr>
              <a:xfrm>
                <a:off x="3273300" y="1836000"/>
                <a:ext cx="39150" cy="69525"/>
              </a:xfrm>
              <a:custGeom>
                <a:avLst/>
                <a:gdLst/>
                <a:ahLst/>
                <a:cxnLst/>
                <a:rect l="l" t="t" r="r" b="b"/>
                <a:pathLst>
                  <a:path w="1566" h="2781" extrusionOk="0">
                    <a:moveTo>
                      <a:pt x="1246" y="0"/>
                    </a:moveTo>
                    <a:lnTo>
                      <a:pt x="1102" y="29"/>
                    </a:lnTo>
                    <a:lnTo>
                      <a:pt x="957" y="116"/>
                    </a:lnTo>
                    <a:lnTo>
                      <a:pt x="812" y="261"/>
                    </a:lnTo>
                    <a:lnTo>
                      <a:pt x="667" y="435"/>
                    </a:lnTo>
                    <a:lnTo>
                      <a:pt x="522" y="637"/>
                    </a:lnTo>
                    <a:lnTo>
                      <a:pt x="377" y="898"/>
                    </a:lnTo>
                    <a:lnTo>
                      <a:pt x="233" y="1159"/>
                    </a:lnTo>
                    <a:lnTo>
                      <a:pt x="146" y="1448"/>
                    </a:lnTo>
                    <a:lnTo>
                      <a:pt x="59" y="1738"/>
                    </a:lnTo>
                    <a:lnTo>
                      <a:pt x="30" y="1970"/>
                    </a:lnTo>
                    <a:lnTo>
                      <a:pt x="1" y="2201"/>
                    </a:lnTo>
                    <a:lnTo>
                      <a:pt x="30" y="2404"/>
                    </a:lnTo>
                    <a:lnTo>
                      <a:pt x="59" y="2578"/>
                    </a:lnTo>
                    <a:lnTo>
                      <a:pt x="117" y="2694"/>
                    </a:lnTo>
                    <a:lnTo>
                      <a:pt x="233" y="2781"/>
                    </a:lnTo>
                    <a:lnTo>
                      <a:pt x="348" y="2781"/>
                    </a:lnTo>
                    <a:lnTo>
                      <a:pt x="493" y="2752"/>
                    </a:lnTo>
                    <a:lnTo>
                      <a:pt x="638" y="2665"/>
                    </a:lnTo>
                    <a:lnTo>
                      <a:pt x="783" y="2520"/>
                    </a:lnTo>
                    <a:lnTo>
                      <a:pt x="928" y="2346"/>
                    </a:lnTo>
                    <a:lnTo>
                      <a:pt x="1073" y="2143"/>
                    </a:lnTo>
                    <a:lnTo>
                      <a:pt x="1217" y="1883"/>
                    </a:lnTo>
                    <a:lnTo>
                      <a:pt x="1333" y="1622"/>
                    </a:lnTo>
                    <a:lnTo>
                      <a:pt x="1449" y="1332"/>
                    </a:lnTo>
                    <a:lnTo>
                      <a:pt x="1507" y="1043"/>
                    </a:lnTo>
                    <a:lnTo>
                      <a:pt x="1565" y="811"/>
                    </a:lnTo>
                    <a:lnTo>
                      <a:pt x="1565" y="579"/>
                    </a:lnTo>
                    <a:lnTo>
                      <a:pt x="1565" y="377"/>
                    </a:lnTo>
                    <a:lnTo>
                      <a:pt x="1536" y="203"/>
                    </a:lnTo>
                    <a:lnTo>
                      <a:pt x="1449" y="87"/>
                    </a:lnTo>
                    <a:lnTo>
                      <a:pt x="13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8637;p74">
                <a:extLst>
                  <a:ext uri="{FF2B5EF4-FFF2-40B4-BE49-F238E27FC236}">
                    <a16:creationId xmlns:a16="http://schemas.microsoft.com/office/drawing/2014/main" id="{B014A876-056A-6C27-54D8-3C09624912E9}"/>
                  </a:ext>
                </a:extLst>
              </p:cNvPr>
              <p:cNvSpPr/>
              <p:nvPr/>
            </p:nvSpPr>
            <p:spPr>
              <a:xfrm>
                <a:off x="3227700" y="1948225"/>
                <a:ext cx="39125" cy="70275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2811" extrusionOk="0">
                    <a:moveTo>
                      <a:pt x="1217" y="1"/>
                    </a:moveTo>
                    <a:lnTo>
                      <a:pt x="1101" y="30"/>
                    </a:lnTo>
                    <a:lnTo>
                      <a:pt x="956" y="146"/>
                    </a:lnTo>
                    <a:lnTo>
                      <a:pt x="782" y="261"/>
                    </a:lnTo>
                    <a:lnTo>
                      <a:pt x="637" y="435"/>
                    </a:lnTo>
                    <a:lnTo>
                      <a:pt x="492" y="667"/>
                    </a:lnTo>
                    <a:lnTo>
                      <a:pt x="348" y="899"/>
                    </a:lnTo>
                    <a:lnTo>
                      <a:pt x="232" y="1188"/>
                    </a:lnTo>
                    <a:lnTo>
                      <a:pt x="145" y="1478"/>
                    </a:lnTo>
                    <a:lnTo>
                      <a:pt x="58" y="1739"/>
                    </a:lnTo>
                    <a:lnTo>
                      <a:pt x="0" y="1999"/>
                    </a:lnTo>
                    <a:lnTo>
                      <a:pt x="0" y="2231"/>
                    </a:lnTo>
                    <a:lnTo>
                      <a:pt x="0" y="2434"/>
                    </a:lnTo>
                    <a:lnTo>
                      <a:pt x="58" y="2608"/>
                    </a:lnTo>
                    <a:lnTo>
                      <a:pt x="116" y="2724"/>
                    </a:lnTo>
                    <a:lnTo>
                      <a:pt x="203" y="2781"/>
                    </a:lnTo>
                    <a:lnTo>
                      <a:pt x="348" y="2810"/>
                    </a:lnTo>
                    <a:lnTo>
                      <a:pt x="463" y="2781"/>
                    </a:lnTo>
                    <a:lnTo>
                      <a:pt x="608" y="2666"/>
                    </a:lnTo>
                    <a:lnTo>
                      <a:pt x="782" y="2550"/>
                    </a:lnTo>
                    <a:lnTo>
                      <a:pt x="927" y="2376"/>
                    </a:lnTo>
                    <a:lnTo>
                      <a:pt x="1072" y="2144"/>
                    </a:lnTo>
                    <a:lnTo>
                      <a:pt x="1217" y="1912"/>
                    </a:lnTo>
                    <a:lnTo>
                      <a:pt x="1332" y="1623"/>
                    </a:lnTo>
                    <a:lnTo>
                      <a:pt x="1419" y="1333"/>
                    </a:lnTo>
                    <a:lnTo>
                      <a:pt x="1506" y="1072"/>
                    </a:lnTo>
                    <a:lnTo>
                      <a:pt x="1564" y="812"/>
                    </a:lnTo>
                    <a:lnTo>
                      <a:pt x="1564" y="580"/>
                    </a:lnTo>
                    <a:lnTo>
                      <a:pt x="1564" y="377"/>
                    </a:lnTo>
                    <a:lnTo>
                      <a:pt x="1506" y="203"/>
                    </a:lnTo>
                    <a:lnTo>
                      <a:pt x="1448" y="88"/>
                    </a:lnTo>
                    <a:lnTo>
                      <a:pt x="1332" y="30"/>
                    </a:lnTo>
                    <a:lnTo>
                      <a:pt x="1217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8638;p74">
                <a:extLst>
                  <a:ext uri="{FF2B5EF4-FFF2-40B4-BE49-F238E27FC236}">
                    <a16:creationId xmlns:a16="http://schemas.microsoft.com/office/drawing/2014/main" id="{96FC0330-C357-8AAB-68F1-1EBE2A7B9725}"/>
                  </a:ext>
                </a:extLst>
              </p:cNvPr>
              <p:cNvSpPr/>
              <p:nvPr/>
            </p:nvSpPr>
            <p:spPr>
              <a:xfrm>
                <a:off x="3291425" y="1930125"/>
                <a:ext cx="70250" cy="39850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1594" extrusionOk="0">
                    <a:moveTo>
                      <a:pt x="579" y="1"/>
                    </a:moveTo>
                    <a:lnTo>
                      <a:pt x="377" y="30"/>
                    </a:lnTo>
                    <a:lnTo>
                      <a:pt x="203" y="59"/>
                    </a:lnTo>
                    <a:lnTo>
                      <a:pt x="87" y="145"/>
                    </a:lnTo>
                    <a:lnTo>
                      <a:pt x="29" y="232"/>
                    </a:lnTo>
                    <a:lnTo>
                      <a:pt x="0" y="348"/>
                    </a:lnTo>
                    <a:lnTo>
                      <a:pt x="29" y="493"/>
                    </a:lnTo>
                    <a:lnTo>
                      <a:pt x="116" y="638"/>
                    </a:lnTo>
                    <a:lnTo>
                      <a:pt x="261" y="783"/>
                    </a:lnTo>
                    <a:lnTo>
                      <a:pt x="435" y="927"/>
                    </a:lnTo>
                    <a:lnTo>
                      <a:pt x="666" y="1072"/>
                    </a:lnTo>
                    <a:lnTo>
                      <a:pt x="898" y="1217"/>
                    </a:lnTo>
                    <a:lnTo>
                      <a:pt x="1188" y="1333"/>
                    </a:lnTo>
                    <a:lnTo>
                      <a:pt x="1448" y="1449"/>
                    </a:lnTo>
                    <a:lnTo>
                      <a:pt x="1738" y="1507"/>
                    </a:lnTo>
                    <a:lnTo>
                      <a:pt x="1999" y="1565"/>
                    </a:lnTo>
                    <a:lnTo>
                      <a:pt x="2230" y="1594"/>
                    </a:lnTo>
                    <a:lnTo>
                      <a:pt x="2433" y="1565"/>
                    </a:lnTo>
                    <a:lnTo>
                      <a:pt x="2578" y="1536"/>
                    </a:lnTo>
                    <a:lnTo>
                      <a:pt x="2723" y="1449"/>
                    </a:lnTo>
                    <a:lnTo>
                      <a:pt x="2781" y="1362"/>
                    </a:lnTo>
                    <a:lnTo>
                      <a:pt x="2810" y="1246"/>
                    </a:lnTo>
                    <a:lnTo>
                      <a:pt x="2752" y="1101"/>
                    </a:lnTo>
                    <a:lnTo>
                      <a:pt x="2665" y="956"/>
                    </a:lnTo>
                    <a:lnTo>
                      <a:pt x="2549" y="812"/>
                    </a:lnTo>
                    <a:lnTo>
                      <a:pt x="2375" y="667"/>
                    </a:lnTo>
                    <a:lnTo>
                      <a:pt x="2144" y="522"/>
                    </a:lnTo>
                    <a:lnTo>
                      <a:pt x="1912" y="377"/>
                    </a:lnTo>
                    <a:lnTo>
                      <a:pt x="1622" y="261"/>
                    </a:lnTo>
                    <a:lnTo>
                      <a:pt x="1332" y="145"/>
                    </a:lnTo>
                    <a:lnTo>
                      <a:pt x="1072" y="59"/>
                    </a:lnTo>
                    <a:lnTo>
                      <a:pt x="811" y="30"/>
                    </a:lnTo>
                    <a:lnTo>
                      <a:pt x="57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8639;p74">
                <a:extLst>
                  <a:ext uri="{FF2B5EF4-FFF2-40B4-BE49-F238E27FC236}">
                    <a16:creationId xmlns:a16="http://schemas.microsoft.com/office/drawing/2014/main" id="{FD2D513E-9690-A305-171A-72F30CEEB80A}"/>
                  </a:ext>
                </a:extLst>
              </p:cNvPr>
              <p:cNvSpPr/>
              <p:nvPr/>
            </p:nvSpPr>
            <p:spPr>
              <a:xfrm>
                <a:off x="3178450" y="1884500"/>
                <a:ext cx="70275" cy="39125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1565" extrusionOk="0">
                    <a:moveTo>
                      <a:pt x="406" y="1"/>
                    </a:moveTo>
                    <a:lnTo>
                      <a:pt x="232" y="59"/>
                    </a:lnTo>
                    <a:lnTo>
                      <a:pt x="116" y="117"/>
                    </a:lnTo>
                    <a:lnTo>
                      <a:pt x="29" y="232"/>
                    </a:lnTo>
                    <a:lnTo>
                      <a:pt x="0" y="348"/>
                    </a:lnTo>
                    <a:lnTo>
                      <a:pt x="58" y="464"/>
                    </a:lnTo>
                    <a:lnTo>
                      <a:pt x="145" y="609"/>
                    </a:lnTo>
                    <a:lnTo>
                      <a:pt x="290" y="783"/>
                    </a:lnTo>
                    <a:lnTo>
                      <a:pt x="464" y="928"/>
                    </a:lnTo>
                    <a:lnTo>
                      <a:pt x="667" y="1072"/>
                    </a:lnTo>
                    <a:lnTo>
                      <a:pt x="927" y="1217"/>
                    </a:lnTo>
                    <a:lnTo>
                      <a:pt x="1188" y="1333"/>
                    </a:lnTo>
                    <a:lnTo>
                      <a:pt x="1478" y="1449"/>
                    </a:lnTo>
                    <a:lnTo>
                      <a:pt x="1738" y="1507"/>
                    </a:lnTo>
                    <a:lnTo>
                      <a:pt x="1999" y="1565"/>
                    </a:lnTo>
                    <a:lnTo>
                      <a:pt x="2433" y="1565"/>
                    </a:lnTo>
                    <a:lnTo>
                      <a:pt x="2607" y="1507"/>
                    </a:lnTo>
                    <a:lnTo>
                      <a:pt x="2723" y="1449"/>
                    </a:lnTo>
                    <a:lnTo>
                      <a:pt x="2810" y="1362"/>
                    </a:lnTo>
                    <a:lnTo>
                      <a:pt x="2810" y="1217"/>
                    </a:lnTo>
                    <a:lnTo>
                      <a:pt x="2781" y="1101"/>
                    </a:lnTo>
                    <a:lnTo>
                      <a:pt x="2694" y="957"/>
                    </a:lnTo>
                    <a:lnTo>
                      <a:pt x="2549" y="812"/>
                    </a:lnTo>
                    <a:lnTo>
                      <a:pt x="2376" y="638"/>
                    </a:lnTo>
                    <a:lnTo>
                      <a:pt x="2173" y="493"/>
                    </a:lnTo>
                    <a:lnTo>
                      <a:pt x="1912" y="377"/>
                    </a:lnTo>
                    <a:lnTo>
                      <a:pt x="1651" y="232"/>
                    </a:lnTo>
                    <a:lnTo>
                      <a:pt x="1362" y="146"/>
                    </a:lnTo>
                    <a:lnTo>
                      <a:pt x="1072" y="59"/>
                    </a:lnTo>
                    <a:lnTo>
                      <a:pt x="840" y="30"/>
                    </a:lnTo>
                    <a:lnTo>
                      <a:pt x="60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8640;p74">
                <a:extLst>
                  <a:ext uri="{FF2B5EF4-FFF2-40B4-BE49-F238E27FC236}">
                    <a16:creationId xmlns:a16="http://schemas.microsoft.com/office/drawing/2014/main" id="{F0698653-FF49-E5BB-CB40-4551C24A815E}"/>
                  </a:ext>
                </a:extLst>
              </p:cNvPr>
              <p:cNvSpPr/>
              <p:nvPr/>
            </p:nvSpPr>
            <p:spPr>
              <a:xfrm>
                <a:off x="3284175" y="1854100"/>
                <a:ext cx="5577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2318" extrusionOk="0">
                    <a:moveTo>
                      <a:pt x="1883" y="0"/>
                    </a:moveTo>
                    <a:lnTo>
                      <a:pt x="1738" y="29"/>
                    </a:lnTo>
                    <a:lnTo>
                      <a:pt x="1536" y="87"/>
                    </a:lnTo>
                    <a:lnTo>
                      <a:pt x="1333" y="203"/>
                    </a:lnTo>
                    <a:lnTo>
                      <a:pt x="1130" y="348"/>
                    </a:lnTo>
                    <a:lnTo>
                      <a:pt x="898" y="551"/>
                    </a:lnTo>
                    <a:lnTo>
                      <a:pt x="696" y="753"/>
                    </a:lnTo>
                    <a:lnTo>
                      <a:pt x="493" y="985"/>
                    </a:lnTo>
                    <a:lnTo>
                      <a:pt x="319" y="1217"/>
                    </a:lnTo>
                    <a:lnTo>
                      <a:pt x="174" y="1419"/>
                    </a:lnTo>
                    <a:lnTo>
                      <a:pt x="87" y="1622"/>
                    </a:lnTo>
                    <a:lnTo>
                      <a:pt x="29" y="1825"/>
                    </a:lnTo>
                    <a:lnTo>
                      <a:pt x="0" y="1999"/>
                    </a:lnTo>
                    <a:lnTo>
                      <a:pt x="29" y="2144"/>
                    </a:lnTo>
                    <a:lnTo>
                      <a:pt x="87" y="2231"/>
                    </a:lnTo>
                    <a:lnTo>
                      <a:pt x="203" y="2288"/>
                    </a:lnTo>
                    <a:lnTo>
                      <a:pt x="319" y="2317"/>
                    </a:lnTo>
                    <a:lnTo>
                      <a:pt x="493" y="2288"/>
                    </a:lnTo>
                    <a:lnTo>
                      <a:pt x="696" y="2202"/>
                    </a:lnTo>
                    <a:lnTo>
                      <a:pt x="898" y="2086"/>
                    </a:lnTo>
                    <a:lnTo>
                      <a:pt x="1101" y="1941"/>
                    </a:lnTo>
                    <a:lnTo>
                      <a:pt x="1333" y="1767"/>
                    </a:lnTo>
                    <a:lnTo>
                      <a:pt x="1536" y="1564"/>
                    </a:lnTo>
                    <a:lnTo>
                      <a:pt x="1738" y="1333"/>
                    </a:lnTo>
                    <a:lnTo>
                      <a:pt x="1912" y="1101"/>
                    </a:lnTo>
                    <a:lnTo>
                      <a:pt x="2057" y="898"/>
                    </a:lnTo>
                    <a:lnTo>
                      <a:pt x="2144" y="666"/>
                    </a:lnTo>
                    <a:lnTo>
                      <a:pt x="2202" y="493"/>
                    </a:lnTo>
                    <a:lnTo>
                      <a:pt x="2231" y="319"/>
                    </a:lnTo>
                    <a:lnTo>
                      <a:pt x="2202" y="174"/>
                    </a:lnTo>
                    <a:lnTo>
                      <a:pt x="2144" y="58"/>
                    </a:lnTo>
                    <a:lnTo>
                      <a:pt x="202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8641;p74">
                <a:extLst>
                  <a:ext uri="{FF2B5EF4-FFF2-40B4-BE49-F238E27FC236}">
                    <a16:creationId xmlns:a16="http://schemas.microsoft.com/office/drawing/2014/main" id="{EBF3B86B-2BF8-0995-1564-D4C8654A7867}"/>
                  </a:ext>
                </a:extLst>
              </p:cNvPr>
              <p:cNvSpPr/>
              <p:nvPr/>
            </p:nvSpPr>
            <p:spPr>
              <a:xfrm>
                <a:off x="3200175" y="1942450"/>
                <a:ext cx="55775" cy="57950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2318" extrusionOk="0">
                    <a:moveTo>
                      <a:pt x="1912" y="0"/>
                    </a:moveTo>
                    <a:lnTo>
                      <a:pt x="1738" y="29"/>
                    </a:lnTo>
                    <a:lnTo>
                      <a:pt x="1564" y="87"/>
                    </a:lnTo>
                    <a:lnTo>
                      <a:pt x="1333" y="203"/>
                    </a:lnTo>
                    <a:lnTo>
                      <a:pt x="1130" y="348"/>
                    </a:lnTo>
                    <a:lnTo>
                      <a:pt x="927" y="521"/>
                    </a:lnTo>
                    <a:lnTo>
                      <a:pt x="696" y="753"/>
                    </a:lnTo>
                    <a:lnTo>
                      <a:pt x="493" y="956"/>
                    </a:lnTo>
                    <a:lnTo>
                      <a:pt x="319" y="1188"/>
                    </a:lnTo>
                    <a:lnTo>
                      <a:pt x="203" y="1419"/>
                    </a:lnTo>
                    <a:lnTo>
                      <a:pt x="87" y="1622"/>
                    </a:lnTo>
                    <a:lnTo>
                      <a:pt x="29" y="1825"/>
                    </a:lnTo>
                    <a:lnTo>
                      <a:pt x="0" y="1999"/>
                    </a:lnTo>
                    <a:lnTo>
                      <a:pt x="29" y="2143"/>
                    </a:lnTo>
                    <a:lnTo>
                      <a:pt x="87" y="2230"/>
                    </a:lnTo>
                    <a:lnTo>
                      <a:pt x="203" y="2288"/>
                    </a:lnTo>
                    <a:lnTo>
                      <a:pt x="348" y="2317"/>
                    </a:lnTo>
                    <a:lnTo>
                      <a:pt x="522" y="2288"/>
                    </a:lnTo>
                    <a:lnTo>
                      <a:pt x="696" y="2201"/>
                    </a:lnTo>
                    <a:lnTo>
                      <a:pt x="898" y="2086"/>
                    </a:lnTo>
                    <a:lnTo>
                      <a:pt x="1130" y="1941"/>
                    </a:lnTo>
                    <a:lnTo>
                      <a:pt x="1333" y="1767"/>
                    </a:lnTo>
                    <a:lnTo>
                      <a:pt x="1564" y="1564"/>
                    </a:lnTo>
                    <a:lnTo>
                      <a:pt x="1767" y="1332"/>
                    </a:lnTo>
                    <a:lnTo>
                      <a:pt x="1912" y="1101"/>
                    </a:lnTo>
                    <a:lnTo>
                      <a:pt x="2057" y="869"/>
                    </a:lnTo>
                    <a:lnTo>
                      <a:pt x="2144" y="666"/>
                    </a:lnTo>
                    <a:lnTo>
                      <a:pt x="2231" y="463"/>
                    </a:lnTo>
                    <a:lnTo>
                      <a:pt x="2231" y="319"/>
                    </a:lnTo>
                    <a:lnTo>
                      <a:pt x="2231" y="174"/>
                    </a:lnTo>
                    <a:lnTo>
                      <a:pt x="2144" y="58"/>
                    </a:lnTo>
                    <a:lnTo>
                      <a:pt x="205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8642;p74">
                <a:extLst>
                  <a:ext uri="{FF2B5EF4-FFF2-40B4-BE49-F238E27FC236}">
                    <a16:creationId xmlns:a16="http://schemas.microsoft.com/office/drawing/2014/main" id="{180940B3-2A72-AB60-B0E4-04788C4B0335}"/>
                  </a:ext>
                </a:extLst>
              </p:cNvPr>
              <p:cNvSpPr/>
              <p:nvPr/>
            </p:nvSpPr>
            <p:spPr>
              <a:xfrm>
                <a:off x="3285625" y="1941000"/>
                <a:ext cx="57950" cy="55775"/>
              </a:xfrm>
              <a:custGeom>
                <a:avLst/>
                <a:gdLst/>
                <a:ahLst/>
                <a:cxnLst/>
                <a:rect l="l" t="t" r="r" b="b"/>
                <a:pathLst>
                  <a:path w="2318" h="2231" extrusionOk="0">
                    <a:moveTo>
                      <a:pt x="290" y="0"/>
                    </a:moveTo>
                    <a:lnTo>
                      <a:pt x="174" y="29"/>
                    </a:lnTo>
                    <a:lnTo>
                      <a:pt x="58" y="87"/>
                    </a:lnTo>
                    <a:lnTo>
                      <a:pt x="0" y="203"/>
                    </a:lnTo>
                    <a:lnTo>
                      <a:pt x="0" y="348"/>
                    </a:lnTo>
                    <a:lnTo>
                      <a:pt x="29" y="492"/>
                    </a:lnTo>
                    <a:lnTo>
                      <a:pt x="87" y="695"/>
                    </a:lnTo>
                    <a:lnTo>
                      <a:pt x="203" y="898"/>
                    </a:lnTo>
                    <a:lnTo>
                      <a:pt x="348" y="1101"/>
                    </a:lnTo>
                    <a:lnTo>
                      <a:pt x="522" y="1333"/>
                    </a:lnTo>
                    <a:lnTo>
                      <a:pt x="753" y="1535"/>
                    </a:lnTo>
                    <a:lnTo>
                      <a:pt x="956" y="1738"/>
                    </a:lnTo>
                    <a:lnTo>
                      <a:pt x="1188" y="1912"/>
                    </a:lnTo>
                    <a:lnTo>
                      <a:pt x="1420" y="2057"/>
                    </a:lnTo>
                    <a:lnTo>
                      <a:pt x="1622" y="2144"/>
                    </a:lnTo>
                    <a:lnTo>
                      <a:pt x="1825" y="2201"/>
                    </a:lnTo>
                    <a:lnTo>
                      <a:pt x="1999" y="2230"/>
                    </a:lnTo>
                    <a:lnTo>
                      <a:pt x="2115" y="2201"/>
                    </a:lnTo>
                    <a:lnTo>
                      <a:pt x="2231" y="2144"/>
                    </a:lnTo>
                    <a:lnTo>
                      <a:pt x="2289" y="2028"/>
                    </a:lnTo>
                    <a:lnTo>
                      <a:pt x="2318" y="1912"/>
                    </a:lnTo>
                    <a:lnTo>
                      <a:pt x="2260" y="1738"/>
                    </a:lnTo>
                    <a:lnTo>
                      <a:pt x="2202" y="1535"/>
                    </a:lnTo>
                    <a:lnTo>
                      <a:pt x="2086" y="1333"/>
                    </a:lnTo>
                    <a:lnTo>
                      <a:pt x="1941" y="1130"/>
                    </a:lnTo>
                    <a:lnTo>
                      <a:pt x="1767" y="898"/>
                    </a:lnTo>
                    <a:lnTo>
                      <a:pt x="1564" y="695"/>
                    </a:lnTo>
                    <a:lnTo>
                      <a:pt x="1333" y="492"/>
                    </a:lnTo>
                    <a:lnTo>
                      <a:pt x="1101" y="319"/>
                    </a:lnTo>
                    <a:lnTo>
                      <a:pt x="869" y="174"/>
                    </a:lnTo>
                    <a:lnTo>
                      <a:pt x="667" y="87"/>
                    </a:lnTo>
                    <a:lnTo>
                      <a:pt x="464" y="29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8643;p74">
                <a:extLst>
                  <a:ext uri="{FF2B5EF4-FFF2-40B4-BE49-F238E27FC236}">
                    <a16:creationId xmlns:a16="http://schemas.microsoft.com/office/drawing/2014/main" id="{0292C479-F0AD-3BDA-7155-576C691A2B61}"/>
                  </a:ext>
                </a:extLst>
              </p:cNvPr>
              <p:cNvSpPr/>
              <p:nvPr/>
            </p:nvSpPr>
            <p:spPr>
              <a:xfrm>
                <a:off x="3197275" y="1857000"/>
                <a:ext cx="57950" cy="56500"/>
              </a:xfrm>
              <a:custGeom>
                <a:avLst/>
                <a:gdLst/>
                <a:ahLst/>
                <a:cxnLst/>
                <a:rect l="l" t="t" r="r" b="b"/>
                <a:pathLst>
                  <a:path w="2318" h="2260" extrusionOk="0">
                    <a:moveTo>
                      <a:pt x="319" y="0"/>
                    </a:moveTo>
                    <a:lnTo>
                      <a:pt x="174" y="29"/>
                    </a:lnTo>
                    <a:lnTo>
                      <a:pt x="58" y="87"/>
                    </a:lnTo>
                    <a:lnTo>
                      <a:pt x="0" y="203"/>
                    </a:lnTo>
                    <a:lnTo>
                      <a:pt x="0" y="348"/>
                    </a:lnTo>
                    <a:lnTo>
                      <a:pt x="29" y="521"/>
                    </a:lnTo>
                    <a:lnTo>
                      <a:pt x="87" y="695"/>
                    </a:lnTo>
                    <a:lnTo>
                      <a:pt x="203" y="898"/>
                    </a:lnTo>
                    <a:lnTo>
                      <a:pt x="348" y="1130"/>
                    </a:lnTo>
                    <a:lnTo>
                      <a:pt x="522" y="1332"/>
                    </a:lnTo>
                    <a:lnTo>
                      <a:pt x="754" y="1564"/>
                    </a:lnTo>
                    <a:lnTo>
                      <a:pt x="985" y="1767"/>
                    </a:lnTo>
                    <a:lnTo>
                      <a:pt x="1188" y="1912"/>
                    </a:lnTo>
                    <a:lnTo>
                      <a:pt x="1420" y="2057"/>
                    </a:lnTo>
                    <a:lnTo>
                      <a:pt x="1623" y="2172"/>
                    </a:lnTo>
                    <a:lnTo>
                      <a:pt x="1825" y="2230"/>
                    </a:lnTo>
                    <a:lnTo>
                      <a:pt x="1999" y="2259"/>
                    </a:lnTo>
                    <a:lnTo>
                      <a:pt x="2144" y="2230"/>
                    </a:lnTo>
                    <a:lnTo>
                      <a:pt x="2231" y="2172"/>
                    </a:lnTo>
                    <a:lnTo>
                      <a:pt x="2289" y="2057"/>
                    </a:lnTo>
                    <a:lnTo>
                      <a:pt x="2318" y="1912"/>
                    </a:lnTo>
                    <a:lnTo>
                      <a:pt x="2289" y="1738"/>
                    </a:lnTo>
                    <a:lnTo>
                      <a:pt x="2202" y="1564"/>
                    </a:lnTo>
                    <a:lnTo>
                      <a:pt x="2086" y="1361"/>
                    </a:lnTo>
                    <a:lnTo>
                      <a:pt x="1941" y="1130"/>
                    </a:lnTo>
                    <a:lnTo>
                      <a:pt x="1767" y="927"/>
                    </a:lnTo>
                    <a:lnTo>
                      <a:pt x="1565" y="695"/>
                    </a:lnTo>
                    <a:lnTo>
                      <a:pt x="1333" y="492"/>
                    </a:lnTo>
                    <a:lnTo>
                      <a:pt x="1101" y="348"/>
                    </a:lnTo>
                    <a:lnTo>
                      <a:pt x="869" y="203"/>
                    </a:lnTo>
                    <a:lnTo>
                      <a:pt x="667" y="87"/>
                    </a:lnTo>
                    <a:lnTo>
                      <a:pt x="493" y="29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8644;p74">
                <a:extLst>
                  <a:ext uri="{FF2B5EF4-FFF2-40B4-BE49-F238E27FC236}">
                    <a16:creationId xmlns:a16="http://schemas.microsoft.com/office/drawing/2014/main" id="{9BB5679B-47C9-49E2-8178-B29CEAEBDFAD}"/>
                  </a:ext>
                </a:extLst>
              </p:cNvPr>
              <p:cNvSpPr/>
              <p:nvPr/>
            </p:nvSpPr>
            <p:spPr>
              <a:xfrm>
                <a:off x="3290700" y="1881600"/>
                <a:ext cx="69525" cy="40575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623" extrusionOk="0">
                    <a:moveTo>
                      <a:pt x="2173" y="1"/>
                    </a:moveTo>
                    <a:lnTo>
                      <a:pt x="1941" y="30"/>
                    </a:lnTo>
                    <a:lnTo>
                      <a:pt x="1709" y="88"/>
                    </a:lnTo>
                    <a:lnTo>
                      <a:pt x="1419" y="175"/>
                    </a:lnTo>
                    <a:lnTo>
                      <a:pt x="1159" y="291"/>
                    </a:lnTo>
                    <a:lnTo>
                      <a:pt x="869" y="406"/>
                    </a:lnTo>
                    <a:lnTo>
                      <a:pt x="637" y="551"/>
                    </a:lnTo>
                    <a:lnTo>
                      <a:pt x="435" y="725"/>
                    </a:lnTo>
                    <a:lnTo>
                      <a:pt x="261" y="870"/>
                    </a:lnTo>
                    <a:lnTo>
                      <a:pt x="116" y="1015"/>
                    </a:lnTo>
                    <a:lnTo>
                      <a:pt x="29" y="1188"/>
                    </a:lnTo>
                    <a:lnTo>
                      <a:pt x="0" y="1304"/>
                    </a:lnTo>
                    <a:lnTo>
                      <a:pt x="29" y="1420"/>
                    </a:lnTo>
                    <a:lnTo>
                      <a:pt x="116" y="1536"/>
                    </a:lnTo>
                    <a:lnTo>
                      <a:pt x="232" y="1594"/>
                    </a:lnTo>
                    <a:lnTo>
                      <a:pt x="406" y="1623"/>
                    </a:lnTo>
                    <a:lnTo>
                      <a:pt x="608" y="1623"/>
                    </a:lnTo>
                    <a:lnTo>
                      <a:pt x="840" y="1594"/>
                    </a:lnTo>
                    <a:lnTo>
                      <a:pt x="1101" y="1565"/>
                    </a:lnTo>
                    <a:lnTo>
                      <a:pt x="1361" y="1478"/>
                    </a:lnTo>
                    <a:lnTo>
                      <a:pt x="1651" y="1362"/>
                    </a:lnTo>
                    <a:lnTo>
                      <a:pt x="1912" y="1217"/>
                    </a:lnTo>
                    <a:lnTo>
                      <a:pt x="2144" y="1073"/>
                    </a:lnTo>
                    <a:lnTo>
                      <a:pt x="2346" y="928"/>
                    </a:lnTo>
                    <a:lnTo>
                      <a:pt x="2520" y="754"/>
                    </a:lnTo>
                    <a:lnTo>
                      <a:pt x="2665" y="609"/>
                    </a:lnTo>
                    <a:lnTo>
                      <a:pt x="2752" y="464"/>
                    </a:lnTo>
                    <a:lnTo>
                      <a:pt x="2781" y="319"/>
                    </a:lnTo>
                    <a:lnTo>
                      <a:pt x="2752" y="204"/>
                    </a:lnTo>
                    <a:lnTo>
                      <a:pt x="2694" y="117"/>
                    </a:lnTo>
                    <a:lnTo>
                      <a:pt x="2549" y="30"/>
                    </a:lnTo>
                    <a:lnTo>
                      <a:pt x="237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8645;p74">
                <a:extLst>
                  <a:ext uri="{FF2B5EF4-FFF2-40B4-BE49-F238E27FC236}">
                    <a16:creationId xmlns:a16="http://schemas.microsoft.com/office/drawing/2014/main" id="{CEBAD0BC-6D1A-DE07-1F10-FE1BDD5475E5}"/>
                  </a:ext>
                </a:extLst>
              </p:cNvPr>
              <p:cNvSpPr/>
              <p:nvPr/>
            </p:nvSpPr>
            <p:spPr>
              <a:xfrm>
                <a:off x="3179900" y="1931575"/>
                <a:ext cx="69525" cy="41300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652" extrusionOk="0">
                    <a:moveTo>
                      <a:pt x="2202" y="1"/>
                    </a:moveTo>
                    <a:lnTo>
                      <a:pt x="1970" y="29"/>
                    </a:lnTo>
                    <a:lnTo>
                      <a:pt x="1709" y="87"/>
                    </a:lnTo>
                    <a:lnTo>
                      <a:pt x="1420" y="174"/>
                    </a:lnTo>
                    <a:lnTo>
                      <a:pt x="1159" y="290"/>
                    </a:lnTo>
                    <a:lnTo>
                      <a:pt x="869" y="406"/>
                    </a:lnTo>
                    <a:lnTo>
                      <a:pt x="638" y="580"/>
                    </a:lnTo>
                    <a:lnTo>
                      <a:pt x="435" y="725"/>
                    </a:lnTo>
                    <a:lnTo>
                      <a:pt x="261" y="869"/>
                    </a:lnTo>
                    <a:lnTo>
                      <a:pt x="116" y="1043"/>
                    </a:lnTo>
                    <a:lnTo>
                      <a:pt x="58" y="1188"/>
                    </a:lnTo>
                    <a:lnTo>
                      <a:pt x="0" y="1304"/>
                    </a:lnTo>
                    <a:lnTo>
                      <a:pt x="29" y="1449"/>
                    </a:lnTo>
                    <a:lnTo>
                      <a:pt x="116" y="1536"/>
                    </a:lnTo>
                    <a:lnTo>
                      <a:pt x="232" y="1594"/>
                    </a:lnTo>
                    <a:lnTo>
                      <a:pt x="406" y="1623"/>
                    </a:lnTo>
                    <a:lnTo>
                      <a:pt x="609" y="1652"/>
                    </a:lnTo>
                    <a:lnTo>
                      <a:pt x="840" y="1623"/>
                    </a:lnTo>
                    <a:lnTo>
                      <a:pt x="1101" y="1565"/>
                    </a:lnTo>
                    <a:lnTo>
                      <a:pt x="1362" y="1478"/>
                    </a:lnTo>
                    <a:lnTo>
                      <a:pt x="1651" y="1362"/>
                    </a:lnTo>
                    <a:lnTo>
                      <a:pt x="1912" y="1217"/>
                    </a:lnTo>
                    <a:lnTo>
                      <a:pt x="2144" y="1072"/>
                    </a:lnTo>
                    <a:lnTo>
                      <a:pt x="2347" y="927"/>
                    </a:lnTo>
                    <a:lnTo>
                      <a:pt x="2520" y="754"/>
                    </a:lnTo>
                    <a:lnTo>
                      <a:pt x="2665" y="609"/>
                    </a:lnTo>
                    <a:lnTo>
                      <a:pt x="2752" y="464"/>
                    </a:lnTo>
                    <a:lnTo>
                      <a:pt x="2781" y="319"/>
                    </a:lnTo>
                    <a:lnTo>
                      <a:pt x="2752" y="203"/>
                    </a:lnTo>
                    <a:lnTo>
                      <a:pt x="2694" y="116"/>
                    </a:lnTo>
                    <a:lnTo>
                      <a:pt x="2549" y="29"/>
                    </a:lnTo>
                    <a:lnTo>
                      <a:pt x="240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8646;p74">
                <a:extLst>
                  <a:ext uri="{FF2B5EF4-FFF2-40B4-BE49-F238E27FC236}">
                    <a16:creationId xmlns:a16="http://schemas.microsoft.com/office/drawing/2014/main" id="{C2CC4D49-8F70-7D62-21B9-273236CE1144}"/>
                  </a:ext>
                </a:extLst>
              </p:cNvPr>
              <p:cNvSpPr/>
              <p:nvPr/>
            </p:nvSpPr>
            <p:spPr>
              <a:xfrm>
                <a:off x="3274750" y="1947500"/>
                <a:ext cx="405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1623" h="2782" extrusionOk="0">
                    <a:moveTo>
                      <a:pt x="319" y="1"/>
                    </a:moveTo>
                    <a:lnTo>
                      <a:pt x="204" y="30"/>
                    </a:lnTo>
                    <a:lnTo>
                      <a:pt x="117" y="117"/>
                    </a:lnTo>
                    <a:lnTo>
                      <a:pt x="30" y="232"/>
                    </a:lnTo>
                    <a:lnTo>
                      <a:pt x="1" y="406"/>
                    </a:lnTo>
                    <a:lnTo>
                      <a:pt x="1" y="609"/>
                    </a:lnTo>
                    <a:lnTo>
                      <a:pt x="30" y="841"/>
                    </a:lnTo>
                    <a:lnTo>
                      <a:pt x="88" y="1101"/>
                    </a:lnTo>
                    <a:lnTo>
                      <a:pt x="175" y="1362"/>
                    </a:lnTo>
                    <a:lnTo>
                      <a:pt x="290" y="1652"/>
                    </a:lnTo>
                    <a:lnTo>
                      <a:pt x="406" y="1913"/>
                    </a:lnTo>
                    <a:lnTo>
                      <a:pt x="551" y="2144"/>
                    </a:lnTo>
                    <a:lnTo>
                      <a:pt x="725" y="2376"/>
                    </a:lnTo>
                    <a:lnTo>
                      <a:pt x="870" y="2521"/>
                    </a:lnTo>
                    <a:lnTo>
                      <a:pt x="1015" y="2666"/>
                    </a:lnTo>
                    <a:lnTo>
                      <a:pt x="1188" y="2753"/>
                    </a:lnTo>
                    <a:lnTo>
                      <a:pt x="1304" y="2781"/>
                    </a:lnTo>
                    <a:lnTo>
                      <a:pt x="1449" y="2753"/>
                    </a:lnTo>
                    <a:lnTo>
                      <a:pt x="1536" y="2695"/>
                    </a:lnTo>
                    <a:lnTo>
                      <a:pt x="1594" y="2550"/>
                    </a:lnTo>
                    <a:lnTo>
                      <a:pt x="1623" y="2405"/>
                    </a:lnTo>
                    <a:lnTo>
                      <a:pt x="1623" y="2202"/>
                    </a:lnTo>
                    <a:lnTo>
                      <a:pt x="1623" y="1970"/>
                    </a:lnTo>
                    <a:lnTo>
                      <a:pt x="1565" y="1710"/>
                    </a:lnTo>
                    <a:lnTo>
                      <a:pt x="1478" y="1449"/>
                    </a:lnTo>
                    <a:lnTo>
                      <a:pt x="1362" y="1159"/>
                    </a:lnTo>
                    <a:lnTo>
                      <a:pt x="1217" y="899"/>
                    </a:lnTo>
                    <a:lnTo>
                      <a:pt x="1073" y="638"/>
                    </a:lnTo>
                    <a:lnTo>
                      <a:pt x="928" y="435"/>
                    </a:lnTo>
                    <a:lnTo>
                      <a:pt x="754" y="261"/>
                    </a:lnTo>
                    <a:lnTo>
                      <a:pt x="609" y="146"/>
                    </a:lnTo>
                    <a:lnTo>
                      <a:pt x="464" y="59"/>
                    </a:lnTo>
                    <a:lnTo>
                      <a:pt x="31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8647;p74">
                <a:extLst>
                  <a:ext uri="{FF2B5EF4-FFF2-40B4-BE49-F238E27FC236}">
                    <a16:creationId xmlns:a16="http://schemas.microsoft.com/office/drawing/2014/main" id="{898B661C-9138-BA68-E2BE-E26691F466F2}"/>
                  </a:ext>
                </a:extLst>
              </p:cNvPr>
              <p:cNvSpPr/>
              <p:nvPr/>
            </p:nvSpPr>
            <p:spPr>
              <a:xfrm>
                <a:off x="3224800" y="1836700"/>
                <a:ext cx="405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1623" h="2782" extrusionOk="0">
                    <a:moveTo>
                      <a:pt x="319" y="1"/>
                    </a:moveTo>
                    <a:lnTo>
                      <a:pt x="203" y="30"/>
                    </a:lnTo>
                    <a:lnTo>
                      <a:pt x="87" y="117"/>
                    </a:lnTo>
                    <a:lnTo>
                      <a:pt x="29" y="233"/>
                    </a:lnTo>
                    <a:lnTo>
                      <a:pt x="0" y="407"/>
                    </a:lnTo>
                    <a:lnTo>
                      <a:pt x="0" y="609"/>
                    </a:lnTo>
                    <a:lnTo>
                      <a:pt x="29" y="841"/>
                    </a:lnTo>
                    <a:lnTo>
                      <a:pt x="87" y="1102"/>
                    </a:lnTo>
                    <a:lnTo>
                      <a:pt x="174" y="1362"/>
                    </a:lnTo>
                    <a:lnTo>
                      <a:pt x="261" y="1652"/>
                    </a:lnTo>
                    <a:lnTo>
                      <a:pt x="406" y="1913"/>
                    </a:lnTo>
                    <a:lnTo>
                      <a:pt x="551" y="2144"/>
                    </a:lnTo>
                    <a:lnTo>
                      <a:pt x="724" y="2376"/>
                    </a:lnTo>
                    <a:lnTo>
                      <a:pt x="869" y="2550"/>
                    </a:lnTo>
                    <a:lnTo>
                      <a:pt x="1014" y="2666"/>
                    </a:lnTo>
                    <a:lnTo>
                      <a:pt x="1159" y="2753"/>
                    </a:lnTo>
                    <a:lnTo>
                      <a:pt x="1304" y="2782"/>
                    </a:lnTo>
                    <a:lnTo>
                      <a:pt x="1419" y="2753"/>
                    </a:lnTo>
                    <a:lnTo>
                      <a:pt x="1535" y="2695"/>
                    </a:lnTo>
                    <a:lnTo>
                      <a:pt x="1593" y="2550"/>
                    </a:lnTo>
                    <a:lnTo>
                      <a:pt x="1622" y="2405"/>
                    </a:lnTo>
                    <a:lnTo>
                      <a:pt x="1622" y="2202"/>
                    </a:lnTo>
                    <a:lnTo>
                      <a:pt x="1593" y="1971"/>
                    </a:lnTo>
                    <a:lnTo>
                      <a:pt x="1535" y="1710"/>
                    </a:lnTo>
                    <a:lnTo>
                      <a:pt x="1477" y="1449"/>
                    </a:lnTo>
                    <a:lnTo>
                      <a:pt x="1362" y="1160"/>
                    </a:lnTo>
                    <a:lnTo>
                      <a:pt x="1217" y="899"/>
                    </a:lnTo>
                    <a:lnTo>
                      <a:pt x="1072" y="638"/>
                    </a:lnTo>
                    <a:lnTo>
                      <a:pt x="927" y="435"/>
                    </a:lnTo>
                    <a:lnTo>
                      <a:pt x="753" y="262"/>
                    </a:lnTo>
                    <a:lnTo>
                      <a:pt x="608" y="146"/>
                    </a:lnTo>
                    <a:lnTo>
                      <a:pt x="464" y="59"/>
                    </a:lnTo>
                    <a:lnTo>
                      <a:pt x="31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8648;p74">
                <a:extLst>
                  <a:ext uri="{FF2B5EF4-FFF2-40B4-BE49-F238E27FC236}">
                    <a16:creationId xmlns:a16="http://schemas.microsoft.com/office/drawing/2014/main" id="{7DA932E6-B0ED-BCFF-D62D-599E20D57FAC}"/>
                  </a:ext>
                </a:extLst>
              </p:cNvPr>
              <p:cNvSpPr/>
              <p:nvPr/>
            </p:nvSpPr>
            <p:spPr>
              <a:xfrm>
                <a:off x="3234200" y="1894650"/>
                <a:ext cx="71725" cy="70975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2839" extrusionOk="0">
                    <a:moveTo>
                      <a:pt x="1449" y="0"/>
                    </a:moveTo>
                    <a:lnTo>
                      <a:pt x="1159" y="29"/>
                    </a:lnTo>
                    <a:lnTo>
                      <a:pt x="870" y="116"/>
                    </a:lnTo>
                    <a:lnTo>
                      <a:pt x="638" y="232"/>
                    </a:lnTo>
                    <a:lnTo>
                      <a:pt x="435" y="406"/>
                    </a:lnTo>
                    <a:lnTo>
                      <a:pt x="261" y="638"/>
                    </a:lnTo>
                    <a:lnTo>
                      <a:pt x="117" y="869"/>
                    </a:lnTo>
                    <a:lnTo>
                      <a:pt x="30" y="1130"/>
                    </a:lnTo>
                    <a:lnTo>
                      <a:pt x="1" y="1420"/>
                    </a:lnTo>
                    <a:lnTo>
                      <a:pt x="30" y="1709"/>
                    </a:lnTo>
                    <a:lnTo>
                      <a:pt x="117" y="1970"/>
                    </a:lnTo>
                    <a:lnTo>
                      <a:pt x="261" y="2231"/>
                    </a:lnTo>
                    <a:lnTo>
                      <a:pt x="435" y="2433"/>
                    </a:lnTo>
                    <a:lnTo>
                      <a:pt x="638" y="2607"/>
                    </a:lnTo>
                    <a:lnTo>
                      <a:pt x="870" y="2752"/>
                    </a:lnTo>
                    <a:lnTo>
                      <a:pt x="1159" y="2810"/>
                    </a:lnTo>
                    <a:lnTo>
                      <a:pt x="1449" y="2839"/>
                    </a:lnTo>
                    <a:lnTo>
                      <a:pt x="1739" y="2810"/>
                    </a:lnTo>
                    <a:lnTo>
                      <a:pt x="1999" y="2752"/>
                    </a:lnTo>
                    <a:lnTo>
                      <a:pt x="2231" y="2607"/>
                    </a:lnTo>
                    <a:lnTo>
                      <a:pt x="2434" y="2433"/>
                    </a:lnTo>
                    <a:lnTo>
                      <a:pt x="2637" y="2231"/>
                    </a:lnTo>
                    <a:lnTo>
                      <a:pt x="2752" y="1970"/>
                    </a:lnTo>
                    <a:lnTo>
                      <a:pt x="2839" y="1709"/>
                    </a:lnTo>
                    <a:lnTo>
                      <a:pt x="2868" y="1420"/>
                    </a:lnTo>
                    <a:lnTo>
                      <a:pt x="2839" y="1130"/>
                    </a:lnTo>
                    <a:lnTo>
                      <a:pt x="2752" y="869"/>
                    </a:lnTo>
                    <a:lnTo>
                      <a:pt x="2637" y="638"/>
                    </a:lnTo>
                    <a:lnTo>
                      <a:pt x="2434" y="406"/>
                    </a:lnTo>
                    <a:lnTo>
                      <a:pt x="2231" y="232"/>
                    </a:lnTo>
                    <a:lnTo>
                      <a:pt x="1999" y="116"/>
                    </a:lnTo>
                    <a:lnTo>
                      <a:pt x="1739" y="29"/>
                    </a:lnTo>
                    <a:lnTo>
                      <a:pt x="144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9" name="Google Shape;8540;p74">
            <a:extLst>
              <a:ext uri="{FF2B5EF4-FFF2-40B4-BE49-F238E27FC236}">
                <a16:creationId xmlns:a16="http://schemas.microsoft.com/office/drawing/2014/main" id="{7B3E8796-DED8-AC37-9554-371EED7A0ADD}"/>
              </a:ext>
            </a:extLst>
          </p:cNvPr>
          <p:cNvGrpSpPr/>
          <p:nvPr/>
        </p:nvGrpSpPr>
        <p:grpSpPr>
          <a:xfrm>
            <a:off x="1840671" y="3588579"/>
            <a:ext cx="989406" cy="1330864"/>
            <a:chOff x="5597000" y="1868963"/>
            <a:chExt cx="1386500" cy="1865000"/>
          </a:xfrm>
        </p:grpSpPr>
        <p:sp>
          <p:nvSpPr>
            <p:cNvPr id="100" name="Google Shape;8541;p74">
              <a:extLst>
                <a:ext uri="{FF2B5EF4-FFF2-40B4-BE49-F238E27FC236}">
                  <a16:creationId xmlns:a16="http://schemas.microsoft.com/office/drawing/2014/main" id="{1821DE8C-ED50-9BDA-C0E2-82F516692D18}"/>
                </a:ext>
              </a:extLst>
            </p:cNvPr>
            <p:cNvSpPr/>
            <p:nvPr/>
          </p:nvSpPr>
          <p:spPr>
            <a:xfrm>
              <a:off x="5597000" y="2280188"/>
              <a:ext cx="193900" cy="580050"/>
            </a:xfrm>
            <a:custGeom>
              <a:avLst/>
              <a:gdLst/>
              <a:ahLst/>
              <a:cxnLst/>
              <a:rect l="l" t="t" r="r" b="b"/>
              <a:pathLst>
                <a:path w="7756" h="23202" extrusionOk="0">
                  <a:moveTo>
                    <a:pt x="4936" y="1"/>
                  </a:moveTo>
                  <a:lnTo>
                    <a:pt x="4679" y="44"/>
                  </a:lnTo>
                  <a:lnTo>
                    <a:pt x="4402" y="86"/>
                  </a:lnTo>
                  <a:lnTo>
                    <a:pt x="4145" y="172"/>
                  </a:lnTo>
                  <a:lnTo>
                    <a:pt x="3846" y="279"/>
                  </a:lnTo>
                  <a:lnTo>
                    <a:pt x="3568" y="428"/>
                  </a:lnTo>
                  <a:lnTo>
                    <a:pt x="3291" y="599"/>
                  </a:lnTo>
                  <a:lnTo>
                    <a:pt x="2992" y="791"/>
                  </a:lnTo>
                  <a:lnTo>
                    <a:pt x="2714" y="1026"/>
                  </a:lnTo>
                  <a:lnTo>
                    <a:pt x="2415" y="1304"/>
                  </a:lnTo>
                  <a:lnTo>
                    <a:pt x="2116" y="1603"/>
                  </a:lnTo>
                  <a:lnTo>
                    <a:pt x="1817" y="1966"/>
                  </a:lnTo>
                  <a:lnTo>
                    <a:pt x="1518" y="2351"/>
                  </a:lnTo>
                  <a:lnTo>
                    <a:pt x="1219" y="2799"/>
                  </a:lnTo>
                  <a:lnTo>
                    <a:pt x="1090" y="3034"/>
                  </a:lnTo>
                  <a:lnTo>
                    <a:pt x="962" y="3291"/>
                  </a:lnTo>
                  <a:lnTo>
                    <a:pt x="834" y="3568"/>
                  </a:lnTo>
                  <a:lnTo>
                    <a:pt x="727" y="3846"/>
                  </a:lnTo>
                  <a:lnTo>
                    <a:pt x="514" y="4466"/>
                  </a:lnTo>
                  <a:lnTo>
                    <a:pt x="364" y="5107"/>
                  </a:lnTo>
                  <a:lnTo>
                    <a:pt x="214" y="5812"/>
                  </a:lnTo>
                  <a:lnTo>
                    <a:pt x="129" y="6559"/>
                  </a:lnTo>
                  <a:lnTo>
                    <a:pt x="65" y="7328"/>
                  </a:lnTo>
                  <a:lnTo>
                    <a:pt x="22" y="8119"/>
                  </a:lnTo>
                  <a:lnTo>
                    <a:pt x="1" y="8952"/>
                  </a:lnTo>
                  <a:lnTo>
                    <a:pt x="22" y="9785"/>
                  </a:lnTo>
                  <a:lnTo>
                    <a:pt x="44" y="10640"/>
                  </a:lnTo>
                  <a:lnTo>
                    <a:pt x="108" y="11516"/>
                  </a:lnTo>
                  <a:lnTo>
                    <a:pt x="193" y="12370"/>
                  </a:lnTo>
                  <a:lnTo>
                    <a:pt x="300" y="13246"/>
                  </a:lnTo>
                  <a:lnTo>
                    <a:pt x="407" y="14100"/>
                  </a:lnTo>
                  <a:lnTo>
                    <a:pt x="535" y="14955"/>
                  </a:lnTo>
                  <a:lnTo>
                    <a:pt x="684" y="15788"/>
                  </a:lnTo>
                  <a:lnTo>
                    <a:pt x="855" y="16621"/>
                  </a:lnTo>
                  <a:lnTo>
                    <a:pt x="1026" y="17412"/>
                  </a:lnTo>
                  <a:lnTo>
                    <a:pt x="1197" y="18159"/>
                  </a:lnTo>
                  <a:lnTo>
                    <a:pt x="1389" y="18886"/>
                  </a:lnTo>
                  <a:lnTo>
                    <a:pt x="1603" y="19591"/>
                  </a:lnTo>
                  <a:lnTo>
                    <a:pt x="1795" y="20232"/>
                  </a:lnTo>
                  <a:lnTo>
                    <a:pt x="2009" y="20830"/>
                  </a:lnTo>
                  <a:lnTo>
                    <a:pt x="2201" y="21364"/>
                  </a:lnTo>
                  <a:lnTo>
                    <a:pt x="2415" y="21834"/>
                  </a:lnTo>
                  <a:lnTo>
                    <a:pt x="2629" y="22261"/>
                  </a:lnTo>
                  <a:lnTo>
                    <a:pt x="2821" y="22603"/>
                  </a:lnTo>
                  <a:lnTo>
                    <a:pt x="3034" y="22881"/>
                  </a:lnTo>
                  <a:lnTo>
                    <a:pt x="3120" y="22987"/>
                  </a:lnTo>
                  <a:lnTo>
                    <a:pt x="3227" y="23073"/>
                  </a:lnTo>
                  <a:lnTo>
                    <a:pt x="3312" y="23137"/>
                  </a:lnTo>
                  <a:lnTo>
                    <a:pt x="3398" y="23180"/>
                  </a:lnTo>
                  <a:lnTo>
                    <a:pt x="3504" y="23201"/>
                  </a:lnTo>
                  <a:lnTo>
                    <a:pt x="3590" y="23201"/>
                  </a:lnTo>
                  <a:lnTo>
                    <a:pt x="3675" y="23180"/>
                  </a:lnTo>
                  <a:lnTo>
                    <a:pt x="3761" y="23116"/>
                  </a:lnTo>
                  <a:lnTo>
                    <a:pt x="3846" y="23030"/>
                  </a:lnTo>
                  <a:lnTo>
                    <a:pt x="3932" y="22902"/>
                  </a:lnTo>
                  <a:lnTo>
                    <a:pt x="4017" y="22752"/>
                  </a:lnTo>
                  <a:lnTo>
                    <a:pt x="4103" y="22582"/>
                  </a:lnTo>
                  <a:lnTo>
                    <a:pt x="4295" y="22176"/>
                  </a:lnTo>
                  <a:lnTo>
                    <a:pt x="4466" y="21642"/>
                  </a:lnTo>
                  <a:lnTo>
                    <a:pt x="4658" y="21043"/>
                  </a:lnTo>
                  <a:lnTo>
                    <a:pt x="4829" y="20360"/>
                  </a:lnTo>
                  <a:lnTo>
                    <a:pt x="5000" y="19612"/>
                  </a:lnTo>
                  <a:lnTo>
                    <a:pt x="5192" y="18800"/>
                  </a:lnTo>
                  <a:lnTo>
                    <a:pt x="5363" y="17924"/>
                  </a:lnTo>
                  <a:lnTo>
                    <a:pt x="5705" y="16044"/>
                  </a:lnTo>
                  <a:lnTo>
                    <a:pt x="6047" y="14058"/>
                  </a:lnTo>
                  <a:lnTo>
                    <a:pt x="6367" y="11985"/>
                  </a:lnTo>
                  <a:lnTo>
                    <a:pt x="6645" y="9935"/>
                  </a:lnTo>
                  <a:lnTo>
                    <a:pt x="6922" y="7927"/>
                  </a:lnTo>
                  <a:lnTo>
                    <a:pt x="7371" y="4402"/>
                  </a:lnTo>
                  <a:lnTo>
                    <a:pt x="7670" y="1924"/>
                  </a:lnTo>
                  <a:lnTo>
                    <a:pt x="7756" y="962"/>
                  </a:lnTo>
                  <a:lnTo>
                    <a:pt x="7606" y="855"/>
                  </a:lnTo>
                  <a:lnTo>
                    <a:pt x="7435" y="706"/>
                  </a:lnTo>
                  <a:lnTo>
                    <a:pt x="7179" y="556"/>
                  </a:lnTo>
                  <a:lnTo>
                    <a:pt x="6880" y="407"/>
                  </a:lnTo>
                  <a:lnTo>
                    <a:pt x="6517" y="236"/>
                  </a:lnTo>
                  <a:lnTo>
                    <a:pt x="6111" y="108"/>
                  </a:lnTo>
                  <a:lnTo>
                    <a:pt x="5897" y="65"/>
                  </a:lnTo>
                  <a:lnTo>
                    <a:pt x="5683" y="22"/>
                  </a:lnTo>
                  <a:lnTo>
                    <a:pt x="54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8542;p74">
              <a:extLst>
                <a:ext uri="{FF2B5EF4-FFF2-40B4-BE49-F238E27FC236}">
                  <a16:creationId xmlns:a16="http://schemas.microsoft.com/office/drawing/2014/main" id="{C96105CC-AD3D-2707-2CBD-902A3B370DCA}"/>
                </a:ext>
              </a:extLst>
            </p:cNvPr>
            <p:cNvSpPr/>
            <p:nvPr/>
          </p:nvSpPr>
          <p:spPr>
            <a:xfrm>
              <a:off x="5643475" y="1993938"/>
              <a:ext cx="1287150" cy="1411050"/>
            </a:xfrm>
            <a:custGeom>
              <a:avLst/>
              <a:gdLst/>
              <a:ahLst/>
              <a:cxnLst/>
              <a:rect l="l" t="t" r="r" b="b"/>
              <a:pathLst>
                <a:path w="51486" h="56442" extrusionOk="0">
                  <a:moveTo>
                    <a:pt x="26170" y="0"/>
                  </a:moveTo>
                  <a:lnTo>
                    <a:pt x="24675" y="64"/>
                  </a:lnTo>
                  <a:lnTo>
                    <a:pt x="23179" y="150"/>
                  </a:lnTo>
                  <a:lnTo>
                    <a:pt x="21705" y="299"/>
                  </a:lnTo>
                  <a:lnTo>
                    <a:pt x="20231" y="470"/>
                  </a:lnTo>
                  <a:lnTo>
                    <a:pt x="18800" y="705"/>
                  </a:lnTo>
                  <a:lnTo>
                    <a:pt x="18095" y="833"/>
                  </a:lnTo>
                  <a:lnTo>
                    <a:pt x="17390" y="983"/>
                  </a:lnTo>
                  <a:lnTo>
                    <a:pt x="16706" y="1132"/>
                  </a:lnTo>
                  <a:lnTo>
                    <a:pt x="16023" y="1303"/>
                  </a:lnTo>
                  <a:lnTo>
                    <a:pt x="15360" y="1474"/>
                  </a:lnTo>
                  <a:lnTo>
                    <a:pt x="14698" y="1667"/>
                  </a:lnTo>
                  <a:lnTo>
                    <a:pt x="14057" y="1880"/>
                  </a:lnTo>
                  <a:lnTo>
                    <a:pt x="13438" y="2094"/>
                  </a:lnTo>
                  <a:lnTo>
                    <a:pt x="12818" y="2307"/>
                  </a:lnTo>
                  <a:lnTo>
                    <a:pt x="12220" y="2542"/>
                  </a:lnTo>
                  <a:lnTo>
                    <a:pt x="11643" y="2799"/>
                  </a:lnTo>
                  <a:lnTo>
                    <a:pt x="11088" y="3055"/>
                  </a:lnTo>
                  <a:lnTo>
                    <a:pt x="10554" y="3312"/>
                  </a:lnTo>
                  <a:lnTo>
                    <a:pt x="10020" y="3589"/>
                  </a:lnTo>
                  <a:lnTo>
                    <a:pt x="9507" y="3888"/>
                  </a:lnTo>
                  <a:lnTo>
                    <a:pt x="9037" y="4187"/>
                  </a:lnTo>
                  <a:lnTo>
                    <a:pt x="8567" y="4508"/>
                  </a:lnTo>
                  <a:lnTo>
                    <a:pt x="8140" y="4850"/>
                  </a:lnTo>
                  <a:lnTo>
                    <a:pt x="7734" y="5191"/>
                  </a:lnTo>
                  <a:lnTo>
                    <a:pt x="7328" y="5533"/>
                  </a:lnTo>
                  <a:lnTo>
                    <a:pt x="6965" y="5896"/>
                  </a:lnTo>
                  <a:lnTo>
                    <a:pt x="6644" y="6281"/>
                  </a:lnTo>
                  <a:lnTo>
                    <a:pt x="6516" y="6409"/>
                  </a:lnTo>
                  <a:lnTo>
                    <a:pt x="6409" y="6623"/>
                  </a:lnTo>
                  <a:lnTo>
                    <a:pt x="6110" y="7135"/>
                  </a:lnTo>
                  <a:lnTo>
                    <a:pt x="5790" y="7840"/>
                  </a:lnTo>
                  <a:lnTo>
                    <a:pt x="5427" y="8716"/>
                  </a:lnTo>
                  <a:lnTo>
                    <a:pt x="5021" y="9742"/>
                  </a:lnTo>
                  <a:lnTo>
                    <a:pt x="4615" y="10895"/>
                  </a:lnTo>
                  <a:lnTo>
                    <a:pt x="4166" y="12199"/>
                  </a:lnTo>
                  <a:lnTo>
                    <a:pt x="3718" y="13608"/>
                  </a:lnTo>
                  <a:lnTo>
                    <a:pt x="3269" y="15125"/>
                  </a:lnTo>
                  <a:lnTo>
                    <a:pt x="2820" y="16749"/>
                  </a:lnTo>
                  <a:lnTo>
                    <a:pt x="2372" y="18437"/>
                  </a:lnTo>
                  <a:lnTo>
                    <a:pt x="1966" y="20210"/>
                  </a:lnTo>
                  <a:lnTo>
                    <a:pt x="1560" y="22047"/>
                  </a:lnTo>
                  <a:lnTo>
                    <a:pt x="1197" y="23927"/>
                  </a:lnTo>
                  <a:lnTo>
                    <a:pt x="855" y="25850"/>
                  </a:lnTo>
                  <a:lnTo>
                    <a:pt x="577" y="27794"/>
                  </a:lnTo>
                  <a:lnTo>
                    <a:pt x="449" y="28776"/>
                  </a:lnTo>
                  <a:lnTo>
                    <a:pt x="342" y="29738"/>
                  </a:lnTo>
                  <a:lnTo>
                    <a:pt x="235" y="30720"/>
                  </a:lnTo>
                  <a:lnTo>
                    <a:pt x="171" y="31703"/>
                  </a:lnTo>
                  <a:lnTo>
                    <a:pt x="86" y="32686"/>
                  </a:lnTo>
                  <a:lnTo>
                    <a:pt x="43" y="33668"/>
                  </a:lnTo>
                  <a:lnTo>
                    <a:pt x="22" y="34630"/>
                  </a:lnTo>
                  <a:lnTo>
                    <a:pt x="0" y="35591"/>
                  </a:lnTo>
                  <a:lnTo>
                    <a:pt x="22" y="36552"/>
                  </a:lnTo>
                  <a:lnTo>
                    <a:pt x="43" y="37492"/>
                  </a:lnTo>
                  <a:lnTo>
                    <a:pt x="107" y="38432"/>
                  </a:lnTo>
                  <a:lnTo>
                    <a:pt x="171" y="39351"/>
                  </a:lnTo>
                  <a:lnTo>
                    <a:pt x="278" y="40248"/>
                  </a:lnTo>
                  <a:lnTo>
                    <a:pt x="385" y="41145"/>
                  </a:lnTo>
                  <a:lnTo>
                    <a:pt x="535" y="42021"/>
                  </a:lnTo>
                  <a:lnTo>
                    <a:pt x="705" y="42876"/>
                  </a:lnTo>
                  <a:lnTo>
                    <a:pt x="898" y="43730"/>
                  </a:lnTo>
                  <a:lnTo>
                    <a:pt x="1133" y="44542"/>
                  </a:lnTo>
                  <a:lnTo>
                    <a:pt x="1368" y="45333"/>
                  </a:lnTo>
                  <a:lnTo>
                    <a:pt x="1667" y="46102"/>
                  </a:lnTo>
                  <a:lnTo>
                    <a:pt x="1966" y="46849"/>
                  </a:lnTo>
                  <a:lnTo>
                    <a:pt x="2308" y="47554"/>
                  </a:lnTo>
                  <a:lnTo>
                    <a:pt x="2692" y="48259"/>
                  </a:lnTo>
                  <a:lnTo>
                    <a:pt x="3098" y="48922"/>
                  </a:lnTo>
                  <a:lnTo>
                    <a:pt x="3525" y="49541"/>
                  </a:lnTo>
                  <a:lnTo>
                    <a:pt x="4017" y="50139"/>
                  </a:lnTo>
                  <a:lnTo>
                    <a:pt x="4508" y="50695"/>
                  </a:lnTo>
                  <a:lnTo>
                    <a:pt x="4786" y="50972"/>
                  </a:lnTo>
                  <a:lnTo>
                    <a:pt x="5063" y="51229"/>
                  </a:lnTo>
                  <a:lnTo>
                    <a:pt x="5341" y="51464"/>
                  </a:lnTo>
                  <a:lnTo>
                    <a:pt x="5640" y="51720"/>
                  </a:lnTo>
                  <a:lnTo>
                    <a:pt x="5961" y="51934"/>
                  </a:lnTo>
                  <a:lnTo>
                    <a:pt x="6260" y="52169"/>
                  </a:lnTo>
                  <a:lnTo>
                    <a:pt x="6580" y="52361"/>
                  </a:lnTo>
                  <a:lnTo>
                    <a:pt x="6922" y="52575"/>
                  </a:lnTo>
                  <a:lnTo>
                    <a:pt x="7264" y="52767"/>
                  </a:lnTo>
                  <a:lnTo>
                    <a:pt x="7627" y="52938"/>
                  </a:lnTo>
                  <a:lnTo>
                    <a:pt x="8353" y="53280"/>
                  </a:lnTo>
                  <a:lnTo>
                    <a:pt x="9080" y="53600"/>
                  </a:lnTo>
                  <a:lnTo>
                    <a:pt x="9806" y="53899"/>
                  </a:lnTo>
                  <a:lnTo>
                    <a:pt x="10554" y="54177"/>
                  </a:lnTo>
                  <a:lnTo>
                    <a:pt x="11301" y="54455"/>
                  </a:lnTo>
                  <a:lnTo>
                    <a:pt x="12049" y="54711"/>
                  </a:lnTo>
                  <a:lnTo>
                    <a:pt x="12818" y="54925"/>
                  </a:lnTo>
                  <a:lnTo>
                    <a:pt x="13587" y="55138"/>
                  </a:lnTo>
                  <a:lnTo>
                    <a:pt x="14356" y="55352"/>
                  </a:lnTo>
                  <a:lnTo>
                    <a:pt x="15125" y="55523"/>
                  </a:lnTo>
                  <a:lnTo>
                    <a:pt x="15916" y="55694"/>
                  </a:lnTo>
                  <a:lnTo>
                    <a:pt x="16685" y="55843"/>
                  </a:lnTo>
                  <a:lnTo>
                    <a:pt x="17475" y="55971"/>
                  </a:lnTo>
                  <a:lnTo>
                    <a:pt x="18244" y="56078"/>
                  </a:lnTo>
                  <a:lnTo>
                    <a:pt x="19035" y="56185"/>
                  </a:lnTo>
                  <a:lnTo>
                    <a:pt x="19825" y="56270"/>
                  </a:lnTo>
                  <a:lnTo>
                    <a:pt x="20616" y="56335"/>
                  </a:lnTo>
                  <a:lnTo>
                    <a:pt x="21406" y="56399"/>
                  </a:lnTo>
                  <a:lnTo>
                    <a:pt x="22197" y="56420"/>
                  </a:lnTo>
                  <a:lnTo>
                    <a:pt x="22966" y="56441"/>
                  </a:lnTo>
                  <a:lnTo>
                    <a:pt x="24547" y="56441"/>
                  </a:lnTo>
                  <a:lnTo>
                    <a:pt x="25316" y="56420"/>
                  </a:lnTo>
                  <a:lnTo>
                    <a:pt x="26085" y="56377"/>
                  </a:lnTo>
                  <a:lnTo>
                    <a:pt x="26875" y="56313"/>
                  </a:lnTo>
                  <a:lnTo>
                    <a:pt x="27623" y="56249"/>
                  </a:lnTo>
                  <a:lnTo>
                    <a:pt x="28392" y="56164"/>
                  </a:lnTo>
                  <a:lnTo>
                    <a:pt x="29161" y="56057"/>
                  </a:lnTo>
                  <a:lnTo>
                    <a:pt x="29909" y="55950"/>
                  </a:lnTo>
                  <a:lnTo>
                    <a:pt x="30656" y="55822"/>
                  </a:lnTo>
                  <a:lnTo>
                    <a:pt x="31383" y="55694"/>
                  </a:lnTo>
                  <a:lnTo>
                    <a:pt x="32130" y="55523"/>
                  </a:lnTo>
                  <a:lnTo>
                    <a:pt x="32857" y="55352"/>
                  </a:lnTo>
                  <a:lnTo>
                    <a:pt x="33562" y="55181"/>
                  </a:lnTo>
                  <a:lnTo>
                    <a:pt x="34267" y="54989"/>
                  </a:lnTo>
                  <a:lnTo>
                    <a:pt x="34972" y="54775"/>
                  </a:lnTo>
                  <a:lnTo>
                    <a:pt x="35677" y="54561"/>
                  </a:lnTo>
                  <a:lnTo>
                    <a:pt x="36339" y="54305"/>
                  </a:lnTo>
                  <a:lnTo>
                    <a:pt x="37023" y="54070"/>
                  </a:lnTo>
                  <a:lnTo>
                    <a:pt x="37663" y="53814"/>
                  </a:lnTo>
                  <a:lnTo>
                    <a:pt x="38326" y="53536"/>
                  </a:lnTo>
                  <a:lnTo>
                    <a:pt x="38945" y="53237"/>
                  </a:lnTo>
                  <a:lnTo>
                    <a:pt x="39586" y="52938"/>
                  </a:lnTo>
                  <a:lnTo>
                    <a:pt x="40184" y="52639"/>
                  </a:lnTo>
                  <a:lnTo>
                    <a:pt x="40782" y="52318"/>
                  </a:lnTo>
                  <a:lnTo>
                    <a:pt x="41359" y="51977"/>
                  </a:lnTo>
                  <a:lnTo>
                    <a:pt x="41936" y="51635"/>
                  </a:lnTo>
                  <a:lnTo>
                    <a:pt x="42470" y="51272"/>
                  </a:lnTo>
                  <a:lnTo>
                    <a:pt x="43026" y="50908"/>
                  </a:lnTo>
                  <a:lnTo>
                    <a:pt x="43538" y="50524"/>
                  </a:lnTo>
                  <a:lnTo>
                    <a:pt x="44030" y="50118"/>
                  </a:lnTo>
                  <a:lnTo>
                    <a:pt x="44521" y="49712"/>
                  </a:lnTo>
                  <a:lnTo>
                    <a:pt x="44991" y="49306"/>
                  </a:lnTo>
                  <a:lnTo>
                    <a:pt x="45440" y="48879"/>
                  </a:lnTo>
                  <a:lnTo>
                    <a:pt x="45888" y="48452"/>
                  </a:lnTo>
                  <a:lnTo>
                    <a:pt x="46294" y="48003"/>
                  </a:lnTo>
                  <a:lnTo>
                    <a:pt x="46679" y="47533"/>
                  </a:lnTo>
                  <a:lnTo>
                    <a:pt x="47063" y="47063"/>
                  </a:lnTo>
                  <a:lnTo>
                    <a:pt x="47405" y="46593"/>
                  </a:lnTo>
                  <a:lnTo>
                    <a:pt x="47747" y="46102"/>
                  </a:lnTo>
                  <a:lnTo>
                    <a:pt x="48046" y="45610"/>
                  </a:lnTo>
                  <a:lnTo>
                    <a:pt x="48345" y="45098"/>
                  </a:lnTo>
                  <a:lnTo>
                    <a:pt x="48601" y="44585"/>
                  </a:lnTo>
                  <a:lnTo>
                    <a:pt x="48858" y="44051"/>
                  </a:lnTo>
                  <a:lnTo>
                    <a:pt x="49071" y="43517"/>
                  </a:lnTo>
                  <a:lnTo>
                    <a:pt x="49285" y="42961"/>
                  </a:lnTo>
                  <a:lnTo>
                    <a:pt x="49499" y="42385"/>
                  </a:lnTo>
                  <a:lnTo>
                    <a:pt x="49691" y="41808"/>
                  </a:lnTo>
                  <a:lnTo>
                    <a:pt x="49883" y="41231"/>
                  </a:lnTo>
                  <a:lnTo>
                    <a:pt x="50054" y="40633"/>
                  </a:lnTo>
                  <a:lnTo>
                    <a:pt x="50374" y="39394"/>
                  </a:lnTo>
                  <a:lnTo>
                    <a:pt x="50631" y="38133"/>
                  </a:lnTo>
                  <a:lnTo>
                    <a:pt x="50866" y="36830"/>
                  </a:lnTo>
                  <a:lnTo>
                    <a:pt x="51079" y="35484"/>
                  </a:lnTo>
                  <a:lnTo>
                    <a:pt x="51229" y="34138"/>
                  </a:lnTo>
                  <a:lnTo>
                    <a:pt x="51336" y="32750"/>
                  </a:lnTo>
                  <a:lnTo>
                    <a:pt x="51421" y="31361"/>
                  </a:lnTo>
                  <a:lnTo>
                    <a:pt x="51464" y="29951"/>
                  </a:lnTo>
                  <a:lnTo>
                    <a:pt x="51485" y="28541"/>
                  </a:lnTo>
                  <a:lnTo>
                    <a:pt x="51443" y="27110"/>
                  </a:lnTo>
                  <a:lnTo>
                    <a:pt x="51400" y="25700"/>
                  </a:lnTo>
                  <a:lnTo>
                    <a:pt x="51293" y="24290"/>
                  </a:lnTo>
                  <a:lnTo>
                    <a:pt x="51165" y="22880"/>
                  </a:lnTo>
                  <a:lnTo>
                    <a:pt x="51015" y="21491"/>
                  </a:lnTo>
                  <a:lnTo>
                    <a:pt x="50823" y="20103"/>
                  </a:lnTo>
                  <a:lnTo>
                    <a:pt x="50588" y="18757"/>
                  </a:lnTo>
                  <a:lnTo>
                    <a:pt x="50332" y="17432"/>
                  </a:lnTo>
                  <a:lnTo>
                    <a:pt x="50054" y="16129"/>
                  </a:lnTo>
                  <a:lnTo>
                    <a:pt x="49734" y="14869"/>
                  </a:lnTo>
                  <a:lnTo>
                    <a:pt x="49392" y="13630"/>
                  </a:lnTo>
                  <a:lnTo>
                    <a:pt x="49029" y="12455"/>
                  </a:lnTo>
                  <a:lnTo>
                    <a:pt x="48623" y="11323"/>
                  </a:lnTo>
                  <a:lnTo>
                    <a:pt x="48217" y="10233"/>
                  </a:lnTo>
                  <a:lnTo>
                    <a:pt x="47768" y="9208"/>
                  </a:lnTo>
                  <a:lnTo>
                    <a:pt x="47277" y="8225"/>
                  </a:lnTo>
                  <a:lnTo>
                    <a:pt x="47042" y="7776"/>
                  </a:lnTo>
                  <a:lnTo>
                    <a:pt x="46785" y="7328"/>
                  </a:lnTo>
                  <a:lnTo>
                    <a:pt x="46529" y="6901"/>
                  </a:lnTo>
                  <a:lnTo>
                    <a:pt x="46273" y="6495"/>
                  </a:lnTo>
                  <a:lnTo>
                    <a:pt x="45995" y="6110"/>
                  </a:lnTo>
                  <a:lnTo>
                    <a:pt x="45717" y="5726"/>
                  </a:lnTo>
                  <a:lnTo>
                    <a:pt x="45440" y="5384"/>
                  </a:lnTo>
                  <a:lnTo>
                    <a:pt x="45140" y="5042"/>
                  </a:lnTo>
                  <a:lnTo>
                    <a:pt x="44841" y="4721"/>
                  </a:lnTo>
                  <a:lnTo>
                    <a:pt x="44521" y="4422"/>
                  </a:lnTo>
                  <a:lnTo>
                    <a:pt x="44158" y="4123"/>
                  </a:lnTo>
                  <a:lnTo>
                    <a:pt x="43773" y="3824"/>
                  </a:lnTo>
                  <a:lnTo>
                    <a:pt x="43367" y="3547"/>
                  </a:lnTo>
                  <a:lnTo>
                    <a:pt x="42940" y="3269"/>
                  </a:lnTo>
                  <a:lnTo>
                    <a:pt x="42491" y="3012"/>
                  </a:lnTo>
                  <a:lnTo>
                    <a:pt x="42000" y="2777"/>
                  </a:lnTo>
                  <a:lnTo>
                    <a:pt x="41509" y="2542"/>
                  </a:lnTo>
                  <a:lnTo>
                    <a:pt x="40996" y="2307"/>
                  </a:lnTo>
                  <a:lnTo>
                    <a:pt x="40462" y="2094"/>
                  </a:lnTo>
                  <a:lnTo>
                    <a:pt x="39885" y="1880"/>
                  </a:lnTo>
                  <a:lnTo>
                    <a:pt x="39330" y="1688"/>
                  </a:lnTo>
                  <a:lnTo>
                    <a:pt x="38732" y="1517"/>
                  </a:lnTo>
                  <a:lnTo>
                    <a:pt x="38112" y="1325"/>
                  </a:lnTo>
                  <a:lnTo>
                    <a:pt x="37493" y="1175"/>
                  </a:lnTo>
                  <a:lnTo>
                    <a:pt x="36873" y="1026"/>
                  </a:lnTo>
                  <a:lnTo>
                    <a:pt x="36211" y="876"/>
                  </a:lnTo>
                  <a:lnTo>
                    <a:pt x="34865" y="620"/>
                  </a:lnTo>
                  <a:lnTo>
                    <a:pt x="33498" y="406"/>
                  </a:lnTo>
                  <a:lnTo>
                    <a:pt x="32066" y="235"/>
                  </a:lnTo>
                  <a:lnTo>
                    <a:pt x="30635" y="128"/>
                  </a:lnTo>
                  <a:lnTo>
                    <a:pt x="29161" y="43"/>
                  </a:lnTo>
                  <a:lnTo>
                    <a:pt x="276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8543;p74">
              <a:extLst>
                <a:ext uri="{FF2B5EF4-FFF2-40B4-BE49-F238E27FC236}">
                  <a16:creationId xmlns:a16="http://schemas.microsoft.com/office/drawing/2014/main" id="{F0C6F538-91FF-2EAC-EB6B-5166145C6977}"/>
                </a:ext>
              </a:extLst>
            </p:cNvPr>
            <p:cNvSpPr/>
            <p:nvPr/>
          </p:nvSpPr>
          <p:spPr>
            <a:xfrm>
              <a:off x="5868325" y="3566788"/>
              <a:ext cx="759475" cy="167175"/>
            </a:xfrm>
            <a:custGeom>
              <a:avLst/>
              <a:gdLst/>
              <a:ahLst/>
              <a:cxnLst/>
              <a:rect l="l" t="t" r="r" b="b"/>
              <a:pathLst>
                <a:path w="30379" h="6687" extrusionOk="0">
                  <a:moveTo>
                    <a:pt x="6196" y="0"/>
                  </a:moveTo>
                  <a:lnTo>
                    <a:pt x="5170" y="321"/>
                  </a:lnTo>
                  <a:lnTo>
                    <a:pt x="4123" y="684"/>
                  </a:lnTo>
                  <a:lnTo>
                    <a:pt x="3525" y="898"/>
                  </a:lnTo>
                  <a:lnTo>
                    <a:pt x="2927" y="1133"/>
                  </a:lnTo>
                  <a:lnTo>
                    <a:pt x="2329" y="1389"/>
                  </a:lnTo>
                  <a:lnTo>
                    <a:pt x="1752" y="1645"/>
                  </a:lnTo>
                  <a:lnTo>
                    <a:pt x="1239" y="1902"/>
                  </a:lnTo>
                  <a:lnTo>
                    <a:pt x="791" y="2179"/>
                  </a:lnTo>
                  <a:lnTo>
                    <a:pt x="577" y="2308"/>
                  </a:lnTo>
                  <a:lnTo>
                    <a:pt x="406" y="2457"/>
                  </a:lnTo>
                  <a:lnTo>
                    <a:pt x="257" y="2585"/>
                  </a:lnTo>
                  <a:lnTo>
                    <a:pt x="150" y="2713"/>
                  </a:lnTo>
                  <a:lnTo>
                    <a:pt x="64" y="2842"/>
                  </a:lnTo>
                  <a:lnTo>
                    <a:pt x="22" y="2970"/>
                  </a:lnTo>
                  <a:lnTo>
                    <a:pt x="0" y="3077"/>
                  </a:lnTo>
                  <a:lnTo>
                    <a:pt x="22" y="3205"/>
                  </a:lnTo>
                  <a:lnTo>
                    <a:pt x="86" y="3312"/>
                  </a:lnTo>
                  <a:lnTo>
                    <a:pt x="150" y="3397"/>
                  </a:lnTo>
                  <a:lnTo>
                    <a:pt x="235" y="3483"/>
                  </a:lnTo>
                  <a:lnTo>
                    <a:pt x="321" y="3568"/>
                  </a:lnTo>
                  <a:lnTo>
                    <a:pt x="428" y="3611"/>
                  </a:lnTo>
                  <a:lnTo>
                    <a:pt x="556" y="3653"/>
                  </a:lnTo>
                  <a:lnTo>
                    <a:pt x="812" y="3718"/>
                  </a:lnTo>
                  <a:lnTo>
                    <a:pt x="1111" y="3760"/>
                  </a:lnTo>
                  <a:lnTo>
                    <a:pt x="1410" y="3739"/>
                  </a:lnTo>
                  <a:lnTo>
                    <a:pt x="1731" y="3718"/>
                  </a:lnTo>
                  <a:lnTo>
                    <a:pt x="2051" y="3675"/>
                  </a:lnTo>
                  <a:lnTo>
                    <a:pt x="2372" y="3611"/>
                  </a:lnTo>
                  <a:lnTo>
                    <a:pt x="2692" y="3525"/>
                  </a:lnTo>
                  <a:lnTo>
                    <a:pt x="3226" y="3376"/>
                  </a:lnTo>
                  <a:lnTo>
                    <a:pt x="3717" y="3205"/>
                  </a:lnTo>
                  <a:lnTo>
                    <a:pt x="3653" y="3269"/>
                  </a:lnTo>
                  <a:lnTo>
                    <a:pt x="3482" y="3483"/>
                  </a:lnTo>
                  <a:lnTo>
                    <a:pt x="3269" y="3782"/>
                  </a:lnTo>
                  <a:lnTo>
                    <a:pt x="3162" y="3953"/>
                  </a:lnTo>
                  <a:lnTo>
                    <a:pt x="3077" y="4123"/>
                  </a:lnTo>
                  <a:lnTo>
                    <a:pt x="3012" y="4316"/>
                  </a:lnTo>
                  <a:lnTo>
                    <a:pt x="2970" y="4508"/>
                  </a:lnTo>
                  <a:lnTo>
                    <a:pt x="2970" y="4700"/>
                  </a:lnTo>
                  <a:lnTo>
                    <a:pt x="2991" y="4871"/>
                  </a:lnTo>
                  <a:lnTo>
                    <a:pt x="3034" y="4957"/>
                  </a:lnTo>
                  <a:lnTo>
                    <a:pt x="3077" y="5042"/>
                  </a:lnTo>
                  <a:lnTo>
                    <a:pt x="3141" y="5106"/>
                  </a:lnTo>
                  <a:lnTo>
                    <a:pt x="3226" y="5192"/>
                  </a:lnTo>
                  <a:lnTo>
                    <a:pt x="3333" y="5256"/>
                  </a:lnTo>
                  <a:lnTo>
                    <a:pt x="3440" y="5320"/>
                  </a:lnTo>
                  <a:lnTo>
                    <a:pt x="3568" y="5384"/>
                  </a:lnTo>
                  <a:lnTo>
                    <a:pt x="3717" y="5427"/>
                  </a:lnTo>
                  <a:lnTo>
                    <a:pt x="4059" y="5491"/>
                  </a:lnTo>
                  <a:lnTo>
                    <a:pt x="4358" y="5512"/>
                  </a:lnTo>
                  <a:lnTo>
                    <a:pt x="4657" y="5491"/>
                  </a:lnTo>
                  <a:lnTo>
                    <a:pt x="4956" y="5448"/>
                  </a:lnTo>
                  <a:lnTo>
                    <a:pt x="5234" y="5362"/>
                  </a:lnTo>
                  <a:lnTo>
                    <a:pt x="5512" y="5256"/>
                  </a:lnTo>
                  <a:lnTo>
                    <a:pt x="5747" y="5128"/>
                  </a:lnTo>
                  <a:lnTo>
                    <a:pt x="5982" y="4999"/>
                  </a:lnTo>
                  <a:lnTo>
                    <a:pt x="6196" y="4850"/>
                  </a:lnTo>
                  <a:lnTo>
                    <a:pt x="6388" y="4722"/>
                  </a:lnTo>
                  <a:lnTo>
                    <a:pt x="6687" y="4444"/>
                  </a:lnTo>
                  <a:lnTo>
                    <a:pt x="6879" y="4273"/>
                  </a:lnTo>
                  <a:lnTo>
                    <a:pt x="6943" y="4188"/>
                  </a:lnTo>
                  <a:lnTo>
                    <a:pt x="6965" y="4252"/>
                  </a:lnTo>
                  <a:lnTo>
                    <a:pt x="7071" y="4423"/>
                  </a:lnTo>
                  <a:lnTo>
                    <a:pt x="7264" y="4658"/>
                  </a:lnTo>
                  <a:lnTo>
                    <a:pt x="7520" y="4935"/>
                  </a:lnTo>
                  <a:lnTo>
                    <a:pt x="7691" y="5063"/>
                  </a:lnTo>
                  <a:lnTo>
                    <a:pt x="7862" y="5213"/>
                  </a:lnTo>
                  <a:lnTo>
                    <a:pt x="8075" y="5320"/>
                  </a:lnTo>
                  <a:lnTo>
                    <a:pt x="8289" y="5448"/>
                  </a:lnTo>
                  <a:lnTo>
                    <a:pt x="8545" y="5533"/>
                  </a:lnTo>
                  <a:lnTo>
                    <a:pt x="8802" y="5619"/>
                  </a:lnTo>
                  <a:lnTo>
                    <a:pt x="9101" y="5662"/>
                  </a:lnTo>
                  <a:lnTo>
                    <a:pt x="9571" y="5662"/>
                  </a:lnTo>
                  <a:lnTo>
                    <a:pt x="9699" y="5619"/>
                  </a:lnTo>
                  <a:lnTo>
                    <a:pt x="9849" y="5576"/>
                  </a:lnTo>
                  <a:lnTo>
                    <a:pt x="9977" y="5491"/>
                  </a:lnTo>
                  <a:lnTo>
                    <a:pt x="10084" y="5405"/>
                  </a:lnTo>
                  <a:lnTo>
                    <a:pt x="10190" y="5277"/>
                  </a:lnTo>
                  <a:lnTo>
                    <a:pt x="10276" y="5149"/>
                  </a:lnTo>
                  <a:lnTo>
                    <a:pt x="10361" y="5021"/>
                  </a:lnTo>
                  <a:lnTo>
                    <a:pt x="10511" y="4700"/>
                  </a:lnTo>
                  <a:lnTo>
                    <a:pt x="10639" y="4337"/>
                  </a:lnTo>
                  <a:lnTo>
                    <a:pt x="10724" y="3974"/>
                  </a:lnTo>
                  <a:lnTo>
                    <a:pt x="10789" y="3568"/>
                  </a:lnTo>
                  <a:lnTo>
                    <a:pt x="10853" y="3183"/>
                  </a:lnTo>
                  <a:lnTo>
                    <a:pt x="10874" y="2799"/>
                  </a:lnTo>
                  <a:lnTo>
                    <a:pt x="10895" y="2137"/>
                  </a:lnTo>
                  <a:lnTo>
                    <a:pt x="10895" y="1645"/>
                  </a:lnTo>
                  <a:lnTo>
                    <a:pt x="10895" y="1474"/>
                  </a:lnTo>
                  <a:lnTo>
                    <a:pt x="20765" y="1966"/>
                  </a:lnTo>
                  <a:lnTo>
                    <a:pt x="20594" y="2543"/>
                  </a:lnTo>
                  <a:lnTo>
                    <a:pt x="20445" y="3162"/>
                  </a:lnTo>
                  <a:lnTo>
                    <a:pt x="20295" y="3846"/>
                  </a:lnTo>
                  <a:lnTo>
                    <a:pt x="20252" y="4209"/>
                  </a:lnTo>
                  <a:lnTo>
                    <a:pt x="20231" y="4551"/>
                  </a:lnTo>
                  <a:lnTo>
                    <a:pt x="20210" y="4893"/>
                  </a:lnTo>
                  <a:lnTo>
                    <a:pt x="20252" y="5192"/>
                  </a:lnTo>
                  <a:lnTo>
                    <a:pt x="20295" y="5469"/>
                  </a:lnTo>
                  <a:lnTo>
                    <a:pt x="20359" y="5576"/>
                  </a:lnTo>
                  <a:lnTo>
                    <a:pt x="20402" y="5683"/>
                  </a:lnTo>
                  <a:lnTo>
                    <a:pt x="20487" y="5768"/>
                  </a:lnTo>
                  <a:lnTo>
                    <a:pt x="20551" y="5832"/>
                  </a:lnTo>
                  <a:lnTo>
                    <a:pt x="20658" y="5897"/>
                  </a:lnTo>
                  <a:lnTo>
                    <a:pt x="20765" y="5918"/>
                  </a:lnTo>
                  <a:lnTo>
                    <a:pt x="21000" y="5939"/>
                  </a:lnTo>
                  <a:lnTo>
                    <a:pt x="21214" y="5939"/>
                  </a:lnTo>
                  <a:lnTo>
                    <a:pt x="21427" y="5897"/>
                  </a:lnTo>
                  <a:lnTo>
                    <a:pt x="21641" y="5832"/>
                  </a:lnTo>
                  <a:lnTo>
                    <a:pt x="21833" y="5747"/>
                  </a:lnTo>
                  <a:lnTo>
                    <a:pt x="22004" y="5640"/>
                  </a:lnTo>
                  <a:lnTo>
                    <a:pt x="22175" y="5512"/>
                  </a:lnTo>
                  <a:lnTo>
                    <a:pt x="22346" y="5384"/>
                  </a:lnTo>
                  <a:lnTo>
                    <a:pt x="22602" y="5149"/>
                  </a:lnTo>
                  <a:lnTo>
                    <a:pt x="22816" y="4914"/>
                  </a:lnTo>
                  <a:lnTo>
                    <a:pt x="22987" y="4679"/>
                  </a:lnTo>
                  <a:lnTo>
                    <a:pt x="23265" y="5021"/>
                  </a:lnTo>
                  <a:lnTo>
                    <a:pt x="23606" y="5384"/>
                  </a:lnTo>
                  <a:lnTo>
                    <a:pt x="24012" y="5768"/>
                  </a:lnTo>
                  <a:lnTo>
                    <a:pt x="24226" y="5961"/>
                  </a:lnTo>
                  <a:lnTo>
                    <a:pt x="24461" y="6153"/>
                  </a:lnTo>
                  <a:lnTo>
                    <a:pt x="24717" y="6302"/>
                  </a:lnTo>
                  <a:lnTo>
                    <a:pt x="24974" y="6452"/>
                  </a:lnTo>
                  <a:lnTo>
                    <a:pt x="25209" y="6559"/>
                  </a:lnTo>
                  <a:lnTo>
                    <a:pt x="25465" y="6644"/>
                  </a:lnTo>
                  <a:lnTo>
                    <a:pt x="25721" y="6687"/>
                  </a:lnTo>
                  <a:lnTo>
                    <a:pt x="25828" y="6666"/>
                  </a:lnTo>
                  <a:lnTo>
                    <a:pt x="25956" y="6666"/>
                  </a:lnTo>
                  <a:lnTo>
                    <a:pt x="26149" y="6602"/>
                  </a:lnTo>
                  <a:lnTo>
                    <a:pt x="26319" y="6516"/>
                  </a:lnTo>
                  <a:lnTo>
                    <a:pt x="26426" y="6409"/>
                  </a:lnTo>
                  <a:lnTo>
                    <a:pt x="26512" y="6281"/>
                  </a:lnTo>
                  <a:lnTo>
                    <a:pt x="26554" y="6153"/>
                  </a:lnTo>
                  <a:lnTo>
                    <a:pt x="26576" y="6003"/>
                  </a:lnTo>
                  <a:lnTo>
                    <a:pt x="26554" y="5854"/>
                  </a:lnTo>
                  <a:lnTo>
                    <a:pt x="26533" y="5704"/>
                  </a:lnTo>
                  <a:lnTo>
                    <a:pt x="26448" y="5405"/>
                  </a:lnTo>
                  <a:lnTo>
                    <a:pt x="26341" y="5170"/>
                  </a:lnTo>
                  <a:lnTo>
                    <a:pt x="26191" y="4935"/>
                  </a:lnTo>
                  <a:lnTo>
                    <a:pt x="26191" y="4935"/>
                  </a:lnTo>
                  <a:lnTo>
                    <a:pt x="26640" y="4999"/>
                  </a:lnTo>
                  <a:lnTo>
                    <a:pt x="27110" y="5063"/>
                  </a:lnTo>
                  <a:lnTo>
                    <a:pt x="27708" y="5106"/>
                  </a:lnTo>
                  <a:lnTo>
                    <a:pt x="28349" y="5149"/>
                  </a:lnTo>
                  <a:lnTo>
                    <a:pt x="29011" y="5149"/>
                  </a:lnTo>
                  <a:lnTo>
                    <a:pt x="29332" y="5106"/>
                  </a:lnTo>
                  <a:lnTo>
                    <a:pt x="29631" y="5063"/>
                  </a:lnTo>
                  <a:lnTo>
                    <a:pt x="29908" y="5021"/>
                  </a:lnTo>
                  <a:lnTo>
                    <a:pt x="30143" y="4935"/>
                  </a:lnTo>
                  <a:lnTo>
                    <a:pt x="30250" y="4871"/>
                  </a:lnTo>
                  <a:lnTo>
                    <a:pt x="30314" y="4807"/>
                  </a:lnTo>
                  <a:lnTo>
                    <a:pt x="30357" y="4722"/>
                  </a:lnTo>
                  <a:lnTo>
                    <a:pt x="30378" y="4615"/>
                  </a:lnTo>
                  <a:lnTo>
                    <a:pt x="30357" y="4487"/>
                  </a:lnTo>
                  <a:lnTo>
                    <a:pt x="30336" y="4358"/>
                  </a:lnTo>
                  <a:lnTo>
                    <a:pt x="30272" y="4209"/>
                  </a:lnTo>
                  <a:lnTo>
                    <a:pt x="30208" y="4059"/>
                  </a:lnTo>
                  <a:lnTo>
                    <a:pt x="30015" y="3739"/>
                  </a:lnTo>
                  <a:lnTo>
                    <a:pt x="29759" y="3397"/>
                  </a:lnTo>
                  <a:lnTo>
                    <a:pt x="29460" y="3013"/>
                  </a:lnTo>
                  <a:lnTo>
                    <a:pt x="29118" y="2649"/>
                  </a:lnTo>
                  <a:lnTo>
                    <a:pt x="28456" y="1923"/>
                  </a:lnTo>
                  <a:lnTo>
                    <a:pt x="27815" y="1325"/>
                  </a:lnTo>
                  <a:lnTo>
                    <a:pt x="27174" y="727"/>
                  </a:lnTo>
                  <a:lnTo>
                    <a:pt x="61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8544;p74">
              <a:extLst>
                <a:ext uri="{FF2B5EF4-FFF2-40B4-BE49-F238E27FC236}">
                  <a16:creationId xmlns:a16="http://schemas.microsoft.com/office/drawing/2014/main" id="{9A5A7276-855E-EB04-15A8-81EF566F0B01}"/>
                </a:ext>
              </a:extLst>
            </p:cNvPr>
            <p:cNvSpPr/>
            <p:nvPr/>
          </p:nvSpPr>
          <p:spPr>
            <a:xfrm>
              <a:off x="5868325" y="3566788"/>
              <a:ext cx="759475" cy="167175"/>
            </a:xfrm>
            <a:custGeom>
              <a:avLst/>
              <a:gdLst/>
              <a:ahLst/>
              <a:cxnLst/>
              <a:rect l="l" t="t" r="r" b="b"/>
              <a:pathLst>
                <a:path w="30379" h="6687" fill="none" extrusionOk="0">
                  <a:moveTo>
                    <a:pt x="6196" y="0"/>
                  </a:moveTo>
                  <a:lnTo>
                    <a:pt x="6196" y="0"/>
                  </a:lnTo>
                  <a:lnTo>
                    <a:pt x="5170" y="321"/>
                  </a:lnTo>
                  <a:lnTo>
                    <a:pt x="4123" y="684"/>
                  </a:lnTo>
                  <a:lnTo>
                    <a:pt x="3525" y="898"/>
                  </a:lnTo>
                  <a:lnTo>
                    <a:pt x="2927" y="1133"/>
                  </a:lnTo>
                  <a:lnTo>
                    <a:pt x="2329" y="1389"/>
                  </a:lnTo>
                  <a:lnTo>
                    <a:pt x="1752" y="1645"/>
                  </a:lnTo>
                  <a:lnTo>
                    <a:pt x="1239" y="1902"/>
                  </a:lnTo>
                  <a:lnTo>
                    <a:pt x="791" y="2179"/>
                  </a:lnTo>
                  <a:lnTo>
                    <a:pt x="577" y="2308"/>
                  </a:lnTo>
                  <a:lnTo>
                    <a:pt x="406" y="2457"/>
                  </a:lnTo>
                  <a:lnTo>
                    <a:pt x="257" y="2585"/>
                  </a:lnTo>
                  <a:lnTo>
                    <a:pt x="150" y="2713"/>
                  </a:lnTo>
                  <a:lnTo>
                    <a:pt x="64" y="2842"/>
                  </a:lnTo>
                  <a:lnTo>
                    <a:pt x="22" y="2970"/>
                  </a:lnTo>
                  <a:lnTo>
                    <a:pt x="0" y="3077"/>
                  </a:lnTo>
                  <a:lnTo>
                    <a:pt x="22" y="3205"/>
                  </a:lnTo>
                  <a:lnTo>
                    <a:pt x="22" y="3205"/>
                  </a:lnTo>
                  <a:lnTo>
                    <a:pt x="86" y="3312"/>
                  </a:lnTo>
                  <a:lnTo>
                    <a:pt x="150" y="3397"/>
                  </a:lnTo>
                  <a:lnTo>
                    <a:pt x="235" y="3483"/>
                  </a:lnTo>
                  <a:lnTo>
                    <a:pt x="321" y="3568"/>
                  </a:lnTo>
                  <a:lnTo>
                    <a:pt x="428" y="3611"/>
                  </a:lnTo>
                  <a:lnTo>
                    <a:pt x="556" y="3653"/>
                  </a:lnTo>
                  <a:lnTo>
                    <a:pt x="812" y="3718"/>
                  </a:lnTo>
                  <a:lnTo>
                    <a:pt x="1111" y="3760"/>
                  </a:lnTo>
                  <a:lnTo>
                    <a:pt x="1410" y="3739"/>
                  </a:lnTo>
                  <a:lnTo>
                    <a:pt x="1731" y="3718"/>
                  </a:lnTo>
                  <a:lnTo>
                    <a:pt x="2051" y="3675"/>
                  </a:lnTo>
                  <a:lnTo>
                    <a:pt x="2372" y="3611"/>
                  </a:lnTo>
                  <a:lnTo>
                    <a:pt x="2692" y="3525"/>
                  </a:lnTo>
                  <a:lnTo>
                    <a:pt x="3226" y="3376"/>
                  </a:lnTo>
                  <a:lnTo>
                    <a:pt x="3717" y="3205"/>
                  </a:lnTo>
                  <a:lnTo>
                    <a:pt x="3717" y="3205"/>
                  </a:lnTo>
                  <a:lnTo>
                    <a:pt x="3653" y="3269"/>
                  </a:lnTo>
                  <a:lnTo>
                    <a:pt x="3482" y="3483"/>
                  </a:lnTo>
                  <a:lnTo>
                    <a:pt x="3269" y="3782"/>
                  </a:lnTo>
                  <a:lnTo>
                    <a:pt x="3162" y="3953"/>
                  </a:lnTo>
                  <a:lnTo>
                    <a:pt x="3077" y="4123"/>
                  </a:lnTo>
                  <a:lnTo>
                    <a:pt x="3012" y="4316"/>
                  </a:lnTo>
                  <a:lnTo>
                    <a:pt x="2970" y="4508"/>
                  </a:lnTo>
                  <a:lnTo>
                    <a:pt x="2970" y="4700"/>
                  </a:lnTo>
                  <a:lnTo>
                    <a:pt x="2991" y="4871"/>
                  </a:lnTo>
                  <a:lnTo>
                    <a:pt x="3034" y="4957"/>
                  </a:lnTo>
                  <a:lnTo>
                    <a:pt x="3077" y="5042"/>
                  </a:lnTo>
                  <a:lnTo>
                    <a:pt x="3141" y="5106"/>
                  </a:lnTo>
                  <a:lnTo>
                    <a:pt x="3226" y="5192"/>
                  </a:lnTo>
                  <a:lnTo>
                    <a:pt x="3333" y="5256"/>
                  </a:lnTo>
                  <a:lnTo>
                    <a:pt x="3440" y="5320"/>
                  </a:lnTo>
                  <a:lnTo>
                    <a:pt x="3568" y="5384"/>
                  </a:lnTo>
                  <a:lnTo>
                    <a:pt x="3717" y="5427"/>
                  </a:lnTo>
                  <a:lnTo>
                    <a:pt x="3717" y="5427"/>
                  </a:lnTo>
                  <a:lnTo>
                    <a:pt x="4059" y="5491"/>
                  </a:lnTo>
                  <a:lnTo>
                    <a:pt x="4358" y="5512"/>
                  </a:lnTo>
                  <a:lnTo>
                    <a:pt x="4657" y="5491"/>
                  </a:lnTo>
                  <a:lnTo>
                    <a:pt x="4956" y="5448"/>
                  </a:lnTo>
                  <a:lnTo>
                    <a:pt x="5234" y="5362"/>
                  </a:lnTo>
                  <a:lnTo>
                    <a:pt x="5512" y="5256"/>
                  </a:lnTo>
                  <a:lnTo>
                    <a:pt x="5747" y="5128"/>
                  </a:lnTo>
                  <a:lnTo>
                    <a:pt x="5982" y="4999"/>
                  </a:lnTo>
                  <a:lnTo>
                    <a:pt x="6196" y="4850"/>
                  </a:lnTo>
                  <a:lnTo>
                    <a:pt x="6388" y="4722"/>
                  </a:lnTo>
                  <a:lnTo>
                    <a:pt x="6687" y="4444"/>
                  </a:lnTo>
                  <a:lnTo>
                    <a:pt x="6879" y="4273"/>
                  </a:lnTo>
                  <a:lnTo>
                    <a:pt x="6943" y="4188"/>
                  </a:lnTo>
                  <a:lnTo>
                    <a:pt x="6943" y="4188"/>
                  </a:lnTo>
                  <a:lnTo>
                    <a:pt x="6965" y="4252"/>
                  </a:lnTo>
                  <a:lnTo>
                    <a:pt x="7071" y="4423"/>
                  </a:lnTo>
                  <a:lnTo>
                    <a:pt x="7264" y="4658"/>
                  </a:lnTo>
                  <a:lnTo>
                    <a:pt x="7520" y="4935"/>
                  </a:lnTo>
                  <a:lnTo>
                    <a:pt x="7691" y="5063"/>
                  </a:lnTo>
                  <a:lnTo>
                    <a:pt x="7862" y="5213"/>
                  </a:lnTo>
                  <a:lnTo>
                    <a:pt x="8075" y="5320"/>
                  </a:lnTo>
                  <a:lnTo>
                    <a:pt x="8289" y="5448"/>
                  </a:lnTo>
                  <a:lnTo>
                    <a:pt x="8545" y="5533"/>
                  </a:lnTo>
                  <a:lnTo>
                    <a:pt x="8802" y="5619"/>
                  </a:lnTo>
                  <a:lnTo>
                    <a:pt x="9101" y="5662"/>
                  </a:lnTo>
                  <a:lnTo>
                    <a:pt x="9400" y="5662"/>
                  </a:lnTo>
                  <a:lnTo>
                    <a:pt x="9400" y="5662"/>
                  </a:lnTo>
                  <a:lnTo>
                    <a:pt x="9571" y="5662"/>
                  </a:lnTo>
                  <a:lnTo>
                    <a:pt x="9699" y="5619"/>
                  </a:lnTo>
                  <a:lnTo>
                    <a:pt x="9849" y="5576"/>
                  </a:lnTo>
                  <a:lnTo>
                    <a:pt x="9977" y="5491"/>
                  </a:lnTo>
                  <a:lnTo>
                    <a:pt x="10084" y="5405"/>
                  </a:lnTo>
                  <a:lnTo>
                    <a:pt x="10190" y="5277"/>
                  </a:lnTo>
                  <a:lnTo>
                    <a:pt x="10276" y="5149"/>
                  </a:lnTo>
                  <a:lnTo>
                    <a:pt x="10361" y="5021"/>
                  </a:lnTo>
                  <a:lnTo>
                    <a:pt x="10511" y="4700"/>
                  </a:lnTo>
                  <a:lnTo>
                    <a:pt x="10639" y="4337"/>
                  </a:lnTo>
                  <a:lnTo>
                    <a:pt x="10724" y="3974"/>
                  </a:lnTo>
                  <a:lnTo>
                    <a:pt x="10789" y="3568"/>
                  </a:lnTo>
                  <a:lnTo>
                    <a:pt x="10853" y="3183"/>
                  </a:lnTo>
                  <a:lnTo>
                    <a:pt x="10874" y="2799"/>
                  </a:lnTo>
                  <a:lnTo>
                    <a:pt x="10895" y="2137"/>
                  </a:lnTo>
                  <a:lnTo>
                    <a:pt x="10895" y="1645"/>
                  </a:lnTo>
                  <a:lnTo>
                    <a:pt x="10895" y="1474"/>
                  </a:lnTo>
                  <a:lnTo>
                    <a:pt x="20765" y="1966"/>
                  </a:lnTo>
                  <a:lnTo>
                    <a:pt x="20765" y="1966"/>
                  </a:lnTo>
                  <a:lnTo>
                    <a:pt x="20594" y="2543"/>
                  </a:lnTo>
                  <a:lnTo>
                    <a:pt x="20445" y="3162"/>
                  </a:lnTo>
                  <a:lnTo>
                    <a:pt x="20295" y="3846"/>
                  </a:lnTo>
                  <a:lnTo>
                    <a:pt x="20252" y="4209"/>
                  </a:lnTo>
                  <a:lnTo>
                    <a:pt x="20231" y="4551"/>
                  </a:lnTo>
                  <a:lnTo>
                    <a:pt x="20210" y="4893"/>
                  </a:lnTo>
                  <a:lnTo>
                    <a:pt x="20252" y="5192"/>
                  </a:lnTo>
                  <a:lnTo>
                    <a:pt x="20295" y="5469"/>
                  </a:lnTo>
                  <a:lnTo>
                    <a:pt x="20359" y="5576"/>
                  </a:lnTo>
                  <a:lnTo>
                    <a:pt x="20402" y="5683"/>
                  </a:lnTo>
                  <a:lnTo>
                    <a:pt x="20487" y="5768"/>
                  </a:lnTo>
                  <a:lnTo>
                    <a:pt x="20551" y="5832"/>
                  </a:lnTo>
                  <a:lnTo>
                    <a:pt x="20658" y="5897"/>
                  </a:lnTo>
                  <a:lnTo>
                    <a:pt x="20765" y="5918"/>
                  </a:lnTo>
                  <a:lnTo>
                    <a:pt x="20765" y="5918"/>
                  </a:lnTo>
                  <a:lnTo>
                    <a:pt x="21000" y="5939"/>
                  </a:lnTo>
                  <a:lnTo>
                    <a:pt x="21214" y="5939"/>
                  </a:lnTo>
                  <a:lnTo>
                    <a:pt x="21427" y="5897"/>
                  </a:lnTo>
                  <a:lnTo>
                    <a:pt x="21641" y="5832"/>
                  </a:lnTo>
                  <a:lnTo>
                    <a:pt x="21833" y="5747"/>
                  </a:lnTo>
                  <a:lnTo>
                    <a:pt x="22004" y="5640"/>
                  </a:lnTo>
                  <a:lnTo>
                    <a:pt x="22175" y="5512"/>
                  </a:lnTo>
                  <a:lnTo>
                    <a:pt x="22346" y="5384"/>
                  </a:lnTo>
                  <a:lnTo>
                    <a:pt x="22602" y="5149"/>
                  </a:lnTo>
                  <a:lnTo>
                    <a:pt x="22816" y="4914"/>
                  </a:lnTo>
                  <a:lnTo>
                    <a:pt x="22987" y="4679"/>
                  </a:lnTo>
                  <a:lnTo>
                    <a:pt x="22987" y="4679"/>
                  </a:lnTo>
                  <a:lnTo>
                    <a:pt x="23265" y="5021"/>
                  </a:lnTo>
                  <a:lnTo>
                    <a:pt x="23606" y="5384"/>
                  </a:lnTo>
                  <a:lnTo>
                    <a:pt x="24012" y="5768"/>
                  </a:lnTo>
                  <a:lnTo>
                    <a:pt x="24226" y="5961"/>
                  </a:lnTo>
                  <a:lnTo>
                    <a:pt x="24461" y="6153"/>
                  </a:lnTo>
                  <a:lnTo>
                    <a:pt x="24717" y="6302"/>
                  </a:lnTo>
                  <a:lnTo>
                    <a:pt x="24974" y="6452"/>
                  </a:lnTo>
                  <a:lnTo>
                    <a:pt x="25209" y="6559"/>
                  </a:lnTo>
                  <a:lnTo>
                    <a:pt x="25465" y="6644"/>
                  </a:lnTo>
                  <a:lnTo>
                    <a:pt x="25721" y="6687"/>
                  </a:lnTo>
                  <a:lnTo>
                    <a:pt x="25828" y="6666"/>
                  </a:lnTo>
                  <a:lnTo>
                    <a:pt x="25956" y="6666"/>
                  </a:lnTo>
                  <a:lnTo>
                    <a:pt x="25956" y="6666"/>
                  </a:lnTo>
                  <a:lnTo>
                    <a:pt x="26149" y="6602"/>
                  </a:lnTo>
                  <a:lnTo>
                    <a:pt x="26319" y="6516"/>
                  </a:lnTo>
                  <a:lnTo>
                    <a:pt x="26426" y="6409"/>
                  </a:lnTo>
                  <a:lnTo>
                    <a:pt x="26512" y="6281"/>
                  </a:lnTo>
                  <a:lnTo>
                    <a:pt x="26554" y="6153"/>
                  </a:lnTo>
                  <a:lnTo>
                    <a:pt x="26576" y="6003"/>
                  </a:lnTo>
                  <a:lnTo>
                    <a:pt x="26554" y="5854"/>
                  </a:lnTo>
                  <a:lnTo>
                    <a:pt x="26533" y="5704"/>
                  </a:lnTo>
                  <a:lnTo>
                    <a:pt x="26448" y="5405"/>
                  </a:lnTo>
                  <a:lnTo>
                    <a:pt x="26341" y="5170"/>
                  </a:lnTo>
                  <a:lnTo>
                    <a:pt x="26191" y="4935"/>
                  </a:lnTo>
                  <a:lnTo>
                    <a:pt x="26191" y="4935"/>
                  </a:lnTo>
                  <a:lnTo>
                    <a:pt x="26640" y="4999"/>
                  </a:lnTo>
                  <a:lnTo>
                    <a:pt x="27110" y="5063"/>
                  </a:lnTo>
                  <a:lnTo>
                    <a:pt x="27708" y="5106"/>
                  </a:lnTo>
                  <a:lnTo>
                    <a:pt x="28349" y="5149"/>
                  </a:lnTo>
                  <a:lnTo>
                    <a:pt x="28691" y="5149"/>
                  </a:lnTo>
                  <a:lnTo>
                    <a:pt x="29011" y="5149"/>
                  </a:lnTo>
                  <a:lnTo>
                    <a:pt x="29332" y="5106"/>
                  </a:lnTo>
                  <a:lnTo>
                    <a:pt x="29631" y="5063"/>
                  </a:lnTo>
                  <a:lnTo>
                    <a:pt x="29908" y="5021"/>
                  </a:lnTo>
                  <a:lnTo>
                    <a:pt x="30143" y="4935"/>
                  </a:lnTo>
                  <a:lnTo>
                    <a:pt x="30143" y="4935"/>
                  </a:lnTo>
                  <a:lnTo>
                    <a:pt x="30250" y="4871"/>
                  </a:lnTo>
                  <a:lnTo>
                    <a:pt x="30314" y="4807"/>
                  </a:lnTo>
                  <a:lnTo>
                    <a:pt x="30357" y="4722"/>
                  </a:lnTo>
                  <a:lnTo>
                    <a:pt x="30378" y="4615"/>
                  </a:lnTo>
                  <a:lnTo>
                    <a:pt x="30357" y="4487"/>
                  </a:lnTo>
                  <a:lnTo>
                    <a:pt x="30336" y="4358"/>
                  </a:lnTo>
                  <a:lnTo>
                    <a:pt x="30272" y="4209"/>
                  </a:lnTo>
                  <a:lnTo>
                    <a:pt x="30208" y="4059"/>
                  </a:lnTo>
                  <a:lnTo>
                    <a:pt x="30015" y="3739"/>
                  </a:lnTo>
                  <a:lnTo>
                    <a:pt x="29759" y="3397"/>
                  </a:lnTo>
                  <a:lnTo>
                    <a:pt x="29460" y="3013"/>
                  </a:lnTo>
                  <a:lnTo>
                    <a:pt x="29118" y="2649"/>
                  </a:lnTo>
                  <a:lnTo>
                    <a:pt x="28456" y="1923"/>
                  </a:lnTo>
                  <a:lnTo>
                    <a:pt x="27815" y="1325"/>
                  </a:lnTo>
                  <a:lnTo>
                    <a:pt x="27174" y="72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8545;p74">
              <a:extLst>
                <a:ext uri="{FF2B5EF4-FFF2-40B4-BE49-F238E27FC236}">
                  <a16:creationId xmlns:a16="http://schemas.microsoft.com/office/drawing/2014/main" id="{8D555BF4-C4C8-E9A3-83F3-CF4586E10E5B}"/>
                </a:ext>
              </a:extLst>
            </p:cNvPr>
            <p:cNvSpPr/>
            <p:nvPr/>
          </p:nvSpPr>
          <p:spPr>
            <a:xfrm>
              <a:off x="5621050" y="2706388"/>
              <a:ext cx="213125" cy="479625"/>
            </a:xfrm>
            <a:custGeom>
              <a:avLst/>
              <a:gdLst/>
              <a:ahLst/>
              <a:cxnLst/>
              <a:rect l="l" t="t" r="r" b="b"/>
              <a:pathLst>
                <a:path w="8525" h="19185" extrusionOk="0">
                  <a:moveTo>
                    <a:pt x="8033" y="1"/>
                  </a:moveTo>
                  <a:lnTo>
                    <a:pt x="7627" y="492"/>
                  </a:lnTo>
                  <a:lnTo>
                    <a:pt x="7200" y="1069"/>
                  </a:lnTo>
                  <a:lnTo>
                    <a:pt x="6623" y="1816"/>
                  </a:lnTo>
                  <a:lnTo>
                    <a:pt x="5939" y="2756"/>
                  </a:lnTo>
                  <a:lnTo>
                    <a:pt x="5191" y="3825"/>
                  </a:lnTo>
                  <a:lnTo>
                    <a:pt x="4422" y="5021"/>
                  </a:lnTo>
                  <a:lnTo>
                    <a:pt x="3611" y="6303"/>
                  </a:lnTo>
                  <a:lnTo>
                    <a:pt x="3205" y="6965"/>
                  </a:lnTo>
                  <a:lnTo>
                    <a:pt x="2820" y="7648"/>
                  </a:lnTo>
                  <a:lnTo>
                    <a:pt x="2436" y="8332"/>
                  </a:lnTo>
                  <a:lnTo>
                    <a:pt x="2072" y="9037"/>
                  </a:lnTo>
                  <a:lnTo>
                    <a:pt x="1731" y="9742"/>
                  </a:lnTo>
                  <a:lnTo>
                    <a:pt x="1410" y="10447"/>
                  </a:lnTo>
                  <a:lnTo>
                    <a:pt x="1111" y="11173"/>
                  </a:lnTo>
                  <a:lnTo>
                    <a:pt x="833" y="11878"/>
                  </a:lnTo>
                  <a:lnTo>
                    <a:pt x="598" y="12562"/>
                  </a:lnTo>
                  <a:lnTo>
                    <a:pt x="385" y="13267"/>
                  </a:lnTo>
                  <a:lnTo>
                    <a:pt x="235" y="13929"/>
                  </a:lnTo>
                  <a:lnTo>
                    <a:pt x="107" y="14591"/>
                  </a:lnTo>
                  <a:lnTo>
                    <a:pt x="43" y="15254"/>
                  </a:lnTo>
                  <a:lnTo>
                    <a:pt x="22" y="15553"/>
                  </a:lnTo>
                  <a:lnTo>
                    <a:pt x="0" y="15873"/>
                  </a:lnTo>
                  <a:lnTo>
                    <a:pt x="22" y="16172"/>
                  </a:lnTo>
                  <a:lnTo>
                    <a:pt x="43" y="16471"/>
                  </a:lnTo>
                  <a:lnTo>
                    <a:pt x="64" y="16749"/>
                  </a:lnTo>
                  <a:lnTo>
                    <a:pt x="128" y="17027"/>
                  </a:lnTo>
                  <a:lnTo>
                    <a:pt x="192" y="17305"/>
                  </a:lnTo>
                  <a:lnTo>
                    <a:pt x="257" y="17540"/>
                  </a:lnTo>
                  <a:lnTo>
                    <a:pt x="342" y="17775"/>
                  </a:lnTo>
                  <a:lnTo>
                    <a:pt x="427" y="17988"/>
                  </a:lnTo>
                  <a:lnTo>
                    <a:pt x="513" y="18180"/>
                  </a:lnTo>
                  <a:lnTo>
                    <a:pt x="620" y="18351"/>
                  </a:lnTo>
                  <a:lnTo>
                    <a:pt x="727" y="18501"/>
                  </a:lnTo>
                  <a:lnTo>
                    <a:pt x="833" y="18629"/>
                  </a:lnTo>
                  <a:lnTo>
                    <a:pt x="962" y="18757"/>
                  </a:lnTo>
                  <a:lnTo>
                    <a:pt x="1090" y="18864"/>
                  </a:lnTo>
                  <a:lnTo>
                    <a:pt x="1218" y="18950"/>
                  </a:lnTo>
                  <a:lnTo>
                    <a:pt x="1367" y="19035"/>
                  </a:lnTo>
                  <a:lnTo>
                    <a:pt x="1496" y="19078"/>
                  </a:lnTo>
                  <a:lnTo>
                    <a:pt x="1645" y="19142"/>
                  </a:lnTo>
                  <a:lnTo>
                    <a:pt x="1795" y="19163"/>
                  </a:lnTo>
                  <a:lnTo>
                    <a:pt x="1966" y="19185"/>
                  </a:lnTo>
                  <a:lnTo>
                    <a:pt x="2286" y="19185"/>
                  </a:lnTo>
                  <a:lnTo>
                    <a:pt x="2628" y="19142"/>
                  </a:lnTo>
                  <a:lnTo>
                    <a:pt x="2970" y="19056"/>
                  </a:lnTo>
                  <a:lnTo>
                    <a:pt x="3333" y="18928"/>
                  </a:lnTo>
                  <a:lnTo>
                    <a:pt x="3675" y="18779"/>
                  </a:lnTo>
                  <a:lnTo>
                    <a:pt x="4059" y="18586"/>
                  </a:lnTo>
                  <a:lnTo>
                    <a:pt x="4422" y="18373"/>
                  </a:lnTo>
                  <a:lnTo>
                    <a:pt x="4786" y="18138"/>
                  </a:lnTo>
                  <a:lnTo>
                    <a:pt x="5149" y="17903"/>
                  </a:lnTo>
                  <a:lnTo>
                    <a:pt x="5512" y="17625"/>
                  </a:lnTo>
                  <a:lnTo>
                    <a:pt x="6195" y="17070"/>
                  </a:lnTo>
                  <a:lnTo>
                    <a:pt x="6815" y="16514"/>
                  </a:lnTo>
                  <a:lnTo>
                    <a:pt x="7370" y="16001"/>
                  </a:lnTo>
                  <a:lnTo>
                    <a:pt x="7840" y="15531"/>
                  </a:lnTo>
                  <a:lnTo>
                    <a:pt x="8204" y="15147"/>
                  </a:lnTo>
                  <a:lnTo>
                    <a:pt x="8524" y="14805"/>
                  </a:lnTo>
                  <a:lnTo>
                    <a:pt x="8033" y="1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8546;p74">
              <a:extLst>
                <a:ext uri="{FF2B5EF4-FFF2-40B4-BE49-F238E27FC236}">
                  <a16:creationId xmlns:a16="http://schemas.microsoft.com/office/drawing/2014/main" id="{14208534-6448-4814-5D6B-41C60DEFD695}"/>
                </a:ext>
              </a:extLst>
            </p:cNvPr>
            <p:cNvSpPr/>
            <p:nvPr/>
          </p:nvSpPr>
          <p:spPr>
            <a:xfrm>
              <a:off x="5621050" y="2706388"/>
              <a:ext cx="213125" cy="479625"/>
            </a:xfrm>
            <a:custGeom>
              <a:avLst/>
              <a:gdLst/>
              <a:ahLst/>
              <a:cxnLst/>
              <a:rect l="l" t="t" r="r" b="b"/>
              <a:pathLst>
                <a:path w="8525" h="19185" fill="none" extrusionOk="0">
                  <a:moveTo>
                    <a:pt x="8033" y="1"/>
                  </a:moveTo>
                  <a:lnTo>
                    <a:pt x="8033" y="1"/>
                  </a:lnTo>
                  <a:lnTo>
                    <a:pt x="7627" y="492"/>
                  </a:lnTo>
                  <a:lnTo>
                    <a:pt x="7200" y="1069"/>
                  </a:lnTo>
                  <a:lnTo>
                    <a:pt x="6623" y="1816"/>
                  </a:lnTo>
                  <a:lnTo>
                    <a:pt x="5939" y="2756"/>
                  </a:lnTo>
                  <a:lnTo>
                    <a:pt x="5191" y="3825"/>
                  </a:lnTo>
                  <a:lnTo>
                    <a:pt x="4422" y="5021"/>
                  </a:lnTo>
                  <a:lnTo>
                    <a:pt x="3611" y="6303"/>
                  </a:lnTo>
                  <a:lnTo>
                    <a:pt x="3205" y="6965"/>
                  </a:lnTo>
                  <a:lnTo>
                    <a:pt x="2820" y="7648"/>
                  </a:lnTo>
                  <a:lnTo>
                    <a:pt x="2436" y="8332"/>
                  </a:lnTo>
                  <a:lnTo>
                    <a:pt x="2072" y="9037"/>
                  </a:lnTo>
                  <a:lnTo>
                    <a:pt x="1731" y="9742"/>
                  </a:lnTo>
                  <a:lnTo>
                    <a:pt x="1410" y="10447"/>
                  </a:lnTo>
                  <a:lnTo>
                    <a:pt x="1111" y="11173"/>
                  </a:lnTo>
                  <a:lnTo>
                    <a:pt x="833" y="11878"/>
                  </a:lnTo>
                  <a:lnTo>
                    <a:pt x="598" y="12562"/>
                  </a:lnTo>
                  <a:lnTo>
                    <a:pt x="385" y="13267"/>
                  </a:lnTo>
                  <a:lnTo>
                    <a:pt x="235" y="13929"/>
                  </a:lnTo>
                  <a:lnTo>
                    <a:pt x="107" y="14591"/>
                  </a:lnTo>
                  <a:lnTo>
                    <a:pt x="43" y="15254"/>
                  </a:lnTo>
                  <a:lnTo>
                    <a:pt x="22" y="15553"/>
                  </a:lnTo>
                  <a:lnTo>
                    <a:pt x="0" y="15873"/>
                  </a:lnTo>
                  <a:lnTo>
                    <a:pt x="22" y="16172"/>
                  </a:lnTo>
                  <a:lnTo>
                    <a:pt x="43" y="16471"/>
                  </a:lnTo>
                  <a:lnTo>
                    <a:pt x="64" y="16749"/>
                  </a:lnTo>
                  <a:lnTo>
                    <a:pt x="128" y="17027"/>
                  </a:lnTo>
                  <a:lnTo>
                    <a:pt x="128" y="17027"/>
                  </a:lnTo>
                  <a:lnTo>
                    <a:pt x="192" y="17305"/>
                  </a:lnTo>
                  <a:lnTo>
                    <a:pt x="257" y="17540"/>
                  </a:lnTo>
                  <a:lnTo>
                    <a:pt x="342" y="17775"/>
                  </a:lnTo>
                  <a:lnTo>
                    <a:pt x="427" y="17988"/>
                  </a:lnTo>
                  <a:lnTo>
                    <a:pt x="513" y="18180"/>
                  </a:lnTo>
                  <a:lnTo>
                    <a:pt x="620" y="18351"/>
                  </a:lnTo>
                  <a:lnTo>
                    <a:pt x="727" y="18501"/>
                  </a:lnTo>
                  <a:lnTo>
                    <a:pt x="833" y="18629"/>
                  </a:lnTo>
                  <a:lnTo>
                    <a:pt x="962" y="18757"/>
                  </a:lnTo>
                  <a:lnTo>
                    <a:pt x="1090" y="18864"/>
                  </a:lnTo>
                  <a:lnTo>
                    <a:pt x="1218" y="18950"/>
                  </a:lnTo>
                  <a:lnTo>
                    <a:pt x="1367" y="19035"/>
                  </a:lnTo>
                  <a:lnTo>
                    <a:pt x="1496" y="19078"/>
                  </a:lnTo>
                  <a:lnTo>
                    <a:pt x="1645" y="19142"/>
                  </a:lnTo>
                  <a:lnTo>
                    <a:pt x="1795" y="19163"/>
                  </a:lnTo>
                  <a:lnTo>
                    <a:pt x="1966" y="19185"/>
                  </a:lnTo>
                  <a:lnTo>
                    <a:pt x="2286" y="19185"/>
                  </a:lnTo>
                  <a:lnTo>
                    <a:pt x="2628" y="19142"/>
                  </a:lnTo>
                  <a:lnTo>
                    <a:pt x="2970" y="19056"/>
                  </a:lnTo>
                  <a:lnTo>
                    <a:pt x="3333" y="18928"/>
                  </a:lnTo>
                  <a:lnTo>
                    <a:pt x="3675" y="18779"/>
                  </a:lnTo>
                  <a:lnTo>
                    <a:pt x="4059" y="18586"/>
                  </a:lnTo>
                  <a:lnTo>
                    <a:pt x="4422" y="18373"/>
                  </a:lnTo>
                  <a:lnTo>
                    <a:pt x="4786" y="18138"/>
                  </a:lnTo>
                  <a:lnTo>
                    <a:pt x="5149" y="17903"/>
                  </a:lnTo>
                  <a:lnTo>
                    <a:pt x="5512" y="17625"/>
                  </a:lnTo>
                  <a:lnTo>
                    <a:pt x="6195" y="17070"/>
                  </a:lnTo>
                  <a:lnTo>
                    <a:pt x="6815" y="16514"/>
                  </a:lnTo>
                  <a:lnTo>
                    <a:pt x="7370" y="16001"/>
                  </a:lnTo>
                  <a:lnTo>
                    <a:pt x="7840" y="15531"/>
                  </a:lnTo>
                  <a:lnTo>
                    <a:pt x="8204" y="15147"/>
                  </a:lnTo>
                  <a:lnTo>
                    <a:pt x="8524" y="1480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8547;p74">
              <a:extLst>
                <a:ext uri="{FF2B5EF4-FFF2-40B4-BE49-F238E27FC236}">
                  <a16:creationId xmlns:a16="http://schemas.microsoft.com/office/drawing/2014/main" id="{24A1164B-D6B0-8EC0-1DEC-09B93D68084B}"/>
                </a:ext>
              </a:extLst>
            </p:cNvPr>
            <p:cNvSpPr/>
            <p:nvPr/>
          </p:nvSpPr>
          <p:spPr>
            <a:xfrm>
              <a:off x="5782325" y="2149888"/>
              <a:ext cx="987550" cy="1493825"/>
            </a:xfrm>
            <a:custGeom>
              <a:avLst/>
              <a:gdLst/>
              <a:ahLst/>
              <a:cxnLst/>
              <a:rect l="l" t="t" r="r" b="b"/>
              <a:pathLst>
                <a:path w="39502" h="59753" extrusionOk="0">
                  <a:moveTo>
                    <a:pt x="17818" y="0"/>
                  </a:moveTo>
                  <a:lnTo>
                    <a:pt x="17412" y="43"/>
                  </a:lnTo>
                  <a:lnTo>
                    <a:pt x="16984" y="86"/>
                  </a:lnTo>
                  <a:lnTo>
                    <a:pt x="16579" y="128"/>
                  </a:lnTo>
                  <a:lnTo>
                    <a:pt x="16173" y="193"/>
                  </a:lnTo>
                  <a:lnTo>
                    <a:pt x="15788" y="278"/>
                  </a:lnTo>
                  <a:lnTo>
                    <a:pt x="15404" y="363"/>
                  </a:lnTo>
                  <a:lnTo>
                    <a:pt x="14634" y="577"/>
                  </a:lnTo>
                  <a:lnTo>
                    <a:pt x="13887" y="833"/>
                  </a:lnTo>
                  <a:lnTo>
                    <a:pt x="13160" y="1154"/>
                  </a:lnTo>
                  <a:lnTo>
                    <a:pt x="12455" y="1496"/>
                  </a:lnTo>
                  <a:lnTo>
                    <a:pt x="11772" y="1902"/>
                  </a:lnTo>
                  <a:lnTo>
                    <a:pt x="11110" y="2329"/>
                  </a:lnTo>
                  <a:lnTo>
                    <a:pt x="10447" y="2799"/>
                  </a:lnTo>
                  <a:lnTo>
                    <a:pt x="9828" y="3312"/>
                  </a:lnTo>
                  <a:lnTo>
                    <a:pt x="9230" y="3867"/>
                  </a:lnTo>
                  <a:lnTo>
                    <a:pt x="8631" y="4444"/>
                  </a:lnTo>
                  <a:lnTo>
                    <a:pt x="8076" y="5063"/>
                  </a:lnTo>
                  <a:lnTo>
                    <a:pt x="7521" y="5704"/>
                  </a:lnTo>
                  <a:lnTo>
                    <a:pt x="7008" y="6388"/>
                  </a:lnTo>
                  <a:lnTo>
                    <a:pt x="6495" y="7093"/>
                  </a:lnTo>
                  <a:lnTo>
                    <a:pt x="6004" y="7840"/>
                  </a:lnTo>
                  <a:lnTo>
                    <a:pt x="5555" y="8610"/>
                  </a:lnTo>
                  <a:lnTo>
                    <a:pt x="5107" y="9400"/>
                  </a:lnTo>
                  <a:lnTo>
                    <a:pt x="4679" y="10212"/>
                  </a:lnTo>
                  <a:lnTo>
                    <a:pt x="4252" y="11045"/>
                  </a:lnTo>
                  <a:lnTo>
                    <a:pt x="3868" y="11899"/>
                  </a:lnTo>
                  <a:lnTo>
                    <a:pt x="3504" y="12797"/>
                  </a:lnTo>
                  <a:lnTo>
                    <a:pt x="3141" y="13694"/>
                  </a:lnTo>
                  <a:lnTo>
                    <a:pt x="2821" y="14591"/>
                  </a:lnTo>
                  <a:lnTo>
                    <a:pt x="2500" y="15531"/>
                  </a:lnTo>
                  <a:lnTo>
                    <a:pt x="2201" y="16471"/>
                  </a:lnTo>
                  <a:lnTo>
                    <a:pt x="1923" y="17432"/>
                  </a:lnTo>
                  <a:lnTo>
                    <a:pt x="1667" y="18394"/>
                  </a:lnTo>
                  <a:lnTo>
                    <a:pt x="1432" y="19377"/>
                  </a:lnTo>
                  <a:lnTo>
                    <a:pt x="1219" y="20402"/>
                  </a:lnTo>
                  <a:lnTo>
                    <a:pt x="1026" y="21491"/>
                  </a:lnTo>
                  <a:lnTo>
                    <a:pt x="834" y="22645"/>
                  </a:lnTo>
                  <a:lnTo>
                    <a:pt x="663" y="23841"/>
                  </a:lnTo>
                  <a:lnTo>
                    <a:pt x="514" y="25102"/>
                  </a:lnTo>
                  <a:lnTo>
                    <a:pt x="385" y="26405"/>
                  </a:lnTo>
                  <a:lnTo>
                    <a:pt x="279" y="27729"/>
                  </a:lnTo>
                  <a:lnTo>
                    <a:pt x="193" y="29118"/>
                  </a:lnTo>
                  <a:lnTo>
                    <a:pt x="129" y="30507"/>
                  </a:lnTo>
                  <a:lnTo>
                    <a:pt x="65" y="31917"/>
                  </a:lnTo>
                  <a:lnTo>
                    <a:pt x="22" y="33348"/>
                  </a:lnTo>
                  <a:lnTo>
                    <a:pt x="1" y="34801"/>
                  </a:lnTo>
                  <a:lnTo>
                    <a:pt x="1" y="36232"/>
                  </a:lnTo>
                  <a:lnTo>
                    <a:pt x="22" y="37685"/>
                  </a:lnTo>
                  <a:lnTo>
                    <a:pt x="65" y="39116"/>
                  </a:lnTo>
                  <a:lnTo>
                    <a:pt x="108" y="40526"/>
                  </a:lnTo>
                  <a:lnTo>
                    <a:pt x="172" y="41936"/>
                  </a:lnTo>
                  <a:lnTo>
                    <a:pt x="257" y="43303"/>
                  </a:lnTo>
                  <a:lnTo>
                    <a:pt x="364" y="44649"/>
                  </a:lnTo>
                  <a:lnTo>
                    <a:pt x="492" y="45952"/>
                  </a:lnTo>
                  <a:lnTo>
                    <a:pt x="620" y="47213"/>
                  </a:lnTo>
                  <a:lnTo>
                    <a:pt x="791" y="48409"/>
                  </a:lnTo>
                  <a:lnTo>
                    <a:pt x="962" y="49562"/>
                  </a:lnTo>
                  <a:lnTo>
                    <a:pt x="1154" y="50652"/>
                  </a:lnTo>
                  <a:lnTo>
                    <a:pt x="1368" y="51677"/>
                  </a:lnTo>
                  <a:lnTo>
                    <a:pt x="1582" y="52639"/>
                  </a:lnTo>
                  <a:lnTo>
                    <a:pt x="1838" y="53515"/>
                  </a:lnTo>
                  <a:lnTo>
                    <a:pt x="2094" y="54305"/>
                  </a:lnTo>
                  <a:lnTo>
                    <a:pt x="2372" y="55010"/>
                  </a:lnTo>
                  <a:lnTo>
                    <a:pt x="2522" y="55309"/>
                  </a:lnTo>
                  <a:lnTo>
                    <a:pt x="2671" y="55608"/>
                  </a:lnTo>
                  <a:lnTo>
                    <a:pt x="2821" y="55865"/>
                  </a:lnTo>
                  <a:lnTo>
                    <a:pt x="2970" y="56100"/>
                  </a:lnTo>
                  <a:lnTo>
                    <a:pt x="3141" y="56313"/>
                  </a:lnTo>
                  <a:lnTo>
                    <a:pt x="3312" y="56505"/>
                  </a:lnTo>
                  <a:lnTo>
                    <a:pt x="3504" y="56676"/>
                  </a:lnTo>
                  <a:lnTo>
                    <a:pt x="3718" y="56826"/>
                  </a:lnTo>
                  <a:lnTo>
                    <a:pt x="3974" y="56997"/>
                  </a:lnTo>
                  <a:lnTo>
                    <a:pt x="4252" y="57146"/>
                  </a:lnTo>
                  <a:lnTo>
                    <a:pt x="4573" y="57296"/>
                  </a:lnTo>
                  <a:lnTo>
                    <a:pt x="4914" y="57445"/>
                  </a:lnTo>
                  <a:lnTo>
                    <a:pt x="5277" y="57595"/>
                  </a:lnTo>
                  <a:lnTo>
                    <a:pt x="5683" y="57745"/>
                  </a:lnTo>
                  <a:lnTo>
                    <a:pt x="6559" y="58001"/>
                  </a:lnTo>
                  <a:lnTo>
                    <a:pt x="7521" y="58257"/>
                  </a:lnTo>
                  <a:lnTo>
                    <a:pt x="8589" y="58492"/>
                  </a:lnTo>
                  <a:lnTo>
                    <a:pt x="9721" y="58706"/>
                  </a:lnTo>
                  <a:lnTo>
                    <a:pt x="10939" y="58898"/>
                  </a:lnTo>
                  <a:lnTo>
                    <a:pt x="12199" y="59090"/>
                  </a:lnTo>
                  <a:lnTo>
                    <a:pt x="13524" y="59240"/>
                  </a:lnTo>
                  <a:lnTo>
                    <a:pt x="14869" y="59389"/>
                  </a:lnTo>
                  <a:lnTo>
                    <a:pt x="16258" y="59496"/>
                  </a:lnTo>
                  <a:lnTo>
                    <a:pt x="17689" y="59603"/>
                  </a:lnTo>
                  <a:lnTo>
                    <a:pt x="19121" y="59667"/>
                  </a:lnTo>
                  <a:lnTo>
                    <a:pt x="20552" y="59710"/>
                  </a:lnTo>
                  <a:lnTo>
                    <a:pt x="21983" y="59753"/>
                  </a:lnTo>
                  <a:lnTo>
                    <a:pt x="23415" y="59753"/>
                  </a:lnTo>
                  <a:lnTo>
                    <a:pt x="24825" y="59710"/>
                  </a:lnTo>
                  <a:lnTo>
                    <a:pt x="26192" y="59667"/>
                  </a:lnTo>
                  <a:lnTo>
                    <a:pt x="27538" y="59582"/>
                  </a:lnTo>
                  <a:lnTo>
                    <a:pt x="28841" y="59475"/>
                  </a:lnTo>
                  <a:lnTo>
                    <a:pt x="30080" y="59347"/>
                  </a:lnTo>
                  <a:lnTo>
                    <a:pt x="31255" y="59197"/>
                  </a:lnTo>
                  <a:lnTo>
                    <a:pt x="32344" y="59005"/>
                  </a:lnTo>
                  <a:lnTo>
                    <a:pt x="33370" y="58770"/>
                  </a:lnTo>
                  <a:lnTo>
                    <a:pt x="33840" y="58663"/>
                  </a:lnTo>
                  <a:lnTo>
                    <a:pt x="34288" y="58535"/>
                  </a:lnTo>
                  <a:lnTo>
                    <a:pt x="34716" y="58385"/>
                  </a:lnTo>
                  <a:lnTo>
                    <a:pt x="35122" y="58236"/>
                  </a:lnTo>
                  <a:lnTo>
                    <a:pt x="35506" y="58086"/>
                  </a:lnTo>
                  <a:lnTo>
                    <a:pt x="35848" y="57937"/>
                  </a:lnTo>
                  <a:lnTo>
                    <a:pt x="36168" y="57766"/>
                  </a:lnTo>
                  <a:lnTo>
                    <a:pt x="36446" y="57574"/>
                  </a:lnTo>
                  <a:lnTo>
                    <a:pt x="36702" y="57403"/>
                  </a:lnTo>
                  <a:lnTo>
                    <a:pt x="36916" y="57210"/>
                  </a:lnTo>
                  <a:lnTo>
                    <a:pt x="37108" y="56997"/>
                  </a:lnTo>
                  <a:lnTo>
                    <a:pt x="37258" y="56783"/>
                  </a:lnTo>
                  <a:lnTo>
                    <a:pt x="37386" y="56548"/>
                  </a:lnTo>
                  <a:lnTo>
                    <a:pt x="37536" y="56228"/>
                  </a:lnTo>
                  <a:lnTo>
                    <a:pt x="37664" y="55843"/>
                  </a:lnTo>
                  <a:lnTo>
                    <a:pt x="37813" y="55395"/>
                  </a:lnTo>
                  <a:lnTo>
                    <a:pt x="37942" y="54882"/>
                  </a:lnTo>
                  <a:lnTo>
                    <a:pt x="38091" y="54326"/>
                  </a:lnTo>
                  <a:lnTo>
                    <a:pt x="38219" y="53707"/>
                  </a:lnTo>
                  <a:lnTo>
                    <a:pt x="38347" y="53045"/>
                  </a:lnTo>
                  <a:lnTo>
                    <a:pt x="38604" y="51549"/>
                  </a:lnTo>
                  <a:lnTo>
                    <a:pt x="38839" y="49862"/>
                  </a:lnTo>
                  <a:lnTo>
                    <a:pt x="39052" y="48024"/>
                  </a:lnTo>
                  <a:lnTo>
                    <a:pt x="39223" y="46016"/>
                  </a:lnTo>
                  <a:lnTo>
                    <a:pt x="39373" y="43880"/>
                  </a:lnTo>
                  <a:lnTo>
                    <a:pt x="39416" y="42769"/>
                  </a:lnTo>
                  <a:lnTo>
                    <a:pt x="39458" y="41637"/>
                  </a:lnTo>
                  <a:lnTo>
                    <a:pt x="39501" y="40483"/>
                  </a:lnTo>
                  <a:lnTo>
                    <a:pt x="39501" y="39308"/>
                  </a:lnTo>
                  <a:lnTo>
                    <a:pt x="39501" y="38091"/>
                  </a:lnTo>
                  <a:lnTo>
                    <a:pt x="39501" y="36873"/>
                  </a:lnTo>
                  <a:lnTo>
                    <a:pt x="39480" y="35655"/>
                  </a:lnTo>
                  <a:lnTo>
                    <a:pt x="39437" y="34395"/>
                  </a:lnTo>
                  <a:lnTo>
                    <a:pt x="39373" y="33134"/>
                  </a:lnTo>
                  <a:lnTo>
                    <a:pt x="39287" y="31874"/>
                  </a:lnTo>
                  <a:lnTo>
                    <a:pt x="39202" y="30613"/>
                  </a:lnTo>
                  <a:lnTo>
                    <a:pt x="39095" y="29332"/>
                  </a:lnTo>
                  <a:lnTo>
                    <a:pt x="38946" y="28050"/>
                  </a:lnTo>
                  <a:lnTo>
                    <a:pt x="38796" y="26789"/>
                  </a:lnTo>
                  <a:lnTo>
                    <a:pt x="38625" y="25508"/>
                  </a:lnTo>
                  <a:lnTo>
                    <a:pt x="38433" y="24247"/>
                  </a:lnTo>
                  <a:lnTo>
                    <a:pt x="38198" y="22987"/>
                  </a:lnTo>
                  <a:lnTo>
                    <a:pt x="37963" y="21748"/>
                  </a:lnTo>
                  <a:lnTo>
                    <a:pt x="37685" y="20509"/>
                  </a:lnTo>
                  <a:lnTo>
                    <a:pt x="37407" y="19291"/>
                  </a:lnTo>
                  <a:lnTo>
                    <a:pt x="37087" y="18073"/>
                  </a:lnTo>
                  <a:lnTo>
                    <a:pt x="36745" y="16898"/>
                  </a:lnTo>
                  <a:lnTo>
                    <a:pt x="36361" y="15723"/>
                  </a:lnTo>
                  <a:lnTo>
                    <a:pt x="35976" y="14591"/>
                  </a:lnTo>
                  <a:lnTo>
                    <a:pt x="35549" y="13459"/>
                  </a:lnTo>
                  <a:lnTo>
                    <a:pt x="35079" y="12391"/>
                  </a:lnTo>
                  <a:lnTo>
                    <a:pt x="34609" y="11323"/>
                  </a:lnTo>
                  <a:lnTo>
                    <a:pt x="34075" y="10297"/>
                  </a:lnTo>
                  <a:lnTo>
                    <a:pt x="33541" y="9315"/>
                  </a:lnTo>
                  <a:lnTo>
                    <a:pt x="32943" y="8353"/>
                  </a:lnTo>
                  <a:lnTo>
                    <a:pt x="32344" y="7435"/>
                  </a:lnTo>
                  <a:lnTo>
                    <a:pt x="32024" y="7007"/>
                  </a:lnTo>
                  <a:lnTo>
                    <a:pt x="31682" y="6580"/>
                  </a:lnTo>
                  <a:lnTo>
                    <a:pt x="31362" y="6153"/>
                  </a:lnTo>
                  <a:lnTo>
                    <a:pt x="30999" y="5747"/>
                  </a:lnTo>
                  <a:lnTo>
                    <a:pt x="30657" y="5341"/>
                  </a:lnTo>
                  <a:lnTo>
                    <a:pt x="30294" y="4956"/>
                  </a:lnTo>
                  <a:lnTo>
                    <a:pt x="29909" y="4593"/>
                  </a:lnTo>
                  <a:lnTo>
                    <a:pt x="29546" y="4230"/>
                  </a:lnTo>
                  <a:lnTo>
                    <a:pt x="29140" y="3888"/>
                  </a:lnTo>
                  <a:lnTo>
                    <a:pt x="28755" y="3547"/>
                  </a:lnTo>
                  <a:lnTo>
                    <a:pt x="28328" y="3226"/>
                  </a:lnTo>
                  <a:lnTo>
                    <a:pt x="27922" y="2906"/>
                  </a:lnTo>
                  <a:lnTo>
                    <a:pt x="27495" y="2628"/>
                  </a:lnTo>
                  <a:lnTo>
                    <a:pt x="27046" y="2329"/>
                  </a:lnTo>
                  <a:lnTo>
                    <a:pt x="26598" y="2072"/>
                  </a:lnTo>
                  <a:lnTo>
                    <a:pt x="26149" y="1816"/>
                  </a:lnTo>
                  <a:lnTo>
                    <a:pt x="25679" y="1581"/>
                  </a:lnTo>
                  <a:lnTo>
                    <a:pt x="25209" y="1367"/>
                  </a:lnTo>
                  <a:lnTo>
                    <a:pt x="24718" y="1154"/>
                  </a:lnTo>
                  <a:lnTo>
                    <a:pt x="24226" y="962"/>
                  </a:lnTo>
                  <a:lnTo>
                    <a:pt x="23714" y="791"/>
                  </a:lnTo>
                  <a:lnTo>
                    <a:pt x="23201" y="641"/>
                  </a:lnTo>
                  <a:lnTo>
                    <a:pt x="22667" y="492"/>
                  </a:lnTo>
                  <a:lnTo>
                    <a:pt x="22133" y="363"/>
                  </a:lnTo>
                  <a:lnTo>
                    <a:pt x="21577" y="257"/>
                  </a:lnTo>
                  <a:lnTo>
                    <a:pt x="21022" y="171"/>
                  </a:lnTo>
                  <a:lnTo>
                    <a:pt x="20445" y="107"/>
                  </a:lnTo>
                  <a:lnTo>
                    <a:pt x="19868" y="43"/>
                  </a:lnTo>
                  <a:lnTo>
                    <a:pt x="19270" y="22"/>
                  </a:lnTo>
                  <a:lnTo>
                    <a:pt x="186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8548;p74">
              <a:extLst>
                <a:ext uri="{FF2B5EF4-FFF2-40B4-BE49-F238E27FC236}">
                  <a16:creationId xmlns:a16="http://schemas.microsoft.com/office/drawing/2014/main" id="{046F0BDD-E5D6-A121-BD81-9801A17FCAC2}"/>
                </a:ext>
              </a:extLst>
            </p:cNvPr>
            <p:cNvSpPr/>
            <p:nvPr/>
          </p:nvSpPr>
          <p:spPr>
            <a:xfrm>
              <a:off x="6048825" y="2394488"/>
              <a:ext cx="63600" cy="61975"/>
            </a:xfrm>
            <a:custGeom>
              <a:avLst/>
              <a:gdLst/>
              <a:ahLst/>
              <a:cxnLst/>
              <a:rect l="l" t="t" r="r" b="b"/>
              <a:pathLst>
                <a:path w="2544" h="2479" extrusionOk="0">
                  <a:moveTo>
                    <a:pt x="1176" y="1"/>
                  </a:moveTo>
                  <a:lnTo>
                    <a:pt x="1005" y="22"/>
                  </a:lnTo>
                  <a:lnTo>
                    <a:pt x="855" y="65"/>
                  </a:lnTo>
                  <a:lnTo>
                    <a:pt x="749" y="129"/>
                  </a:lnTo>
                  <a:lnTo>
                    <a:pt x="642" y="193"/>
                  </a:lnTo>
                  <a:lnTo>
                    <a:pt x="556" y="278"/>
                  </a:lnTo>
                  <a:lnTo>
                    <a:pt x="450" y="385"/>
                  </a:lnTo>
                  <a:lnTo>
                    <a:pt x="300" y="599"/>
                  </a:lnTo>
                  <a:lnTo>
                    <a:pt x="172" y="855"/>
                  </a:lnTo>
                  <a:lnTo>
                    <a:pt x="65" y="1133"/>
                  </a:lnTo>
                  <a:lnTo>
                    <a:pt x="22" y="1410"/>
                  </a:lnTo>
                  <a:lnTo>
                    <a:pt x="1" y="1688"/>
                  </a:lnTo>
                  <a:lnTo>
                    <a:pt x="22" y="1795"/>
                  </a:lnTo>
                  <a:lnTo>
                    <a:pt x="44" y="1923"/>
                  </a:lnTo>
                  <a:lnTo>
                    <a:pt x="108" y="2073"/>
                  </a:lnTo>
                  <a:lnTo>
                    <a:pt x="151" y="2158"/>
                  </a:lnTo>
                  <a:lnTo>
                    <a:pt x="193" y="2222"/>
                  </a:lnTo>
                  <a:lnTo>
                    <a:pt x="257" y="2265"/>
                  </a:lnTo>
                  <a:lnTo>
                    <a:pt x="343" y="2308"/>
                  </a:lnTo>
                  <a:lnTo>
                    <a:pt x="514" y="2372"/>
                  </a:lnTo>
                  <a:lnTo>
                    <a:pt x="685" y="2436"/>
                  </a:lnTo>
                  <a:lnTo>
                    <a:pt x="877" y="2457"/>
                  </a:lnTo>
                  <a:lnTo>
                    <a:pt x="1069" y="2479"/>
                  </a:lnTo>
                  <a:lnTo>
                    <a:pt x="1240" y="2479"/>
                  </a:lnTo>
                  <a:lnTo>
                    <a:pt x="1432" y="2457"/>
                  </a:lnTo>
                  <a:lnTo>
                    <a:pt x="1603" y="2415"/>
                  </a:lnTo>
                  <a:lnTo>
                    <a:pt x="1774" y="2350"/>
                  </a:lnTo>
                  <a:lnTo>
                    <a:pt x="1945" y="2265"/>
                  </a:lnTo>
                  <a:lnTo>
                    <a:pt x="2095" y="2158"/>
                  </a:lnTo>
                  <a:lnTo>
                    <a:pt x="2223" y="2030"/>
                  </a:lnTo>
                  <a:lnTo>
                    <a:pt x="2330" y="1880"/>
                  </a:lnTo>
                  <a:lnTo>
                    <a:pt x="2436" y="1731"/>
                  </a:lnTo>
                  <a:lnTo>
                    <a:pt x="2500" y="1560"/>
                  </a:lnTo>
                  <a:lnTo>
                    <a:pt x="2543" y="1368"/>
                  </a:lnTo>
                  <a:lnTo>
                    <a:pt x="2543" y="1197"/>
                  </a:lnTo>
                  <a:lnTo>
                    <a:pt x="2500" y="1005"/>
                  </a:lnTo>
                  <a:lnTo>
                    <a:pt x="2436" y="812"/>
                  </a:lnTo>
                  <a:lnTo>
                    <a:pt x="2330" y="641"/>
                  </a:lnTo>
                  <a:lnTo>
                    <a:pt x="2201" y="492"/>
                  </a:lnTo>
                  <a:lnTo>
                    <a:pt x="2052" y="342"/>
                  </a:lnTo>
                  <a:lnTo>
                    <a:pt x="1924" y="236"/>
                  </a:lnTo>
                  <a:lnTo>
                    <a:pt x="1795" y="150"/>
                  </a:lnTo>
                  <a:lnTo>
                    <a:pt x="1646" y="86"/>
                  </a:lnTo>
                  <a:lnTo>
                    <a:pt x="1475" y="22"/>
                  </a:lnTo>
                  <a:lnTo>
                    <a:pt x="132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8549;p74">
              <a:extLst>
                <a:ext uri="{FF2B5EF4-FFF2-40B4-BE49-F238E27FC236}">
                  <a16:creationId xmlns:a16="http://schemas.microsoft.com/office/drawing/2014/main" id="{9FCD7B0B-10CF-68CA-65BF-161040105C1D}"/>
                </a:ext>
              </a:extLst>
            </p:cNvPr>
            <p:cNvSpPr/>
            <p:nvPr/>
          </p:nvSpPr>
          <p:spPr>
            <a:xfrm>
              <a:off x="6384225" y="2390213"/>
              <a:ext cx="63600" cy="61975"/>
            </a:xfrm>
            <a:custGeom>
              <a:avLst/>
              <a:gdLst/>
              <a:ahLst/>
              <a:cxnLst/>
              <a:rect l="l" t="t" r="r" b="b"/>
              <a:pathLst>
                <a:path w="2544" h="2479" extrusionOk="0">
                  <a:moveTo>
                    <a:pt x="1155" y="1"/>
                  </a:moveTo>
                  <a:lnTo>
                    <a:pt x="1005" y="22"/>
                  </a:lnTo>
                  <a:lnTo>
                    <a:pt x="855" y="65"/>
                  </a:lnTo>
                  <a:lnTo>
                    <a:pt x="749" y="129"/>
                  </a:lnTo>
                  <a:lnTo>
                    <a:pt x="642" y="193"/>
                  </a:lnTo>
                  <a:lnTo>
                    <a:pt x="556" y="278"/>
                  </a:lnTo>
                  <a:lnTo>
                    <a:pt x="450" y="385"/>
                  </a:lnTo>
                  <a:lnTo>
                    <a:pt x="300" y="620"/>
                  </a:lnTo>
                  <a:lnTo>
                    <a:pt x="172" y="876"/>
                  </a:lnTo>
                  <a:lnTo>
                    <a:pt x="65" y="1154"/>
                  </a:lnTo>
                  <a:lnTo>
                    <a:pt x="22" y="1411"/>
                  </a:lnTo>
                  <a:lnTo>
                    <a:pt x="1" y="1688"/>
                  </a:lnTo>
                  <a:lnTo>
                    <a:pt x="22" y="1816"/>
                  </a:lnTo>
                  <a:lnTo>
                    <a:pt x="44" y="1923"/>
                  </a:lnTo>
                  <a:lnTo>
                    <a:pt x="108" y="2094"/>
                  </a:lnTo>
                  <a:lnTo>
                    <a:pt x="150" y="2158"/>
                  </a:lnTo>
                  <a:lnTo>
                    <a:pt x="193" y="2222"/>
                  </a:lnTo>
                  <a:lnTo>
                    <a:pt x="257" y="2286"/>
                  </a:lnTo>
                  <a:lnTo>
                    <a:pt x="343" y="2329"/>
                  </a:lnTo>
                  <a:lnTo>
                    <a:pt x="514" y="2393"/>
                  </a:lnTo>
                  <a:lnTo>
                    <a:pt x="685" y="2436"/>
                  </a:lnTo>
                  <a:lnTo>
                    <a:pt x="877" y="2479"/>
                  </a:lnTo>
                  <a:lnTo>
                    <a:pt x="1240" y="2479"/>
                  </a:lnTo>
                  <a:lnTo>
                    <a:pt x="1432" y="2457"/>
                  </a:lnTo>
                  <a:lnTo>
                    <a:pt x="1603" y="2415"/>
                  </a:lnTo>
                  <a:lnTo>
                    <a:pt x="1774" y="2351"/>
                  </a:lnTo>
                  <a:lnTo>
                    <a:pt x="1945" y="2265"/>
                  </a:lnTo>
                  <a:lnTo>
                    <a:pt x="2095" y="2158"/>
                  </a:lnTo>
                  <a:lnTo>
                    <a:pt x="2223" y="2030"/>
                  </a:lnTo>
                  <a:lnTo>
                    <a:pt x="2330" y="1881"/>
                  </a:lnTo>
                  <a:lnTo>
                    <a:pt x="2436" y="1731"/>
                  </a:lnTo>
                  <a:lnTo>
                    <a:pt x="2500" y="1560"/>
                  </a:lnTo>
                  <a:lnTo>
                    <a:pt x="2522" y="1389"/>
                  </a:lnTo>
                  <a:lnTo>
                    <a:pt x="2543" y="1197"/>
                  </a:lnTo>
                  <a:lnTo>
                    <a:pt x="2500" y="1026"/>
                  </a:lnTo>
                  <a:lnTo>
                    <a:pt x="2436" y="834"/>
                  </a:lnTo>
                  <a:lnTo>
                    <a:pt x="2330" y="663"/>
                  </a:lnTo>
                  <a:lnTo>
                    <a:pt x="2201" y="492"/>
                  </a:lnTo>
                  <a:lnTo>
                    <a:pt x="2052" y="342"/>
                  </a:lnTo>
                  <a:lnTo>
                    <a:pt x="1924" y="257"/>
                  </a:lnTo>
                  <a:lnTo>
                    <a:pt x="1795" y="172"/>
                  </a:lnTo>
                  <a:lnTo>
                    <a:pt x="1646" y="86"/>
                  </a:lnTo>
                  <a:lnTo>
                    <a:pt x="1475" y="43"/>
                  </a:lnTo>
                  <a:lnTo>
                    <a:pt x="132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8550;p74">
              <a:extLst>
                <a:ext uri="{FF2B5EF4-FFF2-40B4-BE49-F238E27FC236}">
                  <a16:creationId xmlns:a16="http://schemas.microsoft.com/office/drawing/2014/main" id="{2E69BC37-8912-E951-E703-0A83E1E955A4}"/>
                </a:ext>
              </a:extLst>
            </p:cNvPr>
            <p:cNvSpPr/>
            <p:nvPr/>
          </p:nvSpPr>
          <p:spPr>
            <a:xfrm>
              <a:off x="6080875" y="2439363"/>
              <a:ext cx="296450" cy="149550"/>
            </a:xfrm>
            <a:custGeom>
              <a:avLst/>
              <a:gdLst/>
              <a:ahLst/>
              <a:cxnLst/>
              <a:rect l="l" t="t" r="r" b="b"/>
              <a:pathLst>
                <a:path w="11858" h="5982" extrusionOk="0">
                  <a:moveTo>
                    <a:pt x="4914" y="0"/>
                  </a:moveTo>
                  <a:lnTo>
                    <a:pt x="4615" y="21"/>
                  </a:lnTo>
                  <a:lnTo>
                    <a:pt x="4295" y="43"/>
                  </a:lnTo>
                  <a:lnTo>
                    <a:pt x="3996" y="85"/>
                  </a:lnTo>
                  <a:lnTo>
                    <a:pt x="3718" y="128"/>
                  </a:lnTo>
                  <a:lnTo>
                    <a:pt x="3440" y="192"/>
                  </a:lnTo>
                  <a:lnTo>
                    <a:pt x="2906" y="363"/>
                  </a:lnTo>
                  <a:lnTo>
                    <a:pt x="2415" y="555"/>
                  </a:lnTo>
                  <a:lnTo>
                    <a:pt x="1988" y="769"/>
                  </a:lnTo>
                  <a:lnTo>
                    <a:pt x="1582" y="983"/>
                  </a:lnTo>
                  <a:lnTo>
                    <a:pt x="1218" y="1218"/>
                  </a:lnTo>
                  <a:lnTo>
                    <a:pt x="898" y="1453"/>
                  </a:lnTo>
                  <a:lnTo>
                    <a:pt x="620" y="1666"/>
                  </a:lnTo>
                  <a:lnTo>
                    <a:pt x="407" y="1859"/>
                  </a:lnTo>
                  <a:lnTo>
                    <a:pt x="108" y="2158"/>
                  </a:lnTo>
                  <a:lnTo>
                    <a:pt x="1" y="2286"/>
                  </a:lnTo>
                  <a:lnTo>
                    <a:pt x="5192" y="5982"/>
                  </a:lnTo>
                  <a:lnTo>
                    <a:pt x="11857" y="2521"/>
                  </a:lnTo>
                  <a:lnTo>
                    <a:pt x="11772" y="2457"/>
                  </a:lnTo>
                  <a:lnTo>
                    <a:pt x="11537" y="2222"/>
                  </a:lnTo>
                  <a:lnTo>
                    <a:pt x="11366" y="2072"/>
                  </a:lnTo>
                  <a:lnTo>
                    <a:pt x="11131" y="1901"/>
                  </a:lnTo>
                  <a:lnTo>
                    <a:pt x="10875" y="1709"/>
                  </a:lnTo>
                  <a:lnTo>
                    <a:pt x="10533" y="1517"/>
                  </a:lnTo>
                  <a:lnTo>
                    <a:pt x="10170" y="1303"/>
                  </a:lnTo>
                  <a:lnTo>
                    <a:pt x="9742" y="1111"/>
                  </a:lnTo>
                  <a:lnTo>
                    <a:pt x="9251" y="897"/>
                  </a:lnTo>
                  <a:lnTo>
                    <a:pt x="8717" y="705"/>
                  </a:lnTo>
                  <a:lnTo>
                    <a:pt x="8119" y="513"/>
                  </a:lnTo>
                  <a:lnTo>
                    <a:pt x="7456" y="342"/>
                  </a:lnTo>
                  <a:lnTo>
                    <a:pt x="6709" y="192"/>
                  </a:lnTo>
                  <a:lnTo>
                    <a:pt x="5918" y="64"/>
                  </a:lnTo>
                  <a:lnTo>
                    <a:pt x="5576" y="21"/>
                  </a:lnTo>
                  <a:lnTo>
                    <a:pt x="52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8551;p74">
              <a:extLst>
                <a:ext uri="{FF2B5EF4-FFF2-40B4-BE49-F238E27FC236}">
                  <a16:creationId xmlns:a16="http://schemas.microsoft.com/office/drawing/2014/main" id="{3D138A4C-5146-1FDE-66C8-95882CCDE247}"/>
                </a:ext>
              </a:extLst>
            </p:cNvPr>
            <p:cNvSpPr/>
            <p:nvPr/>
          </p:nvSpPr>
          <p:spPr>
            <a:xfrm>
              <a:off x="6691875" y="2663138"/>
              <a:ext cx="221125" cy="509525"/>
            </a:xfrm>
            <a:custGeom>
              <a:avLst/>
              <a:gdLst/>
              <a:ahLst/>
              <a:cxnLst/>
              <a:rect l="l" t="t" r="r" b="b"/>
              <a:pathLst>
                <a:path w="8845" h="20381" extrusionOk="0">
                  <a:moveTo>
                    <a:pt x="0" y="0"/>
                  </a:moveTo>
                  <a:lnTo>
                    <a:pt x="1730" y="18266"/>
                  </a:lnTo>
                  <a:lnTo>
                    <a:pt x="1965" y="18436"/>
                  </a:lnTo>
                  <a:lnTo>
                    <a:pt x="2564" y="18864"/>
                  </a:lnTo>
                  <a:lnTo>
                    <a:pt x="2991" y="19141"/>
                  </a:lnTo>
                  <a:lnTo>
                    <a:pt x="3461" y="19419"/>
                  </a:lnTo>
                  <a:lnTo>
                    <a:pt x="3995" y="19697"/>
                  </a:lnTo>
                  <a:lnTo>
                    <a:pt x="4550" y="19932"/>
                  </a:lnTo>
                  <a:lnTo>
                    <a:pt x="4828" y="20039"/>
                  </a:lnTo>
                  <a:lnTo>
                    <a:pt x="5106" y="20145"/>
                  </a:lnTo>
                  <a:lnTo>
                    <a:pt x="5405" y="20231"/>
                  </a:lnTo>
                  <a:lnTo>
                    <a:pt x="5704" y="20295"/>
                  </a:lnTo>
                  <a:lnTo>
                    <a:pt x="5982" y="20338"/>
                  </a:lnTo>
                  <a:lnTo>
                    <a:pt x="6281" y="20359"/>
                  </a:lnTo>
                  <a:lnTo>
                    <a:pt x="6558" y="20380"/>
                  </a:lnTo>
                  <a:lnTo>
                    <a:pt x="6836" y="20359"/>
                  </a:lnTo>
                  <a:lnTo>
                    <a:pt x="7114" y="20295"/>
                  </a:lnTo>
                  <a:lnTo>
                    <a:pt x="7370" y="20231"/>
                  </a:lnTo>
                  <a:lnTo>
                    <a:pt x="7605" y="20124"/>
                  </a:lnTo>
                  <a:lnTo>
                    <a:pt x="7862" y="19975"/>
                  </a:lnTo>
                  <a:lnTo>
                    <a:pt x="8075" y="19782"/>
                  </a:lnTo>
                  <a:lnTo>
                    <a:pt x="8289" y="19569"/>
                  </a:lnTo>
                  <a:lnTo>
                    <a:pt x="8481" y="19312"/>
                  </a:lnTo>
                  <a:lnTo>
                    <a:pt x="8652" y="19013"/>
                  </a:lnTo>
                  <a:lnTo>
                    <a:pt x="8716" y="18842"/>
                  </a:lnTo>
                  <a:lnTo>
                    <a:pt x="8780" y="18650"/>
                  </a:lnTo>
                  <a:lnTo>
                    <a:pt x="8802" y="18436"/>
                  </a:lnTo>
                  <a:lnTo>
                    <a:pt x="8823" y="18223"/>
                  </a:lnTo>
                  <a:lnTo>
                    <a:pt x="8844" y="17988"/>
                  </a:lnTo>
                  <a:lnTo>
                    <a:pt x="8823" y="17731"/>
                  </a:lnTo>
                  <a:lnTo>
                    <a:pt x="8780" y="17197"/>
                  </a:lnTo>
                  <a:lnTo>
                    <a:pt x="8652" y="16599"/>
                  </a:lnTo>
                  <a:lnTo>
                    <a:pt x="8481" y="15980"/>
                  </a:lnTo>
                  <a:lnTo>
                    <a:pt x="8268" y="15296"/>
                  </a:lnTo>
                  <a:lnTo>
                    <a:pt x="8033" y="14591"/>
                  </a:lnTo>
                  <a:lnTo>
                    <a:pt x="7733" y="13843"/>
                  </a:lnTo>
                  <a:lnTo>
                    <a:pt x="7413" y="13074"/>
                  </a:lnTo>
                  <a:lnTo>
                    <a:pt x="7050" y="12284"/>
                  </a:lnTo>
                  <a:lnTo>
                    <a:pt x="6665" y="11472"/>
                  </a:lnTo>
                  <a:lnTo>
                    <a:pt x="6259" y="10660"/>
                  </a:lnTo>
                  <a:lnTo>
                    <a:pt x="5853" y="9848"/>
                  </a:lnTo>
                  <a:lnTo>
                    <a:pt x="4978" y="8204"/>
                  </a:lnTo>
                  <a:lnTo>
                    <a:pt x="4080" y="6623"/>
                  </a:lnTo>
                  <a:lnTo>
                    <a:pt x="3204" y="5106"/>
                  </a:lnTo>
                  <a:lnTo>
                    <a:pt x="2350" y="3717"/>
                  </a:lnTo>
                  <a:lnTo>
                    <a:pt x="1602" y="2478"/>
                  </a:lnTo>
                  <a:lnTo>
                    <a:pt x="449" y="6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3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8552;p74">
              <a:extLst>
                <a:ext uri="{FF2B5EF4-FFF2-40B4-BE49-F238E27FC236}">
                  <a16:creationId xmlns:a16="http://schemas.microsoft.com/office/drawing/2014/main" id="{C0234604-EB8A-0680-A68F-4D198585EAF8}"/>
                </a:ext>
              </a:extLst>
            </p:cNvPr>
            <p:cNvSpPr/>
            <p:nvPr/>
          </p:nvSpPr>
          <p:spPr>
            <a:xfrm>
              <a:off x="6691875" y="2663138"/>
              <a:ext cx="221125" cy="509525"/>
            </a:xfrm>
            <a:custGeom>
              <a:avLst/>
              <a:gdLst/>
              <a:ahLst/>
              <a:cxnLst/>
              <a:rect l="l" t="t" r="r" b="b"/>
              <a:pathLst>
                <a:path w="8845" h="20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49" y="684"/>
                  </a:lnTo>
                  <a:lnTo>
                    <a:pt x="1602" y="2478"/>
                  </a:lnTo>
                  <a:lnTo>
                    <a:pt x="2350" y="3717"/>
                  </a:lnTo>
                  <a:lnTo>
                    <a:pt x="3204" y="5106"/>
                  </a:lnTo>
                  <a:lnTo>
                    <a:pt x="4080" y="6623"/>
                  </a:lnTo>
                  <a:lnTo>
                    <a:pt x="4978" y="8204"/>
                  </a:lnTo>
                  <a:lnTo>
                    <a:pt x="5853" y="9848"/>
                  </a:lnTo>
                  <a:lnTo>
                    <a:pt x="6259" y="10660"/>
                  </a:lnTo>
                  <a:lnTo>
                    <a:pt x="6665" y="11472"/>
                  </a:lnTo>
                  <a:lnTo>
                    <a:pt x="7050" y="12284"/>
                  </a:lnTo>
                  <a:lnTo>
                    <a:pt x="7413" y="13074"/>
                  </a:lnTo>
                  <a:lnTo>
                    <a:pt x="7733" y="13843"/>
                  </a:lnTo>
                  <a:lnTo>
                    <a:pt x="8033" y="14591"/>
                  </a:lnTo>
                  <a:lnTo>
                    <a:pt x="8268" y="15296"/>
                  </a:lnTo>
                  <a:lnTo>
                    <a:pt x="8481" y="15980"/>
                  </a:lnTo>
                  <a:lnTo>
                    <a:pt x="8652" y="16599"/>
                  </a:lnTo>
                  <a:lnTo>
                    <a:pt x="8780" y="17197"/>
                  </a:lnTo>
                  <a:lnTo>
                    <a:pt x="8823" y="17731"/>
                  </a:lnTo>
                  <a:lnTo>
                    <a:pt x="8844" y="17988"/>
                  </a:lnTo>
                  <a:lnTo>
                    <a:pt x="8823" y="18223"/>
                  </a:lnTo>
                  <a:lnTo>
                    <a:pt x="8802" y="18436"/>
                  </a:lnTo>
                  <a:lnTo>
                    <a:pt x="8780" y="18650"/>
                  </a:lnTo>
                  <a:lnTo>
                    <a:pt x="8716" y="18842"/>
                  </a:lnTo>
                  <a:lnTo>
                    <a:pt x="8652" y="19013"/>
                  </a:lnTo>
                  <a:lnTo>
                    <a:pt x="8652" y="19013"/>
                  </a:lnTo>
                  <a:lnTo>
                    <a:pt x="8481" y="19312"/>
                  </a:lnTo>
                  <a:lnTo>
                    <a:pt x="8289" y="19569"/>
                  </a:lnTo>
                  <a:lnTo>
                    <a:pt x="8075" y="19782"/>
                  </a:lnTo>
                  <a:lnTo>
                    <a:pt x="7862" y="19975"/>
                  </a:lnTo>
                  <a:lnTo>
                    <a:pt x="7605" y="20124"/>
                  </a:lnTo>
                  <a:lnTo>
                    <a:pt x="7370" y="20231"/>
                  </a:lnTo>
                  <a:lnTo>
                    <a:pt x="7114" y="20295"/>
                  </a:lnTo>
                  <a:lnTo>
                    <a:pt x="6836" y="20359"/>
                  </a:lnTo>
                  <a:lnTo>
                    <a:pt x="6558" y="20380"/>
                  </a:lnTo>
                  <a:lnTo>
                    <a:pt x="6281" y="20359"/>
                  </a:lnTo>
                  <a:lnTo>
                    <a:pt x="5982" y="20338"/>
                  </a:lnTo>
                  <a:lnTo>
                    <a:pt x="5704" y="20295"/>
                  </a:lnTo>
                  <a:lnTo>
                    <a:pt x="5405" y="20231"/>
                  </a:lnTo>
                  <a:lnTo>
                    <a:pt x="5106" y="20145"/>
                  </a:lnTo>
                  <a:lnTo>
                    <a:pt x="4828" y="20039"/>
                  </a:lnTo>
                  <a:lnTo>
                    <a:pt x="4550" y="19932"/>
                  </a:lnTo>
                  <a:lnTo>
                    <a:pt x="3995" y="19697"/>
                  </a:lnTo>
                  <a:lnTo>
                    <a:pt x="3461" y="19419"/>
                  </a:lnTo>
                  <a:lnTo>
                    <a:pt x="2991" y="19141"/>
                  </a:lnTo>
                  <a:lnTo>
                    <a:pt x="2564" y="18864"/>
                  </a:lnTo>
                  <a:lnTo>
                    <a:pt x="1965" y="18436"/>
                  </a:lnTo>
                  <a:lnTo>
                    <a:pt x="1730" y="1826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8553;p74">
              <a:extLst>
                <a:ext uri="{FF2B5EF4-FFF2-40B4-BE49-F238E27FC236}">
                  <a16:creationId xmlns:a16="http://schemas.microsoft.com/office/drawing/2014/main" id="{D55E15BF-C6CA-F78A-DAC8-FC725B59B0B4}"/>
                </a:ext>
              </a:extLst>
            </p:cNvPr>
            <p:cNvSpPr/>
            <p:nvPr/>
          </p:nvSpPr>
          <p:spPr>
            <a:xfrm>
              <a:off x="5928675" y="2445763"/>
              <a:ext cx="115375" cy="120725"/>
            </a:xfrm>
            <a:custGeom>
              <a:avLst/>
              <a:gdLst/>
              <a:ahLst/>
              <a:cxnLst/>
              <a:rect l="l" t="t" r="r" b="b"/>
              <a:pathLst>
                <a:path w="4615" h="4829" extrusionOk="0">
                  <a:moveTo>
                    <a:pt x="2500" y="0"/>
                  </a:moveTo>
                  <a:lnTo>
                    <a:pt x="2179" y="22"/>
                  </a:lnTo>
                  <a:lnTo>
                    <a:pt x="1859" y="86"/>
                  </a:lnTo>
                  <a:lnTo>
                    <a:pt x="1560" y="193"/>
                  </a:lnTo>
                  <a:lnTo>
                    <a:pt x="1282" y="342"/>
                  </a:lnTo>
                  <a:lnTo>
                    <a:pt x="1026" y="513"/>
                  </a:lnTo>
                  <a:lnTo>
                    <a:pt x="791" y="727"/>
                  </a:lnTo>
                  <a:lnTo>
                    <a:pt x="577" y="962"/>
                  </a:lnTo>
                  <a:lnTo>
                    <a:pt x="385" y="1197"/>
                  </a:lnTo>
                  <a:lnTo>
                    <a:pt x="235" y="1474"/>
                  </a:lnTo>
                  <a:lnTo>
                    <a:pt x="128" y="1752"/>
                  </a:lnTo>
                  <a:lnTo>
                    <a:pt x="43" y="2030"/>
                  </a:lnTo>
                  <a:lnTo>
                    <a:pt x="0" y="2329"/>
                  </a:lnTo>
                  <a:lnTo>
                    <a:pt x="0" y="2607"/>
                  </a:lnTo>
                  <a:lnTo>
                    <a:pt x="43" y="2906"/>
                  </a:lnTo>
                  <a:lnTo>
                    <a:pt x="150" y="3183"/>
                  </a:lnTo>
                  <a:lnTo>
                    <a:pt x="214" y="3333"/>
                  </a:lnTo>
                  <a:lnTo>
                    <a:pt x="299" y="3461"/>
                  </a:lnTo>
                  <a:lnTo>
                    <a:pt x="385" y="3589"/>
                  </a:lnTo>
                  <a:lnTo>
                    <a:pt x="492" y="3739"/>
                  </a:lnTo>
                  <a:lnTo>
                    <a:pt x="705" y="3931"/>
                  </a:lnTo>
                  <a:lnTo>
                    <a:pt x="919" y="4145"/>
                  </a:lnTo>
                  <a:lnTo>
                    <a:pt x="1154" y="4337"/>
                  </a:lnTo>
                  <a:lnTo>
                    <a:pt x="1389" y="4508"/>
                  </a:lnTo>
                  <a:lnTo>
                    <a:pt x="1538" y="4615"/>
                  </a:lnTo>
                  <a:lnTo>
                    <a:pt x="1688" y="4700"/>
                  </a:lnTo>
                  <a:lnTo>
                    <a:pt x="1838" y="4764"/>
                  </a:lnTo>
                  <a:lnTo>
                    <a:pt x="2008" y="4807"/>
                  </a:lnTo>
                  <a:lnTo>
                    <a:pt x="2137" y="4828"/>
                  </a:lnTo>
                  <a:lnTo>
                    <a:pt x="2286" y="4828"/>
                  </a:lnTo>
                  <a:lnTo>
                    <a:pt x="2414" y="4807"/>
                  </a:lnTo>
                  <a:lnTo>
                    <a:pt x="2564" y="4764"/>
                  </a:lnTo>
                  <a:lnTo>
                    <a:pt x="2820" y="4658"/>
                  </a:lnTo>
                  <a:lnTo>
                    <a:pt x="3077" y="4529"/>
                  </a:lnTo>
                  <a:lnTo>
                    <a:pt x="3290" y="4401"/>
                  </a:lnTo>
                  <a:lnTo>
                    <a:pt x="3482" y="4252"/>
                  </a:lnTo>
                  <a:lnTo>
                    <a:pt x="3653" y="4102"/>
                  </a:lnTo>
                  <a:lnTo>
                    <a:pt x="3824" y="3953"/>
                  </a:lnTo>
                  <a:lnTo>
                    <a:pt x="3995" y="3782"/>
                  </a:lnTo>
                  <a:lnTo>
                    <a:pt x="4145" y="3589"/>
                  </a:lnTo>
                  <a:lnTo>
                    <a:pt x="4273" y="3397"/>
                  </a:lnTo>
                  <a:lnTo>
                    <a:pt x="4380" y="3183"/>
                  </a:lnTo>
                  <a:lnTo>
                    <a:pt x="4508" y="2906"/>
                  </a:lnTo>
                  <a:lnTo>
                    <a:pt x="4572" y="2628"/>
                  </a:lnTo>
                  <a:lnTo>
                    <a:pt x="4615" y="2329"/>
                  </a:lnTo>
                  <a:lnTo>
                    <a:pt x="4593" y="2030"/>
                  </a:lnTo>
                  <a:lnTo>
                    <a:pt x="4551" y="1752"/>
                  </a:lnTo>
                  <a:lnTo>
                    <a:pt x="4465" y="1474"/>
                  </a:lnTo>
                  <a:lnTo>
                    <a:pt x="4358" y="1197"/>
                  </a:lnTo>
                  <a:lnTo>
                    <a:pt x="4209" y="962"/>
                  </a:lnTo>
                  <a:lnTo>
                    <a:pt x="4038" y="727"/>
                  </a:lnTo>
                  <a:lnTo>
                    <a:pt x="3824" y="513"/>
                  </a:lnTo>
                  <a:lnTo>
                    <a:pt x="3611" y="342"/>
                  </a:lnTo>
                  <a:lnTo>
                    <a:pt x="3354" y="193"/>
                  </a:lnTo>
                  <a:lnTo>
                    <a:pt x="3077" y="86"/>
                  </a:lnTo>
                  <a:lnTo>
                    <a:pt x="2799" y="22"/>
                  </a:lnTo>
                  <a:lnTo>
                    <a:pt x="2500" y="0"/>
                  </a:lnTo>
                  <a:close/>
                </a:path>
              </a:pathLst>
            </a:custGeom>
            <a:solidFill>
              <a:srgbClr val="FF6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8554;p74">
              <a:extLst>
                <a:ext uri="{FF2B5EF4-FFF2-40B4-BE49-F238E27FC236}">
                  <a16:creationId xmlns:a16="http://schemas.microsoft.com/office/drawing/2014/main" id="{DEC9EA43-EB68-B80D-47DC-F957AE043ACE}"/>
                </a:ext>
              </a:extLst>
            </p:cNvPr>
            <p:cNvSpPr/>
            <p:nvPr/>
          </p:nvSpPr>
          <p:spPr>
            <a:xfrm>
              <a:off x="6459550" y="2451638"/>
              <a:ext cx="115375" cy="121250"/>
            </a:xfrm>
            <a:custGeom>
              <a:avLst/>
              <a:gdLst/>
              <a:ahLst/>
              <a:cxnLst/>
              <a:rect l="l" t="t" r="r" b="b"/>
              <a:pathLst>
                <a:path w="4615" h="4850" extrusionOk="0">
                  <a:moveTo>
                    <a:pt x="2500" y="0"/>
                  </a:moveTo>
                  <a:lnTo>
                    <a:pt x="2179" y="43"/>
                  </a:lnTo>
                  <a:lnTo>
                    <a:pt x="1859" y="107"/>
                  </a:lnTo>
                  <a:lnTo>
                    <a:pt x="1560" y="214"/>
                  </a:lnTo>
                  <a:lnTo>
                    <a:pt x="1282" y="364"/>
                  </a:lnTo>
                  <a:lnTo>
                    <a:pt x="1026" y="534"/>
                  </a:lnTo>
                  <a:lnTo>
                    <a:pt x="791" y="748"/>
                  </a:lnTo>
                  <a:lnTo>
                    <a:pt x="577" y="962"/>
                  </a:lnTo>
                  <a:lnTo>
                    <a:pt x="385" y="1218"/>
                  </a:lnTo>
                  <a:lnTo>
                    <a:pt x="235" y="1474"/>
                  </a:lnTo>
                  <a:lnTo>
                    <a:pt x="128" y="1752"/>
                  </a:lnTo>
                  <a:lnTo>
                    <a:pt x="43" y="2051"/>
                  </a:lnTo>
                  <a:lnTo>
                    <a:pt x="0" y="2329"/>
                  </a:lnTo>
                  <a:lnTo>
                    <a:pt x="0" y="2628"/>
                  </a:lnTo>
                  <a:lnTo>
                    <a:pt x="43" y="2927"/>
                  </a:lnTo>
                  <a:lnTo>
                    <a:pt x="150" y="3205"/>
                  </a:lnTo>
                  <a:lnTo>
                    <a:pt x="214" y="3333"/>
                  </a:lnTo>
                  <a:lnTo>
                    <a:pt x="299" y="3483"/>
                  </a:lnTo>
                  <a:lnTo>
                    <a:pt x="385" y="3611"/>
                  </a:lnTo>
                  <a:lnTo>
                    <a:pt x="491" y="3739"/>
                  </a:lnTo>
                  <a:lnTo>
                    <a:pt x="705" y="3953"/>
                  </a:lnTo>
                  <a:lnTo>
                    <a:pt x="919" y="4145"/>
                  </a:lnTo>
                  <a:lnTo>
                    <a:pt x="1154" y="4337"/>
                  </a:lnTo>
                  <a:lnTo>
                    <a:pt x="1389" y="4529"/>
                  </a:lnTo>
                  <a:lnTo>
                    <a:pt x="1517" y="4615"/>
                  </a:lnTo>
                  <a:lnTo>
                    <a:pt x="1688" y="4722"/>
                  </a:lnTo>
                  <a:lnTo>
                    <a:pt x="1837" y="4786"/>
                  </a:lnTo>
                  <a:lnTo>
                    <a:pt x="2008" y="4828"/>
                  </a:lnTo>
                  <a:lnTo>
                    <a:pt x="2136" y="4850"/>
                  </a:lnTo>
                  <a:lnTo>
                    <a:pt x="2286" y="4850"/>
                  </a:lnTo>
                  <a:lnTo>
                    <a:pt x="2414" y="4828"/>
                  </a:lnTo>
                  <a:lnTo>
                    <a:pt x="2564" y="4786"/>
                  </a:lnTo>
                  <a:lnTo>
                    <a:pt x="2820" y="4679"/>
                  </a:lnTo>
                  <a:lnTo>
                    <a:pt x="3076" y="4529"/>
                  </a:lnTo>
                  <a:lnTo>
                    <a:pt x="3269" y="4401"/>
                  </a:lnTo>
                  <a:lnTo>
                    <a:pt x="3461" y="4273"/>
                  </a:lnTo>
                  <a:lnTo>
                    <a:pt x="3653" y="4123"/>
                  </a:lnTo>
                  <a:lnTo>
                    <a:pt x="3824" y="3953"/>
                  </a:lnTo>
                  <a:lnTo>
                    <a:pt x="3995" y="3782"/>
                  </a:lnTo>
                  <a:lnTo>
                    <a:pt x="4145" y="3611"/>
                  </a:lnTo>
                  <a:lnTo>
                    <a:pt x="4273" y="3418"/>
                  </a:lnTo>
                  <a:lnTo>
                    <a:pt x="4380" y="3205"/>
                  </a:lnTo>
                  <a:lnTo>
                    <a:pt x="4508" y="2927"/>
                  </a:lnTo>
                  <a:lnTo>
                    <a:pt x="4572" y="2628"/>
                  </a:lnTo>
                  <a:lnTo>
                    <a:pt x="4615" y="2350"/>
                  </a:lnTo>
                  <a:lnTo>
                    <a:pt x="4593" y="2051"/>
                  </a:lnTo>
                  <a:lnTo>
                    <a:pt x="4550" y="1752"/>
                  </a:lnTo>
                  <a:lnTo>
                    <a:pt x="4465" y="1474"/>
                  </a:lnTo>
                  <a:lnTo>
                    <a:pt x="4358" y="1218"/>
                  </a:lnTo>
                  <a:lnTo>
                    <a:pt x="4209" y="962"/>
                  </a:lnTo>
                  <a:lnTo>
                    <a:pt x="4038" y="748"/>
                  </a:lnTo>
                  <a:lnTo>
                    <a:pt x="3824" y="534"/>
                  </a:lnTo>
                  <a:lnTo>
                    <a:pt x="3610" y="364"/>
                  </a:lnTo>
                  <a:lnTo>
                    <a:pt x="3354" y="214"/>
                  </a:lnTo>
                  <a:lnTo>
                    <a:pt x="3076" y="107"/>
                  </a:lnTo>
                  <a:lnTo>
                    <a:pt x="2799" y="43"/>
                  </a:lnTo>
                  <a:lnTo>
                    <a:pt x="2500" y="0"/>
                  </a:lnTo>
                  <a:close/>
                </a:path>
              </a:pathLst>
            </a:custGeom>
            <a:solidFill>
              <a:srgbClr val="FF6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8555;p74">
              <a:extLst>
                <a:ext uri="{FF2B5EF4-FFF2-40B4-BE49-F238E27FC236}">
                  <a16:creationId xmlns:a16="http://schemas.microsoft.com/office/drawing/2014/main" id="{54471747-0EDB-11ED-D92C-E93634330B37}"/>
                </a:ext>
              </a:extLst>
            </p:cNvPr>
            <p:cNvSpPr/>
            <p:nvPr/>
          </p:nvSpPr>
          <p:spPr>
            <a:xfrm>
              <a:off x="6773050" y="2244413"/>
              <a:ext cx="210450" cy="619550"/>
            </a:xfrm>
            <a:custGeom>
              <a:avLst/>
              <a:gdLst/>
              <a:ahLst/>
              <a:cxnLst/>
              <a:rect l="l" t="t" r="r" b="b"/>
              <a:pathLst>
                <a:path w="8418" h="24782" extrusionOk="0">
                  <a:moveTo>
                    <a:pt x="3055" y="1"/>
                  </a:moveTo>
                  <a:lnTo>
                    <a:pt x="2606" y="86"/>
                  </a:lnTo>
                  <a:lnTo>
                    <a:pt x="2115" y="193"/>
                  </a:lnTo>
                  <a:lnTo>
                    <a:pt x="1624" y="385"/>
                  </a:lnTo>
                  <a:lnTo>
                    <a:pt x="1111" y="620"/>
                  </a:lnTo>
                  <a:lnTo>
                    <a:pt x="556" y="919"/>
                  </a:lnTo>
                  <a:lnTo>
                    <a:pt x="0" y="1282"/>
                  </a:lnTo>
                  <a:lnTo>
                    <a:pt x="3098" y="24782"/>
                  </a:lnTo>
                  <a:lnTo>
                    <a:pt x="3333" y="24611"/>
                  </a:lnTo>
                  <a:lnTo>
                    <a:pt x="3611" y="24376"/>
                  </a:lnTo>
                  <a:lnTo>
                    <a:pt x="3952" y="24055"/>
                  </a:lnTo>
                  <a:lnTo>
                    <a:pt x="4380" y="23649"/>
                  </a:lnTo>
                  <a:lnTo>
                    <a:pt x="4828" y="23137"/>
                  </a:lnTo>
                  <a:lnTo>
                    <a:pt x="5320" y="22539"/>
                  </a:lnTo>
                  <a:lnTo>
                    <a:pt x="5576" y="22197"/>
                  </a:lnTo>
                  <a:lnTo>
                    <a:pt x="5832" y="21812"/>
                  </a:lnTo>
                  <a:lnTo>
                    <a:pt x="6089" y="21428"/>
                  </a:lnTo>
                  <a:lnTo>
                    <a:pt x="6345" y="21022"/>
                  </a:lnTo>
                  <a:lnTo>
                    <a:pt x="6580" y="20573"/>
                  </a:lnTo>
                  <a:lnTo>
                    <a:pt x="6836" y="20103"/>
                  </a:lnTo>
                  <a:lnTo>
                    <a:pt x="7050" y="19612"/>
                  </a:lnTo>
                  <a:lnTo>
                    <a:pt x="7285" y="19078"/>
                  </a:lnTo>
                  <a:lnTo>
                    <a:pt x="7477" y="18544"/>
                  </a:lnTo>
                  <a:lnTo>
                    <a:pt x="7670" y="17967"/>
                  </a:lnTo>
                  <a:lnTo>
                    <a:pt x="7840" y="17369"/>
                  </a:lnTo>
                  <a:lnTo>
                    <a:pt x="8011" y="16728"/>
                  </a:lnTo>
                  <a:lnTo>
                    <a:pt x="8140" y="16066"/>
                  </a:lnTo>
                  <a:lnTo>
                    <a:pt x="8246" y="15382"/>
                  </a:lnTo>
                  <a:lnTo>
                    <a:pt x="8332" y="14677"/>
                  </a:lnTo>
                  <a:lnTo>
                    <a:pt x="8396" y="13929"/>
                  </a:lnTo>
                  <a:lnTo>
                    <a:pt x="8417" y="13160"/>
                  </a:lnTo>
                  <a:lnTo>
                    <a:pt x="8417" y="12370"/>
                  </a:lnTo>
                  <a:lnTo>
                    <a:pt x="8353" y="10767"/>
                  </a:lnTo>
                  <a:lnTo>
                    <a:pt x="8310" y="9998"/>
                  </a:lnTo>
                  <a:lnTo>
                    <a:pt x="8246" y="9251"/>
                  </a:lnTo>
                  <a:lnTo>
                    <a:pt x="8161" y="8503"/>
                  </a:lnTo>
                  <a:lnTo>
                    <a:pt x="8097" y="7777"/>
                  </a:lnTo>
                  <a:lnTo>
                    <a:pt x="7990" y="7072"/>
                  </a:lnTo>
                  <a:lnTo>
                    <a:pt x="7883" y="6409"/>
                  </a:lnTo>
                  <a:lnTo>
                    <a:pt x="7755" y="5747"/>
                  </a:lnTo>
                  <a:lnTo>
                    <a:pt x="7605" y="5128"/>
                  </a:lnTo>
                  <a:lnTo>
                    <a:pt x="7456" y="4529"/>
                  </a:lnTo>
                  <a:lnTo>
                    <a:pt x="7285" y="3953"/>
                  </a:lnTo>
                  <a:lnTo>
                    <a:pt x="7093" y="3419"/>
                  </a:lnTo>
                  <a:lnTo>
                    <a:pt x="6900" y="2906"/>
                  </a:lnTo>
                  <a:lnTo>
                    <a:pt x="6687" y="2436"/>
                  </a:lnTo>
                  <a:lnTo>
                    <a:pt x="6452" y="2009"/>
                  </a:lnTo>
                  <a:lnTo>
                    <a:pt x="6195" y="1603"/>
                  </a:lnTo>
                  <a:lnTo>
                    <a:pt x="5918" y="1261"/>
                  </a:lnTo>
                  <a:lnTo>
                    <a:pt x="5640" y="940"/>
                  </a:lnTo>
                  <a:lnTo>
                    <a:pt x="5320" y="663"/>
                  </a:lnTo>
                  <a:lnTo>
                    <a:pt x="4999" y="428"/>
                  </a:lnTo>
                  <a:lnTo>
                    <a:pt x="4657" y="257"/>
                  </a:lnTo>
                  <a:lnTo>
                    <a:pt x="4465" y="171"/>
                  </a:lnTo>
                  <a:lnTo>
                    <a:pt x="4273" y="107"/>
                  </a:lnTo>
                  <a:lnTo>
                    <a:pt x="4081" y="65"/>
                  </a:lnTo>
                  <a:lnTo>
                    <a:pt x="3888" y="22"/>
                  </a:lnTo>
                  <a:lnTo>
                    <a:pt x="369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8556;p74">
              <a:extLst>
                <a:ext uri="{FF2B5EF4-FFF2-40B4-BE49-F238E27FC236}">
                  <a16:creationId xmlns:a16="http://schemas.microsoft.com/office/drawing/2014/main" id="{04476C3D-4750-C0CA-3B65-3929AB785D61}"/>
                </a:ext>
              </a:extLst>
            </p:cNvPr>
            <p:cNvSpPr/>
            <p:nvPr/>
          </p:nvSpPr>
          <p:spPr>
            <a:xfrm>
              <a:off x="5760975" y="2526938"/>
              <a:ext cx="162925" cy="659600"/>
            </a:xfrm>
            <a:custGeom>
              <a:avLst/>
              <a:gdLst/>
              <a:ahLst/>
              <a:cxnLst/>
              <a:rect l="l" t="t" r="r" b="b"/>
              <a:pathLst>
                <a:path w="6517" h="26384" extrusionOk="0">
                  <a:moveTo>
                    <a:pt x="2863" y="1"/>
                  </a:moveTo>
                  <a:lnTo>
                    <a:pt x="0" y="4658"/>
                  </a:lnTo>
                  <a:lnTo>
                    <a:pt x="214" y="5128"/>
                  </a:lnTo>
                  <a:lnTo>
                    <a:pt x="449" y="5683"/>
                  </a:lnTo>
                  <a:lnTo>
                    <a:pt x="727" y="6452"/>
                  </a:lnTo>
                  <a:lnTo>
                    <a:pt x="1047" y="7392"/>
                  </a:lnTo>
                  <a:lnTo>
                    <a:pt x="1389" y="8503"/>
                  </a:lnTo>
                  <a:lnTo>
                    <a:pt x="1560" y="9123"/>
                  </a:lnTo>
                  <a:lnTo>
                    <a:pt x="1709" y="9785"/>
                  </a:lnTo>
                  <a:lnTo>
                    <a:pt x="1859" y="10490"/>
                  </a:lnTo>
                  <a:lnTo>
                    <a:pt x="2008" y="11216"/>
                  </a:lnTo>
                  <a:lnTo>
                    <a:pt x="2137" y="11985"/>
                  </a:lnTo>
                  <a:lnTo>
                    <a:pt x="2243" y="12776"/>
                  </a:lnTo>
                  <a:lnTo>
                    <a:pt x="2329" y="13609"/>
                  </a:lnTo>
                  <a:lnTo>
                    <a:pt x="2414" y="14463"/>
                  </a:lnTo>
                  <a:lnTo>
                    <a:pt x="2457" y="15339"/>
                  </a:lnTo>
                  <a:lnTo>
                    <a:pt x="2478" y="16258"/>
                  </a:lnTo>
                  <a:lnTo>
                    <a:pt x="2457" y="17198"/>
                  </a:lnTo>
                  <a:lnTo>
                    <a:pt x="2414" y="18138"/>
                  </a:lnTo>
                  <a:lnTo>
                    <a:pt x="2329" y="19120"/>
                  </a:lnTo>
                  <a:lnTo>
                    <a:pt x="2222" y="20125"/>
                  </a:lnTo>
                  <a:lnTo>
                    <a:pt x="2051" y="21129"/>
                  </a:lnTo>
                  <a:lnTo>
                    <a:pt x="1838" y="22154"/>
                  </a:lnTo>
                  <a:lnTo>
                    <a:pt x="1603" y="23201"/>
                  </a:lnTo>
                  <a:lnTo>
                    <a:pt x="1282" y="24248"/>
                  </a:lnTo>
                  <a:lnTo>
                    <a:pt x="940" y="25316"/>
                  </a:lnTo>
                  <a:lnTo>
                    <a:pt x="534" y="26384"/>
                  </a:lnTo>
                  <a:lnTo>
                    <a:pt x="684" y="26363"/>
                  </a:lnTo>
                  <a:lnTo>
                    <a:pt x="855" y="26320"/>
                  </a:lnTo>
                  <a:lnTo>
                    <a:pt x="1026" y="26234"/>
                  </a:lnTo>
                  <a:lnTo>
                    <a:pt x="1197" y="26149"/>
                  </a:lnTo>
                  <a:lnTo>
                    <a:pt x="1389" y="26042"/>
                  </a:lnTo>
                  <a:lnTo>
                    <a:pt x="1560" y="25914"/>
                  </a:lnTo>
                  <a:lnTo>
                    <a:pt x="1923" y="25615"/>
                  </a:lnTo>
                  <a:lnTo>
                    <a:pt x="2308" y="25230"/>
                  </a:lnTo>
                  <a:lnTo>
                    <a:pt x="2692" y="24760"/>
                  </a:lnTo>
                  <a:lnTo>
                    <a:pt x="3077" y="24248"/>
                  </a:lnTo>
                  <a:lnTo>
                    <a:pt x="3440" y="23671"/>
                  </a:lnTo>
                  <a:lnTo>
                    <a:pt x="3803" y="23030"/>
                  </a:lnTo>
                  <a:lnTo>
                    <a:pt x="4166" y="22346"/>
                  </a:lnTo>
                  <a:lnTo>
                    <a:pt x="4508" y="21599"/>
                  </a:lnTo>
                  <a:lnTo>
                    <a:pt x="4850" y="20808"/>
                  </a:lnTo>
                  <a:lnTo>
                    <a:pt x="5149" y="19975"/>
                  </a:lnTo>
                  <a:lnTo>
                    <a:pt x="5448" y="19099"/>
                  </a:lnTo>
                  <a:lnTo>
                    <a:pt x="5704" y="18180"/>
                  </a:lnTo>
                  <a:lnTo>
                    <a:pt x="5939" y="17241"/>
                  </a:lnTo>
                  <a:lnTo>
                    <a:pt x="6131" y="16258"/>
                  </a:lnTo>
                  <a:lnTo>
                    <a:pt x="6302" y="15232"/>
                  </a:lnTo>
                  <a:lnTo>
                    <a:pt x="6409" y="14207"/>
                  </a:lnTo>
                  <a:lnTo>
                    <a:pt x="6495" y="13139"/>
                  </a:lnTo>
                  <a:lnTo>
                    <a:pt x="6516" y="12071"/>
                  </a:lnTo>
                  <a:lnTo>
                    <a:pt x="6516" y="11515"/>
                  </a:lnTo>
                  <a:lnTo>
                    <a:pt x="6516" y="10981"/>
                  </a:lnTo>
                  <a:lnTo>
                    <a:pt x="6473" y="10426"/>
                  </a:lnTo>
                  <a:lnTo>
                    <a:pt x="6431" y="9870"/>
                  </a:lnTo>
                  <a:lnTo>
                    <a:pt x="6388" y="9315"/>
                  </a:lnTo>
                  <a:lnTo>
                    <a:pt x="6302" y="8759"/>
                  </a:lnTo>
                  <a:lnTo>
                    <a:pt x="6217" y="8204"/>
                  </a:lnTo>
                  <a:lnTo>
                    <a:pt x="6131" y="7649"/>
                  </a:lnTo>
                  <a:lnTo>
                    <a:pt x="6003" y="7093"/>
                  </a:lnTo>
                  <a:lnTo>
                    <a:pt x="5875" y="6538"/>
                  </a:lnTo>
                  <a:lnTo>
                    <a:pt x="5726" y="5982"/>
                  </a:lnTo>
                  <a:lnTo>
                    <a:pt x="5555" y="5427"/>
                  </a:lnTo>
                  <a:lnTo>
                    <a:pt x="5362" y="4871"/>
                  </a:lnTo>
                  <a:lnTo>
                    <a:pt x="5170" y="4316"/>
                  </a:lnTo>
                  <a:lnTo>
                    <a:pt x="4957" y="3760"/>
                  </a:lnTo>
                  <a:lnTo>
                    <a:pt x="4700" y="3205"/>
                  </a:lnTo>
                  <a:lnTo>
                    <a:pt x="4444" y="2671"/>
                  </a:lnTo>
                  <a:lnTo>
                    <a:pt x="4166" y="2115"/>
                  </a:lnTo>
                  <a:lnTo>
                    <a:pt x="3867" y="1581"/>
                  </a:lnTo>
                  <a:lnTo>
                    <a:pt x="3568" y="1047"/>
                  </a:lnTo>
                  <a:lnTo>
                    <a:pt x="3226" y="513"/>
                  </a:lnTo>
                  <a:lnTo>
                    <a:pt x="28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8557;p74">
              <a:extLst>
                <a:ext uri="{FF2B5EF4-FFF2-40B4-BE49-F238E27FC236}">
                  <a16:creationId xmlns:a16="http://schemas.microsoft.com/office/drawing/2014/main" id="{820D5782-AA40-80C2-1C45-D0EABD199A20}"/>
                </a:ext>
              </a:extLst>
            </p:cNvPr>
            <p:cNvSpPr/>
            <p:nvPr/>
          </p:nvSpPr>
          <p:spPr>
            <a:xfrm>
              <a:off x="5760975" y="2526938"/>
              <a:ext cx="162925" cy="659600"/>
            </a:xfrm>
            <a:custGeom>
              <a:avLst/>
              <a:gdLst/>
              <a:ahLst/>
              <a:cxnLst/>
              <a:rect l="l" t="t" r="r" b="b"/>
              <a:pathLst>
                <a:path w="6517" h="26384" fill="none" extrusionOk="0">
                  <a:moveTo>
                    <a:pt x="0" y="4658"/>
                  </a:moveTo>
                  <a:lnTo>
                    <a:pt x="0" y="4658"/>
                  </a:lnTo>
                  <a:lnTo>
                    <a:pt x="214" y="5128"/>
                  </a:lnTo>
                  <a:lnTo>
                    <a:pt x="449" y="5683"/>
                  </a:lnTo>
                  <a:lnTo>
                    <a:pt x="727" y="6452"/>
                  </a:lnTo>
                  <a:lnTo>
                    <a:pt x="1047" y="7392"/>
                  </a:lnTo>
                  <a:lnTo>
                    <a:pt x="1389" y="8503"/>
                  </a:lnTo>
                  <a:lnTo>
                    <a:pt x="1560" y="9123"/>
                  </a:lnTo>
                  <a:lnTo>
                    <a:pt x="1709" y="9785"/>
                  </a:lnTo>
                  <a:lnTo>
                    <a:pt x="1859" y="10490"/>
                  </a:lnTo>
                  <a:lnTo>
                    <a:pt x="2008" y="11216"/>
                  </a:lnTo>
                  <a:lnTo>
                    <a:pt x="2137" y="11985"/>
                  </a:lnTo>
                  <a:lnTo>
                    <a:pt x="2243" y="12776"/>
                  </a:lnTo>
                  <a:lnTo>
                    <a:pt x="2329" y="13609"/>
                  </a:lnTo>
                  <a:lnTo>
                    <a:pt x="2414" y="14463"/>
                  </a:lnTo>
                  <a:lnTo>
                    <a:pt x="2457" y="15339"/>
                  </a:lnTo>
                  <a:lnTo>
                    <a:pt x="2478" y="16258"/>
                  </a:lnTo>
                  <a:lnTo>
                    <a:pt x="2457" y="17198"/>
                  </a:lnTo>
                  <a:lnTo>
                    <a:pt x="2414" y="18138"/>
                  </a:lnTo>
                  <a:lnTo>
                    <a:pt x="2329" y="19120"/>
                  </a:lnTo>
                  <a:lnTo>
                    <a:pt x="2222" y="20125"/>
                  </a:lnTo>
                  <a:lnTo>
                    <a:pt x="2051" y="21129"/>
                  </a:lnTo>
                  <a:lnTo>
                    <a:pt x="1838" y="22154"/>
                  </a:lnTo>
                  <a:lnTo>
                    <a:pt x="1603" y="23201"/>
                  </a:lnTo>
                  <a:lnTo>
                    <a:pt x="1282" y="24248"/>
                  </a:lnTo>
                  <a:lnTo>
                    <a:pt x="940" y="25316"/>
                  </a:lnTo>
                  <a:lnTo>
                    <a:pt x="534" y="26384"/>
                  </a:lnTo>
                  <a:lnTo>
                    <a:pt x="534" y="26384"/>
                  </a:lnTo>
                  <a:lnTo>
                    <a:pt x="684" y="26363"/>
                  </a:lnTo>
                  <a:lnTo>
                    <a:pt x="855" y="26320"/>
                  </a:lnTo>
                  <a:lnTo>
                    <a:pt x="1026" y="26234"/>
                  </a:lnTo>
                  <a:lnTo>
                    <a:pt x="1197" y="26149"/>
                  </a:lnTo>
                  <a:lnTo>
                    <a:pt x="1389" y="26042"/>
                  </a:lnTo>
                  <a:lnTo>
                    <a:pt x="1560" y="25914"/>
                  </a:lnTo>
                  <a:lnTo>
                    <a:pt x="1923" y="25615"/>
                  </a:lnTo>
                  <a:lnTo>
                    <a:pt x="2308" y="25230"/>
                  </a:lnTo>
                  <a:lnTo>
                    <a:pt x="2692" y="24760"/>
                  </a:lnTo>
                  <a:lnTo>
                    <a:pt x="3077" y="24248"/>
                  </a:lnTo>
                  <a:lnTo>
                    <a:pt x="3440" y="23671"/>
                  </a:lnTo>
                  <a:lnTo>
                    <a:pt x="3803" y="23030"/>
                  </a:lnTo>
                  <a:lnTo>
                    <a:pt x="4166" y="22346"/>
                  </a:lnTo>
                  <a:lnTo>
                    <a:pt x="4508" y="21599"/>
                  </a:lnTo>
                  <a:lnTo>
                    <a:pt x="4850" y="20808"/>
                  </a:lnTo>
                  <a:lnTo>
                    <a:pt x="5149" y="19975"/>
                  </a:lnTo>
                  <a:lnTo>
                    <a:pt x="5448" y="19099"/>
                  </a:lnTo>
                  <a:lnTo>
                    <a:pt x="5704" y="18180"/>
                  </a:lnTo>
                  <a:lnTo>
                    <a:pt x="5939" y="17241"/>
                  </a:lnTo>
                  <a:lnTo>
                    <a:pt x="6131" y="16258"/>
                  </a:lnTo>
                  <a:lnTo>
                    <a:pt x="6302" y="15232"/>
                  </a:lnTo>
                  <a:lnTo>
                    <a:pt x="6409" y="14207"/>
                  </a:lnTo>
                  <a:lnTo>
                    <a:pt x="6495" y="13139"/>
                  </a:lnTo>
                  <a:lnTo>
                    <a:pt x="6516" y="12071"/>
                  </a:lnTo>
                  <a:lnTo>
                    <a:pt x="6516" y="11515"/>
                  </a:lnTo>
                  <a:lnTo>
                    <a:pt x="6516" y="10981"/>
                  </a:lnTo>
                  <a:lnTo>
                    <a:pt x="6473" y="10426"/>
                  </a:lnTo>
                  <a:lnTo>
                    <a:pt x="6431" y="9870"/>
                  </a:lnTo>
                  <a:lnTo>
                    <a:pt x="6388" y="9315"/>
                  </a:lnTo>
                  <a:lnTo>
                    <a:pt x="6302" y="8759"/>
                  </a:lnTo>
                  <a:lnTo>
                    <a:pt x="6217" y="8204"/>
                  </a:lnTo>
                  <a:lnTo>
                    <a:pt x="6131" y="7649"/>
                  </a:lnTo>
                  <a:lnTo>
                    <a:pt x="6003" y="7093"/>
                  </a:lnTo>
                  <a:lnTo>
                    <a:pt x="5875" y="6538"/>
                  </a:lnTo>
                  <a:lnTo>
                    <a:pt x="5726" y="5982"/>
                  </a:lnTo>
                  <a:lnTo>
                    <a:pt x="5555" y="5427"/>
                  </a:lnTo>
                  <a:lnTo>
                    <a:pt x="5362" y="4871"/>
                  </a:lnTo>
                  <a:lnTo>
                    <a:pt x="5170" y="4316"/>
                  </a:lnTo>
                  <a:lnTo>
                    <a:pt x="4957" y="3760"/>
                  </a:lnTo>
                  <a:lnTo>
                    <a:pt x="4700" y="3205"/>
                  </a:lnTo>
                  <a:lnTo>
                    <a:pt x="4444" y="2671"/>
                  </a:lnTo>
                  <a:lnTo>
                    <a:pt x="4166" y="2115"/>
                  </a:lnTo>
                  <a:lnTo>
                    <a:pt x="3867" y="1581"/>
                  </a:lnTo>
                  <a:lnTo>
                    <a:pt x="3568" y="1047"/>
                  </a:lnTo>
                  <a:lnTo>
                    <a:pt x="3226" y="513"/>
                  </a:lnTo>
                  <a:lnTo>
                    <a:pt x="2863" y="1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8558;p74">
              <a:extLst>
                <a:ext uri="{FF2B5EF4-FFF2-40B4-BE49-F238E27FC236}">
                  <a16:creationId xmlns:a16="http://schemas.microsoft.com/office/drawing/2014/main" id="{17932B74-FA79-BCE2-93EB-A01430AB35D6}"/>
                </a:ext>
              </a:extLst>
            </p:cNvPr>
            <p:cNvSpPr/>
            <p:nvPr/>
          </p:nvSpPr>
          <p:spPr>
            <a:xfrm>
              <a:off x="6594125" y="2567538"/>
              <a:ext cx="185350" cy="611000"/>
            </a:xfrm>
            <a:custGeom>
              <a:avLst/>
              <a:gdLst/>
              <a:ahLst/>
              <a:cxnLst/>
              <a:rect l="l" t="t" r="r" b="b"/>
              <a:pathLst>
                <a:path w="7414" h="24440" extrusionOk="0">
                  <a:moveTo>
                    <a:pt x="5619" y="0"/>
                  </a:moveTo>
                  <a:lnTo>
                    <a:pt x="5085" y="342"/>
                  </a:lnTo>
                  <a:lnTo>
                    <a:pt x="4594" y="726"/>
                  </a:lnTo>
                  <a:lnTo>
                    <a:pt x="4102" y="1132"/>
                  </a:lnTo>
                  <a:lnTo>
                    <a:pt x="3675" y="1538"/>
                  </a:lnTo>
                  <a:lnTo>
                    <a:pt x="3248" y="1987"/>
                  </a:lnTo>
                  <a:lnTo>
                    <a:pt x="2863" y="2414"/>
                  </a:lnTo>
                  <a:lnTo>
                    <a:pt x="2521" y="2884"/>
                  </a:lnTo>
                  <a:lnTo>
                    <a:pt x="2180" y="3354"/>
                  </a:lnTo>
                  <a:lnTo>
                    <a:pt x="1881" y="3845"/>
                  </a:lnTo>
                  <a:lnTo>
                    <a:pt x="1603" y="4337"/>
                  </a:lnTo>
                  <a:lnTo>
                    <a:pt x="1346" y="4850"/>
                  </a:lnTo>
                  <a:lnTo>
                    <a:pt x="1111" y="5362"/>
                  </a:lnTo>
                  <a:lnTo>
                    <a:pt x="898" y="5896"/>
                  </a:lnTo>
                  <a:lnTo>
                    <a:pt x="727" y="6430"/>
                  </a:lnTo>
                  <a:lnTo>
                    <a:pt x="556" y="6964"/>
                  </a:lnTo>
                  <a:lnTo>
                    <a:pt x="428" y="7499"/>
                  </a:lnTo>
                  <a:lnTo>
                    <a:pt x="300" y="8054"/>
                  </a:lnTo>
                  <a:lnTo>
                    <a:pt x="193" y="8609"/>
                  </a:lnTo>
                  <a:lnTo>
                    <a:pt x="129" y="9165"/>
                  </a:lnTo>
                  <a:lnTo>
                    <a:pt x="65" y="9742"/>
                  </a:lnTo>
                  <a:lnTo>
                    <a:pt x="22" y="10297"/>
                  </a:lnTo>
                  <a:lnTo>
                    <a:pt x="1" y="10874"/>
                  </a:lnTo>
                  <a:lnTo>
                    <a:pt x="1" y="11429"/>
                  </a:lnTo>
                  <a:lnTo>
                    <a:pt x="22" y="11985"/>
                  </a:lnTo>
                  <a:lnTo>
                    <a:pt x="43" y="12562"/>
                  </a:lnTo>
                  <a:lnTo>
                    <a:pt x="86" y="13117"/>
                  </a:lnTo>
                  <a:lnTo>
                    <a:pt x="150" y="13672"/>
                  </a:lnTo>
                  <a:lnTo>
                    <a:pt x="214" y="14228"/>
                  </a:lnTo>
                  <a:lnTo>
                    <a:pt x="321" y="14762"/>
                  </a:lnTo>
                  <a:lnTo>
                    <a:pt x="406" y="15317"/>
                  </a:lnTo>
                  <a:lnTo>
                    <a:pt x="535" y="15852"/>
                  </a:lnTo>
                  <a:lnTo>
                    <a:pt x="663" y="16364"/>
                  </a:lnTo>
                  <a:lnTo>
                    <a:pt x="791" y="16877"/>
                  </a:lnTo>
                  <a:lnTo>
                    <a:pt x="941" y="17390"/>
                  </a:lnTo>
                  <a:lnTo>
                    <a:pt x="1282" y="18372"/>
                  </a:lnTo>
                  <a:lnTo>
                    <a:pt x="1646" y="19312"/>
                  </a:lnTo>
                  <a:lnTo>
                    <a:pt x="2030" y="20188"/>
                  </a:lnTo>
                  <a:lnTo>
                    <a:pt x="2244" y="20615"/>
                  </a:lnTo>
                  <a:lnTo>
                    <a:pt x="2457" y="21000"/>
                  </a:lnTo>
                  <a:lnTo>
                    <a:pt x="2671" y="21385"/>
                  </a:lnTo>
                  <a:lnTo>
                    <a:pt x="2885" y="21748"/>
                  </a:lnTo>
                  <a:lnTo>
                    <a:pt x="3120" y="22090"/>
                  </a:lnTo>
                  <a:lnTo>
                    <a:pt x="3355" y="22431"/>
                  </a:lnTo>
                  <a:lnTo>
                    <a:pt x="3590" y="22730"/>
                  </a:lnTo>
                  <a:lnTo>
                    <a:pt x="3825" y="23008"/>
                  </a:lnTo>
                  <a:lnTo>
                    <a:pt x="4060" y="23264"/>
                  </a:lnTo>
                  <a:lnTo>
                    <a:pt x="4295" y="23499"/>
                  </a:lnTo>
                  <a:lnTo>
                    <a:pt x="4530" y="23713"/>
                  </a:lnTo>
                  <a:lnTo>
                    <a:pt x="4786" y="23905"/>
                  </a:lnTo>
                  <a:lnTo>
                    <a:pt x="5021" y="24076"/>
                  </a:lnTo>
                  <a:lnTo>
                    <a:pt x="5256" y="24204"/>
                  </a:lnTo>
                  <a:lnTo>
                    <a:pt x="5491" y="24311"/>
                  </a:lnTo>
                  <a:lnTo>
                    <a:pt x="5726" y="24375"/>
                  </a:lnTo>
                  <a:lnTo>
                    <a:pt x="5961" y="24439"/>
                  </a:lnTo>
                  <a:lnTo>
                    <a:pt x="6388" y="24439"/>
                  </a:lnTo>
                  <a:lnTo>
                    <a:pt x="6602" y="24397"/>
                  </a:lnTo>
                  <a:lnTo>
                    <a:pt x="6815" y="24311"/>
                  </a:lnTo>
                  <a:lnTo>
                    <a:pt x="7029" y="24204"/>
                  </a:lnTo>
                  <a:lnTo>
                    <a:pt x="7221" y="24055"/>
                  </a:lnTo>
                  <a:lnTo>
                    <a:pt x="7414" y="23863"/>
                  </a:lnTo>
                  <a:lnTo>
                    <a:pt x="7157" y="23713"/>
                  </a:lnTo>
                  <a:lnTo>
                    <a:pt x="6922" y="23542"/>
                  </a:lnTo>
                  <a:lnTo>
                    <a:pt x="6687" y="23329"/>
                  </a:lnTo>
                  <a:lnTo>
                    <a:pt x="6474" y="23115"/>
                  </a:lnTo>
                  <a:lnTo>
                    <a:pt x="6281" y="22880"/>
                  </a:lnTo>
                  <a:lnTo>
                    <a:pt x="6089" y="22645"/>
                  </a:lnTo>
                  <a:lnTo>
                    <a:pt x="5918" y="22367"/>
                  </a:lnTo>
                  <a:lnTo>
                    <a:pt x="5769" y="22068"/>
                  </a:lnTo>
                  <a:lnTo>
                    <a:pt x="5619" y="21769"/>
                  </a:lnTo>
                  <a:lnTo>
                    <a:pt x="5491" y="21449"/>
                  </a:lnTo>
                  <a:lnTo>
                    <a:pt x="5363" y="21128"/>
                  </a:lnTo>
                  <a:lnTo>
                    <a:pt x="5235" y="20765"/>
                  </a:lnTo>
                  <a:lnTo>
                    <a:pt x="5149" y="20423"/>
                  </a:lnTo>
                  <a:lnTo>
                    <a:pt x="5042" y="20039"/>
                  </a:lnTo>
                  <a:lnTo>
                    <a:pt x="4893" y="19270"/>
                  </a:lnTo>
                  <a:lnTo>
                    <a:pt x="4786" y="18458"/>
                  </a:lnTo>
                  <a:lnTo>
                    <a:pt x="4700" y="17603"/>
                  </a:lnTo>
                  <a:lnTo>
                    <a:pt x="4636" y="16727"/>
                  </a:lnTo>
                  <a:lnTo>
                    <a:pt x="4615" y="15830"/>
                  </a:lnTo>
                  <a:lnTo>
                    <a:pt x="4636" y="14912"/>
                  </a:lnTo>
                  <a:lnTo>
                    <a:pt x="4658" y="13972"/>
                  </a:lnTo>
                  <a:lnTo>
                    <a:pt x="4722" y="13053"/>
                  </a:lnTo>
                  <a:lnTo>
                    <a:pt x="4786" y="12134"/>
                  </a:lnTo>
                  <a:lnTo>
                    <a:pt x="4871" y="11216"/>
                  </a:lnTo>
                  <a:lnTo>
                    <a:pt x="4978" y="10318"/>
                  </a:lnTo>
                  <a:lnTo>
                    <a:pt x="5213" y="8588"/>
                  </a:lnTo>
                  <a:lnTo>
                    <a:pt x="5470" y="6986"/>
                  </a:lnTo>
                  <a:lnTo>
                    <a:pt x="5726" y="5555"/>
                  </a:lnTo>
                  <a:lnTo>
                    <a:pt x="5961" y="4380"/>
                  </a:lnTo>
                  <a:lnTo>
                    <a:pt x="6153" y="3461"/>
                  </a:lnTo>
                  <a:lnTo>
                    <a:pt x="6324" y="2692"/>
                  </a:lnTo>
                  <a:lnTo>
                    <a:pt x="561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8559;p74">
              <a:extLst>
                <a:ext uri="{FF2B5EF4-FFF2-40B4-BE49-F238E27FC236}">
                  <a16:creationId xmlns:a16="http://schemas.microsoft.com/office/drawing/2014/main" id="{ED3E91CC-D956-E967-4A77-80507033495C}"/>
                </a:ext>
              </a:extLst>
            </p:cNvPr>
            <p:cNvSpPr/>
            <p:nvPr/>
          </p:nvSpPr>
          <p:spPr>
            <a:xfrm>
              <a:off x="6594125" y="2567538"/>
              <a:ext cx="185350" cy="611000"/>
            </a:xfrm>
            <a:custGeom>
              <a:avLst/>
              <a:gdLst/>
              <a:ahLst/>
              <a:cxnLst/>
              <a:rect l="l" t="t" r="r" b="b"/>
              <a:pathLst>
                <a:path w="7414" h="24440" fill="none" extrusionOk="0">
                  <a:moveTo>
                    <a:pt x="6324" y="2692"/>
                  </a:moveTo>
                  <a:lnTo>
                    <a:pt x="6324" y="2692"/>
                  </a:lnTo>
                  <a:lnTo>
                    <a:pt x="6153" y="3461"/>
                  </a:lnTo>
                  <a:lnTo>
                    <a:pt x="5961" y="4380"/>
                  </a:lnTo>
                  <a:lnTo>
                    <a:pt x="5726" y="5555"/>
                  </a:lnTo>
                  <a:lnTo>
                    <a:pt x="5470" y="6986"/>
                  </a:lnTo>
                  <a:lnTo>
                    <a:pt x="5213" y="8588"/>
                  </a:lnTo>
                  <a:lnTo>
                    <a:pt x="4978" y="10318"/>
                  </a:lnTo>
                  <a:lnTo>
                    <a:pt x="4871" y="11216"/>
                  </a:lnTo>
                  <a:lnTo>
                    <a:pt x="4786" y="12134"/>
                  </a:lnTo>
                  <a:lnTo>
                    <a:pt x="4722" y="13053"/>
                  </a:lnTo>
                  <a:lnTo>
                    <a:pt x="4658" y="13972"/>
                  </a:lnTo>
                  <a:lnTo>
                    <a:pt x="4636" y="14912"/>
                  </a:lnTo>
                  <a:lnTo>
                    <a:pt x="4615" y="15830"/>
                  </a:lnTo>
                  <a:lnTo>
                    <a:pt x="4636" y="16727"/>
                  </a:lnTo>
                  <a:lnTo>
                    <a:pt x="4700" y="17603"/>
                  </a:lnTo>
                  <a:lnTo>
                    <a:pt x="4786" y="18458"/>
                  </a:lnTo>
                  <a:lnTo>
                    <a:pt x="4893" y="19270"/>
                  </a:lnTo>
                  <a:lnTo>
                    <a:pt x="5042" y="20039"/>
                  </a:lnTo>
                  <a:lnTo>
                    <a:pt x="5149" y="20423"/>
                  </a:lnTo>
                  <a:lnTo>
                    <a:pt x="5235" y="20765"/>
                  </a:lnTo>
                  <a:lnTo>
                    <a:pt x="5363" y="21128"/>
                  </a:lnTo>
                  <a:lnTo>
                    <a:pt x="5491" y="21449"/>
                  </a:lnTo>
                  <a:lnTo>
                    <a:pt x="5619" y="21769"/>
                  </a:lnTo>
                  <a:lnTo>
                    <a:pt x="5769" y="22068"/>
                  </a:lnTo>
                  <a:lnTo>
                    <a:pt x="5918" y="22367"/>
                  </a:lnTo>
                  <a:lnTo>
                    <a:pt x="6089" y="22645"/>
                  </a:lnTo>
                  <a:lnTo>
                    <a:pt x="6281" y="22880"/>
                  </a:lnTo>
                  <a:lnTo>
                    <a:pt x="6474" y="23115"/>
                  </a:lnTo>
                  <a:lnTo>
                    <a:pt x="6687" y="23329"/>
                  </a:lnTo>
                  <a:lnTo>
                    <a:pt x="6922" y="23542"/>
                  </a:lnTo>
                  <a:lnTo>
                    <a:pt x="7157" y="23713"/>
                  </a:lnTo>
                  <a:lnTo>
                    <a:pt x="7414" y="23863"/>
                  </a:lnTo>
                  <a:lnTo>
                    <a:pt x="7414" y="23863"/>
                  </a:lnTo>
                  <a:lnTo>
                    <a:pt x="7221" y="24055"/>
                  </a:lnTo>
                  <a:lnTo>
                    <a:pt x="7029" y="24204"/>
                  </a:lnTo>
                  <a:lnTo>
                    <a:pt x="6815" y="24311"/>
                  </a:lnTo>
                  <a:lnTo>
                    <a:pt x="6602" y="24397"/>
                  </a:lnTo>
                  <a:lnTo>
                    <a:pt x="6388" y="24439"/>
                  </a:lnTo>
                  <a:lnTo>
                    <a:pt x="6175" y="24439"/>
                  </a:lnTo>
                  <a:lnTo>
                    <a:pt x="5961" y="24439"/>
                  </a:lnTo>
                  <a:lnTo>
                    <a:pt x="5726" y="24375"/>
                  </a:lnTo>
                  <a:lnTo>
                    <a:pt x="5491" y="24311"/>
                  </a:lnTo>
                  <a:lnTo>
                    <a:pt x="5256" y="24204"/>
                  </a:lnTo>
                  <a:lnTo>
                    <a:pt x="5021" y="24076"/>
                  </a:lnTo>
                  <a:lnTo>
                    <a:pt x="4786" y="23905"/>
                  </a:lnTo>
                  <a:lnTo>
                    <a:pt x="4530" y="23713"/>
                  </a:lnTo>
                  <a:lnTo>
                    <a:pt x="4295" y="23499"/>
                  </a:lnTo>
                  <a:lnTo>
                    <a:pt x="4060" y="23264"/>
                  </a:lnTo>
                  <a:lnTo>
                    <a:pt x="3825" y="23008"/>
                  </a:lnTo>
                  <a:lnTo>
                    <a:pt x="3590" y="22730"/>
                  </a:lnTo>
                  <a:lnTo>
                    <a:pt x="3355" y="22431"/>
                  </a:lnTo>
                  <a:lnTo>
                    <a:pt x="3120" y="22090"/>
                  </a:lnTo>
                  <a:lnTo>
                    <a:pt x="2885" y="21748"/>
                  </a:lnTo>
                  <a:lnTo>
                    <a:pt x="2671" y="21385"/>
                  </a:lnTo>
                  <a:lnTo>
                    <a:pt x="2457" y="21000"/>
                  </a:lnTo>
                  <a:lnTo>
                    <a:pt x="2244" y="20615"/>
                  </a:lnTo>
                  <a:lnTo>
                    <a:pt x="2030" y="20188"/>
                  </a:lnTo>
                  <a:lnTo>
                    <a:pt x="1646" y="19312"/>
                  </a:lnTo>
                  <a:lnTo>
                    <a:pt x="1282" y="18372"/>
                  </a:lnTo>
                  <a:lnTo>
                    <a:pt x="941" y="17390"/>
                  </a:lnTo>
                  <a:lnTo>
                    <a:pt x="791" y="16877"/>
                  </a:lnTo>
                  <a:lnTo>
                    <a:pt x="663" y="16364"/>
                  </a:lnTo>
                  <a:lnTo>
                    <a:pt x="535" y="15852"/>
                  </a:lnTo>
                  <a:lnTo>
                    <a:pt x="406" y="15317"/>
                  </a:lnTo>
                  <a:lnTo>
                    <a:pt x="321" y="14762"/>
                  </a:lnTo>
                  <a:lnTo>
                    <a:pt x="214" y="14228"/>
                  </a:lnTo>
                  <a:lnTo>
                    <a:pt x="150" y="13672"/>
                  </a:lnTo>
                  <a:lnTo>
                    <a:pt x="86" y="13117"/>
                  </a:lnTo>
                  <a:lnTo>
                    <a:pt x="43" y="12562"/>
                  </a:lnTo>
                  <a:lnTo>
                    <a:pt x="22" y="11985"/>
                  </a:lnTo>
                  <a:lnTo>
                    <a:pt x="1" y="11429"/>
                  </a:lnTo>
                  <a:lnTo>
                    <a:pt x="1" y="10874"/>
                  </a:lnTo>
                  <a:lnTo>
                    <a:pt x="22" y="10297"/>
                  </a:lnTo>
                  <a:lnTo>
                    <a:pt x="65" y="9742"/>
                  </a:lnTo>
                  <a:lnTo>
                    <a:pt x="129" y="9165"/>
                  </a:lnTo>
                  <a:lnTo>
                    <a:pt x="193" y="8609"/>
                  </a:lnTo>
                  <a:lnTo>
                    <a:pt x="300" y="8054"/>
                  </a:lnTo>
                  <a:lnTo>
                    <a:pt x="428" y="7499"/>
                  </a:lnTo>
                  <a:lnTo>
                    <a:pt x="556" y="6964"/>
                  </a:lnTo>
                  <a:lnTo>
                    <a:pt x="727" y="6430"/>
                  </a:lnTo>
                  <a:lnTo>
                    <a:pt x="898" y="5896"/>
                  </a:lnTo>
                  <a:lnTo>
                    <a:pt x="1111" y="5362"/>
                  </a:lnTo>
                  <a:lnTo>
                    <a:pt x="1346" y="4850"/>
                  </a:lnTo>
                  <a:lnTo>
                    <a:pt x="1603" y="4337"/>
                  </a:lnTo>
                  <a:lnTo>
                    <a:pt x="1881" y="3845"/>
                  </a:lnTo>
                  <a:lnTo>
                    <a:pt x="2180" y="3354"/>
                  </a:lnTo>
                  <a:lnTo>
                    <a:pt x="2521" y="2884"/>
                  </a:lnTo>
                  <a:lnTo>
                    <a:pt x="2863" y="2414"/>
                  </a:lnTo>
                  <a:lnTo>
                    <a:pt x="3248" y="1987"/>
                  </a:lnTo>
                  <a:lnTo>
                    <a:pt x="3675" y="1538"/>
                  </a:lnTo>
                  <a:lnTo>
                    <a:pt x="4102" y="1132"/>
                  </a:lnTo>
                  <a:lnTo>
                    <a:pt x="4594" y="726"/>
                  </a:lnTo>
                  <a:lnTo>
                    <a:pt x="5085" y="342"/>
                  </a:lnTo>
                  <a:lnTo>
                    <a:pt x="56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8560;p74">
              <a:extLst>
                <a:ext uri="{FF2B5EF4-FFF2-40B4-BE49-F238E27FC236}">
                  <a16:creationId xmlns:a16="http://schemas.microsoft.com/office/drawing/2014/main" id="{F3466050-9C2C-A168-2E9C-6AEF44C46D57}"/>
                </a:ext>
              </a:extLst>
            </p:cNvPr>
            <p:cNvSpPr/>
            <p:nvPr/>
          </p:nvSpPr>
          <p:spPr>
            <a:xfrm>
              <a:off x="6146575" y="1868963"/>
              <a:ext cx="360000" cy="227000"/>
            </a:xfrm>
            <a:custGeom>
              <a:avLst/>
              <a:gdLst/>
              <a:ahLst/>
              <a:cxnLst/>
              <a:rect l="l" t="t" r="r" b="b"/>
              <a:pathLst>
                <a:path w="14400" h="9080" extrusionOk="0">
                  <a:moveTo>
                    <a:pt x="6772" y="0"/>
                  </a:moveTo>
                  <a:lnTo>
                    <a:pt x="5918" y="43"/>
                  </a:lnTo>
                  <a:lnTo>
                    <a:pt x="5128" y="128"/>
                  </a:lnTo>
                  <a:lnTo>
                    <a:pt x="4743" y="193"/>
                  </a:lnTo>
                  <a:lnTo>
                    <a:pt x="4358" y="257"/>
                  </a:lnTo>
                  <a:lnTo>
                    <a:pt x="4017" y="342"/>
                  </a:lnTo>
                  <a:lnTo>
                    <a:pt x="3675" y="428"/>
                  </a:lnTo>
                  <a:lnTo>
                    <a:pt x="3354" y="534"/>
                  </a:lnTo>
                  <a:lnTo>
                    <a:pt x="3055" y="641"/>
                  </a:lnTo>
                  <a:lnTo>
                    <a:pt x="2778" y="791"/>
                  </a:lnTo>
                  <a:lnTo>
                    <a:pt x="2521" y="940"/>
                  </a:lnTo>
                  <a:lnTo>
                    <a:pt x="2265" y="1133"/>
                  </a:lnTo>
                  <a:lnTo>
                    <a:pt x="2051" y="1346"/>
                  </a:lnTo>
                  <a:lnTo>
                    <a:pt x="1838" y="1603"/>
                  </a:lnTo>
                  <a:lnTo>
                    <a:pt x="1645" y="1859"/>
                  </a:lnTo>
                  <a:lnTo>
                    <a:pt x="1453" y="2137"/>
                  </a:lnTo>
                  <a:lnTo>
                    <a:pt x="1282" y="2436"/>
                  </a:lnTo>
                  <a:lnTo>
                    <a:pt x="1133" y="2756"/>
                  </a:lnTo>
                  <a:lnTo>
                    <a:pt x="1004" y="3077"/>
                  </a:lnTo>
                  <a:lnTo>
                    <a:pt x="855" y="3418"/>
                  </a:lnTo>
                  <a:lnTo>
                    <a:pt x="748" y="3760"/>
                  </a:lnTo>
                  <a:lnTo>
                    <a:pt x="556" y="4465"/>
                  </a:lnTo>
                  <a:lnTo>
                    <a:pt x="385" y="5149"/>
                  </a:lnTo>
                  <a:lnTo>
                    <a:pt x="257" y="5854"/>
                  </a:lnTo>
                  <a:lnTo>
                    <a:pt x="171" y="6495"/>
                  </a:lnTo>
                  <a:lnTo>
                    <a:pt x="86" y="7114"/>
                  </a:lnTo>
                  <a:lnTo>
                    <a:pt x="43" y="7648"/>
                  </a:lnTo>
                  <a:lnTo>
                    <a:pt x="0" y="8439"/>
                  </a:lnTo>
                  <a:lnTo>
                    <a:pt x="0" y="8716"/>
                  </a:lnTo>
                  <a:lnTo>
                    <a:pt x="2521" y="7819"/>
                  </a:lnTo>
                  <a:lnTo>
                    <a:pt x="2607" y="7242"/>
                  </a:lnTo>
                  <a:lnTo>
                    <a:pt x="2713" y="6623"/>
                  </a:lnTo>
                  <a:lnTo>
                    <a:pt x="2884" y="5875"/>
                  </a:lnTo>
                  <a:lnTo>
                    <a:pt x="3055" y="5063"/>
                  </a:lnTo>
                  <a:lnTo>
                    <a:pt x="3269" y="4273"/>
                  </a:lnTo>
                  <a:lnTo>
                    <a:pt x="3397" y="3888"/>
                  </a:lnTo>
                  <a:lnTo>
                    <a:pt x="3504" y="3547"/>
                  </a:lnTo>
                  <a:lnTo>
                    <a:pt x="3632" y="3247"/>
                  </a:lnTo>
                  <a:lnTo>
                    <a:pt x="3782" y="2991"/>
                  </a:lnTo>
                  <a:lnTo>
                    <a:pt x="3846" y="2863"/>
                  </a:lnTo>
                  <a:lnTo>
                    <a:pt x="3953" y="2756"/>
                  </a:lnTo>
                  <a:lnTo>
                    <a:pt x="4059" y="2671"/>
                  </a:lnTo>
                  <a:lnTo>
                    <a:pt x="4209" y="2585"/>
                  </a:lnTo>
                  <a:lnTo>
                    <a:pt x="4358" y="2500"/>
                  </a:lnTo>
                  <a:lnTo>
                    <a:pt x="4529" y="2414"/>
                  </a:lnTo>
                  <a:lnTo>
                    <a:pt x="4914" y="2286"/>
                  </a:lnTo>
                  <a:lnTo>
                    <a:pt x="5341" y="2179"/>
                  </a:lnTo>
                  <a:lnTo>
                    <a:pt x="5811" y="2094"/>
                  </a:lnTo>
                  <a:lnTo>
                    <a:pt x="6302" y="2030"/>
                  </a:lnTo>
                  <a:lnTo>
                    <a:pt x="6794" y="1987"/>
                  </a:lnTo>
                  <a:lnTo>
                    <a:pt x="7307" y="1966"/>
                  </a:lnTo>
                  <a:lnTo>
                    <a:pt x="8802" y="1966"/>
                  </a:lnTo>
                  <a:lnTo>
                    <a:pt x="9635" y="2030"/>
                  </a:lnTo>
                  <a:lnTo>
                    <a:pt x="10233" y="2094"/>
                  </a:lnTo>
                  <a:lnTo>
                    <a:pt x="10340" y="2115"/>
                  </a:lnTo>
                  <a:lnTo>
                    <a:pt x="10447" y="2179"/>
                  </a:lnTo>
                  <a:lnTo>
                    <a:pt x="10532" y="2265"/>
                  </a:lnTo>
                  <a:lnTo>
                    <a:pt x="10618" y="2393"/>
                  </a:lnTo>
                  <a:lnTo>
                    <a:pt x="10682" y="2521"/>
                  </a:lnTo>
                  <a:lnTo>
                    <a:pt x="10746" y="2671"/>
                  </a:lnTo>
                  <a:lnTo>
                    <a:pt x="10853" y="3055"/>
                  </a:lnTo>
                  <a:lnTo>
                    <a:pt x="10917" y="3504"/>
                  </a:lnTo>
                  <a:lnTo>
                    <a:pt x="10960" y="3974"/>
                  </a:lnTo>
                  <a:lnTo>
                    <a:pt x="10981" y="4487"/>
                  </a:lnTo>
                  <a:lnTo>
                    <a:pt x="10981" y="5021"/>
                  </a:lnTo>
                  <a:lnTo>
                    <a:pt x="10938" y="6067"/>
                  </a:lnTo>
                  <a:lnTo>
                    <a:pt x="10874" y="6965"/>
                  </a:lnTo>
                  <a:lnTo>
                    <a:pt x="10767" y="7819"/>
                  </a:lnTo>
                  <a:lnTo>
                    <a:pt x="14015" y="9080"/>
                  </a:lnTo>
                  <a:lnTo>
                    <a:pt x="14121" y="8353"/>
                  </a:lnTo>
                  <a:lnTo>
                    <a:pt x="14250" y="7541"/>
                  </a:lnTo>
                  <a:lnTo>
                    <a:pt x="14335" y="6559"/>
                  </a:lnTo>
                  <a:lnTo>
                    <a:pt x="14378" y="6003"/>
                  </a:lnTo>
                  <a:lnTo>
                    <a:pt x="14399" y="5448"/>
                  </a:lnTo>
                  <a:lnTo>
                    <a:pt x="14399" y="4871"/>
                  </a:lnTo>
                  <a:lnTo>
                    <a:pt x="14378" y="4316"/>
                  </a:lnTo>
                  <a:lnTo>
                    <a:pt x="14335" y="3760"/>
                  </a:lnTo>
                  <a:lnTo>
                    <a:pt x="14271" y="3226"/>
                  </a:lnTo>
                  <a:lnTo>
                    <a:pt x="14143" y="2735"/>
                  </a:lnTo>
                  <a:lnTo>
                    <a:pt x="14079" y="2478"/>
                  </a:lnTo>
                  <a:lnTo>
                    <a:pt x="14015" y="2265"/>
                  </a:lnTo>
                  <a:lnTo>
                    <a:pt x="13908" y="2051"/>
                  </a:lnTo>
                  <a:lnTo>
                    <a:pt x="13758" y="1838"/>
                  </a:lnTo>
                  <a:lnTo>
                    <a:pt x="13609" y="1645"/>
                  </a:lnTo>
                  <a:lnTo>
                    <a:pt x="13395" y="1474"/>
                  </a:lnTo>
                  <a:lnTo>
                    <a:pt x="13181" y="1303"/>
                  </a:lnTo>
                  <a:lnTo>
                    <a:pt x="12925" y="1133"/>
                  </a:lnTo>
                  <a:lnTo>
                    <a:pt x="12647" y="983"/>
                  </a:lnTo>
                  <a:lnTo>
                    <a:pt x="12348" y="855"/>
                  </a:lnTo>
                  <a:lnTo>
                    <a:pt x="12028" y="727"/>
                  </a:lnTo>
                  <a:lnTo>
                    <a:pt x="11686" y="598"/>
                  </a:lnTo>
                  <a:lnTo>
                    <a:pt x="11323" y="492"/>
                  </a:lnTo>
                  <a:lnTo>
                    <a:pt x="10960" y="406"/>
                  </a:lnTo>
                  <a:lnTo>
                    <a:pt x="10554" y="299"/>
                  </a:lnTo>
                  <a:lnTo>
                    <a:pt x="10169" y="235"/>
                  </a:lnTo>
                  <a:lnTo>
                    <a:pt x="9336" y="107"/>
                  </a:lnTo>
                  <a:lnTo>
                    <a:pt x="8482" y="22"/>
                  </a:lnTo>
                  <a:lnTo>
                    <a:pt x="762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0" name="Picture 2">
            <a:extLst>
              <a:ext uri="{FF2B5EF4-FFF2-40B4-BE49-F238E27FC236}">
                <a16:creationId xmlns:a16="http://schemas.microsoft.com/office/drawing/2014/main" id="{325757E4-7414-AABB-1209-E7EEBDEFB6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38400" y="187559"/>
            <a:ext cx="1771752" cy="1063051"/>
          </a:xfrm>
          <a:prstGeom prst="rect">
            <a:avLst/>
          </a:prstGeom>
        </p:spPr>
      </p:pic>
      <p:sp>
        <p:nvSpPr>
          <p:cNvPr id="121" name="Rectangle 120"/>
          <p:cNvSpPr/>
          <p:nvPr/>
        </p:nvSpPr>
        <p:spPr>
          <a:xfrm>
            <a:off x="863883" y="17460"/>
            <a:ext cx="5643148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buClrTx/>
              <a:defRPr/>
            </a:pPr>
            <a:r>
              <a:rPr lang="vi-VN" sz="4050" kern="12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TÀI LIỆU THAM KHẢO</a:t>
            </a:r>
            <a:endParaRPr lang="en-US" sz="4050" kern="1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 Light"/>
              <a:ea typeface="+mn-ea"/>
              <a:cs typeface="+mn-cs"/>
            </a:endParaRPr>
          </a:p>
        </p:txBody>
      </p:sp>
      <p:sp>
        <p:nvSpPr>
          <p:cNvPr id="122" name="TextBox 2"/>
          <p:cNvSpPr txBox="1">
            <a:spLocks noChangeArrowheads="1"/>
          </p:cNvSpPr>
          <p:nvPr/>
        </p:nvSpPr>
        <p:spPr bwMode="auto">
          <a:xfrm>
            <a:off x="328290" y="1028310"/>
            <a:ext cx="836022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defTabSz="685800">
              <a:spcBef>
                <a:spcPct val="0"/>
              </a:spcBef>
              <a:buClrTx/>
              <a:buFontTx/>
              <a:buChar char="-"/>
              <a:defRPr/>
            </a:pPr>
            <a:r>
              <a:rPr lang="vi-VN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Sách giáo khoa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và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sách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giáo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viên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 smtClean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Toán</a:t>
            </a:r>
            <a:r>
              <a:rPr lang="en-US" altLang="en-US" sz="2700" kern="1200" dirty="0" smtClean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3</a:t>
            </a:r>
            <a:endParaRPr lang="vi-VN" altLang="en-US" sz="2700" kern="1200" dirty="0">
              <a:solidFill>
                <a:srgbClr val="002060"/>
              </a:solidFill>
              <a:ea typeface="+mn-ea"/>
              <a:cs typeface="Arial" panose="020B0604020202020204" pitchFamily="34" charset="0"/>
            </a:endParaRPr>
          </a:p>
          <a:p>
            <a:pPr marL="342900" indent="-342900" algn="just" defTabSz="685800">
              <a:spcBef>
                <a:spcPct val="0"/>
              </a:spcBef>
              <a:buClrTx/>
              <a:buFontTx/>
              <a:buChar char="-"/>
              <a:defRPr/>
            </a:pP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Tranh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ảnh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,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thông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tin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tư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liệu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trên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website: 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  <a:hlinkClick r:id="rId5"/>
              </a:rPr>
              <a:t>www.google.com</a:t>
            </a:r>
            <a:r>
              <a:rPr lang="vi-VN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.</a:t>
            </a:r>
          </a:p>
          <a:p>
            <a:pPr marL="342900" indent="-342900" defTabSz="685800">
              <a:spcBef>
                <a:spcPct val="0"/>
              </a:spcBef>
              <a:buClrTx/>
              <a:buFontTx/>
              <a:buChar char="-"/>
              <a:defRPr/>
            </a:pP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Phần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mềm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Ispring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Suite 9.</a:t>
            </a:r>
          </a:p>
          <a:p>
            <a:pPr marL="342900" indent="-342900" defTabSz="685800">
              <a:spcBef>
                <a:spcPct val="0"/>
              </a:spcBef>
              <a:buClrTx/>
              <a:buFontTx/>
              <a:buChar char="-"/>
              <a:defRPr/>
            </a:pP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Phần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mềm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chỉnh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sửa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,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làm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video Camtasia.</a:t>
            </a:r>
          </a:p>
          <a:p>
            <a:pPr marL="342900" indent="-342900" defTabSz="685800">
              <a:spcBef>
                <a:spcPct val="0"/>
              </a:spcBef>
              <a:buClrTx/>
              <a:buFontTx/>
              <a:buChar char="-"/>
              <a:defRPr/>
            </a:pP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Phần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mềm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kern="1200" dirty="0" err="1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Fomat</a:t>
            </a:r>
            <a:r>
              <a:rPr lang="en-US" altLang="en-US" sz="2700" kern="1200" dirty="0">
                <a:solidFill>
                  <a:srgbClr val="002060"/>
                </a:solidFill>
                <a:ea typeface="+mn-ea"/>
                <a:cs typeface="Arial" panose="020B0604020202020204" pitchFamily="34" charset="0"/>
              </a:rPr>
              <a:t> Factory.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16522" y="3343976"/>
            <a:ext cx="67992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>
              <a:lnSpc>
                <a:spcPct val="100000"/>
              </a:lnSpc>
              <a:spcBef>
                <a:spcPct val="0"/>
              </a:spcBef>
              <a:buClrTx/>
              <a:buFontTx/>
              <a:buChar char="-"/>
              <a:defRPr/>
            </a:pPr>
            <a:r>
              <a:rPr lang="en-US" altLang="en-US" sz="180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lang="en-US" altLang="en-US" sz="1800" b="1" kern="1200" dirty="0" smtClean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dạng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Điền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b="1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lang="en-US" altLang="en-US" sz="1800" b="1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đọc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kỹ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rồi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mình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ô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trống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xong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nhấn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vào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nút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muốn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1800" kern="1200" dirty="0" err="1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chọn</a:t>
            </a:r>
            <a:r>
              <a:rPr lang="en-US" altLang="en-US" sz="18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76444" y="2463792"/>
            <a:ext cx="532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  <a:defRPr/>
            </a:pPr>
            <a:r>
              <a:rPr lang="en-US" sz="1800" b="1" kern="1200" dirty="0">
                <a:solidFill>
                  <a:srgbClr val="FF0000"/>
                </a:solidFill>
                <a:ea typeface="+mn-ea"/>
                <a:cs typeface="+mn-cs"/>
              </a:rPr>
              <a:t>HƯỚNG DẪN THAO TÁC </a:t>
            </a:r>
            <a:r>
              <a:rPr lang="en-US" sz="1800" b="1" kern="1200" dirty="0" smtClean="0">
                <a:solidFill>
                  <a:srgbClr val="FF0000"/>
                </a:solidFill>
                <a:ea typeface="+mn-ea"/>
                <a:cs typeface="+mn-cs"/>
              </a:rPr>
              <a:t>TRÊN </a:t>
            </a:r>
            <a:r>
              <a:rPr lang="en-US" sz="1800" b="1" kern="1200" dirty="0">
                <a:solidFill>
                  <a:srgbClr val="FF0000"/>
                </a:solidFill>
                <a:ea typeface="+mn-ea"/>
                <a:cs typeface="+mn-cs"/>
              </a:rPr>
              <a:t>BÀI TẬP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2028" y="3996349"/>
            <a:ext cx="1161480" cy="24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67554" y="4277102"/>
            <a:ext cx="1017780" cy="20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5422033"/>
      </p:ext>
    </p:extLst>
  </p:cSld>
  <p:clrMapOvr>
    <a:masterClrMapping/>
  </p:clrMapOvr>
  <p:transition spd="slow" advTm="250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98489FE7-521E-1C43-F593-644296883832}"/>
              </a:ext>
            </a:extLst>
          </p:cNvPr>
          <p:cNvSpPr txBox="1"/>
          <p:nvPr/>
        </p:nvSpPr>
        <p:spPr>
          <a:xfrm>
            <a:off x="3245443" y="-177395"/>
            <a:ext cx="2476960" cy="14088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TRÒ CHƠI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ĐẾM CÁCH 3</a:t>
            </a:r>
          </a:p>
        </p:txBody>
      </p:sp>
      <p:sp>
        <p:nvSpPr>
          <p:cNvPr id="3" name="Lục giác 2">
            <a:extLst>
              <a:ext uri="{FF2B5EF4-FFF2-40B4-BE49-F238E27FC236}">
                <a16:creationId xmlns:a16="http://schemas.microsoft.com/office/drawing/2014/main" id="{6536DEA8-BBC4-9681-CE60-27ED050CA7DD}"/>
              </a:ext>
            </a:extLst>
          </p:cNvPr>
          <p:cNvSpPr/>
          <p:nvPr/>
        </p:nvSpPr>
        <p:spPr>
          <a:xfrm>
            <a:off x="1772306" y="1407318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" name="Lục giác 5">
            <a:extLst>
              <a:ext uri="{FF2B5EF4-FFF2-40B4-BE49-F238E27FC236}">
                <a16:creationId xmlns:a16="http://schemas.microsoft.com/office/drawing/2014/main" id="{BEF021C2-A0A4-9C13-D2C3-EADB52013E5A}"/>
              </a:ext>
            </a:extLst>
          </p:cNvPr>
          <p:cNvSpPr/>
          <p:nvPr/>
        </p:nvSpPr>
        <p:spPr>
          <a:xfrm>
            <a:off x="3520357" y="1407318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7" name="Lục giác 6">
            <a:extLst>
              <a:ext uri="{FF2B5EF4-FFF2-40B4-BE49-F238E27FC236}">
                <a16:creationId xmlns:a16="http://schemas.microsoft.com/office/drawing/2014/main" id="{16F57732-5637-E064-5373-EC7F418BD0AD}"/>
              </a:ext>
            </a:extLst>
          </p:cNvPr>
          <p:cNvSpPr/>
          <p:nvPr/>
        </p:nvSpPr>
        <p:spPr>
          <a:xfrm>
            <a:off x="5569747" y="1407317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8" name="Lục giác 7">
            <a:extLst>
              <a:ext uri="{FF2B5EF4-FFF2-40B4-BE49-F238E27FC236}">
                <a16:creationId xmlns:a16="http://schemas.microsoft.com/office/drawing/2014/main" id="{3DE72321-36E8-6B1A-A7BA-3F6E08CBD603}"/>
              </a:ext>
            </a:extLst>
          </p:cNvPr>
          <p:cNvSpPr/>
          <p:nvPr/>
        </p:nvSpPr>
        <p:spPr>
          <a:xfrm>
            <a:off x="7380144" y="1407317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9" name="Lục giác 8">
            <a:extLst>
              <a:ext uri="{FF2B5EF4-FFF2-40B4-BE49-F238E27FC236}">
                <a16:creationId xmlns:a16="http://schemas.microsoft.com/office/drawing/2014/main" id="{A4F97A36-FEEE-2417-58F8-92B5609B935D}"/>
              </a:ext>
            </a:extLst>
          </p:cNvPr>
          <p:cNvSpPr/>
          <p:nvPr/>
        </p:nvSpPr>
        <p:spPr>
          <a:xfrm>
            <a:off x="263451" y="2917030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0" name="Lục giác 9">
            <a:extLst>
              <a:ext uri="{FF2B5EF4-FFF2-40B4-BE49-F238E27FC236}">
                <a16:creationId xmlns:a16="http://schemas.microsoft.com/office/drawing/2014/main" id="{92535C94-1A68-1300-8123-803948178692}"/>
              </a:ext>
            </a:extLst>
          </p:cNvPr>
          <p:cNvSpPr/>
          <p:nvPr/>
        </p:nvSpPr>
        <p:spPr>
          <a:xfrm>
            <a:off x="1959118" y="2917030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11" name="Lục giác 10">
            <a:extLst>
              <a:ext uri="{FF2B5EF4-FFF2-40B4-BE49-F238E27FC236}">
                <a16:creationId xmlns:a16="http://schemas.microsoft.com/office/drawing/2014/main" id="{0FA06206-87B2-AEBF-C5AC-8DA2ADCC237E}"/>
              </a:ext>
            </a:extLst>
          </p:cNvPr>
          <p:cNvSpPr/>
          <p:nvPr/>
        </p:nvSpPr>
        <p:spPr>
          <a:xfrm>
            <a:off x="3737907" y="2917030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12" name="Lục giác 11">
            <a:extLst>
              <a:ext uri="{FF2B5EF4-FFF2-40B4-BE49-F238E27FC236}">
                <a16:creationId xmlns:a16="http://schemas.microsoft.com/office/drawing/2014/main" id="{1C45B516-C6B9-CBDF-237A-EB1A39CA7ECD}"/>
              </a:ext>
            </a:extLst>
          </p:cNvPr>
          <p:cNvSpPr/>
          <p:nvPr/>
        </p:nvSpPr>
        <p:spPr>
          <a:xfrm>
            <a:off x="5672571" y="2914650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pic>
        <p:nvPicPr>
          <p:cNvPr id="24" name="Picture 3">
            <a:extLst>
              <a:ext uri="{FF2B5EF4-FFF2-40B4-BE49-F238E27FC236}">
                <a16:creationId xmlns:a16="http://schemas.microsoft.com/office/drawing/2014/main" id="{82E16E20-854F-7D41-E916-61CDDDDF1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221414" y="4291390"/>
            <a:ext cx="321113" cy="304765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37FA0BEA-D46B-E584-D3AA-E632657F6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17942" y="4610482"/>
            <a:ext cx="336207" cy="319091"/>
          </a:xfrm>
          <a:prstGeom prst="rect">
            <a:avLst/>
          </a:prstGeom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9971B42D-1DDE-8A5C-4EAD-275F63F68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467831" y="4291390"/>
            <a:ext cx="336208" cy="319092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9A93532C-F995-A96A-50B0-F3695429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890961" y="4758044"/>
            <a:ext cx="327113" cy="310460"/>
          </a:xfrm>
          <a:prstGeom prst="rect">
            <a:avLst/>
          </a:prstGeom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9DF72D2E-346E-32A4-B212-ABF5DA67F4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97786" y="2595556"/>
            <a:ext cx="336207" cy="319091"/>
          </a:xfrm>
          <a:prstGeom prst="rect">
            <a:avLst/>
          </a:prstGeom>
        </p:spPr>
      </p:pic>
      <p:pic>
        <p:nvPicPr>
          <p:cNvPr id="29" name="Picture 3">
            <a:extLst>
              <a:ext uri="{FF2B5EF4-FFF2-40B4-BE49-F238E27FC236}">
                <a16:creationId xmlns:a16="http://schemas.microsoft.com/office/drawing/2014/main" id="{9A6B9B55-44D3-8DC7-1D30-C1207BA459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893824" y="4183078"/>
            <a:ext cx="336207" cy="319091"/>
          </a:xfrm>
          <a:prstGeom prst="rect">
            <a:avLst/>
          </a:prstGeom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32018373-D59A-CC3A-26C5-F684EB9962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752050" y="864385"/>
            <a:ext cx="336207" cy="319091"/>
          </a:xfrm>
          <a:prstGeom prst="rect">
            <a:avLst/>
          </a:prstGeom>
        </p:spPr>
      </p:pic>
      <p:sp>
        <p:nvSpPr>
          <p:cNvPr id="31" name="Lục giác 2">
            <a:extLst>
              <a:ext uri="{FF2B5EF4-FFF2-40B4-BE49-F238E27FC236}">
                <a16:creationId xmlns:a16="http://schemas.microsoft.com/office/drawing/2014/main" id="{6536DEA8-BBC4-9681-CE60-27ED050CA7DD}"/>
              </a:ext>
            </a:extLst>
          </p:cNvPr>
          <p:cNvSpPr/>
          <p:nvPr/>
        </p:nvSpPr>
        <p:spPr>
          <a:xfrm>
            <a:off x="85511" y="1414244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3" name="Lục giác 11">
            <a:extLst>
              <a:ext uri="{FF2B5EF4-FFF2-40B4-BE49-F238E27FC236}">
                <a16:creationId xmlns:a16="http://schemas.microsoft.com/office/drawing/2014/main" id="{1C45B516-C6B9-CBDF-237A-EB1A39CA7ECD}"/>
              </a:ext>
            </a:extLst>
          </p:cNvPr>
          <p:cNvSpPr/>
          <p:nvPr/>
        </p:nvSpPr>
        <p:spPr>
          <a:xfrm>
            <a:off x="7497912" y="2952749"/>
            <a:ext cx="1221582" cy="1014413"/>
          </a:xfrm>
          <a:prstGeom prst="hexago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6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84" advTm="26280">
        <p:fade/>
      </p:transition>
    </mc:Choice>
    <mc:Fallback xmlns="">
      <p:transition advTm="262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B39DCFF7-53C4-711E-96FD-3CCB11245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234" y="1483519"/>
            <a:ext cx="5000766" cy="365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Bong bóng Ý nghĩ: Hình đám mây 2">
            <a:extLst>
              <a:ext uri="{FF2B5EF4-FFF2-40B4-BE49-F238E27FC236}">
                <a16:creationId xmlns:a16="http://schemas.microsoft.com/office/drawing/2014/main" id="{E23B521C-7146-F7E0-9522-38CA4417B1E2}"/>
              </a:ext>
            </a:extLst>
          </p:cNvPr>
          <p:cNvSpPr/>
          <p:nvPr/>
        </p:nvSpPr>
        <p:spPr>
          <a:xfrm>
            <a:off x="78581" y="-2"/>
            <a:ext cx="6565036" cy="2378817"/>
          </a:xfrm>
          <a:prstGeom prst="cloud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nl-NL" sz="24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Mỗi tầng của kệ bày hoa có 3 chậu hoa, 3 tầng có tất cả bao nhiêu chậu hoa?</a:t>
            </a:r>
            <a:endParaRPr lang="en-US" sz="24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5" name="Mũi tên: Phải 4">
            <a:extLst>
              <a:ext uri="{FF2B5EF4-FFF2-40B4-BE49-F238E27FC236}">
                <a16:creationId xmlns:a16="http://schemas.microsoft.com/office/drawing/2014/main" id="{10F78E7F-F9F1-9A83-7D84-8D650FBD4C02}"/>
              </a:ext>
            </a:extLst>
          </p:cNvPr>
          <p:cNvSpPr/>
          <p:nvPr/>
        </p:nvSpPr>
        <p:spPr>
          <a:xfrm>
            <a:off x="78581" y="3450431"/>
            <a:ext cx="1171575" cy="51435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4F8B4B6-CAE8-6DD4-E764-6F044FD24865}"/>
              </a:ext>
            </a:extLst>
          </p:cNvPr>
          <p:cNvSpPr txBox="1"/>
          <p:nvPr/>
        </p:nvSpPr>
        <p:spPr>
          <a:xfrm>
            <a:off x="1354250" y="3499547"/>
            <a:ext cx="2525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chậu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141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15986">
        <p:fade/>
      </p:transition>
    </mc:Choice>
    <mc:Fallback xmlns="">
      <p:transition advTm="159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ng bóng Ý nghĩ: Hình đám mây 1">
            <a:extLst>
              <a:ext uri="{FF2B5EF4-FFF2-40B4-BE49-F238E27FC236}">
                <a16:creationId xmlns:a16="http://schemas.microsoft.com/office/drawing/2014/main" id="{25718334-4590-5949-3487-83D872622A9D}"/>
              </a:ext>
            </a:extLst>
          </p:cNvPr>
          <p:cNvSpPr/>
          <p:nvPr/>
        </p:nvSpPr>
        <p:spPr>
          <a:xfrm>
            <a:off x="1931154" y="0"/>
            <a:ext cx="7167161" cy="1703439"/>
          </a:xfrm>
          <a:prstGeom prst="cloud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Nếu thêm 1 tầng có 3 chậu hoa nữa thì ta có phép nhân nào?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1A00C94C-965E-A300-14E2-DA1692225BD6}"/>
                  </a:ext>
                </a:extLst>
              </p:cNvPr>
              <p:cNvSpPr txBox="1"/>
              <p:nvPr/>
            </p:nvSpPr>
            <p:spPr>
              <a:xfrm>
                <a:off x="1035844" y="1875235"/>
                <a:ext cx="89531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1A00C94C-965E-A300-14E2-DA1692225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844" y="1875235"/>
                <a:ext cx="895310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1931154" y="1875235"/>
                <a:ext cx="3670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1154" y="1875235"/>
                <a:ext cx="367088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Bong bóng Ý nghĩ: Hình đám mây 6">
            <a:extLst>
              <a:ext uri="{FF2B5EF4-FFF2-40B4-BE49-F238E27FC236}">
                <a16:creationId xmlns:a16="http://schemas.microsoft.com/office/drawing/2014/main" id="{3DEEB2B7-3B54-A550-0C18-F1CB46342BD2}"/>
              </a:ext>
            </a:extLst>
          </p:cNvPr>
          <p:cNvSpPr/>
          <p:nvPr/>
        </p:nvSpPr>
        <p:spPr>
          <a:xfrm>
            <a:off x="25612" y="2497351"/>
            <a:ext cx="4505680" cy="1821656"/>
          </a:xfrm>
          <a:prstGeom prst="cloud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Nếu tiếp tục thêm 1 tầng có 3 chậu hoa nữa thì sao?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B60A11D0-93C0-A0F6-C805-8E90FD1ADEE3}"/>
                  </a:ext>
                </a:extLst>
              </p:cNvPr>
              <p:cNvSpPr txBox="1"/>
              <p:nvPr/>
            </p:nvSpPr>
            <p:spPr>
              <a:xfrm>
                <a:off x="3845910" y="3931689"/>
                <a:ext cx="89531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B60A11D0-93C0-A0F6-C805-8E90FD1ADE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5910" y="3931689"/>
                <a:ext cx="895310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2412451" y="1875234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2451" y="1875234"/>
                <a:ext cx="298159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2704233" y="1853717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233" y="1853717"/>
                <a:ext cx="367087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3063545" y="1854817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545" y="1854817"/>
                <a:ext cx="298159" cy="4308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3322756" y="1853715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2756" y="1853715"/>
                <a:ext cx="367087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3901846" y="1875233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846" y="1875233"/>
                <a:ext cx="367087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3683134" y="1884887"/>
                <a:ext cx="24340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134" y="1884887"/>
                <a:ext cx="243407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4237721" y="1875599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7721" y="1875599"/>
                <a:ext cx="298159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4559836" y="1875599"/>
                <a:ext cx="3670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836" y="1875599"/>
                <a:ext cx="367088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4871563" y="1865208"/>
                <a:ext cx="49693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563" y="1865208"/>
                <a:ext cx="496931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4933979" y="3939563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79" y="3939563"/>
                <a:ext cx="298159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5225761" y="3918046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761" y="3918046"/>
                <a:ext cx="367087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5585073" y="3919146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073" y="3919146"/>
                <a:ext cx="298159" cy="43088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5844284" y="3918044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4284" y="3918044"/>
                <a:ext cx="367087" cy="43088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6423374" y="3939562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3374" y="3939562"/>
                <a:ext cx="367087" cy="43088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6204662" y="3949216"/>
                <a:ext cx="24340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4662" y="3949216"/>
                <a:ext cx="243407" cy="43088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6759249" y="3939928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9249" y="3939928"/>
                <a:ext cx="298159" cy="43088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7652869" y="3939928"/>
                <a:ext cx="3670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6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2869" y="3939928"/>
                <a:ext cx="367088" cy="43088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7964596" y="3929537"/>
                <a:ext cx="49693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7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4596" y="3929537"/>
                <a:ext cx="496931" cy="43088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4639530" y="3908902"/>
                <a:ext cx="3670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530" y="3908902"/>
                <a:ext cx="367088" cy="43088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6981023" y="3925706"/>
                <a:ext cx="36708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1023" y="3925706"/>
                <a:ext cx="367087" cy="430887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/>
              <p:nvPr/>
            </p:nvSpPr>
            <p:spPr>
              <a:xfrm>
                <a:off x="7316898" y="3926072"/>
                <a:ext cx="29815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0" name="Hộp Văn bản 5">
                <a:extLst>
                  <a:ext uri="{FF2B5EF4-FFF2-40B4-BE49-F238E27FC236}">
                    <a16:creationId xmlns:a16="http://schemas.microsoft.com/office/drawing/2014/main" id="{7D70FCE5-EF2C-8179-1A44-04A125830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898" y="3926072"/>
                <a:ext cx="298159" cy="430887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610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35184">
        <p:fade/>
      </p:transition>
    </mc:Choice>
    <mc:Fallback xmlns="">
      <p:transition advTm="351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 animBg="1"/>
      <p:bldP spid="9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5"/>
          <p:cNvSpPr txBox="1"/>
          <p:nvPr>
            <p:custDataLst>
              <p:tags r:id="rId2"/>
            </p:custDataLst>
          </p:nvPr>
        </p:nvSpPr>
        <p:spPr>
          <a:xfrm>
            <a:off x="2288262" y="2278733"/>
            <a:ext cx="4641247" cy="608410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>
                    <a:lumMod val="75000"/>
                  </a:schemeClr>
                </a:solidFill>
                <a:effectLst>
                  <a:outerShdw dist="50800" dir="5400000" algn="t" rotWithShape="0">
                    <a:schemeClr val="bg1">
                      <a:alpha val="19000"/>
                    </a:schemeClr>
                  </a:outerShdw>
                </a:effectLst>
                <a:latin typeface="Arial Black" panose="020B0A040201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en-US" altLang="zh-CN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BẢNG NHÂN 3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(TIẾT 1)</a:t>
            </a:r>
            <a:endParaRPr lang="zh-CN" altLang="en-US" sz="20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F2FB28D3-31B0-1ADF-1CE7-87A9F7C6BE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13207" y="2254567"/>
            <a:ext cx="243212" cy="2233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10056">
        <p14:window dir="vert"/>
      </p:transition>
    </mc:Choice>
    <mc:Fallback xmlns="">
      <p:transition advTm="100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39DE5D32-9C5E-7789-8984-ED9C6621B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07" y="1475011"/>
            <a:ext cx="1457325" cy="523875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D76B1718-F66D-EEB8-C83E-70E04CF519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560" y="1203548"/>
            <a:ext cx="1466850" cy="1066800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06A246D7-11B1-5EB6-C810-9F37C5490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5139" y="790575"/>
            <a:ext cx="1581150" cy="1781175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A17FBEA-48BF-F106-F63E-1A48F8CFF6E7}"/>
              </a:ext>
            </a:extLst>
          </p:cNvPr>
          <p:cNvSpPr txBox="1"/>
          <p:nvPr/>
        </p:nvSpPr>
        <p:spPr>
          <a:xfrm>
            <a:off x="408230" y="2198139"/>
            <a:ext cx="2034531" cy="496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8D3035B-FFE1-FB85-43CB-95F9B2005C02}"/>
              </a:ext>
            </a:extLst>
          </p:cNvPr>
          <p:cNvSpPr txBox="1"/>
          <p:nvPr/>
        </p:nvSpPr>
        <p:spPr>
          <a:xfrm>
            <a:off x="3211718" y="2564606"/>
            <a:ext cx="2034531" cy="496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A9EB4CAF-FA2A-3CC1-7771-E815363BA2C3}"/>
              </a:ext>
            </a:extLst>
          </p:cNvPr>
          <p:cNvSpPr txBox="1"/>
          <p:nvPr/>
        </p:nvSpPr>
        <p:spPr>
          <a:xfrm>
            <a:off x="6037005" y="2828807"/>
            <a:ext cx="2034531" cy="496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2929056D-B1DE-C03D-6DC5-F3FA421B2938}"/>
                  </a:ext>
                </a:extLst>
              </p:cNvPr>
              <p:cNvSpPr txBox="1"/>
              <p:nvPr/>
            </p:nvSpPr>
            <p:spPr>
              <a:xfrm>
                <a:off x="885521" y="2771805"/>
                <a:ext cx="111729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×1=3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2929056D-B1DE-C03D-6DC5-F3FA421B2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521" y="2771805"/>
                <a:ext cx="1117294" cy="307777"/>
              </a:xfrm>
              <a:prstGeom prst="rect">
                <a:avLst/>
              </a:prstGeom>
              <a:blipFill>
                <a:blip r:embed="rId7"/>
                <a:stretch>
                  <a:fillRect l="-4891" r="-4348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3C9DC99-4FAA-F35C-83E1-0DC260CFCB74}"/>
                  </a:ext>
                </a:extLst>
              </p:cNvPr>
              <p:cNvSpPr txBox="1"/>
              <p:nvPr/>
            </p:nvSpPr>
            <p:spPr>
              <a:xfrm>
                <a:off x="3670337" y="3171915"/>
                <a:ext cx="111729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×2=6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3C9DC99-4FAA-F35C-83E1-0DC260CFC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0337" y="3171915"/>
                <a:ext cx="1117294" cy="307777"/>
              </a:xfrm>
              <a:prstGeom prst="rect">
                <a:avLst/>
              </a:prstGeom>
              <a:blipFill>
                <a:blip r:embed="rId8"/>
                <a:stretch>
                  <a:fillRect l="-4918" r="-4918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BDBE0732-6FAB-F248-EC2D-29E791DCCD31}"/>
                  </a:ext>
                </a:extLst>
              </p:cNvPr>
              <p:cNvSpPr txBox="1"/>
              <p:nvPr/>
            </p:nvSpPr>
            <p:spPr>
              <a:xfrm>
                <a:off x="6496847" y="3428971"/>
                <a:ext cx="111729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×3=9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BDBE0732-6FAB-F248-EC2D-29E791DCCD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847" y="3428971"/>
                <a:ext cx="1117294" cy="307777"/>
              </a:xfrm>
              <a:prstGeom prst="rect">
                <a:avLst/>
              </a:prstGeom>
              <a:blipFill>
                <a:blip r:embed="rId9"/>
                <a:stretch>
                  <a:fillRect l="-5464" r="-4372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Đám mây 23">
            <a:extLst>
              <a:ext uri="{FF2B5EF4-FFF2-40B4-BE49-F238E27FC236}">
                <a16:creationId xmlns:a16="http://schemas.microsoft.com/office/drawing/2014/main" id="{E3D462EF-BDA9-D3B5-466C-AA7E4732D865}"/>
              </a:ext>
            </a:extLst>
          </p:cNvPr>
          <p:cNvSpPr/>
          <p:nvPr/>
        </p:nvSpPr>
        <p:spPr>
          <a:xfrm>
            <a:off x="1425496" y="3729918"/>
            <a:ext cx="5029199" cy="1358356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4CE9B16F-C5C2-4732-325E-6370391C23DE}"/>
              </a:ext>
            </a:extLst>
          </p:cNvPr>
          <p:cNvSpPr txBox="1"/>
          <p:nvPr/>
        </p:nvSpPr>
        <p:spPr>
          <a:xfrm>
            <a:off x="1823161" y="3909227"/>
            <a:ext cx="4455187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4, 5, 6, 7, 8, 9, 10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tấm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059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56">
        <p:fade/>
      </p:transition>
    </mc:Choice>
    <mc:Fallback xmlns="">
      <p:transition spd="med" advTm="400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5375C9BD-BEC7-79BB-68C5-F7C7EF1612B9}"/>
                  </a:ext>
                </a:extLst>
              </p:cNvPr>
              <p:cNvSpPr txBox="1"/>
              <p:nvPr/>
            </p:nvSpPr>
            <p:spPr>
              <a:xfrm>
                <a:off x="1918758" y="657567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×4=12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5375C9BD-BEC7-79BB-68C5-F7C7EF161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758" y="657567"/>
                <a:ext cx="1505220" cy="369332"/>
              </a:xfrm>
              <a:prstGeom prst="rect">
                <a:avLst/>
              </a:prstGeom>
              <a:blipFill>
                <a:blip r:embed="rId4"/>
                <a:stretch>
                  <a:fillRect l="-4453" r="-4453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027D07D-DCC8-2DEB-9F5B-A1F7A7BF4BFB}"/>
                  </a:ext>
                </a:extLst>
              </p:cNvPr>
              <p:cNvSpPr txBox="1"/>
              <p:nvPr/>
            </p:nvSpPr>
            <p:spPr>
              <a:xfrm>
                <a:off x="1918758" y="1488820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×5=15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027D07D-DCC8-2DEB-9F5B-A1F7A7BF4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758" y="1488820"/>
                <a:ext cx="1505220" cy="369332"/>
              </a:xfrm>
              <a:prstGeom prst="rect">
                <a:avLst/>
              </a:prstGeom>
              <a:blipFill>
                <a:blip r:embed="rId5"/>
                <a:stretch>
                  <a:fillRect l="-4453" r="-4858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9C608C2-5988-2077-E108-F1FB496722E6}"/>
                  </a:ext>
                </a:extLst>
              </p:cNvPr>
              <p:cNvSpPr txBox="1"/>
              <p:nvPr/>
            </p:nvSpPr>
            <p:spPr>
              <a:xfrm>
                <a:off x="1918758" y="2315219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×6=18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9C608C2-5988-2077-E108-F1FB4967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758" y="2315219"/>
                <a:ext cx="1505220" cy="369332"/>
              </a:xfrm>
              <a:prstGeom prst="rect">
                <a:avLst/>
              </a:prstGeom>
              <a:blipFill>
                <a:blip r:embed="rId6"/>
                <a:stretch>
                  <a:fillRect l="-4453" r="-4453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E9C8346-0FE0-E269-5F78-4B24CE23F97B}"/>
                  </a:ext>
                </a:extLst>
              </p:cNvPr>
              <p:cNvSpPr txBox="1"/>
              <p:nvPr/>
            </p:nvSpPr>
            <p:spPr>
              <a:xfrm>
                <a:off x="1918758" y="3141618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×7=21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E9C8346-0FE0-E269-5F78-4B24CE23F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758" y="3141618"/>
                <a:ext cx="1505220" cy="369332"/>
              </a:xfrm>
              <a:prstGeom prst="rect">
                <a:avLst/>
              </a:prstGeom>
              <a:blipFill>
                <a:blip r:embed="rId7"/>
                <a:stretch>
                  <a:fillRect l="-4453" r="-4453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AB73167-AFAB-4FA5-1965-91D733E99503}"/>
                  </a:ext>
                </a:extLst>
              </p:cNvPr>
              <p:cNvSpPr txBox="1"/>
              <p:nvPr/>
            </p:nvSpPr>
            <p:spPr>
              <a:xfrm>
                <a:off x="4054739" y="1026899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×8=24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AB73167-AFAB-4FA5-1965-91D733E995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739" y="1026899"/>
                <a:ext cx="1505220" cy="369332"/>
              </a:xfrm>
              <a:prstGeom prst="rect">
                <a:avLst/>
              </a:prstGeom>
              <a:blipFill>
                <a:blip r:embed="rId8"/>
                <a:stretch>
                  <a:fillRect l="-4049" r="-4858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7786A9F-44F2-638B-19D3-85256D6B4EF9}"/>
                  </a:ext>
                </a:extLst>
              </p:cNvPr>
              <p:cNvSpPr txBox="1"/>
              <p:nvPr/>
            </p:nvSpPr>
            <p:spPr>
              <a:xfrm>
                <a:off x="4054739" y="1945887"/>
                <a:ext cx="15052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×9=27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7786A9F-44F2-638B-19D3-85256D6B4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739" y="1945887"/>
                <a:ext cx="1505220" cy="369332"/>
              </a:xfrm>
              <a:prstGeom prst="rect">
                <a:avLst/>
              </a:prstGeom>
              <a:blipFill>
                <a:blip r:embed="rId9"/>
                <a:stretch>
                  <a:fillRect l="-4049" r="-4858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6B88CD-791A-0FD8-8583-A6EC26629A94}"/>
                  </a:ext>
                </a:extLst>
              </p:cNvPr>
              <p:cNvSpPr txBox="1"/>
              <p:nvPr/>
            </p:nvSpPr>
            <p:spPr>
              <a:xfrm>
                <a:off x="4044885" y="2772286"/>
                <a:ext cx="167513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×10=30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6B88CD-791A-0FD8-8583-A6EC26629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885" y="2772286"/>
                <a:ext cx="1675139" cy="369332"/>
              </a:xfrm>
              <a:prstGeom prst="rect">
                <a:avLst/>
              </a:prstGeom>
              <a:blipFill>
                <a:blip r:embed="rId10"/>
                <a:stretch>
                  <a:fillRect l="-4015" r="-438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6">
            <a:extLst>
              <a:ext uri="{FF2B5EF4-FFF2-40B4-BE49-F238E27FC236}">
                <a16:creationId xmlns:a16="http://schemas.microsoft.com/office/drawing/2014/main" id="{245A45EC-6844-4F58-80BC-69941C1D946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530569" flipV="1">
            <a:off x="3600587" y="2140417"/>
            <a:ext cx="142126" cy="1784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983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672">
        <p:fade/>
      </p:transition>
    </mc:Choice>
    <mc:Fallback xmlns="">
      <p:transition spd="med" advTm="246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899498FF-39B9-F2F0-52BB-6BFA5DBB0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40246"/>
            <a:ext cx="9144000" cy="329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Google Shape;1255;p35">
            <a:extLst>
              <a:ext uri="{FF2B5EF4-FFF2-40B4-BE49-F238E27FC236}">
                <a16:creationId xmlns:a16="http://schemas.microsoft.com/office/drawing/2014/main" id="{844D1570-60AE-2347-AAA4-5CB8CE64547E}"/>
              </a:ext>
            </a:extLst>
          </p:cNvPr>
          <p:cNvSpPr/>
          <p:nvPr/>
        </p:nvSpPr>
        <p:spPr>
          <a:xfrm rot="591278">
            <a:off x="7739426" y="205027"/>
            <a:ext cx="833190" cy="384758"/>
          </a:xfrm>
          <a:custGeom>
            <a:avLst/>
            <a:gdLst/>
            <a:ahLst/>
            <a:cxnLst/>
            <a:rect l="l" t="t" r="r" b="b"/>
            <a:pathLst>
              <a:path w="54156" h="9156" extrusionOk="0">
                <a:moveTo>
                  <a:pt x="4389" y="4119"/>
                </a:moveTo>
                <a:lnTo>
                  <a:pt x="4389" y="4119"/>
                </a:lnTo>
                <a:lnTo>
                  <a:pt x="4137" y="4011"/>
                </a:lnTo>
                <a:lnTo>
                  <a:pt x="3490" y="3705"/>
                </a:lnTo>
                <a:lnTo>
                  <a:pt x="2626" y="3274"/>
                </a:lnTo>
                <a:lnTo>
                  <a:pt x="2141" y="3022"/>
                </a:lnTo>
                <a:lnTo>
                  <a:pt x="1673" y="2752"/>
                </a:lnTo>
                <a:lnTo>
                  <a:pt x="1224" y="2482"/>
                </a:lnTo>
                <a:lnTo>
                  <a:pt x="810" y="2195"/>
                </a:lnTo>
                <a:lnTo>
                  <a:pt x="630" y="2051"/>
                </a:lnTo>
                <a:lnTo>
                  <a:pt x="468" y="1907"/>
                </a:lnTo>
                <a:lnTo>
                  <a:pt x="324" y="1763"/>
                </a:lnTo>
                <a:lnTo>
                  <a:pt x="216" y="1619"/>
                </a:lnTo>
                <a:lnTo>
                  <a:pt x="108" y="1475"/>
                </a:lnTo>
                <a:lnTo>
                  <a:pt x="55" y="1349"/>
                </a:lnTo>
                <a:lnTo>
                  <a:pt x="19" y="1223"/>
                </a:lnTo>
                <a:lnTo>
                  <a:pt x="1" y="1098"/>
                </a:lnTo>
                <a:lnTo>
                  <a:pt x="37" y="972"/>
                </a:lnTo>
                <a:lnTo>
                  <a:pt x="108" y="864"/>
                </a:lnTo>
                <a:lnTo>
                  <a:pt x="234" y="774"/>
                </a:lnTo>
                <a:lnTo>
                  <a:pt x="378" y="666"/>
                </a:lnTo>
                <a:lnTo>
                  <a:pt x="378" y="666"/>
                </a:lnTo>
                <a:lnTo>
                  <a:pt x="504" y="630"/>
                </a:lnTo>
                <a:lnTo>
                  <a:pt x="666" y="576"/>
                </a:lnTo>
                <a:lnTo>
                  <a:pt x="1188" y="504"/>
                </a:lnTo>
                <a:lnTo>
                  <a:pt x="1907" y="432"/>
                </a:lnTo>
                <a:lnTo>
                  <a:pt x="2806" y="360"/>
                </a:lnTo>
                <a:lnTo>
                  <a:pt x="3885" y="288"/>
                </a:lnTo>
                <a:lnTo>
                  <a:pt x="5144" y="234"/>
                </a:lnTo>
                <a:lnTo>
                  <a:pt x="6547" y="180"/>
                </a:lnTo>
                <a:lnTo>
                  <a:pt x="8076" y="126"/>
                </a:lnTo>
                <a:lnTo>
                  <a:pt x="11511" y="54"/>
                </a:lnTo>
                <a:lnTo>
                  <a:pt x="15342" y="18"/>
                </a:lnTo>
                <a:lnTo>
                  <a:pt x="19443" y="0"/>
                </a:lnTo>
                <a:lnTo>
                  <a:pt x="23724" y="18"/>
                </a:lnTo>
                <a:lnTo>
                  <a:pt x="28076" y="54"/>
                </a:lnTo>
                <a:lnTo>
                  <a:pt x="32357" y="126"/>
                </a:lnTo>
                <a:lnTo>
                  <a:pt x="36511" y="216"/>
                </a:lnTo>
                <a:lnTo>
                  <a:pt x="40396" y="360"/>
                </a:lnTo>
                <a:lnTo>
                  <a:pt x="42213" y="432"/>
                </a:lnTo>
                <a:lnTo>
                  <a:pt x="43903" y="522"/>
                </a:lnTo>
                <a:lnTo>
                  <a:pt x="45504" y="612"/>
                </a:lnTo>
                <a:lnTo>
                  <a:pt x="46943" y="720"/>
                </a:lnTo>
                <a:lnTo>
                  <a:pt x="48256" y="828"/>
                </a:lnTo>
                <a:lnTo>
                  <a:pt x="49407" y="954"/>
                </a:lnTo>
                <a:lnTo>
                  <a:pt x="50378" y="1080"/>
                </a:lnTo>
                <a:lnTo>
                  <a:pt x="51170" y="1205"/>
                </a:lnTo>
                <a:lnTo>
                  <a:pt x="51170" y="1205"/>
                </a:lnTo>
                <a:lnTo>
                  <a:pt x="51817" y="1349"/>
                </a:lnTo>
                <a:lnTo>
                  <a:pt x="52375" y="1493"/>
                </a:lnTo>
                <a:lnTo>
                  <a:pt x="52842" y="1637"/>
                </a:lnTo>
                <a:lnTo>
                  <a:pt x="53238" y="1799"/>
                </a:lnTo>
                <a:lnTo>
                  <a:pt x="53544" y="1943"/>
                </a:lnTo>
                <a:lnTo>
                  <a:pt x="53795" y="2105"/>
                </a:lnTo>
                <a:lnTo>
                  <a:pt x="53975" y="2249"/>
                </a:lnTo>
                <a:lnTo>
                  <a:pt x="54029" y="2321"/>
                </a:lnTo>
                <a:lnTo>
                  <a:pt x="54083" y="2411"/>
                </a:lnTo>
                <a:lnTo>
                  <a:pt x="54119" y="2482"/>
                </a:lnTo>
                <a:lnTo>
                  <a:pt x="54137" y="2554"/>
                </a:lnTo>
                <a:lnTo>
                  <a:pt x="54155" y="2626"/>
                </a:lnTo>
                <a:lnTo>
                  <a:pt x="54137" y="2698"/>
                </a:lnTo>
                <a:lnTo>
                  <a:pt x="54137" y="2788"/>
                </a:lnTo>
                <a:lnTo>
                  <a:pt x="54101" y="2860"/>
                </a:lnTo>
                <a:lnTo>
                  <a:pt x="54011" y="3004"/>
                </a:lnTo>
                <a:lnTo>
                  <a:pt x="53885" y="3148"/>
                </a:lnTo>
                <a:lnTo>
                  <a:pt x="53723" y="3292"/>
                </a:lnTo>
                <a:lnTo>
                  <a:pt x="53526" y="3436"/>
                </a:lnTo>
                <a:lnTo>
                  <a:pt x="53310" y="3562"/>
                </a:lnTo>
                <a:lnTo>
                  <a:pt x="53076" y="3705"/>
                </a:lnTo>
                <a:lnTo>
                  <a:pt x="52806" y="3831"/>
                </a:lnTo>
                <a:lnTo>
                  <a:pt x="52267" y="4065"/>
                </a:lnTo>
                <a:lnTo>
                  <a:pt x="51691" y="4281"/>
                </a:lnTo>
                <a:lnTo>
                  <a:pt x="51152" y="4461"/>
                </a:lnTo>
                <a:lnTo>
                  <a:pt x="50666" y="4605"/>
                </a:lnTo>
                <a:lnTo>
                  <a:pt x="50288" y="4713"/>
                </a:lnTo>
                <a:lnTo>
                  <a:pt x="49929" y="4803"/>
                </a:lnTo>
                <a:lnTo>
                  <a:pt x="49929" y="4803"/>
                </a:lnTo>
                <a:lnTo>
                  <a:pt x="50162" y="4946"/>
                </a:lnTo>
                <a:lnTo>
                  <a:pt x="50774" y="5324"/>
                </a:lnTo>
                <a:lnTo>
                  <a:pt x="51170" y="5576"/>
                </a:lnTo>
                <a:lnTo>
                  <a:pt x="51601" y="5864"/>
                </a:lnTo>
                <a:lnTo>
                  <a:pt x="52051" y="6188"/>
                </a:lnTo>
                <a:lnTo>
                  <a:pt x="52482" y="6529"/>
                </a:lnTo>
                <a:lnTo>
                  <a:pt x="52896" y="6871"/>
                </a:lnTo>
                <a:lnTo>
                  <a:pt x="53274" y="7213"/>
                </a:lnTo>
                <a:lnTo>
                  <a:pt x="53436" y="7393"/>
                </a:lnTo>
                <a:lnTo>
                  <a:pt x="53580" y="7554"/>
                </a:lnTo>
                <a:lnTo>
                  <a:pt x="53688" y="7734"/>
                </a:lnTo>
                <a:lnTo>
                  <a:pt x="53795" y="7896"/>
                </a:lnTo>
                <a:lnTo>
                  <a:pt x="53867" y="8040"/>
                </a:lnTo>
                <a:lnTo>
                  <a:pt x="53903" y="8184"/>
                </a:lnTo>
                <a:lnTo>
                  <a:pt x="53921" y="8328"/>
                </a:lnTo>
                <a:lnTo>
                  <a:pt x="53903" y="8472"/>
                </a:lnTo>
                <a:lnTo>
                  <a:pt x="53849" y="8580"/>
                </a:lnTo>
                <a:lnTo>
                  <a:pt x="53759" y="8705"/>
                </a:lnTo>
                <a:lnTo>
                  <a:pt x="53616" y="8795"/>
                </a:lnTo>
                <a:lnTo>
                  <a:pt x="53454" y="8885"/>
                </a:lnTo>
                <a:lnTo>
                  <a:pt x="53454" y="8885"/>
                </a:lnTo>
                <a:lnTo>
                  <a:pt x="53220" y="8957"/>
                </a:lnTo>
                <a:lnTo>
                  <a:pt x="52896" y="9011"/>
                </a:lnTo>
                <a:lnTo>
                  <a:pt x="52518" y="9065"/>
                </a:lnTo>
                <a:lnTo>
                  <a:pt x="52069" y="9101"/>
                </a:lnTo>
                <a:lnTo>
                  <a:pt x="51565" y="9119"/>
                </a:lnTo>
                <a:lnTo>
                  <a:pt x="51008" y="9137"/>
                </a:lnTo>
                <a:lnTo>
                  <a:pt x="49695" y="9155"/>
                </a:lnTo>
                <a:lnTo>
                  <a:pt x="48202" y="9119"/>
                </a:lnTo>
                <a:lnTo>
                  <a:pt x="46547" y="9065"/>
                </a:lnTo>
                <a:lnTo>
                  <a:pt x="44731" y="8993"/>
                </a:lnTo>
                <a:lnTo>
                  <a:pt x="42824" y="8885"/>
                </a:lnTo>
                <a:lnTo>
                  <a:pt x="38742" y="8670"/>
                </a:lnTo>
                <a:lnTo>
                  <a:pt x="34533" y="8454"/>
                </a:lnTo>
                <a:lnTo>
                  <a:pt x="32447" y="8364"/>
                </a:lnTo>
                <a:lnTo>
                  <a:pt x="30396" y="8274"/>
                </a:lnTo>
                <a:lnTo>
                  <a:pt x="28436" y="8220"/>
                </a:lnTo>
                <a:lnTo>
                  <a:pt x="26583" y="8184"/>
                </a:lnTo>
                <a:lnTo>
                  <a:pt x="26583" y="8184"/>
                </a:lnTo>
                <a:lnTo>
                  <a:pt x="22914" y="8166"/>
                </a:lnTo>
                <a:lnTo>
                  <a:pt x="19587" y="8184"/>
                </a:lnTo>
                <a:lnTo>
                  <a:pt x="16601" y="8220"/>
                </a:lnTo>
                <a:lnTo>
                  <a:pt x="13921" y="8274"/>
                </a:lnTo>
                <a:lnTo>
                  <a:pt x="11547" y="8328"/>
                </a:lnTo>
                <a:lnTo>
                  <a:pt x="9479" y="8400"/>
                </a:lnTo>
                <a:lnTo>
                  <a:pt x="6134" y="8490"/>
                </a:lnTo>
                <a:lnTo>
                  <a:pt x="4839" y="8508"/>
                </a:lnTo>
                <a:lnTo>
                  <a:pt x="3778" y="8508"/>
                </a:lnTo>
                <a:lnTo>
                  <a:pt x="3328" y="8508"/>
                </a:lnTo>
                <a:lnTo>
                  <a:pt x="2950" y="8472"/>
                </a:lnTo>
                <a:lnTo>
                  <a:pt x="2608" y="8436"/>
                </a:lnTo>
                <a:lnTo>
                  <a:pt x="2321" y="8400"/>
                </a:lnTo>
                <a:lnTo>
                  <a:pt x="2087" y="8346"/>
                </a:lnTo>
                <a:lnTo>
                  <a:pt x="1907" y="8274"/>
                </a:lnTo>
                <a:lnTo>
                  <a:pt x="1763" y="8184"/>
                </a:lnTo>
                <a:lnTo>
                  <a:pt x="1655" y="8094"/>
                </a:lnTo>
                <a:lnTo>
                  <a:pt x="1637" y="8040"/>
                </a:lnTo>
                <a:lnTo>
                  <a:pt x="1601" y="7968"/>
                </a:lnTo>
                <a:lnTo>
                  <a:pt x="1601" y="7842"/>
                </a:lnTo>
                <a:lnTo>
                  <a:pt x="1619" y="7698"/>
                </a:lnTo>
                <a:lnTo>
                  <a:pt x="1691" y="7518"/>
                </a:lnTo>
                <a:lnTo>
                  <a:pt x="1691" y="7518"/>
                </a:lnTo>
                <a:lnTo>
                  <a:pt x="1889" y="7123"/>
                </a:lnTo>
                <a:lnTo>
                  <a:pt x="2105" y="6727"/>
                </a:lnTo>
                <a:lnTo>
                  <a:pt x="2321" y="6385"/>
                </a:lnTo>
                <a:lnTo>
                  <a:pt x="2555" y="6044"/>
                </a:lnTo>
                <a:lnTo>
                  <a:pt x="2770" y="5738"/>
                </a:lnTo>
                <a:lnTo>
                  <a:pt x="3004" y="5468"/>
                </a:lnTo>
                <a:lnTo>
                  <a:pt x="3220" y="5198"/>
                </a:lnTo>
                <a:lnTo>
                  <a:pt x="3436" y="4982"/>
                </a:lnTo>
                <a:lnTo>
                  <a:pt x="3814" y="4605"/>
                </a:lnTo>
                <a:lnTo>
                  <a:pt x="4119" y="4335"/>
                </a:lnTo>
                <a:lnTo>
                  <a:pt x="4389" y="4119"/>
                </a:lnTo>
                <a:lnTo>
                  <a:pt x="4389" y="411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839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56">
        <p:fade/>
      </p:transition>
    </mc:Choice>
    <mc:Fallback xmlns="">
      <p:transition spd="med" advTm="100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RRENT_PLAYER_ID" val="universal"/>
  <p:tag name="ISPRING_UUID" val="{43C16869-B73D-4BD5-B46F-1B1BCFCE9242}"/>
  <p:tag name="ISPRING_PROJECT_VERSION" val="9"/>
  <p:tag name="ISPRING_PROJECT_FOLDER_UPDATED" val="1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kdS9VYpkOK90FAAD+FAAAHQAAAHVuaXZlcnNhbC9jb21tb25fbWVzc2FnZXMubG5ntVhNb9tGEL0HyH8YEAjQAmk+CiTowVZAUWuJMEUq5Mp2WhQETTEiYYlUJEqJbwlyKIockpyKtihgw03RpAmQIrmUQpsDjfwP9pd0dkkpUmqbpN0eLHBpztu3OzNvZnflxr1+DybOcOQF/qpw9dIVARzfDjqe310V2nTtsy8EGIWW37F6ge+sCn4gwI3K+XMrPcvvjq2ug8/nzwGs9J3RCIejCht9GIPXWRVaVVPSmi1RvWUqWl0zq3JdqEhBf2D5u6AE3eCTz69fv3f12vVPVy5ndkVgjKaoKMtAwJGuXSkApFJdU0xEI4qpki0qVKicRH+1gDaIVs5ca1NFVolQyR7KWbd0siFUbrbFW6Ak0Z6ca93WdaJS01DkGjFlw1Q1yjdGIZTUhEo1ifZ9GLhJdODBPacPYRDv+bCdTL+HUc/rOHD4NJk+hNBLoncDCJPpMztvzprWFGXV1IlBdVmisqYKlS3Ph14y/c67CGG8b0MX8Q4QOz6ASfwWXC+ZfjMGN35jwYQ925zMNn7kQziMX/oubMd7u+z5Bb5hP3387oEPPr6+lE9pU1U0sWaKrZbZJIYh1tEDNMDJnLsQut4IBkNn5PihFWJww10vdPF/HSe4CJ3grt8LrA7cHjoIqBlgDQY9z06/9IzBEOMfWj1rN5eFLm7Kat2kmqYYJlFrszdCZR23N0QicWTDJIn+LAmliwbRcUFJ9Hz3FKYmzw1uDS5jUg6jIdcbCv5RxuHwSbyP3uok0bNxOZgWwUCpxlHu7BjQRMeEMIxNTccgVpHzqwH08TeEHRw8H2dhe2QQ5cHLqqRh1kh0YYrmIvaOG79Fl2P0Rn43Hw3JijwNsizEJWM8mpTryFICujz5MAr2kGr4/vX7fZyG50s4fP86mf5o49weDJPpT16Wnn6BBSliW5UaZpWq+Fgl6GrFGvu2W9AOc/nItFlMkvHIWUqF3IzM0MyqtoWahD7Uylho66if62UsbhFDqOBPno0qbsh1kXsL1XKmYR+k0naT6bdgx2/QTVwYh+NdsHn82cxRM9Fk7jpIVWzuOwyYN5fKETDIzTaGuywqR2j1woSh6wSc0XOm0b+Dj189C3kWPPLd3EmxrEikxlLxZlv+0lwTZYXUjgrUDwvPkoAXBtR2psiT+CXLNvyMC3v2xYRvRQh3xhZLPw92ULgfsm2xkGu0n0XyhaxEqTWydaEs4aWqdkKCMeqvTmIBSzSOKH6nYcZk5ERaBbfovyRnSEQVdVk7wdczD7vzaQr7uY81Hdc2fczsj1vAadiWc3QhGqfocI4hVsrP/yM3Iy2QBNswlA3St7xecasGm70qoyQn0a9+cTtZXUObVtpFOUOQ/dtBcWtVywDW02BKdSZTmBIsjAbuPGe/xZTXjV/0ixtv4NKX1rDBiltx+01SNWSKFXLT2R55oZNnyQWiVE/wL3E4S1uw0KAvlUoqU4WwRo412NiU8ynQEXgoeMTaw7QKRu8K4LebZLY/aUk7pqT0x8n0qb8U50c1/8n0t2x9NjPw0PYP3ogtVNtUjW6chVy6frpIpkT7OJeEUp5dkoOzeNUgoo5NmySqEuFNw/Qx6g1OWNAQM5HtjUKNWbO4kJI7/JjC4bAvfdlnsRi96xeETo+wNbImIny2I7Q0ysfszkQpBWMtLgo4mYN+pQahM/q6NAhb0xzD4D6bHD7001jOhaNidZlGvSGD1Ih/KGKYXSfMTA+fJNP70EymP0u51jImwmlP68cc03lBY0UYY/fwaSpYhU7qPPmySBEpFaVGE/PTYIGC0ud3x7vYgZQBaYr6OmozP2IKFSkNZcxptpzCB9VFQO4h9A3mpo3n9TKm87sf5p0HeGAtUM8X7T+utnReIXFnmGbgbpdQKrYnVG6ZYq3GL8lwe3qevQNhAFanAxbY2W1ZL+gGRcGkhqhiIfkIz+l4YVlAnZD57Re7vOEXJUpgsfvGv+//kmfPq/lMflHV0nGWHmqQnlyXQeajEb+pXLm8cHH5D1BLAwQUAAIACABkdS9V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R1L1WmvmHwEgYAAJwgAAAnAAAAdW5pdmVyc2FsL2ZsYXNoX3B1Ymxpc2hpbmdfc2V0dGluZ3MueG1s5VpJb9tGFL77VwxY5FjLaxZDcmDLdE1EWyymiVEUxogci1OTQ4Yc2lFPKXIqcmhzbIsCNtwUTZoAKZJLJbQ50Mj/YH9J34gSLVlehnZspM1BMDh8yzfvzduGzt984Nhoi/gBdVlBmRyfUBBhhmtS1iwod/TlT68rKOCYmdh2GSkozFXQzfmxvBc2bBpYdcI5kAYIxLBgzuMFxeLcm8vltre3x2ng+eKta4cc5AfjhuvkPJ8EhHHi5zwbt+APb3kkUHoSJATAz3FZj21+bAyhfCKp7JqhTRA1ATmjYlPYXrZxYCm5hKyBjc2m74bMLLq26yO/2SgonxTVpcml6T5NImqJOoQJmwTzsCiW+Rw2TSpQYLtOvybIIrRpAdzJqRkFbVOTWwVlemJKyAH63KicrvRk81jIKbpgBcZ7ChzCsYk5Th4TjT7ZID64gwTz3A8JCB1aG6Dk5AFPF5Ils8WwQw0d3iBhq4KypK+vqsvqqlopqut3VksJVGkOXdNLqhRPvaQtqeuVqq7W11f0cikzk67e0zMwZUUmLb62qtbViq6uri9q1Ywc8qAOeNTyglbKyHNXXaxrelZNlYVyVpbaSrUix1OslmsLlbVM0FbWaupqSavcWter1ZKu1Q64uud+4ITnc8PBkoegckN/MCS4FToNhqkNCepQXASEQ4qzsd8kurtMIYI3sB0QBX3lkebtENuUtyCqJyATbhLiLQQeMfiqiNiCIqJQORCXCARgEMZpPpi9kaaDa9eHtp5LtB9s60iU+TRB1iyXu5eMfnJiNoV/Y+Zk+McAzUOC9jBrldzmpaOfvZqin7p69WT4R8HMb1GTuBXs+90UPQr/VPMNVIPJ6dMgHKMtjznHhgWlg/cz/+BKn4oK22OD0y2oS+QQ1o3Qtuuh57k+Pygeg4spiGPE5DdcNhQ74hk1XNtMvUacBjEr2CEDBbe+SdkyUE4qaAOi3AZ/Vj3CUB0zKPKUg4+NVEAQNgJOebe4L/eoF3yKbQTyoAshqFwf8blhYT8YCuvUP6KwGvNfVFxOgi8TcydLx5LWbXAB2tp/xFAjbu8xKa5bcfstpC4rahtoK27/JcOzGLW5DN3+99Eus5AZt5+GMvR63H7WkiZEloAuQ646kJdkCO+SRkA5kbJB3N5lyIheIyeMO08Y4hTgeIjHnadGYn/E/egF7L8R7bTE+u8o6HrIEAwUeP9kTbT/5N2ruLNnoAfEQZtW9IY1b8rr98AGexRZbrTDhBN3EnUUbdK488gBBBh+QsNPBkinyI87P9MeDga4Mqva6sLl6H6IRzUBYV/4laQ90SpL6r0rsEsgGjLReGbN3Io7Ly9Lp3CsUPio55NEDkN29JyhreiF8DCQ7T+J9voUkpYZAjl+Plfzd6/e7Qpw0a7xnv08pMeJ3oj1zndC14UdpyEtGdx6xpN08er6R8dKRUgfIClw2U+PSDK869lG3PmhJ/M8WzQA47cD0QLluYWMuP3Sg0U4lH0NA0kuPUCw99dn28KAaG4Rt6v7mYD+B2JA9ZR39/SYWVLiJyanpmdmr167fmNuPPfPw18/PZGp1/HXbExZv+UvnjhbSnMemmNP4TtmXpTjOjQ1nsJ07OwozZcV5glzpDTnESObNO/hmVKacWSyPIXzhPnywjhPmE9HeJdd34GGnZgjZ+jo6w0Jdk0YaqGoa59r+toRArrhN9oZ53Oiaz+6ie8OVB9qD5+02PdDSF9QqV84ojFov3WkuvOkMoj8unl2KRUXdaczuZ497jxE5bjzS1GG/LMVDRVXoh9laG/fWVhDpbi9o0n1+Frc/ruG9BW1KkO+ptalTCElrHpLCuFgxz/Q68uZGZrDb0JkdWshuBjq8WMx0SQ1tf320grXecqIVAp4zxXowjLzfyPTnfu6IkmVF5Pp9Gx56Uzn9+MoSBfppf+x2T/sy7yP4a7tnpjwrOi5VAKI278xKQziOoU1wxYMzzL0xaRrgsIshsxMdnlvwTF8uutqWVuslpY+giLwgVoweUo/uw19Z0u//wx/zBZvHMqoA2YVlw3pF/D52ZmJfO7oV2NjIG34Pwrmx/4FUEsDBBQAAgAIAGR1L1W9eTVPYwMAAKcLAAAhAAAAdW5pdmVyc2FsL2ZsYXNoX3NraW5fc2V0dGluZ3MueG1sjVZtb9owEP5cfgXKvpOVstFKAYm+SdW6tVpRvzvJkVg4dmQ7dPz7nZ0YHAgQokrx3fPY57vnLo3UmvLhBqSigs+CcTAfXEVJJSVwvYSiZETDkJMCZsGGgs4FySgRKQUehBYqmJAfoDXlmUJDYxnSdBYkoigJ376KTIxikqwzKSqeBvNvzzfmiUILPSDl2xIko3yNuB/j2/vH524co0q/aChGK5LASOANkPB0/TR+GvchlBKUAhPM3eNivPh5gcNIDMydMplObieLXoz9Mc/214u0oYpqS5qOpzfTSTcJU4vYdl7PnFGKsir7l6GUIjOxHzCm5rnAYIKkqAaEP96Z5wIcJbY1h1yot4Z/+kLu40prwUeJ4BrVO+JCFoQhZ2V/vThNhXswrIp2R2DkcdqD4BQUT9PkVGJIBu2sJ5Bep6fqhNkD2cafi75WjZ9M0g1UjKYYh5CpjRi+m2cPbd68zo9MDqVg7+aE1kQweo4ZzLWsIArdynhULr7eKo3tDvMVYQrdvslB3vGS76RSbou2zaH+whflqQdpDM7/KVhVwEMdpQdr2x364eHe1s2Pa2fbBSZh05i8yPZGh/uD+T7CeUaH+zBJf+NsewQ+9BiGa6F7Yot3JtFXEXCC7y47bmVdZvtXM3iUd15jsIBCpDC3eljSAkxlotDaTBDhQRQRJxuaEY2fk98GE29t6CoKDxy1hjolE2mqGRwLyQaGXxM/TrM8L7K6/5q71Iuhxq/MLCiIXINcCsFUMGwoOGlwB/txO4SbYY5DAuQLXwmPYBXSyeBCg+qFFLXke2GJ1iTJCwylO+wo3F85CjtzGTXnHeeYV0UM8gnrQsEJom0zqJxmOcM//UnhC9I2/ITT8HSOW3FCd1rzDLbCQGSSu/rWC2MvKqYpgw24xvUM5pInrhMplF63jhb6FVba7+7GckloTYvvldBufc9+hP7EaDrhteO8jDWJlb3KvmvdnNzv6E3OZvIYBfpDx66tSPwN0dmRKSyHlzVSafGhidTNdvu1vSjZwILTwjY4mr1jOzyGwYQomwxYl6vFkd0dbkb+biPl4B2eboIZXvNxF8F62rNriZ02X0kAf25Z42A3TX/BNhZEpn92gNZ47XAbLt4MPzd2BOLoLEodhZ7JlmKXdXzHf8/ng8F/UEsDBBQAAgAIAGR1L1VHCPgdDAYAACYgAAAmAAAAdW5pdmVyc2FsL2h0bWxfcHVibGlzaGluZ19zZXR0aW5ncy54bWzdWV1v01YYvu+vOPLE5Zp+0AJVUpQm7mqRLxIzqKapcuzT+Kz2sbGPU7IrJq4mLjYut2lSq45pMJCY4GaJNi5c8T+8X7L3xEmaNGl6XNoiuIiinLwfz3m/Xzt984FtoSb2fOLQjDQ/OychTHXHILSRke6o659fl5DPNGpolkNxRqKOhG6uzqTdoG4R36xhxoDURyCG+isuy0gmY+5KKrW7uztLfNfj/zpWwEC+P6s7dsr1sI8pw17KtbQWfLGWi32pJ0FAAHxsh/bYVmdmEErHkoqOEVgYEQOQU8IvpVkbzLakVExV1/SdhucE1Mg5luMhr1HPSJ/l5Px8frFPE0vKExtTbhJ/FQ75MVvRDINwEJpVI99iZGLSMAHt/MJVCe0Sg5kZaXFugcsB+tS4nK70+O4al5NzwAiU9RTYmGmGxrT4Z6zRw9vYA29gf5V5AQahI2dDlAw/YIOD+MhoUc0mugr/IG6qjJRXt6ryulyVSzl56061EEMV5lAVtSAL8dQKSl7eKpVVuba1oRYLiZlU+Z6agCkpMmHxlapck0uqXN1aU8oJOcRBHfHIxaxSSMhzV16rKWpSTaVsMSlLZaNcEuPJlYuVbGkzEbSNzYpcLSilW1tquVxQlcoRVzfuhyI8nRpNljQklRN4wynBzMCuU41YUJ+O5YWPGVQ4S/MaWHXWCWTwtmb5WELfuLhxO9AswlqQ1XNQCHcwdrO+i3VW5RmbkXgWSkfiYoEADNJ4UA+WbgzKwbXrI1dPxdqPrjURZXpQHyumw5xLRj8/tzSAf+PqdPgnAE1DfXY12io4jUtHv7Q8QL+wvDwd/iSY6SYxsFPSPK9bosfhn2q+oW4wv3gahBO0pTXGNN2E1sH6lX/4pE9FuO01nZEm9CV8DOt2YFm1wHUdjx01j+HDAYgTxKS3HTqSO/w3qjuWMfAatuvYKGk2ZHBlnUpoG9LaAgeWXUxRTaPQ1AkDp+oDDj+o+4ywbjNf71FnPaJZCBo2TB0YFWtjTtZNzfNH8njgEN5J9dWvSg7D/texfeOjE0lrFtgcNQ8fUVSP2gdUiOtW1H4LtcoM2zpqRu1/RHjWwjYToTv8MdynJjKi9tNAhF6N2s9awoTI5NBFyGUbCpEI4V1c9wnDQjaI2vsU6eFrZAdR5wlFjAAcF7Go81SP7Y+YF76A+9fDvRY//xP5XQ/pnIEA79+0gQ6fvHsVdQ509ADbaMcM39DGTXH9LtjggCDTCfcod+JerI6gHRJ1HtmAQIMP1/CLDtIJ8qLOr6SHgwKuxKqaXbgM3Q+0cU1A2Bd+JZ5HlFJevncFbglEIyaaTayZmVHn5WXp5I7lCh/1fBLLocgKn1PUDF9wDwPZ4ZPwoE8haJkRkLPv52r27tW7fQ4u3NfP2c8jeuzwDT/v/MB1XVg4jWhJ4NYzRtLFq+uHjjkQIRxAQuCSRw8vMqzr2XrU+akn832uqAPG74eyBfpxC+lR+6ULhxCUfQ1DRW4QQHD312e7wpBoZmKnq/sZh/4XokD1lHXv9JiaQuLn5hcWry4tX7t+Y2U29d/D3z+fytQb8SuWRmh/xs9NXSaFOY8trqfwnbAginEdWxNPYTpxWRTmSwpzyuIozDlhRxPmPb5ECjOOrZKncE5ZKC+Mc8pCOsa77ng2TOjYGIuhyc8zBNgVbqhsTlW+VNTNCQK66Tc+GadTfEyfPLV3N6hjQ3v9w03t8VB9P4CCBb35hc1HgfZbW2gej3sBr6g7Z5dSclB3AROb0qPOQ1SMOr/lRMi/2FBQbiP8WYT29p3sJipE7T1FaKpXova/FaRuyGUR8k25JmQKIWHlW0IIh2f8oelezMwwDn4XILPb/cDF0IEf8x0m7qLtt5fWqt6ncQgl/Tn3nAurxR9HbZv4RIJMLW5xObyY2qYmq0RnitiPuOl8OMd8wpaemAL+pAaPatgmnOlSO/2n/fjsHl/azPC5UL5H7T+oEAb+hIQ2ghbswyL0uXgsgs7L98ZEdjm3xBiN7JpcVNbKhfyFhjgRi/GPoq6cr/niX4P3ZiMvygYvcEbfRs/A+ei7/dWZ/wFQSwMEFAACAAgAZHUvVW7ZFrmwAQAAOwYAAB8AAAB1bml2ZXJzYWwvaHRtbF9za2luX3NldHRpbmdzLmpzjZQ9b8IwEIZ3fgVy1wqVQJvSjQqQKjFUKlvVwUmOEOH4LNtQKOK/Nw5fduIA9hK/efKe7xzfrtUuBolJ+629K5/L9ae7LjUwmpYreHR11qDnRieKZQnMshxYxoFUkPXp07O8vxA+Y8JL02j7ZWyV5UfQvJlTpmxceCykR1Mebe3Rfj3axhf4z8nsmNUhI6vM0Upr5J0YuQauOxxlTkuGPMzLYSdYgXEN8gY6pzE4ps/Ba5Q0khfHfhQm8cDmYswF5dspptiJaLxMJa54cqAnPTNterEVIIsDX57Dvo8mNsAypT805NXA4+44GAfNpJCgFBzjDkbDYPjihRmNgNkJhf3X/vAK6hhPynGFXmcq0yc6DMJe2LdpQVOoVSmGpJv0XIwXXrVq1oIfOA0bbSVDHYLRLciaVf3HEChW4o4DFBJTU5E6GprpRRnSJOPpgRsNzPRyZrPGtunfKDtGJ0KZnE4Pnsy0mUoxhsS5Zli5ZgvPrc2bmssdnUF7L7eqRJ36+gK7Myx6NHGtSTlb0dU+Y9bfRdJULkHOEFnROtuEak3jRV50k2LvPzd2WYnU2v8DUEsDBBQAAgAIADtxL1VmfTkkBUEAAMVaAAAXAAAAdW5pdmVyc2FsL3VuaXZlcnNhbC5wbmftvAtY0lm/P2rjpE2p1UxNY3nrapZK6VveJbMys9S0MvNCTZKVIompAQLTOKONlXchMyVHTZ1SG2+kCGQ3JUwsTVQUzMAbIgYCIgJ/tElr9vvus89znv3sc/Z5fR4fxN9a3/W9r893rfVbv3l7uukuXbtUQ0ND1/3gPh8Nja/1NDS+urZES/2fiaFHFPXHoigft70a5a0GI+ovX4e6HHHR0PgzZdnMmcXq799cOugfpaGh93T2d1ETtCREQ+PUKfd9LseuBPP7VBVxcJSxRBlrUjijsf4lYMXvM94mRzvO7z9F+GpVwJFFm++N/m7v+cdm7G+0dK2AoFVM26De1La4gVNbx15k8R8mQ8amqxqvfzOG+xbQOwjvZkyTEqVxcLrTUKu81dHojW/s+B3r0NYWkkjWy4hqbZlZY6NmScNhq1oGjZ9yV2mrPx57JmmqP06bPl+k/niYMTDbomuEM9CvDZy6GngJgeBRP6gfXbmWcD2etWcTbh1QJFb3mEjdqhcCnWlhLFfTcLU6ZjCZYLJSf+5Lvu0KO1c1FaOlgOOppA/WIKD6y/LfBvZIXtDjFBoa4XwxA0SB82sYEcEo8dscAVpK3ADjUimLZTbrVbvv7I00QX5HEQdQ+oK2FC/WOO0hQ77n4kDjess3wPqoFN3ilk1Jmt053gYP1mn8ZGH3cs8+yWbVgRu379lOxarGeTYq4XbQiGWORTdDEDfkAIQp6ehBY0UznFgZtq6Jw57JqSBx5eGmTNqIVFlEaRhV/BC2Rhs0M1DRUEep2iJ9d4KSoqERMKq7dMMGyIG+gMjU9WOuGBEF7nHxSkt/jgA45afqqdYES3ZqItMVMzN01ZMALVWmlv41Jm3MI0JQqWG7G4qUO7CEqNqsJyYMlRtm0g3qH8N4dj7SG8gGjyqp9CnBTB9+LHi8Qx7yKkQFw2wJmHH+SiP8gp0JB9oU5F++fcNyG1LTFXDdeAnSTO+PHw7CUxt3gJihQyKUFusB7moDacycqgTjM3Qy9ePCDgLBFIHVpiFtULF1V+clB59Agxxb8bX4XnJvK6typgXnCidDabeiNgNpM+FVwPmxzLWv7aZF7+e8uyf9ocKcYRgNeN7Ing4Aftjo+mOOTsOuTAKdM2Tlf2K/a3p7dJ3OPTuAa5xWR6GNI4NbxWLLkUAUMrgzjPEq+m0luPJBOVDO0FPo76jq631hDqX9dIfSEG5B293DzBpbe5spNy0WxVeA68iBseXbafdbhvvyglxnyM9uP3eJOCuxHmLwS8Hd7LFYIjoXhLtfLT2ei4OcGIXxJaOheXKU/xKOUEx8qwzEyglQYLKuxmMsVvNJeaPLPkvg8j9sm/MVJFGGDk4wLcK8i0m9v95W059oHh/oORRGrnhnS59hcGHZ3Lt3Qh7SEDU3124Km7gvrgy345yAoYO80h2cQVXmzDDperkfjoawq7DEKUpc/sFseQiiwexLaScqVXxUKi2UWOM4NNRgTkPhODNxlAYnPjf5SPhRgw4IFXIf7975SsafjlaWy7cxmwV+FrSRacXJiAr0YDS+U+auCAaDKm/We4Ux/UPZ6Btfq32atmg9RnMLTbSfI6zifQBeFA2YaHbCroRnuNi4nkLh35Ul1K/tvej/Ri+eb3LnakWsk/6otbklvWJ9JZldg++O0FJKGmKMsRekZsXM0EImr2W31SSjMoiBV4D0ivnR1RcIr5mschrfI/yDz6+HsAxUd15weRWPfEppIJJXhyH59XxBUGfpk6KkqyywhN90UEOjttpghdDmdKUjSK1VopGqoDXYwDyRWKjVywIzxVH1efqtr7X4Gv4XtCmoIUEP3VWeCuHID/GRb/LKo3n2TMgmYjmmDu8OsSnap9VXP55pXnOTJcHKow7/+GrAJD6WD01PLxlPjGOzTLO4Mn4M7zJ5ixn8jwf+weUkQBgQZk9xOL6B01BvvJ1fGYOM7hMr/lyk0fUGtqeZ/RNVGLeybmYMMZNSj8Nt6zjTTwLrxzFDI5lPm5Hx/g4N3LCEBp14/tFlkMoH0m8TYq4djtG9Gm3Ih9cst1trQuspWNrzrsEpt5rRzUoOYYilEkptTiiVWbCyBzJZS+jFn/02bLW2HWKjvE1pWS11Rda/Es5wY6LqkwqCmJ49cqA71RtwpEQEy5ZI/3yVr7Ddrc4Qp/SWyOTb/fMAG3D4oBTVUamPQUgJ7RJ2PaTO3PWUVv/aqR5X0Rx3YFK4A5vwFJkTbqM5UPmoWdzxbsRd62WQ62ndW3ZBzw+UW1/Av2vdLXItpdUUZ8RccopZUqaoEFQFQ2yYF6GunozdlZTjjzfxuQe+DTOKTEWVyK1AIlTfcpq8sFJAfqnwBaZwBX7jKTOHR+WB9yz0RqWVFiCfPTXSC7X+QDZKvvNbdaK00P56ZRr4QJ9HZGqICS317T0s+Kf7Iqtnb+9i8y1oF0mnCAl1ayW8MK1m7sQt8+UpdDifm/GgqqH8UK0/D6yyutEp5ly2CNDLtavwNPUPdjvQwS8B25F400wF3ZmBqNO1C6JZNdcyz0stimMhGNBAx8Dd2Jw/tr50BvsjQYNyiXOpOR1KyGnXV4pQ6N12QcB4cxq8rvwOjleuVvBI2/drsiRoj9F66Udv7Fj37b59PTfqCQOn+SGPwvBmnlbPauhbjTN0UmgFKzn0b4u/15amZe7n0wHgl3+6neDA+K8NpKvVkooT1JLuLjC6HJkaGh92voXhyGyIk0x59xRocNy+q1qjzadXoAE90Viq4BCpxcRt/WRnt9Vcyv9mNuU7dQ2YUFdqRdvCk53PL9+Ii/7Weo22LJsh2JM+cJcQnLNK11+aidN/sPKLoUyYpucs9Yx+XODcx6CZNZVdYbzQbJV2pQ16kKetjn/Sepd9ha+2Pr86dhMvm1b7uQ/04IqVF6wPqSe/96Fk9H9GRj0TD+u6wuBmJDAMsdDQvtT22uwMnVHEsrcy0vip7K/mnpbq+f4n2eQnHjQ0LrkgXH++djDn6Ozc/8jkEy/qaT4wlZVqsuHNucxZHGB58BNP6i9rCm02XbtWrb/rmMHMuEBZfm32p/fsgXme1KT60Vv19oVcV7OsxgGFq7Q3VO4/YKYe/LRPkubK7g1zY+8we371Wnja3NC3Mgf2HBC1WIMeySbcnBGiPClZMAiBYpogsOnuUEpHEKjcer6TQcaa4CvvBqmmwGhRayxJ/qryLi5zKYlGE4PnuN1SZJsaBJ+Z+gBZOfHsO+NR7NfE9PR8glNd+Tw/lS1RdCeM6M8UzED/68VEYYcvfjzCr3z7/Biboi83yoETjRH6O9Ib2C4Ce0691Zz0GT4GgbFGTojLyMsuFRqPPGAdewXTHMTCQxDscmMoXtkb4Lz6DL/wxnAQIdDrk+zxPHdny53GBV3rJhmeLON8wnKYk36Rrdoo7mZ6lg6yX+Ib/N9h3daMJaWcaxif5xaXrcOXqhkq50yHYYR52mY7hHlLncs/2C+M6mmVCpRxij2VPzy38NnswvI7U2eO70+Frf91b/CBNJ8z8BzOu3OftHOly190dpWXe3ks+7Wu2eKLoBSnrzYA7l8Z+G15X/Bu5omtji3zYy+3tpsE4gMvJRcsg+XWjUs2romqJ0Qc+umUqdvqyU673XWsVUvt/tiAX/oOvDwqdH4E29KUo46M14v1e6Skd+/KbU6Hp/zQNXpkbRXUzLoh5YnjvNSDXlrvdJ6TrsJ5IW30HegWkzyfAsLNMWRZRsFiBC98taDgEnmemagt8QitD2V5+cBMHaZ+NVJeu717iFUr/DbewOJPaK7cc5yBMP71NdOsad4Tbm3X/zEF9V1jTcYZe/B+XVlxCINMAETaMjwsJJsJJBRdqw45bx6RKf3JULYgyiDIG3r5Uef6GbMlCEZGZX+b/ZAnMuSXXqdP/tEoSw99FPUoDnqtz168MylA56X+YyTDX5CRyuutaa3L2GiJJbh50uYi6fChyEt5HH2l3CgvCgWPerK2n/Cy3AbWEm18aqiX6mHRw9xQPK84W69xEfgb/QQp6sZADzVtFUnRDCmP9rmjVnUs7OuDyADO5Lw2pHj5D7etC43lagZC/Ha+Qf/sMp64aq3dt+s15ToA0PmUpFTivB4eqcL9DR7IDiTGurO2n2YoxZ0VHMXySpWZU+U4CvPVU5RRduTIvFXGgUQ9LnCXfrlgemdSmKn8DZPByVS0oLAFq322coZ/KQse3ek6AjOb79CaQTTC4mlD+jKdDhKfntpA2AtlM2Y4P+tMd7NOAWKHgxLvYD+Fer8j1XqI1Cj2tjKAimfpuy2ZjHBNTh0uo5wQkvXEsMTMNU3k3nyU6MDnxtn0FAK9wt+syUfF3Rj4vjv668d2yZnN0fcudx/vmdr3a7T1p2i4A9A/htQM30zHEvB7J1ZkPCmIZbbKRhYTD+WsWkoSc6vnVTjkkacY131o96R/vVFQG63c5ueWtCUksWAjXN8Vio/7/Un9goQ52Xpc9jYi62x/YPx0OW7bl0PaqBVGN90y2Ym5Ri02mow4G5z0OgDDG6unI3kvRz6jor+cC3KQfX2NBTnc+iH9BgvpEfhG4eSxIGZorauMcDDZcrjvhcHNtgAMbTLYaOC71Z30eW9SjiEynnmsPScaWUFi3rL5eayMcjzGUHGp1Qv+qGNBNq+E7iBo+hUzfHlqy8SBVKLz0XcGbs6BiPmh7NJtXMd0q3GTh6fKvawf0W1+7o2+nOh17CRw3s8NusWHpzaTLrDLmbcmO9kbiC+vG4hfB4A857nZ4SVEqFjeOVLt4TJVWyUPpZcuR7xgm27rBc0PBE9ndAMSezbhD7YFqPI3CdpTmbU8J3XDbXoI/Ol3362upS6QszqtbvrSNS7jWQP+cXnKmcBBclI8K5o9hDQP9J0nWVcZ1tYaJkLy6Ni4vXtZbZHs14tpvQyPxZVQEg+zVcp3nY++HX4xpOV7WKq7BKUOdd2ywaIlJNwig0OH4uXTti+CoK1XQG4OgQHzlGVCb9amnfKoMY+VWPczqbglvUMeO2JQvz9xjdNvdm2epwqClWCgj3PfHfnWOiSFvCr/COvaDgGqjSnpdD/6mlnMqodJ520hArNzNg2CF5Fo4dmBoQkK3+CkVM6SJEcmZjxUgjR+PqxWwQK/oQjXiHTpt+pw2C/0+SWI/sY4IzDmHs5vMjl94relzIXcZg1PwNhxtgRQ3H9MXtr8ehGRFfrOG3Zsr0Rh4HZgzENSTKA4Hz1D/Dx/jpdLV56U+2qMFi0hJsNsM8dCWdJ+srPhu8yx6X2/drMuCdPnZ5WWnCDAdyd5E9M67d2dpdDLt2zCHBnrDJO3AD4M9yVk05IT8z6F9GlWSAlfl0gtBSxu9lhptQ8/7fOLqzqH9qIP/WZATd34LQz9Mimq4cYZhttOSWdW9MIYuUH4kB3ThzGd9JVfkSCGGQbZDwWbvy1gVuxdz3zljYdAZaXLSLgzHDK/bDsvZF50B6Len8Bzw69WLouFmz3Jt7FvkURtaixlsrMslv7KWvm9mT2C99J+YZrxTJBwHweMkJyBPDa3aInZIh+tsbWdYXJi8i9dVrS977qkpl3RxuccSGJw7oLZTJ/CoBOvTIJ4nPZF42pbBEpuef3Q/DivYIXV5SGroa0rsFTnEFClV50ubW++1OrXZ6bbwnPmdaIMOSnQJcceST7U/FozrGGVCbMZfe6K1+u0Myg+bseD3LMpJ1Pb5zXheOPO9Jt4sFVL6EN6KpuYV5OB+6bazazQ+ySvtncXSZEl/qxpyPC4LqVpsG2dYd5G+AsgYM35FJ9hvvz7C6DB9cx5LV35geqx6MByBd1aLmcNX+rsoBkJrZLGVN8DkAf9XxMj/AHzgf6U+qeboYH8QOLynXyakScq6kXmCmtDeGTpvAqNTliZSxPeIQqehhleE1UmnmXd2TkE930mn4/diQkf+iNTO8gKVi4i6kXSRt1xwD9Fevtq56PIZEPAPLcr0izmJbzW/P38wP93geR/L/l+unAOp3Y1ASPn4OdHnMpSXV0ewyA9cxR3FEPzrgy49oGlWYGqWSTIH4lD0ZFs6SB9AxAXile8CejETA6/Duj0H1flcxOFvVF0tlKPQ/a3vA+pvYCjTDxZRmAwApTvUuImY9g9YoDFvJWWZzwx0fxRq13nsnvSL9y7CKpdbGSqvIGkNMXPdORs3uuzfy9KNfXhPVMgivpD1GNwCr21jpy5uvtF+cBpeHBOpqaMNGpBI+eKyOSUeaGBBgNWXw92c1nCQ3kurRr+VClfuNbSumTwshY93KFUhHUND9qyeD8yOya3nrVtVw/vlUSIkjjxNokPx2QZ10RsZhzlVVPBUt2q7orAGLhTFlfhW6pwuiwLjIVittfFOTwIXSeXxLKF4dtpTHm9E8A9Mg1F3w1DI2V38D75ThVHIgKwBCZoS9FewdClBUyBtq0WIM49Sl/0MA/uaXVsUB6zo8U7RxSWa9CYGl3Jtwfwqt12cuQ69+Ax9jRRDQq+T6vjFDakL0ZdEr8Jhmp1BlpSJUzUA5GwpvV+hwQ35FcJ4os5tTXxUCyDfI4U6OXJiOYT45JSHlCgqa0xPfIt8vqK87bVjvLbilJBVL0UmcoPwTBFlXj5+P0HmOHYbbwQYwTNcv2CPbRfcE8/OpzwOKb5MDZ+EDZxxOVhXKcd7oJ2KxdcGdHKjJ501Xpnrq7gy7g/3X5XH0GHXWm1VvIn+rbgunfphK6j0bgS8BR9pDdhzA8ZwOQ5X5ap/yAiqCiceFT+AN/oII30ZEibLOnkc/4SJ6qyRg6i8k8q0R38I7A6rr3Mmcq/L4bV96Fr03gVggVXccHsCNwSD9IiSRrWGjGjsbQqvqSBe4nccLiyF6+T030iQZD5NR9cOQ6j9NAA2pI75WfQ2Vxyjf+4b9E4zv7Hu4Y3ooKis11x9MptKxEjq5fXhdcSG1rrgXoWXn80NMuIL28HyVn3khNK5Ltx1BjmRofKmzEO/ljUA8Hn/pqy5aRzGOWw7iM+XEY2nMG6nsaG/hROp/V35THWGTBddoFEDy5LAPRaAD6bXk9TXATgOUJ9nzBviPbIbhoqrKr33GbmfR7duRNhZ3+33IamF4RmR4f+QK/koocq+TTn9PDi8qE24SFJFNtDK4Yvt5J1d0CGg+5J5amocAql8DMvP2ztOL62JMMR2WCwl+nKz+CuuBIe+bCBFW7tel53mr/yq+5zSKfuE7rjfDi/7fZ6sp6I7ZdqLi07YomDVA+BKVWA43ocfXkPvrDVSy/ImdHHKj9keKFN3s2Z6b0naQgvjpDnc90lZkUuEqRMVGYuoAdR7Y/v6YhhcmnsRPtDBUFDC3PrzA59KzUHwVQNosHXIpSDt2XiY+7dWyEKSUPgPcOIsFsP8h2Kma7DUbl8cUgADRWsV999IimNVQ/Byju3yB8a9Fex+dNqhux7UJ5qbnBU/kWcYLtueiDZIk64q8gjSJrPNVt6ET5eYB5GS34pVB7G8sBqu2c5ysjSqjBMp38sQ4H6ZiHabumk6MdZj9Vc0H5hTr+UfQYAwtHvhiok8rPX4+/gFtkNEZ6GpvPOV1jzahkZouWrtaODLdl5hMMQZHYP2vBMGuStstM7mFaFbqXzS9r5wiAcnfGA7cwDMSiHkczRUCwEzKThqeXc4/eq41EJ02N+KBAVjJOGdpYx0zn2WEYu/mxQrED5cppGC/SZh2OELfEhWtyXMLhWaxDN012LFvdqTzakNj68SFJKGOsyT0l+5DEqIbheSuDoNPKtP/jnXYXDQWJLfEgzyOht5OGLSOI43pXmdUROfOj4Vb4PkBhSZ/78eTktaO8C5r6XFG+R8W4Xo8qgg3E47wg0JbOk0NY25jR9Bclxab9PxsbvLWXn4+enEltorbme0Dw22ap5gtz5WovokygbQmyzywS6rVSj5KxMLdyMedxmQhRtQ2jCAiA/IlghqfFJfMNmmAQz/OoSNmqHxP4Pz2b/reQ71j5vZLKUyUxz+po0Gr28SbUwVOxvcwtLd9QcjH87t+Bkq+7Zu3luIeqSmmCdx9wC1btOcz3E5/sgCySa/tqt+Mhb2VGDa9fM/yrI7LkCgR8IVeOw9dq1TTKbHz+KFf2Sza6gKBGxJ1esdBdCn30kNdpBoVBUCgG7Qfhye1++y75y60/bT7OkhFKbHZpzDdW9H+t8FBKD0bT2nlPDjEK3Zc9/U0N7sUDAAGEUgzWMYCJc/NYPSpb3CZKas0xV33PYv8wwLy39KEEmhYKZiDfubZgR0vreqSVwkBHWqw78ZSlPmZx5VGtDJeALRZBc5tf6/j+Jw/53kn/U64iemRqs8sKMD/5m6nw5J5bM67OZ3UW8d0hSKgHIb6PG+76HX1lYNbTWf8yexZ6J4uwM1AmjwAPzWY3W0uSs/G38tHJFOkrQtwV+8rNO1mTzd10hbCRhxDsPPrisT8R1/Owp6erM+qLYHMnmokYzXAZ/YZnxHDZ+ytVDsJt/KEurAJcBsV540rO+4YhzXf/rArc+Wm9oHnJcxkSN8M++IR4GQC7sgNl1O8+jAvA9w3vMyU6nUIT81mRn0Dn/tQZIuzr8Z+ud3D1BI2XI1knJzpEy5j2/tQZRdnWUz56zvHPn+5eNbdNNZ03D8v7F8yOSLC13gdW/fO50bO0mEo0K/0xKhGv0mwDpHTX7lYGCW29M/IM9W3HzBYBV+7o/Mlj1Q4ehxhkxuWc94gtJd+7YfCadzTFTUjQ9m+W8pSau8B8HeyA0uPU/I54OLihyqewl3wH8087FmWq+7TlfGCbf/qNePliOBCXeMf1n/VibSbxU0YJHtUwmjBYSxu3amU3EwljDf66HK7jJctfWjH8moyCdFd38z7Uj/DMF8ztSmf8v+2aYOxQ5nowA/QvtnXI+ZVTNxIrO/TNmC4NCCx3PA0yH5pPUpewR3bfu0L6oe4QUKox0lhbP5XLi/pl61G6DPAxvI9755yraQorOcOW6/CdOUTa2fTmCR/vnYr8JILwqF94llP9L6riRLG2S+AvT0a7WC7uLgYwglQF8MBtwWarmkU2rdBwu2zhEXZDwQuJI4i0WpCer1nHYAve5Gatdp1wPq0PPQ00a/AXjUkx/PNDqBjDzY0D7GE22ftFztiYluspcD0pIsTmcM+DPnswmGycBChS7A2/XPTSGFOymPn05z00dVWO2Cq12uEu/NXb/TT/s/0eJu+4XR1HLmoi8OKFv3+fqHqIWuKVEsCSS2N5ZzbFffecVNzz41Fg2/CqK7sQOwmAfkDD6U1FyJM1Z8sGrd/DD+yaCtH0ZoKEtCAAfLfVisxK/sN+Q+2ptu9wzjuxi2ytDRBYpdo9zbCWGJPI6kvUVae8GhnisClTvlCsPrWu4OXCa/Fm/AINjF6+1Vk3InEG+GzhhWu/X5lWx5lYc4HxZ1ikgtb/v+5X+BCx4XfcJZN2DnPXkzgsV1oDFzcq3lfW9ZAV15BD2LSQso2ApFmDdjCZs3o9EuUMqarMraAN3g0LhARkS9Cgf17tQz8HT82P8DTbZAWgw+/hLCT13cO/q87IwKm3nK8grGCy4P2K5mA6uatAaKLTEnWmozRJVBTvsGJpOD6+yDHDbs6kusMK2iwCMDq7NgDAgYVXm36SDs9tYft0HOisUzQh/1vfaiRFhlr609PqKsLrP9lvgb7brWTXXal5O6F7by2vQocDdXVF4jnxtUtVNRyLLsiLkLhT0bWo7PxXPo3F58sJD1+6M80X5Cio4KltHyLencWI67e2sTHAXpDUkVjjFYnX6WGiAwRixrA5YRZIs+aW+VULGLuyX2HpdXALNaCQYxiDpPw812FPelOOuOrleIdfGRwaBkHWbhmqYrQgxKtePOb5aO1FSTIYC2j2WXt9mUSmA5KdVM3LaaYrwiqE2iFrQ9nHCF7Kse4KjmjDXccIeQ9rLcaHj1r+ETpW7XGHsCKKFMUm8+9EIedx5zKhcYkWqBvgNGx5tC4Z6AqTWjDRF84grYRcorG83H5JF/GzbCOE6ZaUfgtOELb3K9SZttxsw4brUvnZwxGSzxDVPL0Pxy/leDg+ND5ECz8iENwpJrDvB5Ml8C029vk6D16m43eZ0EHn5z5+bGnYxMlVgfZIAuHC+yhHoitId7w4mGdzFqcvBmBJgNXDjcxfJrqdIaAlUcN8grY1csXf1puMGm+QRYZ306Gr5nfY6Q3nSav3PNsE6VrACTozoCt3zIGoncaSOnAKwGStyQ/aUn7EFMbmkM0g4yq7CcCYquz5QlyWXhBbaNktg3awch8EZ+1xx5fI6SB057oh7antNaz7z1H6X1vvcaGRI7meblfow6zum/CqO3dq7rRXvSEc6y8DFOi+jZVyPb2L49BMXoE0wEII3Vl+WWLt+Ydft35D0fyn5uYqPPH0x1vuLik9dL6nLKvH4Q5MN6Rz2tb+q1VIMBqOSsylwbpZfvWv8tcBQIXSvEmL76xwprgB6WuvjYBTKVf2tc+wolVrn7s4xLJOvu3X1v6lhNO4jvzmMYCR/8K0fiPQqliLvu0+jASgzg3w66kMxZroY2utQjJTVCNhxIzIBy1F2nd0ga27HXBY9o8+8e0VUtlIo0xx0syLNUTzmYUMRDUhZj5oefT0ve+jBcd03wqdW7zq+Wv9rIzJvhjTebw68naJ6cp2wf9ly/LxC9ZOQmlUNu+w2nH22Bq0AxiSe7cZnajvGfaSkrmQps4W0iz/6H2yVMpKeMHQwnuVt3rQZwOs/4/upIiXamHgA4YJ4V1gJCWfa60RXKcOgvQWO+z5tnsgNENQn7SBZxriJ+VlqzhbhpY8eYL1K21jZ7AbNQ4y294FxqQ1pHGeB2mzDek+s8tZQUFKvmn7HOQcp1U+KH8pDKmsdmxnzZVTE3Np8tPHFGOo7MWnRVE+6TcINIpnhCklMdJtzw9v5tiWcknhpgxRlQ3cU/WpDkXQir3WLP9yA+1JYGnFHqB67frzplTXxzbLluDml7PKNnBh+XZDTlGLMzmtlxFECh/LvSbf8Bvd9xppAQqjI7xw/WGO6gmIOwSjCiY92DlijDae6BCNSOVt/jlPNHkQZ7A6lTGLFsGqXMsY5P3hbueiJGjSA/ZOPlYD5HkYXQVjmAxFOUJUq4BV9V1NGbFjzdDl6It5mvNG4nnZGJluVUJyHGrFwhQWz8ZBzK+j2/JzFtTh+Log+bYwY2dcZVmHNY+Q4JAeCUF/t5fOEM8SGMyHjmkZGH2OCnBSvrjd031FnAUQO73hkqosTrpSDWt7DP97DNwe9SZV6lIC7D+SC5LDDkamwgtqjTCrjDjs4ZpNqBKgonuXj5RkxqVF6q/AfXUWs8Ej+wGm7VEYqaHGz+XMXJMrR4KODoFZr873zGklaQsSFveq/71IA/oRkrYNHvYdCkbMH/moAiUnxPQfefL/GrjJfIs2cXZeB9sYDHe3v2kwaZcTsaJV/NWbfgglJBR4z4CxJfBMMOpRkThtJ4zErbQ/G1T95WjAXQLkFtgdHh+PtT/VnDtxN/vGgu/cQg7Zq9NpV36T4hhs/wrtrfAB+j2jrFnVaq4gJMy9vP3chjfSTeXdKbbti92lFfcw+teZ6sxgQ6izCL6LYPGM8DH7eaFWjtKpxZKRViPO+Of7DZIKqvtX1uQukigyyFsN+JTbo98MetU7ktmetfcG8isL1nLNcQ0y6On3raX1r8IFyKG/AxG3vxMO/HOF77V2pBH9L9SdNalsixpXyuUVfy26fAQ4NCeEje0kGv/cdCBrKHzgtU9yGy7g4waTVryF2gYw20OhMTCodvG0ulG2lUwOn4bmkG4EgCPT+gEkp5MOO+QGo5esbkvc9onmsTr/TWgvb52oITrUJavCI9Haz6OXeXCHlilSjAX0u0q4Oj9WjR74RjSG0JuwpfgbVOEEupsT2ZHAoYCMj1vh5YwZl6hVznvTQVj2rrqGGQudDHyyfu8jRWjWvgiO98bVt4x6ssYeHbiDqXElee1tB6I73a2XFKqkNMX78zwvaA5LNy3fNQI8adEQPFvzA812H1a8ju1EUT22Swpf93ED9EdXxPsg58vcj8tdpLUfmgrK+YuAu6/1dstcod7EaL+t3hpE4bU07By8bXkhtUGkaNzhV+BkcW+89ZNpdEYfnlYnTw4tbK6KjggPs79xmy55CYxN706oTVaFdXqMZX9du1Uuvb9V5H51rJ8jkhdFSuMpQOZ8rSLf3+Vn2Mc1IjxtUl+JWV6sD4WGLELw461Qwm3FU0+72erY0Kb6QNfXwiCTU35tz8Jdty3s6PLaP31aNtitC+SlH8nIFus/1ydaZobk11+MDQwNOZvqWA0ptAsPBKoHwRRqtmvGq92OCKrser+8LAJdMdpZW84oOD5dFHVJS/ZSusW2GRxLGdJqotzWl5A7xZrPvEDyDHAQm4RA0l3gvOeR0xMdQ2vW9tjtrzXq3jR0rl0pzdwWXmzRxS0NBiPc2uOyPYjBOGXSs25x33/agkomZ1O5z8es8knzxNPpj/5rvta05awRTI0thcUKW7l+6nj3NIpDh0QSH4Zf1F4DPr9rNr5MPZtDDRQk/CQuoTY5WgE/AjjXTA0Xdd+C8nB5BxW0WeX8qUOgYWXus/KCrnaXskdvg/BEYPEaYpWozvAxWNEzxgaj3hFvdWz8NMBSrnGD2rffrpPvSyZMvoDurjs5jgANzLwnMzYFiBgjzHpS0c37y72xRz4Vxonjjmf6bGIvk4nkQwecMx/+/EuFAjho0TA1ctwHJexgR5Om3Faw4GQ30fdoyd6N2ePjQThZyjLDQ1BExORxDZM8M2kDJUpLgt+ZfN6WMONaKfhA4SZh/Man2amFLCHR4RRrtoNF7UhM6Z4GzA3MpcfvvamZezyq7P2n2gOY/5lbbN6gl0r85y2z5tc+b2lpQZDkUuOgmNK6AeDhkMI4XwK6XzQwBMaKzQMlZ6KApesA0Ai3DYeqIaMBHUsuLbJtPiwDK55RhS4dd+rcQQ9L0MzxrvKwFciZ1Ec8UIzSF0nll263CfGIUzylTa6DKXrw8qm9GTFEyiLiAA7N68gu5N9A/C2mITw+nhx5MMbyYTPWjTL/NVVccZ+FBZpawYPJgJd8qLTF1VZDMsPW92eaTAXFF3s2CGGzRqjAA4/qcMM033AxC7lI1MkKlTFHUs8ZTdGHxtYMubQHY9X+g9PeWEySbcVGFVx2fFZp3+elUP3+Sr57Y5oZ/MWDi6qFXHJyHbyzWmn7gS5W5t9KF02j2REaon+9XnMta9x6AuHs8Cep5zTA6215lKTeB4WXbMdyKXudyyWqQDOU0WDK3xh+Ypn89XqeXhlsZUkLf4+vqpaV6kLHIlBe69WXaIjuA27ecsIq4khCFjrvYPEz3EI1HZYSbMnDRPY288lmiVEE02hRJ6zGoyvtLqOcuWkKdAT4c7vpEgtK2KjQVozrpqcFuuh3WxTUNR7RUp07EYywCgr2wBHk67W10L9h437hD06qvqDt5ZnOmbzlpEPIDyGgAHzrBc/rm4gQU6GwZ7ynPW1w3U/7OlDa65Ofafxzs4VE99GBOdkl3a/2YDTzna72xo4plo9eyg4XEvOge9vvguf2Z/efM9RBPj2hNrH1jnUqgT5ru6mdI4RIMY8LXTStkHf/11+5Ip+7gTircbC1WAL2EQ62oE3CkOykFtMoH6U2BWcuiO1rKP7pkywmDEBMoaJs3dYcv9OStRSWGaKzAIzWkDZo4tdsfCzNhhrGrTPyD6ZUnS3qjjfe1pm3T8kmoodyXKY6sxILdO8NwgI/OaxUQmRoqxtGvdXr7shn9IPaQFS1U5bvk2KKHh7FvR8Lvv7zKFXPse3BrQ1L/ODM6q+lkjtSGQjy+YoxGFu756Aa1AyZFLg6ppjKyxXdWdwmacGwNrSrc7pngFHajwWhJvJpEg46XP3DxXvK9wOZK4lh8c13GxjNChyCqIAKtEp20vec4lwxXZ5fZ3tpptiY9iE5OCjzkc6OG6+Lp59/50dv3qbMF5A/HruNrN/2n8fhfDt3K/ZETbyvQ4hgi6arrPqMYYVfr2QZpF/SvReie322vfHi+BkoWZqnddbvZBlzWf8wk+/b919PdxfsD/Q5sWesrgpLjFaGcKsJFkGVNmDiRMVl2ZCX8LvXsVIpKdNZuNmMhU2TgvygHrNJmKyWYBpkCOtP4SqBQ2uzjPElvivk8d3V8r3b36+xpPsZ0w5rbji+QKYqPJ9d3lFqo0T3mvU0EWTJDWZ227MjfujUWgOTRK+smJo3kkIUBKdNcjNmGNXmss5S/lpUvXh/ox6G53RFKnJfqRuAVBDC2ruXLTkBVC5A/iIkTYsiyTgJ585rbIMVbEF/Zy7Vq/yJLz/QClXE2wA/AuJnBIlxw+rJXAJUQEIsZh2WPfKHdvOluVU2OapoiPxjbn0lrtqY7tivqaOB7C1byMWg+ddQg0A8xL7Fa/Q9WP2+MLvp3o383+h9uVIcd6LfGK9gR6HfLKF1BtS1AxYDqtROmLARYCSSBA4q/bG5XYzvVO6SS5rAVJKiB0w0VUzVkA1WygYgZLGcmzgnsTRdLW9lZgW5Boch63HAuBUBTXCD8GRgzCgne+AWU6Xxp9twlgQVEjwTYsGV0ik2T3mNiAtcXj/K68NoB49dT2d/2Wlv9Fwgrb2d1cq1mo/yhnVqMLHXdh5HcV81IeM0aDWF9Br95u8Z5hpaoRinw8VdnHGhClA9Oxa+gXBKpUAIkgdkCvhiQxQILa5LizaEAKV3FpSCiFHeST52Q+44YjrQx8fXlPcHkCpGwhgRQvq1QTOcwBX1uYX+L4joa0sBcux/VXROBRHsypPrj1t5DzQlxeI78Aa7dv6LPk3uLVl3sqxMy7KWfLsI9d1l6I3NRTRlLXMu8X80872Xqb4OjjoRbM9IEGWM0M7fTBjkL+UuNNcO4zmqMMSm7XU1vYeyG1SefO2j1bMhKjNrMC+3jyqg7cRe8Qi/RV2ry69Mq7OpPw51qHhyBYnrEPe3unWXMO7+fZlRavFnIZGZ6IWUtMc8aYbn2P5vQXzJoX1d6dkIYYVHDVvwRxG97gnb/dqoi+Oe2e0GEzoA8EPNknmdlhKUvrQdiKn5z8z9QCjY4BkMnTOm8tcuNRvJquqOzJZcPxXPlm/aVMRwQZ7JZyo7d2OIMScwLLODIyb8pz7/KtrlKDi/dQ/QE10UIZrj2+iVhJa2M6VWJIfBrGDAbXKm4w85rdQ7NrY/D7kfhwdFf76llOKy9SwDyd/+eHHewh5mNc+cs+e3UiSFo1t/0pq5a80qh2iMsjSD/cqYDps7TM7S5vFqwP7XdDgqvflxO48ycIjjlclCrLyq4K5f4E8q3+weDwHVAuyCaj04HV4TqpMZE2YP3ERUSWEDh3wzvEWmyHPCl9yYN9Nf/TUFb9cq3/7vRvxv9r2jUgVqjDauTNaeopH14YuA5xBeADa8YA47rrd0A06f+HZFKVDOw2K6/166zQO59E8B+dA9nb8Z/hIZCOXsqPicU/eF6X6Ma6Z4T3mo9S5TeAv11oKDmuBpaM3L/n9f/41W2U0Wg6c1qOIkeh+X+1aIvNnLijQeA+utgdmjeiBoO2n8xjR78Qm97ehbePjyxSvvN/JmH1JrfbVO/mG2vVn+h3s9OaYXtjzSBzANz/+1Jmhf+PeR/dcisMEs9IyA6TtQbRY/Fia0qlQVuKfVD9LzPsMX5yNR3srk3S599Z1z/KhEofJ2zJvhKPjEiR+dNdPYm5nBZLL4UNWrBKwpStYHZEknsZTre6bNB1CAjBTXzHdRZntduthzBO+Fj3iAKEpDhkm5An17v7I4Cs4IULbCONdPTM0TdtR2eKxEVR2cnDJ7H6mR9clUrkiUnj1du+vWJrxdqerfZ6tGZVXp41HQUYaj4Tknl+iHGtHsunnMwQUfMF8aBaGHIrCB5ns/dzlI+gbCLxizYUsmuQXsSnjfCMMl2e98Hfqbp3hrb5tS44WvxOq12Ayaucpi/1sTsARICk3o6r31XSWhz60pdmXPpVyZPkekiH/sQJr9SYmWXG+JPruAzKoMjUxXhjPuK1pFTFKcgQoXT779b6MFUhSElEHF5FPYzU4z7GHCyRTqN+teQNGbIo9a7eYscft2jO72Lw0CIH6iBV589Jf33M/DJvbVHn6IkpppxFmHaMzoT+qNIWk9I7iptmogpZrbXjW8z3XbcoAPVEbD77GdOUfy9tv416y6Cq2onlWsVwjidl29fLKrxeYqCPh7XlUO6U8F85xqeIKD2sGF0amV+8Km2cnZeRAXFR54nhgHBfbv59dYLLwzXwA5FphYstjpGoLNSNuEqGu1dLyN/2ZPzwNdtyzGrZ4AUrWaaRs9GvZgsTRrvIo5/SFdp9yY/iOKU++a0zGwlJPJhLzv7My/Vt9D74x/Nd/PyH6WLrDukL3+5g28kkun2Ylj8nQj2xvW84/6pG7/D0jmmdcptGpURtcfdFofcois76u2CNJXC+kq+WtOQTucOCS9GkhQfGCsX/mYeloJtrqxXdAcjQS3Yv3mtg6bISnwjToD6BoujTrD06Gbre7j81Fzh3VZ6DAyNJfAIbis52aoYpl2fkW5qO5+LdVu6icZnyNdUM09F2DD/EOPcTEL6JDGTf7OjcPAaDP7fHquVByInOBn4evh43RCRNru7RxixyJBZfVZEFNlOdTUBP2AFePjgMhtAw8STnGJjJ8TkoNXzxoVTSyZh4Grb5rTFgjgGke2z5FhkquOHZ4kR1381p0lpAyZDRScP/hGeCv+S8BUmk/1hcAIv8vn+2MoJ5fK4ibkzmBJ5U4oxpci2WSqAC+Qs8+9hp+A7/D73woZj65+7yFGrtWnt7gEGHNKKPJTEA2pJk9YcHmz+EqGb01Z+I7vNuab5vPGLgIyNbLP8UlB1iMpXd8xyC8WepPUMmIBEwl9ObRF96a4Tsy8IvcIZcOS1ts3rNg5uXmIHgBZ2fa9ttg7Wbe4hHNFJ3nNr+xepSbOu938iP6+11Ns3+8NBp1+FHoMetN2SFE9LnnuybfZKgjpxwi9nf7d9NDY/zOz1A5cOr9LGGc7zsezNum+Tfxvoryz4xOjs7QVPdqrr1Zh5SWZvKligPifq4hHdb5r2RV7qnmPMdLU2gCJR5BRThKY2xvDplAiWSkqJFJVTRIJiL4m1PEfRqtR8fMNIIdluY6z6dY1xh+rPSgex1A19T9bN2q9Ew0e7cREE3GS5lxF6dCgHLy7FVEk+47/k3UD/c6hq5NXcFjrw8vLN3apePY1b1Nm9s3FVAMyOSp9aNbtpZzTDBlnlzbSIqozffi5bwvV4D1nBYIfq0aLTy/T1ECoQlcvNdNnhZj5ZuxmHnxlzE/9tPJ+e8dkh9gcfYshVhywBMv+UUYhbuWnB5wrquBTZJm8ay9fSOJdv+yhvq17IPwr+pkDb6zXsEHGHzZ4a45YNwPssus+/oKVu+yg2gEK9WItqWXe3Z/m53/8FxUex0g9b7jc1LPpDcVptF95vA3sOWP9hs8ngu+eNYLePfnRCMvXhfQ5F/B4YKRJXUCZe2CUq+ijyDAIuDMXdrmLwY5SD7BlohEgEVC2Dmp+BzO6ZsBoqRDUK/5mXFTNVNhgtjKBYpWzV7iaLk/te+AikG3CKllDl6xxmGAYwV5zCiAi9MhyvGX2OQqjkVvGyApvWS+Kz1ejVFHfCgMPGDWFUuyhP1507pgQANy940IOtml3aqlEQUeaBGQEIDHqwPjs4Vh76S3yNOIm3ISQ+X/DDto22wejguooo4BCa7m2o/5AXml14bFi3Xd7pELPOg4gGwLrDC2px0TDDNIVnaaooCgkjOck7abWVinAbXniR9ErvhsRJy6r9eiNB567vsHFliDn5a7RlVx6vWkz9DihKtAFNiVVX5CszpEd/Dg47YKH9y9mC+XhpTLL65Tk5FIkTtozvdPvuRnjGe24o1qVOXA5UrYkwPkzDH3FoCX1c3ohgI+RYfhVPrR3IssIHGdFVlG7BiQg/hee9S80Cer5YuIvHqTXT66St34iro9HW3soZ6EcIU6/Hr1oMf/rWjaJ4CfG/u+MR/sZLFbd4PqaS4nVv6Mh2FRqlh/7KvJoWPanFmZaJ0cl2wo3CqpInZz6N+iO8OwYoqnnLqs1cZrZYr8wPMVRWKr0SuIV+nru83bEgevRh3EGBVQAn9SwgiiHdezoibI02fCzzzvjsGVlXSz0hVDS7LTgotcsV9USXW0g/nFz3Vk9747yHd1+PLzqLK0srm0x4nue4LDDxuSAjNAtHT6pKZv3UqzdAw5+FDrMJrD+Z5/lykm2N7damcoYD9Aip6exm+jmu/oPOUs2360k0g5flqG4CyTW5rmWt6+aogCrb5h1+wrEJM+MP2Qrqio57hBS7w0407PMTRrToOslMYfB3+NljN2Swv/OBaqwFntrKfynj9/fcs8Txxi0qxojKEDa5Iq03pQDBtNsltmZmTft3SqMxtVKaFQlSPPMKciRGoTdY38M3z+CDSWnsqiDmA8jxSi+ZDMAICG7KD3HgN7HGpxUNHge+TJaNWoinP3ohr01Zwu9dsRv+M+8vQd+jVmnL0QBLkm2zsYjfpDV4WZDyaOYoFmyHYa+vnHW27bvOj9X3losy1GIeVm51+oeO4dIoni63eBPFtMw3TzcYG1tmHsYoa3oOU/lqZEpmNqX0dcJKHmC0e1wAKY2VYUss6sZZwpf5PDZBEMbpfe6iaIkpxYNL5VUkEFYP4qBKECtJzpdBIUh+TIrMiVnzqufEG6Wz2NwjwZX6/kE0A1OB03/7ZVZfN6x73UN8Dy7nZA813FNkGps3UX8iO95+f0tqe54fIOiCZLpS1hSTm1zsYkhRq7X5xndoQD0mx//Bibydo4q0mGaYIohqfI9f5c6vnCaTJbBmMo1TmxWEuWK8brBWEIvexG/DNx2C5qIuJJZnXpYpvGD11WBW8x6/0qZLQTEyHYhDF0MQp1U3bLje2+wzAdUQk+gFdSjeogrupNegQTBKJ/x4YeYdnEBU01Gf1RPTV9wdnDAiqZWgY+rKew4okDjUH6JRtkRtzPrWGAd+bXpPsDLoFbrTvmb5n/fv9mRJVPfAjTEMdTBJvwgmA1+DjscEjyytbs8iwx/8vbRG6qHWexjWwtl715wejrYv2aCJRh/4E0pC0RB6iuAQeMDlDsFBzsw2s0oMX74pBBQVPBZQcafA9rz2ryxjHCTGX+kCP0gct5KbM8IoapWU0zoudbJsZGcnO4Q/1VlgMF7uDoW5p/5x3L1zu+HFkpdtx4du6lx2T/gz3cUS9osL0fONUbQ3XS+ULdGN2szoC8gziFIQJaiyamDxWXFt1YEYxUy6j3Rop9QDiiSxc4JH0SNlNkJkLdTBXdF71n/tZjGRQfSSbKYUi6d+e00T0EpmKOhDC9N71x4tiqsrWqt5LQdh1WBZBb3LuSyzC7nVirpTwdc0c4ULlHQZ31pK7LyOomHVIu9LUPYEZ61JU7RKwvzlDrcE9827CMHUGCakokx65UHoRaE2k3wmFG57XnmQZhxKOjOQyp2GSEq5pAqSwRviYfmNiHTg5aiADIl/VdoOAlFPn6+xetfYzcK+A4LNeqT1kJC7HqPNv27bMqov4ArElYdvuEqPdscyU+qUQXLyCZjDgQWxQ5GUEMUhueA4FCkW8bKOQmDZw7ozNX1xkApirWFNBMRUha/mdfJLuK/lqntYqeS9d49866i94PbRXT/cODBveM1+Fh/paIQIuiB3+3HMwWAylQXeJu8QshjB6mnhHk5ndzFW65so2sM38jrDnLU/vW/7qXY7v6193ZUebnQw1Lu3JsJH7v/0HOnrfGlXRSh6Y1F3/satL8ln+Ld47BpBWJFhYMqfjht+fDU2LdtcNE6XoC/UaMZAAPI77WKU+bLXYInuGD8mpjQ6to8SvY7Jjc7eLZe8v3VspZFcmbKWWvI3RDbeR246qzhD2O5PjusLh5I4X7A72HWjQQtXZzjdB8xEbHGyCkmZiTjW0/jQJk6qNbp2GCtnBxBQ2Xu0xIH3Xj5mXeo1ir7UovBFyPMMkAoSCmRdx1pZrPewKYRBB5jNpkkPT7+evVU2/UPSP/10LHylHgJJZ4xoF++4xDAyNZ/UR0cc7hCW0KrVFlbYZga6RUBHSKsGMm+Mfg7+PqlY1AROFx+CwmHq2SYLdREuCAOoE2LUYaF2lKBoGTH50OkI/RMIICGtV5zdigBcHeZ7ZX3HTw3S7IMpdC4WtYbRbuaxBBFUCZaGNSN2OkmmkXLyuZ5G8UkS/0FaEJBS2KGAtyh8mDSKlz/Q7nLhwaJxHOux88eIkKcT6iGQ0cjLYyo3yOg1rK24GR88l9XTB/ZY2oCUQhwRGFvXqgYfOlPxwKn4nGI8enqwGD1azEq/gwM/jkSkNE0XTHS5wngpVainr9UT1jGJfzkDzeeqbaBXpDhbZ7FcuIsNYHjdCoBeWndEq1rS3epb6+/qW9tuVJMKGfqgr7+UN4N4ESs7+QBWgTrM4Iqu0MnHRz+wIwg+CE2WFZhR3xSMgf4QZF3XenRWqHp+dzG3ci7GaWS+4aE+QPcLWHc5XyK5wI7ZJralCiAB4Rx2G2y4aDWtQ3ygFhN+Bnb4wPx9Z24HzVJ/7s/Az3BeVSh6KvriFDwQxuMNS8GnKAhQxlGTx2dITe+b11P5VfvleppOhbHZwT1ArYKgE2zGR4e6VS31Vx58JRU3XYKiBmOGpcouc/aeaqm5knxMtkp2+9320nyk3YqaxHOhS+6LPXRB/D21vcWnsPzqIVOwn37bOdwYvVm8XQ996812Peyolbw2dms0JWQdDUysJVbYnrxIYCrl2Wy+uUcPm3tKequaAnqNjHpNDDn26fKzS4/vV5ARAUsLDbpMecevprY/jlADB59497HpAmvMjbfGMbJ6gX6uKwLXnTUTeYrBDCDzZmbDIvmIvAl6n2AZ5QBu68myX2qCpZcYZWQuquv1aQ3Q63Nv5ZWxjUaD3Ew6LpEPO5Gxmn6l76JBMdQ9tjAF6czlV2Nrw6UjkNCbY2ubM3ykKCTF/C1YAhF4j6Kpu7G0GAhBWtUTrbIk5NA66aSsJnrz2S28WoqKtDF0/PbRT5e6NS5STRgrnzJxGwx4Q+jxoQhlI3BK26aCJLndvH8QyZa/fnf6mODDrZCp86prNOMfZZoP35DRDnpOBVHqMJGnA/WQmLYtaq2pv20cUaT1BqTUcYe65HW56TPltft7zSreelqd3Hx8H+dD93a99MDQMnw1ICqVcE96y6mQYFiHxFIIRDRFWnSotPm9JXOsLBZ346+L9nJJtrahelTaCtjXjSXGqg/GFNlN9tTN8bbNsG/q7rPe/1nJy249kYCbucogxuXM6ncWLUeFY8EeI2W03k5zvU5PrXxEYMSuH/pifRIKl/QOdL9zPWrQfH7BAZGcg/ENxY0+wb5Bry4LDG+rZk8c2QDlVUCm4aN9lutj3yIda6ne6U0n5DcucOSOVVFj1tmfMPngrbFtur8TnKNy6mwPCuVY1OFOtEJiB8PFtlLCVmlbfaZlI2PlRCIUKKp+izz3u94787qWFEVXSrS2ZZpHc5CFsWvAbIzWNqtjNnzl4G5k5KUL7ovgLWkeAfsiTQpm0dDHq/7GPuQvRw3f9MXcI+SGjEBnblJef2Qz2jjRbshe70/jFnVac/qbjFv19k3X3Z++UmtRxWvXOvVXfZOkqf+q5NN1fqdTWB6rEXh9ShxeE3A81YMeBFEMXuyWCBUrEWPa1moo7fU3gWRbX7ByNtbS9SR5z2k5G6cPHqjjPFgvaCM/512veuWKf9lWadyy9z8y46iaEdmoA96UPTV+pe6w5TKNJp8vqatL19O0pxcE1nWGTQe/meACMLKbAj1afXGmrkYggVUsaQafk1043GQrOXueK0zHK0o+f6lbXc9eMoYORBvbSW4+EaIXwyviAegP16F32nEOQN4ka80iDT2q3HtSSUmn0cwEdjAzDIZ6JVmRUyOe5lXEJi5embZJdWB2caIW/V2FvHl43a9FS5rlhptAqmkG21ZK7/BYWxl4QeNxKQL6eDsui7tumzHvW6Uy/cMN5aueaaWUghG93F5xOVFrZV3rx/exk94NmNQiZokFsbaaQzOnfIFiX4Jxe9eWITFr30qNA1yxQOsZzQN9r7iB4MJbr1Jsfv9hsPbxYc9tc1cx82aP/mtoxMwuXGhoOJj9X97P7D677KIxVvhFt97eGdW2P7uW+nQlbZr9h/t+z33le0///H8AUEsBAgAAFAACAAgADkkQTdajftpHAwAA4QkAABQAAAAAAAAAAQAAAAAAAAAAAHVuaXZlcnNhbC9wbGF5ZXIueG1sUEsBAgAAFAACAAgAZHUvVWKZDivdBQAA/hQAAB0AAAAAAAAAAQAAAAAAeQMAAHVuaXZlcnNhbC9jb21tb25fbWVzc2FnZXMubG5nUEsBAgAAFAACAAgAZHUvVRUeYBujAAAAfwEAAC4AAAAAAAAAAQAAAAAAkQkAAHVuaXZlcnNhbC9wbGF5YmFja19hbmRfbmF2aWdhdGlvbl9zZXR0aW5ncy54bWxQSwECAAAUAAIACABkdS9Vpr5h8BIGAACcIAAAJwAAAAAAAAABAAAAAACACgAAdW5pdmVyc2FsL2ZsYXNoX3B1Ymxpc2hpbmdfc2V0dGluZ3MueG1sUEsBAgAAFAACAAgAZHUvVb15NU9jAwAApwsAACEAAAAAAAAAAQAAAAAA1xAAAHVuaXZlcnNhbC9mbGFzaF9za2luX3NldHRpbmdzLnhtbFBLAQIAABQAAgAIAGR1L1VHCPgdDAYAACYgAAAmAAAAAAAAAAEAAAAAAHkUAAB1bml2ZXJzYWwvaHRtbF9wdWJsaXNoaW5nX3NldHRpbmdzLnhtbFBLAQIAABQAAgAIAGR1L1Vu2Ra5sAEAADsGAAAfAAAAAAAAAAEAAAAAAMkaAAB1bml2ZXJzYWwvaHRtbF9za2luX3NldHRpbmdzLmpzUEsBAgAAFAACAAgAO3EvVWZ9OSQFQQAAxVoAABcAAAAAAAAAAAAAAAAAthwAAHVuaXZlcnNhbC91bml2ZXJzYWwucG5nUEsFBgAAAAAIAAgAcwIAAPBdAAAAAA=="/>
  <p:tag name="FLASHSPRING_PRESENTATION_REFERENCES" val=""/>
  <p:tag name="ISPRING_PRESENTER_PHOTO_0" val="jpg|/9j/4AAQSkZJRgABAgAAAQABAAD/2wBDAAgGBgcGBQgHBwcJCQgKDBQNDAsLDBkSEw8UHRofHh0a&#10;HBwgJC4nICIsIxwcKDcpLDAxNDQ0Hyc5PTgyPC4zNDL/2wBDAQkJCQwLDBgNDRgyIRwhMjIyMjIy&#10;MjIyMjIyMjIyMjIyMjIyMjIyMjIyMjIyMjIyMjIyMjIyMjIyMjIyMjIyMjL/wAARCAB4AFo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k2Y7z&#10;z3o3HOcnNI33j9aK+sPjSQSN6ml8w+tRiq99fw2EBllP0UdSaUpKKuwUHJ2S1L4lPqaUXWDgSc/W&#10;uK+3X+sXOyJ3iQn5VjzWxB4Q1W6QmNphx1ZSDXBPMYJ6I745XJrVm+J3P8Z/Ojz3/vH864ua61Xw&#10;9eeRcszqDyrjt7Gumsb2K/tlmibIPUdwfQ10UMTCrtuc2IwcqOr1Rd81/wC8aPOf+8aZRiug5bIm&#10;W4lHSRh+NTC5lx/rH/76NVAOamA4FBL0KTfeNJTm+8TR2pmogrnorC48V+KBYQHEaHDN2VR1Nb8h&#10;KQO2OQpNaHwes1L3+oS43FxGM/mf515Wa1XCmkup7GT0VUquT6HqHhnwlpei2McNvax7wPmkYZZj&#10;7mujOnwBchFH4VRj1SygK+ZMo9z0rRN7D5Xmbxs9c14MX3PqeW2xxXjLwRYa9YyqI1jucfJIB3rw&#10;bT0utA8Qy6fdAoQdjg9PY19NSanZ3BYJJuxwSBxXi3xJ0tU8T6bfRgbbgmNyPUH/AAP6V0YWo41o&#10;pHHjqMZUZNgOlLigD5RSgV9SfDAo5qcDiogKkwcUyZFI9TRilPWlApmo6KITSJEejsF/Ouv8D+H2&#10;07TLy3UMm+5d0EnUDgDOPpXIDg5716To18syxyIwPmIrOAejY5rxM5jJwi+h9Dw/KHtJRe49PCt9&#10;9o82bVrp1I/1XATPsP6Vti0/4lptyxxnGfarv2gC0Z+4XNZf9u2BgfErMwbGBGxJ+gxk14MuVWPq&#10;IRk7mefCLfaBNHqN5HgfcWQhc+uOlZ/iTQVvI7KL93LJDOJPnHDcEHp7Gu0jnElkrgnDDI4xXI6x&#10;qKWTNLIcEbhHxnLYOK2pxbnFQ3MK7jGlKVTbqcBIoWV1XlQxA+lNHFLnJyaBX2KPzlu4ZwanHQcV&#10;CAN1WAeBxTIkZpHNKKD1opm46ug8K3Xk3skLHG8Ar9RXP06KV4pkeN9jhhhs9K58VSVajKD0udGC&#10;rSoYiNSKvZnrZ1CWKDdDCZj6AgfzrNbWr4EldLiBz1MgyKbZaj5W1LldpI5PatFhpUmJXVCw5zur&#10;4qFRPqfpEUo/FG4+21G4uLYtPCIvYNmuJ8WXavLFbg5IJdvb0/rXRXuqoWMNooY+vYV53cXH2q8m&#10;l8zzMufm9ea9PKFGpiLt/CrnhZ9KdPC6LSTt+v6CZpaaKWvqT4kevWrA6Cq69RVkdBQZTMw/eozT&#10;HcJkscCqsl2x4jHHqa5sRi6WHXvvXt1Pey3JcZmL/cR0W7eiX9eRbklVFyxxVGW7MmVQYX1NQElj&#10;liSfU0leFis0qVU4wVl+J+h5TwhhsHKNWs+ea17JP06/P7jrdD8UqqJZ6pkxj5Unxkr7MO49+v1r&#10;sY9Mt51Ug7kYAqVbII9RXkatjqM11ej+JY7LwtqFjLK3n4Ithgnhhhhntjr+JrxJU1e6R7ONwHN7&#10;9LR31/zF8SeIYkWTTtKIEf3ZZ1/i9l9vfv8Az5W3untztxuXrUZ5NJ3rooTlQlzU3ZmtfKsLXofV&#10;6sbx/XuasV9FJgE7T6GrQYEVgYqSOWSP7jEe1e1RziS0qx+4+Px3AtOV5YSpbylqvvWv4M3l61bG&#10;cDmsizu/NO18Bv51rqflH0r2qNeFaPPB6H57mWAr4Cs6GIVmvxXdHN3blpdvYVX71JP/AKxj3zUR&#10;PIr42tWlVqOcup+8YHCU8HhoUKe0V/T+YuSaKM8UYrM7AFKOlFHagApKKXrQAgpTwaSkzii4EkTl&#10;XUjqDXRxzKYkOeoFczHy1bsQ/dJ/uiurDY2phr8nU+fzvI8LmnI690431Rjzf6w1W5L+wFWJifMO&#10;arqRuNch7j6IkpR60Dr0p5UDAwc0zQZQKCCO1GaACjFKoLVN5YVc0CvYr1FK5VSasSDAB7Gq8vK/&#10;iKGRUb5HYlj4IroIR+4j/wB0fyrn4yDiuhh/1EfH8I/lUkVdkYc8Mu9sxt19KrIsm9l8tieD92ii&#10;qRhWqSU4W7/oTCOQfwN+VTBZMD922foaKKDruLscjmJs/wC7URhkz/q2/wC+TRRQFx6xuo/1bD8K&#10;cwfsjEY9KKKAuQMrkfdP5VBLlY2YqcAZ6UUUt2RVk1BsW1yyqxU8108CN9nj4/hH8qKKJbnNCTdG&#10;LZ//2Q=="/>
  <p:tag name="ISPRING_PRESENTER_PHOTO_1" val="png|iVBORw0KGgoAAAANSUhEUgAAAJEAAACcCAYAAAB/Rkn9AAAAAXNSR0IArs4c6QAAAARnQU1BAACx&#10;jwv8YQUAAAAJcEhZcwAADsMAAA7DAcdvqGQAALUlSURBVHhe7P33dxfJliWO1r/yfntrfd9az810&#10;z9y+t245qvAeJJCQhBPeCCNAQgYECO+9Lbz3VjiBQMh77733H7mP32/vSH2qqLpVt7r7zvRMz3op&#10;DpmfNJERcXbsc05EZOYX+E+zeCmD/F/i4R/g4v9Ojx0ulwNul9uc5fJ4YHf3wO3mWW6d1clLhwAn&#10;N90ubg/yJJ6r05mk1+sdEV09QOni9hBcDhfXDv62ce1kWoDHw/Ngp/Txzjb+dsOrW5iLmS56KbwX&#10;F+3xyd8s5nxd+H/G8p8MRFKq02xJBW4BxkUFa213ob6uFX19A/AQBB4CxUulAz289HMQcds9AiIm&#10;ojOkU69Bg53Szx9cc6dHAHXbeB+Xdak5zwGXt4/J2bh28LdJgaK86XqeaBaTw5H1by265v+M5T8R&#10;iLj49CXlU8Q2LrKNk1JZ3YjU1AJkZxZQsVS+c4Q9CBr9Jg7g5XleosFLEFlCRhO7EAhurwsON0HB&#10;xIULt4fXc5/A5aE4nC44XeQ+bXP/EAEzTOZyi3m8vNFIvowYfAhMFuitbQHKHPg/bvnPBSKfkijS&#10;m8s1AiL+HiSgmtt6UVZcwxOofLKTgCOQCCCyYFKhxMkfbo8FLiFGwHDSZNl57gD1PkRx8GK70mYa&#10;St9lQOaGnZgQ38hoEZq8E82bMiOMCCvKn/mhs3zs5AMTgcv/ffJ/yvKfDkTGRFGhbrfdMEP/sANJ&#10;afl4lZqJ5m6aGAdB45aJc8NB/dkFCF4yRFA1dQ6hsq4P/Q6yiaefiqQfw2Myh/J22vpcuPWwCE/f&#10;lGKQ+5u7BvAkoRjZRY2EAuHC8wSoxi4PChrtqO4cxqAxmVyIG5KXScvFdHkmxWMArD1e/ibkzX2E&#10;s5Gr/o9Y/lOByPJJ1Jrp1NIvkU+UW1yPW8+SkFZZjUabnFsq0jCLB0XFXXj8vAJ1HUPocDpw/tYn&#10;xB98g8rGQercTgWTjcRQTEcwqmixI/5wOi7dr+IdgNyqDmzbl4Tbz/LJPF6aLy9yi3px/GIB4s/k&#10;YN/ZZAO4rl7miXlzER3DTFCA83GP1jKSgpJ1F/39/0H0H7L8HDX9LGIBB30al7fHOLd2mpd2mxsV&#10;HQRTmwMPkkvwIiEdA6QftfsnL8sQte01ErObGHMBFx+XY9P2NKQUtFOdTpo4wsKYPDITYVXU6MS2&#10;IxU4d79LMR2yG2yI2lOCy08q0c30ugi4S7drELX/Ex6kd+FlZh+27ElEQmKlAUs/U+3jOreuF89S&#10;65CU30Zguwk+MiFRozy5BSSWhf9xr7X8upw++c+y/G8JIjGJmwBx0Vz5xOmkMqRwHqcRo2kZQM+A&#10;F/ee12Hf+VKsP5yGiMMvceHKM3QPDMm6IDGtBZHb03HrbaUJvm++60ZYdAleprRToboHOYLal1/l&#10;4O/cWic276vHkVs2NPL8t6X9WLe9HldfdhBEQJXNg/2nyrH3UgnKnF4UtwNxe7Jw6UYmeql0ASip&#10;pA3he98ifN9HbDudiuO3MpBZ1W58KLGZ05hiOf2WyRWAPSNlVZndzIslPMZ6+M8ArP8NQCRYSKR2&#10;okSVNdLHo4jIw99WRXvRbXPifU4ZipqaqBAPbPRtTl4sxOq4XBx91IGsliG02oZpTtSb40ZWqQ0R&#10;8YU4+bAcLUz9ZY4D4TtqcONVp+kRMr4Q/Sa3w21YIqPWjk2HmrDxSDv2PMjB5rMlCNvRi5uv+y2G&#10;aXAjYm859lzNY3oepFUNY118EX68W2uYRmy3/0EJlu8oxMNMB9KbXAbYBy+/go3H5WLL2Cl3RAlZ&#10;0AIFoUOWZRlVdg+P09+TiSWGTNUIPDLiqiHtsq7Sljz5//XLfxiIVHCr8FalWK1KPoLldLq9dEa9&#10;A6xAVtVIlCOfonPQTsZR9QOf0usQGncJOx98Qgd/K4VHb6uxeGseHuVYZkN+i6l7+jt1bS5EHWrA&#10;lsuVqGFEVkulRh+owO6bNegkkyh6o03kjWjauJlUY0PY8RKs2NuITddKsfZiJ0K39uLqk2aT5scC&#10;BxbuLMHBJ8Umb4mFPfDbVo3Tj/iL5akZGsKyizShJzpQS/esinmP3P+IvtNL0G0idOQt9fBU5lSX&#10;sFgtfd2oH+4zTGXqx91HB72DwOYJugkzJnDJr1ItSCzo6KCuUs7+1y7/cSD6DEUWiHztSkIokeYN&#10;1Y9EO/SFkZjXxlb8jo7ue6PrpnY7Yk4kYtXRdyhoU4sGMsp7sGpXCQ7d7UFyRQ+efaxATm4zj3jQ&#10;TV3tvdCHNYcqUdgziC4qduuJSkSdK0dtn0wFT3NQJS6HUUxyzSBWH8rH7hutKKKOLmUPYV50IS49&#10;LOBRICGjBXN3JuPMxxrjA93+0IBJcfm48EbKBFKqWuG3LwO7rtajn+XoHR5GRn4dMnKaMEDQOql0&#10;dVK6TQcWAW+34/zDp9hx9TWe5faiUXRnStVr+qxk1jweeWtDzN8wRZxlNRJznqEqq77+Vy7/cebM&#10;hxcuXoJFVSoiN5rkP9aXUUwfWSG5uAoHrmdi9b50RBzNxv13ZbAx9KFbhBuMtsL2pOJpSodRfEWn&#10;EzHHq7Aqvhob92UjIi4Jz19U81ZODBCo5x/SDzqYjZTGbuMXHb7TgI0nipHX0E/24w464V6nZQKT&#10;ywawdm82zj1pgWD4iNHdkthPuPms0JiSO++qMX/He1zNaDaDHGcSajB1Ryru5yhl4N6Hekze+hHn&#10;E6r4S7mzGNTom+X0EAhullJWzEMadJB502rbsPFMMRbvKkf00TQkfMrEgKuL6Ss4UJ3YeZ5cdsWL&#10;uiv3Kt8mTa7/N1j+40A0UnBVrsd4NHIzBRuih/s1rCASqu1oxbZTFxF58iNWHahC9KlmVPaMhMk8&#10;nltux5ZDeThypQptZJpuXn7mQTOWb6nBiTs9KGt2onfIA7u3g9Vvw+NPTVi77yXelDUbv+bSaxs2&#10;HsvBp5ImAwzd2EMfROmnFPfRkf6Eiw9qzbkv81uxPCKRznuVOffBuwYsJKge59mMOd11swpBez/i&#10;fXWvydv+q9WYsysfCYz+yLUqmWkcIh71b8nf8XhoullW9ZzLAMvsrT9Rj2UHGCBcL8Dlp8/R5ehF&#10;L89p6Df94QaOcrTB6yFTaPol+I/yv8PyH+hYk300kEl1qZfXYehZMRH3aQxKWGKlDLtsKGttQX6b&#10;G7suNWNFXAHeZvYaJYq/ulnpF27UIHp/KtJrukwFv8nsxOqtxbiTPMy2ajnV5CEeG0ZRfTc27XmM&#10;cw8q8SbLhUNX2hk1fUJ+fYf0YJx4yywAWUXd2LonCbcelxpH+V12HdZsvIf7T0rNfTIrbFgb/x4n&#10;7tbhZmIHluz4gHWnUhm1OdFH/cYcKcXqwxWoGfSidmAYpx98xKMPReixWw1A7ONVj6QpjEDmxZPk&#10;Nizcmo4Tz5rRwmzYmHMxUFJOG/Zc+IjnGU1oYSNyaSdNIgh4E1JyUX0pODCRnBxzyh8tYkRFgr7z&#10;/zXX/NHyPxVEhsLZAlV5HjnOBjhypUdalxEWhB6mVxXMwoEUr706/rFwEBvi03D0XAZ6BwQ9tV4v&#10;EpNbEbHnHa6+LzAttaLBjtgDuTj9pB61NhdK6zx0wrvR1jmMgWEP3qU04NDZHGw7XIJ9pwvxOr0B&#10;/QSPxtyIazqyvB99kF62/HI6101d/bB5htHS3YucvAY0tNhgo/L6CLY3mXXYc+oDovYnYcvpbDzP&#10;7WS+gB4CZ/uZQprffDQzU8+KO+AXeQE7GZm1s6DCgIcMonIaauK/jh4Xdh7Pxpo975HdPMDaUSPz&#10;EDQu3iMX6/YkIupoMk7fqEJlnUquRUoXGwmQApHqV/7dz+u/t+i4w8HG+xmI/uiaP1r+p4JIGbT6&#10;e9i6PAOsIjrP3N/W70V2WQ9K6/sxxMocZijvIr0rrDWtjAp0sXJ6uHn+DhWz/SXSaUIMDEnn1fWD&#10;2HEyA3tupaOyux+D/cCJSzmIOv4Re0+XY8e+ChxllFVWajxVMxzR0DKIEvpF9QQWI3oDUyf9L6HV&#10;S3/L4xEcmV/+r3Zu9zKKMn6I9gID7gFyW7c51sP7Vbc6UM3D3KR5onHmSc9zOxB97A32n0rC6r3P&#10;MX/bDTzJqjHn2KVkgkjmTGZcaSZm9mD1tvc4xjJ28c7DHjrdzMDdFw1Ys68Qx5/WoqDdgXMPa3Hk&#10;cjGqiEb5bh4P6Zh1JDbzsZCAIIb5o0Xn2+nQD9Pp9zHSP7r8TwORCiVReOomQJwEh8awMgs7sf9k&#10;CoHxmqYjAS8Sy9A/ZA1+SkE8nZUjZpILCqRXdiN6XwoO/1hvWrhM4DAr7+z9aoQdeod3WQ2mmd9/&#10;WoKdVxJx8Uk5maYHFU1DGBwmq7l4Ec2JtMa7CIZMVVDmMTGCbiLT4tX8IJpNVirJyxrzcmtYRA1B&#10;SQh2ZKeWTrx4/B4ZeUUWgLjX6xwyx9v4O62qE7cfFuLUzWy8zmtBB03QoJvNh+X3kPYUgYpPO6nv&#10;vVfLsGp3Ol4X9ZpcMReorxtG/EmW7Ww90roYYXL/j69qEH4gCWk1wwbWDk1nUbnYGjTlZWBgAP39&#10;mvf0xywkEEn6+vrQ3k7f7Q+u+dcs/0NAZPX3yrdhRqkA5cvN1qI+XDdbl8yVKq64yoate99i/7lU&#10;vM5qo3l5jH1HH6HNhOtUsbeb55IVqGMVdIgV30cFXn1aiY3bM/Ge1+hMsUVqQRsi99zCg6cZpj57&#10;eqlEgnEkfuE5qhyBiHsIIkNwMpvqnKEizVnyh7SpBHWCOS5AWWXQfp2q/AhvSrKvewDpyTkoKq1g&#10;sjKJwwSaIignQWX5MzrVznpQ0krLQ1Op9NVT7eA12p9a3o+V27Kx90I+Ggc9Jt99vObqk26s30Nf&#10;7FAlHpcN4WZWL8L3ZOPwhVK09noIRnVMsj4NGK17FJaVIL8gjVtcmIYpukS6YBk1ncVMaVHDdNjJ&#10;wA7YbH1obGww+62T//3L/xgQmVYq74YVyP9czLiHdOvxyJwMMKNypBkCP23E5rh8PPtEn4O/M2sa&#10;yBjdUF+i3dVLBbSwojVLkY2MjDDo7SVo7CisHUD84U84cuY1mqlEVVxn7zCKS2vZmnrodLISRupB&#10;OVGLNyPnzJeXirNQwKtMWKRccjEVrVr2idKgiN6N5iU859ei67hoOok2XQS7y/h8vJ/urfsyFyYq&#10;U0bJcsYrpuLUCy+A9fHaU7cysXxzIl5/qjfpqJM0tXaYZrCYZrkBJ241YePZPCw7mIddp+pRWqoy&#10;qAgK953oZkJvCrrxoWgAzf0D6Oxp4nHu5D9TBFNebahYzCtFIHaR5c1MUNUL72n11/1jy/8QEEkH&#10;yr+U52abMjP+tJ+i+TiqWjmfiZ/asXlLEU5ebkMdSUKtr54VcOtRFl69KzdTLYY0+YtrB32oIW8X&#10;K3eYTjBw/UEWDpy4jcoGq3/IwXv6Ft3bDJXwOpk7GUJVtO5sPGeJAZL2SZQ/Cc2b2Oen3z6h32JA&#10;If9F5+uOqmwB04mhwQHUVNeOTHxj6aQwH7vxep1n9Gfyxf/ERGQrnadUuh0u3E/MxLn779HIcFNF&#10;6aZTdfxGPpbHJ+HGx040s/JOsNFFnylHYbOVqkysGkkvb3M3qQXhB3MReawECRnNNMEyVWQc3kCT&#10;5uwmOlX+tegOYiMLTL/e/keX/zE+0Uj9KQJzelu4aSO7ePDoWS4evygBI2BCYYihLlvgxQJExOXh&#10;xvMONNEROHHrLTbEvsPO3YVIz+0xahikL8KqYoX1EyyWiWjpGkArneghgkWmYlgTy1hDanWGXLht&#10;TemwFO+LAX+KBUfAJJAI0kbopEsEJp/INJtpIkxDYPQBUvDUWr8dzmF0dXQaAElrGky1KkGibQkP&#10;kdmskJ5NiMxs5kAxs+o+6GdD63C0mRSV/Y+pTdiw7S72XE5GHc1v1ZAdWxlJbj9RirKOfubIxjoc&#10;QEOvF6fu1GBZfAq2XGlG2MFK7LmYYoaHzAQ84mKYPtMg648hBFPX8mvQ/CzWPgtq/97lHwaRqSjV&#10;HfOi+cdORjV2FqGldwhb911H+NZ7SEhuMSpSF2NZqw27jqYhdncG3uX3Ibu+D/fedmHnoRocOl6G&#10;6iYpje3Nq8nwol1FHSzsyJ+ThXayids16s17WyEuj5h6YCUyDxaQZG4sEIlVlEHL1AgMlgmSuFW5&#10;3GNVpCX6paodudqIg8rX2qQ8cqrMkwIASyHWFeYq+T8mXZ4k4JLtPPSdzJxtHpNfNOjp55kdJi9S&#10;fHZeK6O6+0gurjMdnbc+lmDdto84f6sGrYymBtmgavsGceRaEUJjUnDhYz8upA9gxZ40vMppNo69&#10;3ArdUt7SEIFkZ7lNyXSMZf0cRL8E1T+2/KtA9GsP3gBnZJ+1zdYsh5XLAEMw2XxFGx9KGrFm+2OE&#10;xyfjbVYfeniJTNir9DpE7UzErhOpKGXILf/oyuNmREZn4gqjms4++lFGKVy0ohglGKZQxVhAsJxF&#10;iQ9EPI8V4wOIeEl/bp4nCEmtny/6JWF2GfaS9/rt6OkbQrdtCL1s2QN2KsMp02pVtc71rX2LmNCY&#10;EWZAjqucVvkbGh+z7i3Y+djJYjJxq+loZZnUSGT6BnlY5R5mOtWddsSffosdh5JRVCOvEMiq7sfu&#10;c8VYGf8O1zI6kMGKDD+XgQNXM9E2TPNlWNULG92Ezn468LzGoYTNovXfk39s+TeByKooKc0Ss5/i&#10;YtuxewfQQkDcflyI87czkdfAsJPXvMjrxOr4T9i0LwOJ+W2mcF3U2oVbOdiw5Q1O365EcbsHFx5W&#10;IH5fKi7dSGdlakiESat8BkQEieZEs/KtSMNqRT+DyMqLlT8qhZWngVyJr4o0X7rTZkNjSweKy2qQ&#10;mVOM9KxCZGQVUcqQmlGIT6l5SE7NRdKnLK5zkJqej7TMQqSkaZ2Pj5+ykZZRgNLyGjQ0taHXRv+P&#10;+fOBSn1bluj+ApBgJOaS6fWBX6aRfpdYgMBRV5V6IOzGJKq1eNHRY8fNZwV4/K4UAzyWW9OD7UfL&#10;sTq2Dj++7UEdzzz9rgKLt6chs0LBhxqIx/SrXXpQiX0X3qO8pc/49Ga45af6UmV+Dh6f/GPLb4LI&#10;pxCf+Bbjc5B7JZrfrDBcVWinLyT38PaLPIRFPcSmHRmIPliCq687UUSauZPRjTV7s7HxQAo+llgT&#10;tGq77DhwOgeb4nMRdSQPcSfeoYitrY8UphF7lt36T6bIOL9sejIdptzab7V8dZhZE7p03md5pXT1&#10;9qO0ogafMnKQmJKO18mpSMnMQ1ZeCffXoqGlE22dNvTYhjFod9JEujHkoKmk46u5TMPc1z84jN5e&#10;+mNtXaiuYZRUVo28wnJ8TMvDu48Z+JROIOYUoYj723tshrl8alF2FKkaQI+AyTKK1LYUyn8unqR+&#10;fIHLaJ0OkxpPL014P88prG1BzP4ERB4opBNdgQP3a3E1uQMr96Rg36Ua+pnCohddvPzs0wbM3ZKD&#10;+XTObyaXGWugp1bcn0VkPrNmAOWTf3D514FI/1gytTBZ/c+X3PwSMs8j1PU7UNUxhP1ns7BmawnC&#10;4lqxdmcDos8X4nRiLeLO9XFfOyJ2lSKlWOE8UNY8iFM3irH7bDpSSttM2iqSWrN5GJH+g+nrIafJ&#10;o2ImDIhUyVaeeK78JW2MLC2t3chjnj5QwW/fpyI5LQvF5VXooKmwESCf59/gkaJ7mvuOrMUe1p9Y&#10;jgr+VUXrbiZnTjfa6adU1Lcis6AUHzLy8CE9F9lFFWhqo+NtzqaSeYERNULewfhoSlNsxZT08JG5&#10;hxJVMVkmB8vMuBS1HQO4+qQSz7M7kNMxjKMPWlmP3diwuw4fWY/yAG289MeX9QiKLcGifTYsOVSE&#10;T01WN8oA76X7akTAApAPRMzLiPyjy++YM4HHQqsZimBrUoeZug+zSOO3njxDY0mhOfNFmtD/iAyj&#10;WclkmO5hxF0oxOJtpYg61owfk/qw7X4JVmzPRXhcB9bH2hC1uwZZFQzhWYU2dz8Ghgkp3sb0o7jU&#10;l6GWKphJ1HJVWGWDBm3Eh3CwovnPLH30ZYpKKvAuORvP3qUhNbsQDc0dGBrS9SOL0qcoRNcTrm5F&#10;S3LCZWZM2hYRaK0KNpBSHnS+h+aHAvowcEnhP3f0WaCzctrHDDX32pBXXovkzFx8TCeAq6rRTTbT&#10;ucKI/JthZkSKVeSm/MhvEohMx6CEx9RcNbbnZJmHCKZBQkoM/jBxgFFcCY7cqkAbj+veT9JaMG97&#10;FRZt89AZ78WFm+Wm6WV1dOPgvWQkFbQadveSkZR/Fdg0QJ6jfKu5WKX4PdHx31/+GEQyWaplVpee&#10;kUguK8e1e/fRUl1NR9SN889qERqbgcuPW9DKUqqSClrsiDlVinlbC3DoaTdy6Bw9TG3E1sP5WBVZ&#10;grVRBThwJhVdw+rp7ebtVDhmluzjJVjlcFospGJaRZA4mQ9Vqoolhbd19tCXycGzhPd49yEdNQ2t&#10;6NeUWh43WdaGUKEfBIb1QKJoXZGS/BLLJOuwRKf6ROqhJ8P7SMkWG0mxn3cq6gydZ6bw8hr+M6Jl&#10;mBt1bR1IzytAUnommaoIrQSYgCDF2ZUfc50ahdJQSiqb0hxJl/kXwFxop9hYX8CJiwWI2fcBH8u6&#10;jc/5Nr0TK3e/xOJjOdj1xIvNJ6uQVtGP6h4X4s5nsjHfxq03KQQRdWqnS+AkvFgG5VTpW0SkXJta&#10;+x3xleq3lz8AkeVrWDZdhVfxJdbMwz2X0rEo7hXWbMnC0vA07DxfgbIWWWggr3kIy4/mIiQuFefu&#10;V6KLOxsHXLiTUIUj59ORW0qHkAVTFKN5NppdaACr+6pvhdWm+6uSlZ5EyhV4Glvb8C4pFW/eJaOw&#10;pAztnd2fFZeqJ5v9NFrOdCQyZDIcGjb4vFtArPa5KH1f96McVj0CpK4J9Sb5RKn5WMqI716W1lkE&#10;MY2Vb+5B75AdVQ2N+JSZg5SsHNS36mkTq0ymd58b1rk+EMn5FktpL+vDcLYDQzyxoKIHL5Pr0cEo&#10;+GVGG1bFZmP1oUQ8bOjA6cJmRD/Ox/N6F6JO52HhhmRcelSMzqEOtlErj+YBATKxcQ/kR6qtmvso&#10;R78nOv77yx8ykZ5DV8UpNDeJOTRH2I2Lb8sxKfI5rn1qw6fifqzfkYo5q9KxY38piiutFpfU0o81&#10;+z9izYZE3H1aRvusTkfRvqaJ0hNQOGycBabMSjFze3QXNg9VoACmSpZitXT19OPlqyQ8ffYK5XSY&#10;B2UGueiw/CiHcbDFZHIgFWZrFqEVUBM+zJPWMom8JetG6epJD8NGRgha3ZPgFVAUkNv5W2CyQCXh&#10;NVxbeZSonqz8GhAJERStdJ6POQXnIYeTbNmIj6npSCOYenutWnUyIyaSNOcKRPJ0xJTSsK7kXoHZ&#10;aSeQBCcgv7wdkdsfYP2+ZDzOb0QR77fpTh5W32jCsh/rMSf2LX3VGjMlWDO4lAeZNOXf6iyhhjQT&#10;QFMalG9zxu8JE/87y++CyJeAaLyXSjFOmpTmkD/hxcZz7zEh9h1+fN9hpp0mV/Yh/lAFlqzMQMwB&#10;Oso1Leaa1NJubIr+hPUb7yMlu86oxmPoWbP/WB26jRqzohoWxhJWKsHjC9HVqtOz8/Dg4QtkZRZh&#10;QJ0qXOR7O2kGFUq7ZKqkXO63lGGBRJ2EFgBY+WoUPGYFCyNlFLUbRmFeZFa9I6bU7NMxVTK3Nf5l&#10;hNBQHpUEU5BIzYqyePZPon3Kg9rF56JFgK9ipJeaXoDyynrYRyI6F/Oqx7kNfH/KD1PidXraxeke&#10;pBlUT74LTfQdbt7LwKt863GohxldCI4pw7x9dszeVYHdt3PJQIIk0Mnrn32oxclreXiS2mJ6xNWV&#10;a5cFUNcC72vl9vdkJOO/s/whiGSTB3iTwmYbDp95hPT0ctMSriZXYFrUfYRuT8R5hpOaBtHY7sS+&#10;UyUIjviAVbufIzWv1qTyKbcH5y+noIERg90phiCdmkrifYxSCUw62DKd2iWz4lNSS3sX7j95jmcv&#10;36CDZkuLzlH/ihqQgGYiD1a2zlel+RRo0tBO333MBbzQwebZ3wV3ZzOcLbVw1pVjuLIQg8VZsBWk&#10;YSA/C4MF2RgozEV/UR7spUXw1FSDcT7Q00NKkSkYuYm5gbWpXaobiXWIYGYmTGP4TEYuQT8bpboL&#10;UrPy0UwnWNfLGbCT/R3y2ZSSFMx/WikY0FxrJ+tKv4d5mLWGTocLu08UYM22HsyPbsPOW80oH+lw&#10;rOxy48i9ciyOfo6lsa+xatdbHHtSiCZdq/wZthPslePfk5EM/87y980ZC6NB1SG2yIyKdizZfBUx&#10;h1+inffU3OZzj7MwZ+NNzI67i3NJBYZ5NLC6/049Fm3+hL2HU9BGYCkbolGZEIeDfCEAKO/8bXkY&#10;VKieaqWC1VGoRa01JSOXre0xcgpLTDG1mOMsk+lQpFisZa1VVK6sIus/+VhCWz9d0JZWuErL0Jv6&#10;Ad2Jz9D5/B6a71xB0/XzaL1yFq0XT6Ll3DG0nD6CNsmZo2g7fwJtF06j5cJZtF2+iO5bt2B78AA9&#10;z57BlpoCV0U5gdVMimahHSwQQWrePKK8UBRtmqGR3xABy/SHMZstHZ3IyM1HcUUlBjUAzX0ajHbI&#10;tyNaBBgDIjUW1RGjLNPnw/KpmMW1nYjY8worYjJw4HwNKrutEYPMhn5sOJaGwKgEOtzJeF3QhdeF&#10;fYg8+hHP6E/J5XCascMRZfyumBr93eXvgsjMP6H/MsgbKfJadyAFq44XoF5Nhos65G4k1sJ/80v4&#10;RT9APMPJCrbSdh7bcboAK6I/0IFmyyVM9JIDvWlDrVAMPfLQF+80zILQ5WUrE4i09DKKufcwgfIC&#10;3TZ1LPBeptWYC01lqnItJXGPxFdW1bYKzkjE1clorSAXHQlP0XbjKjrPn0P36cPoPrUPvSf2wnZs&#10;L4aO7oXjyF64Du6B5wBl/x64D+2C+/AuuI7sgevoATiPHsTg4QPoO3gAvQcPoufQAXSdOITOcyfQ&#10;ee0yup4/xnBuJjxNDYCNxkVBAjNkACRg+cAlpQvYFDNfiqZxmGZKOR6kv5RbVEpWykNnn8bVWGYC&#10;zfTNyc8z6VjVpocevV7FZgOm16FjwInzL1Ox43wiatsFCOBdbh2WH/yEmVs+IeZaPnI7hwywsmt7&#10;EL79Jf2lavMsHN117lW9j9Tbb8q/AUQ61TILYiC6oaRNl5OZZUHfJlVi1vrbCNj1EfufFKOhR1lS&#10;JkA724YlW58jZOt97L6Wjvd5PdhyJBlRB1PRQCYSaqyBR1asUbRYTjPx+ngv65kvsZSWxsZmXLtx&#10;F0mf0g29G+F1iqp8zqtauXKpMFkzIp0ElUGnFNTTDntxHtpfPUPd9YtoOEtGObYPA8f3EQx74T66&#10;C97j8fAeiweOUA7vAA5Q9lH2UvZs53oLf2+Bd99WePZug5v7PHt3wkuAefYxDW67922Hk2AbJNDa&#10;Du1B88nD6Lx+Cf3PHsGVl0Gqpumzq+5YT6ZLga490W6GQgQOKZB59nVEanxOPlwNy/8+NQs1rdaU&#10;F9WLcyRA+MmXo3hYf/Da4GZAMsi6bXH1o3ZQb00CPqS1YSV1MWdHAg4mNCGnw2MeAmgnGC89f481&#10;Wy/j2bsGAphZ01RbY0SZL9aq/mcN80+LlCINW8D8veWLkbPNokvUX+FmgfU0qsvdTX3Li6eZahjA&#10;wesf4B91E1MjHiLs8Ce8zdfzUcwI5UNmNbYffINVm19gycaniIx/jpTsVqNX6VhYt0hTN9RQxRAt&#10;AO/BihV1696l5dU4d/EGissq+EuVSlMn58/4T+qE5HlMT/VoDYRYUZfXS7bqbcdgTjo6b19B++mj&#10;6D5yAIMHdpNddtK+CiRbCIYoKj8K3oMxwCGC5HAcZRuBROAc2gbvAUtc+2PJTJQDW+Hkda69BNNu&#10;HtvN83YReFrv3krAbYWLa/uebbDv34kh3s/G+w0e34+u25dhz/wAbzN9qWGxsZ45I2i4paks1L0B&#10;iepOdSLzpgBCSzuZOImmvLiqwZxjhHXxs+lR5EYdsWLlrIvlnejkXhfq6APFHsjEivgkXPxYaz0/&#10;l1SDM4/SUMUbZxGcj1Pz0GaeKiZYnAS5IQ5rUFhxnO4nfei49ZStxMrbby0EkYGO0YyUIyXJx7DM&#10;hcsMF9x4k4ayHpuZovCuuB0xx/IwbdlTzNuSgB23PyG9sdNUTmlzPxJS6pGQXIPSOpuZqyyEK3Ly&#10;hbr6X8BwaZIWM29NsQASPn7C6Zt3UdUqY8iKEduo89HYKp5hfDP1bjAFXmOGDnilt6cNXWkf0HTr&#10;JprOnELrMSrw6D4M0wy5qFQ3le/etZUAEhhi4NoXDTdB4tkfQ0BR9hNMBy3wePZL4ig8f28sr+F5&#10;YiPDSBSm4d7N83fFEkxa6zeBtCcOzr3b4dgXD+fBXRggo3Xs3432E0fRfPEcet++grueYGJkK1WI&#10;gdRr7RugNQ430SBVuEQ9PGloyI6s3FJkF5TR7NE/klljYzJ9SForGhUrS29yCRijOQjJhh4n4o69&#10;x/bzGahjOjkdQMzxVCzachk3PxYaHarhqzNUzGcyZJQuYMp/Fctzl++YMiX5OwtBxEskulTKUWaZ&#10;Olfm2jsvMzB2zRGsPPAAL3MaDSY7Cd6LCeV0qB/iu033sfjASyQWtRvHWseVEXGFm3bbpac8GI0p&#10;bLXanaIzO02Q/CCLgd6nZ+HkjVuo6VNFMA2C2FSmDiopLmorPfx/wJzBtHo7MZSTidZb19FEZfUd&#10;OkTm2U/fZQ+GDsWTTchAVKpMlJemx7N/O9wHuD4QR2YiixA0MNsEEI+ZcwgED1kFu7mfADFC0IAA&#10;AoHkJfjcAt+eGAtIOkY2Ak2ezJ5zJ4HKa+07t2J4B0G1m8y0h+busEzddQylpQJdNHNkFDeZxPRP&#10;qZgjYvRlUYupKifrID2nmIFFmemYVTeCJrVp8Fu+klU1OlnA0nQQxm7c+b6wAbsvf8SppzWIOVeG&#10;BVsTEXvmA3Lqu3jOyBW8l7mV7qnhEJpc08nLfUpX8tOG+fH7yxdGURKVgIlojEgOrnwN3TClpB5r&#10;T75GwPrHWLzuLc5dLUJ9lyZJAa/qOrHsdDZmRr5E+IG3KGtX3y7z4+5lOl1MjzablaUnHMz4k8ko&#10;WxFBqz4RLQnvWdgrN9FGey6YydEUgFx6j4xwzX0qtEyXpsoKpu76CvS/eIImmqxusc2hvXBup5Lj&#10;ySJkC+wlCMgO2EVAEBReKti1bxuZgormcc9ugsAAg+dwn457eZ6HZkpmCwQBCAhLaPp2RfO4TGEk&#10;gUiRSSSIPDxmJD6a58XC65N4XrODaUh2EtC7CKa9+5jfI2i/fxvu8jwWiPVDB9yjuddkArYbo1CZ&#10;NUMDrAcnHSVVQ3ZBObLyi0dAxDpiI5cPJSZTY5XutClzOEhfVnyXRUuwescrBG9KwKF7VShpt+a5&#10;q9PS9HvxnmI/A0aZSTZ0E+2pwrnIYojjzM+Rfb+3/AwiJUYlu8kceiRlUOaDu6XY2gEHTt0sxpJ1&#10;qQhZ/h4R+5LwIrfe9A01sAz7b9YgaP0zJGZrDxc9gChfypgjbnKXHlX20P5aE7Z0Q+BTRhbOXKYZ&#10;6tJLq0xdWMM6MtdqFKwUdQ5qGpcB0HAX+jI/ouHcSfQe3g/HwZ3GBHnFCFL2DiqTCpdCYUwOlUhz&#10;4yU7eAgqF0Ejs4bdPGbAxuMGcDyH51pCM8VzvbsIjm0RQPxmphPFayJo4jYyjY1cR1rH4wmsHZvh&#10;3h7J83hfAybmQ8Dica+2t/NecbzPtu0Y3LEDbXt3oePMMQwlvYS3s5nuXr9V71Su/DxTV/yTuZe/&#10;KN9JoMnILaEUYUBTVVhPamwOmSHVi6+SBTLN7aJNaCcDXH5UiR8f1aKBqlDz08MTcBO8Tj1SK9DI&#10;zaBHRV377m2BU7yvqNg4D5S/v3yhfCgPBkm0tU4CyM5Eu9kskssbkVvfYcAkeUNHOeZ4CmaF3cG8&#10;8Ec4e7MMuSXdOPxjGZZEvkBhrWXzrR5eroVApi/n2qUWpzktamVc0nMKcOzsJbR0aUIbj+vtHKox&#10;I0yCFWf6WzQ/mVXgGmhG58vHqKOvMcBw3MnW7tlBZe7eTFMkpqBQcaAfY4Ak5e+g8qlY785owxhu&#10;KdYAQsJzaJYgVuJxo/AR5Q/sjYCdrOPcuZFA2cD9m5jOBl7L7T0bKQKWdZ2HIPIaEEkIup1cU1x7&#10;N8O5i/nbxt/beK9tBO02+lo7CaadcWg9sAvNj27B01DJ8jKKY52Rj1hlGtbQUA2Zg8qxBp1Z/2Tn&#10;1Cy9P7LS+DN6V6S6I+UjGfoYAZHbw/r0dJvhkT7WYx+rVbobVj16enleNyubdoTHdYlUpPcK5HcO&#10;Iqm4jRbBN39UfdoKCMRfSpq6+Ew+X76QbZS+lR315giD/dx39l465kfewOLo+7h4PwstQ5r2zSht&#10;2I5LCUVYEZuAuSseYSnN3PLwB7jxqJQFU6Zkrpg1AVMJs8WY8NbJStE7d7iUVtXj8OkfUdfSan6L&#10;UlUBonFDy9yUiO41yd3dVImae5dQuzceA7tpHrZLKRHw7ggnOMLJDGQDAsdN0HgMIHhcYJEQaD/J&#10;djHLRnOddwdBYYSgoNK9AiTTtG/fBNuxSEZYmzG0bwOZi8DhNeC52LaeaVB2EFQCKEXXuXeQpZiO&#10;m0Dz7LTA5ty9CQ6C0B2/iecQaGIp5tsrQMVvwRClmSa08/I5OHOzqGUqlgwgFnCwMbtoYvSQgl4p&#10;KNYxQGLDSs4qQHFNnWEWm0uQY/3ymCECU4/kFPlc9DmlVU2dUZCi5+OcJpxnHatqKTU9LrwtasSe&#10;Z3mYv4+mL+oxnqS1m9kB1uuVNULAdJT+3wMRVU7FCz5WeCd0fshqR8DyqwjdTCBFp8B/7SlcepWN&#10;NmKgYwTZaRW9OHAtE1vOfsS91xXo6mdhmfkhtgIrFOWigmlbb+jQNAQu7WSe4+euIKe4YgRjrARR&#10;FWuBnpMhUM2wNviXA15ViobLF1BDf6eX4qB58Mpsbadi49cRPOGGMdzbNsMTFwUnFeaimfHIjxGI&#10;qESjdIID2wkEAW/HWni289pt1tqAcRsBEBeOwW1rMHiDznjCCTrr6zG8ey2ZZh1NEsGzJRzYSpDE&#10;8X5xBI5kG00c03UyDWf8euZlPX0grrcT3Ly3ZxfPIUidvL93J80fWUvi3BIBx9ZIdO+IQ+PJExjM&#10;ziYqGJo4fH4j9aHGx3rRXGnTH8Yq6egfwJvUNFS2thggSUzka3wd1qhGl+VgqSHTrRCTy8f0Aadp&#10;wI0PJR04cT8fq/Y+w5R1FzBt51vMP1EO/5hPWLMvGVW96vFWyM9YTh3ESpr3/3lsU4r9efnCQd/F&#10;TRuqt7HKKtoIw7idqVi3NQ3J1U48ZUi/6uAdhB9+i7gzZYg5nI8nKd1oJDsqGmsaAZUy6aTNFdrl&#10;TJuRdLGQfCCNVTEjslinrt3Gi+Rk3dsyYSaDVgHNZC0iT70/oG/WV56LstPH0LadoXMUneMYmg+2&#10;ZC8B4xULEEhuKstDJXq3UUkU+TESL1nHK+AIQAZIBBDPNWxC8Hl3rqGS1xIIvH7LJri3rOf5Yejb&#10;uxTdKfvp7N1E44+r0bV3OdPndVFMg+KJI9jEYASPV9u6XrJtJB9iOorStUyczBnzEsdrt3J/DFlw&#10;CxsAQYStNIlx2zAUswXdhw7AkfaeldlpmpDULgBZjjarST4QRY8b1Xd24W1KJhuuFWpYc5MUFJGF&#10;WN+sdCpE/qj0oAjQi8raRtxOSMWmw4kIjP6EcWtfY+HBdzjzqQS3mzxYf6cCkzfdwY4fU1DXK4Mq&#10;SrFmWRjvRH10TPc3mUga9AqxJDENddx5SGpb/ghh8Vm4ndOJChbg8MNyBGx6jNC4NMxc/RjzGNZH&#10;H3mMRx+z0WDrM2yiviW9uEFTMAUJM+lLaas82sV0njx7j0sPHmFAYGGYqjeLe+koGueRp6ib37rA&#10;ju68FGSf2o8qht1DdEqxnuCJZCuOpTK20OeI2QhHNFt8DBmFDOHdup5KIkBiCRafCBgUbLWYxLtl&#10;LfeTWeLWkD1Ww0HWcUuhW8kQZJjhuCXoO7kYjubjdDouoePlWjTsCyLLhAGbed7mDXBtJfDIYODa&#10;u2UNPDFMK4aMFqv7E1QEisS7hfffyrzGMm8EjvLjjWI+JNEEXFQ4XJsFTLLlxggMx0ah7vBudKS8&#10;Zr2oUdMfYnUo4FDdqbFpWozmFMlLLKttRuKnLPSxDuUbOUyjFX+LgQQk1r0aJ9eaUpOal4fFmw7R&#10;ZL3F9KgarLvai3f0sZ/Wt2PZyWRM2/QIZ56XoWHAGriVS+JykmDEYqah/y14fMsXtDZUJFFGxKrf&#10;5sHbbCyOvYGJYbcxZfNbhJ2qQ0hkAeKv1CGn3YU7aXVYv+8+glYdwcYd59kqegki3cRCqnkK1thl&#10;gYGFkNPFpbSkGodPXETXIO01f5tvb5gnSDVj0jJhsu+8APaiApSeOoayXXHoYHQ1EMvWvJnsQybw&#10;xrIFE0TemE1wUSHOzVQgwQQq0Ru7zmz/JFSuO1qKJggEICodsWsIODHQGji1jhUrKMIKR3fcfAze&#10;XEk22M+8H4Itfx2qD03A0M75QMwq5oFpxa4m8Fbz/mEmXYlL99C9CRafGNBw7YzgOQKO9kfw3hRE&#10;8txNvHcE800geSNpDqNp2rbHoXj3TnR9TCKQZCGsaSxW2xKry7ehaaMyxUgpBQVILSg0LK5n8Sw/&#10;SL9MDZv6VyflMNHUMTyAdyVVeFM1gL0vhrH4TAei7jdjSsxj+K96jhvP20feK0mR9ZCjr6kvBoxK&#10;8/eXLwzUebGIQbeWaVIP9K476Zi99TXGrvjImxRi88kKJNX2Gk++asjD8DEDCR9KjJ0WiJRpa9BW&#10;GVAURiTzgMA7OGjHwWPnUFhRYxqVFXXxAA8SegSQi6KUaMjKS1Fx5CgatmyFLS4Ww/Id2JpdAkk0&#10;WzjZQJXv3cwWvplAiSQjUElegskdSWbh9k9ilMvjFAHIExtGxYpB1hMIBCC3ndEbYGdaQ/FhaNkT&#10;wtCbDOKmmfFGwNW6DvVXxqN790xes5TKFwB4j8hVBPBKyireR9tWugKLZzPvy7y4BG6Kc9Nq5tEC&#10;jnsDARhOAG4M43oVPOEEYATPZRkc67lvwyb0x25Dzf4DGMz4RGSod0xmRYBgfZmVnGyxkQddDFYS&#10;Piajvt0aMbD6jaQMra1tqVePofdTH9Kt4q375TaMiXiNr1a/xozN7/H0fas5b9A7SMBJGwQq8aA4&#10;SDMJ3GQaX+/4by2MzrppTvSKOlLbuxK8L6g0LwLXzVKqenDoeinN1zuasfsIjX2Ikw+zkVPfafwh&#10;g1rm1QrbCQwi1no6giGqm4BwWgh+m5SOBy/fWu1DFSEAsUWZ6bcs/jCZS36Qu7MJFZcuoWpzLFv3&#10;VlYyndONq+kPrYY9mpUudlEL3sDWvZFK2kjwbKJyNtKkUDlO7neRLQQgKdEZuZprCq93bV4FR8Qy&#10;MoOUzvMJMHeUzlmPIf5uIQvVHJtNR56OO5i2dxlrcAPaXvqhYddEOsFLjDlDOB1p3se+aRnTW0GQ&#10;SFaRYZinTUxzk/JGltuwCk4CxRlOsBng8J7rVsJN8Sr/WlN0rSOSAFq3GlhFsK+NQHd0DOqOHUB/&#10;IZ1theamm4M8LYdZDZB/mvqvuUQVjc1IeJ9s3t2tZ+t+VrNAJC6zgibVM+GA8jY7wg48x/iwy5i/&#10;9zVe1lgPABg98K/NYUdyUReO/piHtIJ+E+jomULN2bJ62JXuL5cvelFPc+JETpUNgctPIfbQI3Qx&#10;M6JRZUTjVUmlndhxJhVLI54hZOVlhG+/hDJm3kwiJWisx3us88VGevPpEKMEzTCsrm/BnsNn0dzT&#10;a4pl8kDRmJjcaDOQ6GExhrtRducqcrbEojcqFu4wmoS1rFQqwk0ADEUshz18ORxrV1Ap3KdWTcUI&#10;TM719G+oBMc6Ko0t30WFipXsG5ZjaP1Sri0ZCl+EYe5zUHEuAsxDhTuY1kDMCpTHTkfD3RBGC3Tg&#10;sZTmgSYM6zGQMx9VB8ajb8tCmh2avrX0n9avxfCmpUyL521abgGIoDHssp5mT2AmQOxrld/l3CbI&#10;CCSXtsOWEUD8zXJ4uW1fR1nPNNYSRCtpdlcKgBvRFBmO2tPH4aqqIEGzfuQ0i2ms9qqap4IprPoP&#10;6XnIL68y9eszZqaSzS81d4bqtA7aVVPrQuTOV9h45BXSO/rNrEhJYaMNl16XY93hVPit/YjxC15g&#10;x7kctIgMjL8sd+W32eiLHm8v2mjLTtzOxNRFPyLyQDLK2oah+dC6qyIFOb3dpLakjA5s3/cKB048&#10;RnufZtiR5hjdWRPrlWneiOyiSeFmLgz3nL54By8SrXfnGLplugKXOjT153UzcnMNo/XtS+TtiEUt&#10;fYO+cDqwqwmENQQFK354/TIMsrIH1y6hUHnrV5Ak2IoJpIGw5Rhcw9/hazDE9cDqJRhaS0XR93Bt&#10;XInhdQTQ+iU8fylliQGWfcMKMsYKKp5swmO90QtRGj8J/blUoieazLyA+QtmVnlO40rUnpqEttg5&#10;ZB+arbUb4QxbCdvahbCFLWD6iwnqFbCHMe1VS+CkuFYTsFwP67fAQmBJBCDnyqVwrWL+Vi+Hm9vD&#10;yxbBvnIJGw3Ls3wp3Kt4z7VhGA5bhcYNG9Bx5QrQ3sh8DZm6NUpkNcrEWXOlGfbbhvE8MZnhvzV0&#10;pHpXjEsqpW6M08vKJ7QYYbnsXmQXd6Csx4VGnvwyvwnx5wowbeUbjFqShG+X5+HrJbkYv+oTdl3N&#10;RbNTM44sEP2uORMKy3ocWBp3F9NosiavfIb50e9x/FYxMst60aUnMnmOMUWUjj4HmjsGjc00T4KY&#10;qZqC2c8gsrrjwcxWYO8xOtP9zC0zILBpopaL27K8epbKy1Y2XFWN3D17ULkpHO2bNqCXldi3ails&#10;a5ahj2JjJQ+tWk7ALMYAlT5AYAyy9doForUr0bea51G6VyxGP0E0ELbUyNAaKpKAsq/jmsoWYOzh&#10;AuFSMthyMsYyssoS2GLmo/rIVLibGP0hnIoJ4noOyzYPvBmab89AQ8xUDG5aaEDiZLr9BNHg2lAC&#10;drEBkIP7HSsIoOUEBMHhZH6cAo3YZiXvzfK4CR4nQeNYGgon8+rgtnPRIriWLMbQSuZ/zVL0sIG4&#10;yVRYynNXMDqM2IyOhEesJw1OK/plPVsoMSvNlBBwUvPK8SG7iOcIOjqsvRrGUnSmHQKRnkZzoI/7&#10;HmfUYMWu55iy8g6+DrmPKRuzMP9wK8bEluGv65Ow43EdGni2QCoq0X1lzhRx/3r5Qhl5+C4fM5Ye&#10;wNoDiVh3tBBTV7/AxMV3ELjmHiJ2v0BCYjlauq0eay1yaYaJaCfDczeZxLwhXjAjOMQ2yr6GMo6d&#10;vYJ3aXkWvGjmzAfryFDqyh8gE5khwYFeVFy7gXyGua1hq9HFFtjDVtrDyu9j6+0hSHpXEDQrlhMg&#10;i8kAi9BHMPWt5pq/+wiwXipPYqPyBrhvYHUoepfPhW3VXIJsPkEZgu61wZQ5VFQQeilD6+fDsXEB&#10;+jcEoTFqCpqvzyLzRxHgBCdmMWd+LEsAi7UKfakhKN32NTo3zyQj0vneEIqejQuZN16/ZiHBSkCt&#10;CqHMYz7nYmj5PLLQYsNEYicH8yhxab2UJnUJmW4pjy9eBM8igmsx871iGdoIzlYy7aAAF7oQnoXL&#10;0b5yHbLjt2GotpQ1bA1mS4/yK0XselhDdd014MCTxFQ09Q0YxcvPFYjESNoyUJDrQD1oLlHMsXv4&#10;fv4hhO5MwpFndXhW58HmR/X4If4ddqc3o4RXFPC897lVaOnQBELpUJGi5ZN9vnwhlkvNKqDfcgF5&#10;lY1o6PXgbXYzjl8rwJKIBIwLvohpy65g9baHOH09CTUNvVaCLIT6hdSPqkn31tOcihyMxUJafgn2&#10;nzgPGynLah0jCDbXCojacKIj8S0yN0Siac169C4jcJYvQw9bc/cygoLU3kOK7125nGBhS2WL7lq+&#10;kGBaij625M7FBMiyUPQtoSzmfm7bVs4nAIPQuX42WjZOQ03EeJRFjkFJ9GiUbhmN8pjvyXiUiDEo&#10;2zwWxdt+QNru/4aujCDmh468myDBDMpUlmwG8zsXw00hyDz+/0Ru7H9HdcQ4VERORlHUZFRumIb6&#10;tVPQsG486jYwzfXfonrdaDSumYKO1SHoWjEftuXzMbBsIewyW4sWYngR2YvgkQyHhsIeyv2LCSiW&#10;t5dl6FtGNmWjGVjOdehyXh+OilXr0XTxEn2KJuZJ7x5iEKKwW5ZAf6pwLlklNXiZnmvNGTI+DGue&#10;oNOi2nfyGvNlJV5TVNuA5zkVKGL7LyFBbbuejvHRjxH3vhuH8m1YeycX02KuYfLy3bj9KkNaJhzp&#10;3DBddcWM3NIsXwwTttrRP+QgouUBWXQod6yobhBXn5UjbOdz+C09htkL4pBXqO/v8BpypPUmVCXN&#10;1qHOLiYkECnDh89cxqukFHOu0tOZ5sY8aBiRSHI1NSJ1927kLluNliUr0cXW10Nq7xVwKN3aZuX2&#10;kYW62XLbCZr2RfPQw9bcs3QhOrndy7WNv21UUM/ieWhePgudW+fDdT8W9k/b0Zceid6c9ejJotnL&#10;XIb+TAItbQH6kskmlI7UeegsCoJrkGYHC2hmxUJTWaIplBlsGIHwDPO8vBlofuOHzgRuP5uH1idB&#10;6Hg0F50P56LjYSA6ngag/RGZ7i6Vf30Dhratpnmdj45FwehaEExAzMcQyycZGAGSnaasf/58DKrc&#10;8+aiez7LtmgBugmmzsVkuVCy0sJVaF2yBgX0xWwf3hE46gwRw7ASGdC4THeK1ZfU2e/ArYREVPdY&#10;LwvTjAmByDjF/K0ecNOBSCAJWhqISm0bQOjBDPxl6XP8EJkO/4PV+G8rX+H/G3IVfhtuIe7kK2SW&#10;6v1Spv+aIOI9DRv9vHwhSlQfkW4iqrTTUdbzSHJ8dWtlppV+0YNXObhy6yWG9OyZUrA41UBDFCn/&#10;SPNhdKi0thE79p2k/6QHr1kYiQ5QdD+ezh1OVDx7jA9r1qKVlN0xfzFaF8xD28L56GIld7OS2xdY&#10;2wJWO/e3L5yH9lAK120LQng8BJ3c7qL08Hj/kvloXTyTjDAdLdcZKannGWcou3nTzVwzugIjISxi&#10;/hnCe+h7eFZyH/0c+kEDIwzk9U7k+ZNZ+hmssACuQ/mbPpSbjreTUeMwrxvmbzsjKicjSPc6tolN&#10;NM3byBZn4E07goE4gmgJQbYohHkLQd+CuegjSCS9FBvL1j+P+Q4OxsCCBQZEPQIRy9FNIHVRBufR&#10;7M2l/xW6CjWLw1Cz7xBQW8f7ERgEkNVoFSFTTxqeYEne5xYhMS/fNFxNJVHvtayF/BozTknQuRjI&#10;qLHn1rdj0c7r+G/LnuFPa9Pxp5Xv8U8LH2DRgQycfFqFjMoh2IgNAc6nx59N2s/LFwasvLvl+SvS&#10;6uN2D29G0YNytKPKkO8ivbNZBbCQYCUmP8g390W/L954hFsPX+p0i5m03+SAohO42JsbkLh9KwpW&#10;sLLn0TyFLEArwdA8LwStrNA2VrLW7Wypnazktrnc5rEOKqN9vgBEBqB0sYVr3To3CF0hczA0LxAt&#10;i6az5Y5F6cmZ6Muh4u1bWJdUvGMuQTGdVTqRFTKFeaG5ou/j9ZBxPASPZ5IRuCdQuM1z3ZjN85ku&#10;13b4sy78+HsK1xP4ezpbcwBZey5/E1DDcej7tAnVu4LRtCQQ3aEExiLmcy4ZivnrDqFfZoTACiaY&#10;RqRvLs3efLERAcTy9i6kWaOJG1qwkFleAMcC+oiL16BsZTh67z+lmdBcIGv4Q8wgLcgtUfU29thw&#10;6/UbtA+pA0CLICBnwgpo9Mo/8/JPKiW9rAHBkcfw5aqrmLLjPTZeysbdzCbzqQj1HYl9hkkoDr3E&#10;gr8FwhH1/WL5wrq1dSM5YmC0Jco0T1/KpuqGzKHGxgwSZIvltCnzBpXcxbXeciG26WQBdx44jcrG&#10;NnNDpWzOU0sZ6R2nplB07y7erV6NBoKoL4h+TEAQmgkOgahlriXtbKkdlE5KOyu+g6DSttZG2HLb&#10;uG6lYlp4vJvH7FIIwdS+YAYqFo9C+ZZv0fOS/k7nGiJ6OStwJvM5kXmmeMYzL2QdN8VJcRBAToLL&#10;QxB5ue0VK81glslIBI4b47gexZoaReD8wNqaxopmFIcVcHSuQOXdKcgLH4W60JkGQN1iyxCaOuan&#10;M4QgYkPonTsP3cEEfyDzO0cgomkNIWjmEURsSF0EVTeB0zOfwQEB1c/y2Xh+97zFqFu0ChVbd8NT&#10;qg/QaLRTTjX1wLqXakyvM/c9TUlBTlWVqXt5MIKDXkqhqbXGj9Vza7ymg+bv1N33OHg/FalN/aaT&#10;WShQx4GbnpUT3Uxfr2lnqgIQlS1d/jrUJ4iEZ4NpnsgbECRWzyh36f5UvnGaKRZ4BCIBSN6+EuRp&#10;PFcZ1vIuNRf7jl0wDKRhM9GoeS+O8Ked2t/chPdbtyItdAmaFi5mZdIJJa23zJ+LprlsxcEEFH93&#10;sNK7BCKuWwMJjKBgs24OCEQbtztZye081hQUhKY5cyzgLaQiQsgAc+hcB/uhNnQsCjZ9ieqbk+Fo&#10;oSnCOjhdwcxbACtIIJjIyhpvgOX1EEDuqczjJJ7nk8nW2ivAjeb2KBZhHK8nizkXUGtrYS8IRfHJ&#10;r5C1+r+hbfE0DAYEs2GQcViWjuBAAp95ZeNQWcQ2YiEfgGxzQwkU+kYUgUn7e7i/m4DqZHk65s1B&#10;65zZaAtkvZCxi5avQ1/CW+ZTXSTyYQUi1j5bsDwMgSC/vh6P3n+gc63q5k7qTSwkS2HCdLeD5o8u&#10;C0HRPqz+Jp1HMWaSHKSZqV71DVlvLxAAR9jiZ9EFIwtBRGAY8QGDx3Vf35ri2/Ch0Bwb2dYPjRRr&#10;8FZAOn7+BhKS0sw9zDRpRRAmSuC9zQCdEw2vXuLdijBULFqBBlaYANNKkyQmamSLbQyaY0DRSnB0&#10;BLMiCYhW/wC0zuK+2ZTAILTNCSaQCC620mae0xJEFqPS6hfyXJnAOQvQMWsuWoJno3TxBGSGf4Oy&#10;UxNhy9dwBkN5+woCIYgVPY2+0ATSN4HBtZug8crUGQCRkbgf3jHMPAHkGkuZwMZAAHlWAG3rMfA0&#10;GKWRX6J8+VdoWzIJvUGzMOQfggE2jG6Woy1wNtoJpFZut7Kc7cy3WKgrQGxEsIuFJQIP19onIHVz&#10;u53laiaLtZLNukPo+4UsQuVCMt7+I/C2tjCvGtKg4g2IFOhYIGqhKbv6LAHNtArSg3QnljJTX43d&#10;YzStyX7cp1mSRr1yaDVMpUSMSGEjx5QI1yaxz2Vk+YJQ+GmfrhP5GALiHrljhJY5pkXp6JgBou8C&#10;UozxibijubsPMTsPobzBeuuZ9lnTQzTJShljgft6kHH0KD4uWIpqOo1NIaGoZ3RSSb+hkS22jc51&#10;K1ugQNQUEIDmWbMNgNpn0SywhbfPJuBmEyg0f61sna0EUouAxHUzldUSNJ2gC0BngEDESCpwIX2m&#10;YDQsnISapd8iP+4rtL4NpnnbwFpdxkql3+OVmfqBeRzNcolxplEEJALIMM93PGc0nO7JBN4s7luO&#10;wdoFKD/zLUpW/gtaQifQdM0g89CM0SfrIpN2z+Z6NoE/ezbNGctFUaNoZ567BZ5AAj2QwOC6i+tO&#10;gkrSMYv+UiBNXNBCdBFIrWxA7Uyvh8zWEzCfLL0E+Ws2oT8ljfWpiNgar1SkpukaAkUP6/15agY+&#10;FZUzr1xY9cKIBSL9J7dF/q+BIA9rvFMPaGhGpYajfARBbfvEKH5EpHvJyGIeXjT7tKb4vG9jhnil&#10;8cSZOdPzyfPEWeZc/SCUdTOhXGl8ysnH7qOnMcACiTrNu3cMfYqNdIYHtuJivFm3AXmhy1E7JxR1&#10;rLS6OXNRRVDUkmEa2foaWHF1VEADpZEgavKfhRZuC0Rt/jRbMwPQRiC1sbW3iOYD5qCeSquf5Y+W&#10;gGk85kew0fxRQe3BoWQAKouObd/c2TRvo1Ea/me0XBwDew3B5A1iGQkcz/dcy88Zy/Vk7qePhDEs&#10;13es4m9Z7nEs7iy47aFoSZ2C/F3/hOzQ/0r2nEplM2/BBMw85pXrDrJij9iG5elgPjqYxzaBnqJG&#10;0BnAqJKAaZ9N88vyt89SudhAuO6gGJYKEMAILjaONoKoLTAQPTy3K2gxikLpS169zmhQD1EJSNSs&#10;fAcnfzHAkXOSU12LR69TtMsox0wQpKIMs1CXGvw2j3VTLwaIBJHFbEbr1kX8ZUTK/hw8PhlZrCdg&#10;P98pZUt8v8V5ZjqA1fOpZIV4X9rKoyhULeDU5eu4fP+RuVS9qAK9uYAlMcjmdTX3nuDN/KUombcE&#10;tbMZjdHkNPvPRaP/PNSTxutY4TX+gagmcOrp+zSy8upnzUIDpZX72/xoIgikNpq2FkoTwdNIlmqi&#10;shrncJv+Q3PgLKbrb65poAmppdNdR+V18H4ts6ejccH3yFz5f6Hx/VjmfwGzSNA4RjO/Y+kwj+dv&#10;OdYC1jiW5XuW79uRfSGwVc7Cp13/FwqX/jPaFk0jWKjs2fNpSgnk+bx3EH0gPwYCfiEmj+2zCAB/&#10;godrn3QwL9Z+lkdloXx+zHdcgDK+kDFp/M3zumcvRPn85ciJ2wZ3jdWLbUBk9C1AWKP1bQODuPPk&#10;A1q79RyHVfdGWTzVkJE2ffrhMeOecNMnPy1/s+Nvl795oYNJTAr3bfNOmmQvhDb1dqK4zvoKoTKj&#10;bghja/nTRqc5bt8hZBSVGNAKRMq3lWOiWwXt60PG/mNICVmCitkL0EDfocGPfgylli2xli20hmCo&#10;ofmqIQMZdqFJq/P3Rz2lhft9AGqaORuNfhTuE4ia2cobaQINiAIIIoGQQKqlI15Nf6SObNVKZTaR&#10;NWqWTUFWxH9Hd/4c1s8i5pP+zzD9HqfM2gQjXi+F0ZuXbOSRv8RjcIfA0x6KwuP/jOxF/wVNC8hC&#10;s2mG/OczOuS9BSIyUZsfASIZAcjn8jmIxKitfoG/2Ke1xVT0BSktzHedGgVNdBfL3T1rPt2Apfiw&#10;fDV6PiSqpplPNu8RgMhEaWqrnOXHr1KRX9Vo9GEaPjfERpq8L0LQopmLZvYjS+pzXSS/WP5mxy+X&#10;vwWRb00AGRNGytNz4JoedfL2Jew6fRRDpCADbFGk1jy/rqMPsXsOoaGrx2TaBGJKTCiXcLO/ohIf&#10;NsSgKGgZ6qbTKfabi/qZQaiaGUjwcM2WWTlzlgFRHVmobhbXZJNaPz/UURr9qSQea/ajqRsBUBMB&#10;VM91PX/X8njtLJ1HwPHaZrJYHQFURQU00qdoo5LqCbK8RWNRfGgcPD3r2ADmMIsEiJ2Os2Ms8zyJ&#10;apnA/XSgGeoLQG6aOIeLIHPNZjS2GI33fkDO8n9G7dxJVCyjrNmLeC/mIXgGGgL9jM/mYxTdU+AR&#10;WJpnzP4JOBLf9u+BrJ2+UytNfSPZTezaxUbVOTMYlWTUNEZqjZevAEO9rGhqwLgO0pd4SGYJSMkr&#10;x+uMfNPno34h8wl1KkeT2noddrT29hgC0FCG+oTkH/mA9G9Z6FhbwPm1yCdyqQORKNcEg/SaIsyN&#10;DsOC6LWo7dGbzpgxAkw+k5bk3GLsOHgKNofGc0yZrMW0Du0BGt4nIXHhKoJlEdpnLkDLjCCaHPk/&#10;IahmK6tmJVUSDNUUMZEBBQFRM3Mmain1frNQR5DVUwSgBop+184g40h0nNdZYOOaTm1NANMj+wiU&#10;LVRY/ZwZSJn3JzQ8CGDGwtkgprMs9H08dKDJPG7vVFboNO6bwSh6KstHUBlfiebOPYnXhGCoIAhZ&#10;6/4Z5QvGUeH0U2bOJ6j9UDVrIss2hcBmRDYCHgGlaTrzO83fiIDkA5NPfPt8QPIBronbjfQDmxTl&#10;sSG0zWTjmBZAUz8XOWTyqvh9QKumiVD1BJBp+ArTjcMKFNY04earJLRreIS/fbNJBZbS5jqcuXsN&#10;9X36Vi6xSCD91rjYv2b5wlDdZ6IEZHq0Vqb0xZpWVx+izu7DlA0LMScmDKmVhZZ/RBCJrXTujSeJ&#10;OH3ljtk2GTZbTNEwEQtFW1108xY+BS9DzVQ6i9Po+0z1R5UAw5ZbycqsJqvInAlEVX7+qJw+E1Uz&#10;ZhAcBBDBJJBUsyJrCBgxj2GfEQDVTPcz+8VejWQ0AyKyWNVsf1QE8LicboFsznhkrf5n9OYuYg6X&#10;sYFMxID3W/p0Mlv+3DcfrqEgOHo1gs9znIFk4ims6HEUOt0K/zsWoGj/t8ia/6VhoPYZNDsEbF3Q&#10;NJqeaQQR/bfP2OZzoHz+2weWhqlkTwLMd41AZ0DEhlXHOpFv1zJbaRKIKiNNaBlBVL5mMxxF+cwn&#10;Y2mCSGyjhm9Cfi71Xb04//gVqgf0tW2qgMf1kg65Jq8LUjAvdh2uJ79AN7WpAVvNxTYD40b5I/Lz&#10;6neXL4TKz0UY1lq9m0pQ2flQm4vJGxdicvRSTNiwAHdSXpvzjEPHRRncf+Y27ie8M7+tSGwkJXMO&#10;gTbch+QDh5BCx7Buegjq2aJKZ8xkZZBJ2OJqpgeyFdP0kF0qWVEVPFYxbTqBNN1iIYFIzMIorcYH&#10;JgnBUz1tJmokAhKPydQ1MR0xUbVARKn2n4nmmTw36FuU7vwLPJ1ryS4hFPo7NGduhe7u1XDWLUXm&#10;1X9G0vH/B2y582i+NOd6EYE0g5UsM8eozUNz/HA6PjA6q6MJayYommhG6wKnGBA1s0y/Bs/n4mMm&#10;H8i0rX0+MEm0v55mu2YGgc+6aJjJ+zDqbCCz1tHM1bIe8xipdb1+SfukLhT5oZY5UiAkwHTbnbj4&#10;4h0K26wBWZ2kSEyW5cLbe5gctQSLjsUhp63emLxBMpgZ2pDHLRVStLK0/PvL34DIgIcHfCBSB3j8&#10;zZMYv2kBJmxZitEb5uH8m/sGXHqvoG5jnOqDF5GYVqA0mVGTAsUHIp7b1ojE6FikzKTzTKkgUPJn&#10;zUARneCa6WSUKbNRwYor5/4yAqJKCidIqll5NQRS1bRpBAKZi6bCsBQrVkxVOW0GKiZPI6uRsXht&#10;NR3ueimKa5m7SjJQ2ewZBkQtBGOB/z+h+TrNlH0DKy4YdoeirkBmMAw9KfORs/2veLPk/03H9Z+Q&#10;self0POcQOrSwO0ysrI/aZ+RHBajMzsYH9b9V5SHTKCSZ9Bnm0rATqByp9Dhp7IJiN8SH2AkLcyj&#10;QNXI/Vr7QOc7p54gq1U5RkBUHzCToGVDCwxiY5mL4sBFaLx1k6G+zTjHmsosNlIgQySgj5bixtsU&#10;ZNW0Gn0JDXKpuzw2xN8/hVFRCzAmbhkuJD5BL3VmTRIZQc6ISHt/CCKB5RdCOjRTBihKJ4dhpB8R&#10;O3azbrgYoyPn42jCDeP9q2NKd+ocsGPzrjMoqm4buan2C2A/g6i3tADPVoUhi05h7awQFBMIeYH+&#10;KCRLVE6ZgaqJM1E6zQ+lU8lOlGoetxiHvsb0aaiYOo0Am0GfiedzX/n0GUYqpk5HxSQqkCCqk1NO&#10;qaMC6tiCa3lu+czpKPPn8VkM7Qmm7Pl/QnfyUuYxGkOuuazwuXC3ENR3fkDy2n9C4YJRKA2ZhKLg&#10;Cdwei4xVf0HF+TFw1CxkKZazzEEs8UK4W1cgLf7PKJj/AyNCAsR/GgE0iWWbgnoxJ4FRP8UCTQPL&#10;9TmIJPVTCIyRY3Xc9u2X6LfOrSOo1MDq2Vjq/diY2OiqGBiU07+rFYgYFVadOk2QdzJf1tPD1sOO&#10;ZByCSsMi9z9mITG30uiSJ/E/N1pcnQi/tAffblmEb7cvxbJDW1He1WyavYmipTJzwb8SRFK1oi31&#10;JsiJNpfwt16FK2QefXod320MwujtCzB65wJ8tSEA+x9dsUCkFLi0dNuwafsJVLV0WTcVuESLFCs3&#10;XjSmp+JZ6FJksXWVMvwuIaOUsJIqps5COZmnhCApnjwdxZOmoYTrclZuBc2TT6oICrFT1Qw/w0AV&#10;ZCCtxVYVvF6MVKvKFrD8/VAcQKCx4qsnT+K+yaz4SUgPHoPEXRPg7N7N2tpC/g/HYPYcFO3+Ez7M&#10;/68omDMG5f6T2doJQkZZtX5TUBUwBhlz/hmFO7+GLWcxr4lgGWninNEouz0ZHxf/V9TOm4TG6VMJ&#10;iOmoNkBXXgiQqTRJU2l+WMYGmSuxiwBFqRdYpo0AnmvjH04mSCZRuK4hAGun0XxPt4BUR9NWR3Nf&#10;TX9PPqQ6aUv9GKntpHPd0vxTszX9LrQQCm/0+216KR69zTXHTccvt+oG27Dy9A58F78Ef9kbijFb&#10;QnEv+63BgHFRRgBkaU7//30YjYDIerpDM980NCFRNuqHe7Ds2BbS3lz8ED8f3++ch683EUQPrxoQ&#10;KWNa6tr6ELPnPOo6NfKrbApE/GcyY2Wl9l0iHgcvRA7D+WKCoYBSMoUVN4kg0jYZo3jSdAMgMVHh&#10;hKkGUBaYCBSKD0DlZJ/SyVNRNoXHuW3WBFENt+tp9kr9ZyBv9nQUzphKMzmVpmEKSmeNw9vAb5B3&#10;KZS1fR7e9jjUPB6HD5H/d3xY+P9BPgFWPmsqAUDWI0NWEoi1TLOJ66qACUgL/hM+bvwnND1kmN8S&#10;RTDthu3DSnxc8k8omPW9AW8DwSLwVKlLQoqfEoDayQTIZAKGxwScWrJuLctYS7apJlB0Xv0MAoRr&#10;AamadaJ1LYFVTz+xhr5jFa8VmOr8aMZm0pypS4RSNisYpVHb4a6pZr3TikjZis40H4z6UyNPzq7C&#10;nWcZI492SWNeVPe1YMWp7fg6fhH+fCAU321fiNhbx9Di1JtApDjpzbfoxx+ASEMTekpSUwoEIs1Q&#10;1BiKfKG0phLM2LoSo7csxPc75vFmIfh6w2wcfjpizqw0UFbXia0HLqG1X3OP1Gn+axC5UfrsKR7Q&#10;Icz3m0PAzEQeW23RJDLIJJocgqOENl8A8rFQwfjJBBKVz0rXb61LCIjSn2QawaZzZ9CHokmj31BN&#10;gNWS0UoJyLyZ01A4bSoVQn9p8kTkTxuNjJCxsL/cC1fefhQfH48ni/5vSFr4/0LOgu/oX0wkg00l&#10;oCejiP5TKaO7qhmBNE10+hW+B01BbuCXyFzA0P7geDhzIoG8Iyhex/1+4wxT1pJ1agQUlqeZCm+c&#10;PmcERGIei4kEohqWsZpSNdkCksS3rXWlYSP9ZuPhtWX8XcG6qhYrsf4qCbpqgcg/CNlrIzFYVMga&#10;NgMgFoi8ekJH/UVAdkkzbj5JM48WkWe4x4Oq3masPLENX8UtwJ/3h+Kb+FAE7duA3DbrsaNfLFLi&#10;iEvye8sXbqdmJOr5JTPob0yanXSoiOtGSgJGb5yPUbHz8c2WIHyzLciA6MzrB8wiG/RI2vkVzYjd&#10;ewGdQ9aAnvWmUx+ItLiQf/8engYtQAErt5hKL2RFF7OCKibMRDEVXTBtigGQz5wJNJ+LARiBUzKV&#10;ABJQKAKPxPe7nFKlbZqUApqUIh6rmsIIbwoBOX08Shf5YfBUBPLXjMNHMkt68FdkoHEoYURVSX+j&#10;gmavmg5y+WyyHc1tJZVURZOh1l/JtOr96e8QMBkBf0L2plGwX4tFW+xypE8eR39uFiqm0OSyTAJK&#10;nbZZtopxBM0kMg7ZpYbAEIB8IKqY6AOLBSSBp2IiG8YEloVSyeuqyUS1BHONT8RGzFfdrCCUcTt9&#10;RTj6srMNQOTTCkTqTtEEWDXyvMp2XL73Af2kIpkq8VXTUCfWndmNb+NC8Zd9C/HV7kWYtisMD3OT&#10;jAn8SW1apERFa39n+UL9C3rLvfwiPSU/RAANevU6PS8OPriEb9fRH9q2CKN2zOdNg/DVOn9cevfU&#10;gEi90loyimoRtfssuoetjAtEJiefg+j2HTwJnI8CVkQRFZ1P+i9kJZaPp7LJLHlTLRAVTfzZjEkM&#10;eCjaVzRpCoqnTOGabDGZLMV0jC/F6yWlBFg594uxCrSPznYl/alK3qtkxhQUzpmKkjnjUThzFE3q&#10;BPpMdOIZDZWTIaroW5XSf6qeOZXbk1BGQJWRMUsZHZXynAo67BVTCbIpE1EdNBkZgd8il/5SabAf&#10;CslUpTRHZQROORVfRSBUTSBAxhMgE+lEy/eRqaK5rmL5qlkWgcgCiswwzSfXPrGANJVrXi92I/MY&#10;38iASP1oYsdAsncgQbQetsws1rH4nxVOv0fPmckiSEf5Ve04fysR3YNWkCNno2W4C5su7McP2xfj&#10;L3sW4Ms9i/A9g6ZDT69BH0yXDi3Dpw0C6I9ApK5yO9Hb0t+DyvZGAySbdxj6mPi+uxcwNnIhvtuy&#10;AN/tJCPFBeM7MtG9jHeGqfQWVN0ovbCGTHQePQ75UmoTyjAPUKwznMi9fhOP2KoLaefFKAVUcNEI&#10;iMRE+QSRAdAIaH4CDvf5pGDCJBROmoT8CRO5nvwTeIyZM6xEdiLryF8qoXNaTuWV0vcoJhsVM8Ir&#10;FstMn0DFTKQvJn+MjunkIDKInHMylpxinlczneZp2gQChyClaSzk/iICrohALJkxmTKJ+SezzZxi&#10;uhCKaUZL6MeVCww0Z9VcV4wn20wgK42YM4uFmD7LUUkzLUAJLKXjppi1Typ5ntipYiJ9M9aPzJmk&#10;knmsVBBCKSVrVfAexQRWxtJ1sKVlsI4tpoGZMP8ziAprOnDx7geCSBATGDxoG+5G9MWD+GFrKL7c&#10;PZ9stARfxsxHzLXjaNfLsHiW9CsgWUr8AxDpAyvyyktbG3Dj1WN0u4fMW//6CIT9BNG4iIUYtS2U&#10;9jMYX8cGElQheFuWa240pDksXGeVNWLr/h/RY15zYmbzmgE/Y9JGQJRz5RoezwiiifGBiIplJZWN&#10;m44CskcO/Rb5QD4AaVvA8YHJrHmdAFfI88VexQSNfhtzOHky8gQuSglD/pIJcr79yFozkE/lFdF3&#10;KlffkgHQZCqUDuqkeVQOfQumJebRzAF1dFaTcWqm8Tf9NPlfYs4SAYmOeiEjtjL/EWeeYK1iOSrk&#10;5JMl5Z+VE1CljBbLBKKJFoiqWM5Ksk4VgSEAVdDfq9DaMI7FRlr7fhsZLybidQKRADQCogpGbGoc&#10;1epTm0lzFhqGvk96wvgzEP2Cidpw7tY7dNPVsEDkpo77sePGCYyKno+/7iKI9pKRoudhI4HV5Ozn&#10;tZoo7UWfw45hva3O6PD3ly/09WO91qWqpx2Rh3Yhp66MpsxjZtgevHcBP6wJplO9GF8SQN/EBmAK&#10;w8Hs1mpzo4GRcbLcymZjzjqHzYPRhBCdOoJTLOgDUeGN23g6g0w0haE9QVEwmYohXZeMnYqc8eOR&#10;PWniT8500cSfASSTpm3DSlRoAc1ZHtkol2LWE+k0c1++QMRtsVUZryujOSmhEgvokOaxZRfSTymX&#10;f0SASOkVE6mEycEmEiyZPpaMI+E1AjlBV0aFG0YgGCrJllVMp4zXFct3o9ksYR6rCJw6ArKe+ahj&#10;Hmp4fRmd8gICTuxRQ1MmINUogBBYCAyZM0mlMVdMmwDSfQyYxEYjANLvMiMsixhbwnTUMAwT0QSX&#10;0F/KCF2DwYxs1rHqmxUun+gzJsqtaMGpa6/RNeADkd7A4sChR5cxOnoB/ho/D3/eRd+IIIq6ehQt&#10;rkHTe91PQGaWFKOhy5or//eWL/qceteoE/V2hvNxG3HmzmXexNp35f0jjAojeGJC8F1cCH7YEgL/&#10;HStQZrNe9TZA1Mt+5ld3IGL7abT1W+8e0rc6zIxGmkorA15U3HuCx/4hyGEFlJEpisUW9B+KqKBc&#10;KiNPABlPMIybbNaSIjEQle8DVzGVWETJn0iTRqUJUPkj/lEx1/njJ5ClLMAVEwRFlAICQkxUSGWV&#10;EbSK6IoIgnwqJZ8KMWZ0Bp3rmWQxMR39mhKaumKCsIzmSD6NxHSGUrlFE2jOCKBy5r/MrCeTLWie&#10;COLa6TKJVqBQTnNdyjKUiHVousoEGm7X8Lo65q+GgCmjlDBNrcvlCwm0lFLmW78rCcBK3ruU+VFd&#10;lQpEzHcJpZTH81mXKUtWYyg7j1VMn0j1rbEz1r9iM4Eoq7wZZ28noofhmUCkHmuN2J97ex+jY2lh&#10;xER7FuKvBFHMjeNopSsjEDUN2HDuznWUNVaPaPD35YtBxxBsHjvq7N1YvTcaSzevQX1nA2/kxvua&#10;bEyKnI/RkYEYtXkOvtsYiGXHolHv7uaN9AyAIjqgosWGTVtPo77d9jOImBlNZLPsKlCf8B73A+ch&#10;XX09VHSZAct05FKRBXKgp/pR+fKT5FxPJ5gIrLECE00IW6TWxWInsRhBV0izIcmjEgvHMzyXcgm0&#10;PCqvgPvlWOdPnEBQEGAClKLACbO43w859HuyKZmULEouzaIiuVIxGM/V2gfEMvpUZXTO5VflC+xy&#10;3AmO8nG8hvfKJWjyab7KCfYqskYlmbWM+TbmjYCVOSwh65Yy72UEUSWvrWc+q9UPNlJWlbuE4NF2&#10;CYHi21cxnhHixDlsTAEE/Gw2IvpaBFO5GgOP5zIY+BC2BsN5BWQfDZZbQ1fWi8ascYOPBTU4d+8t&#10;XQ2pm6cRZNLZnaxEMwLx5a55dKwX4s+RQdj37Kq+92SeInmXn41oWqaqjgbusdL9LdE9vtAzSEO8&#10;aYOjD+HH4zFlRTAuPr1pQFI53IIlhyMxJmIOxsXOY2Q2i5R3EJ3MhkJI8Y4y1Ng7iLDNh1BS22ES&#10;1ecDzBvjma5ag5bmDxm4RRAlywmlySkdS3M0birNGJVOk1LMSlRFSnzAyRtLE0URoCSFVEIRFZJP&#10;xeQYP2oqMsg+uUpPwKLiM3l9Pqk+n0qTj1JiWErA0338ee0Mw3p5BE4umSOH62yekz/CYKUUAVWA&#10;1W/LF6Oyed8C+XKUIrKJJJ+Mk0vwCUxV9FmqCdRyMpjKUkb2UYheIrCNlv9DZhvP9MU8YlVjti0Q&#10;+UCjMmstkckqHUem/J7gneCPwqkBvCcBRKlQ3xr9olz/AGTGxsBTRbYgiFTXJrISiEYUnJBehAsP&#10;Es0Xq7UoQpMr8qo8C9N3r8ZXO0Lw1x3zMHnXCtzKe0vdataGHfHnT2DTgR1oGupiuiZU+k0xILIP&#10;yXi50eDuw6Yf92NMWDCCt6xGka0eGvs9/foGvg3zxzg5Yav9cDThOhlI3rueYxJletE24EBY1CFk&#10;FtUonwSRur4EJJ1jdqE3rxT3Q5fjvekfYsWOm4QctthMVlyulMyWKfBIfMAxIOJa+/LZgnPJNlKi&#10;QCTFZ5KF0sbJn5qCrPGTkEUwvqJC3lPxGUwzn2mXUpnFNDv5Ah2VLgAJAMUEUyGZIk/pyUQaYHwG&#10;oBEQSQxolGeer4DAsBzNoLolZALFXuWj6evQ/JVQuTkzZyObSs8Yw3NljibMJogYVY0j05J9C5jH&#10;vBHACDifi/b5GKmMICoaw0bFNArpVAtEJQRpqXxJNojUmX7Iio+Ht6mJyDHjBBQykTqNuS2X405i&#10;Gm68TDWPDykMkkkTiNIayxGwdz3dlHn4JjoI8w5HIK2jwryrKLE8FyFRa7H5xD40OnqZzh+ASDPh&#10;1DekT6htu3cGo9YF44f1wTjz/p4BUQ4TDty+CqPD6ROtDcbN9Fcmc5qCqUd45cB1u7yI3HkGb1Ks&#10;N4Bo5pwMmc7RRCezr6EdCZti8HZWAM2XWh/BworKNj6LKpbsQnaS5BNQuTR3eQROARUkyadkU5kC&#10;Qo5hEm5T0shCqQTRhzHjUbwqDM0/nkfCwlAk0ESmT59t7mEAKj9qMkNzpmF8C7b0QgJMIlNapAiO&#10;UkzzVSSm+BWIDBuRcfINI5EpCSD5Y6VUePU4hu+jqVgqPXtGIN76BeB58EKURG1DbXgMwR3I+9Ac&#10;EWRFEpqlfObh1yDyMbBpTMxzGX2i8ikBBCqZlWa/hCatlIAq4XYhy/d++gxkHzoEb2eXcailVNW5&#10;D0S9BM7l5x/wKDnP+DmaGya1qxumvLcVi49EY3QU9RoRjJ33z6KZmq0nmWy/fhKT1yxA3KVjaHHr&#10;0/N/ACJNfR1w6TP+Hpx9/xCjN83HdwRR4M61yO2tooPtwY/vHmDsqiBMWDsPSTX5JlH1aust7cOk&#10;TtnQ+OPXcelegklU81rUe6pM62vOZvDYNoxX8XvwYtZsZFIJBQRONik+g5WVR0XJFAk4PvBItC1A&#10;CUR5XGdTgVlkjWw6sbkERC4jrSz6POn0Wd6z4otiYnmfdvTnpiE9fgceku7fTfNHFtlBDrairkKe&#10;JyXIbBrl0cQYE0Ig5QtUApNMjTE3TJNSSBBJiun75MucyfRNpGllHquo4OoJjPQmzCGrBuDtzGC8&#10;Xb0G5ffvAg31aLp8Fc+Zfq7MEcFWMt4CQyEBYhiH+dBaefGxr/JTRqZRJKZe/XwCO4+gL5KDTUYr&#10;4j1zabIT2SBLr11lKKV3RKkvWorVaAHdCOqgzeHByfsv8Sa/fAREhBj1JpPX5hzE5vP7MTZ8Dvxi&#10;luFdXS70Te8XpamYs30NJoQvZAR3DR10TeSy/Bo80q9v+4sBzzB6GdbpXRMvC1MwLpyOdARDv5V+&#10;OPn6ugn/a/o7ELZ/CyatmIuirgZDbwLQoFtvVHMa83b2zkvsOXmZiTKzRvQ2NL0g3ZohoDGSzPOX&#10;8JAgSiGIssgeGQRHGoGSQ1/Hisx+KapQy8RZrTOTZkkgyjN9QuOQM3E805iEFDLEWwKycNdullYP&#10;AzPXbQ2ovHEdzxYvwwu/QKTPDKL5mc0WTSAIUDQPxWIp+mWFdIgLJDyWxzyZSPAzEImJBKIislGB&#10;+ozYAOTzqMc9f8ps5E6Zg09Tg/F6diiyd+zFQF4u80C+9g6h8s5NPJgxCxlUfNEYmleauJLxZCKa&#10;NpXpczYyfhDBLAAZYEuYp1zmVyJzVjpJwcEsZLJhfJi/AI2vEthqh+B0WWG9VCuVyz+qG3Rg//XH&#10;yKy3PtUpnTn1LD710etx4uCt85i4Zg4OPLiAWk8vGkkHW64eseaORS7C6Tf3SSLWM/8+wPjEN3VI&#10;2190sqB9jM70CquK9lrM37bOdDD+sCEEAXErkNtqvfn+Q1E2Ig7vRo2t04Co3zmEXucAeuhAD/D4&#10;M5qytVv2mtl0FojkN+m9ghrHIT+RX5vevMfjkLlI82OERMVnsmIEpDwqzAciH51/DiYfveeyRWZT&#10;gXn0jQoZeeWPJ4gYmaXO8McL+Rp798PLyNGhb1io2ob70J2diU+79uBp0Hy8ZMVn0NRkK6qiT1Sk&#10;1i3wEUB5BKoAlkdWUNfA5+bM+HAyYwKTesapaPksWWS5j35z8HJWCFLWb0bj/SdAVwfBI4VKjXbU&#10;PH6AJ/4Emnqbx003Y2klNEl59G3yDYBHzNgIKwlAPpaUeRWDZjMPOfLtaAbLaN6KZgQjnWVJXbES&#10;vdkZvJ/YXo1V4T3vS3MmneU2dWDXlYeoGrB0ZKdlkNPtoP8kUJ17dBNrDsYgt7PGRGXPS1Iwa+sK&#10;/LAxBFO2LsOjok9qCkz7lwD6GxB1sLi9LPSQewgDpLhDN86QyuZhQvQifL8mAHtvnCSCrdfXlne0&#10;oNWuN4q6UdPWiPfZKby5w7xptqS1F8sjtiOvqt5Un26u8wQifYhYFm2wpAIJS5fik78/6ZhAkqkR&#10;VVNhVv/Qzy3TByCfk11IxeZS6WqRpt9o7HiyyDjjUKfPCMBL+Q+HT9A30PdTBwgkfZuCuWADQU8X&#10;am7dxotlq/CKjn0GJUvdA2rdxkxQaQSTWEi/FdqX+EBE0BYZEyaw04QpbGe+88lq7wim1/MWoujQ&#10;YTgLC9ly9D0OMjvrZMDNZiRf88ULvPIPZBr+qBmvnmuWj9s5LKcY1mfKBByfGAAJzLx3rtiXjUyg&#10;Vx+WzGD25FlIZh4Ko6LhaahjzWoivhxmqx9IH+KRT/SmsAL7bz1Fs8tjHGa5LQND/QZE6mR+X5CO&#10;T1W5POZF1VAn1h7bhtHr59BPmof5x6JQaGsxc6+lvM8BJPmFOeshE/XQeRrUiyW5I6O6ALMilho6&#10;Gx0dyvB+Id4U5RiTpcf7B7ya9O1BRnkeDl85a2ymMtHDe62P24+E5Bz+0rkeAyCZO5tpGWQjWw/e&#10;bI/DYymSFVnASlWlZFFpWfKJyDZqkTIt6iNSS9U6l+sc+UTcL2UXkrWyCaBsspHpmJxMEFE5Fed/&#10;ZGnNuzJYSOfI9BZWqN4p6RlEb2k2UnZtx2Oa1DdkpKyZc2imyBBUioZJBJQSmqySMZNoziznPcNv&#10;KlJmTiVQp9OUyvmmkzs1iFHmXHxYFY6WZ0+B7lYygLhc3R7WjEKZc3UA9r5PwqvZcwkahuVkS/VA&#10;i11yxKhsNOrmEGhMT7R8IJavQCAiyMp4Te64aQwcJiNTA9YEbTFNWg4BnECfqPzUSbZMjS+QFWie&#10;1DNkYMT7qhHfS8rAjTfJppGrVmq6mpFXWchj+jyVA/00bTa6JHp78K2Mlxi3ORSjYkPxLZlo35PL&#10;5oOgfYZVlaYCps9FABK46Fj3sdL7CSB9bE0v4uxngvtunsWoVYH4IWYx/rQuCGtP7yOaB0fOG+R5&#10;Dtx69xiLY9ejqrfDZFB0efDcdRy/eM8kbIFInOAmkOQfSZFDKLh1A9fpI6RPC0T5xNmMaGjSCIR0&#10;mopsKi6LClTor1aaO4b+EiWLbJRJpspkhStELiIzZUyaSBajE8pKLpkwi0zECIk+kPnOGsugCVh6&#10;lNvkg/scjDpMVXY2ouruXTwMXYLnBFHmzBA607NQJlNCf6uE5rFMjMi8qFsgezojwBnTkEHgfZoZ&#10;gDT/ECT4z0PRgZNwFJaQffQiLzKPEYKW9+QtmQNro+9TKp4FzGWjmW36eEoJIkWaAlEuwZI70ljU&#10;Qy7x+Wf5Mm/qHGU0Jx8ynYAuIMB1TjoZ6c2Cxeh4/ZLgtSIk63OmBK/bCuG7XW4cvXofiTlFP+kn&#10;MS8dFx/fRDdZekAzNQgQXVXd24jlh2MwOnYR/hxBN2bvBnyqLzKjFjamJovytyCyAGRAZOMpfWIi&#10;AYhK7uV29WA71p2Mx/drQzA2gmy0bh6eFqcwMy50evsY9vUYWzp99Txk1BYb50vIf5OWh/CtB9Ht&#10;MG+0Qb/QruiPLUPdAXoBQU9hAe7NC8V7+ggmZGWFKazOpc3PkcmiAvONIy2TZrXUHO4zAFOrpV9R&#10;xHUmQZTLihWDFIyZiRcEUcP9e6ZYeu5KTzuooIOqVP52s2zwsDpdrM6hPtgKcvFu+3bcnTUH7+h4&#10;q5NSwwmVCr3JCBr0rKECK8eqn8mfjvMsPJ0dhLcbN6Hl5UuaSH3GST6IohdNnVHvPTlBz3ZRq2aC&#10;GDcGMjLxImQhHeEAVJJBNGyhSDOHzJtPtlFZjW/ExiAx5abIRytgmdRBmkXw5DAQMR2hzMsHgujT&#10;hgi4yvR6ThaJkZnGKM28MKeCfAKjvQe7T19BaWsP9UMjQLn4/B42HoxDaU8Df1tvIJJPe/7tPVqe&#10;hfg+cgG+2zgPpxPvo4v7+40V0dQggojX/xpEEgOifhbdxgq2kYnYXulkc5uXFHXVYfmeSIwLC8Y3&#10;awKx5HAUcvqqGAa6cCP7OcatC8QUgux59jsCyAJRbacNa6L3IreqyfzuI1UqE/1UpN4Y63aSGPv6&#10;kBy/GwkzAmnb6UQSBBquyKVvIxAVjji7qlhfharF6lgWWahQDjSZKJOmLGfqFKP4/LEz8ZwgaHr6&#10;mHeVFbGGfV38T2xkPsIruqdZc1HcVLzejOHtbEX5g7t4Sgf1xcxApJnojeAmO5VPC0KVQvdxNHsT&#10;AvEuaBGyj53AYLXetGF9lMX6pKg8L0VDBJD8B41f0Qcx5kzn5OfjTegypDNtzTfSYKrG8cx4nvwv&#10;mTACt4j1UKQGouMCGplIflMOy5VHf6iUa/lTJXSs3/mRPZkXdOsjGTRivK9KrBeN+b6r+zIlByeu&#10;EQysBLFQG8u78/IJBNBVeZD7Dq3MtUL6T3VFCNm7EV+voy9EXzju5knU0D8yb4akGzJI0fNovwWi&#10;n5hIzNPPim20sULbaujf0EcikPpYDWWM1tYfisN3BNEoOtlb7hxB9mAt5h0Nx+iNgRi9yh/nn98w&#10;JrCfrUDAiTt0HlefvOHVIKsRxRqr4Q01bURfX2TTReXTZ7jjPwdJrBj1zxQTQLl0lMU2qjyxz08+&#10;kViIoDFMxIoW3RdxX9aECfSj5LsQVDSLL+njtL15xbvqFr8EkSk082He/s+KUweo+rAM8bOs3QU5&#10;eB0dg/sBIUicTXb1W0ClM4qcMQ9vZ4QgdW0E2l++oU2QYRDLWuNLxvdR46DWhB8NPWiSnzU+ZXbA&#10;XlqCd8tXI4U+TJHYTo1GoOG2mEhOvem3IuvIVAtQpm+Ix9QRm0WzV0CmNnOK6L9lkb1fz1uKtkS9&#10;BFT5l3pHQMRySgf6eMyPd5/gSVKa+a1umtqBbmw8sRNjV83B6pPbUOzpQA1LEfHjQXy9dg6+3zAP&#10;W64fR6WtnQhQOiwDy6G6Gub6c/BIVLc/gah9sIvmxo7mgU5cfHQdNb3NppJ66YjK885vKseCvZvw&#10;fVggJkTMQ8jRDfg6MgCjIoPww+rZuPTqDitMJssK7R8n5SA8/hA6HUIwWyIjAb2Ry3qClxVLRdrr&#10;6/BkXTieKToTiOiLFDAKySWA5AsIRAKQETKRzFkWQZQhiqeUGGaaSDaaSAByHyv2xaxAtJsXHEiX&#10;YoWfQWQ+isxb6+0rJgs0Nxqs1JihGUImkFztLci5dg13lq3B05mL8TyALTZ0JVKPHcdAZRlTJQDJ&#10;qmIc89ocChu9omurJi3HhCs5nHoGzNpyVVbgXdhafGBZ1UAK2TiUZznT+i3/p3DEHzIiMBFIYqnc&#10;qTTzisoIKDFYsViIvmT61p1wN+hV5QQPgWR9I0UDsCwX9+qBiX0nL6K0od38FszKuhoRdnALxhMs&#10;k7cswfHUhzj8/jYmRi42DBR58SDKSCTGhyUwZcJq21rQPcA9LJeAowbjYJl9xfXJF91DPbR9w/TC&#10;h3Hy9kXsOn8EHa4BmjeaOad8JQcyWsoxPz6cvlEQPfdAfB0bglEMA2dEL0NGfTETYkRCE9HHFJv6&#10;7VgetRsfi8ulHrKQ5ewZR1dMQEXoPZAF16/jNtkjxW+O8Q/kJ8gv0hQNgUhgEevkkoU0eKp+kjT5&#10;SzxWzLVG73Mmk4noR+TST3geGITu1I+8o0AkNVrdbiq4PsanT2Dq7fPGZyECZAJ+MkXMu/lWmMOB&#10;jvwSJO04jsebd6HxYxq8DImlLMUo1ut3zU/WHjd+qkluC7U/gUhfhVatkP3qavB2zTokEgzqhxKA&#10;5BeZKEwiJlVZWQ4zrsa1Go66GvIEInUzEGyKytKmzULC3IVofvqCFSvws4QeO29rDbiqvgWaxPQC&#10;80i7jZkdZr4UrdX1tSHizG6M3UA/N2YBxm0leKJCMZrRd/Tlo6gmicgtUXfMAHNe2FiHe2T2niGF&#10;Jhb7/C6Ihmkr+93mAwl4U5CG8aH+uPfxBRNiYtxvcw1xmxkrzcHMqKUEUTC+ip2PP3Mde/MU7Srp&#10;Xf6UQMQbyKE+cPEuDl66aQpkWEggYjg5xBav50GYFQxWluPZyjV4NX020tjyLL+HQNKaEZk1DUQV&#10;apm4bPpE6Wq9BFERj/kmphXyd9Z4+kR6k1huOu8oRYovJJb5UqRkAE0xfotpudZjUeqgs1MZ5uMn&#10;AgOX1uI6lKXkm209q2VesUyAmGfdhSJui87kwFtQ0Z0EW+uYzKmUYXpSmhvwcVME3gpEbAjKe6lA&#10;QsBoEFaAMSAaa0WePhCp4eSyzBr2KdJ502bi1bQZ+Lg5Es5y+mXKqoBrui8sEKm++5xunL/1GO+z&#10;Ck15pWTN7VKDufrxMR3o+fgmcg7GbFuMv2ycg+UXd9PRbmZe1RZMjtHpcmD7j6dw/c0L/jZFtVj9&#10;90A0SAYSiGS8CjuqMTdqFWaHL8an6jyCh76OnGP1J/D0+3TIRm+ah68i5uL7zQvxrDSTmSNwFPYb&#10;b17OJpBe1YCVMfGo6ei0KFYOH9PQJ6mGKJprpI/CFF68hDtsXel+wWQatjzSuVpnHivU+EMSttQs&#10;Vnw2KzabStA+mYTciWQispEitSxe93zuPPQWaYafD0TqcNNAgH5ZFSxRZQtWcoX1J99IFSFc+EBU&#10;VdeCwtJqCyusPeOos/LMts7jf8ZU8U93kf9j3UkXSARYC1poa0bKli14I3Mmn4jlUEQqR1ozFD5n&#10;XflFlqPN4EJ+kcDDc+RopzNKexYQhLq7d4xv5nUqCmVm2TDFRD7FFjHvB89dRWNPP+ub1cydagiq&#10;kZK+Riw5Fs0ojJaEEnwsAm9aiwyB6Pt0KteA24lrb54hODoc78oKTJ0pKPo9EAl8X7R7+9HjVoxG&#10;b91lQ+TxePx10XSEHtqMwv4mul4ODDho8hged9LlOvTsIsaupnN2IAb1dMLUqSdzMCgaZE0LRJLN&#10;uw/j1vNXpjXYmLle3lLPimu2o3kBKH8PNNbiAUPml9NDaJqCkcdQvWQcK3IMQUSgyA9KY0VmMszO&#10;YwSm4RHTkz2WbKV+lsnWzMFMKuDFkmXoN76LCkZ2MObEYgcp1yf6be23jvlE+pBoKa2uRVZBkflt&#10;rBZrygKOdZ4WbVnXWhWptE0aPE8tWqZPHKVhkOT4nXgxPQA5et/A1ADTqVhIQKmHPneMNWtBEZuc&#10;ajMwO8GfMovAovNNls2dFIREOvofNu/AcKWm20jpvLebQKJeNAlNjVUO8bXnbxjYPDf1PszbW1Vt&#10;sW4X955+eQsTwkIQGL0CCSUp1Av9H9eAsRL6ftqbkkwER67ChgM7UNnTxuPqHrAYyie/rq8vWggQ&#10;hff9BJJI8fLb+/ghbA6+ZUQWe+M4mpyaxdiPLmcXur0DqBtux7p90dh36ZhpbfoC9aDm5dI2i8I1&#10;b0X5fpWajVWbt6Gx12bMoV59ZSbXsWCKYNSTLJevNuEFHgYsQPLkIEZodCrHsJWOFlAIDgLk05iJ&#10;JirL09wcDYqywgsYCquHO0sT80ePRxoB93plGIbNEICUysKSg39+9+Qfi1UpVrVU1TUgr8jqg5FT&#10;KhDJnFnnCTI/V6JPfGlorfcYWC8p57l9vUjffxAJfizf1ECCSHO4LRCJbdWhaswXy1hARi0cmS6i&#10;aSMFAtHkAHwiiN7PD0OH3royTCan+RUzKNr10gqIS8UKpY0d2HXyR5Q0txgG0YeHXXRmxKRiTFmN&#10;t8WZCIpcgSuJD80TPTZqcdAzwC03MtoqsGhfJMatCMKJ+1fRRZ3qK3XqE7ecg1+CyLd80ctM9BNE&#10;A0xIwxS5rZXwi12OMRvn4+uVs3Do6SUm1kd/x0am0pu1XEgtysDr1EQDOpt6P11kMprEIb3un4kK&#10;LP0uDyJ3HsTNF4mmhfSxIHaWXO+y1keENZXEGJm+LmTsP4z7pPBUVlr2GPoLZBpFYHkTJiFj3ARr&#10;ioaApDEztt7C8Qp/5Sepx3oSMqmUJH0RsbnJFMookiDyvQn1XyOqFF/VlLK1Z5OJtJiG/O8BEevG&#10;nDtgQ+7x43jOACKXkVUZ2ciMD8pckWXy2CAKuc7nWgxrIjVFaDLtjDpTJwXQbwxG5ZEzNI3tBIT6&#10;byQsHxlGhkz9OEO81ZWHb3Dx/lMDFmPCacssf5R1zn1ip5y6cpy8exm1/e1s3G7TLyidlvU0YO3Z&#10;nQz152Lq5qV4kveRxxVlWn1gvrEygdVXZt/yRT9BYHMPMLLSV/gG0U7ZeG4Pvls7Bz/Q//mBEdnV&#10;j/fJRRpn6SMQuOXsh41R3TCBUM+wsLCmkJXMFkFWMqPJvJOqOim7CCui4lHd1WuUoS+YyzEdpqOn&#10;qM9B8ELOe2EBHq5YTb9hFj6xAuUHFRNEuWMn0heaaPwfM6amaRk8JrrPMs42/YVxk41j/jEiCt6O&#10;VlMo3VufDzVsZFT5x/J5xRSXVyErv5D7fwaRj9X0v870ne8TXxpaWyDSeZRBG3JOnsTjmQHImmZN&#10;cVV4XzCJJmtiIMtFUFEKyMK5o+UfsXwsj2Y/pjHqTCATfQjbBHt2LgtlPRytoEefMdd99B4FgSO/&#10;qhVxB8+irNl6/bP5VD0jThczP8RG2zOs4MeDTkabtZ0tZCCNJjgJIjvaXX3Yc/c0vlkXiG83z8e8&#10;w1Eo7Gtk42cd0kdS/5q+YSdg/iaIHESizWlDr9uGHporjUC/KPyEMWFBGBO5EF+umY3p0aFIby5g&#10;Zp0GRE4HXW7nIJ2wIdQT0Rfu/oiu/lbegJ4Vo7lBh1qKeqyBqP0ncOTyHXPzQaJLNDygJ0zosNvp&#10;ZOvLjXKyS+/dxU1/troZAWx99A0oYp6scRORQ0bKJ2A0HUS9uoVj/egT+Ru/SNM2PrHiU2LigN6u&#10;nxQpv0TrX4v2/1o+P66ljD5RTmGx+aXQ1vhF8nW4R2epCnVM4rvu899SrgZ/DYiotILz5/DYfw4y&#10;ZwSyTGIcmmsyTf5EjcrPJhP5E0R6/4A6IP3MbIWMyTPwwS8ET4IWo/H2faZDXpDvSR3IgGlah3qU&#10;Fcz08janrj7F+ZvPDOurN8tBX0kvdhCDVLW1oriu2jCW6UBkvvpZ991sxLItN1OfYVLEAnwdEYSv&#10;N8/D/jc3SCbDPJ9nqh+KQBKIDJAYJKkuVFbf8oXd0Y9BMlEvb6qXH3Vz3e7sQ/S5fRi1lkCKCSXF&#10;BWJO3HJk1unz2QQIHTGZMBFhw3AX1u2MxNuM98wa7S7ZSE/UDrEFyBfKqKjFgvUxKK7RN2Nl5lhw&#10;MlEfQajuSfUbMVvw9HTh4xE643NCkMjKzmGrzZPzTPbJFog0mV4OqHwjVnj2FH8zSU2O9gcCK2P7&#10;Litq4T18iv33iJbSKoGoxPxSnmmJ/xBEEt++X/hEjkGU37iGB2wgadOsJzZM/xeBlEPzlT92BkN7&#10;sdIsFE8LRv6MYKRND0QSWflx4HzkHzsDbwsZltGtuiVMTzLTFVDUgyPTlVXegP2nb6OmtZf1T6Yn&#10;OPQ+NIFOHYdXXjxCUq71zTK9a2HAgGfITOO5lvoC00gS31HHX24IQODhjUjrrjTHh2kl3CQFMZoA&#10;JL2acciRsvqWL8QqOrmblNZLtffTLPFyFLVVITBuNb4On0MgzccP6wOxIH4tSjtreJT0SDPY5RlE&#10;aXc9gjcsR+yxvehgdGf8K9P35EQvw1DN8z195zF2HjvLdDUU4ka/BgmZGScZSPOBHTxX2XJ2NOPl&#10;th14OHMOUmfMIVDUKulEqzeba+MbMVIrGOvPcN8f6dyvEDlp3Axk7d5vWuvvKdYnnx/7LdHyj4JI&#10;56l85gWcbCyVd2/j7iwyLFm2cAREZiIazZrGAosZkRVP0gzJQGT6zcX7mUF4SUc8Y8ce2KuqmCC9&#10;EjY2a3qrOmzlnyjiAjrI7icvP8Szd3oen363Olbl57Axq0+soKESS7ZtQEJ6EkGkQEjjpIPooK7v&#10;F7/H1O3L8PWmQHyzOQg/RM3F+bRHjMKFgUG6LfSaeF/1JQpAEjGbr5y+5Qv7MBXv6EOXq5csZEO5&#10;noAdUuDnRkJZGibFLcWf1vlhHIH05ZKpWH04GpW9rehme5DpS6KTPXPNIkwPW4T3ZdmGavtpotS/&#10;1McCd7Pyq3sHsHhjDB68/2js9yD3mU9kK7qg86fhCD1EKatrKyrC6xXr8HZKAB3mWWYOdobYiCAy&#10;86THM3oZP9uEy5mM0NQp94FKyD1whJ6j9S2L31Ls35PPz9dimbMREPG/PwKRCeZZuZ/fT2N11ucS&#10;hlH9+AHuzQ5E6sxAmjA5zRo/kwMtH2gyo02F+LOQPS0In/zn4hUlc00E7Bk5TIj1wroU88jH8zoJ&#10;TGZIFkGhyfMPqdh15AI6B6zHs7RPpKC5BWqaPz6+g6lhc3GT0ZhSUdexZoQl1WbAf/cK/GmTP76M&#10;DcE3sXOx+cFRVLk6DISGh+n/0krJ5VAfoB6n/l0Q9dv7yBx0rOVgE6EpuSm4//Su8ZHkDj+rTsXM&#10;XSvwl1XT8cOGYHyzyh+rTm1D6VCbMVeHbpzF2JUh+GHVXJx5cYcZ8Bp7q3nbvaRCG02XCvfoYwpC&#10;I6JR0qo2wBYjpVAcDjv9rGGaPxaN1K+hhz5WzJOFK/CStJ5BE2Ce+vhhvOn+L9NE9XFkIkY36XoM&#10;aPJUvNeDiUdPE0SCvuWT/FqpptAjJf98n8RcMyJaymrqkMMQX7/UweZiPuULKN1fpykxQBo5Zh3n&#10;muZc/TjqHW9+/RKPZpFZNLVVc6SnsgFMY4Q5jYHDlMnImzKTjYJMNTUICTOCkBi2Hr2vX5FZbQQR&#10;2ZWs4qR/o4FdRVoK3WXGcurr6HMeRkZRpQG7XnIuthoi2whCjX3t2Hx0J8aFBSDu8kEzhUeNOLWx&#10;EEsORuL7iLn4LmYBvt84F3H3T6FwuJlmzInK1hpU1VWyLC4MOMlJNKUO6dH03quEVrl9yxc2orZH&#10;jjVFkZomqW07vAO7zx9Aw1C7ebFDRlc5NlzYie/CZmNUeBC+XRuIFae3IbGhAKsObcEPa+fiy5WB&#10;2HXrHCp7WlDWWk8AaooJgWG+raWIAtj74xVs2ncUnSyxRqSsUFRDDv1UAitrxImDfRgNbxNxe9Ey&#10;PDVPWJCBvh9Pn4hRmkLfMdPoD01F6pSJyJwyBW/ZsitO/sgElZrsPit7RKk/LZ+V3Lcpkfura9Rq&#10;JVpKashExSNfBiCINFhrTSexoj3r75fp+ADkE/NP5oypt75LxNPZc+njBZGBaLIIog+a7DZ5DNKm&#10;TkLqND98mj4Hb2fOw4tFK9Gc8IwA6qBj3Gf6gUAQ6ftzqsch5kN12TDsQNyZC7j8/CXzzXpUDzaP&#10;a6qLou0OZy9ya4qwYNsaNv4gBO9Zh/SeSiTVF2LR/s0YtZqEsG4epmxfg5Mvb6GRfrA6iT+UZOP4&#10;zR9R30WSoC4G7YQj2U8vxTdDQ6yLXy9fqI9Awx4CkY1hvj5Sm0qzNHmxP9YeiEZeRyWBZEejtxNX&#10;kx/RwV6JUStn45vVARgftQijNs7DmOgl+HJFAPbevYCq/jacu38NzcM9ZDd6+KJiUqEp+MAglsVs&#10;w6nbT0yLUMekeQE3z3Ow4KLsYW7rt8aD6hPf4OGypXhCBzvDzIacSSebERlNmuZHa2ajHmJ8y+OV&#10;F69SX/IULBD5WOOnRZtGsb9Uto+FfCDSaYWV1cgqKuZx5Y8KovwMIuvKz9P4LbHSlUflQOun93gU&#10;GII8Os4lk+jvkXnSp05D8dgJZKUZSGfk9oJ+0JsV69H54rVhIIfXxrrrYzp6VkY5tKIqNbw+5uci&#10;z9t58Qo6GAkL6Arl1YGrscny9lqkVOXiU0kWgraF4a+RwRgbG4rVJIJA+rU/rKSfuzYEy8/uxIOa&#10;HDTwqlbKo+x35n0MDz6+NnPK+mXC6G44CCIfgH4TRNZQJNFNB7BPbCTPnbLj4mH8de5EhGyhWcl7&#10;RxDIBxpCWl0+Is/uwfdrGA6uD8I30QvwTSQd7/B5uJaWYEzgpv1xOP/4Bq8hQJmmHlPpowIEpNy6&#10;BiwM34ynH9JNCxqgk20nA2n4RDBS/0Ufq0qETB5AR3oKHpPe79PRfOM3GylkoqLxAYzKNEOQ/sSk&#10;qXhHpdTcukWE/Awi2W4pUgr1Fd4nn/dk/xaICiqqkFlYxOMCEff/G0GkNNXZqJF/laEr6xOezZlL&#10;0xuIUjERIy9NgSkno+bSt3tFU/d67SZ0vHrH8FXOLIMS1gFhNJKOIi4eYoZUKy8zcrFx/xGUdnQb&#10;UGmGgnKkRtg61I2Dt8/iXXkWavpasWB/JP4lOgTfxi5kBBZCBgrEzMglOPL8OgrpkqhnrZKMd+bt&#10;XcxYtxDr9m5BFX1epauZCHqDnsOMnVgN8LeWL8ztebImeg/SITamjVlNqS/AzI2LMHqZP2aE0zH7&#10;9AjtNEIaHKm3d+Pkq1sYS+B8w2PfRyzAtJhl+NRSQgB4seviMcxaF4rUynym5EYf/a5e+j1ddKRV&#10;rU8+fsKCsI3IKq3kUVYOqdh6AsHFinOhnfTdQRpXq9K4T19eMZ5s3II7/oF4P1k+Eh1Uhvl6pFjT&#10;Qj5QIU0P7jMlq3fVTNAniAQOn2J/AhDBYL5ZIpCNyG8xkUCkvP2tObP+Pr9e8jmIrOMyrUbF6GN4&#10;nRC0ANkMCErYAHIYeaZOnUU/KBCJ/iF4s34TuvWiqiGWVy8KY3riIBvXimgHmCn1uQlAGZX1WB+/&#10;nwFNiTE/ZtYoz9NAsgL7OykvEBIXhqyWCjOsEXPtKP6yeR6+jZiHUWvmYPHeCDzJTzL9QGrUpUOt&#10;2PXwPMatCcHk1SF4mplEHTOCZsMWiKyHT9Wcfn+xvnfGSpK9lf/Sa7cxUtNg6zCOPbqCcavnmMdI&#10;Rq32R+yVQ8hoLeUx0d+Q6RoPjd+Ab5f6I4i2tbS/mRl34uiDi/huwXTEnNuHZgKu32NN7tdUWQXh&#10;KvyVJ8+wIjIWxXXW+5P1lUa9cEtzsnuoAHWCqSvBS6biCv0ltUjbcxDP/Ofh46QQmrFgFNG30CtX&#10;PnLd8eQ5U/klILQtIAgYP4mAJOEvn6id6XyZC51TUFGJjJ+YyGIjAyIDFt/fL9P4tVhfQySI2CAG&#10;83Pwcu5iZE0KRu44Bgt+IXg7OwQvQxYhe89+9OtxI9Y9bZJx0ohb3s+LAYptpL9NYMqpakDEniN4&#10;+imDjY11QhkUU5AA1HAK26qxYOc6zN21HgX9DSQDB44+uYZv14eYh1Ljrh83L/eUn6v61acZwo/E&#10;Yfy6uRi9Ogi7b51GE6My83Aqz1F9qF7ErH9v+cJDFtA5Lq6HGSIP0hvvYWjXRSe7eqAdK+kX/XX1&#10;DHy9lqHgihkI2rUWD4qSCCSxhgcFTRVYun0D5hP9NcPtxpydenEDo8hg48IYbZSkshJoqggkTQPR&#10;IyiqFAHp7M37WLR2M8oarRcpKboYIiNpRsAggWSeHVcfksZRpOnOHtTeeICE+Zp9OBcf9PbUmXRI&#10;GcX1vEliOTQEoAqwhh0kApLkJ+USEAZII7995sx3vvJRUF7xN+bMPCLD9DU7wJK/x0S8gOUw01dZ&#10;9sGSYiQsCUOK3yJk+C9CAtnn2fLVKLl6HR6N99Hcy5/R23vdCuGNkyx2kf9jzYUqYGOLPngat14l&#10;mbpTHfbzfNWp/Fqp/tTLG+ZZwYWHNyPPZj3/d/nlA4xfMw9n3txFnb3HXNfi7cf15KeYHb2U/tEs&#10;jF4TjMV0ttNaSg0LCUDq51L0rLKoTv7e8oXmyJgyM+P2YWaIIbfeWSSzJmVo5uKMqFCMWjcbP0TO&#10;xV/WzsKYzQtwJOEG6oZlk70obq3CjvP7UdlnRWU7bhwzc7K/XjETex6dQ72nC8U1haYTTDMgOx3D&#10;6GXFqzKOXrqHxeu2oa69h1lnxTgJBLYuPTNuvgZIIEl5ZkIYtxXG96Tm4WXsDlwPCsLLOUF4wsin&#10;/c0HUyAfiHxA8jGST34LRDKBOletWcApqPgcRCNMREZwGP+Ayiaw/whEmkEpRYhahuqq8WD1Bjz2&#10;W4gXAYuQHL0VbUnvARv5hECQ4ZPpMN/mYCitMTIBSzNBBaDqjh5sOXwa1xPeGQYyIDLmRl0ojMQY&#10;xJSy7tec2YYvw2ZiHkGU21PLMrlxP/EFjj29gRpXr2Guot5G7HlwDmM3MbyPDMFfNgXSn52L65mv&#10;jIXRjFbjWbJMhhL/CEFcfv7yIi8QkIaHhjBkJ2uwEBob08Dr8/xETFwXhFEMFUfF0pGOmo+/0Lyt&#10;ObkDObS9AlKDrYVU2M6MDGDb9aMEXSC+DpuF1We3o8rdgTvPbuHCtXPotPeydTlpMikETC/r+fjl&#10;R1gVtRsVLdbgoV1RFo97PHY6jeo71fNPesRFXe+ifea1tQXFt67hwcrluBg8D22pmSqP8QusJ2+l&#10;FCuikc/gE7Uu/fmUbUDE/X8IIjKDOhAtELHtc/tz+QWATJpyhi0faqClAZfWbcDD5etQeeYyXGVl&#10;zChVSlAqB2r5CkJGernoWhBALLcgWN7cirhDJ3Dl0QuaejYypquHIhR4tPQ148GrhyhsKkdyfS78&#10;ti1jI/fD/CObUdBTZ84paa5GtaMXbUz9SUEylh6OpXkLMhHbn2Ln4r9EBWLrw7OoddON4fmqP/lz&#10;RJGFC5/8ncUCkW/htnqSB4bpw4y89NGmqI3FvJX8DFMjQvFVWABGbZ6PryPm4k8E0piYRbj6/glb&#10;hZ2As15RE3P9CL6k+dN87EVHNrEVtKG8pQohYaGIO7cfTQ4b2lyDBkhqHaLYg+evY3F4LApqW1hc&#10;q7Vp1HmICtMgsYsUrHE5daapovW8ux5UbC7Jx4MLp9FSWWb8EJG7EZ7nEyvCESuJFywli90ECgMu&#10;/tZxsZcUl1deRhBZn+PS+JQGLQ0gyYRiDT1DZ9a/I2JMM6XWmDM2lLZmvLt/Fw1ZWbRPPWSaQboP&#10;bKxMV6ZIz454WcseRknD5uUacqyB7No2bNx9DGdvPWKDtohhmCyuuVulfY2IPrcHx6+cQR+Dlsds&#10;6FNi5mPUxtkI2b8G6R0ltAqDhgRq7R20HJcxMXYRmScIfyKA/hI1D3/dPBdRj06jyt5l6ltBjVwJ&#10;1YmZRjyyGOZmI9L6t5ZfgoiLfg7ah9E/PMRKZiuiaeskkrtYnS8KPmH+no3466pZ+Ou6Ocbj/+um&#10;YHxP5zvyxC6kNpWgidUYfv0QvtxIcxYegHl716F8wHqTyL7LJ/HNgmnmLRSa7NTpHqSzrTktdKhZ&#10;Q5fuPsXCNdF4nZHH838Gkt2lKaB0zeU3sCBqsQ4qyO4U2RMAzKNzWJ2VFoR++vsDEKkrQJHQr0GU&#10;SxBlFBaY880gp8DJyhWAfws0vyX6X8+3iVXcBIyT7K67627qENQbVWyGKcVG5HI2EqcZZrC6Qp5l&#10;FmHl1oP0gT7wPNYFgw5NyXCxjNJHzJXDmLp5MT4UpZu6upP/GmMjg/DVRn/MOrAa6QOVaCCEXpQm&#10;Y+XRKIzeEIhvNs3BN5tD8Of1swiopTj29jYqCCAxvJjQJn9V5WSOVE++5XMQ/RaQfhNEaqFDDMeH&#10;GRlpzpDsroVqNyoG23E68S6Cd4fju9UB+DaMZmtdAP4c5ocJZKVtz37EnJNR+IpI1zPdyw5Ho3rI&#10;erXJ3ZRXGL8qGBMYTiZV5nCfl+aMzjadUGsKA/Do7QeErAzHzYREtgopUeEtHUc6/UMEmj4voMd/&#10;FL0omjNfWaZ4aRrdNIOfQejfDaKcslKkF1gg0j51PdgZAf1bQKQZDhLNK7cTNEpZVw9yW6MEeqeB&#10;5lWZVs/7aNbDoAILlvn28/fYsP0wXqdZjUn79FINx4gTfT3pCX5YE4QFh6Loh7aIw3Cr8A3+usEf&#10;f46cjXF7l2Bvyg3EPjtjnuz4y7qZZpT+G1qOaVGLEHPxAJKqss0grLpsBB4zt4gNU486WUb2Z2D8&#10;MYh+tegUFUqFUyHN5ztZaL3woVtzjlgsfamvsK8BdzLfYP3JeEyMWYivNs0mkBjFbQjAN5oIvmWx&#10;eSQ3dE8EKvutB+KSqgoxbdMSfL3MDzuvnzBOeLdLveSan01S10w8npdVVonFG6Kw7chp1Pda71Xu&#10;IWBszJiApY43CxA0vyycKSBFLfUnAOnvb0BkVc7fA5F8sixGU2kF+eYeFohkzv5tTCR/RDNF9RIw&#10;/VY+BlmXSq+X7KQAw0kmlcMuPpVZr+kawuELd7FxywHkFFsfbFYENizWFXsxxar+Zqw4thVf0Ufd&#10;cPUIWjVBkGfeyH1NRzmIZioAX8XR1YgMxH9ZPR3/ss7fMJD/jpXYe/c0EovT0Eb2UTem8igwq+vF&#10;ZgCkvKuOLAwIC0b+7SAaqeQRUQscclnTRQYZpmvKiMZlBAAN1tW7e/ChMRfHX1/G+lNbzGDfqDWB&#10;GEvEf7s2GPN3RaDE1moqKbu1Fv6xqzAqbA6C4lajoKOKwLSecZPZGGCF9ZOVpLyaji7sOv0jVm3Z&#10;hcfJGbyf5TvpYQD1NRnHmTl0UBkuXu/Uw5asEEFGf5ZfxC1Dz5bjLFGZfCAy/pDANHLM4guCqLgY&#10;qfl53DdiTs1x5etvwSIRuH4TYFIK68/UKStfplgRmAap9WSwi0xvgEJ5mlKAiL0/4tiVZ2jo0GMN&#10;9FEY6AzIyWa5BljvejbwRWU6GX8xG+1cxD++xGvVpenB3YxXGLcpBN9HBeOriAB8GU5G2roYay/v&#10;wcW0x8hur6C+1FyVLzYwpqsnn3uZpjoWh0ZYUfeV/AQgn4wA6LeA9BvmzKpkJWSBiHaS4b6ApHWP&#10;vQdtA+0EkrLkZjRGYLEoml7QNNSCd8XJiDq3G2NpsuQrhcStRX5rHc/wonK4E6EHo/A9W9GYtXPw&#10;ovgj0qrz8CLtvTFrSq+P9+ukD6GKlXP5JCUDwetjsf3sdVR0ahqV5SuZjkuyo0ashzxiK403aeDk&#10;8z8B6HMQSZHqLqACRwD0axCpBf4SRGIxMdXvg0iievocSOqakKNvff+WCVFIOmQ/pklRQ9HS2NaD&#10;oz/eRfjO03iWWoQenq77DjisHmu9BrHX0Yec8hwUdFdh/9trZJdAfBu5AD+mWM+FaVTg+qv7mEIT&#10;NzrMHzPjlmDPkwt4xYitxtNjeq5VM2pYamQan9R4qRzpbuZZ3QXmMXNmUjKS3V/KPwQiVoYm4+tp&#10;EE0Z6XfZUNlUhXuvHuBjfhrptNcg3KJv9UwPo91jw5O8JKzYvxlTlgUiMUfziFxoJizCzuwgQ802&#10;fUhnXt9GzWAXtp48gF0XjqF+qJNpDTFqGzBOdw/vr36Rso4eRB4+h8CwDbj98g2PKSwWM8khdxg/&#10;Y4BAMpOxzB8jS7Y2+XO/BJF6B1g2AekPQJSWb5kzq//mZ3P29+QnQGmbDCTzKjNgpm84KaxUTRuW&#10;+eoaduNVUiYi6DwfOMMG0q6RSUVIbDy8ro9RWidzU9zdhhNXz9NHvIcSZytWXduHf9lAsESG4llR&#10;qtGTmGTHqf2YtX4Bdt86gbSmYsgL1cs3NPlDbKUordnWhqSsZJQ3VVNPTloVRt7Mq/rlNGIhtrT+&#10;fgUgyt9b/hBEUkIXqbRTJowA6hrWMMYAkvNSsSRyFcLiI3DyyTUk1eShdqhdfMAMKmi1vvB39tYZ&#10;PEm4w8rrN4y17e4RfL3Wjw75LGw4u5sVBXysLsH40EBsOLQFRe162ahM5SC6SLWaNa1zmpnPlxn5&#10;WBG9B+t3HEZCag566FxLIXLQNdHN+BwEkp3sJCBJoX8DIopVPstc+/yhz0GUWVxExzrfnPuvBZEP&#10;QAZEBtgEsbaVN1KQnGOBsps3SMwvwpaj5xG95xzephUQNBb7qBxiDM3t0tSx5JYqLN23E8uiNqG6&#10;rxU5g42YdmA9vmRoPmPrCqTXl5jrKntaceL+ZSQUfoIcBzOni/fWSzkayf7vSjOw79opbDywFfeT&#10;XtCSsHaVb5pTJ82YApLPfR4fcD6Xv7f8JogsIFmRjEb4e8UMDCv1REgXwdTt7GMh7ciszMPS6DCM&#10;WUivf10olu+KxO7Lx/Ew8zXyusrQ4tUsuT70DDbxfHGME3cLX+Lb9f74nq3Jb8sKZHU1mJHkjcd3&#10;4/vQGdhwbBvqHB3oZEifW1+KouZaXsmWS1Erbe534sqT91gdcwCRu0/iRVIOgW2NL2mgsp9AEjvJ&#10;SZRTa5xr3tfyjwgpmTKKhhjUA236ilhGeScyCyp3RmGhAZEaknwX41jrfKb9s1jmy2wbEMl3EtgY&#10;ZfFcM4OB9ad8iWFahhx4mZaDLUfOYN2OA7j/LgXtg3S2eUymW+fUtDWgprOW8HGgsK2MofkOjFo6&#10;F9fePqVP6ML9wg8Ys3UJmWgOVpzZjvLhNnOPFqZS7eri2o5SVys+thbgdloCdl4+hmXxmzA1bB6C&#10;o1fj1ifr8+XKm/rf9BCpeZKWIPeZqH8fiH5n+QmVonxWVI+9nxFSP02JDR1uzcfWKLsTVc2V2Hvm&#10;IKYsDsC01SEYvXwmJhAg/lsXYdmhddhz6wBuJd9GUvVH5PSUIKkjH7P2rMJf1viTkQJwK9vqyr/4&#10;/jEmrp2H75bPxpn3Dxh+2lHV0YRDP57A0WtnUTXYYc7ropZV4bW9w7j5/CPWbzmOsKijuP0sFVVt&#10;aoWWubBARSW6aGbd1nCi+mfsbrIUy6PxL+shQJkeHiPozLAKl8yiImTk62uGApFYSr4hWYVhtnkB&#10;PIGlIQltK8LTM2B6AMH0bbHGlQdfP1dZpw1336di0z4ywa7juJvwAc2dCg10jmVqSjoacPT6jyzP&#10;Q3QM9rB++7GX0euoJTONT5nRYg16x985bTp7v42Yi/jXV1Ho6kR+TwXeVqXicsZjRD84ipDjERi3&#10;JRSjIkLw5Uo/fLVoJhZsXY/XJZloZxqa+GwCGTEl/VAzhfcfXP4uiERxxqbzb8A1hA6ask6ati6C&#10;qNtLVnJ0s4KH0WrvxM5LRzBpdRAmhodgAul21IZZjBYCMHrtDHy/ahKmMfSfGTMffjuWYizXGrf5&#10;65rZWHmSzEOHPYNmzLwwYsVszNm2BkV96ipzoqylGqGRKxEStRK3Ut+YF3a3shUJUKLyNtswntG3&#10;iNl3xgyd7Dx+EW/S88lY8tGsc2RGfP1LgwSCXv6uvh89BKiXYQ7qN8+SGCYqKUJaoeUTqfNNr83R&#10;a2jklorRhnidBooVaRlzSkQINLqX1vqM6cecYhy7eBMb4g8g5tBpJJCFantVIp7D8/WAZ4erG/fJ&#10;Dou2rEPE4XjU9XUwzx4klWciYPMSOsmBiLp6GI1sEh8bChGycz2+YVDyffRCTNu9FnMObERg3FI2&#10;2kB8vcYP/xI2A39iSP/VpiB8HR6E78KDEXZ8O1Kri2kPPGQhgkiRnvxFlkdmV43pH13+FSASxas/&#10;hY7YcC86CaQuR48J9XtcMnE0byxkA6O1a5+eIXjXGvx15TR8s16T+4MxLpoSGYgxa2YytJ+OL1dN&#10;Nf1Jfw6bia9WzcI3bCn3Mt6gkaBcc2oHRjPC+H5VAK58eMJWI8/Gi5tkqe8WTsfXy6fh6JsraPLS&#10;mae563XQdyCgVA2dBEdKWTlOXX2A8C0HsCHuEPaevIrHiekorm1DJzXtU7RP2QKZTyyzYvXZpBFE&#10;H2nOtF8zFTQ2KH9JIpMlIOieasNKp9vuQnVrFxIzcnGUwIk7cBLb9h/FxZv3GFVVo4PHDSApfTJ3&#10;TK+LDefUkysYzfJPWBmExIocY2o0BefQ3fP4YRVD9E3zcDkzAQ2MOvVw4XfL/PHtujn4cn0g/rx6&#10;Fr5a7c869cP34QH4PiIY326ag68JoK8YvU2IWoT4xxcY0dXxfupjI4A0Fmp8NTUIw808ombzjy1/&#10;aM6Mw8UbCUoKDfU+IznXPfSN9ERsv4dgYjTWQcdZHpAigwNPL2DR4U2YqK9Yr5+F8RvnYGbkPMyK&#10;CcX8/eux+HgUVp/ZhnCCZumODYg8GIeynkace3ffzLz7duVsrDoca4Cp1pPXUok50ctZOTPx5zVT&#10;cfad3s42DBuB3E8T28dITu/jlm8hMDTZHHifWYCL9xOw68Rl+k6nEHf4Rxy+eB8XHybg+cdUZJRV&#10;MiLqRpvdSROpF05YvomUnV5eheRiffdtJFoia3TTb2gdGERFcwuyyyvx6lMWrj16ieOXbmHnsXPY&#10;RrY5eO4abj1/i095xWjoVC+aZVqNeWU99hDw5m29vNO5F1cxjkD4gQ1p6ZEYFA230O9zIae9Egt3&#10;heM7RrD+21bgXVMeAZaONXsjEXYoGusv7DKD2kuORCGAx6eTlcZvDMYP6wIwbmMI/OJWIPrqITyv&#10;SCOD6T0INLXOQZKAFTVqYF39V6a/6H82iD5fDIh4Y4ee3qDN7qX02XvJAsyk18ZM9lGhNjrf3VTG&#10;ABU/RKevEW9YkNtZL/Co8C0+1GYiu6MUpYMNqHK1oc7TwYirG/WDLSisLea6HUmN+ZiqedtrAjBh&#10;fQjelKWzZQ6hcqgFC3auxVcbA/GX8FmYGrkAn6pzeUTPtjHqYyX10MTovTq9pGcpXooT43QTAJVU&#10;aGJuIS49fol9565j064TWBWzH+u2HUHkntOI2nsaMfvPIP74Few/dwtR+08jYs9x7D9/A/vPXsPW&#10;g6cRu/8ENu88hE3b95t13MGTOPLjDdx+8Q4pheV0iG3oJRjFTmIpY7ZG/CXNjtTkMc0517TX1+Uf&#10;MJN+zZjwOQRLANZc2A3FpG3M8SV9AkMzJiKCsPZ8PKqdbSjtrEZxUxmanZ1o8HSjxt2JSnsLCjqr&#10;8LE+F4+L3uNWxgs8LXiP7NZypqOXk5F9WAvqS9P7Ks3ArUPPkpGHzFQWAWik/36EMHzyb13+EERM&#10;1txQgbEGE/v6OtFL29030AUbzVov7Xr/cA8GGDb22yk0bzVdtajr1Uv+Fe6rw8yaP91HtWu8uI1b&#10;6gzQFDaBTkMUCv9raabWnt9pxni+XeWPuGuHzTTOCmcrFu4Jx19J0+O3Lce/LJ6OjWf2oJ22vcPM&#10;BtBrcQggtXSmL1GPukLcXrY+q4d7hBEo7UN6tLjffDEyOb8Czz/kkEE+4sbTJFx+8BaXHiXi8mMK&#10;17deJNEZ/ojXqTlIzitFfmUT6ggYvU5QTKV0BVatNVVDznw/WUej4XoMWW6AHHI5spqcV0XlrzkR&#10;je9p7sdE0y9ko1h3dR/qmbuyoVasO7aVZns6fuCxU8n3GHENsBwa8rC6PaxhJznI8vk0cGrNy7JM&#10;rhft1EXrQCf9vGH009wPsm6G5fcRQP3D/QZEAtV/KIhGeIhrywvQiPTwIE1ZP0E03IUeh7UeoInr&#10;G+LaYUNjVyNuPLmJ+GN7cOHuFbzNS6ZJIgv11qLe3cGQXnNXROuqEA3uDtAU2rjtwr3SJIzR2Bvp&#10;fDoZ531dNs8fxKL9G4wPoMnmYzctoMMehGvpL3ktK44mrYdg0kvd5fDrFTjqutO0OvO+ZrVEKlMx&#10;mvqTfIr3+UZiDZ+Po20d9wFEx32+lO+4jkn0iUsNDmvcz/RVKbQnkOW0q/tVTxLr4T/rBV8ONhMX&#10;zr29QxNPH2Yz2SY6CH/dMBvRD0+aJy5upD7H9HAGHWH+WHg+GgWsFXU4aiqreU8UcykjqSnIYujG&#10;oU4U0PwlV2bhwcfnOHHjLOv7MsoaK5kXRWC8Tr3/0hm3NYSliXLSpwUglfo/yJyZGxo2onDtZcgs&#10;5unpb2foTyBpOgEZqdtOINFh7KcSW/vaceXRDcxbuxgzl8xBQPhCzN+yCmEHoxB1fi92XD+Cgw/O&#10;4uyr67j68SFupTzFnawEHEu6iQkxC/DDhjmM1KZj3YktqHS3I/LSHuNYj91E+08n8uv1szGZPtar&#10;6gwDxj76ZupV7ySQuozZUMXrsRc9GElGEJDMtl6jw4qlH6WP45jebm6rb0Yht5xOKUsMpsdmNFjq&#10;i9A0T1yMoPdzawxPg6MDVI5vtF4D1XrTybBHMx70hnCmq45PHlM/1KvsZEzbRHO9idGrPkIYOduY&#10;51OZT5DeV4NF8eGYHBaE8QzPg05swPGMR7iU8RK30l7iauJDnE24iUOPLiH+xklEnNyJlbsiGLWu&#10;wIywefBbNRd7LhxBUVOlcaB71ePPhqVwfkCMSC0qBLH4x/JzLQD9h/lEojgJb6iQkKIJV3YHK4x+&#10;Uj+psttOBhi2kZnoZJOVNOIvnyW9MgcxDDPHr/DHD8sZoVFG0+cZtcYff1k+FV8xNP0r5ctV0/GV&#10;ZgGsm4XRBMl3NF1jw0n3i6bj4NPLuJ79ms4jnW6C59tIgmhzMJ1sP/hvX4HEqkwCyUZWoG/Gquol&#10;MPTgpPXiLesxYI1W6wWneg2FnHKzpoIFCkFoiMcUC+rPMJYBE4Go67n+OY1Bs62hTNMjTQUp1rGz&#10;YQ2yAQlAQx595qKPAOvl+WxUPPNN6SfM2bocX6+aie8i2EBUBobhcw5swKOadERdOYRvaabHM/oa&#10;xSjrz5v88S/rZzLKpcNM0P2gOgubZWaMjqIf9VeavO9W+uP75f4I2bIaz/I+oIMsbGP+bASPmM88&#10;VUw9+QyXwCP4/KxPn/xjy78KRL+3yH7qcWHNf9YU0mE3nVra3B4HfR462Z0eTQwfotPchDOvryMw&#10;bhnDdz+MZiTx7VqCis7j9wTD1xGB+EZTSNYphJ2FLwkuOZd+McsRwApauHMjEkjZW++fNvOWvibI&#10;/sJrv6T8aeV0+G9ZRic81TCSQKSXTegrAXo4wGaiN/kVejc3GYsgMUIgyNG1iZlobkT96jeRGNNH&#10;JVhrq1/pc9E0DjUQqxdc0Y5MFhsUQTlAFtarCW3073hnmp1ePMhJgN+WUHy9Zjq+jyRIohiKs7xj&#10;Ni7E5ayXuJn1Gsv2bcaSvRvhv3UpfmA0+6fV0/AlG9U3rI8xLO9olvUHhu+jGM5/p5CeQJscG4r4&#10;u6eQ1VFJE6f3arJ8LK8c6OFheqP0xTRFxvq8/L/P3/nXLP8QiD5flD0Ro3pxNWuvhxFbD5mhZbCV&#10;YW2fmQCV3VaOA/fPIHjrCoxly/ohbDa+Iaj+QrP13WqySswihJ2IxZm3t/C0JBnJTcXI7a5Fsa0J&#10;FfY2FDvaEXHzMP776hlmmudX0XNNx9q/sFXOiF6Cc4l3UefopPJcNGlUIcGklin2sJE7rG0yEM2Z&#10;TJpMmVqreUqXQJKIUWTyzH4ymcT4NQSMTyyAaZvXMA19t0QAErtpQEhBgnyysv467H98GpOYx2/W&#10;klU2zmZ+Z+HP4TMwJnYBznx6jCrms8LRgWp7O8rZ2NJbivGkOAlHX1/+/7V3JWxRXFn0V00ioKKy&#10;qHFJPkFliRo1UZBFXECRRVCjmcQoJsYlalzivgSNBnUM7oCJazSJQUUjDos00E3T3TQ0eOacV12C&#10;xkySb1wizuO7VHV1VXVVvfPuPfe9+24hY+0CxJAXRkvj0NEYwuel5xZXkIy87ctRckNjZRpQooPB&#10;Z20NP5P3UPvo/Wf2eJi9/FuByL6ghxelxcNVqc2AaaFKJtnocaCZWqmenElB/AoduXDvJ+wqK8Gn&#10;Bzdjye7VKDq0GVvOfI3va39GLatbBFvk8T4fSQ33v8uqqaZ5UO6uKx01WHFmL2KLZiGElRJG0zBA&#10;pi2TGixtDDI+KcThH8tQZ8yIQh34kLvcBJCVNkfayUu+IP6ifi8Fewk4HQZI8mQINLZmRSwofkrk&#10;WOEmWu8WhaDIVAo8Iu/kIDQlgq+0obokdl05gmlrcjFw1mgMmEOHgCR6EDXQgNxETNqYh+03T6GS&#10;+1fyiLu8Z41/qZ9N82esSQlW1EPFvavYfvoAPjuwCasPbsHWE8Uou3MZ1YEm8ywFHeWWUriIT2HE&#10;PFbNWdVhMpkYTfQ3B5G5sCCIlGCSG/hBN0HeREKq+GinhzdMnuQg8a7zNpq33Mj1F/lVej+p4vtc&#10;Xqq/idKb57Hn/FGsOboDi3Z8hhyS8Jlr30f6ykJkrCpA7talWFSyDslb30d44QS8Ni8OoflvIyQv&#10;gTyJ3s600RicnoCCLUUovXEeNTSpMnHNBFVjgOt84CZlMkFkOir58AUEAUWflTXOcCtVDHmdwKd8&#10;lS5u0+cWgkVgtHiVJTIjGl7+NeBA8bXjmLFuIaJookOpcfrOi0fEoknox2sMy41H9KLJSN25BDmH&#10;1iCdzsLUtYVIWb0A03l/+Rs/xtJda7CuZBv2nC3BiR8rcMspiMmlJ1go6ibQ5/sdzdS2/GVeuxqB&#10;nx6YzBcrwVSGakBRCgp5eaSunkF5OuZMFycABUV22MqIoQvvompVdB5tdjtba6u8uRaScAorTJGN&#10;Dpq+nxtuY9me9YidNRlRU8ZgcEo8BibHIiqDGiadlZEWQ+9sFAalj0Kf1JE0Z3EIyYnD6/nx6FOQ&#10;iNfy49CH2yLmkDvMJc/icSPmTETO5qU4Rr50jybDdL4RUJYHRk3Cx6zPItHKQCY32qGwF/IZMZpm&#10;HqFcGXIRZKrspfZTqIv6aNRfc4em9uAPJ5C1YTFG5E6iozDGgCcsPxH9F2hqDkGen4D+BVb4akhm&#10;LEKyxuAf1FJ9yHsissah/7QYREwbi6HTEjD4vdF4K208spcW4Pj3J03UhEyzkyA2JlPApsg8exTc&#10;Tw5k3gggAAVxooX86f/d9/rj8tQ4kbnqoAjx1rhbN/qttkE3kzfrI/nWTFuXrxVNHheafW5o6nat&#10;34Wzt66YsaPx89PJBdiKCQaR7SiSzaF6Kc3cRDP8Ec5KCqUWCmHrVmVJE4XkxJNzjMMgjSMZ7+dt&#10;en1jMDxrAtKKcrFi/wZsLt2HfeVHsK+Ccu4o9pSXYNe5wzhyvRyXSFDvETbqzNNb3GqoI6+5buLI&#10;tZPYcaYYX57ai53lB7Cz7BC2njpkckJ/sHsV0lbkYYSAS9IfSQIcQdMVxut5XSDPi0dIIbXQgnHo&#10;V0CvK5dgmketmUNPM/8dk6UsUj3X5DuR0+IQl52E/A3LcPDSKdxx1phuCwUFimM+TNAaILipKWVG&#10;ffSQ5SWbSY+mEZvHbaripQJREDu/KUZBqXFwKTApx41dBCl/B1Wzx4OmFhecBJLGwGTjNWxymSR8&#10;4+mvMPPzhRiZM4kuPzWTZi3Mo2eXQyCxMsKyxyKU0pfgUcsPnUuSzsoJz2Mlcp/+5CAReRNoWiYg&#10;Wh18JO9DSFKHzxzHZbyZQhytrocZiXgjczxiC5Iw+4sl2FxejC3nijF7XSESCqfirTn0qKgFo6kN&#10;h2ZQSxLY0TxH5PQE07OuVIRR8i6zE+k10jXntUlLhhLgoQRTn/n8TE2kz+E0awPyKHMJeGqs/ukx&#10;dNnjMXlpFlaQ85y8dQm1AomtJcnZ5AhY4CGg5HXK9Eq43d1OjdRGvdilrhc+2GBFaGGxo2dfniqI&#10;Hgr/BRWQKRaYum2zwGRrKKUKdrnZ+lucaPFSbdPUNfoVF6xebC9udzbgaGUFikqonZZmIJpcI1wD&#10;sbNi0S+TpJXejum0I4BCZnMbQRaWzUpjJfUnmMJzxmMgNVjkbPVNJSCaLV5vR1Jf1RvUUCNz30XM&#10;whREEigDJXSfowjYyFljMWjmaLM+jN7V6AVJiJn/ntE4QzOlOQgaAkjjfBosHTAzjtc1lhoyEX35&#10;+2FKY0ew9CWYZWbDeI19qYFCec39Mqmx+DuJC5Ixf+sy7LpwBFedd3i/Viephjdk5l3timnnMxF4&#10;AgQLxeq2oEbiNiXKMCDye8g/LbjYj11LW551eXrm7E8Uy8R1ewsqWvr95Ese2nu2KGPm2mji1NdE&#10;Iu7odJGLKEzWgxueGvMqgVUknjNXLcTYghQMzaJJYEUqVXIYuZM8tIHTaQIFkuxJGJWXZBKYphTl&#10;GZKukIp1pbvNgOXRm9/hbO11FJVuR39qg3CaooF57yCUPCWc3t7g+ZPoWY1DNHnOZxUHcLK+EodI&#10;/HdfLMWmkwfw0d71yF7/EVKX52Pi4kzE5iThzax3MSKTx80maOQxZhJgXI+ktoolWJNX5mFR8Rrs&#10;vnwMF/nbtR1OAxyRZuXMVBdBizSRzJePW9voFtA58Xdo8JS0muvyJANdyqzvN+GtgR6N8kWU5wIi&#10;3aCHZsvr9SIQCDyiiVQUIK4owzYScLefapsgapI26nCZWSUK3lJWf42zqaNQbrQykJyvrcQ318qw&#10;6czXpldbkX/L9m/E+mN7sLPiML6+fAonqy7hMr2+Kk896ro0J10aTh1zwC/+Ovxz/3qMyk9CFLVL&#10;X5qqIQRM2ucLkLR6PgZReyk2R+N1owrT8AnPe5PHK1xXL9nVm7xr6K3danPgamM1zt7+EYevluOr&#10;C8dpEg9izck9WHtiD7ZUfI3iq8dxuvoKKn01dN3VHaCxQ2tQ1aGkqyTN4jrKVicP0Ust1B7wmkFv&#10;jdiZaPAHGsHT6F1wCErCZ6dnaTfOF1GeOYh0g5Lr16+jvr4e7e3tRuztllj7Ks7FQ/UsEJngNwKp&#10;oa0J9/0OPugmA6omTenmQ1fidtNHYkyAogB8aKAbrygBeU9m+rPxuNRDrVkNGqB1m5ko6pP5V9V5&#10;TFmegwGpYxE2dRSGZ07EvM3LsPfit7jZVocbbfX4suIbpNL11kuVB6bEYQA9xuSVC1FRV8nf8RGQ&#10;VgyV1pWUS1NzRMr1blVpF3Ut2AHzWte1SqM28jrvtyuWqcnqEKVI+7ipfTwd1MYCEPmhFZj7KGis&#10;qQW28HOP5/iiynMBkTSPNJCkrY1V+wT1q64A/WnYwaXAN18znASMvJJm9Yn4Gw2o7nsdZpu8k2aC&#10;yqkIS342HgtbsdmmylBfjsgoz9HM48wbA7ivAKdZEbFzpyA8eTR5TSKmrshF8aUTqKWmUniFiwBt&#10;0jgUK+lORxO2lZUgcf50RKSS3FPi5iah4sZlA5BGXYf251JhwzLBxhUXOMhbDDj4na7NyfUmalY1&#10;BnGaFoJFS5e6PDxNNOeEu5/Gm2LyVvJ5mJcia9Cb0k2VJdb6iwaQyjMFkW5OKrYniHryoZ7FAhH3&#10;e9CBVj5Ep7eZpo28gKrdLXXf1sgKolbSmJwiHk14riWuIJBauNR2AUmV1xwEojSXxa3aUV51BYlZ&#10;yRiWNo5e2kTkfFmEy813CS69spTElbzDQ6LqJffQLBcrErED39Vcx+zVizF8xjsYlhSPqbnpuEaN&#10;JC3XIJBTnLyuVgGIv6+Oy1aSYwHJxWvTeKKbRFiaR6arhed20yP1tPG3+Hsexfr4vWZqtYYtrH42&#10;GzD/TV58eS6ayAaS5HdBxD8rSKGTqtxnWqReQuP0NKLFR6FZExjUUyuepHlwxrxJ2tm6FffN9Qbu&#10;Y+bIsaK0rVHknHyqgZX3i7sGqR/mIOrd0SZB+IZv9+EeQacec4HFhLFQOyjbiK+drnUbgUTz2sht&#10;Go6o5vmW79uENwVApRNctRh1Gn7o1O8rtorAp3h1LQSNTK+Wcs1NLkwu9U455WhSRKbSG2qMq7NT&#10;uZjUwCzpBpCe0x/Jiy/PjVjbYLLXHy82iPS/iy3fvAguQK7QSt7Q2kDvzYEmAsrhpVnzscLa1Oqt&#10;DjeZLuvtj1avsnpzjQbifgJSDU1hPb//+KsNiJwyBjGZU7D91CGLv9BsaDqUwidapIU04Mrr9BPw&#10;SralbBwa5dcLbcRp6gjOz7/ZhpE0a8OmxmLX6f08j5vA1hghr81TT3PcYMxUE8HnYENopJelXJgu&#10;misn1xVxqHlrdqP5rXbhczLLvwdI/qg8FxD1LE8CkEpPTWSTSPECn48Gg2bJR2l1N8Kr2Zte+mes&#10;EHkuApxmy1uiSYSK7mk35LSVBN1Jgq5pTufuXMWYzPcwOPVtbCSA5Fk10X12uZ3wtLaY7gW9BUBD&#10;GYpotHwi60qsXyCYHiiUpA21D1z4YO8qDEmORcoHs3HdWUWyLDProIah1iSPknkVeNQjr85AaZ12&#10;arcOijU/X0DRPeu/9WfdvSXa/n8Q/U75PU1kw8hqgbboYVuAMkJVbwXFaWmt6/2n0lrmjcwUK/xT&#10;ZqEDXgLNpaTs5C0r9q5HRHIM5m1YhmqaEoeC+z0t8Hs98LkJOA85TIeC1KxpQ3Y4rD2ISUjrrPzO&#10;ItM/uasxZdEsjEhJwLZTB0zMeD29SJk0k/iiVZ2nJMkETXfWMd631nX/PZ6B1iTq6rCSbVqfX5by&#10;3EH0NIsNSFusSlBl6EuwAkmKyT9+9dYh+cNMDJkxFqWVF+hFtaOBADL5GzW+18nWr9xI/PwQOD1E&#10;utEWzXjV4LE8swPlxzB4YgyWbPrUZGQ1MUzUgG5qS5/Xazjgq1BeahA9XkxrlnDFAlXAvJ/2h7s/&#10;YVRqAjKW56A6oL4nekTkOoq1scJXrIO1EIh6gkZi0tHwW51bIHLK9NHzqmz4FZPmpGJydhruuMmF&#10;uM3RQm3kchBAPEInfAVKrwNRgP9sEBn+QfN2vKwUwxPexModa9EkL0wZ4PQ9ibO0kDkweLyA8jiI&#10;RPft9QCPa/GRgJNoN1PrFCxbjPikCbh44yrdem730kQqf+SrgiCWXgcimTOVLpmnDoWIBnD4yEHE&#10;xsfgyIkS0mPxGiVoIHeyNZGQw0LDZkyiTvEksUgwNRO1jOawq4d91RdrkZ6VgbrmBjN0Y8U1S5/x&#10;GJ3rFQBTrwPRwyoT1+kQ+e5C2ZnTmDsnE1VVN8xXApKdxPyhOQsW+xw9RcCyAaSlEdOf04Xa+lrc&#10;vlvFcwX7eAQgAtQG0KsApF4FIlO6a95oowckt7X3/o1zZeXoCr618K9WcM99eATBEtRiBJFdrJfk&#10;CZQyj3/9N17GYt9b7wVRUFSxZp3FvIJC9W5M2J+v4Mf3sY8zY4BB8Njns3/rVShqSJLeBSJVYE9h&#10;6VQlByu4MxAE1GP7PFIe//4JonPZ5+ziOR+IiOm77l16fTENJlh6pyZ6jsU8y1cBNY8VaaDbt2+j&#10;rq4O/wG07GQweaif0QAAAABJRU5ErkJggg=="/>
  <p:tag name="ISPRING_PRESENTERDATA_0" val="QsO5aSBUaOG7iyBI4buTbmc=|R2nDoW8gdmnDqm4=|dGgudGEuYnRob25nQGRvbmd0cmlldS5lZHUudm4=||e0Y3OEM4NEY1LTUxRkMtNDlBQS04QjVCLTVFQTdGRkIyMzg1RX0=||SVNQUklOR19QUkVTRU5URVJfUEhPVE9fMA==|MQ==||SVNQUklOR19QUkVTRU5URVJfUEhPVE9fMQ==|"/>
  <p:tag name="ISPRING_PRESENTATION_TITLE" val="Bài 6. Bảng nhân 3"/>
  <p:tag name="ISPRING_FIRST_PUBLISH" val="1"/>
  <p:tag name="ISPRING_LMS_API_VERSION" val="SCORM 1.2"/>
  <p:tag name="ISPRING_ULTRA_SCORM_COURSE_ID" val="48E092A9-0960-4631-B4CC-4226EB219080"/>
  <p:tag name="ISPRING_CMI5_LAUNCH_METHOD" val="any window"/>
  <p:tag name="ISPRINGCLOUDFOLDERID" val="1"/>
  <p:tag name="ISPRINGONLINEFOLDERID" val="1"/>
  <p:tag name="ISPRING_OUTPUT_FOLDER" val="[[&quot;\uFFFDl'\uFFFD{67FE61B9-6C8E-458C-983F-3FE74418161D}&quot;,&quot;E:\\2022-2023\\Elearning\\BUITHIHONG&quot;]]"/>
  <p:tag name="ISPRING_SCORM_RATE_SLIDES" val="0"/>
  <p:tag name="ISPRING_SCORM_PASSING_SCORE" val="80.000000"/>
  <p:tag name="ISPRING_RESOURCE_FOLDER" val="E:\2022-2023\Elearning\BUITHIHONG\TEPNGUON\Bài 6. Bảng nhân 3"/>
  <p:tag name="ISPRING_PRESENTATION_PATH" val="E:\2022-2023\Elearning\BUITHIHONG\TEPNGUON\Bài 6. Bảng nhân 3.pptx"/>
  <p:tag name="ISPRING_SCREEN_RECS_UPDATED" val="E:\2022-2023\Elearning\BUITHIHONG\TEPNGUON\Bài 6. Bảng nhân 3"/>
  <p:tag name="FLASHSPRING_ZOOM_TAG" val="57"/>
  <p:tag name="ISPRING_PRESENTATION_INFO_2" val="&lt;?xml version=&quot;1.0&quot; encoding=&quot;UTF-8&quot; standalone=&quot;no&quot; ?&gt;&#10;&lt;presentation2&gt;&#10;&#10;  &lt;slides&gt;&#10;    &lt;slide id=&quot;{81AF25B6-8541-42F3-BD72-BE34CEE9295D}&quot; pptId=&quot;324&quot;/&gt;&#10;    &lt;slide id=&quot;{DF3A63C8-A82A-4DC5-9429-E576C1EC9FE9}&quot; pptId=&quot;326&quot;/&gt;&#10;    &lt;slide id=&quot;{252ECA3A-2C46-4734-A487-924273BE6C2F}&quot; pptId=&quot;315&quot;/&gt;&#10;    &lt;slide id=&quot;{A93F783E-9809-486D-8CEF-F23A133DC4F4}&quot; pptId=&quot;316&quot;/&gt;&#10;    &lt;slide id=&quot;{12B00C33-26C0-4880-80C0-7DAC88CD679D}&quot; pptId=&quot;318&quot;/&gt;&#10;    &lt;slide id=&quot;{228C28CE-0808-44AF-AB19-56108DD648D6}&quot; pptId=&quot;319&quot;/&gt;&#10;    &lt;slide id=&quot;{2C4074EB-F483-463F-9A0C-F7533BAF76F7}&quot; pptId=&quot;320&quot;/&gt;&#10;    &lt;slide id=&quot;{7B3A6B67-C562-4169-A993-097DFF0343E5}&quot; pptId=&quot;321&quot;/&gt;&#10;    &lt;slide id=&quot;{38BA0E75-6A0C-4D00-99E6-D4BEE772BDEA}&quot; pptId=&quot;322&quot;/&gt;&#10;    &lt;slide id=&quot;{08C372A7-59E6-4107-AC7D-5A91087F6BE3}&quot; pptId=&quot;325&quot;/&gt;&#10;    &lt;slide id=&quot;{BB1EDC73-199B-4C73-95AB-E25C823F9AC6}&quot; pptId=&quot;327&quot;/&gt;&#10;    &lt;slide id=&quot;{04F1C5B1-4804-4ACD-95D9-CDAA8DFE9B06}&quot; pptId=&quot;329&quot;/&gt;&#10;    &lt;slide id=&quot;{093760E2-9898-42C7-986C-669DA31C5F59}&quot; pptId=&quot;328&quot;/&gt;&#10;    &lt;slide id=&quot;{A7CFDF59-1518-4F8F-895E-958CB2DC07A9}&quot; pptId=&quot;275&quot;/&gt;&#10;    &lt;slide id=&quot;{1B501D22-5826-44BF-B876-05975ECA663D}&quot; pptId=&quot;264&quot;/&gt;&#10;  &lt;/slides&gt;&#10;&#10;  &lt;narration&gt;&#10;    &lt;audioTracks&gt;&#10;      &lt;audioTrack muted=&quot;false&quot; name=&quot;1&quot; resource=&quot;d660ab25&quot; slideId=&quot;{81AF25B6-8541-42F3-BD72-BE34CEE9295D}&quot; startTime=&quot;0&quot; stepIndex=&quot;0&quot; volume=&quot;1&quot;&gt;&#10;        &lt;audio channels=&quot;2&quot; format=&quot;s16&quot; sampleRate=&quot;48000&quot;/&gt;&#10;      &lt;/audioTrack&gt;&#10;      &lt;audioTrack muted=&quot;false&quot; name=&quot;2&quot; resource=&quot;36841aa7&quot; slideId=&quot;{DF3A63C8-A82A-4DC5-9429-E576C1EC9FE9}&quot; startTime=&quot;0&quot; stepIndex=&quot;0&quot; volume=&quot;1&quot;&gt;&#10;        &lt;audio channels=&quot;2&quot; format=&quot;s16p&quot; sampleRate=&quot;48000&quot;/&gt;&#10;      &lt;/audioTrack&gt;&#10;      &lt;audioTrack muted=&quot;false&quot; name=&quot;6&quot; resource=&quot;666c8552&quot; slideId=&quot;{228C28CE-0808-44AF-AB19-56108DD648D6}&quot; startTime=&quot;0&quot; stepIndex=&quot;0&quot; volume=&quot;1&quot;&gt;&#10;        &lt;audio channels=&quot;2&quot; format=&quot;s16p&quot; sampleRate=&quot;48000&quot;/&gt;&#10;      &lt;/audioTrack&gt;&#10;      &lt;audioTrack muted=&quot;false&quot; name=&quot;3a&quot; resource=&quot;668353af&quot; slideId=&quot;{A93F783E-9809-486D-8CEF-F23A133DC4F4}&quot; startTime=&quot;0&quot; stepIndex=&quot;0&quot; volume=&quot;1&quot;&gt;&#10;        &lt;audio channels=&quot;2&quot; format=&quot;s16p&quot; sampleRate=&quot;48000&quot;/&gt;&#10;      &lt;/audioTrack&gt;&#10;      &lt;audioTrack muted=&quot;false&quot; name=&quot;5a&quot; resource=&quot;ae90432f&quot; slideId=&quot;{12B00C33-26C0-4880-80C0-7DAC88CD679D}&quot; startTime=&quot;0&quot; stepIndex=&quot;0&quot; volume=&quot;1&quot;&gt;&#10;        &lt;audio channels=&quot;2&quot; format=&quot;s16p&quot; sampleRate=&quot;48000&quot;/&gt;&#10;      &lt;/audioTrack&gt;&#10;      &lt;audioTrack muted=&quot;false&quot; name=&quot;3a1&quot; resource=&quot;a7e3a760&quot; slideId=&quot;{252ECA3A-2C46-4734-A487-924273BE6C2F}&quot; startTime=&quot;0&quot; stepIndex=&quot;0&quot; volume=&quot;1&quot;&gt;&#10;        &lt;audio channels=&quot;2&quot; format=&quot;s16p&quot; sampleRate=&quot;48000&quot;/&gt;&#10;      &lt;/audioTrack&gt;&#10;      &lt;audioTrack muted=&quot;false&quot; name=&quot;7a&quot; resource=&quot;20ff47fc&quot; slideId=&quot;{2C4074EB-F483-463F-9A0C-F7533BAF76F7}&quot; startTime=&quot;0&quot; stepIndex=&quot;0&quot; volume=&quot;1&quot;&gt;&#10;        &lt;audio channels=&quot;2&quot; format=&quot;s16p&quot; sampleRate=&quot;48000&quot;/&gt;&#10;      &lt;/audioTrack&gt;&#10;      &lt;audioTrack muted=&quot;false&quot; name=&quot;8&quot; resource=&quot;f72713b0&quot; slideId=&quot;{7B3A6B67-C562-4169-A993-097DFF0343E5}&quot; startTime=&quot;0&quot; stepIndex=&quot;0&quot; volume=&quot;1&quot;&gt;&#10;        &lt;audio channels=&quot;2&quot; format=&quot;s16p&quot; sampleRate=&quot;48000&quot;/&gt;&#10;      &lt;/audioTrack&gt;&#10;      &lt;audioTrack muted=&quot;false&quot; name=&quot;9&quot; resource=&quot;44b8a1c3&quot; slideId=&quot;{38BA0E75-6A0C-4D00-99E6-D4BEE772BDEA}&quot; startTime=&quot;0&quot; stepIndex=&quot;0&quot; volume=&quot;1&quot;&gt;&#10;        &lt;audio channels=&quot;2&quot; format=&quot;s16p&quot; sampleRate=&quot;48000&quot;/&gt;&#10;      &lt;/audioTrack&gt;&#10;      &lt;audioTrack muted=&quot;false&quot; name=&quot;cc&quot; resource=&quot;a9eaaa26&quot; slideId=&quot;{A7CFDF59-1518-4F8F-895E-958CB2DC07A9}&quot; startTime=&quot;0&quot; stepIndex=&quot;0&quot; volume=&quot;1&quot;&gt;&#10;        &lt;audio channels=&quot;2&quot; format=&quot;s16p&quot; sampleRate=&quot;48000&quot;/&gt;&#10;      &lt;/audioTrack&gt;&#10;      &lt;audioTrack muted=&quot;false&quot; name=&quot;11&quot; resource=&quot;b12e062f&quot; slideId=&quot;{BB1EDC73-199B-4C73-95AB-E25C823F9AC6}&quot; startTime=&quot;0&quot; stepIndex=&quot;0&quot; volume=&quot;1&quot;&gt;&#10;        &lt;audio channels=&quot;2&quot; format=&quot;s16p&quot; sampleRate=&quot;48000&quot;/&gt;&#10;      &lt;/audioTrack&gt;&#10;      &lt;audioTrack muted=&quot;false&quot; name=&quot;13&quot; resource=&quot;04708c47&quot; slideId=&quot;{093760E2-9898-42C7-986C-669DA31C5F59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50559"/>
  <p:tag name="MH_LIBRARY" val="GRAPHIC"/>
  <p:tag name="MH_ORDER" val="标题 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0.056"/>
  <p:tag name="TIMING" val="|1.807|4.711|5.003|2.185|5.725|2.653|6.369|6.626|1.005|2.597"/>
  <p:tag name="ISPRING_SLIDE_INDENT_LEVEL" val="0"/>
  <p:tag name="ISPRING_PRESENTER_ID" val="{F78C84F5-51FC-49AA-8B5B-5EA7FFB2385E}"/>
  <p:tag name="GENSWF_SLIDE_TITLE" val="Hình thành kiến thức mới"/>
  <p:tag name="ISPRING_SLIDE_ID_2" val="{2C4074EB-F483-463F-9A0C-F7533BAF76F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672"/>
  <p:tag name="TIMING" val="|4.572|2.194|2.296|2.184|2.149|2.075|2.886"/>
  <p:tag name="ISPRING_SLIDE_INDENT_LEVEL" val="0"/>
  <p:tag name="ISPRING_PRESENTER_ID" val="{F78C84F5-51FC-49AA-8B5B-5EA7FFB2385E}"/>
  <p:tag name="GENSWF_SLIDE_TITLE" val="Hình thành kiến thức mới"/>
  <p:tag name="ISPRING_SLIDE_ID_2" val="{7B3A6B67-C562-4169-A993-097DFF0343E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056"/>
  <p:tag name="ISPRING_SLIDE_INDENT_LEVEL" val="0"/>
  <p:tag name="ISPRING_PRESENTER_ID" val="{F78C84F5-51FC-49AA-8B5B-5EA7FFB2385E}"/>
  <p:tag name="GENSWF_SLIDE_TITLE" val="Hình thành kiến thức mới"/>
  <p:tag name="ISPRING_SLIDE_ID_2" val="{38BA0E75-6A0C-4D00-99E6-D4BEE772BDEA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ADVANCE_TIME" val="5.000"/>
  <p:tag name="ISPRING_CUSTOM_TIMING_USED" val="1"/>
  <p:tag name="ISPRING_SLIDE_INDENT_LEVEL" val="0"/>
  <p:tag name="ISPRING_PRESENTER_ID" val="{F78C84F5-51FC-49AA-8B5B-5EA7FFB2385E}"/>
  <p:tag name="ISPRING_RESOURCE_QUIZ" val="quiz2.quiz"/>
  <p:tag name="ISPRING_QUIZ_FULL_PATH" val="E:\2022-2023\Elearning\BUITHIHONG\TEPNGUON\Bài 6. Bảng nhân 3\quiz\quiz2.quiz"/>
  <p:tag name="ISPRING_QUIZ_RELATIVE_PATH" val="Bài 6. Bảng nhân 3\quiz\quiz2.quiz"/>
  <p:tag name="ISPRING_SLIDE_ID_2" val="{08C372A7-59E6-4107-AC7D-5A91087F6BE3}"/>
  <p:tag name="GENSWF_SLIDE_TITLE" val="Bài tập 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7.200"/>
  <p:tag name="TIMING" val="|4.057|2.141|2.465|2.422|2.164|2.663|1.704|2.103|2.372|1.919|4.403|2.258"/>
  <p:tag name="ISPRING_CUSTOM_TIMING_USED" val="1"/>
  <p:tag name="ISPRING_SLIDE_ID_2" val="{BB1EDC73-199B-4C73-95AB-E25C823F9AC6}"/>
  <p:tag name="GENSWF_SLIDE_TITLE" val="Đáp án bài tập 1"/>
  <p:tag name="ISPRING_SLIDE_INDENT_LEVEL" val="0"/>
  <p:tag name="ISPRING_PRESENTER_ID" val="{F78C84F5-51FC-49AA-8B5B-5EA7FFB2385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Bài 6. Bảng nhân 3\quiz\quiz1.quiz"/>
  <p:tag name="GENSWF_ADVANCE_TIME" val="5.000"/>
  <p:tag name="ISPRING_CUSTOM_TIMING_USED" val="1"/>
  <p:tag name="ISPRING_SLIDE_INDENT_LEVEL" val="0"/>
  <p:tag name="ISPRING_PRESENTER_ID" val="{F78C84F5-51FC-49AA-8B5B-5EA7FFB2385E}"/>
  <p:tag name="ISPRING_QUIZ_FULL_PATH" val="E:\2022-2023\Elearning\BUITHIHONG\TEPNGUON\Bài 6. Bảng nhân 3\quiz\quiz1.quiz"/>
  <p:tag name="ISPRING_SLIDE_ID_2" val="{04F1C5B1-4804-4ACD-95D9-CDAA8DFE9B06}"/>
  <p:tag name="GENSWF_SLIDE_TITLE" val="Bài tập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93760E2-9898-42C7-986C-669DA31C5F59}"/>
  <p:tag name="GENSWF_ADVANCE_TIME" val="28.776"/>
  <p:tag name="TIMING" val="|4.839|3.039|3.836|3.712|2.579|3.865"/>
  <p:tag name="GENSWF_SLIDE_TITLE" val="Đáp án bài tập 2"/>
  <p:tag name="ISPRING_SLIDE_INDENT_LEVEL" val="0"/>
  <p:tag name="ISPRING_PRESENTER_ID" val="{F78C84F5-51FC-49AA-8B5B-5EA7FFB2385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864"/>
  <p:tag name="ISPRING_SLIDE_INDENT_LEVEL" val="0"/>
  <p:tag name="ISPRING_PRESENTER_ID" val="{F78C84F5-51FC-49AA-8B5B-5EA7FFB2385E}"/>
  <p:tag name="GENSWF_SLIDE_TITLE" val="Hướng dẫn về nhà"/>
  <p:tag name="ISPRING_SLIDE_ID_2" val="{A7CFDF59-1518-4F8F-895E-958CB2DC07A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ISPRING_PRESENTER_ID" val="{F78C84F5-51FC-49AA-8B5B-5EA7FFB2385E}"/>
  <p:tag name="GENSWF_SLIDE_TITLE" val="Tài liệu tham khảo"/>
  <p:tag name="ISPRING_SLIDE_ID_2" val="{1B501D22-5826-44BF-B876-05975ECA663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ìa"/>
  <p:tag name="ISPRING_SLIDE_INDENT_LEVEL" val="0"/>
  <p:tag name="GENSWF_ADVANCE_TIME" val="25.000"/>
  <p:tag name="TIMING" val="|2.622|1.33|1.431|4.449"/>
  <p:tag name="ISPRING_PRESENTER_ID" val="{F78C84F5-51FC-49AA-8B5B-5EA7FFB2385E}"/>
  <p:tag name="ISPRING_SLIDE_ID_2" val="{81AF25B6-8541-42F3-BD72-BE34CEE9295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62E3F13-8912-4C48-9114-72CEA526BFF5}&quot;/&gt;&lt;isInvalidForFieldText val=&quot;0&quot;/&gt;&lt;Image&gt;&lt;filename val=&quot;C:\Users\Admin\AppData\Local\Temp\~CaFF33\data\asimages\{562E3F13-8912-4C48-9114-72CEA526BFF5}_1.png&quot;/&gt;&lt;left val=&quot;56&quot;/&gt;&lt;top val=&quot;79&quot;/&gt;&lt;width val=&quot;847&quot;/&gt;&lt;height val=&quot;96&quot;/&gt;&lt;hasText val=&quot;1&quot;/&gt;&lt;/Image&gt;&lt;/ThreeDShapeInfo&gt;"/>
  <p:tag name="PRESENTER_SHAPETEXTINFO" val="&lt;ShapeTextInfo&gt;&lt;TableIndex row=&quot;-1&quot; col=&quot;-1&quot;&gt;&lt;linesCount val=&quot;2&quot;/&gt;&lt;lineCharCount val=&quot;44&quot;/&gt;&lt;lineCharCount val=&quot;2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Admin\AppData\Local\Temp\~CaFF33\data\asimages\{23E493E8-8CEF-4E8F-98F4-291CC41492A9}_1.png_crop.png&quot;/&gt;&lt;left val=&quot;197&quot;/&gt;&lt;top val=&quot;171&quot;/&gt;&lt;width val=&quot;654&quot;/&gt;&lt;height val=&quot;24&quot;/&gt;&lt;hasText val=&quot;1&quot;/&gt;&lt;paraId val=&quot;1&quot;/&gt;&lt;/Image&gt;&lt;Image&gt;&lt;filename val=&quot;C:\Users\Admin\AppData\Local\Temp\~CaFF33\data\asimages\{FD0B5872-90A4-4BF3-8696-D0C78631F833}_1.png_crop.png&quot;/&gt;&lt;left val=&quot;403&quot;/&gt;&lt;top val=&quot;203&quot;/&gt;&lt;width val=&quot;242&quot;/&gt;&lt;height val=&quot;25&quot;/&gt;&lt;hasText val=&quot;1&quot;/&gt;&lt;paraId val=&quot;2&quot;/&gt;&lt;/Image&gt;&lt;Image&gt;&lt;filename val=&quot;C:\Users\Admin\AppData\Local\Temp\~CaFF33\data\asimages\{17BE6CD3-570B-42DC-8376-A7059F318EAF}_1.png_crop.png&quot;/&gt;&lt;left val=&quot;360&quot;/&gt;&lt;top val=&quot;232&quot;/&gt;&lt;width val=&quot;326&quot;/&gt;&lt;height val=&quot;25&quot;/&gt;&lt;hasText val=&quot;1&quot;/&gt;&lt;paraId val=&quot;3&quot;/&gt;&lt;/Image&gt;&lt;Image&gt;&lt;filename val=&quot;C:\Users\Admin\AppData\Local\Temp\~CaFF33\data\asimages\{C237383C-B354-430C-B78D-78AB8FDCCE5C}_1.png_crop.png&quot;/&gt;&lt;left val=&quot;866&quot;/&gt;&lt;top val=&quot;409&quot;/&gt;&lt;width val=&quot;0&quot;/&gt;&lt;height val=&quot;0&quot;/&gt;&lt;hasText val=&quot;1&quot;/&gt;&lt;paraId val=&quot;4&quot;/&gt;&lt;/Image&gt;&lt;Image&gt;&lt;filename val=&quot;C:\Users\Admin\AppData\Local\Temp\~CaFF33\data\asimages\{494C6AC9-5075-4449-9D26-0E3C4CC9CD1C}_1.png_crop.png&quot;/&gt;&lt;left val=&quot;216&quot;/&gt;&lt;top val=&quot;290&quot;/&gt;&lt;width val=&quot;290&quot;/&gt;&lt;height val=&quot;25&quot;/&gt;&lt;hasText val=&quot;1&quot;/&gt;&lt;paraId val=&quot;5&quot;/&gt;&lt;/Image&gt;&lt;Image&gt;&lt;filename val=&quot;C:\Users\Admin\AppData\Local\Temp\~CaFF33\data\asimages\{3C9A34F4-87FB-4C5E-A7C4-3304585F489B}_1.png_crop.png&quot;/&gt;&lt;left val=&quot;217&quot;/&gt;&lt;top val=&quot;322&quot;/&gt;&lt;width val=&quot;444&quot;/&gt;&lt;height val=&quot;22&quot;/&gt;&lt;hasText val=&quot;1&quot;/&gt;&lt;paraId val=&quot;6&quot;/&gt;&lt;/Image&gt;&lt;Image&gt;&lt;filename val=&quot;C:\Users\Admin\AppData\Local\Temp\~CaFF33\data\asimages\{C9496A07-A816-44F0-A0BC-2F162B761752}_1.png_crop.png&quot;/&gt;&lt;left val=&quot;216&quot;/&gt;&lt;top val=&quot;351&quot;/&gt;&lt;width val=&quot;244&quot;/&gt;&lt;height val=&quot;17&quot;/&gt;&lt;hasText val=&quot;1&quot;/&gt;&lt;paraId val=&quot;7&quot;/&gt;&lt;/Image&gt;&lt;Image&gt;&lt;filename val=&quot;C:\Users\Admin\AppData\Local\Temp\~CaFF33\data\asimages\{97F22465-B155-4491-8C9E-31059AE3ABBE}_1.png_crop.png&quot;/&gt;&lt;left val=&quot;215&quot;/&gt;&lt;top val=&quot;376&quot;/&gt;&lt;width val=&quot;482&quot;/&gt;&lt;height val=&quot;26&quot;/&gt;&lt;hasText val=&quot;1&quot;/&gt;&lt;paraId val=&quot;8&quot;/&gt;&lt;/Image&gt;&lt;/TextEffect&gt;"/>
  <p:tag name="PRESENTER_SHAPETEXTINFO" val="&lt;ShapeTextInfo&gt;&lt;TableIndex row=&quot;-1&quot; col=&quot;-1&quot;&gt;&lt;linesCount val=&quot;8&quot;/&gt;&lt;lineCharCount val=&quot;44&quot;/&gt;&lt;lineCharCount val=&quot;19&quot;/&gt;&lt;lineCharCount val=&quot;29&quot;/&gt;&lt;lineCharCount val=&quot;1&quot;/&gt;&lt;lineCharCount val=&quot;31&quot;/&gt;&lt;lineCharCount val=&quot;48&quot;/&gt;&lt;lineCharCount val=&quot;28&quot;/&gt;&lt;lineCharCount val=&quot;49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SLIDE_TITLE" val="Hướng dẫn cách làm các dạng bài tập"/>
  <p:tag name="GENSWF_ADVANCE_TIME" val="25.056"/>
  <p:tag name="TIMING" val="|1.167|1.542"/>
  <p:tag name="ISPRING_PRESENTER_ID" val="{F78C84F5-51FC-49AA-8B5B-5EA7FFB2385E}"/>
  <p:tag name="ISPRING_SLIDE_ID_2" val="{DF3A63C8-A82A-4DC5-9429-E576C1EC9FE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280"/>
  <p:tag name="TIMING" val="|8.909|0.936|0.751|0.956|0.952|0.899|0.935|0.895|0.945|0.999"/>
  <p:tag name="ISPRING_SLIDE_INDENT_LEVEL" val="0"/>
  <p:tag name="ISPRING_PRESENTER_ID" val="{F78C84F5-51FC-49AA-8B5B-5EA7FFB2385E}"/>
  <p:tag name="GENSWF_SLIDE_TITLE" val="Trò chơi"/>
  <p:tag name="ISPRING_SLIDE_ID_2" val="{252ECA3A-2C46-4734-A487-924273BE6C2F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986"/>
  <p:tag name="TIMING" val="|1.722|6.705"/>
  <p:tag name="ISPRING_SLIDE_INDENT_LEVEL" val="0"/>
  <p:tag name="ISPRING_PRESENTER_ID" val="{F78C84F5-51FC-49AA-8B5B-5EA7FFB2385E}"/>
  <p:tag name="GENSWF_SLIDE_TITLE" val="Hình thành kiến thức mới"/>
  <p:tag name="ISPRING_SLIDE_ID_2" val="{A93F783E-9809-486D-8CEF-F23A133DC4F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5.184"/>
  <p:tag name="TIMING" val="|2.444|2.841|1.746|0.759|0.359|0.38|0.2|0.278|0.158|0.312|0.232|0.812|1.906|3.615|0.86|0.531|0.379|0.478|0.515|0.61|0.404|0.721|0.769|0.649|0.518|0.354"/>
  <p:tag name="ISPRING_SLIDE_INDENT_LEVEL" val="0"/>
  <p:tag name="ISPRING_PRESENTER_ID" val="{F78C84F5-51FC-49AA-8B5B-5EA7FFB2385E}"/>
  <p:tag name="GENSWF_SLIDE_TITLE" val="Hình thành kiến thức mới"/>
  <p:tag name="ISPRING_SLIDE_ID_2" val="{12B00C33-26C0-4880-80C0-7DAC88CD679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056"/>
  <p:tag name="ISPRING_SLIDE_INDENT_LEVEL" val="0"/>
  <p:tag name="ISPRING_PRESENTER_ID" val="{F78C84F5-51FC-49AA-8B5B-5EA7FFB2385E}"/>
  <p:tag name="GENSWF_SLIDE_TITLE" val="Giới thiệu bài mới"/>
  <p:tag name="ISPRING_SLIDE_ID_2" val="{228C28CE-0808-44AF-AB19-56108DD648D6}"/>
</p:tagLst>
</file>

<file path=ppt/theme/theme1.xml><?xml version="1.0" encoding="utf-8"?>
<a:theme xmlns:a="http://schemas.openxmlformats.org/drawingml/2006/main" name="Cute Emojis Pack for Students by Slidesgo">
  <a:themeElements>
    <a:clrScheme name="Simple Light">
      <a:dk1>
        <a:srgbClr val="002D38"/>
      </a:dk1>
      <a:lt1>
        <a:srgbClr val="FFFFFF"/>
      </a:lt1>
      <a:dk2>
        <a:srgbClr val="FFECCD"/>
      </a:dk2>
      <a:lt2>
        <a:srgbClr val="FF8175"/>
      </a:lt2>
      <a:accent1>
        <a:srgbClr val="EEFCFF"/>
      </a:accent1>
      <a:accent2>
        <a:srgbClr val="BDECBE"/>
      </a:accent2>
      <a:accent3>
        <a:srgbClr val="77C0EA"/>
      </a:accent3>
      <a:accent4>
        <a:srgbClr val="6C83C5"/>
      </a:accent4>
      <a:accent5>
        <a:srgbClr val="FFCB51"/>
      </a:accent5>
      <a:accent6>
        <a:srgbClr val="C0501A"/>
      </a:accent6>
      <a:hlink>
        <a:srgbClr val="FF817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o's Who Gam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8888"/>
      </a:accent1>
      <a:accent2>
        <a:srgbClr val="CFD690"/>
      </a:accent2>
      <a:accent3>
        <a:srgbClr val="46AA9E"/>
      </a:accent3>
      <a:accent4>
        <a:srgbClr val="0B443D"/>
      </a:accent4>
      <a:accent5>
        <a:srgbClr val="F4EAD7"/>
      </a:accent5>
      <a:accent6>
        <a:srgbClr val="F8F4EC"/>
      </a:accent6>
      <a:hlink>
        <a:srgbClr val="CE715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472</Words>
  <Application>Microsoft Office PowerPoint</Application>
  <PresentationFormat>On-screen Show (16:9)</PresentationFormat>
  <Paragraphs>128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36" baseType="lpstr">
      <vt:lpstr>Calibri</vt:lpstr>
      <vt:lpstr>Roboto Condensed Light</vt:lpstr>
      <vt:lpstr>Segoe UI Semibold</vt:lpstr>
      <vt:lpstr>Pacifico</vt:lpstr>
      <vt:lpstr>Microsoft YaHei</vt:lpstr>
      <vt:lpstr>Bebas Neue</vt:lpstr>
      <vt:lpstr>Times New Roman</vt:lpstr>
      <vt:lpstr>Barlow Medium</vt:lpstr>
      <vt:lpstr>Calibri Light</vt:lpstr>
      <vt:lpstr>Bangers</vt:lpstr>
      <vt:lpstr>Arial</vt:lpstr>
      <vt:lpstr>SimSun</vt:lpstr>
      <vt:lpstr>Baloo 2</vt:lpstr>
      <vt:lpstr>Tahoma</vt:lpstr>
      <vt:lpstr>Sriracha</vt:lpstr>
      <vt:lpstr>Barlow</vt:lpstr>
      <vt:lpstr>Cambria Math</vt:lpstr>
      <vt:lpstr>Segoe UI</vt:lpstr>
      <vt:lpstr>Cute Emojis Pack for Students by Slidesgo</vt:lpstr>
      <vt:lpstr>1_Office Theme</vt:lpstr>
      <vt:lpstr>Who's Who Game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6. Bảng nhân 3</dc:title>
  <dc:creator>Lê Thảo</dc:creator>
  <cp:lastModifiedBy>NguyenHien</cp:lastModifiedBy>
  <cp:revision>51</cp:revision>
  <dcterms:modified xsi:type="dcterms:W3CDTF">2022-09-17T01:26:40Z</dcterms:modified>
</cp:coreProperties>
</file>