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  <p:sldMasterId id="2147483893" r:id="rId2"/>
    <p:sldMasterId id="2147483905" r:id="rId3"/>
    <p:sldMasterId id="2147483926" r:id="rId4"/>
  </p:sldMasterIdLst>
  <p:notesMasterIdLst>
    <p:notesMasterId r:id="rId22"/>
  </p:notesMasterIdLst>
  <p:sldIdLst>
    <p:sldId id="311" r:id="rId5"/>
    <p:sldId id="313" r:id="rId6"/>
    <p:sldId id="312" r:id="rId7"/>
    <p:sldId id="291" r:id="rId8"/>
    <p:sldId id="292" r:id="rId9"/>
    <p:sldId id="293" r:id="rId10"/>
    <p:sldId id="319" r:id="rId11"/>
    <p:sldId id="294" r:id="rId12"/>
    <p:sldId id="295" r:id="rId13"/>
    <p:sldId id="296" r:id="rId14"/>
    <p:sldId id="297" r:id="rId15"/>
    <p:sldId id="298" r:id="rId16"/>
    <p:sldId id="314" r:id="rId17"/>
    <p:sldId id="315" r:id="rId18"/>
    <p:sldId id="276" r:id="rId19"/>
    <p:sldId id="317" r:id="rId20"/>
    <p:sldId id="318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849" autoAdjust="0"/>
  </p:normalViewPr>
  <p:slideViewPr>
    <p:cSldViewPr>
      <p:cViewPr varScale="1">
        <p:scale>
          <a:sx n="69" d="100"/>
          <a:sy n="69" d="100"/>
        </p:scale>
        <p:origin x="6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DB4D9-CB78-4D56-B892-028D3778355C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A2CC9-6214-4A4F-A7F2-C474977A49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98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E709-1E9D-40DC-952D-E122372699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635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386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67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832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218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2733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6626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9890A2-436E-4F8A-9833-170D76AC20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599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9121-CB7C-459E-A906-4EF28A0C6C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682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289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389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538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818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468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A2CC9-6214-4A4F-A7F2-C474977A49D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312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s://www.freepik.com/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18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62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73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533400" y="609600"/>
            <a:ext cx="533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BT&amp;TH số 3: Thao tác trên bảng</a:t>
            </a:r>
            <a:endParaRPr kumimoji="0" lang="vi-VN" altLang="en-US" sz="24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17EB14-D66A-4676-92A4-03881C61F09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4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4DE8D5-FADB-4070-88E7-7B5CF0C5DCB3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97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7000" y="1981200"/>
            <a:ext cx="28194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38800" y="1981200"/>
            <a:ext cx="28194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1D8597-DE7C-46D9-AA0A-98318070A28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2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0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5"/>
            <a:ext cx="3867150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50" y="1489075"/>
            <a:ext cx="3868738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50" y="2193925"/>
            <a:ext cx="3868738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DA07B-E8E9-4AD7-9D49-812C4BDF930A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10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1447C7-73A7-49A8-9072-0AB4175D801C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6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101850"/>
            <a:ext cx="2949575" cy="375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117518-C007-4C20-9FB3-A0C5308DF14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33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533400" y="609600"/>
            <a:ext cx="533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BT&amp;TH số 3: Thao tác trên bảng</a:t>
            </a:r>
            <a:endParaRPr kumimoji="0" lang="vi-VN" altLang="en-US" sz="24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17EB14-D66A-4676-92A4-03881C61F09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69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4DE8D5-FADB-4070-88E7-7B5CF0C5DCB3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32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558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7000" y="1981200"/>
            <a:ext cx="28194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38800" y="1981200"/>
            <a:ext cx="28194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1D8597-DE7C-46D9-AA0A-98318070A28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18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0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5"/>
            <a:ext cx="3867150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50" y="1489075"/>
            <a:ext cx="3868738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50" y="2193925"/>
            <a:ext cx="3868738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DA07B-E8E9-4AD7-9D49-812C4BDF930A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3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1447C7-73A7-49A8-9072-0AB4175D801C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3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101850"/>
            <a:ext cx="2949575" cy="375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117518-C007-4C20-9FB3-A0C5308DF14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14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398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0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8237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69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252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23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4367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5918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649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11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6999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018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F4EAD7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443771" y="419801"/>
            <a:ext cx="1703578" cy="1371003"/>
          </a:xfrm>
          <a:custGeom>
            <a:avLst/>
            <a:gdLst/>
            <a:ahLst/>
            <a:cxnLst/>
            <a:rect l="l" t="t" r="r" b="b"/>
            <a:pathLst>
              <a:path w="63113" h="38094" extrusionOk="0">
                <a:moveTo>
                  <a:pt x="47921" y="1"/>
                </a:moveTo>
                <a:cubicBezTo>
                  <a:pt x="41395" y="1"/>
                  <a:pt x="37275" y="6989"/>
                  <a:pt x="34809" y="12210"/>
                </a:cubicBezTo>
                <a:cubicBezTo>
                  <a:pt x="31453" y="8175"/>
                  <a:pt x="26770" y="3749"/>
                  <a:pt x="21361" y="3749"/>
                </a:cubicBezTo>
                <a:cubicBezTo>
                  <a:pt x="19855" y="3749"/>
                  <a:pt x="18292" y="4093"/>
                  <a:pt x="16686" y="4883"/>
                </a:cubicBezTo>
                <a:cubicBezTo>
                  <a:pt x="8469" y="8764"/>
                  <a:pt x="10957" y="16661"/>
                  <a:pt x="12966" y="23143"/>
                </a:cubicBezTo>
                <a:cubicBezTo>
                  <a:pt x="8195" y="24079"/>
                  <a:pt x="1" y="26864"/>
                  <a:pt x="3402" y="33392"/>
                </a:cubicBezTo>
                <a:cubicBezTo>
                  <a:pt x="5753" y="37660"/>
                  <a:pt x="12715" y="37911"/>
                  <a:pt x="16892" y="38048"/>
                </a:cubicBezTo>
                <a:cubicBezTo>
                  <a:pt x="19816" y="38069"/>
                  <a:pt x="23341" y="38085"/>
                  <a:pt x="27109" y="38085"/>
                </a:cubicBezTo>
                <a:cubicBezTo>
                  <a:pt x="35899" y="38085"/>
                  <a:pt x="46003" y="37996"/>
                  <a:pt x="52841" y="37660"/>
                </a:cubicBezTo>
                <a:cubicBezTo>
                  <a:pt x="54941" y="37843"/>
                  <a:pt x="58822" y="38071"/>
                  <a:pt x="63113" y="38094"/>
                </a:cubicBezTo>
                <a:lnTo>
                  <a:pt x="63113" y="12735"/>
                </a:lnTo>
                <a:cubicBezTo>
                  <a:pt x="61173" y="13739"/>
                  <a:pt x="59347" y="15314"/>
                  <a:pt x="57772" y="16661"/>
                </a:cubicBezTo>
                <a:cubicBezTo>
                  <a:pt x="58000" y="10544"/>
                  <a:pt x="57178" y="1870"/>
                  <a:pt x="49988" y="227"/>
                </a:cubicBezTo>
                <a:cubicBezTo>
                  <a:pt x="49274" y="73"/>
                  <a:pt x="48585" y="1"/>
                  <a:pt x="47921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-8" y="253060"/>
            <a:ext cx="1171232" cy="10865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799997" y="2528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280675" y="1661601"/>
            <a:ext cx="236590" cy="299804"/>
          </a:xfrm>
          <a:custGeom>
            <a:avLst/>
            <a:gdLst/>
            <a:ahLst/>
            <a:cxnLst/>
            <a:rect l="l" t="t" r="r" b="b"/>
            <a:pathLst>
              <a:path w="6894" h="6552" extrusionOk="0">
                <a:moveTo>
                  <a:pt x="3447" y="1"/>
                </a:moveTo>
                <a:lnTo>
                  <a:pt x="2374" y="2146"/>
                </a:lnTo>
                <a:lnTo>
                  <a:pt x="1" y="2489"/>
                </a:lnTo>
                <a:lnTo>
                  <a:pt x="1735" y="4178"/>
                </a:lnTo>
                <a:lnTo>
                  <a:pt x="1325" y="6552"/>
                </a:lnTo>
                <a:lnTo>
                  <a:pt x="3447" y="5433"/>
                </a:lnTo>
                <a:lnTo>
                  <a:pt x="5570" y="6552"/>
                </a:lnTo>
                <a:lnTo>
                  <a:pt x="5159" y="4178"/>
                </a:lnTo>
                <a:lnTo>
                  <a:pt x="6894" y="2489"/>
                </a:lnTo>
                <a:lnTo>
                  <a:pt x="4520" y="2146"/>
                </a:lnTo>
                <a:lnTo>
                  <a:pt x="3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6863007" y="4155715"/>
            <a:ext cx="236590" cy="299804"/>
          </a:xfrm>
          <a:custGeom>
            <a:avLst/>
            <a:gdLst/>
            <a:ahLst/>
            <a:cxnLst/>
            <a:rect l="l" t="t" r="r" b="b"/>
            <a:pathLst>
              <a:path w="6894" h="6552" extrusionOk="0">
                <a:moveTo>
                  <a:pt x="3447" y="1"/>
                </a:moveTo>
                <a:lnTo>
                  <a:pt x="2397" y="2169"/>
                </a:lnTo>
                <a:lnTo>
                  <a:pt x="1" y="2511"/>
                </a:lnTo>
                <a:lnTo>
                  <a:pt x="1735" y="4200"/>
                </a:lnTo>
                <a:lnTo>
                  <a:pt x="1325" y="6551"/>
                </a:lnTo>
                <a:lnTo>
                  <a:pt x="1325" y="6551"/>
                </a:lnTo>
                <a:lnTo>
                  <a:pt x="3447" y="5433"/>
                </a:lnTo>
                <a:lnTo>
                  <a:pt x="5570" y="6551"/>
                </a:lnTo>
                <a:lnTo>
                  <a:pt x="5182" y="4200"/>
                </a:lnTo>
                <a:lnTo>
                  <a:pt x="6894" y="2511"/>
                </a:lnTo>
                <a:lnTo>
                  <a:pt x="4520" y="2169"/>
                </a:lnTo>
                <a:lnTo>
                  <a:pt x="3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6609223" y="5423662"/>
            <a:ext cx="144926" cy="183855"/>
          </a:xfrm>
          <a:custGeom>
            <a:avLst/>
            <a:gdLst/>
            <a:ahLst/>
            <a:cxnLst/>
            <a:rect l="l" t="t" r="r" b="b"/>
            <a:pathLst>
              <a:path w="4223" h="4018" extrusionOk="0">
                <a:moveTo>
                  <a:pt x="2123" y="0"/>
                </a:moveTo>
                <a:lnTo>
                  <a:pt x="1461" y="1324"/>
                </a:lnTo>
                <a:lnTo>
                  <a:pt x="0" y="1530"/>
                </a:lnTo>
                <a:lnTo>
                  <a:pt x="1050" y="2557"/>
                </a:lnTo>
                <a:lnTo>
                  <a:pt x="799" y="4018"/>
                </a:lnTo>
                <a:lnTo>
                  <a:pt x="2123" y="3333"/>
                </a:lnTo>
                <a:lnTo>
                  <a:pt x="3424" y="4018"/>
                </a:lnTo>
                <a:lnTo>
                  <a:pt x="3173" y="2557"/>
                </a:lnTo>
                <a:lnTo>
                  <a:pt x="4223" y="1530"/>
                </a:lnTo>
                <a:lnTo>
                  <a:pt x="2762" y="1324"/>
                </a:lnTo>
                <a:lnTo>
                  <a:pt x="2123" y="0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5615836" y="720390"/>
            <a:ext cx="46859" cy="48515"/>
          </a:xfrm>
          <a:custGeom>
            <a:avLst/>
            <a:gdLst/>
            <a:ahLst/>
            <a:cxnLst/>
            <a:rect l="l" t="t" r="r" b="b"/>
            <a:pathLst>
              <a:path w="1736" h="1348" extrusionOk="0">
                <a:moveTo>
                  <a:pt x="868" y="1"/>
                </a:moveTo>
                <a:cubicBezTo>
                  <a:pt x="1" y="1"/>
                  <a:pt x="1" y="1347"/>
                  <a:pt x="868" y="1347"/>
                </a:cubicBezTo>
                <a:cubicBezTo>
                  <a:pt x="1735" y="1347"/>
                  <a:pt x="1735" y="1"/>
                  <a:pt x="8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5652195" y="624298"/>
            <a:ext cx="46859" cy="47687"/>
          </a:xfrm>
          <a:custGeom>
            <a:avLst/>
            <a:gdLst/>
            <a:ahLst/>
            <a:cxnLst/>
            <a:rect l="l" t="t" r="r" b="b"/>
            <a:pathLst>
              <a:path w="1736" h="1325" extrusionOk="0">
                <a:moveTo>
                  <a:pt x="868" y="0"/>
                </a:moveTo>
                <a:cubicBezTo>
                  <a:pt x="0" y="0"/>
                  <a:pt x="0" y="1324"/>
                  <a:pt x="868" y="1324"/>
                </a:cubicBezTo>
                <a:cubicBezTo>
                  <a:pt x="1735" y="1324"/>
                  <a:pt x="1735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5688553" y="720390"/>
            <a:ext cx="46832" cy="48515"/>
          </a:xfrm>
          <a:custGeom>
            <a:avLst/>
            <a:gdLst/>
            <a:ahLst/>
            <a:cxnLst/>
            <a:rect l="l" t="t" r="r" b="b"/>
            <a:pathLst>
              <a:path w="1735" h="1348" extrusionOk="0">
                <a:moveTo>
                  <a:pt x="867" y="1"/>
                </a:moveTo>
                <a:cubicBezTo>
                  <a:pt x="0" y="1"/>
                  <a:pt x="0" y="1347"/>
                  <a:pt x="867" y="1347"/>
                </a:cubicBezTo>
                <a:cubicBezTo>
                  <a:pt x="1735" y="1347"/>
                  <a:pt x="1735" y="1"/>
                  <a:pt x="86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2675833" y="5478344"/>
            <a:ext cx="145715" cy="184907"/>
          </a:xfrm>
          <a:custGeom>
            <a:avLst/>
            <a:gdLst/>
            <a:ahLst/>
            <a:cxnLst/>
            <a:rect l="l" t="t" r="r" b="b"/>
            <a:pathLst>
              <a:path w="4246" h="4041" extrusionOk="0">
                <a:moveTo>
                  <a:pt x="2123" y="1"/>
                </a:moveTo>
                <a:lnTo>
                  <a:pt x="1461" y="1325"/>
                </a:lnTo>
                <a:lnTo>
                  <a:pt x="0" y="1530"/>
                </a:lnTo>
                <a:lnTo>
                  <a:pt x="1073" y="2580"/>
                </a:lnTo>
                <a:lnTo>
                  <a:pt x="822" y="4041"/>
                </a:lnTo>
                <a:lnTo>
                  <a:pt x="822" y="4041"/>
                </a:lnTo>
                <a:lnTo>
                  <a:pt x="2123" y="3333"/>
                </a:lnTo>
                <a:lnTo>
                  <a:pt x="3424" y="4041"/>
                </a:lnTo>
                <a:lnTo>
                  <a:pt x="3173" y="2580"/>
                </a:lnTo>
                <a:lnTo>
                  <a:pt x="4246" y="1530"/>
                </a:lnTo>
                <a:lnTo>
                  <a:pt x="2785" y="1325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1875256" y="4777565"/>
            <a:ext cx="59577" cy="61636"/>
          </a:xfrm>
          <a:custGeom>
            <a:avLst/>
            <a:gdLst/>
            <a:ahLst/>
            <a:cxnLst/>
            <a:rect l="l" t="t" r="r" b="b"/>
            <a:pathLst>
              <a:path w="1736" h="1347" extrusionOk="0">
                <a:moveTo>
                  <a:pt x="868" y="0"/>
                </a:moveTo>
                <a:cubicBezTo>
                  <a:pt x="1" y="0"/>
                  <a:pt x="1" y="1347"/>
                  <a:pt x="868" y="1347"/>
                </a:cubicBezTo>
                <a:cubicBezTo>
                  <a:pt x="1736" y="1347"/>
                  <a:pt x="1736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1921483" y="4655347"/>
            <a:ext cx="58787" cy="60629"/>
          </a:xfrm>
          <a:custGeom>
            <a:avLst/>
            <a:gdLst/>
            <a:ahLst/>
            <a:cxnLst/>
            <a:rect l="l" t="t" r="r" b="b"/>
            <a:pathLst>
              <a:path w="1713" h="1325" extrusionOk="0">
                <a:moveTo>
                  <a:pt x="868" y="1"/>
                </a:moveTo>
                <a:cubicBezTo>
                  <a:pt x="0" y="1"/>
                  <a:pt x="0" y="1324"/>
                  <a:pt x="868" y="1324"/>
                </a:cubicBezTo>
                <a:cubicBezTo>
                  <a:pt x="1712" y="1324"/>
                  <a:pt x="1712" y="1"/>
                  <a:pt x="8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1966919" y="4777565"/>
            <a:ext cx="59577" cy="61636"/>
          </a:xfrm>
          <a:custGeom>
            <a:avLst/>
            <a:gdLst/>
            <a:ahLst/>
            <a:cxnLst/>
            <a:rect l="l" t="t" r="r" b="b"/>
            <a:pathLst>
              <a:path w="1736" h="1347" extrusionOk="0">
                <a:moveTo>
                  <a:pt x="868" y="0"/>
                </a:moveTo>
                <a:cubicBezTo>
                  <a:pt x="0" y="0"/>
                  <a:pt x="0" y="1347"/>
                  <a:pt x="868" y="1347"/>
                </a:cubicBezTo>
                <a:cubicBezTo>
                  <a:pt x="1735" y="1347"/>
                  <a:pt x="1735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1600026" y="709702"/>
            <a:ext cx="72718" cy="74823"/>
          </a:xfrm>
          <a:custGeom>
            <a:avLst/>
            <a:gdLst/>
            <a:ahLst/>
            <a:cxnLst/>
            <a:rect l="l" t="t" r="r" b="b"/>
            <a:pathLst>
              <a:path w="2694" h="2079" extrusionOk="0">
                <a:moveTo>
                  <a:pt x="1347" y="1"/>
                </a:moveTo>
                <a:cubicBezTo>
                  <a:pt x="0" y="1"/>
                  <a:pt x="0" y="2078"/>
                  <a:pt x="1347" y="2078"/>
                </a:cubicBezTo>
                <a:cubicBezTo>
                  <a:pt x="2694" y="2078"/>
                  <a:pt x="2694" y="1"/>
                  <a:pt x="1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1656712" y="559371"/>
            <a:ext cx="72097" cy="75615"/>
          </a:xfrm>
          <a:custGeom>
            <a:avLst/>
            <a:gdLst/>
            <a:ahLst/>
            <a:cxnLst/>
            <a:rect l="l" t="t" r="r" b="b"/>
            <a:pathLst>
              <a:path w="2671" h="2101" extrusionOk="0">
                <a:moveTo>
                  <a:pt x="1324" y="1"/>
                </a:moveTo>
                <a:cubicBezTo>
                  <a:pt x="0" y="1"/>
                  <a:pt x="0" y="2101"/>
                  <a:pt x="1324" y="2101"/>
                </a:cubicBezTo>
                <a:cubicBezTo>
                  <a:pt x="2671" y="2101"/>
                  <a:pt x="2671" y="1"/>
                  <a:pt x="13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1712775" y="709702"/>
            <a:ext cx="72718" cy="74823"/>
          </a:xfrm>
          <a:custGeom>
            <a:avLst/>
            <a:gdLst/>
            <a:ahLst/>
            <a:cxnLst/>
            <a:rect l="l" t="t" r="r" b="b"/>
            <a:pathLst>
              <a:path w="2694" h="2079" extrusionOk="0">
                <a:moveTo>
                  <a:pt x="1347" y="1"/>
                </a:moveTo>
                <a:cubicBezTo>
                  <a:pt x="0" y="1"/>
                  <a:pt x="0" y="2078"/>
                  <a:pt x="1347" y="2078"/>
                </a:cubicBezTo>
                <a:cubicBezTo>
                  <a:pt x="2694" y="2078"/>
                  <a:pt x="2694" y="1"/>
                  <a:pt x="1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1532250" y="4135229"/>
            <a:ext cx="6079500" cy="6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000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"/>
          <p:cNvSpPr txBox="1">
            <a:spLocks noGrp="1"/>
          </p:cNvSpPr>
          <p:nvPr>
            <p:ph type="ctrTitle"/>
          </p:nvPr>
        </p:nvSpPr>
        <p:spPr>
          <a:xfrm>
            <a:off x="1579975" y="1136800"/>
            <a:ext cx="5984100" cy="27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7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9pPr>
          </a:lstStyle>
          <a:p>
            <a:endParaRPr/>
          </a:p>
        </p:txBody>
      </p:sp>
      <p:sp>
        <p:nvSpPr>
          <p:cNvPr id="28" name="Google Shape;28;p2"/>
          <p:cNvSpPr/>
          <p:nvPr/>
        </p:nvSpPr>
        <p:spPr>
          <a:xfrm>
            <a:off x="1462635" y="2643479"/>
            <a:ext cx="114610" cy="145436"/>
          </a:xfrm>
          <a:custGeom>
            <a:avLst/>
            <a:gdLst/>
            <a:ahLst/>
            <a:cxnLst/>
            <a:rect l="l" t="t" r="r" b="b"/>
            <a:pathLst>
              <a:path w="4246" h="4041" extrusionOk="0">
                <a:moveTo>
                  <a:pt x="2123" y="1"/>
                </a:moveTo>
                <a:lnTo>
                  <a:pt x="1461" y="1324"/>
                </a:lnTo>
                <a:lnTo>
                  <a:pt x="0" y="1553"/>
                </a:lnTo>
                <a:lnTo>
                  <a:pt x="1050" y="2580"/>
                </a:lnTo>
                <a:lnTo>
                  <a:pt x="799" y="4041"/>
                </a:lnTo>
                <a:lnTo>
                  <a:pt x="2123" y="3356"/>
                </a:lnTo>
                <a:lnTo>
                  <a:pt x="3424" y="4041"/>
                </a:lnTo>
                <a:lnTo>
                  <a:pt x="3173" y="2580"/>
                </a:lnTo>
                <a:lnTo>
                  <a:pt x="4246" y="1553"/>
                </a:lnTo>
                <a:lnTo>
                  <a:pt x="2762" y="1324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1717048" y="3550344"/>
            <a:ext cx="235796" cy="299797"/>
          </a:xfrm>
          <a:custGeom>
            <a:avLst/>
            <a:gdLst/>
            <a:ahLst/>
            <a:cxnLst/>
            <a:rect l="l" t="t" r="r" b="b"/>
            <a:pathLst>
              <a:path w="6871" h="6552" extrusionOk="0">
                <a:moveTo>
                  <a:pt x="3424" y="1"/>
                </a:moveTo>
                <a:lnTo>
                  <a:pt x="2374" y="2146"/>
                </a:lnTo>
                <a:lnTo>
                  <a:pt x="0" y="2488"/>
                </a:lnTo>
                <a:lnTo>
                  <a:pt x="1712" y="4178"/>
                </a:lnTo>
                <a:lnTo>
                  <a:pt x="1301" y="6551"/>
                </a:lnTo>
                <a:lnTo>
                  <a:pt x="3424" y="5433"/>
                </a:lnTo>
                <a:lnTo>
                  <a:pt x="5569" y="6551"/>
                </a:lnTo>
                <a:lnTo>
                  <a:pt x="5159" y="4178"/>
                </a:lnTo>
                <a:lnTo>
                  <a:pt x="6870" y="2488"/>
                </a:lnTo>
                <a:lnTo>
                  <a:pt x="4497" y="2146"/>
                </a:lnTo>
                <a:lnTo>
                  <a:pt x="34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6862988" y="2788907"/>
            <a:ext cx="145746" cy="184903"/>
          </a:xfrm>
          <a:custGeom>
            <a:avLst/>
            <a:gdLst/>
            <a:ahLst/>
            <a:cxnLst/>
            <a:rect l="l" t="t" r="r" b="b"/>
            <a:pathLst>
              <a:path w="4247" h="4041" extrusionOk="0">
                <a:moveTo>
                  <a:pt x="2123" y="1"/>
                </a:moveTo>
                <a:lnTo>
                  <a:pt x="1461" y="1325"/>
                </a:lnTo>
                <a:lnTo>
                  <a:pt x="1" y="1530"/>
                </a:lnTo>
                <a:lnTo>
                  <a:pt x="1073" y="2580"/>
                </a:lnTo>
                <a:lnTo>
                  <a:pt x="822" y="4041"/>
                </a:lnTo>
                <a:lnTo>
                  <a:pt x="2123" y="3333"/>
                </a:lnTo>
                <a:lnTo>
                  <a:pt x="3424" y="4041"/>
                </a:lnTo>
                <a:lnTo>
                  <a:pt x="3196" y="2580"/>
                </a:lnTo>
                <a:lnTo>
                  <a:pt x="4246" y="1530"/>
                </a:lnTo>
                <a:lnTo>
                  <a:pt x="2785" y="1325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816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"/>
          <p:cNvSpPr/>
          <p:nvPr/>
        </p:nvSpPr>
        <p:spPr>
          <a:xfrm>
            <a:off x="1230374" y="2872107"/>
            <a:ext cx="1392747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" y="562771"/>
            <a:ext cx="1594511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245722" y="24694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6" name="Google Shape;36;p3"/>
          <p:cNvGrpSpPr/>
          <p:nvPr/>
        </p:nvGrpSpPr>
        <p:grpSpPr>
          <a:xfrm>
            <a:off x="1620044" y="872880"/>
            <a:ext cx="151241" cy="183855"/>
            <a:chOff x="1474943" y="3859420"/>
            <a:chExt cx="118956" cy="108456"/>
          </a:xfrm>
        </p:grpSpPr>
        <p:sp>
          <p:nvSpPr>
            <p:cNvPr id="37" name="Google Shape;37;p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Google Shape;40;p3"/>
          <p:cNvSpPr/>
          <p:nvPr/>
        </p:nvSpPr>
        <p:spPr>
          <a:xfrm flipH="1">
            <a:off x="7549479" y="2872105"/>
            <a:ext cx="1594511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Google Shape;41;p3"/>
          <p:cNvSpPr/>
          <p:nvPr/>
        </p:nvSpPr>
        <p:spPr>
          <a:xfrm>
            <a:off x="6265148" y="935874"/>
            <a:ext cx="1392747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2" name="Google Shape;42;p3"/>
          <p:cNvGrpSpPr/>
          <p:nvPr/>
        </p:nvGrpSpPr>
        <p:grpSpPr>
          <a:xfrm>
            <a:off x="8529106" y="4624414"/>
            <a:ext cx="151241" cy="183855"/>
            <a:chOff x="1474943" y="3859420"/>
            <a:chExt cx="118956" cy="108456"/>
          </a:xfrm>
        </p:grpSpPr>
        <p:sp>
          <p:nvSpPr>
            <p:cNvPr id="43" name="Google Shape;43;p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6" name="Google Shape;46;p3"/>
          <p:cNvSpPr/>
          <p:nvPr/>
        </p:nvSpPr>
        <p:spPr>
          <a:xfrm>
            <a:off x="8636997" y="11182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6915910" y="2991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1650047" y="4386791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Google Shape;49;p3"/>
          <p:cNvSpPr/>
          <p:nvPr/>
        </p:nvSpPr>
        <p:spPr>
          <a:xfrm>
            <a:off x="809522" y="35567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Google Shape;50;p3"/>
          <p:cNvSpPr txBox="1">
            <a:spLocks noGrp="1"/>
          </p:cNvSpPr>
          <p:nvPr>
            <p:ph type="title"/>
          </p:nvPr>
        </p:nvSpPr>
        <p:spPr>
          <a:xfrm>
            <a:off x="636025" y="1568967"/>
            <a:ext cx="3495900" cy="35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200"/>
            </a:lvl1pPr>
            <a:lvl2pPr lvl="1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ubTitle" idx="1"/>
          </p:nvPr>
        </p:nvSpPr>
        <p:spPr>
          <a:xfrm>
            <a:off x="4936975" y="1568967"/>
            <a:ext cx="2582100" cy="17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1600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52" name="Google Shape;52;p3"/>
          <p:cNvSpPr txBox="1">
            <a:spLocks noGrp="1"/>
          </p:cNvSpPr>
          <p:nvPr>
            <p:ph type="title" idx="2" hasCustomPrompt="1"/>
          </p:nvPr>
        </p:nvSpPr>
        <p:spPr>
          <a:xfrm>
            <a:off x="636028" y="927567"/>
            <a:ext cx="3285000" cy="85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407460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 txBox="1">
            <a:spLocks noGrp="1"/>
          </p:cNvSpPr>
          <p:nvPr>
            <p:ph type="title"/>
          </p:nvPr>
        </p:nvSpPr>
        <p:spPr>
          <a:xfrm>
            <a:off x="311700" y="486979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0122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311700" y="486979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06768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/>
          <p:nvPr/>
        </p:nvSpPr>
        <p:spPr>
          <a:xfrm>
            <a:off x="5034175" y="600200"/>
            <a:ext cx="3692240" cy="220411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311700" y="486979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Google Shape;64;p6"/>
          <p:cNvSpPr/>
          <p:nvPr/>
        </p:nvSpPr>
        <p:spPr>
          <a:xfrm>
            <a:off x="-7978" y="3599569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Google Shape;65;p6"/>
          <p:cNvSpPr/>
          <p:nvPr/>
        </p:nvSpPr>
        <p:spPr>
          <a:xfrm>
            <a:off x="1171297" y="8137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6" name="Google Shape;66;p6"/>
          <p:cNvGrpSpPr/>
          <p:nvPr/>
        </p:nvGrpSpPr>
        <p:grpSpPr>
          <a:xfrm>
            <a:off x="430656" y="2896647"/>
            <a:ext cx="151241" cy="183855"/>
            <a:chOff x="1474943" y="3859420"/>
            <a:chExt cx="118956" cy="108456"/>
          </a:xfrm>
        </p:grpSpPr>
        <p:sp>
          <p:nvSpPr>
            <p:cNvPr id="67" name="Google Shape;6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0" name="Google Shape;70;p6"/>
          <p:cNvSpPr/>
          <p:nvPr/>
        </p:nvSpPr>
        <p:spPr>
          <a:xfrm>
            <a:off x="8130180" y="584476"/>
            <a:ext cx="190201" cy="229301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1" name="Google Shape;71;p6"/>
          <p:cNvGrpSpPr/>
          <p:nvPr/>
        </p:nvGrpSpPr>
        <p:grpSpPr>
          <a:xfrm>
            <a:off x="8430781" y="2896647"/>
            <a:ext cx="151241" cy="183855"/>
            <a:chOff x="1474943" y="3859420"/>
            <a:chExt cx="118956" cy="108456"/>
          </a:xfrm>
        </p:grpSpPr>
        <p:sp>
          <p:nvSpPr>
            <p:cNvPr id="72" name="Google Shape;7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5" name="Google Shape;75;p6"/>
          <p:cNvSpPr/>
          <p:nvPr/>
        </p:nvSpPr>
        <p:spPr>
          <a:xfrm>
            <a:off x="7564847" y="4316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6" name="Google Shape;76;p6"/>
          <p:cNvGrpSpPr/>
          <p:nvPr/>
        </p:nvGrpSpPr>
        <p:grpSpPr>
          <a:xfrm>
            <a:off x="463244" y="607196"/>
            <a:ext cx="151241" cy="183855"/>
            <a:chOff x="1474943" y="3859420"/>
            <a:chExt cx="118956" cy="108456"/>
          </a:xfrm>
        </p:grpSpPr>
        <p:sp>
          <p:nvSpPr>
            <p:cNvPr id="77" name="Google Shape;7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Google Shape;7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0" name="Google Shape;80;p6"/>
          <p:cNvSpPr/>
          <p:nvPr/>
        </p:nvSpPr>
        <p:spPr>
          <a:xfrm>
            <a:off x="8874810" y="44552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1" name="Google Shape;81;p6"/>
          <p:cNvGrpSpPr/>
          <p:nvPr/>
        </p:nvGrpSpPr>
        <p:grpSpPr>
          <a:xfrm>
            <a:off x="834981" y="5793414"/>
            <a:ext cx="151241" cy="183855"/>
            <a:chOff x="1474943" y="3859420"/>
            <a:chExt cx="118956" cy="108456"/>
          </a:xfrm>
        </p:grpSpPr>
        <p:sp>
          <p:nvSpPr>
            <p:cNvPr id="82" name="Google Shape;8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Google Shape;8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0400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4690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4EAD7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/>
          <p:nvPr/>
        </p:nvSpPr>
        <p:spPr>
          <a:xfrm>
            <a:off x="1204431" y="157277"/>
            <a:ext cx="3171067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Google Shape;87;p7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88" name="Google Shape;88;p7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9" name="Google Shape;89;p7"/>
          <p:cNvSpPr/>
          <p:nvPr/>
        </p:nvSpPr>
        <p:spPr>
          <a:xfrm flipH="1">
            <a:off x="8050327" y="361470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Google Shape;90;p7"/>
          <p:cNvSpPr/>
          <p:nvPr/>
        </p:nvSpPr>
        <p:spPr>
          <a:xfrm>
            <a:off x="-7978" y="3599569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1171297" y="8137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8741072" y="19402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93" name="Google Shape;93;p7"/>
          <p:cNvGrpSpPr/>
          <p:nvPr/>
        </p:nvGrpSpPr>
        <p:grpSpPr>
          <a:xfrm>
            <a:off x="7141056" y="361480"/>
            <a:ext cx="151241" cy="183855"/>
            <a:chOff x="1474943" y="3859420"/>
            <a:chExt cx="118956" cy="108456"/>
          </a:xfrm>
        </p:grpSpPr>
        <p:sp>
          <p:nvSpPr>
            <p:cNvPr id="94" name="Google Shape;94;p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5" name="Google Shape;95;p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Google Shape;96;p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7" name="Google Shape;97;p7"/>
          <p:cNvGrpSpPr/>
          <p:nvPr/>
        </p:nvGrpSpPr>
        <p:grpSpPr>
          <a:xfrm>
            <a:off x="8681056" y="3744580"/>
            <a:ext cx="151241" cy="183855"/>
            <a:chOff x="1474943" y="3859420"/>
            <a:chExt cx="118956" cy="108456"/>
          </a:xfrm>
        </p:grpSpPr>
        <p:sp>
          <p:nvSpPr>
            <p:cNvPr id="98" name="Google Shape;98;p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Google Shape;99;p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Google Shape;100;p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1" name="Google Shape;101;p7"/>
          <p:cNvSpPr/>
          <p:nvPr/>
        </p:nvSpPr>
        <p:spPr>
          <a:xfrm>
            <a:off x="7655897" y="30169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Google Shape;102;p7"/>
          <p:cNvSpPr/>
          <p:nvPr/>
        </p:nvSpPr>
        <p:spPr>
          <a:xfrm>
            <a:off x="2006722" y="39284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Google Shape;103;p7"/>
          <p:cNvSpPr txBox="1">
            <a:spLocks noGrp="1"/>
          </p:cNvSpPr>
          <p:nvPr>
            <p:ph type="subTitle" idx="1"/>
          </p:nvPr>
        </p:nvSpPr>
        <p:spPr>
          <a:xfrm>
            <a:off x="1861500" y="1716953"/>
            <a:ext cx="5421000" cy="2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1600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4844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rgbClr val="F4EAD7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8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Google Shape;106;p8"/>
          <p:cNvSpPr txBox="1">
            <a:spLocks noGrp="1"/>
          </p:cNvSpPr>
          <p:nvPr>
            <p:ph type="title"/>
          </p:nvPr>
        </p:nvSpPr>
        <p:spPr>
          <a:xfrm>
            <a:off x="980794" y="3991833"/>
            <a:ext cx="3595200" cy="59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8"/>
          <p:cNvSpPr/>
          <p:nvPr/>
        </p:nvSpPr>
        <p:spPr>
          <a:xfrm>
            <a:off x="5034175" y="600200"/>
            <a:ext cx="3692240" cy="220411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8" name="Google Shape;108;p8"/>
          <p:cNvSpPr/>
          <p:nvPr/>
        </p:nvSpPr>
        <p:spPr>
          <a:xfrm>
            <a:off x="-7978" y="3599569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9" name="Google Shape;109;p8"/>
          <p:cNvSpPr/>
          <p:nvPr/>
        </p:nvSpPr>
        <p:spPr>
          <a:xfrm>
            <a:off x="1171297" y="8137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0" name="Google Shape;110;p8"/>
          <p:cNvGrpSpPr/>
          <p:nvPr/>
        </p:nvGrpSpPr>
        <p:grpSpPr>
          <a:xfrm>
            <a:off x="430656" y="2896647"/>
            <a:ext cx="151241" cy="183855"/>
            <a:chOff x="1474943" y="3859420"/>
            <a:chExt cx="118956" cy="108456"/>
          </a:xfrm>
        </p:grpSpPr>
        <p:sp>
          <p:nvSpPr>
            <p:cNvPr id="111" name="Google Shape;111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4" name="Google Shape;114;p8"/>
          <p:cNvSpPr/>
          <p:nvPr/>
        </p:nvSpPr>
        <p:spPr>
          <a:xfrm>
            <a:off x="8130180" y="584476"/>
            <a:ext cx="190201" cy="229301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5" name="Google Shape;115;p8"/>
          <p:cNvGrpSpPr/>
          <p:nvPr/>
        </p:nvGrpSpPr>
        <p:grpSpPr>
          <a:xfrm>
            <a:off x="8430781" y="2896647"/>
            <a:ext cx="151241" cy="183855"/>
            <a:chOff x="1474943" y="3859420"/>
            <a:chExt cx="118956" cy="108456"/>
          </a:xfrm>
        </p:grpSpPr>
        <p:sp>
          <p:nvSpPr>
            <p:cNvPr id="116" name="Google Shape;116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9" name="Google Shape;119;p8"/>
          <p:cNvSpPr/>
          <p:nvPr/>
        </p:nvSpPr>
        <p:spPr>
          <a:xfrm>
            <a:off x="7564847" y="4316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0" name="Google Shape;120;p8"/>
          <p:cNvGrpSpPr/>
          <p:nvPr/>
        </p:nvGrpSpPr>
        <p:grpSpPr>
          <a:xfrm>
            <a:off x="463244" y="607196"/>
            <a:ext cx="151241" cy="183855"/>
            <a:chOff x="1474943" y="3859420"/>
            <a:chExt cx="118956" cy="108456"/>
          </a:xfrm>
        </p:grpSpPr>
        <p:sp>
          <p:nvSpPr>
            <p:cNvPr id="121" name="Google Shape;121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4" name="Google Shape;124;p8"/>
          <p:cNvSpPr/>
          <p:nvPr/>
        </p:nvSpPr>
        <p:spPr>
          <a:xfrm>
            <a:off x="8874810" y="44552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5" name="Google Shape;125;p8"/>
          <p:cNvGrpSpPr/>
          <p:nvPr/>
        </p:nvGrpSpPr>
        <p:grpSpPr>
          <a:xfrm>
            <a:off x="834981" y="5793414"/>
            <a:ext cx="151241" cy="183855"/>
            <a:chOff x="1474943" y="3859420"/>
            <a:chExt cx="118956" cy="108456"/>
          </a:xfrm>
        </p:grpSpPr>
        <p:sp>
          <p:nvSpPr>
            <p:cNvPr id="126" name="Google Shape;126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9" name="Google Shape;129;p8"/>
          <p:cNvSpPr txBox="1">
            <a:spLocks noGrp="1"/>
          </p:cNvSpPr>
          <p:nvPr>
            <p:ph type="subTitle" idx="1"/>
          </p:nvPr>
        </p:nvSpPr>
        <p:spPr>
          <a:xfrm>
            <a:off x="980794" y="2133833"/>
            <a:ext cx="3595200" cy="1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000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28642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30735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33742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38" name="Google Shape;138;p11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21569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rgbClr val="F4EAD7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"/>
          <p:cNvSpPr/>
          <p:nvPr/>
        </p:nvSpPr>
        <p:spPr>
          <a:xfrm>
            <a:off x="1230374" y="2872107"/>
            <a:ext cx="1392747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2" name="Google Shape;142;p13"/>
          <p:cNvSpPr/>
          <p:nvPr/>
        </p:nvSpPr>
        <p:spPr>
          <a:xfrm>
            <a:off x="4" y="562771"/>
            <a:ext cx="1594511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3" name="Google Shape;143;p13"/>
          <p:cNvSpPr/>
          <p:nvPr/>
        </p:nvSpPr>
        <p:spPr>
          <a:xfrm>
            <a:off x="6300403" y="1028656"/>
            <a:ext cx="2597882" cy="155075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4" name="Google Shape;144;p13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5" name="Google Shape;145;p13"/>
          <p:cNvSpPr txBox="1">
            <a:spLocks noGrp="1"/>
          </p:cNvSpPr>
          <p:nvPr>
            <p:ph type="title"/>
          </p:nvPr>
        </p:nvSpPr>
        <p:spPr>
          <a:xfrm>
            <a:off x="713225" y="486880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13"/>
          <p:cNvSpPr txBox="1">
            <a:spLocks noGrp="1"/>
          </p:cNvSpPr>
          <p:nvPr>
            <p:ph type="title" idx="2" hasCustomPrompt="1"/>
          </p:nvPr>
        </p:nvSpPr>
        <p:spPr>
          <a:xfrm>
            <a:off x="2448168" y="1738533"/>
            <a:ext cx="24897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7" name="Google Shape;147;p13">
            <a:hlinkClick r:id="rId2" action="ppaction://hlinksldjump"/>
          </p:cNvPr>
          <p:cNvSpPr txBox="1">
            <a:spLocks noGrp="1"/>
          </p:cNvSpPr>
          <p:nvPr>
            <p:ph type="title" idx="3"/>
          </p:nvPr>
        </p:nvSpPr>
        <p:spPr>
          <a:xfrm>
            <a:off x="2332350" y="2267600"/>
            <a:ext cx="27213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8" name="Google Shape;148;p13"/>
          <p:cNvSpPr txBox="1">
            <a:spLocks noGrp="1"/>
          </p:cNvSpPr>
          <p:nvPr>
            <p:ph type="subTitle" idx="1"/>
          </p:nvPr>
        </p:nvSpPr>
        <p:spPr>
          <a:xfrm>
            <a:off x="2332411" y="2715800"/>
            <a:ext cx="27213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title" idx="4" hasCustomPrompt="1"/>
          </p:nvPr>
        </p:nvSpPr>
        <p:spPr>
          <a:xfrm>
            <a:off x="5327917" y="1738533"/>
            <a:ext cx="24897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0" name="Google Shape;150;p13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5212275" y="2267600"/>
            <a:ext cx="27213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1" name="Google Shape;151;p13"/>
          <p:cNvSpPr txBox="1">
            <a:spLocks noGrp="1"/>
          </p:cNvSpPr>
          <p:nvPr>
            <p:ph type="subTitle" idx="6"/>
          </p:nvPr>
        </p:nvSpPr>
        <p:spPr>
          <a:xfrm>
            <a:off x="5212086" y="2715800"/>
            <a:ext cx="27213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3"/>
          <p:cNvSpPr txBox="1">
            <a:spLocks noGrp="1"/>
          </p:cNvSpPr>
          <p:nvPr>
            <p:ph type="title" idx="7" hasCustomPrompt="1"/>
          </p:nvPr>
        </p:nvSpPr>
        <p:spPr>
          <a:xfrm>
            <a:off x="2448067" y="3811883"/>
            <a:ext cx="24897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3" name="Google Shape;153;p13">
            <a:hlinkClick r:id="" action="ppaction://noaction"/>
          </p:cNvPr>
          <p:cNvSpPr txBox="1">
            <a:spLocks noGrp="1"/>
          </p:cNvSpPr>
          <p:nvPr>
            <p:ph type="title" idx="8"/>
          </p:nvPr>
        </p:nvSpPr>
        <p:spPr>
          <a:xfrm>
            <a:off x="2332250" y="4341000"/>
            <a:ext cx="27213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4" name="Google Shape;154;p13"/>
          <p:cNvSpPr txBox="1">
            <a:spLocks noGrp="1"/>
          </p:cNvSpPr>
          <p:nvPr>
            <p:ph type="subTitle" idx="9"/>
          </p:nvPr>
        </p:nvSpPr>
        <p:spPr>
          <a:xfrm>
            <a:off x="2332300" y="4789203"/>
            <a:ext cx="27213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3"/>
          <p:cNvSpPr txBox="1">
            <a:spLocks noGrp="1"/>
          </p:cNvSpPr>
          <p:nvPr>
            <p:ph type="title" idx="13" hasCustomPrompt="1"/>
          </p:nvPr>
        </p:nvSpPr>
        <p:spPr>
          <a:xfrm>
            <a:off x="5327815" y="3811883"/>
            <a:ext cx="24897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6" name="Google Shape;156;p13"/>
          <p:cNvSpPr txBox="1">
            <a:spLocks noGrp="1"/>
          </p:cNvSpPr>
          <p:nvPr>
            <p:ph type="title" idx="14"/>
          </p:nvPr>
        </p:nvSpPr>
        <p:spPr>
          <a:xfrm>
            <a:off x="5212125" y="4341000"/>
            <a:ext cx="27213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subTitle" idx="15"/>
          </p:nvPr>
        </p:nvSpPr>
        <p:spPr>
          <a:xfrm>
            <a:off x="5211975" y="4789203"/>
            <a:ext cx="27213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3"/>
          <p:cNvSpPr/>
          <p:nvPr/>
        </p:nvSpPr>
        <p:spPr>
          <a:xfrm>
            <a:off x="8607572" y="10461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9" name="Google Shape;159;p13"/>
          <p:cNvSpPr/>
          <p:nvPr/>
        </p:nvSpPr>
        <p:spPr>
          <a:xfrm>
            <a:off x="7475997" y="465374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0" name="Google Shape;160;p13"/>
          <p:cNvSpPr/>
          <p:nvPr/>
        </p:nvSpPr>
        <p:spPr>
          <a:xfrm>
            <a:off x="1421372" y="8251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1" name="Google Shape;161;p13"/>
          <p:cNvSpPr/>
          <p:nvPr/>
        </p:nvSpPr>
        <p:spPr>
          <a:xfrm>
            <a:off x="245722" y="24694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2" name="Google Shape;162;p13"/>
          <p:cNvGrpSpPr/>
          <p:nvPr/>
        </p:nvGrpSpPr>
        <p:grpSpPr>
          <a:xfrm>
            <a:off x="486506" y="3107014"/>
            <a:ext cx="151241" cy="183855"/>
            <a:chOff x="1474943" y="3859420"/>
            <a:chExt cx="118956" cy="108456"/>
          </a:xfrm>
        </p:grpSpPr>
        <p:sp>
          <p:nvSpPr>
            <p:cNvPr id="163" name="Google Shape;163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6" name="Google Shape;166;p13"/>
          <p:cNvGrpSpPr/>
          <p:nvPr/>
        </p:nvGrpSpPr>
        <p:grpSpPr>
          <a:xfrm>
            <a:off x="8649981" y="3107014"/>
            <a:ext cx="151241" cy="183855"/>
            <a:chOff x="1474943" y="3859420"/>
            <a:chExt cx="118956" cy="108456"/>
          </a:xfrm>
        </p:grpSpPr>
        <p:sp>
          <p:nvSpPr>
            <p:cNvPr id="167" name="Google Shape;167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0" name="Google Shape;170;p13"/>
          <p:cNvGrpSpPr/>
          <p:nvPr/>
        </p:nvGrpSpPr>
        <p:grpSpPr>
          <a:xfrm>
            <a:off x="2992131" y="292480"/>
            <a:ext cx="151241" cy="183855"/>
            <a:chOff x="1474943" y="3859420"/>
            <a:chExt cx="118956" cy="108456"/>
          </a:xfrm>
        </p:grpSpPr>
        <p:sp>
          <p:nvSpPr>
            <p:cNvPr id="171" name="Google Shape;171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67313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bg>
      <p:bgPr>
        <a:solidFill>
          <a:srgbClr val="F4EAD7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"/>
          <p:cNvSpPr/>
          <p:nvPr/>
        </p:nvSpPr>
        <p:spPr>
          <a:xfrm>
            <a:off x="1252331" y="2625443"/>
            <a:ext cx="3171067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6" name="Google Shape;176;p14"/>
          <p:cNvSpPr/>
          <p:nvPr/>
        </p:nvSpPr>
        <p:spPr>
          <a:xfrm>
            <a:off x="1" y="562770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7" name="Google Shape;177;p14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8" name="Google Shape;178;p14"/>
          <p:cNvSpPr/>
          <p:nvPr/>
        </p:nvSpPr>
        <p:spPr>
          <a:xfrm>
            <a:off x="8607572" y="10461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9" name="Google Shape;179;p14"/>
          <p:cNvSpPr/>
          <p:nvPr/>
        </p:nvSpPr>
        <p:spPr>
          <a:xfrm>
            <a:off x="7475997" y="465374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0" name="Google Shape;180;p14"/>
          <p:cNvSpPr/>
          <p:nvPr/>
        </p:nvSpPr>
        <p:spPr>
          <a:xfrm>
            <a:off x="1421372" y="8251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1" name="Google Shape;181;p14"/>
          <p:cNvSpPr/>
          <p:nvPr/>
        </p:nvSpPr>
        <p:spPr>
          <a:xfrm>
            <a:off x="245722" y="24694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82" name="Google Shape;182;p14"/>
          <p:cNvGrpSpPr/>
          <p:nvPr/>
        </p:nvGrpSpPr>
        <p:grpSpPr>
          <a:xfrm>
            <a:off x="486506" y="3107014"/>
            <a:ext cx="151241" cy="183855"/>
            <a:chOff x="1474943" y="3859420"/>
            <a:chExt cx="118956" cy="108456"/>
          </a:xfrm>
        </p:grpSpPr>
        <p:sp>
          <p:nvSpPr>
            <p:cNvPr id="183" name="Google Shape;183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6" name="Google Shape;186;p14"/>
          <p:cNvGrpSpPr/>
          <p:nvPr/>
        </p:nvGrpSpPr>
        <p:grpSpPr>
          <a:xfrm>
            <a:off x="8649981" y="3107014"/>
            <a:ext cx="151241" cy="183855"/>
            <a:chOff x="1474943" y="3859420"/>
            <a:chExt cx="118956" cy="108456"/>
          </a:xfrm>
        </p:grpSpPr>
        <p:sp>
          <p:nvSpPr>
            <p:cNvPr id="187" name="Google Shape;187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0" name="Google Shape;190;p14"/>
          <p:cNvGrpSpPr/>
          <p:nvPr/>
        </p:nvGrpSpPr>
        <p:grpSpPr>
          <a:xfrm>
            <a:off x="2992131" y="292480"/>
            <a:ext cx="151241" cy="183855"/>
            <a:chOff x="1474943" y="3859420"/>
            <a:chExt cx="118956" cy="108456"/>
          </a:xfrm>
        </p:grpSpPr>
        <p:sp>
          <p:nvSpPr>
            <p:cNvPr id="191" name="Google Shape;191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94" name="Google Shape;194;p14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195" name="Google Shape;195;p14"/>
          <p:cNvSpPr/>
          <p:nvPr/>
        </p:nvSpPr>
        <p:spPr>
          <a:xfrm flipH="1">
            <a:off x="8050327" y="1788970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6" name="Google Shape;196;p14"/>
          <p:cNvSpPr txBox="1">
            <a:spLocks noGrp="1"/>
          </p:cNvSpPr>
          <p:nvPr>
            <p:ph type="body" idx="1"/>
          </p:nvPr>
        </p:nvSpPr>
        <p:spPr>
          <a:xfrm>
            <a:off x="718650" y="1623437"/>
            <a:ext cx="7706700" cy="45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2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67494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rgbClr val="F4EAD7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/>
          <p:nvPr/>
        </p:nvSpPr>
        <p:spPr>
          <a:xfrm>
            <a:off x="1204431" y="157277"/>
            <a:ext cx="3171067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9" name="Google Shape;199;p15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00" name="Google Shape;200;p15"/>
          <p:cNvSpPr/>
          <p:nvPr/>
        </p:nvSpPr>
        <p:spPr>
          <a:xfrm>
            <a:off x="1171297" y="8137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1" name="Google Shape;201;p15"/>
          <p:cNvGrpSpPr/>
          <p:nvPr/>
        </p:nvGrpSpPr>
        <p:grpSpPr>
          <a:xfrm>
            <a:off x="7141056" y="361480"/>
            <a:ext cx="151241" cy="183855"/>
            <a:chOff x="1474943" y="3859420"/>
            <a:chExt cx="118956" cy="108456"/>
          </a:xfrm>
        </p:grpSpPr>
        <p:sp>
          <p:nvSpPr>
            <p:cNvPr id="202" name="Google Shape;202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05" name="Google Shape;205;p15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6" name="Google Shape;206;p15"/>
          <p:cNvSpPr/>
          <p:nvPr/>
        </p:nvSpPr>
        <p:spPr>
          <a:xfrm flipH="1">
            <a:off x="8050327" y="361470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7" name="Google Shape;207;p15"/>
          <p:cNvSpPr/>
          <p:nvPr/>
        </p:nvSpPr>
        <p:spPr>
          <a:xfrm>
            <a:off x="-7978" y="3599569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8" name="Google Shape;208;p15"/>
          <p:cNvSpPr/>
          <p:nvPr/>
        </p:nvSpPr>
        <p:spPr>
          <a:xfrm>
            <a:off x="8741072" y="19402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9" name="Google Shape;209;p15"/>
          <p:cNvGrpSpPr/>
          <p:nvPr/>
        </p:nvGrpSpPr>
        <p:grpSpPr>
          <a:xfrm>
            <a:off x="8681056" y="3744580"/>
            <a:ext cx="151241" cy="183855"/>
            <a:chOff x="1474943" y="3859420"/>
            <a:chExt cx="118956" cy="108456"/>
          </a:xfrm>
        </p:grpSpPr>
        <p:sp>
          <p:nvSpPr>
            <p:cNvPr id="210" name="Google Shape;210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13" name="Google Shape;213;p15"/>
          <p:cNvSpPr/>
          <p:nvPr/>
        </p:nvSpPr>
        <p:spPr>
          <a:xfrm>
            <a:off x="7655897" y="30169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4" name="Google Shape;214;p15"/>
          <p:cNvSpPr/>
          <p:nvPr/>
        </p:nvSpPr>
        <p:spPr>
          <a:xfrm>
            <a:off x="2006722" y="39284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5356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Title and one column 2">
    <p:bg>
      <p:bgPr>
        <a:solidFill>
          <a:srgbClr val="F4EAD7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/>
          <p:nvPr/>
        </p:nvSpPr>
        <p:spPr>
          <a:xfrm>
            <a:off x="5939274" y="344996"/>
            <a:ext cx="1891291" cy="112901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7" name="Google Shape;237;p17"/>
          <p:cNvSpPr/>
          <p:nvPr/>
        </p:nvSpPr>
        <p:spPr>
          <a:xfrm>
            <a:off x="58402" y="668941"/>
            <a:ext cx="1699644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8" name="Google Shape;238;p17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39" name="Google Shape;239;p17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0" name="Google Shape;240;p17"/>
          <p:cNvSpPr/>
          <p:nvPr/>
        </p:nvSpPr>
        <p:spPr>
          <a:xfrm>
            <a:off x="434122" y="40384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41" name="Google Shape;241;p17"/>
          <p:cNvGrpSpPr/>
          <p:nvPr/>
        </p:nvGrpSpPr>
        <p:grpSpPr>
          <a:xfrm>
            <a:off x="2146156" y="1929780"/>
            <a:ext cx="151241" cy="183855"/>
            <a:chOff x="1474943" y="3859420"/>
            <a:chExt cx="118956" cy="108456"/>
          </a:xfrm>
        </p:grpSpPr>
        <p:sp>
          <p:nvSpPr>
            <p:cNvPr id="242" name="Google Shape;242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5" name="Google Shape;245;p17"/>
          <p:cNvGrpSpPr/>
          <p:nvPr/>
        </p:nvGrpSpPr>
        <p:grpSpPr>
          <a:xfrm>
            <a:off x="8236531" y="3061680"/>
            <a:ext cx="151241" cy="183855"/>
            <a:chOff x="1474943" y="3859420"/>
            <a:chExt cx="118956" cy="108456"/>
          </a:xfrm>
        </p:grpSpPr>
        <p:sp>
          <p:nvSpPr>
            <p:cNvPr id="246" name="Google Shape;246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Google Shape;248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49" name="Google Shape;249;p17"/>
          <p:cNvSpPr/>
          <p:nvPr/>
        </p:nvSpPr>
        <p:spPr>
          <a:xfrm>
            <a:off x="1320522" y="49640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0" name="Google Shape;250;p17"/>
          <p:cNvSpPr/>
          <p:nvPr/>
        </p:nvSpPr>
        <p:spPr>
          <a:xfrm>
            <a:off x="7223877" y="3685174"/>
            <a:ext cx="1699644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1" name="Google Shape;251;p17"/>
          <p:cNvSpPr/>
          <p:nvPr/>
        </p:nvSpPr>
        <p:spPr>
          <a:xfrm>
            <a:off x="1008597" y="23951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2" name="Google Shape;252;p17"/>
          <p:cNvSpPr/>
          <p:nvPr/>
        </p:nvSpPr>
        <p:spPr>
          <a:xfrm>
            <a:off x="8832297" y="12505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1"/>
          </p:nvPr>
        </p:nvSpPr>
        <p:spPr>
          <a:xfrm>
            <a:off x="3160624" y="2989092"/>
            <a:ext cx="2844300" cy="14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800"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4" name="Google Shape;254;p17"/>
          <p:cNvSpPr/>
          <p:nvPr/>
        </p:nvSpPr>
        <p:spPr>
          <a:xfrm>
            <a:off x="7611497" y="14740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8629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5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8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57" name="Google Shape;257;p18"/>
          <p:cNvGrpSpPr/>
          <p:nvPr/>
        </p:nvGrpSpPr>
        <p:grpSpPr>
          <a:xfrm>
            <a:off x="8236531" y="3061680"/>
            <a:ext cx="151241" cy="183855"/>
            <a:chOff x="1474943" y="3859420"/>
            <a:chExt cx="118956" cy="108456"/>
          </a:xfrm>
        </p:grpSpPr>
        <p:sp>
          <p:nvSpPr>
            <p:cNvPr id="258" name="Google Shape;258;p1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9" name="Google Shape;259;p1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0" name="Google Shape;260;p1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1" name="Google Shape;261;p18"/>
          <p:cNvSpPr/>
          <p:nvPr/>
        </p:nvSpPr>
        <p:spPr>
          <a:xfrm>
            <a:off x="7223877" y="3685174"/>
            <a:ext cx="1699644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2" name="Google Shape;262;p18"/>
          <p:cNvSpPr/>
          <p:nvPr/>
        </p:nvSpPr>
        <p:spPr>
          <a:xfrm>
            <a:off x="8832297" y="12505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3" name="Google Shape;263;p18"/>
          <p:cNvSpPr txBox="1">
            <a:spLocks noGrp="1"/>
          </p:cNvSpPr>
          <p:nvPr>
            <p:ph type="title"/>
          </p:nvPr>
        </p:nvSpPr>
        <p:spPr>
          <a:xfrm>
            <a:off x="4134500" y="363931"/>
            <a:ext cx="3891300" cy="14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81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1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1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1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1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1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1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1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100"/>
            </a:lvl9pPr>
          </a:lstStyle>
          <a:p>
            <a:endParaRPr/>
          </a:p>
        </p:txBody>
      </p:sp>
      <p:sp>
        <p:nvSpPr>
          <p:cNvPr id="264" name="Google Shape;264;p18"/>
          <p:cNvSpPr txBox="1">
            <a:spLocks noGrp="1"/>
          </p:cNvSpPr>
          <p:nvPr>
            <p:ph type="subTitle" idx="1"/>
          </p:nvPr>
        </p:nvSpPr>
        <p:spPr>
          <a:xfrm>
            <a:off x="4459850" y="2581000"/>
            <a:ext cx="3240600" cy="16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5" name="Google Shape;265;p18"/>
          <p:cNvSpPr txBox="1"/>
          <p:nvPr/>
        </p:nvSpPr>
        <p:spPr>
          <a:xfrm>
            <a:off x="4257350" y="4737367"/>
            <a:ext cx="364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Tx/>
                <a:latin typeface="Barlow"/>
                <a:ea typeface="Barlow"/>
                <a:cs typeface="Barlow"/>
                <a:sym typeface="Barlow"/>
              </a:rPr>
              <a:t>CREDITS: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This presentation template was created by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including icon by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and infographics &amp; images from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46AA9E"/>
              </a:solidFill>
              <a:effectLst/>
              <a:uLnTx/>
              <a:uFillTx/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66" name="Google Shape;266;p18"/>
          <p:cNvSpPr/>
          <p:nvPr/>
        </p:nvSpPr>
        <p:spPr>
          <a:xfrm>
            <a:off x="2133252" y="163741"/>
            <a:ext cx="1699644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7" name="Google Shape;267;p18"/>
          <p:cNvSpPr/>
          <p:nvPr/>
        </p:nvSpPr>
        <p:spPr>
          <a:xfrm>
            <a:off x="218172" y="2046989"/>
            <a:ext cx="3707502" cy="221322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332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919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0" name="Google Shape;270;p19"/>
          <p:cNvGrpSpPr/>
          <p:nvPr/>
        </p:nvGrpSpPr>
        <p:grpSpPr>
          <a:xfrm>
            <a:off x="8236531" y="3061680"/>
            <a:ext cx="151241" cy="183855"/>
            <a:chOff x="1474943" y="3859420"/>
            <a:chExt cx="118956" cy="108456"/>
          </a:xfrm>
        </p:grpSpPr>
        <p:sp>
          <p:nvSpPr>
            <p:cNvPr id="271" name="Google Shape;271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Google Shape;272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Google Shape;273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4" name="Google Shape;274;p19"/>
          <p:cNvSpPr/>
          <p:nvPr/>
        </p:nvSpPr>
        <p:spPr>
          <a:xfrm>
            <a:off x="7223877" y="3685174"/>
            <a:ext cx="1699644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5" name="Google Shape;275;p19"/>
          <p:cNvSpPr/>
          <p:nvPr/>
        </p:nvSpPr>
        <p:spPr>
          <a:xfrm>
            <a:off x="8832297" y="12505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6" name="Google Shape;276;p19"/>
          <p:cNvSpPr/>
          <p:nvPr/>
        </p:nvSpPr>
        <p:spPr>
          <a:xfrm>
            <a:off x="2133252" y="163741"/>
            <a:ext cx="1699644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7" name="Google Shape;277;p19"/>
          <p:cNvSpPr/>
          <p:nvPr/>
        </p:nvSpPr>
        <p:spPr>
          <a:xfrm>
            <a:off x="218172" y="2046989"/>
            <a:ext cx="3707502" cy="221322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8" name="Google Shape;278;p19"/>
          <p:cNvGrpSpPr/>
          <p:nvPr/>
        </p:nvGrpSpPr>
        <p:grpSpPr>
          <a:xfrm>
            <a:off x="3774431" y="4484863"/>
            <a:ext cx="151241" cy="183855"/>
            <a:chOff x="1474943" y="3859420"/>
            <a:chExt cx="118956" cy="108456"/>
          </a:xfrm>
        </p:grpSpPr>
        <p:sp>
          <p:nvSpPr>
            <p:cNvPr id="279" name="Google Shape;279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1" name="Google Shape;281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2" name="Google Shape;282;p19"/>
          <p:cNvSpPr/>
          <p:nvPr/>
        </p:nvSpPr>
        <p:spPr>
          <a:xfrm>
            <a:off x="3310772" y="19370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3" name="Google Shape;283;p19"/>
          <p:cNvSpPr/>
          <p:nvPr/>
        </p:nvSpPr>
        <p:spPr>
          <a:xfrm>
            <a:off x="358547" y="24102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4" name="Google Shape;284;p19"/>
          <p:cNvSpPr/>
          <p:nvPr/>
        </p:nvSpPr>
        <p:spPr>
          <a:xfrm>
            <a:off x="6773672" y="24102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5" name="Google Shape;285;p19"/>
          <p:cNvGrpSpPr/>
          <p:nvPr/>
        </p:nvGrpSpPr>
        <p:grpSpPr>
          <a:xfrm>
            <a:off x="901456" y="994514"/>
            <a:ext cx="151241" cy="183855"/>
            <a:chOff x="1474943" y="3859420"/>
            <a:chExt cx="118956" cy="108456"/>
          </a:xfrm>
        </p:grpSpPr>
        <p:sp>
          <p:nvSpPr>
            <p:cNvPr id="286" name="Google Shape;286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9" name="Google Shape;289;p19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43449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0"/>
          <p:cNvSpPr/>
          <p:nvPr/>
        </p:nvSpPr>
        <p:spPr>
          <a:xfrm>
            <a:off x="1204431" y="157277"/>
            <a:ext cx="3171067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2" name="Google Shape;292;p20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3" name="Google Shape;293;p20"/>
          <p:cNvSpPr/>
          <p:nvPr/>
        </p:nvSpPr>
        <p:spPr>
          <a:xfrm flipH="1">
            <a:off x="8050327" y="361470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4" name="Google Shape;294;p20"/>
          <p:cNvSpPr/>
          <p:nvPr/>
        </p:nvSpPr>
        <p:spPr>
          <a:xfrm>
            <a:off x="-7978" y="3599569"/>
            <a:ext cx="1093670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5" name="Google Shape;295;p20"/>
          <p:cNvSpPr/>
          <p:nvPr/>
        </p:nvSpPr>
        <p:spPr>
          <a:xfrm>
            <a:off x="1171297" y="8137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6" name="Google Shape;296;p20"/>
          <p:cNvSpPr/>
          <p:nvPr/>
        </p:nvSpPr>
        <p:spPr>
          <a:xfrm>
            <a:off x="8741072" y="19402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97" name="Google Shape;297;p20"/>
          <p:cNvGrpSpPr/>
          <p:nvPr/>
        </p:nvGrpSpPr>
        <p:grpSpPr>
          <a:xfrm>
            <a:off x="7141056" y="361480"/>
            <a:ext cx="151241" cy="183855"/>
            <a:chOff x="1474943" y="3859420"/>
            <a:chExt cx="118956" cy="108456"/>
          </a:xfrm>
        </p:grpSpPr>
        <p:sp>
          <p:nvSpPr>
            <p:cNvPr id="298" name="Google Shape;298;p20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9" name="Google Shape;299;p20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0" name="Google Shape;300;p20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01" name="Google Shape;301;p20"/>
          <p:cNvGrpSpPr/>
          <p:nvPr/>
        </p:nvGrpSpPr>
        <p:grpSpPr>
          <a:xfrm>
            <a:off x="8681056" y="3744580"/>
            <a:ext cx="151241" cy="183855"/>
            <a:chOff x="1474943" y="3859420"/>
            <a:chExt cx="118956" cy="108456"/>
          </a:xfrm>
        </p:grpSpPr>
        <p:sp>
          <p:nvSpPr>
            <p:cNvPr id="302" name="Google Shape;302;p20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3" name="Google Shape;303;p20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05" name="Google Shape;305;p20"/>
          <p:cNvSpPr/>
          <p:nvPr/>
        </p:nvSpPr>
        <p:spPr>
          <a:xfrm>
            <a:off x="7655897" y="30169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6" name="Google Shape;306;p20"/>
          <p:cNvSpPr/>
          <p:nvPr/>
        </p:nvSpPr>
        <p:spPr>
          <a:xfrm>
            <a:off x="2006722" y="3928442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" name="Google Shape;307;p20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26036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1"/>
          <p:cNvSpPr/>
          <p:nvPr/>
        </p:nvSpPr>
        <p:spPr>
          <a:xfrm>
            <a:off x="1230374" y="2872107"/>
            <a:ext cx="1392747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0" name="Google Shape;310;p21"/>
          <p:cNvSpPr/>
          <p:nvPr/>
        </p:nvSpPr>
        <p:spPr>
          <a:xfrm>
            <a:off x="4" y="562771"/>
            <a:ext cx="1594511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1" name="Google Shape;311;p21"/>
          <p:cNvSpPr/>
          <p:nvPr/>
        </p:nvSpPr>
        <p:spPr>
          <a:xfrm>
            <a:off x="0" y="4893367"/>
            <a:ext cx="9144012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2" name="Google Shape;312;p21"/>
          <p:cNvSpPr/>
          <p:nvPr/>
        </p:nvSpPr>
        <p:spPr>
          <a:xfrm>
            <a:off x="245722" y="24694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13" name="Google Shape;313;p21"/>
          <p:cNvGrpSpPr/>
          <p:nvPr/>
        </p:nvGrpSpPr>
        <p:grpSpPr>
          <a:xfrm>
            <a:off x="1620044" y="872880"/>
            <a:ext cx="151241" cy="183855"/>
            <a:chOff x="1474943" y="3859420"/>
            <a:chExt cx="118956" cy="108456"/>
          </a:xfrm>
        </p:grpSpPr>
        <p:sp>
          <p:nvSpPr>
            <p:cNvPr id="314" name="Google Shape;314;p21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5" name="Google Shape;315;p21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6" name="Google Shape;316;p21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7" name="Google Shape;317;p21"/>
          <p:cNvSpPr/>
          <p:nvPr/>
        </p:nvSpPr>
        <p:spPr>
          <a:xfrm flipH="1">
            <a:off x="7549479" y="2872105"/>
            <a:ext cx="1594511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8" name="Google Shape;318;p21"/>
          <p:cNvSpPr/>
          <p:nvPr/>
        </p:nvSpPr>
        <p:spPr>
          <a:xfrm>
            <a:off x="6265148" y="935874"/>
            <a:ext cx="1392747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19" name="Google Shape;319;p21"/>
          <p:cNvGrpSpPr/>
          <p:nvPr/>
        </p:nvGrpSpPr>
        <p:grpSpPr>
          <a:xfrm>
            <a:off x="8529106" y="4624414"/>
            <a:ext cx="151241" cy="183855"/>
            <a:chOff x="1474943" y="3859420"/>
            <a:chExt cx="118956" cy="108456"/>
          </a:xfrm>
        </p:grpSpPr>
        <p:sp>
          <p:nvSpPr>
            <p:cNvPr id="320" name="Google Shape;320;p21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1" name="Google Shape;321;p21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2" name="Google Shape;322;p21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23" name="Google Shape;323;p21"/>
          <p:cNvSpPr/>
          <p:nvPr/>
        </p:nvSpPr>
        <p:spPr>
          <a:xfrm>
            <a:off x="8636997" y="1118275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4" name="Google Shape;324;p21"/>
          <p:cNvSpPr/>
          <p:nvPr/>
        </p:nvSpPr>
        <p:spPr>
          <a:xfrm>
            <a:off x="6915910" y="2991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5" name="Google Shape;325;p21"/>
          <p:cNvSpPr/>
          <p:nvPr/>
        </p:nvSpPr>
        <p:spPr>
          <a:xfrm>
            <a:off x="1650047" y="4386791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6" name="Google Shape;326;p21"/>
          <p:cNvSpPr/>
          <p:nvPr/>
        </p:nvSpPr>
        <p:spPr>
          <a:xfrm>
            <a:off x="809522" y="3556709"/>
            <a:ext cx="91235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7" name="Google Shape;327;p21"/>
          <p:cNvSpPr txBox="1">
            <a:spLocks noGrp="1"/>
          </p:cNvSpPr>
          <p:nvPr>
            <p:ph type="title"/>
          </p:nvPr>
        </p:nvSpPr>
        <p:spPr>
          <a:xfrm>
            <a:off x="713225" y="486967"/>
            <a:ext cx="77175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06005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defTabSz="685800">
              <a:defRPr/>
            </a:pPr>
            <a:fld id="{5FB25581-BD34-4DD7-BA05-7E0E523F70F4}" type="datetimeFigureOut">
              <a:rPr lang="en-US" sz="1350" smtClean="0">
                <a:solidFill>
                  <a:srgbClr val="000000"/>
                </a:solidFill>
              </a:rPr>
              <a:pPr defTabSz="685800">
                <a:defRPr/>
              </a:pPr>
              <a:t>18/09/2022</a:t>
            </a:fld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defTabSz="685800">
              <a:defRPr/>
            </a:pPr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defTabSz="685800">
              <a:defRPr/>
            </a:pPr>
            <a:fld id="{388FB759-D793-4350-8E69-9EFD18834F18}" type="slidenum">
              <a:rPr lang="en-US" sz="1350" smtClean="0">
                <a:solidFill>
                  <a:srgbClr val="000000"/>
                </a:solidFill>
              </a:rPr>
              <a:pPr defTabSz="685800">
                <a:defRPr/>
              </a:pPr>
              <a:t>‹#›</a:t>
            </a:fld>
            <a:endParaRPr 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25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0824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4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6016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07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53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3038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31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743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420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723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226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433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883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022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75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9967A-7568-4B43-ADFF-F109EFF199E4}" type="datetimeFigureOut">
              <a:rPr lang="en-US" smtClean="0"/>
              <a:t>18/09/2022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FE75-3C93-430E-A11F-0729BD2272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69" r:id="rId12"/>
    <p:sldLayoutId id="2147483870" r:id="rId13"/>
    <p:sldLayoutId id="2147483871" r:id="rId14"/>
    <p:sldLayoutId id="2147483872" r:id="rId15"/>
    <p:sldLayoutId id="2147483873" r:id="rId16"/>
    <p:sldLayoutId id="2147483874" r:id="rId17"/>
    <p:sldLayoutId id="2147483875" r:id="rId18"/>
    <p:sldLayoutId id="2147483876" r:id="rId19"/>
    <p:sldLayoutId id="2147483877" r:id="rId20"/>
    <p:sldLayoutId id="2147483878" r:id="rId21"/>
    <p:sldLayoutId id="2147483879" r:id="rId22"/>
    <p:sldLayoutId id="2147483880" r:id="rId2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2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AD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86979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92233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  <p:sldLayoutId id="2147483918" r:id="rId13"/>
    <p:sldLayoutId id="2147483919" r:id="rId14"/>
    <p:sldLayoutId id="2147483920" r:id="rId15"/>
    <p:sldLayoutId id="2147483921" r:id="rId16"/>
    <p:sldLayoutId id="2147483922" r:id="rId17"/>
    <p:sldLayoutId id="2147483923" r:id="rId18"/>
    <p:sldLayoutId id="2147483924" r:id="rId19"/>
    <p:sldLayoutId id="2147483925" r:id="rId20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FB25581-BD34-4DD7-BA05-7E0E523F70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18/09/2022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88FB759-D793-4350-8E69-9EFD18834F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71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hyperlink" Target="http://www.google.com/" TargetMode="External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0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3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14.png"/><Relationship Id="rId2" Type="http://schemas.microsoft.com/office/2007/relationships/media" Target="../media/media2.mp4"/><Relationship Id="rId1" Type="http://schemas.openxmlformats.org/officeDocument/2006/relationships/tags" Target="../tags/tag10.xml"/><Relationship Id="rId6" Type="http://schemas.openxmlformats.org/officeDocument/2006/relationships/image" Target="../media/image13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838200" y="88844"/>
            <a:ext cx="80658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 GIÁO DỤC VÀ ĐÀO TẠO THỊ XÃ ĐÔNG TRIỀU</a:t>
            </a:r>
          </a:p>
          <a:p>
            <a:pPr algn="ctr" defTabSz="685800">
              <a:defRPr/>
            </a:pP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E-learning </a:t>
            </a:r>
            <a:r>
              <a:rPr lang="en-US" sz="2100" b="1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1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1139293" y="1905000"/>
            <a:ext cx="72952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2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 TIN HỌC- LỚP 3</a:t>
            </a:r>
            <a:endParaRPr lang="en-US" sz="2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en-US" sz="195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195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CÁC THÀNH PHẦN CỦA MÁY TÍNH</a:t>
            </a:r>
            <a:endParaRPr lang="en-US" sz="195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Nguyễn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Hiền</a:t>
            </a: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Email       : 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th.ta.ntthien@dongtrieu.edu.vn</a:t>
            </a:r>
          </a:p>
          <a:p>
            <a:pPr defTabSz="685800">
              <a:defRPr/>
            </a:pP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SĐT        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0973196096</a:t>
            </a: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: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Tràng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</a:p>
          <a:p>
            <a:pPr defTabSz="685800"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: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Tràng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An- TX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Triều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Tỉnh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Quảng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Ninh</a:t>
            </a: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D:\Việt Dân\Tai nạn thương tích\logo pg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55"/>
            <a:ext cx="1146220" cy="88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19600" y="4990734"/>
            <a:ext cx="2986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3413540"/>
      </p:ext>
    </p:extLst>
  </p:cSld>
  <p:clrMapOvr>
    <a:masterClrMapping/>
  </p:clrMapOvr>
  <p:transition spd="slow" advTm="4004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t="5564" r="8333" b="5402"/>
          <a:stretch/>
        </p:blipFill>
        <p:spPr bwMode="auto">
          <a:xfrm>
            <a:off x="4548" y="0"/>
            <a:ext cx="9368051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95400" y="457200"/>
            <a:ext cx="7467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37838"/>
            <a:ext cx="4795894" cy="3324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0" y="2590800"/>
            <a:ext cx="31750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5958927"/>
      </p:ext>
    </p:extLst>
  </p:cSld>
  <p:clrMapOvr>
    <a:masterClrMapping/>
  </p:clrMapOvr>
  <p:transition spd="slow" advTm="293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33600"/>
            <a:ext cx="4343400" cy="329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ular Callout 4"/>
          <p:cNvSpPr/>
          <p:nvPr/>
        </p:nvSpPr>
        <p:spPr>
          <a:xfrm>
            <a:off x="6553200" y="1371600"/>
            <a:ext cx="1333500" cy="762000"/>
          </a:xfrm>
          <a:prstGeom prst="wedgeRectCallout">
            <a:avLst>
              <a:gd name="adj1" fmla="val -80961"/>
              <a:gd name="adj2" fmla="val 16011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876300" y="3643994"/>
            <a:ext cx="1333500" cy="762000"/>
          </a:xfrm>
          <a:prstGeom prst="wedgeRectCallout">
            <a:avLst>
              <a:gd name="adj1" fmla="val 62323"/>
              <a:gd name="adj2" fmla="val 12966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685800" y="1295400"/>
            <a:ext cx="1333500" cy="762000"/>
          </a:xfrm>
          <a:prstGeom prst="wedgeRectCallout">
            <a:avLst>
              <a:gd name="adj1" fmla="val 112472"/>
              <a:gd name="adj2" fmla="val 13683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7010400" y="3940875"/>
            <a:ext cx="1246780" cy="762000"/>
          </a:xfrm>
          <a:prstGeom prst="wedgeRectCallout">
            <a:avLst>
              <a:gd name="adj1" fmla="val -186331"/>
              <a:gd name="adj2" fmla="val 10100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304800"/>
            <a:ext cx="1712231" cy="1232806"/>
          </a:xfrm>
          <a:prstGeom prst="rect">
            <a:avLst/>
          </a:prstGeom>
        </p:spPr>
      </p:pic>
      <p:sp>
        <p:nvSpPr>
          <p:cNvPr id="10" name="Rectangular Callout 9"/>
          <p:cNvSpPr/>
          <p:nvPr/>
        </p:nvSpPr>
        <p:spPr>
          <a:xfrm>
            <a:off x="5105400" y="240500"/>
            <a:ext cx="1246780" cy="762000"/>
          </a:xfrm>
          <a:prstGeom prst="wedgeRectCallout">
            <a:avLst>
              <a:gd name="adj1" fmla="val -105328"/>
              <a:gd name="adj2" fmla="val 6339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90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89"/>
    </mc:Choice>
    <mc:Fallback>
      <p:transition spd="slow" advTm="12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943" y="2537914"/>
            <a:ext cx="3700114" cy="280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ular Callout 4"/>
          <p:cNvSpPr/>
          <p:nvPr/>
        </p:nvSpPr>
        <p:spPr>
          <a:xfrm>
            <a:off x="4343400" y="0"/>
            <a:ext cx="2895600" cy="1905000"/>
          </a:xfrm>
          <a:prstGeom prst="wedgeRectCallout">
            <a:avLst>
              <a:gd name="adj1" fmla="val -4249"/>
              <a:gd name="adj2" fmla="val 105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5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253052" y="3124200"/>
            <a:ext cx="2185348" cy="2273046"/>
          </a:xfrm>
          <a:prstGeom prst="wedgeRectCallout">
            <a:avLst>
              <a:gd name="adj1" fmla="val 82882"/>
              <a:gd name="adj2" fmla="val 2802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5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25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304800" y="0"/>
            <a:ext cx="3048000" cy="2057400"/>
          </a:xfrm>
          <a:prstGeom prst="wedgeRectCallout">
            <a:avLst>
              <a:gd name="adj1" fmla="val 59188"/>
              <a:gd name="adj2" fmla="val 9371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5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6722660" y="2362200"/>
            <a:ext cx="2286000" cy="2307526"/>
          </a:xfrm>
          <a:prstGeom prst="wedgeRectCallout">
            <a:avLst>
              <a:gd name="adj1" fmla="val -107824"/>
              <a:gd name="adj2" fmla="val 7079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chóng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endParaRPr lang="en-US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2057" y="5062348"/>
            <a:ext cx="2116667" cy="1524000"/>
          </a:xfrm>
          <a:prstGeom prst="rect">
            <a:avLst/>
          </a:prstGeom>
        </p:spPr>
      </p:pic>
      <p:sp>
        <p:nvSpPr>
          <p:cNvPr id="10" name="Rectangular Callout 9"/>
          <p:cNvSpPr/>
          <p:nvPr/>
        </p:nvSpPr>
        <p:spPr>
          <a:xfrm>
            <a:off x="2438400" y="5562599"/>
            <a:ext cx="3640121" cy="1022611"/>
          </a:xfrm>
          <a:prstGeom prst="wedgeRectCallout">
            <a:avLst>
              <a:gd name="adj1" fmla="val 67135"/>
              <a:gd name="adj2" fmla="val -133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338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341"/>
    </mc:Choice>
    <mc:Fallback>
      <p:transition spd="slow" advTm="29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3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8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52" y="-457200"/>
            <a:ext cx="91756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0" descr="Kết quả hình ảnh cho hình kết thúc slid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143" y="4114800"/>
            <a:ext cx="280987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4" descr="Kết quả hình ảnh cho hình kết thúc slide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1" y="1209675"/>
            <a:ext cx="10001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Kết quả hình ảnh cho hình kết thúc slid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687"/>
            <a:ext cx="18288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Kết quả hình ảnh cho hình kết thúc slid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1000"/>
            <a:ext cx="18288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Kết quả hình ảnh cho hình kết thúc slid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687"/>
            <a:ext cx="18288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Kết quả hình ảnh cho hình kết thúc slid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8288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447800" y="2695303"/>
            <a:ext cx="6920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CHÚC CÁC EM HỌC TỐT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51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89"/>
    </mc:Choice>
    <mc:Fallback>
      <p:transition spd="slow" advTm="7489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170" y="789645"/>
            <a:ext cx="5960542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vi-VN" sz="4050" b="1" dirty="0">
                <a:ln w="0"/>
                <a:latin typeface="Times New Roman" panose="02020603050405020304" pitchFamily="18" charset="0"/>
              </a:rPr>
              <a:t>TÀI LIỆU THAM KHẢO</a:t>
            </a:r>
            <a:endParaRPr lang="en-US" sz="4050" b="1" dirty="0">
              <a:ln w="0"/>
              <a:latin typeface="Calibri Light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49136" y="1676400"/>
            <a:ext cx="8360228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defTabSz="685800">
              <a:spcBef>
                <a:spcPct val="0"/>
              </a:spcBef>
              <a:buFontTx/>
              <a:buChar char="-"/>
              <a:defRPr/>
            </a:pPr>
            <a:r>
              <a:rPr lang="vi-VN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Sách giáo </a:t>
            </a:r>
            <a:r>
              <a:rPr lang="en-US" altLang="en-US" sz="2700" dirty="0" smtClean="0">
                <a:solidFill>
                  <a:srgbClr val="002060"/>
                </a:solidFill>
                <a:cs typeface="Arial" panose="020B0604020202020204" pitchFamily="34" charset="0"/>
              </a:rPr>
              <a:t>Tin </a:t>
            </a:r>
            <a:r>
              <a:rPr lang="en-US" altLang="en-US" sz="2700" dirty="0" err="1" smtClean="0">
                <a:solidFill>
                  <a:srgbClr val="002060"/>
                </a:solidFill>
                <a:cs typeface="Arial" panose="020B0604020202020204" pitchFamily="34" charset="0"/>
              </a:rPr>
              <a:t>học</a:t>
            </a:r>
            <a:r>
              <a:rPr lang="en-US" altLang="en-US" sz="2700" dirty="0" smtClean="0">
                <a:solidFill>
                  <a:srgbClr val="002060"/>
                </a:solidFill>
                <a:cs typeface="Arial" panose="020B0604020202020204" pitchFamily="34" charset="0"/>
              </a:rPr>
              <a:t> 3- </a:t>
            </a:r>
            <a:r>
              <a:rPr lang="en-US" altLang="en-US" sz="2700" dirty="0" err="1" smtClean="0">
                <a:solidFill>
                  <a:srgbClr val="002060"/>
                </a:solidFill>
                <a:cs typeface="Arial" panose="020B0604020202020204" pitchFamily="34" charset="0"/>
              </a:rPr>
              <a:t>Sách</a:t>
            </a:r>
            <a:r>
              <a:rPr lang="en-US" altLang="en-US" sz="2700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 smtClean="0">
                <a:solidFill>
                  <a:srgbClr val="002060"/>
                </a:solidFill>
                <a:cs typeface="Arial" panose="020B0604020202020204" pitchFamily="34" charset="0"/>
              </a:rPr>
              <a:t>Cánh</a:t>
            </a:r>
            <a:r>
              <a:rPr lang="en-US" altLang="en-US" sz="2700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 smtClean="0">
                <a:solidFill>
                  <a:srgbClr val="002060"/>
                </a:solidFill>
                <a:cs typeface="Arial" panose="020B0604020202020204" pitchFamily="34" charset="0"/>
              </a:rPr>
              <a:t>Diều</a:t>
            </a:r>
            <a:endParaRPr lang="vi-VN" altLang="en-US" sz="27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342900" indent="-342900" algn="just" defTabSz="685800">
              <a:spcBef>
                <a:spcPct val="0"/>
              </a:spcBef>
              <a:buFontTx/>
              <a:buChar char="-"/>
              <a:defRPr/>
            </a:pP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Tranh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ảnh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,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thông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tin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tư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liệu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trên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website: 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  <a:hlinkClick r:id="rId5"/>
              </a:rPr>
              <a:t>www.google.com</a:t>
            </a:r>
            <a:r>
              <a:rPr lang="vi-VN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</a:p>
          <a:p>
            <a:pPr marL="342900" indent="-342900" defTabSz="685800">
              <a:spcBef>
                <a:spcPct val="0"/>
              </a:spcBef>
              <a:buFontTx/>
              <a:buChar char="-"/>
              <a:defRPr/>
            </a:pP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Phần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mềm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Ispring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Suite 9.</a:t>
            </a:r>
          </a:p>
          <a:p>
            <a:pPr marL="342900" indent="-342900" defTabSz="685800">
              <a:spcBef>
                <a:spcPct val="0"/>
              </a:spcBef>
              <a:buFontTx/>
              <a:buChar char="-"/>
              <a:defRPr/>
            </a:pP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Phần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mềm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chỉnh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sửa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,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làm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video Camtasia.</a:t>
            </a:r>
          </a:p>
          <a:p>
            <a:pPr marL="342900" indent="-342900" defTabSz="685800">
              <a:spcBef>
                <a:spcPct val="0"/>
              </a:spcBef>
              <a:buFontTx/>
              <a:buChar char="-"/>
              <a:defRPr/>
            </a:pP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Phần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mềm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002060"/>
                </a:solidFill>
                <a:cs typeface="Arial" panose="020B0604020202020204" pitchFamily="34" charset="0"/>
              </a:rPr>
              <a:t>Fomat</a:t>
            </a:r>
            <a:r>
              <a:rPr lang="en-US" altLang="en-US" sz="2700" dirty="0">
                <a:solidFill>
                  <a:srgbClr val="002060"/>
                </a:solidFill>
                <a:cs typeface="Arial" panose="020B0604020202020204" pitchFamily="34" charset="0"/>
              </a:rPr>
              <a:t> Factory.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587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46"/>
    </mc:Choice>
    <mc:Fallback>
      <p:transition spd="slow" advTm="4004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6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>
            <p:custDataLst>
              <p:tags r:id="rId2"/>
            </p:custDataLst>
          </p:nvPr>
        </p:nvSpPr>
        <p:spPr>
          <a:xfrm>
            <a:off x="3192906" y="1093345"/>
            <a:ext cx="2675745" cy="46094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 HỆ</a:t>
            </a: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1336543" y="1734620"/>
            <a:ext cx="76701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góp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685800">
              <a:defRPr/>
            </a:pP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0973196096</a:t>
            </a:r>
          </a:p>
          <a:p>
            <a:pPr marL="257175" indent="-257175" defTabSz="685800">
              <a:buFontTx/>
              <a:buChar char="-"/>
            </a:pPr>
            <a:r>
              <a:rPr lang="en-US" sz="2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th.ta.ntthien@dongtrieu.edu.vn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685800"/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    NGUYỄN </a:t>
            </a:r>
            <a:r>
              <a:rPr lang="en-US" sz="2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 THU HIỀN</a:t>
            </a:r>
            <a:endParaRPr lang="en-US" sz="21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Tràng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An-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Tràng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An-</a:t>
            </a:r>
          </a:p>
          <a:p>
            <a:pPr defTabSz="685800"/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Triều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Tỉnh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Quảng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Ninh</a:t>
            </a:r>
            <a:r>
              <a:rPr lang="en-US" sz="2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9023409"/>
      </p:ext>
    </p:extLst>
  </p:cSld>
  <p:clrMapOvr>
    <a:masterClrMapping/>
  </p:clrMapOvr>
  <p:transition spd="slow" advTm="4004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 hdsd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" y="228600"/>
            <a:ext cx="8812761" cy="62484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457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630"/>
    </mc:Choice>
    <mc:Fallback>
      <p:transition spd="slow" advTm="28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26672" y="1579210"/>
            <a:ext cx="6799217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xong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nút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algn="just" defTabSz="685800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kéo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sẵn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xong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nút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28800" y="878193"/>
            <a:ext cx="602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000" b="1" dirty="0">
                <a:solidFill>
                  <a:srgbClr val="FF0000"/>
                </a:solidFill>
                <a:latin typeface="Arial"/>
              </a:rPr>
              <a:t>HƯỚNG DẪN THAO TÁC TRÊN CÁC BÀI TẬP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1969399"/>
            <a:ext cx="997369" cy="20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17390" y="2235074"/>
            <a:ext cx="1017780" cy="20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3043958"/>
            <a:ext cx="997369" cy="20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3352800"/>
            <a:ext cx="1017780" cy="20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18648" y="4114800"/>
            <a:ext cx="997369" cy="20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36259" y="4465096"/>
            <a:ext cx="1017780" cy="20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8128741"/>
      </p:ext>
    </p:extLst>
  </p:cSld>
  <p:clrMapOvr>
    <a:masterClrMapping/>
  </p:clrMapOvr>
  <p:transition spd="slow" advTm="400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3" descr="bor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8" y="-66675"/>
            <a:ext cx="92202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738329" y="2124552"/>
            <a:ext cx="7600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0000FF"/>
                </a:solidFill>
              </a:rPr>
              <a:t>Bài</a:t>
            </a:r>
            <a:r>
              <a:rPr lang="en-US" altLang="en-US" sz="2800" b="1" dirty="0" smtClean="0">
                <a:solidFill>
                  <a:srgbClr val="0000FF"/>
                </a:solidFill>
              </a:rPr>
              <a:t> 1: </a:t>
            </a:r>
            <a:r>
              <a:rPr lang="en-US" altLang="en-US" sz="2800" b="1" dirty="0" err="1" smtClean="0">
                <a:solidFill>
                  <a:srgbClr val="0000FF"/>
                </a:solidFill>
              </a:rPr>
              <a:t>CÁC</a:t>
            </a:r>
            <a:r>
              <a:rPr lang="en-US" altLang="en-US" sz="2800" b="1" dirty="0" smtClean="0">
                <a:solidFill>
                  <a:srgbClr val="0000F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</a:rPr>
              <a:t>THÀNH</a:t>
            </a:r>
            <a:r>
              <a:rPr lang="en-US" altLang="en-US" sz="2800" b="1" dirty="0" smtClean="0">
                <a:solidFill>
                  <a:srgbClr val="0000F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</a:rPr>
              <a:t>PHẦN</a:t>
            </a:r>
            <a:r>
              <a:rPr lang="en-US" altLang="en-US" sz="2800" b="1" dirty="0" smtClean="0">
                <a:solidFill>
                  <a:srgbClr val="0000F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</a:rPr>
              <a:t>CỦA</a:t>
            </a:r>
            <a:r>
              <a:rPr lang="en-US" altLang="en-US" sz="2800" b="1" dirty="0" smtClean="0">
                <a:solidFill>
                  <a:srgbClr val="0000F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</a:rPr>
              <a:t>MÁY</a:t>
            </a:r>
            <a:r>
              <a:rPr lang="en-US" altLang="en-US" sz="2800" b="1" dirty="0" smtClean="0">
                <a:solidFill>
                  <a:srgbClr val="0000F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</a:rPr>
              <a:t>TÍNH</a:t>
            </a:r>
            <a:endParaRPr lang="en-US" altLang="en-US" sz="2800" b="1" dirty="0">
              <a:solidFill>
                <a:srgbClr val="0000FF"/>
              </a:solidFill>
            </a:endParaRPr>
          </a:p>
        </p:txBody>
      </p:sp>
      <p:sp>
        <p:nvSpPr>
          <p:cNvPr id="36869" name="TextBox 2"/>
          <p:cNvSpPr txBox="1">
            <a:spLocks noChangeArrowheads="1"/>
          </p:cNvSpPr>
          <p:nvPr/>
        </p:nvSpPr>
        <p:spPr bwMode="auto">
          <a:xfrm>
            <a:off x="3352800" y="24384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70" name="TextBox 3"/>
          <p:cNvSpPr txBox="1">
            <a:spLocks noChangeArrowheads="1"/>
          </p:cNvSpPr>
          <p:nvPr/>
        </p:nvSpPr>
        <p:spPr bwMode="auto">
          <a:xfrm>
            <a:off x="3352800" y="2900363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8" name="Picture 11" descr="balonnen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343400"/>
            <a:ext cx="14478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12493" y="3245349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4996733"/>
      </p:ext>
    </p:extLst>
  </p:cSld>
  <p:clrMapOvr>
    <a:masterClrMapping/>
  </p:clrMapOvr>
  <p:transition spd="med" advTm="40046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67000" y="342900"/>
            <a:ext cx="403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200" y="2209800"/>
            <a:ext cx="7315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Char char="-"/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Char char="-"/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loa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81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050"/>
    </mc:Choice>
    <mc:Fallback>
      <p:transition spd="slow" advTm="17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76600" y="791162"/>
            <a:ext cx="3166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rgbClr val="00CC00"/>
                </a:solidFill>
                <a:effectLst/>
              </a:rPr>
              <a:t>Khởi</a:t>
            </a:r>
            <a:r>
              <a:rPr lang="en-US" sz="5400" b="1" cap="none" spc="0" dirty="0" smtClean="0">
                <a:ln/>
                <a:solidFill>
                  <a:srgbClr val="00CC00"/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rgbClr val="00CC00"/>
                </a:solidFill>
                <a:effectLst/>
              </a:rPr>
              <a:t>động</a:t>
            </a:r>
            <a:endParaRPr lang="en-US" sz="5400" b="1" cap="none" spc="0" dirty="0">
              <a:ln/>
              <a:solidFill>
                <a:srgbClr val="00CC00"/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17" b="9670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0" y="1656181"/>
            <a:ext cx="2438400" cy="1952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69" b="100000" l="2500" r="985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67" y="1565602"/>
            <a:ext cx="1816921" cy="18169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2530528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000" y="152400"/>
            <a:ext cx="8521775" cy="5791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818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00"/>
    </mc:Choice>
    <mc:Fallback>
      <p:transition spd="slow" advTm="4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95400" y="457200"/>
            <a:ext cx="7467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345488"/>
            <a:ext cx="3805451" cy="24039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422743"/>
            <a:ext cx="2876287" cy="18810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8" y="4408661"/>
            <a:ext cx="2952750" cy="1864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8037" y="3929824"/>
            <a:ext cx="99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6377252"/>
            <a:ext cx="99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0946" y="6433602"/>
            <a:ext cx="99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1784829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2, 3, 4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055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076"/>
    </mc:Choice>
    <mc:Fallback>
      <p:transition spd="slow" advTm="160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95400" y="457200"/>
            <a:ext cx="7467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90519"/>
            <a:ext cx="3805451" cy="24039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869" y="1190519"/>
            <a:ext cx="3840707" cy="24045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50" y="4482189"/>
            <a:ext cx="2952750" cy="1864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006" y="3717517"/>
            <a:ext cx="99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5788" y="3795857"/>
            <a:ext cx="99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68574" y="6538082"/>
            <a:ext cx="99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0309" y="3594453"/>
            <a:ext cx="2744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3688377"/>
            <a:ext cx="2744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5157459"/>
            <a:ext cx="2744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endParaRPr 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656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00"/>
    </mc:Choice>
    <mc:Fallback>
      <p:transition spd="slow" advTm="13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C67F20A-7E24-499A-AEB6-F3584A9677CD}"/>
  <p:tag name="ISPRING_PROJECT_VERSION" val="9"/>
  <p:tag name="ISPRING_PROJECT_FOLDER_UPDATED" val="1"/>
  <p:tag name="ISPRING_CURRENT_PLAYER_ID" val="universal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LRC5VYpkOK90FAAD+FAAAHQAAAHVuaXZlcnNhbC9jb21tb25fbWVzc2FnZXMubG5ntVhNb9tGEL0HyH8YEAjQAmk+CiTowVZAUWuJMEUq5Mp2WhQETTEiYYlUJEqJbwlyKIockpyKtihgw03RpAmQIrmUQpsDjfwP9pd0dkkpUmqbpN0eLHBpztu3OzNvZnflxr1+DybOcOQF/qpw9dIVARzfDjqe310V2nTtsy8EGIWW37F6ge+sCn4gwI3K+XMrPcvvjq2ug8/nzwGs9J3RCIejCht9GIPXWRVaVVPSmi1RvWUqWl0zq3JdqEhBf2D5u6AE3eCTz69fv3f12vVPVy5ndkVgjKaoKMtAwJGuXSkApFJdU0xEI4qpki0qVKicRH+1gDaIVs5ca1NFVolQyR7KWbd0siFUbrbFW6Ak0Z6ca93WdaJS01DkGjFlw1Q1yjdGIZTUhEo1ifZ9GLhJdODBPacPYRDv+bCdTL+HUc/rOHD4NJk+hNBLoncDCJPpMztvzprWFGXV1IlBdVmisqYKlS3Ph14y/c67CGG8b0MX8Q4QOz6ASfwWXC+ZfjMGN35jwYQ925zMNn7kQziMX/oubMd7u+z5Bb5hP3387oEPPr6+lE9pU1U0sWaKrZbZJIYh1tEDNMDJnLsQut4IBkNn5PihFWJww10vdPF/HSe4CJ3grt8LrA7cHjoIqBlgDQY9z06/9IzBEOMfWj1rN5eFLm7Kat2kmqYYJlFrszdCZR23N0QicWTDJIn+LAmliwbRcUFJ9Hz3FKYmzw1uDS5jUg6jIdcbCv5RxuHwSbyP3uok0bNxOZgWwUCpxlHu7BjQRMeEMIxNTccgVpHzqwH08TeEHRw8H2dhe2QQ5cHLqqRh1kh0YYrmIvaOG79Fl2P0Rn43Hw3JijwNsizEJWM8mpTryFICujz5MAr2kGr4/vX7fZyG50s4fP86mf5o49weDJPpT16Wnn6BBSliW5UaZpWq+Fgl6GrFGvu2W9AOc/nItFlMkvHIWUqF3IzM0MyqtoWahD7Uylho66if62UsbhFDqOBPno0qbsh1kXsL1XKmYR+k0naT6bdgx2/QTVwYh+NdsHn82cxRM9Fk7jpIVWzuOwyYN5fKETDIzTaGuywqR2j1woSh6wSc0XOm0b+Dj189C3kWPPLd3EmxrEikxlLxZlv+0lwTZYXUjgrUDwvPkoAXBtR2psiT+CXLNvyMC3v2xYRvRQh3xhZLPw92ULgfsm2xkGu0n0XyhaxEqTWydaEs4aWqdkKCMeqvTmIBSzSOKH6nYcZk5ERaBbfovyRnSEQVdVk7wdczD7vzaQr7uY81Hdc2fczsj1vAadiWc3QhGqfocI4hVsrP/yM3Iy2QBNswlA3St7xecasGm70qoyQn0a9+cTtZXUObVtpFOUOQ/dtBcWtVywDW02BKdSZTmBIsjAbuPGe/xZTXjV/0ixtv4NKX1rDBiltx+01SNWSKFXLT2R55oZNnyQWiVE/wL3E4S1uw0KAvlUoqU4WwRo412NiU8ynQEXgoeMTaw7QKRu8K4LebZLY/aUk7pqT0x8n0qb8U50c1/8n0t2x9NjPw0PYP3ogtVNtUjW6chVy6frpIpkT7OJeEUp5dkoOzeNUgoo5NmySqEuFNw/Qx6g1OWNAQM5HtjUKNWbO4kJI7/JjC4bAvfdlnsRi96xeETo+wNbImIny2I7Q0ysfszkQpBWMtLgo4mYN+pQahM/q6NAhb0xzD4D6bHD7001jOhaNidZlGvSGD1Ih/KGKYXSfMTA+fJNP70EymP0u51jImwmlP68cc03lBY0UYY/fwaSpYhU7qPPmySBEpFaVGE/PTYIGC0ud3x7vYgZQBaYr6OmozP2IKFSkNZcxptpzCB9VFQO4h9A3mpo3n9TKm87sf5p0HeGAtUM8X7T+utnReIXFnmGbgbpdQKrYnVG6ZYq3GL8lwe3qevQNhAFanAxbY2W1ZL+gGRcGkhqhiIfkIz+l4YVlAnZD57Re7vOEXJUpgsfvGv+//kmfPq/lMflHV0nGWHmqQnlyXQeajEb+pXLm8cHH5D1BLAwQUAAIACADLRC5V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MtELlWmvmHwEgYAAJwgAAAnAAAAdW5pdmVyc2FsL2ZsYXNoX3B1Ymxpc2hpbmdfc2V0dGluZ3MueG1s5VpJb9tGFL77VwxY5FjLaxZDcmDLdE1EWyymiVEUxogci1OTQ4Yc2lFPKXIqcmhzbIsCNtwUTZoAKZJLJbQ50Mj/YH9J34gSLVlehnZspM1BMDh8yzfvzduGzt984Nhoi/gBdVlBmRyfUBBhhmtS1iwod/TlT68rKOCYmdh2GSkozFXQzfmxvBc2bBpYdcI5kAYIxLBgzuMFxeLcm8vltre3x2ng+eKta4cc5AfjhuvkPJ8EhHHi5zwbt+APb3kkUHoSJATAz3FZj21+bAyhfCKp7JqhTRA1ATmjYlPYXrZxYCm5hKyBjc2m74bMLLq26yO/2SgonxTVpcml6T5NImqJOoQJmwTzsCiW+Rw2TSpQYLtOvybIIrRpAdzJqRkFbVOTWwVlemJKyAH63KicrvRk81jIKbpgBcZ7ChzCsYk5Th4TjT7ZID64gwTz3A8JCB1aG6Dk5AFPF5Ils8WwQw0d3iBhq4KypK+vqsvqqlopqut3VksJVGkOXdNLqhRPvaQtqeuVqq7W11f0cikzk67e0zMwZUUmLb62qtbViq6uri9q1Ywc8qAOeNTyglbKyHNXXaxrelZNlYVyVpbaSrUix1OslmsLlbVM0FbWaupqSavcWter1ZKu1Q64uud+4ITnc8PBkoegckN/MCS4FToNhqkNCepQXASEQ4qzsd8kurtMIYI3sB0QBX3lkebtENuUtyCqJyATbhLiLQQeMfiqiNiCIqJQORCXCARgEMZpPpi9kaaDa9eHtp5LtB9s60iU+TRB1iyXu5eMfnJiNoV/Y+Zk+McAzUOC9jBrldzmpaOfvZqin7p69WT4R8HMb1GTuBXs+90UPQr/VPMNVIPJ6dMgHKMtjznHhgWlg/cz/+BKn4oK22OD0y2oS+QQ1o3Qtuuh57k+Pygeg4spiGPE5DdcNhQ74hk1XNtMvUacBjEr2CEDBbe+SdkyUE4qaAOi3AZ/Vj3CUB0zKPKUg4+NVEAQNgJOebe4L/eoF3yKbQTyoAshqFwf8blhYT8YCuvUP6KwGvNfVFxOgi8TcydLx5LWbXAB2tp/xFAjbu8xKa5bcfstpC4rahtoK27/JcOzGLW5DN3+99Eus5AZt5+GMvR63H7WkiZEloAuQ646kJdkCO+SRkA5kbJB3N5lyIheIyeMO08Y4hTgeIjHnadGYn/E/egF7L8R7bTE+u8o6HrIEAwUeP9kTbT/5N2ruLNnoAfEQZtW9IY1b8rr98AGexRZbrTDhBN3EnUUbdK488gBBBh+QsNPBkinyI87P9MeDga4Mqva6sLl6H6IRzUBYV/4laQ90SpL6r0rsEsgGjLReGbN3Io7Ly9Lp3CsUPio55NEDkN29JyhreiF8DCQ7T+J9voUkpYZAjl+Plfzd6/e7Qpw0a7xnv08pMeJ3oj1zndC14UdpyEtGdx6xpN08er6R8dKRUgfIClw2U+PSDK869lG3PmhJ/M8WzQA47cD0QLluYWMuP3Sg0U4lH0NA0kuPUCw99dn28KAaG4Rt6v7mYD+B2JA9ZR39/SYWVLiJyanpmdmr167fmNuPPfPw18/PZGp1/HXbExZv+UvnjhbSnMemmNP4TtmXpTjOjQ1nsJ07OwozZcV5glzpDTnESObNO/hmVKacWSyPIXzhPnywjhPmE9HeJdd34GGnZgjZ+jo6w0Jdk0YaqGoa59r+toRArrhN9oZ53Oiaz+6ie8OVB9qD5+02PdDSF9QqV84ojFov3WkuvOkMoj8unl2KRUXdaczuZ497jxE5bjzS1GG/LMVDRVXoh9laG/fWVhDpbi9o0n1+Frc/ruG9BW1KkO+ptalTCElrHpLCuFgxz/Q68uZGZrDb0JkdWshuBjq8WMx0SQ1tf320grXecqIVAp4zxXowjLzfyPTnfu6IkmVF5Pp9Gx56Uzn9+MoSBfppf+x2T/sy7yP4a7tnpjwrOi5VAKI278xKQziOoU1wxYMzzL0xaRrgsIshsxMdnlvwTF8uutqWVuslpY+giLwgVoweUo/uw19Z0u//wx/zBZvHMqoA2YVlw3pF/D52ZmJfO7oV2NjIG34Pwrmx/4FUEsDBBQAAgAIAMtELlW9eTVPYwMAAKcLAAAhAAAAdW5pdmVyc2FsL2ZsYXNoX3NraW5fc2V0dGluZ3MueG1sjVZtb9owEP5cfgXKvpOVstFKAYm+SdW6tVpRvzvJkVg4dmQ7dPz7nZ0YHAgQokrx3fPY57vnLo3UmvLhBqSigs+CcTAfXEVJJSVwvYSiZETDkJMCZsGGgs4FySgRKQUehBYqmJAfoDXlmUJDYxnSdBYkoigJ376KTIxikqwzKSqeBvNvzzfmiUILPSDl2xIko3yNuB/j2/vH524co0q/aChGK5LASOANkPB0/TR+GvchlBKUAhPM3eNivPh5gcNIDMydMplObieLXoz9Mc/214u0oYpqS5qOpzfTSTcJU4vYdl7PnFGKsir7l6GUIjOxHzCm5rnAYIKkqAaEP96Z5wIcJbY1h1yot4Z/+kLu40prwUeJ4BrVO+JCFoQhZ2V/vThNhXswrIp2R2DkcdqD4BQUT9PkVGJIBu2sJ5Bep6fqhNkD2cafi75WjZ9M0g1UjKYYh5CpjRi+m2cPbd68zo9MDqVg7+aE1kQweo4ZzLWsIArdynhULr7eKo3tDvMVYQrdvslB3vGS76RSbou2zaH+whflqQdpDM7/KVhVwEMdpQdr2x364eHe1s2Pa2fbBSZh05i8yPZGh/uD+T7CeUaH+zBJf+NsewQ+9BiGa6F7Yot3JtFXEXCC7y47bmVdZvtXM3iUd15jsIBCpDC3eljSAkxlotDaTBDhQRQRJxuaEY2fk98GE29t6CoKDxy1hjolE2mqGRwLyQaGXxM/TrM8L7K6/5q71Iuhxq/MLCiIXINcCsFUMGwoOGlwB/txO4SbYY5DAuQLXwmPYBXSyeBCg+qFFLXke2GJ1iTJCwylO+wo3F85CjtzGTXnHeeYV0UM8gnrQsEJom0zqJxmOcM//UnhC9I2/ITT8HSOW3FCd1rzDLbCQGSSu/rWC2MvKqYpgw24xvUM5pInrhMplF63jhb6FVba7+7GckloTYvvldBufc9+hP7EaDrhteO8jDWJlb3KvmvdnNzv6E3OZvIYBfpDx66tSPwN0dmRKSyHlzVSafGhidTNdvu1vSjZwILTwjY4mr1jOzyGwYQomwxYl6vFkd0dbkb+biPl4B2eboIZXvNxF8F62rNriZ02X0kAf25Z42A3TX/BNhZEpn92gNZ47XAbLt4MPzd2BOLoLEodhZ7JlmKXdXzHf8/ng8F/UEsDBBQAAgAIAMtELlVHCPgdDAYAACYgAAAmAAAAdW5pdmVyc2FsL2h0bWxfcHVibGlzaGluZ19zZXR0aW5ncy54bWzdWV1v01YYvu+vOPLE5Zp+0AJVUpQm7mqRLxIzqKapcuzT+Kz2sbGPU7IrJq4mLjYut2lSq45pMJCY4GaJNi5c8T+8X7L3xEmaNGl6XNoiuIiinLwfz3m/Xzt984FtoSb2fOLQjDQ/OychTHXHILSRke6o659fl5DPNGpolkNxRqKOhG6uzqTdoG4R36xhxoDURyCG+isuy0gmY+5KKrW7uztLfNfj/zpWwEC+P6s7dsr1sI8pw17KtbQWfLGWi32pJ0FAAHxsh/bYVmdmEErHkoqOEVgYEQOQU8IvpVkbzLakVExV1/SdhucE1Mg5luMhr1HPSJ/l5Px8frFPE0vKExtTbhJ/FQ75MVvRDINwEJpVI99iZGLSMAHt/MJVCe0Sg5kZaXFugcsB+tS4nK70+O4al5NzwAiU9RTYmGmGxrT4Z6zRw9vYA29gf5V5AQahI2dDlAw/YIOD+MhoUc0mugr/IG6qjJRXt6ryulyVSzl56061EEMV5lAVtSAL8dQKSl7eKpVVuba1oRYLiZlU+Z6agCkpMmHxlapck0uqXN1aU8oJOcRBHfHIxaxSSMhzV16rKWpSTaVsMSlLZaNcEuPJlYuVbGkzEbSNzYpcLSilW1tquVxQlcoRVzfuhyI8nRpNljQklRN4wynBzMCuU41YUJ+O5YWPGVQ4S/MaWHXWCWTwtmb5WELfuLhxO9AswlqQ1XNQCHcwdrO+i3VW5RmbkXgWSkfiYoEADNJ4UA+WbgzKwbXrI1dPxdqPrjURZXpQHyumw5xLRj8/tzSAf+PqdPgnAE1DfXY12io4jUtHv7Q8QL+wvDwd/iSY6SYxsFPSPK9bosfhn2q+oW4wv3gahBO0pTXGNN2E1sH6lX/4pE9FuO01nZEm9CV8DOt2YFm1wHUdjx01j+HDAYgTxKS3HTqSO/w3qjuWMfAatuvYKGk2ZHBlnUpoG9LaAgeWXUxRTaPQ1AkDp+oDDj+o+4ywbjNf71FnPaJZCBo2TB0YFWtjTtZNzfNH8njgEN5J9dWvSg7D/texfeOjE0lrFtgcNQ8fUVSP2gdUiOtW1H4LtcoM2zpqRu1/RHjWwjYToTv8MdynJjKi9tNAhF6N2s9awoTI5NBFyGUbCpEI4V1c9wnDQjaI2vsU6eFrZAdR5wlFjAAcF7Go81SP7Y+YF76A+9fDvRY//xP5XQ/pnIEA79+0gQ6fvHsVdQ509ADbaMcM39DGTXH9LtjggCDTCfcod+JerI6gHRJ1HtmAQIMP1/CLDtIJ8qLOr6SHgwKuxKqaXbgM3Q+0cU1A2Bd+JZ5HlFJevncFbglEIyaaTayZmVHn5WXp5I7lCh/1fBLLocgKn1PUDF9wDwPZ4ZPwoE8haJkRkLPv52r27tW7fQ4u3NfP2c8jeuzwDT/v/MB1XVg4jWhJ4NYzRtLFq+uHjjkQIRxAQuCSRw8vMqzr2XrU+akn832uqAPG74eyBfpxC+lR+6ULhxCUfQ1DRW4QQHD312e7wpBoZmKnq/sZh/4XokD1lHXv9JiaQuLn5hcWry4tX7t+Y2U29d/D3z+fytQb8SuWRmh/xs9NXSaFOY8trqfwnbAginEdWxNPYTpxWRTmSwpzyuIozDlhRxPmPb5ECjOOrZKncE5ZKC+Mc8pCOsa77ng2TOjYGIuhyc8zBNgVbqhsTlW+VNTNCQK66Tc+GadTfEyfPLV3N6hjQ3v9w03t8VB9P4CCBb35hc1HgfZbW2gej3sBr6g7Z5dSclB3AROb0qPOQ1SMOr/lRMi/2FBQbiP8WYT29p3sJipE7T1FaKpXova/FaRuyGUR8k25JmQKIWHlW0IIh2f8oelezMwwDn4XILPb/cDF0IEf8x0m7qLtt5fWqt6ncQgl/Tn3nAurxR9HbZv4RIJMLW5xObyY2qYmq0RnitiPuOl8OMd8wpaemAL+pAaPatgmnOlSO/2n/fjsHl/azPC5UL5H7T+oEAb+hIQ2ghbswyL0uXgsgs7L98ZEdjm3xBiN7JpcVNbKhfyFhjgRi/GPoq6cr/niX4P3ZiMvygYvcEbfRs/A+ei7/dWZ/wFQSwMEFAACAAgAy0QuVW7ZFrmwAQAAOwYAAB8AAAB1bml2ZXJzYWwvaHRtbF9za2luX3NldHRpbmdzLmpzjZQ9b8IwEIZ3fgVy1wqVQJvSjQqQKjFUKlvVwUmOEOH4LNtQKOK/Nw5fduIA9hK/efKe7xzfrtUuBolJ+629K5/L9ae7LjUwmpYreHR11qDnRieKZQnMshxYxoFUkPXp07O8vxA+Y8JL02j7ZWyV5UfQvJlTpmxceCykR1Mebe3Rfj3axhf4z8nsmNUhI6vM0Upr5J0YuQauOxxlTkuGPMzLYSdYgXEN8gY6pzE4ps/Ba5Q0khfHfhQm8cDmYswF5dspptiJaLxMJa54cqAnPTNterEVIIsDX57Dvo8mNsAypT805NXA4+44GAfNpJCgFBzjDkbDYPjihRmNgNkJhf3X/vAK6hhPynGFXmcq0yc6DMJe2LdpQVOoVSmGpJv0XIwXXrVq1oIfOA0bbSVDHYLRLciaVf3HEChW4o4DFBJTU5E6GprpRRnSJOPpgRsNzPRyZrPGtunfKDtGJ0KZnE4Pnsy0mUoxhsS5Zli5ZgvPrc2bmssdnUF7L7eqRJ36+gK7Myx6NHGtSTlb0dU+Y9bfRdJULkHOEFnROtuEak3jRV50k2LvPzd2WYnU2v8DUEsDBBQAAgAIAOQ8LlWSsVLdtEAAAK5aAAAXAAAAdW5pdmVyc2FsL3VuaXZlcnNhbC5wbmftvAlU0mnfN25jo2O51FhTlnulmamFk2ZuqU2luTS2mHvlQqZI4S0mitZo2TTlmhq5kFNqi2K5QIpA24wiKk6ahChYoZgImAiEbC9aqd3P3O//vOc5z/s+/+fcnuPhwO93fa/v/v18r+v6/X496LtPa9m6ZSoqKlqe+/f4q6gs1VVR+ebqd2rKX5rNJj8oP5Yk+O9zV0F1679XflkKdPNxU1F5lLNceuJb5XeNM/sDE1RUtJ/P/i9pA9+NVFEJ8vDc43b4XBhniFNXQ4X/MCbmxQW+9fBeER73y8dtaLdTB0mdkXuhe353Q3/7648GFkvv2G02eWfn8b1PMPNajO1aTR+zG4999po89jAmMn98+vSFDGAG4iEkj9PLXuUE4GpxQlTQEcqmoYEjgtajr9K6qWxU9X15iaOSnfO6m3VnPwr+dx+ahRoMuRAzcqW3t8QvW0dF5ckOh3veY1r5TNg7B6SR8pbYW965ZR9KyXPXdrYor13dw5xWDq7xRRhPtS9RUTlWhnFo7z7XzVJXURlet1k3EujE4quqnNEG4wT9QyVgfLLoz/XgQfi79YwVeev95FbtBA0x5sR1gBvUTN5FEF/j/qi3XOVJBIlhXIcTBiXtNjHFlElp23b5/mzW3p0JOBGvomJY0rByT2T4FPjF5d8268o5BNn4kKvs7Rpsr7UVleIqfe4qRdHS35oruElDaEts/1nvNEEAQYpiB/r1F5OMpLbp0PF3axtImeHSP8JhwHSbHcmaRuOilSrDjwRqOqamoL1OXojcC9R9iinFJKrvPCDjTYiiHalYvsaxvdMlegUy0jV9BpgmDI3afSVTM58WJdwkSgpepl8iahXBeS3liZV72oXpPFEaL7SXW7KzyfsuK6kEljqlr2giyJ8Pjew1KkAQ5SMfvA3fzk0KUtcSp0AC0Pwr7S3vDd4Vclo3GLZ63603vuiu9puYir+CZOstBeI1X9KibDZRCRMJ+W7Ras93nDGi8iSapfwXlBFNaOyTFC/E2biT052Zg4RBMr3RiUW7AENhvu1qzmcByCAhyyTNaImKIQ3a89DgcCO129KUXZV0VTlp9rlJwJs6aaHRDOpCRInmL7G36Pi3yChAbUfWxuLYZs2jCcFqQr1GM9ySRCukWP4n4+OHakwUHkqPe1AFKohpkk2EBy+N7EEIRl2iYcErmEJO/Q4r9ileQH2s8ZCLS3OpOb4qKoUKRRe+P3JmmktGXZDhX3QCTETbJQgaW97XOAEWYssI8XUjWzgRRzBRZYVBqNBwZ1byIGaTW1Edo1aYTOUy8LKddioqOSDHU6933FiRxyb7R7nTf+jBOhPP82XpU37OBoOvnuzMaIQGqSU1lyKbw1RHS00OkqIQnGEH4nEb/qtdp88EZjy9adOLVmV4xddxNiYP82176/FQo/r0ppBREqgpRHhbrToQuOz8zSKSp1UwUY7JcSsiw2Jh8WQQoqjNmshpxuNcOZA2M8Pfve9K8iVHyZ6jXRyONFGCatvCbucF+JBGZmSvUXXlfJg3W3gnra7eJnCfc1UTt7MB7OqroXRrmva6qaQT9bjQPShXbLZipU6QWWRPk8FBNHHYXhXTUr4kVGv69LaA3nzo+dfa2bbfTYDMVWWaxhgM5Uk9ijdArrHftDslGKtDa5RcJ3EsKRy7huxVS3aAKMIGBW1JLPaaHWcXjE1rGsS/8Gjtqsh/LziGLsbwJ2A1aHJEGhJaW1eGkeFITkeeHQ7sCY5mpJV+r3K+DW3wI5P3LDIFezkkHWqg2NAdZBannuqpBUshofksCO6X0obvB9yiKg00uVg4Jc1wIKtmA8WyieeZ0jxaC0Kz90NB6VikZ639Tz+pEZo4q2yasukzaEmC98loRO7Tcxxw/tu7hlkhYKOCDqEQikt0cC1Y5XpkOK441og0kBPSzfNdvby51rDNy7E2NByERRmt/xumDKUg7cRlyeAgteecBziOxRjuaZDjLRJZUwrYHUeOP1UQg8O4NqqSIilPHqL/oh+V5DaoAWqdJbcMHmKKC6AlHJmSTQJG0URvvUkvb+pB3cbgOXL9ghtHzJhbcyY8JNgeF23OiB2NhmF3jWwpgNY6xhgpNv7hgautiCcBOLyIEg/J2TiVuRjKJRDzORxTiIyaKM1RBpCJKk7zNeAMzZf0xCrj7bql6GqBSC2Wc96aHzXUTNceo0Xi9H6MJ12Nq/YF+QHaB3dsq3EDWgdQ80BmHMs3gcDy60EoXGljBjVCvapJkejMfwVrQAldmJDaDZLgSu+X1kleJ0cRGtQs2Fa+LYV99rWLWSE854ghEuaCJoQnO02V9gm29hZpCFKoPwAsKgfafmTXsJIWzHv5cpzt26ekzI0ZjZqtA32NmuPjaM2J05NFF0KqXqXuAGtN3le5i9Q7HK9+nSjsmxnst0ZGlnPQWwKBXcUykkoTuoC0A+S4oguU6ECc3pXxO3ef0tdDaWCRqySEP6Lk04c0jA7dhwU3t8bKJN/fjnLnuRxJvg7vaBQ+6hQIt9+LA4MpJSSLpRBnso81JSE3ptmK1gGiQp3lnlcuozvvNuYE+9PoGKPqpXNZWPtzFt7mqDfZVLfZXO91U52TUYHmZgzQqt3IfC8ps23/sjtC8YGnkAm9tYEoZ/a7R9+oTL6GqaqvzLPbUGSlO3X/rNZGvm2dFzg8yuW6MG6JmPuisliDww8grOE40ZhJlfTfcxtWw/hOyspsGAweNjZ9Gf0iP8o933bl+OHp0sqe8l+sE74vDjFjOtQxLmyMcgfj7SyMALz24FXRi5jcGmzW/tzcutn72HZlfqq1P7NiZYytO8LYca5knm/rX7/z8uVGvYovhfNJBFtLf8+egasHzT7XyXlS89VyXo7rGvW25XzxEpVzcbgLGZf3l6w0L9T4a70xUVA5XUU8t4hxYpT7tJonxJk63rWhWklT/zOFSx1LVVSOa30ePfvl8cn/xBfl9ARBMGGT6ewfsNvi8yy+1koEcZ7/s9nl9gmlYEp04H5dwxTgqBRAReXhiqhfLnd2fxf1jYrK1j0IY9MGpX6UmGG5sqJbJL+5SB6CT7xzPSO6oJPGGEqhS/DVxJE14dLUpLTmrnlikM11rVMdQw1k+diQqFWRwrBYAfP8qyc4LN5mfpLpKSaxoHrkiS05tTFYf8LrShZ9hokGfJlsf0lxuLxjyNxFfC8DaDLRkUCGt2DDmmvn5/AHmqSOPTd6/8PS6o1IZA/t0uDRvbPQ6LhJRyat64ANbnp6a2aYxRkkc+ISXciEzlMePAr54RmwXDGBxV87AfU/OI22whTMKe7YZcAbu/y6+M6AXUI1RUMBOXiMkzHoO0+W7YMPNDG6/DFXydCVul9bOfPMUIo1mUbsrZmhRGFs+pTeMosdU3pa+F1TdvOzhuwD7E8XUo0M5F5tWftXq4tLL3EaUxP2LMu6rpm8fO+VSxx4fuK8qmtKEOHvd+bHJTECV1gsOx2e43zIFEw8N4rIcQm1Yx8F1CC+MHwCxwSpiv/MTCi9mAuKpnEorqMQMH2V6g6/bpexroS4+qHrmg4SU8beN1a6xWXzo671BewqVzKsyRTB775F6STHkbeeu6vzSye+cniyWbN4QSH1BU/PqnXg3KY9zDMUmj05eqXVY2PKRBfGZ9b8QnfSWY0kncHPK6K4WJNuuzP9bsCUzibVSU18igRtSWXRW6aEmaVHHoHL23wNKTMhlw7xqvWL56eA5F/gPDI6vNNR73j1k7sXFPuhnBSJ8HICziciHMKgkc/nSoCZACVe/eF3753gqdPwMBPXtsDvBCeuNPgq/GJ6aL7LMj34pY4cvVUQxTwrLM8wDfI9Ie4Cx6Ma//KDiRpZ77oIHYjE5oK4N1mDRIQeTbIhQhnrymC4uFnX0NVBd/iReh81zEXlkZpApzDU6AcEyGj2TtqPAxLTd4vuzBEXXdLMFcEr300wr/5GT2O6UJwsDsGULDgcuoOzAZTPi3aWv1b1veZgjkxp9XZU/R3ZaKaTtoUD5E93tQ/Fk/1ZwgmN5vB5B2vr8ijSsHX1/uBCBOpMDBDo0sLUcneh60/7R+ET4LRznbY7Uc5fIujZu2gKTWVvwRIRnPDyLLTeBgf32Su0zQnsPr2fmNuw1nAcZFp88EXIgQXyZLjfe/JU8ohLxgR9xsZEXHOJjidL/8zUlDfgA8GFYyCPP+cd1iltalkKeFvKZr1trkpn6fbt3jg2lFXq+VdJ+tEph5WCo7+uWteGP/K77Pz+5vSFKfzUWnFLQDZ6TJc/A3a57IGWWZzJtt1S37VqO/aKPoO5zX6e/eT8p7Hgg8HEB+McjFHNjevGOAm0G+zz+gjzTuRYl82CZboLWr3o6/tGvTNXk93HoihZPqNXL9KlOXmt3/6O8cMTT8TPT88fyaerTR6kChDfsta18mAlGWDIjZJ5a6RSBXbnUw95gOWrC8DBY0Ntrddu2ys8gJQIeknAn/PRV2pT/NHuPJVo7zfNjYBkYxKmXR68vWnIO0D8khbP0EMGaCqGpg7LK5KMEvrdwfIsb17tJiUvaQu8RFPUt4f1qtgzvP7C5ogfEulSpVMBPUv5tE2oHQtqKFjCRemcbC0CJ+63fvPcLAle8NyhO/excMGR/VzOPLJvx1UFdCbBf3sWkfaaiWrYnVrwXLpwCxkV0Fn3PmNJ0lDbHaVEkQEVeQ0eMD7p3Dw7pP0urrfse7pYWtOj4VZYF3uT5BpbVSWVd1FfYuvxVSZcQrsQnw92H+sieE016zSDsS62yhsBFaIuPTzxzYmFfLYXMEbX/oelZdqKCBfkcUqAezz/mLLs0nLECC3M9YXYro+dLBPNiEYJjcwSvamKPEm3++vRR/ToXDgblF7YBm1ayB0FoUjLXPKhsa50DWLWmlGQJg6zQt/rSmbbzOn2UCMV8THgT4NBCwJ1bDF6cUPmIARp0u7saactN+Rz1mOVJvgDk1uTu5C/8jEa02q44km3q3rnkDN2l+zED5+nFrmDh3TKrq/Bwce7LEXkebsGUkVuV5MPuIERWd5oxDfHmSBNz+7G9sAlLBfVW6KmXKUO3izoIAymytiI9OkpUZjkY7ZPwHYobkRSD8Bi9/LiljGYk2fmXdjaxkH3uOOkj+FMxtoE4e5u09eCZq2s/IY19TzWzoyT4fWuOJnAR1tnISdO5T/locibbsg4qgK7S6FAD30voS3y9uQxRse2/FAG80yM0elkn4UJbLH0k9vYfVLNhw2ov3QOdaq7l7Ofr/LzoRu+xOoUh5yvWchJgIIL8WCV0qv4a8bgiPYnsGmQZpaL91msfNVqh3cmQGumcNVa1rnlL1B1Fye6LBMWxI2HwjOe3QMujZSXevYEU7YT9TQl9LCz4zMPItthtj3kFqMpmiEM/KY9glYSMBo571aDE7ucFTcunOmOe0ymrdWG3zjZj7TV3kshWOr8DJjufrFf/NfX90caEwyWBsB4IrJUlLze48qFVUuxapNN8lCgt1MketPzR8ikh+ztnTClg5cuuE+Z5q2UjDeaqNjyVMuncPqfuVE54ugMzbcJaHe1t4Gj+pXP7KhZEweEFqITwYBp+tvcj2ZZWV3zpqcSVfD2a/FgiNC9G3Djg90vNRskiCXwjhzNYSBBdgKa7dzgtpAeQ9L2MtAPfdQ+6k0Ahxm07gmmlRqHqmmhFz1ULKnCEADzSOfZiLnqB/r5j6/1Z7b9kbARqMasnb0TB0+/3AhemZe1kFTERNp3vnDa7m6V16ITV4pvwkh76L/kydIvY7zvPBkDBY/OR+qxDW3lZWcmsixQN4RWureNVBAn3+Z39zzun9cGe6PqGF2l2cX7w1F1YjLpxXblPbTUybfv5tV8zFLQkZpPUmvDHjJSCTy799lCIliRR533rD2R0C8ht3QlYh5BuO2JBv63vx1fsCbs4+AciMTykhUiOo6F46Xc1IF/3DCUXLed7Cx6jwWWi08lDURsoik6+Ug4zMHVdfIpL4XV3M6fevsbMp0iVSLJl9hRKldR8T5raooUnjzjmNsW7VjbT60qk3dY1jkNhYFn2lzkqn6i2jLFwLyHpL6L+TXXLULtgR5zk8UadAYltruZlOk0yhEi4cJ9DIsf8resGZ8pMPcrDyPzD2OaHH6UHazHrVob2IYCnEgJLlmlJsaN+5DwZfxHaVc/2zUe593+xFr1eeuyoZIwomWX3uGjEFxZmGq3ZliCQ8ZfNY73aGhVWpBZ5U9Yb0c/EOZKNhQbGI4CMmz9/OvOBZj484/WX7tZ7VM0ZP+kKy2KyoFuobVV+0tSTonjsBhC4VaG9nBDNlyCBcP6C99zIoboRXc62/FAg2ZcqAum+tQpcGyBpOg9ZwajhPMphqhNn5w8N9hGF7CfIVgG2ZTxDHZxF3G3LYX29KRaSzNulIjQRpizUTSAXwraAwV8eDPgka2zKw1zNLInqDe/k8aNRZlzoLaXuyCe/QxuxFARMjG4sp+Aw+XLTmMKJP3al2xxwh38KMfmENoAJrUjt5MAPlMmaMzxESaGi8+cggl3SA5REppFKbmCyHQarR4pMXzQmT6WtIUfaQTrRZkssHj6PK3kKPHJQ4NzZrSnLOi20pfHJeP/KIpRr6BFAcDxtMSiPWptiDBKA4pza4cqt8WVtiSxW/OUOhNU34laAul/FGotsrm425rlEkkYkAzES3qmqHXCNEF+mzX/laAT+fSc4bsQFLvNl4yPDhI6E+VNknCi7LU8rU/mUz8ILQ/xgyhO40PiKcjESEmi7IurNAsAFfbHBs0ynmrKB2ind1O7G8rKEzEYkPoELSqfI49UuZkYtbv87a1QM3686EFomuNl8si6YXDDEMaOBr/f984f+ENjxkjcgyKHxtSqI496DtRdba8P5EFLBOf0b5YfrsijJa3eiRXifMp2/JwDKiLCaLa767OhzogieA2bUvQpitprizX0boHDhxhVajgOqJmurYZRfe5NvlWPs8ogCtH04/UGraPAMFy3fOSImGP5EZGEDedMeRaRnzSp1XGGW7qgjIE4SiBx5rSE2nbTBriyD2rL6ZmSoMuWwKpAIkcSGqznWV8+0F3xvnCChcesnxgQgaYG++BjVr0SeLsLmlJnscidjnWdh1CMHYkPOmkXYlJuptUbrDUMNovDlCRGHw/KUAi9f6lpGPLtP5IhFqKhxiUX4LifjofH1Ct1EmjNPgUmpQHD729rt5Q0uXoOlesHudDieQGV3fvHnO2bnUX3cFbse5K0U7B8uFderozuQijkvGu2RFR7/RoEdoRLJAeBCY38kEOfkw0mzGyjntJpLiRvyhjgDG+j0NxGoccfGziZIQg4K1KjKn3d8f7dTsW0Xl5DF9QxkAJFYjIYNZZRnmC60kSxBfDX2uMNDI70yNrI9RwX86wiMqA5nDMN/8k9f4T2/WbXQy/60Do+fskHe/lro4KCzx9G5wDry2zYnS33PxIF9ASKCwWRRHkH11pIbbY9ncd3qj6x4xgDem2HO1W2uWLqGoFy4cyjKPd40i0HDEb15UbaKQwimcZhCj2i3IeKRmg09L1E8CF2ne32etQAY91dynQnkpbgOg5xhFOmxAgxrUH1tITWKKotb6ixZNNdzLFVAU9faguVxT3tlcCraMilHIHhHsgHxWHKWI/QQymtAAUUEdvxpYRNthGHARmsDihMrQJbdW1jRpe009iWHaeOKRyopjdGNDj/9tblnoShfdX2TPeTx/A/XHptL9NdjuJGCjSlGGC6fkEQA9XG6pn+q5GwnGa7eotgcBMtxsIWapW0IHp38RZdQ4BeT7Qj7amkk3lEJLx6xasjM0L9g94xMPmHx/3MzkuxLpYmiwZkbdWdOn2ue2/7+bT+QA2sP3hlO3RL8vrd3XZKoGtp8T1K/GrGi8vyKHIsXkCOqe/L5C6WievkEVrdsSmFwTuf74YC/6eVyIXbRVa6dD5d5NwlhK5slk/sku+bJ6N3bXZk/HUllb23Zweur1QS+Wv2+vBeCyWNH+fWnX5u6MgMW7wxMr+gpF9A3x5G7Xb8nPDACGPT+s/Ii9lHIDLOvbvGHXbbs5FIWPk5BRxSmKWzazEtqt+tzNuo2Pu5/u2Vmyn6MfhE0Qy7Lkn9e1NICfHzjtSsZG/BkOHvPzEtN1O3vvB/90fAlL04GIxLFI2WgOm4D3+uT2J8/NN+D/PPgvTlU2B3OWht5ZzOS2fsxRiCjIOlhKXUOt5akUfzlYPaFwueZPfL5YkD8mtrK74MSAZPzi4c/s91vv//3Y6y9St3apYoQSMuZXZdrmt2oZM3G0Ghh+v9mtKplIkEHr4dtjDARu96+uyKpfawjQMVePFZ4kLHg099W4Ac1+4P2C/EJSEjaxctLB5IPfD8EREv4vZWtE4+Y7VgSMkLTUg4LGO68CXWT5JveiLSIfnxonGc4dSmaW4v6nDemXHI1MNFbHCetPrgt7+pLA4bt+bfSBaPKCFsMd3FDBcFi/kt81BRQdZCPwyPUX8NgvHLbXFwbxg/vsHq++xQX0Pz+d5GEOXYjpoedQbCJDemR0G9lt9nB/oaLvQ+gkr7Ht/58UehqzU8wWkOfgtLqgfAt8rmx/sIZ6/r/cvrzoc3bsSNMJ0WCYO7AH1ZIipVYtX6Mt4NUxOqtTmLtMD+e63GAnoryxtsVAAtj/gt806ob/fCetDMy/WnzHHJZIRS+h2y66YmMRQrVtffjvZ2bNq/H80u5i+sluCn1QaUBT6hCpND3J+XO402YRH/biyvgG739zy/g7+kXSo1/ztttfrBaLn8yL+bTOQJXg8pX2Rq+m7H910p3dPCDy7vQR7dBX8rH/Ijs7oFY+T1r8ZuJzbmuZ/ApjmE/63y+6YPLb8IHYLQ/3ZsDMuh8uCp4gJ+9N9qB4qPWH6RA4Hg/3aw8sO7oifY918wjksu8Ljo/r/xitoJy1Uw/tdhocq5Y89z6KW13bEHl4Qqh4f9y+FDVQGbp0cLFus6Tp1aSHZSULlSVvtym1QUNscTLA9DK8kYfkXG8UnYdpyk0RJU0VNivdj4MeqjllVJSGHlsov0HxcPIWW5SPN4627V5U+k8FwMvJTXOV/Zg1Uu+UfSLbx7PQ8n2Ri7yNmckqeYXFUjKZ57XJZfAO9WZoSCmsJ5je0qcBPPNqFDbpJNZpL7+x+X/59s7fwf7gT9t7q9fXxuW8pZMpEDrSYmL1rADoO9r8TOHvPw489tV9mSU6e5EUaKC9jicLlXkvwAcUJ2QCNXwigR/uqXNh5TrtTx9FnYSGFAC3/T7OJAdc4J8M1F8fmuuiMzpFvFmXLILJUsISTxbokHiXJBvJHP6m9x+aY02Ic/yK640jagI+4a4M3UIlYGABX+quzWICRbjDhp4mp7DLUkcVQyt+IQnJJSOeoHWAsm/doZ3FufXfMg1JoffTyc30jrpH1Xn76jtoiGcW0OITa2gEEQ4VOh1TIqD/34FKa4b+Z0mbjZSncgGS3aEWNUTU8jyhbNCegZKtLwjCc1hnQP71QdGixakoSDKSp00pnvg1UBVhmTQtA3gXa9sbmlfRC9W5QWSMporPpf1LD8xP76xKo9+SOwqGd42T1afXkNlhtcAjqbG7f8kvBRxy5AOmffKGka7b3zH+EN3j4Hxh+h3i/aeMlBhiFyn4Ic73arYNT4icFqL5Id94T6QXBqHYH7wi6CqwMA7WCGby6J88SVRppKdL530rQ4RZJ6Kr0+rog4jC8DlgySb5oDV0QioOE0TrQM9FdupCsNcIIB73qHEDQBt/TZ0dqCuAuLpR8OqfLt9DQxqsP0ByPNtfF1jfyoFcgLyWnojJGBMGxIPm0gEYhvCcO8akmJelYhu8fmAHB3Xtw13SChF+l7YodC6FwgtsxD1FSG8cEyvpKF/iS1RDM+JUOybhodwyJZSvVuAHeHZbwLVZ24GcbmgupG33P4n0k2ghPHypJ74u2LMRIEKNIVIu6Bd5FvYnxSwkfki/aPcBfEdnqD8epdFhpoVU4oEaFhsao+m35PRptGU7QfzuliwE1a0RdsgAZz9g9wRqeEIF2Q25kx/GhnVqvVyRSJMGE1M20RydtR7ijgwyG8we9dQqHmdOw2pOBVsAbMAe19Sn0mS8i6DjCR3FwCB99iuBx1SKiQlV7a4nPfe79wiNKJBDVKSknNRpKOHxysFvm62iguppA+7EJ8MKV0k4IQlFhpwn5Pta4du7vJUBhYBT8UFh9LOr/1EOnV8VSGvNTfLBIeiBYtyW/GWQPxEx7cYHQx0kIb0jzq8I/wB07toB04bk7nfJp8GAaY7DrvHBPuQw5UTUzRGqNF0m/aAc6hRjBgj9dNrjqFwrQ4UaU9GSWBnTJY2FT7N/j8n3d7+730AoKyZxp6mnF5f376hs93VMt95P3B4ET1FaamnvMN0VWpj7wWDGdzBZRwnvbGPUy7gnTdKfDzzXOO9YLBfLLpU/xKfbRDvvm/+2PkNHgKQ4exuV32jNaUd9fsy0fXK/vArpEmZbvHkrMefbztOnMbY1R2tg4nrsWS00fWJ5HlgzwGXCpmYFNGeVLukEQxQMCKmWfb3+U5id5SuGn8V2C87PJZq08dYh6BaHuGq4Uacfz2+al7ud+/USXLJdzjQXhHpJQagCyyCVGf76xtD3K1fh8ZIiLWV38crJMWc88HCs0vfkNxm6sSDgLwFCU8Hed4rojXrWyrBx+MOmyosD9Y9C4fk/nQZZ5KSkb0e3Nk5Zn9vr2i/ksSlqXiTRfG6OejlV/Sj10WnTspXaNISDqztXqTUWf7wCdWE4o1jCQfdQadRYPV2F6UifhhB9xl2j4d67izqJc/TuEpQOtKc+acBMIFvBkpJkw1Hmwnz6/VY2dbKygrdAeW2Sel3/rYn6+DvCpJg+6pzdphMechLGvdLQ6Ob2aBEXZ2sd/RNYVfeyM0fDVCR3tC6wrYIrlkX+dHu+WMiYd2n+Tx78gsViIDLrHA3M+GBUSBWYE7cDonO9VthGovMEWp/U9t01lJ2N69+W2FnyfRCTRjcpYl09zzG7QgMl2ktG/oN5s0eSh/pCbzZl0Xyr2ijFUYEJZMaSz962DvAOZAHz6OEogBu2JMKGzQmiaUJBX9fLbnxxg95T0mW8jEwixWmHQAq9Ytbj1fY5vB7+xNMz6BjeMJdzkO99CsAeHYrs5wI+PkDuF4yZrT4RgMg+VhwV/70OyTDNs7MldpeGp1Fsyi1KTRBwCTDNHWQ0TW5kb2g0Y2FW9giiQcVGKJFpxw5AbA5OK+2tv9BchmXKjwupSimAlnpC0lbKhmitSet2386Zm14EJ2AymTY4xTkx+5EuKF6InPafoUgDk/mzWqCjRHY3PDwLF3ARUGUt6B0doGNX/DPk5g+OwJQA6pAlDRn9cYtbf7/F2ZAZFdR5ALN3wsa/gOpvom4qV2Ed9BFUs3PdMxLD+IyLU18cLiVq1BFJGq43gmpMwXmF01nnO+mDwBMLnXsGq85pc8QEU3dP/ZgxhKsP54p/KrCfjpa2tHS8HRLEnq6+NlJg9jh8MRgWZ96uu5tNFNhRqS7sFhyGdLHTFzUgJBfMKl3Woy3AW41vAD79dVo4yqKuB6cSDy6cFN7nUr7oIMt+ieLkuER4/XaovET55yzjuqToWg+lRwBi94/uxOyKMHW+/WhdSAhJAOoWGLd7uebs2+T1wqdaD2HoTuRUc9E9rqnpaDTsOT17unVam0cwJdwCl3Mf6N7Dn6aApwVBnzWKUQ+Zzz2Cvn/TGYDMnWQ+KuAIJYWNtWrEGbI38aruR5Y5N1/6fc5nQYkTux7gZFb7koucQjnxQY0J16t2Hl1NNskYXu+MQlpQbe4qXTrooM7rDodR9NfzxDh78lVW0kMaXO+1Qxbyjtrvfr+IbiQ2jR2qhnDa4iiR/lj12forHNWhfwmgzyhNe+g3dkCvkrT5fhABX4kYqh4tRbJ1evFxz9dWbw4iBeNkDUE6srKLwkdUJblcFGDLj4rvuwsn0ZiMb/UI+3OlmipP4SnMp6vpn20tiIeSzcMRkJbjnVm3ZtU7HfJz1dBVS42FagzAX9mXc6MjWHY/HMngCPUUhZXu7ssa1kWHCd9938W/F+9eHN5Zz+VM/+QxhKa3OtlelefglBIuA+EV1vBBvsX5LbZ7/WaQ8it8/OdncdaBSdx2m62A5VNMihYsmd7rvHtT7Vj4jrGqBxKw1O6hGzuAb4AffKKopgF9YY6MyE1XnvH3++mhaZjq78qfvYXfcKH5zVO7yY5zKUnqh4zTwipe92UJ3S7LMlK12QFnfgKqAed8el71GhjEDOOhTfG19Cqv5km0jEmV/vYdwOw/iHB8T+26ZH9YgMxdv0Ce00Px81ut42c1v1NxJ/2oHZSw52gmSdQrqTyKfsw5ORQ5+272q99085LHeIreiOPDfRee5Bhn7xbB6gEZpDdn2K7B9ImTPb/kwo1CAqPialVzt+LGwmUnVqPuXr5j8Ab76fShBJj6o7uIi3fmeN/HIqKtxlkiA9mjRpmdCblrK0+MD8SRbXqWfPU8dupSZNFRaE2H1pUPHSKYI4g/skYLRadORmyA/zx1qkGNc0Ql3A9Xf5deXMeosvR1lGeekfXKHqBIBrXZoshy63Gv1+4Zp9uog9dKGuk5xgk8bhME5a581XfcnoNXv64xR+lz1PWRNrMYrKnWXzFwOTOU0ULl7GARNkdX/ELLR53t3+a/8bQpdOa90wuOAV1iZdTEoKn3lZzMVPXrS53F64se0f2Rz9d7gIwue1o0goYvLlARvnUBZPIVeWdn4JY1WepWf2e32aw58pbWmfV6Dalf5Wd1yoZmoKMSBupzsKaQt9L8RrVh/nlaz4Xpnl5KCyLfb8WXlVRcmpg8Xs+N3KNtj8p1lLb9ZVm2IT5OwkgoxGGCozgxDFGa4fM7BI+XskXiJXMpE05eE67ZFEmFxO6CkjrJnl8qEyqJ52u4rNFXccQT/q7RHE8zapPkRKicjUINPIHsFzV+lzPzC7yxJyz3OJsFoxrSSlm/7W7x/8NYq34RPWmLlNgcc3AG/a0qVtWNXSjXV3DB17HMxmVQMt0qDmcND+0Uy0tLOe82Pe6vwpS8Jzh3L/q01Rx7wuSeOBQVfqoc1hs1I++aMMkevmq7bDYfktnDPQrHPXeuORPV4Z9EbNmgHMtkhsk01gt55G/Ul/4wnL5QP1bw6eqFJaRMUa5d2+26z6JBhMPn5XTYyozqcVDJa/T4Qzzm+ue1a1tn1E83dA+mq15sEiDY7daUSLzEViPHVDnJDOJTs7o4SFJ8Rw59GJpbPaOHM2yl3tDQ1jHHkL6earlemvFlmuCQOkq3k5ZBhjRq5mSCdWf1/YibxwCLcuOKOaA52yZROFAD/HtViey2Wn6KmUMgaR3mjX1ln9hTVj5wy+EJ06dkLioKb32DzRmQ8cDgOu6bOs2YHz6Th/82jUbh9avHkvDU6ENF2TTGS0R7Bu5Bs7RLvMMzRGw6gzC+UzVzO2qA7U1ZOGq2WamVsJsbuvxyRWuQVv3KjkA3oxzhy4fnYtQDSkntfmCzd0LwvsPZBGsfWTpAz+Nmekx4AK+2HirVY1rt4dDHDpxh1jdWyHA8cp5+92G7fvGmjQzoc6BoaPEkEWRmhk8RkkfEXyBFO0nXCb9k1tfgRqWdYubHTAnKl+KtRQkgDb3o08f8joyg23nx2NB9K63fKfpjs+BBfEWGjW44W2K/I5UHSUxwheYgzJPhyY+0uNLLSLB+545H0AEO4IXz8n389R7mEyBh4SpFrWEha1O5QMoDUs9f/+sMVDn6pXIzUPlmVwoPXXhKBleiGvVNhzpJgiewL2yLoJEt59LiGGKIulaYXBHfNm+g+aeo2YjGnv2GrgAPQ4ITaoO/Nugy6aRgTpHYySX18mRjwz6eU26JiyfLtvEHn/2KRE2DLyozPeFbfm7HXf+/GLO2f2Q3FelhArz8D+H5Y1h3wbNMfpLWUOSPK/+AxlavKvA3AP887cg1nK/FW66suogt9nac9Gs/+c8qYBbw4oo6M3UahmYloPhcSx1vIMJKDPKUgJwQLC4QLub+HSt70BNj8xW/IjHNvO8V6DP691IULNLl/+L1tJS74MeMMOV8wMWRLEPG6YnEKAimwUr+rouGkSwdT0N7O2M9kj+r0O6JQ2qd3nzSpq1LP0Gb9wrOTZGgV1yHXmmevqPMsD/zEZKukU89LkxWHKNOiT/YH+iPF5oRiA9T73hpX2hgsM+6huCqn8Kg1GF2u4CkRpQXtQTl+TG/ST1plCRt4v6C7niJlUpOhtG+noTaGP7OpdIGLY4P1xgII3C7i5JuxchaSVlFiVNIGZrwCRe69rYAoXGPrdO1dv9ow4bD5LK8tBtLI0Bi+arWMpYmXUM1Dlvwn9m9D/G0LMox2ZSGmnAipqQEqauY0g+VMbudEQDbhJkid775MyNp0ts5uP9872U4hJKlLO4KWxGQrhX6rT6bJ0ZaQr+Cl+9MLBcuSGDFEcIUmCilzf1CWE2PyFhYejJb2oCEfQtAt5/0IG+tms/erV6xp63ymq62RPh4zkCoJ9m/aVJK1b+8Ir/fKU4wIGvnnTE7jsMwU6hfPjXLK3U4qalwd4YyS/nS6dZllkvA3lj169uO41C6I2Ez7zqpihdx4YhDJvkoJTBYVYhaiEkdrSvfUQ+/50EZG8RReAC+UaKXrT5d3SZv0dtcLql44bfse4NtUGhaMoIDHV5QeFtDh9pEwgMryN+FrDeZLU6GfQg6022FEQmDzSUr4kXY3qoGpKKQghpzaXigcEh7MDq3Cl9cY/7V6WP4i30vU/fcf4bqIATUPVvUTdxpVG0rcWkAKB6Dy2pzCK6X0toncxVANsyAk0i8xFIj0ly9JqNxSza7I2qiobPYolwpUfD/abI/40tXvrKdY1aWfgdzROX6MdThbDirUxR2C4CR0Zob2GpgsJTpmTbSExQLM41j1bralxOO4PY34kHYq3yyqKsaHQlp+mbjyNh0ncS6D0m+CUlNqIFAdia2BVVRPbdxxkpJP3tes0TwMq8mm2D8m7HYttwWC8HVZJpXr/6zSue18qrkEf/Z7jN0sihgd0YtLWof9Jd4go9+5v2mmaA8lbaMkpGDCLaIxVGxAHMgzz4hiGB6kY734kjUaisjoPkYBBfQLvB7bf1uPpgapKASkrEy/teUknt/5hCvTva2yRVbz8Wm/KjnbqSprjY67WfcvP1Ec0Wy05wPVMSDyt/MjDWMRgGB9dXJDq69FFcD5kwu9H53OEW2gy4sjNovpbRWRBZ4FgFLLsClTGgfwHyf0Qxux/Z41/E/ofT8gpGmFMKclRDCsG4V+Dn1kE9QFBoBikXm5P3PhPWLL1Y3pahaPKyjz2/n+GZFPMI0DzyyEx/xGhMl2lQt4gbjKB8Nrg6uX2m8TtZRHYpE7wAoh02xP/nwemzEfK+qYQI4st/XjJxbTOz79uJ2XWwTmxkMrkNxfXtJCxg9GLlfJL41eaffmVVvd/pVFj0L8H/tcOzAu21i13SoaIpkjh733ZI9fF4bD3lVxOcfkiFNMHMFEdByJlf80ewx/rTZ17tLTDsu4fLFDB00SrgkgDnNjQtskPF4Nr5BsFCZ158HCR8AB5oVIC/M1mz07BWEdmQnwrekow+fVvUugKXJIN/qO4OmNydk+gF4lLNrJVVhvtsspb3q/nWkdW5WyJ4NH0s/VygeU6qZOSlt7865pzu/6efx3EVGd+nNudT1n22xZjSEoXso/j2X2ufTehrJy9A9cfQG3iWSw7XR6UnhJui3PGmkpC+SxIsFmciHXD1qG7cJGMeGUf353V7d1+fBfQLNKYUFbkJp49BVLNJh53Lo6dLL+Q1J3aLrjjdUFzrGCwyNSUHV/dRGJC8mOaw9h1MTiAiYTaHSApI+1IT2nmhqeM/hRsxvzg+eEgexzE9wcsALPBau92ywm9tcDcwRK6mSpXk2475ut5MEOx7iMlVTAOtwbSW3D5UydSijz6f1aVT/ipCXbUGkwDDyIvpIGDSjoLACdSUhzTUxxoqGe/+0e5O+/FxRTfWJAkstG73dghQ4b+bqdZoLUqb10N8FYZSRx4b0k6uGfIUmXgG9PeAfhpFsMeVLLL0eTbPTirijICbjCe4C8pF0/tjKLbcVqLry8ieMe7PfBbvVOYuilk/tbwDI5mDc1WYyCyfFdGRf4FmbDmQuvFW862JwJOPBw66ggKuK/ZrreSI+WMrNKggatPkTI58jDIIo87RMrc8j3gHHl3sxLx9PBWazY7Z3xoKU8er13WPJg26j764BsT4La48A9+9bIt3wLA/UeAOpHnkbJ7yQnNajIaKGpIqWx2DfyugCKbKNSgQiX9v3nHku+3N7YoAsMlx0KCvp5Ms932Mr0qrJkH734KRWiO0ZYkXvkVCnOc9K04iAE6Nzv30sS0Bi3Ipd1Ybkg8eV37CLSZo/ctESoTJH/HaUGzu1pOyzmIZQgMzggHCvP6CrOq3A4J/6+OX8TPc7sldJx0KqCltzyF2+vXW2JWXPyViT6+MHcVoNg2rZPN2ICw5JEy0uwTMY691zUWjifl6jk0ebfrfcfgy3nwAM+DUe5TnbZG8CC7yCAUmJQ5WFRvcu8bd2vzRR3JfsRkuQjPK3M3xlTuvgsZ9jCStw/NPpbdy/ZT5o0ARC7b6OOwCHfIjlnv/qZ+kZ9fbe0yiXJPwXVkckbuWOlOUZfNxnpS1QjMp4DUvpAapm5EuVeNdF6UekOifwF8RcIJiujxLSCRFuWRIDMmX2d8Bu3drg7ob1R+kFubKqqII4tk1LPQdRF+MDrH4ixrphdpiCf/aIWbYEaer6MBlN5e1NW4kbHsjfdFUsdX6ald8P8gR78gKovp7F+pjd535b/bn9lp1pHJzga4DVzdeW92Uar/5fqd+rpRzxL3fSE1fEWgpt2mBBtD83PNvkng+fafzUKS5plBHQMPn/G+rkExmJ/Usv//g5R5scbcZjeL8BHJc5FLeUPwMbBc+Gmf+2OkawOByptwVal5W8k4J+MWuErG/RW8Dm4fY2OyL3+Qvk9elcz9o845NPwlrbwGCUvjh+TIDWiLJy09bNY6I3BtkTxpUOAlOkNbiHJWmsqTyhQhK40gSUeE+E3p53zsCiA0SxmRENhUKavZ9chiQc76I85YpfddlbdpqeRsUr1EV5yAwPX09Ec7L9FbmDMFLPnhxap44Rn1rOnH4WYjlTPEqf7WubuJCfD7dBgTCrlPf/LmxmZdlGPH0hjbt3cAFaIc6v0l5w9UeT8u26zL7Cu9v9gcShiUEy9Ub85Oa78vG84fEbOdCf+KmNKBne5nyY0pNZIbOoFNRiG7op5xlL5QPXr4nwx17nDOBzdUW+oszZcWuvHmHUsddlSPa+ln/wp403LbO3d2cUDXefZMYZ10WGcILnhQ1wonnUiX1Skme0eCwqVvXVNaygnSYkVWtRiBFFMx1dtoxQTpSJIhWxqH/C18pjL9Y3fCpH2aFMx1ahd2JU3sQsMIawKF5ulTPHwDXigy5UcjbhZJXiWcwsdtkCBkaZt1xFtSN9F2vkg7814JfAtiLXWnwN0B8uclaVlG26o7FLwNCyKcyNfscJliKZ4NIcW26VDW7njLSo8iaofx9ovu5X01bCUUYHh++20biV/YtisnwVCk2bghgwuzLlilhVsixIuzQ9v6UYzftpYk9s0A/NArqbxVWs3OInMah2of3l8oAOIQrIrp7LasdhNclKFp1nRR8uWHhqqPaMTxKHf8/W0jblOdDPEQlizrSE+eSSzO+bmIftq3yeBH/fULrm5GfLJViNvSWhhwPseBPXw9EdLqBNRzwtAV5oq+3owYyWCjqlSzJfYhDoyH9wqpgpS8KJq/hbKfn32PUqHkCKHAwmRKotSQtNOpGdyRmezAvB7F5Rd9139b6S01IWZ3nNrVcfjp9XWuViuuf5dTcGhEIcpb8IdtVAtVxbrHhvkBOTS3jQnTal0CqaC8rdTk+2Tr+5mv7Rn4GMnEDO61NY0LTEMPSIqemfz0tELsxUMjYG3v7JILLdNvjB5B/bVk+pMW9LGdcNfgC4JOa12IU2EIt2sDi9gR5S7HpSkjEJfgXJwQ7EiuHdme3XSoSfXSod+9H3M3697putxQpBHc5luSl/Vy/W4h89XbXZVpyNaZVrig1AGWMQo9g4cbpvz0ZNYq+2IZvD9OIQ5ml9Ul0bxx7x7lBzyeun809h+7E/eDER7UJhtJf1L7dlLn2sP15Qgldjq3qc40J/XbGKG56m07HLzTgotAWz2BpFIgHI4nrs1FLA3Af0DFiG/23kTD/3AUWWIwGVS7phD0UEkYFSOLZODJ+w3bDgn6bW/CuqGV5aSWsByg5HFcb3CS19tBSiSFdxz9CgUsqbHhl02loGPLmlBeQguyAorn2GlvYscQipIoPBb8nyNxWyBYhdpbHoY/EPYzXVt+o9r+VLw6i8b6sL0jE05YQwkzY+aIhZaaCc2ifSHyzaTGQTzv8IAHjDThpfUj1ArDFjJzI4qIRpVZah5Zz2AwVUEeM6l6x9T9D2hmbFSQI9jAkibzszg4QCvQJ9dydjfIQafU0x2sSagLMUR0Sq9lFpoAZgCZg0qgBsT2JQSOf4gzKq71YHcTYnHpz3WcfwgMx9Ij0sjQ2ob+wkaCnzPt7ZuDkNImrgT80e6fU0GBQC03WPA0VcJcPd66L23615GHmgMYIFyfj9CohfMNsNmQMdHJaVvdjkf8sgfepxTDg/Kzr83q4pqmtvjzcho90Hyel3wbKPzE6epXghkqyURSRIRbYuWTLnY1QMbZM14DpsZtfuByeIz6SQs+xHtjc8jAS951t7DKbHYQVOIV7/i67p1xBnaszPOgBRUKho30CEUcydWJdRPc3mDyqSnwKec6gSS/rSn+AaSSiQ4hk/35R08PCW5Ew/WOY0RNosGo4KbsGfttksOYVwRRtbT8lR1N0Mj2Og0XY+wkgfw+lxeol6cDBhR16EoaPOG+VGvb94si2bHK+67bsPWRjZHOhdAVRCe9EEpEiVsiDoKkAR7WqT7Af2sCGCMnrJKM0uxrWT28n6owI/tk2Xvi696aSihpXHfhDswfeHGHQ0cm9FaP5F19lzXNdbNODGsoGslJ5ZDDtKlN3lrdA21m6Vezf1hWA5Q4OudDh+2C9h9B9Fuanr5VeOHYELTD2IaoUht5Zo2DbkWZeQzZ925AXgNYogwCGtfHL5sqR8GRhcLkXUfBzrb1bPEBL+fyNidrnECQBobda6u0Z1gQgJL+gj6+Ic3U4h4DR4+otxE7174z9w1NC/ctVLD3fQnZ76KeReppGq77CDwYmIEt1zyFodq3R4aUZ2k+5K9lAVOMo27RU6QJKZJlCpT4JKOx1oOwJs/0Vn/Axb2RhAb5zX659ihs9XeSUctAMJZLhbVF4GAFrq+FWlB09bXRnEbp2f713vr1ZYQulx04UUOx0vMb66bMxB72oh0x4Z6Om2pYeNUc6MHVO1ScNnF2wcA5Y1qDvnrMTYmXPApXCzo+CpPgwbv+rGi7O4HltcWlU/BkL27bPRgbkRdKDvef8/bO8BiFFru2rpwQ5vbKjLSnbuldwSgQywlK6mttKpca9XYHi25X7eMpbt2k03I8Yoxu3wXR7avvP31276taKclu8+B5ghT7r8Krrxm+DK6q9/PhySZGcukAXORx26CNG2vMVW/QE5LjTh/Uz1IDYV9qZ8IybkFhQ/3rnbg37e/JapacwsErRDw3nLu+BUW7LOZnodbwZ3NBt6Vc5SB0bRs+2Yvz7uVp9aEm/ESCNUXw+odq2sT6Fxg2tXJ0SPCxHx5XTQGAhJy27feeOQllhEQv31dfo6vz+5p452pcJ6CbejG8Zk5Xsf5X/LaNXhfx6ss92p5X9Fly8y6ILAg2hdCHr9fnitSoO9pp3HQwXWilptcKRGzRSlEdFU5kRhgiX9JEzNcckRAeXT906Kr26RwiimVjITiHzjlgHTDwtsF+jMyLqNs6UGVYTJfVKnU8+mDC0dZEVQx1Zd+4+/5nUuO99zjZzutxG0SYafre7fmH/glLDv/McTTMEb8DEFMr7Z0d7mC8o5A36RJlnsBFZXvKj3NxnBMU6vLPavbiSq6cgtu5TQurl/0GHQ7NaOVI9VoLW2qtnGAwAnkTm+ZLq5q4KfrE8sDTiUcLbuE0evaeYIRR04nU33X7jn/OAfCK9A4eFS/YyAkeG8c33Xs39lpxe6APYbMddumgzVwi9OxY2kxPfbM8fMyFBylRotqdL3nSbt6gs0LKT3IVRrgKUUy0t2p2r6MhO+dZhN9QrWu3UCtb+73VISrQMVwy5936XpI2SPBm5uyJQr9jfuBtSacBp2LDVxsEArXu1JcLJy7VOLbFRd46hqFYPqe9a/B6ItxZN8IH7xbW+ivMGtm11+m3wCX1sfQIDGP9rW5vdLISAUbf4aYIYxxr+94ld76rB8OzlAL1PypDx+Jw8AFMuZeBuRgHImVLsUHaOKuIkoH4SFlb0eY25uEv7wPLVPVfdefHj3lG4jxsuHwkHC8ZDyDMoO78JXmQLqhzKdt3TyVLkN12yDc0PtxtIKllzGT2MTDF2qvQoNA6JE7pXKM3GnMC5fu7BDMRj+1d2Q7/2KpfwlEvFoZxGMVb7pm62hofOG2MN9jYVJ0IPH6UX7wutymjkePyqrGmGudsgV32ix02Mt2Xige8cbTAAU48KKJi8B732jaxX/vSmujwqGdHsXQho2/2RMhLuTWlte2OTHaFrn6Dbj5rm08vX5v48Od6sJPVMv+1EwXi+4fbo45j6B9u9D3ZCJX9hXD9c1wHKx0UbSEreYduSi/th6b0Jg2Vz/L+ujFdiobx68vznlJQfdRvHsFHBDfuGLdDgptBjiv8IMHKPuTHD7sOVahN0Pq2YwwyC9f1cEnWehvL62V0lcRoqBZU9L4WuBeq9bLAPweuhA2vAEp8slnwONKAFoPtp6WgoM54miCaCqMHO6T5OkQDwBIJw/H5KN7hyKe3vSmhbA5BhlEIezHb9dnVaePVXHk/YyY4CYwXV7UfGS1hSLlPn95TJtD8p/skSqywgmR0vlCIY5wdO1I+ixcOyHdOyNxKJoIZSvl8PXk5THpqjTkZxGvW90xLpz2LZ+IYnmrBnoW6DtEpUe75oH6pp+QHjeQkWNsHE5ygXdYgww0JJDibI4d/ysbWNNgz5sCM255PuI3VaZK83KP7x52vdOTDOnTZQJ0sKMnYDKLVXEf/cIwqGAdaZhRLL1CC8V1fkLKDHe2bqunRKGdbUiaVOHw3+1XWuq3OUP/cO9tSLwfk6fz0uSX57IIGkL3uLhtOWPL+QqFbRBY9irfh0t+wyI+/Ise0n+1BmYheORrSIg/mRzyAr94Bca4T6kvGR+fnMsNeyRzrIsOsm733TznegHtHE4yk+s1kcyHD/ktX89lLJh/lwCfei+rQsLqjfffKN5FSFaL09KQVc8Jwtk8fVCaeTg+mMk3qrOxPeK/s4Tb9NLId6Oy857oG5PRspv309r/Xb24bycZoxfJjYGdif/jMgfR7jt/pNl8apESUapeB9E+6Pv5HRybtV4Cbb9e9+bf/OW7W3TPTXDcT9DirEwV2OEXVsS4DvIEqu/dDCZ/1rSy62jiMwzS+N03SrEEfNaaUS2BjOrGkFgwS0xPx92SZsSYpRk9e46+8TmmyMXoyxjYZuWnr4fKt3IReUppoOGN3uUjZOC5u8r6oo7AudYS7L425j46Htm4tiFoy7KLsu3Sjfim9eejzawyVnbMT897jHMRgTsSdtR+frcFPCpueA3j7lyxRCcaBV+SzO4UlFdlnJyjMDsEmsuweffGz2r5bdA3fZTwz3NCWtjbQRWGMLJv8jfDxNzDjZbG6K3/aBbhEZS+zwRqmyCIKopgJPqgRMMDBuU3ZvcMWP9y98573uTGdZSlXS2dORFqoT4k1iMok9QoDlkUIoJe9AzaqbDvEy0gfaamXGbMiQp/P9vC+Mke04O+eArhb0JF57u4stUHW8/apE1fnEvi05QYaE01X3/HNE81kV5zbO6Uw79uBmxqPyku8fXN0Xn1r3UWcXbZROUObXaRSeeL5n/vQ4HLlrt86vH/pu23L7KkhFc+ffPeg3I//8r8AUEsBAgAAFAACAAgADkkQTdajftpHAwAA4QkAABQAAAAAAAAAAQAAAAAAAAAAAHVuaXZlcnNhbC9wbGF5ZXIueG1sUEsBAgAAFAACAAgAy0QuVWKZDivdBQAA/hQAAB0AAAAAAAAAAQAAAAAAeQMAAHVuaXZlcnNhbC9jb21tb25fbWVzc2FnZXMubG5nUEsBAgAAFAACAAgAy0QuVRUeYBujAAAAfwEAAC4AAAAAAAAAAQAAAAAAkQkAAHVuaXZlcnNhbC9wbGF5YmFja19hbmRfbmF2aWdhdGlvbl9zZXR0aW5ncy54bWxQSwECAAAUAAIACADLRC5Vpr5h8BIGAACcIAAAJwAAAAAAAAABAAAAAACACgAAdW5pdmVyc2FsL2ZsYXNoX3B1Ymxpc2hpbmdfc2V0dGluZ3MueG1sUEsBAgAAFAACAAgAy0QuVb15NU9jAwAApwsAACEAAAAAAAAAAQAAAAAA1xAAAHVuaXZlcnNhbC9mbGFzaF9za2luX3NldHRpbmdzLnhtbFBLAQIAABQAAgAIAMtELlVHCPgdDAYAACYgAAAmAAAAAAAAAAEAAAAAAHkUAAB1bml2ZXJzYWwvaHRtbF9wdWJsaXNoaW5nX3NldHRpbmdzLnhtbFBLAQIAABQAAgAIAMtELlVu2Ra5sAEAADsGAAAfAAAAAAAAAAEAAAAAAMkaAAB1bml2ZXJzYWwvaHRtbF9za2luX3NldHRpbmdzLmpzUEsBAgAAFAACAAgA5DwuVZKxUt20QAAArloAABcAAAAAAAAAAAAAAAAAthwAAHVuaXZlcnNhbC91bml2ZXJzYWwucG5nUEsFBgAAAAAIAAgAcwIAAJ9dAAAAAA=="/>
  <p:tag name="FLASHSPRING_ZOOM_TAG" val="50"/>
  <p:tag name="FLASHSPRING_PRESENTATION_REFERENCES" val=""/>
  <p:tag name="ISPRING_PRESENTER_PHOTO_0" val="png|iVBORw0KGgoAAAANSUhEUgAAAPAAAAFACAYAAACC6PFTAAAAAXNSR0IArs4c6QAAAARnQU1BAACx&#10;jwv8YQUAAAAJcEhZcwAADsMAAA7DAcdvqGQAAP+lSURBVHherP1lVFzr1q6NzvPjtHb2/t61psUd&#10;dygKKAp3d0iQQJBAEpJAkHhC3N3d3d3d3d3dM+NucJ3+VEGSOd/17rN/nLTW2zNcn6vfdx9jFPnl&#10;93858+d/afnjv5yp/qsz1f6tkWEX/viXhj//pa0MF5leFa5/CzXvP4VxvpsxfnWVbbt8jxq/6QzT&#10;/vu2/j5s2M6/3OT4dBKynX/JepVR/d/ufxs3hppmnP6f5qtt/HM7/7/DuE11DD9P/3k7f/5X1Xx3&#10;2a/eED/W85TWmz9/1fP7r+6G+K2yNYQc5+//9uC3f3sapv+mlvu3j2H8939784dq/6WXa2HcXs3f&#10;PKj9hxe1fvekhiyrQp1r1X5/3rfx2IzH9T+F2u4fsv6fsm8V6lj++NXTGLLvP37Tfw/j8erl2Lyl&#10;VcenjlvH77/JuuoYZFvV5Virtq2OpcavHoaoOraq8aqo+ZunnIsXdf7wpn51L0zqeGBa14v6NTyo&#10;Jeeqzrd65bJV61dty3jeal/G+/3PYRXq+qhpNeTYq8bVNr+HGq+8jjXUfOmvNVXI8lXzaqmQZWv/&#10;rsKd2nIt6v7pJaGn/p/u1P3DjXrVdDjU8kJfx4fQev40aRhMK6tIumsTmOoczjbPWA4FZnAwMIsD&#10;SW3Z3bSE/a0GsKPfcdaMecDmKQ9YPvER2/tdYmPWWtY3ncLKlCHMS+zGhJhiOoekkesRSRONP4FW&#10;ntjWssXkVwt++f3fjnITnQQajYRALFHVVv9VawzDsAoFptYYhmEFWyW0VdMNUbUNBayrXBzjdlRb&#10;4zc1bJz+Pf6WGNTwz+OVoUCWUK0h5CJXr4xqArthWN08Q+f5Adr35SWM6/887/8+/gn+fx9X7Y+O&#10;WxXVDPAJFNI5FKx/yLIGaBUMEr/9ahz/Q5b9Q5ZVUPz+by8Z9zCsZ4DMkCCMnU/BqzreD3D/vj/j&#10;Po3H8eP4/nlNquZXhlpH4ntSkW0bgf0Br0pACtI/1XI/xR+V63wHWKZVk2G1varxqjAe898hNIIs&#10;gEhCqlfNm0a1PQ0AN6qtoDaCY1zmxzrqmKtadT4/rsPf42/XqHJYQWoAs/Iaqqgp56cAryHJSAFs&#10;CBmvAtsAsSxfS5Yzgm2cp8aN09W4jtq/ulH3d4Fbxs2reWBX3QPHmh6E1nQjrbaO7Po+tDQJpNAm&#10;jE4OUQz2yWJc0hCmZsxhQf4qVpfsZGv2aranzmFn8nh2JQ9lT1OBvEl3tsW1YWtMCzZF5LAiOJNJ&#10;wVl0CWjKL9V+dZITcxKwNHKwzhJaOSGJ313kohrDOM1ZDtIIoWHeH0pJZXkFpEBrGJZ5Cna1HQPw&#10;aljmqe3V+r1yu7+p9dR2ZHuGdVTIvtU0tS21DcM0gdygyD+A/lO1apoCVmCsIe33Cy7jatp31TfA&#10;KtAaEkBVQvhpvmGZnzv1/xxVyv1PaA3z1D4M06uAUB3qRyf9Pl25iP9HhZs4nB8QG6EwrldNIDXE&#10;T9sytKrjyfbqSNavJSpQtW/jvqo6alXH/nn9n7bx0zo/phlDrauOwaDEan3Z3ndwVci4AcjKMAJq&#10;jO/nWNVWbs8wv3K8atp/DuPxK6Dq/ulNg5peArA35nUE4pp6gVrOWVTacI6V56ni53MxAPo/xPf5&#10;hnV/Argy1HaN16+yH0koGGtIVG2j6vgMy/+0jRpyHDVVGOCX9QRcpdIqIdSS9RXI9cRt1vnNjTq/&#10;uwrcWupIv274uxsmv7li/oc79gK5rpYfwfVDSTeNp8AkifZWqfS2acoYTSYz9bks9WrOQe8MLvpn&#10;cy00T6IV++OLWdSsA7/U/N1RdmiMWr87S9bTGnf0h3G43p8usnMZViGQ15W2nsBbV6bX/dNVFMFF&#10;1lVQO1NbpqlQYCpgawuItWW4thr+XSPbU2EcV0nACLSEnJRKFEagVSshyxjgNii5QC0qb1B0FWLr&#10;FdxGq+MqN9h44Q0AK8ClBKgC3ajexrZ6ZRhhVtN/7tD/Pf4TsP/nEAAEQGMHM3Zo47DAIdD+IfAa&#10;ygEFslpWOoJhGcN6sr4KGf451PoK2jrSuZX6Vpcs//M+qzrZz9N+nv7P+f992aplpBNX7u9ntTNM&#10;k3P5Pv5/iH8ee1X89+V+DFcBpICoLSpc+08PGtb0xLKONxZ1PWlQQy99RkEsiqlClvtP5/R/E9VE&#10;YdXyBggr92sMAVLBK9dWQajgM0Ip82RZA+yVAKsw2mlJKmo7laGgV0pssNgSBkWW/dWXe1dfnER9&#10;mVZXwSzTDCHzVdSW/lxThfTRWtLWFx5MhDtTAdxelveW6xEkpUVSNT2ta/tS2jCIPg5xdNXGUeIV&#10;zy8NqznRsJojjWpopNXSqJorJpVhXsMVs+rOmEqYVdfS8A9HGgjwJgKhyZ8aGv3pJAcmUAt49QTu&#10;+r+rbUnIvIbVnGkgwNb/w4kGajm17p/2Mt2BRtVluixXX9p6aros26iGi6GtJ+vUrSaJwJAYjOpv&#10;CKXySv0roTdOV2peCbwalgtQQ0GqYFchtX01w7CaJmptaBXolVAr9fzekf//FT86VtW42odRwava&#10;KtX+eTljVFlxYweXziTZXCmTAlh1NnXMf+uUso5x+L9vS037ebn/FMb5P4D6OaoA/H48Px3X38MI&#10;5c/L/xz/XMc47e+hzs2gaobz1QvAXtg18MW8lqf0FZn2h8BdWfdXrfP3c5BxlcQrh/+nqFreAK60&#10;hn2qcblWBgUWaIwQG4/HML+yNdplI8hG+6ymVwIurXGaaqumiQrLcdf9QxKwzKsty9SWfdRRrRqv&#10;nFZXQsFcV8brCuj1RJnrqH2pY5X7rRKM8dzk2ORa1pWE1kC2aS6M/mJV1w6ruvbY1NNgUcMJi5oa&#10;LCWsBGjb2lpsajthVdMRu7ouWNd0wrK6oywny9Y0gt1IwSeAmkoSMPnTQUB3NIRpdQcJmSbRqJqA&#10;+6eNLGMtScEaSynAraS1rWUn27TFppbsv5aD7McBS1nWTG2rhiQMBbQkFaX2tQzqrJFW1FyAVW0t&#10;g8IrpZdhUepaArkKpdpGa14ZhmmVgMuyRsCrlFiB9HNUdW4ZNsz7adwwrWq4arq6yFWdqHLcMGzs&#10;LD8D+8/4eRs/L6uGq8tNqyX1VL1qngYFUgpg3OaPbVfFP8d/jp+P5T+FEfL/BGXVej/2aVz2xzZ/&#10;TDOub1z25+3/vJxx3o9rVNX+tIycs2prSSduJMprW88Lm7oe0o88pFOrh3dKhdVyxvWq9vNj/SqA&#10;jdtXHV+F2m4V+Or+qbYKSiOACl4jwGq4puxf7UeFWqZqWZVAfgCsFNdYF1dB+yOq4BaVVfBKqHOq&#10;LffTCLc6NqNiq6hd2dYx1M8qlDoL6HJMRrU2LqOSgJpfR/avoK8v7vMXXyd3fB30+Nm542Ptgq+t&#10;K54WTuhNnXBrpMXV1AWn+o7Y15YQwBxqKfBssKzhgLlAaiFwm1ezEwCdsKvtLOFkANKqhq3AKcmh&#10;hh0W1WywqG4jwzaGp2f2Aq2ThLMArJFxTW17nOs44lhLEoWs4yjbdKilkWENNpXJxKKGszgApeTO&#10;BhuvLL1qlfrXUSGg1hFQDa1ErUrYDTW8gl+GjYpeWZtXKrax9pGbqqypAejKzqcynlyg7xBX2W7D&#10;gze1bOVyP3WgqvF/hgFKg7L+HVJjqG39NK6ORYCo9buOetUVvKrDGPfxY50f8fP0/7TM/+nYqh7q&#10;VS1jjKrxv69vAEDB8H25qvif9/H35f7zcf5zGWO4icq4iwp7YlvfE+vaehpUk04sVrS2TFcqaTi+&#10;n/ZtjKpxaRXMqrRSyxqun4Scr6GMMgBUBbCyy2pc9YNKgA0qbITMUOcaQP1hoY0AV0UVsFXw/h3U&#10;qvGqMCxTuc+qZYz7r1pWtW6yjIQcs1LhOnJOCti6soxRreX6SNSX5X7xtNERZK8n0tmLBL0fjT39&#10;aeobRKavP0mubsS5uJLs7klpuBcl/maku5gQrrElytWREEdngV4gN3PApaED2gZOONSxx6menQBv&#10;i21NG+yUyla3EhBtZdheIJX5kgi00rrWscOlto2EHW51HGRchSO6Os4STrgI0E6SKJxE+Z1qOWMj&#10;ttvsDwdReieD6jeqtPQNBeoGAmi935wqQyy6RANVyyuIBVil2nXUwzcBuOa/NXLRBHKDkv+4gCpq&#10;ykWreiCmbqoRVhWVABs6gOoIVaE6h15qXHd+N9S4P8H4t5B5Kv7L1RD/3KYxYaiQukg6aX2lOn+q&#10;OkumGey+2oaxo6ph1apOaADL0Gl/RNX8/xQ/jqcysfxfLPuf9lM173+Kn5f9T/GzWhvHf6xruA8S&#10;pjU9RIUF4npiqWtLPSkQK7BVR69uALPqGqpWXV/jdTLso/LeKYhVa7DHMt8AqgHQKutcOa+yH/xP&#10;YVRUBVyVAlcBreYZ4fs/xT+hVu3PCePHsj/mGxKJoTVOryviUVdExyBUEnVFhH6x+NMcn4aOJLoF&#10;UpZTSN+cAvrGp7O4fT594iLJ9/GiW1AwR0eG8WZ9Iy4Ob8iAZBdaRepoE+1Oiwh30vwdiXN3Jlbn&#10;KWD7EarxJMjZlxCtDyHOUoTbi8pbanFvJHCKmruIgrtKuIn6uouF19d1wF3g9ajrhGc9Z7wbuuDd&#10;wBkvGXcXeN1Ehd0EYCex+DZSR1v+IQr/p6OE2G4B2VpqaSuB2fR3gVsAN5VpZmpc6umG6qGbqHF9&#10;UeGGf2ildqiszaV2ry/zGgjU9f9wE8BV1lOvAuQCSqcw3mzVSVSHkBtc1Qn+EdX/5cFv/0vqlj99&#10;pbb3NdQ8tSSqy0U3KJyhM0kHlfVVZzO+cjM+Ff/eyWQfyuqpG6bqP/XgRgGsbtqP/cj6Cvzvndyo&#10;DFVwfbd8qqOpzlk5/gOYH6BUuYCqqNrmP0GqmvbPbfyn5f4ZapnvxyZRtZ4x4alr8dPyhmlVYVxO&#10;dVz1ftW8hhv29XQ4N/SQ0ksS2x/KlqqHTXJNFLwGl/RTyHUyJNbv19YIrQEEw3U2hkFhK6+tmv4d&#10;mn9E1TJV843tz6GmGZc1AmicpsIA7U/qq+Ln5X6OqnWqhlVbVSMrC63grYK2qq0rAvSLsrL+oppp&#10;dv6smb6QDTMXMSAmk9U9OjCrsC0zuvRmVWETDvWPgGd+cFPDrRnODEmKFJATGJSeSp/UNLo1yaM4&#10;thn5oWm0SexLTlRbmoWk0TYxjZbRsTQPDSErMIA03wBS/cJE2T2IdnAlztGFGDsnomxcCLd0I8DU&#10;DZ/6rnjXc0EvCuwptbGHAKyXmttNYHaWGtlZ6mptdTWsWlF/CWcJe4HaQeB1rKbBQcLuTw3WMm4p&#10;UKvWTmpqGwkLWc6smgJdIJfppjLNRGrthn+oR/yV8acr9f9UVk4unIJbbtL3C67qGYHn9/8trQDQ&#10;ztOB3aVaFrf1x76hJya1fQyhsnYdsUQNa3jQUOyw2obxY5XKTqY6sWpVZpWOaVJNlKaWJ42qqX2p&#10;B3NVHadSKWRd4wM51emqbrwC5UcnNBybwWoaO4+CWQGhQPknuFXxHSSJqmX/Oe2f8c9lfq53q6YZ&#10;xg3HJ8OVQH0HTc75B2RVYUyaygUZO7Q6fxfMargYAHas5455TQW2qwFgwwPLqu1VhuG7Agnj8I9t&#10;/wxr1bAhqq6b4VpW7ffvy/w83bjsf1+narxKaauGVe36M8BV61QtUzX+z6hlgPaHda4jSb/ur38H&#10;uN5vqgZu6EpgXUdKPWKYmNuNOZ37sKZLSzZ2TOPQyDyOjipk38Ac1hekcP9YKHz0gUN27CgNYGRy&#10;DlNadmR2yTAmth7FqOYD6Jwygp7dHtE3bzH9cqbRt1kPOkbG0Dkqlk4RURQH+lGWN4gOPXfTJiaF&#10;tn72FAS5saCFG2tyLBmXZMvgSGvKxK7nuTmR6ORBrL2OGKnPg0wcBWw7UWo7UWYbdNWs0FezRP+n&#10;tQyLHRdQXaVO1gm4elFZvYCpl9rZXay3TkB1kekaaR0EXFtJALai6LaSBGwEZltZxq661PACvq0s&#10;Yy+tvYzbSGshcJsLVGZi4Uz/1Il1V9lQlpPpYxOtKJ9em/N96xLvZIJNXRu0plo8bPSkh4QSYO+F&#10;fR0XbGq7CZgqazobFL++bKO+JIlG4gh0pu742/pK6eGBlahMPXEGBntvqIfkJsuNN7gApS4SqmY3&#10;3OiqzG+46UbYVSdRH0CoUMNK2auA+ju4lV+7/QNgFVUgfg/ZflUYVF0NVyYfYzIyrvPPdY3OQK1X&#10;uVwlTD9g+wGJglHFj/NRnVslIZ3hVaZDfb2UaZ7Y15WEWE2uv1zDWtKJjW8dfoJY7eOnfRlfHf7Y&#10;RxUg3/cryxj3qUBSw2raj2P5e1TC9nMyl/h5mSpIDfdCjt/w0Ek9yFJfcanzqVpPEq3RGv9Y3zis&#10;7qN6cKUXQCVkuuFdshyPQXUrAVZhANjPxBVfAXhQZBZjwpuzpmtvpg+fycwB45hS0I1e4VkMjM1j&#10;SEwem/pFwltfuOfG80VWTE+JZ1BKMaOy+zC0aW+GpvWgrM1ehg6rYGKHw0ztuJvhqR3pHxbJwKhE&#10;ATOW4QJ9WbftlI17yOCW3ejs70C3AB2XZ0hiOOHGh8X2vJxZn2fja3JtmClzc+zp6WdL9wAreoba&#10;0TvciQ4BdrTU2xNrpyHC0plwcy1hEkENnQkQ2+0vdXSAqHeg1NpBotbBAqe/WG+9AK793R6NtI4K&#10;ZAG3KjSynLMArZFQrUHhxZo7KSVXYNfQSk2vFaBdsPrVjtCGpmwtMYeFDVhVZImvuY1AboOmkR2e&#10;Nq7EevqRHxNCpIsep7rOONRywam2K8513XEUmB1k2LG2I0FWLiS4+uJjKQojndOiutZg/U0McCtX&#10;IDZfuQHpsHV/V++8Vaja3fjqrKaMq6il5klnN7yHFDVXD0NUp1Cd95+AGkJ1dmXlv0/7u6oaAKx6&#10;Oq22ozq2dKSq+BlEFYb9VMZ3eCrX+bHsj6/1DO/2ZZqCSHXcKqCM7/bVsUsr51Vbzqve78pKu6Np&#10;4IW2kQfWteR6SPKsLUmw6tWhArHqWKq2ZQC5Em6DczGULmr5yn0JqGo/ap7azvfvEiTJqo+WjDCp&#10;MC73A7IfwP6n8aowPDkW6BXABgWuGpfW+DRZllPryTVSD6zqCrSG10lyXApaw7tjGa8v518F788Q&#10;q/aXgEZaUTUn0vVhlIUm0an5BCw7XyWo7V7aZ49hZMv+DE3Kp3tICsPjGnN5fZBA7A1n7Tja258h&#10;iR0ZmdmPYU17MTC5N/36/MXAIZ8Z02YPY3Ln0DsolqERCYyMa8KoqCgm5HRm0Fro22EVg0PD6R/j&#10;Sf9IL46NkG0SDKec4KjEMUc47yL7EbiLG3EszIr7eW68HmHPX+MsuNjdlHnJjkxMdGFojAfdwwLo&#10;HBJAG08d2VpXcpzdaOnsSgsnDXlOTmTaO5JkrSHSwklAF2suSctd7LlbdXucfrfB4XdbnP60RSNK&#10;7izTtMqmC/haAdhRlNxe2e8/tTj8ZkcnXQPuD2zAy6lmdAs3w62BKKiNh0BuI/DqiPXwpXtmEj4m&#10;FjSXYwoSNbb6Vey9bEsjIGtqu+AiNX2YtRsp7n74meuwlqRhLvtVr9DMZb8WsqylJBFV31vLsHV1&#10;N4FbVFxgVg/n6ksopa4nnbiuWP/a6gGddPbacrMN6iQdT3Wo/wSwUSFl2DBPOriqrw0dXXX6yulq&#10;WK3/PX4AbIRTgPhbqHWNEBnnG5epgqqa4Zt69bmuRpYzfvWnjrm+1Pu1K2taAyxy/ApaowNRbxHU&#10;R0DqKyZXLGu64SIA29d1NbzCrCfXQs0zKqaC0qisBiANUFaBLMf0L5WsnA1RXcLwhaCCVMGq3lKo&#10;h5s/A2xojdfUCHoVpEZgq+reqjBYZQkDuApSucbGJ8YKVuMXWVVPkf9mjRW0CmgZry33wTjdTZYX&#10;l6bch7QqqsBVqmt4mGUIAdjtdwvCbL1ond6cjKg4knPH0XDUZ7RDnlGaO4HRue0Z1DiHrdOnMqFV&#10;IdPy4nh31x9eePL5mD2LWzYVeEcyJrM/o7JGMmzAWwZ1v8/A9Ln0j+1Gf6l3Jwi8o6OTmJKUytCA&#10;QMb3XMGE4lH08tIzvIkffeO92ZivgfeBfLvmRvluWyoO2FOuQH7tz9uFNtwIr8GjqIZQJrHNEjaY&#10;8b6XGa/LzHjczYIbHV25XOLBmUI9i+JdGBOgZXywG+ND3BkV5MLYIA2jfW3p52lFfx8HRvvp6Ofj&#10;SjtXJ1o5O9NM4I5v5Ei82N+w+g741bXHp449OoFc84c9dgKu629WDA8z4flwK7YXmBBtaYmLwOve&#10;yE3stLUMawhz8yVa701GgJ5WEd74mEmSqKfFSVTDUaDVSD2vkw4YaeVFnIMnwVai0KLspr9a0ehX&#10;M0x+sxYFtjPU6RZSDqjWUtyCCnMpAUwliZiIpWwk0FZFffXFnHR0BXJdsfhG+2zsWAq+70Cq+A6X&#10;MaoA++8P1v4eRngFCgnDd+3KAQiAqq0a/w6r2k7lPo3jzpXwOsmyRoDrSknirYvD2S6YhrVEZWpI&#10;R60uHVamq6Sknj8YnkHIPtQXfXVk++oBpH09N1FhPXZ13DCpLucuEKuHXQYnIvszACvlQVWpYYTY&#10;CLDab1X8gPXn+FmFjWFwPHL+RlBVq2D+h/WVUO9uFZD1FIAGNVW2t3KabENZYSPACsaq1ghibTk+&#10;BW4dOVYjvMbpP4P7zzBsU5LLL07/MiFGF0zL9GakxyUS6RNOQOZE2gzYw7BW/egbm8LsDt3ZungO&#10;00tLGBCVwp7xgUa1fObGzbl6xiX3Ylzz0YzNGcfYwi1MLFrDiIzhDI9tyZTGacxpmskIsdHj4jKY&#10;0XYoE6JjmZDUlH6hwYxK9aZvgitz4+z5ciOIijeBArAdFbtspbWGm+48n2fLk8ku3Iz/lcdBtfk6&#10;2pbPO+1419dSILbhZQ8rXpbZ8KKbnYQjL7r7ciDJhe3RGnbGubI3TsvJSAeuxzpxK9qZawGyjo8N&#10;t7ysmevtyFhPDbvyw9nYVMuiOCcmhtswKMSeLj52FLrZk2NnRaaNOcsyzLndtxYjYxqRqnEm09uH&#10;EFFe9Q7b38abpACpeZ31JIoC54foCbB0EsttZXi/7VLXBU/peL6N3EmQhBnZyJkOIdF0yehIhEtT&#10;HAViy9+tMP/VFLN/N8L8D1OBVxRZ7LS5gGwqScTs96qHbi4S0oGloxtttoSA3VCmNxSrqayl6tCG&#10;zmtQTCOY399hV7Y1pIMYxiuhM4BXOc8YVcNGcKu+V1fv1Q2d26D6RqU0fsdu/BFL1Q9jvv+oxTBd&#10;pqlv3mVYRV2B07qBD5ZSUljU0WNd3wurul6Y1HT/fi6N5BxVYlLwqieu6s2B+oDIsb6bhAvWdeQ6&#10;1FAJTDkQOWdRbwWZ8YMdBWOlvTaMyzH+tP+/K+5/jx/nJqHAlmtgKFkkqizyD4AVoEbojA+bVKjx&#10;KiAVcKqthFmOtY4cj7LGap76PlotpxT3P4Iqoc5fjRvqX1m3nhyXeo7yi3MNK5LDIynOzyElJpak&#10;iDiyI+MoS8ikb+MWjGpTyJHtq1gzZRzDGmfT1beJAJvNzd0xUOEH1+w5NSyacRmjGaMsd9oQZraZ&#10;ysSmPZkplntiSCjD/INFAYOZmjeE4cOeMLrNRMbGJtA/3J/xWQH0S3BmXKTUvnOcJTFE8u2Ihoqt&#10;VlRskziv5eUMGz4c9ubbHg0P/f4Xzxqb8GmRA+8GWPFOAH7Vw5ZX3cVad7Xjfnsbnvfw42GXGLbG&#10;OrIrwYVTaR7cS3TmcZg1DyIE/Cg7Pvk2Au9GbNaYU2Zmwo52XrDKji/DavO2X23+6tmAW90cOFeq&#10;ZXOzRuwusGVXaxMK3BsSYKEhx9+LjnFe5AV642XigI+VJ9HuAYQ5ONC7iavhHbpHfSea+ATgbuqE&#10;pyh7oLkr4WY6Qhrq6OnjzJPh3uweWUzvvM4Ux2XRObUlLcKTidOGk+AWQqilDp+GWlFsN2yk8zX6&#10;3wKzdGyz6q5itVW9rBOQXQ2KbCpqZC4WUz0oU9+fGz8vFQWSMFpggVF1ZtXBDdONtlUpp6FzS2v8&#10;lZhx2DAuHfnHj0v+2emNnVt98qpCDavpxh+1SKjhytbww5bKUNOUCiubqr6tt6jtjr3A69jQG1uB&#10;2bKW1LtyHqYS9QVkVSaoD3XqynbUaz/1/t9KnIxDPRccJaxriyOpIZ1clQ0ChOEDnUpQjbWsEbqq&#10;4zYcU2VUTas69p+HDeD+IwzLyHU0Aqw3PPgyfnRR+VpHouoBk2FcrpERQAHZMFylrgKftCoayDE3&#10;kGOvL1BXzTOsI+PG5VTiUtPUQ6uqcK5cXiy03sSNrJQ4unVpRXpiMk2jk2mTmEm7oBRiLQLYtmoR&#10;Fy9sZ0LbQvoGZ9DNqykDY4qYmZfLi2uixOXeVJyx4XDPFMY2EYjTBeDcoUxL78DSlDSWJCQxMSKa&#10;ldERHOg0maFj3zKi625GxcTQ2VNLZ19H2nvb0DXAiqsxDfh2PYBysdEV6y0NEHNaw4uJVrzZrIdP&#10;/nya1EiUsyYPcp342FdAlHhbJgB3FXC72vOo1IaHpVIr947jWlE0u6QWPdoinGspWl5H2/I81JLX&#10;YZa887WgXF+PR3oLRoi69nM258FqgXiLDSyV/c4zgZkC+QQHbna1ZFFyQzrrrAiTGjde501WgDfd&#10;k/T0b6Ij2NIObU07dPXs6BDpJslPbLiVA3qx4bo61vhZOZPu4U5znRe+tWzItnPmQV/Zz6TqLO8Q&#10;Q/smORSFxTGsRSvW9m7O+lFpUrpEUCLrdPDyYXqzOHb0jGBuoQepTjqiTX0IauSFaz1PnKTTW0ld&#10;bS4dX4HdUBS7jnRgYw2pOrWqz5QyqY6sOqlSZzX975365+Hv46J+VTXi30N18KpO/mO4ahv/HFfx&#10;M8AGBTc8aXfGTI7bvp47drXVp7pS64sTMRN4lQIbavy/hUAsNtq0ugabulqcG7piX0eSQC0tDSSR&#10;qXrVePz/3SJXHc8/j6tqWi1RM8M82YcK9Ws75WSMy/+0jlxHBbDhSb+yzTLvO7QyXAWxAWAVMk0B&#10;qEBsIMenwKsjrqS+zGsow1WhfsSggFS1vmEd2bf6RqGBDDdU43JeDeS8GqiPlAytnLPELz627rRp&#10;nkHrnCxSxB5nRGVQltSK1oHJRNiEkxrajEnd+jA5sy1jGhcxonFHhiR1pG/LMSzplsebBwLxV4Hr&#10;qDP7y7KZnDyYqem9mJbSimlS885Pbir2OIH5MeEsjfBiTqcZzCiewshQUTB3R9pqLMh3aEgLp/pM&#10;1jXg9URvyl+EUb7eAjZKrXvCkacjrHm53B1eieLf1nOvjzUnvMXONrPhUxd3yru5866LPc87iX1u&#10;78STYgdedPLkRZkfZ/N0nMyw53yiKX81lbo5uDavNbV4o63DN6caoDfhstaM+Q6mrAwyZ3OMCVtj&#10;LLlWaErFzDpUrDTnRm9LSrWm5Jpb0sHXGW21hgQ2siJD7HWkaUPcapgQYOZCpK0L3eJ9iDC3xbu+&#10;DT6NHAiydiPNxYWeYTrytA40E3i3tpDrNasezK3HkR5OTChMpXPzbJJDW1ASGcvCDq05smofa8eO&#10;YUyzBMr0tvQOdGZNWQgnxwRysUzP3mZSusRFkugUjJWqodUPSATeRtI2EOVSiqV+TVb16zLDxyzq&#10;iXY19RpLYwDC8Ksw1SkFJAWdUUl/jP8fQ7ZlCNmOamvLflSo8b9DXrWPquRgVF9jOIlldsZKVNRK&#10;WvUNvvoW30SOsQpaY32vFMcIsHo/b1ZDyo1aGjQN5F6IQ1EQm1RzlPMxAvg9Af0jFIw/oPwxTR2j&#10;8SGg8XiNv54zXg/jtVCOpGo7UrPKNgw/DzTYZKWOClTjNVfDBtWUUPApMOtL4lTDBhgVrDJeTyCu&#10;mmaYL6FatZ5SWcM82XbVMsZQ4BsBNkLszC+xvuHkpmWRmZRBk6AkskMzaBGaSbpvKhkh2YQ4JhBk&#10;mUjbkAKGJZfRI7QtbZ1TKWw1hZKkbixtFcH7x1IPf/KEQ1Zcn5bI8hbFTE9oybSENGbHN2ZpchOW&#10;NYljUXQgy+L9WNE0iRFinzvqHUWFnejkaUM3qUk7utfnSDMnKu7EUbFDFGq1GRxz4tlYB14t0cJr&#10;XypuuPPtip4zRVbsdWvEmQhR6Gb+PMrVc6eFF4/a+PKoUM+Tdjpej/PifW8XbjRvwMGo33g90wnG&#10;NuBNhBmPGkfx2l1Leb26YGHCS+u6nLerz/F8R45km/K4VPa9wRb223BvjCWj0xwpi7Rler49/dLs&#10;KYjU0DLIhXSdNZGi4D4NLQixdCBN70ITF2c0vzUwQJ2qdWVQlDulHpbkO1kwK9mbPW08+DpLtr1S&#10;FH5+Xe6NrsupmdFsWj2OpasnUto4mYXjF/LXvZu8fTCdmytcWJJvSUsrC9LN3Dhd5g9j/LnSqzFt&#10;/cIw+c2WRr/aC8Dql2DqBybSAQQqAwSG1kmyuQLcUTq6g0DuIJA7yHRRawnVWY2KozqxEQI1XtWh&#10;fw4FqTExOFFXEkFdSRj1qhl/KqqGVVsFRVUY1Fa1BgCM8CoVriU1vZm4B6vaAq/YYlXfmtVQScgI&#10;rTGMw3VFeVSr6n1VLqgfzzjWc0Yn10NnKipeV85PlNmYRGT/0uGNx2GEVUFtPH4jgN/PU6KOnKv6&#10;5NZg1QUMtS/D/mRcuRk1Xf1oRr13VnZZfZZrVFiltOr4lOVVjuGfwCkQ5ZhlH8YQVf0+XbVG9VXD&#10;BngrQ40r1TUu8/ftVEGsWgPA8UHxJAYnkSFKq6BN8UokxjWeOH0qYc6NyQguoKl/CfHubcnyak2p&#10;fxvyNU3p3LQPPbO70Ms3k00dsnh2UdTxrajkYXM+rHXi/CB/1mbGiPLGMzsqnqWJiaxrGs+hllKP&#10;DrJjsgBR5GJHdx9HCXu6eFrR2duMpSEmfN0ZagC3fLU5FUdEVSfa8nqphm+PPfl2TfZx14P3Rz05&#10;6WfOfr0Z93ztZZIV58IcuZThz6U0X06neHA2x4cbbYO4XyDHk/oH18freTVZ6tzGtfnyR20+NDDn&#10;a3VTvtUTO12nEZfq1+dwnp0ov8A1zpz3k+wEXg2zMywZlW7FvGIXtvW25/gIG5b2dGdskS/jioIY&#10;WRBA7wwvCsNdaBXiTqsgT7I83GiqcWRQnI4eQQ6S9EyZ1dSb7QX+rMpyZWOuHQ8nS7JaJ/tbL+c8&#10;rRrPx9Tk6WIvdg70ZEB0I2ZnWbO/U0Ou9qzLkylyrKs1zGlszaoUKTFmx3F3aTc6xDfBQf2oROAx&#10;EUDVzz4tpIObqQdBAq+CQX1ppmynCqVUKhpVVz/9lE6vlFuAryfg15PlFJi1fnMU1VYPmozA1pZh&#10;FYbfc0sNWlf2U19apfbGn6Oqd9XSuWS8vtqGbKu2QZWrIDLC83PUVpAIwOo4rMQCK4DNZFumckwq&#10;2RjtsnRsgU21Cl5jDawSlEbO08mgvO6mLnhZKIhFieurmtpJjlP2p2AzQGqs540Kqs5D7VsBKcep&#10;hivPrSpJ1PlVzq8K4Mpp6uMbw49mDDZZxU8Aq+kShrrUAJ+0sk4VcH+PShhlu0YYf0BaBe53gCvB&#10;Nq5jhLUq1OfByk6rbfwS7ZtAjGc8GQE5pLomEG0XTrB9JP52sQQ4pRKiySBam0e8tjWNHbJp5tiU&#10;1m7ZlAq44wpLaa3PEYVpz9q8DK6ti6f8ttSRNxzEUtvwZbsd96c5caGfN2c7+XGnm443Q8Q67rdn&#10;UpYthVobegQ70zdc6kZ/gdnPWmC35/G8IDgrSjvXjPJtNqKcYqOH6HgfUYfXBSaUP/ThwwVPHkWJ&#10;XTY35WVeJh9PrOSBAHQ52pULKT6cb+rDiTRvjjfz4UILb+60tuP9ET13x2t4ZifW2EngaWBKea1G&#10;fP2jPtQ256ZZIy762PG5RMPD7vZsyvdmVONAZue4s6S5I6sKtLzbG8DnFRa8mG3GLQH84lAtJ3qJ&#10;ane0YX+BJbtK7VnWypGxaS7MKfBhcII9Re6ivE0D2NAmlG0Ffuwo8GZ1tovU1Y5sLZRjHuHEm/kC&#10;8kpRfVHkr3Mb8nSKBSd7mHC4vSSVonocbN2A22W1YaoJH8ZreTgjntX9c8kP9SXGUU+gtS+eJh54&#10;NHST2tgF21pOArIT5tLZLQRcy5oyLOqm7KkCrr7A1kBANlPvn2WemZov9tVcraOiRqUaKqhUK+MN&#10;ZDsKejVN/UzURM1TrUoM1WW7Esqi15Ft1zaEEWJDSGf7oeoKCPVbcvVTU0eDbVahPm01MyQa9bt0&#10;SUJSC5vVVJZZPaRT09Qnr8pqaw0PrxwUwA1dCLbVE2znLsOOeFq4oLfUy7mIqkrnrycJSNnwuiop&#10;SAIyWnEjoNX+S+JfRtjrikIb1Pff6scwlUArh/IT0EqN/zvYRoh/VkUFWENpTZXdlzCR42ik1FaA&#10;VG8NGqn5lUAboxJ8gVeB+9/jRxJQ+1Ef+ahhE7mev8TqE0lwb0yKLplmSUMJ1LXF3yyWQId0/GzT&#10;CBBoIzR5JDjl0dGtJV2ds8iyiqWdrhnD0jpR4JNH+7AOUhf3ZkJCf3YNLOH9rVhRYwH5o9jqe2J9&#10;zznCETu+7jAXuN35dNubfsFmlLjbUhboRPcAR4NKqRggwyd7iUU8HUj5GAF4hRVvJ7jwpH4jPmVa&#10;8CytHi/G2cs+fHgR50q5swevzJ14OqEDb+O8eRzkzIUmPlxNDeJmhxDOlPpwMM1TQHbi0zp7Ps82&#10;4bn3H7z5808+/y+pg/8/Uuv+Uoev/5LtB+j51MSPe8nubMz0ZYTY/p5RkYxLDWFzoQfrcrVcnSXn&#10;c1QS1Bap0fdKLbtUzmluA5guVnyZiUyzpvyghjsTrZiZYUE3P0vmZQSyPFsiy48tbQPZXujD9nY+&#10;ArM363M9WNXMlQ3NnTnQ3obrwxx5NsOKr0tk+2stqFhuyotpJqLCtblaVocvE+rzbJKOxSWBtAn3&#10;oUWQnixfDzK8fMj1DiLRwRM/Uyf8LN3wMnfFUyymp4mb4V20j6k7weZ6QiRibL3xN9WhqeuMvaif&#10;+q23TU1HbGs6SMiw2FqrGo5YSyKwlnrTYHNVvSpqqWAzQC9gm8t8YwIQ8ARyBXcDCYOtVl9Lqd9y&#10;K4AF5rqijHXFzqtQPyhRT5SVG1C/Hzf8Dl2SidqXpWxXPcyyreOKbV0XbCqPT33sYiXLqZ+Y2tfR&#10;ohGA9Q01RDp6kukTRJStG/oGjqS4uZHr6YKdHI+9HK+DrG+ramxDQpNjlUShyg7vhrb4mjnhLNtR&#10;0KmPPwz2WOCsr4CSUL9s+x4KUlnOCFtVHSpQybiapt7JK6gMr/cEMFNpzSUUwFXAqemGUMMSahk1&#10;3wh/lSIbt/s3gGW+SggqDPuQdUyl/SVeAG6sb0yiTQTRHfYTMu8Ffnk7iMtbiWf9RMnszYi2zaWl&#10;Qy79Nc3pbZdBG/NYmjUMo1iXRVlURzqFdaU4tBfdE4YwO3sqqzOL2T8wkSfHQvn6XupjAiQCK9sw&#10;Li5xpL+A2tHTjh6BzpTJcFmQPb1CNLTQ2rKxZZgAHEH5Ui3fllnyfkdj3kzM4dsJLV+OunGrwIG3&#10;R7x4FePEtzrOvPL35tXNRbyc2pvnFhZcTvTmXmYU9wpiuFMUy6XscM7n6Hi3WcPn7Q68yXPmTe++&#10;vE6I4MP/uxrl/6+GVNTTUJERzsP8ELak+zA6OYKhKfEMbxLPgLhYluV5saOtNbcmNKB8v6WA1YBv&#10;O735tsqBinmNqJjbiPJdDpSL5eegNex0YGWqHfMlkWzKj2KJ2OdZiS7MF/u7IlvH+laebGrjzbZC&#10;P3aXBrJHYqcAvbfAnYOFzhztqOV8bydeTZdtKWVeaMHbtdE8Xp7HovbBdIz0oGN8sMDrSqa3C6Mz&#10;9SxqE876rmtJ90jB38KecOnQkQ4exDj5EGUXQL/YWOY08WRetJblMS7MjtQzUJJWT7H7xS6uNNZ4&#10;4GejI8DKDR9znVhTd1zra/GSBODRQGv4pZhLbePvtO1VK9fe+J23k1hgUXyBRVni+gKlAriBKGdD&#10;9Z5W1FS96lFKalRYZYGlVVa+8o9AqD8mYSWQOsq24p39iHbww9/EnSALL4LMPQiy8sBTvVKTiNCH&#10;4GfvgVNte+x+N8OroRNtgsLpGBZKoKkj8Va2zMhypNBPg5MkJa0Aqqkj267jKEA7YiOJKdLCkQOl&#10;ZpztWkfuQ0MmpdhR7GWBW31Hw9Nl9bWbQUlVGVJZiqiHhA3VX52pVFC1jJrXUJRaqar6yMZMnasB&#10;TvVg0QibUmEDqN9DwWxc3lQNq+0IkCoUqAZ7rBKCrKe+uzcmBQWtbP9PNwO4prKsmcz7Jc4tlljn&#10;CGK0mQQOvo5+XTmuM8vR9HiGV9AYAt0HEOdSSjebdHrbpNHeNJ4SqwRa28SRr1UA96R3wiB6RA+i&#10;a8wIZrWbz8r0TswIymNmSDqrsuM4OlLPzU06HuzzZGcfG6YmmLOuLICuUrt28xN4A5wMSjwg0p1i&#10;PxfmpgZScbkN39bqBGArPuyK5/PFQr7tF5t50Y2XE0WlJml5GW3Fp0ZOfPiverzu2ZK3UnN/NDXl&#10;gSjxLdnGw/xYbiTGcDsyhr+yo3i/Sc+LMfV52iqTL5JKynnJh8VlfKxjwjtfHReyfNmbF8yM9GgG&#10;J0YyPDnOoML94uMY1ySYPa2tebRV1PF5AuU7bKjY7Uz5Bq0ALCo+WwCWmp2ddrwYb8a6ZnasbhbO&#10;9jaJbGoZzcYW4SzP8BWg3ZnbxF7CgXnSLkrTiDLrWJ0rqt/KnV0Feg4U6TlYpOOAqP7JQms+j5Yk&#10;M9OOZ3t6c+7uNU6eP03HlEQK/fV0jvJjcGM/2nnaGr4PX9VlNus7FxFpYybguhJj5yLDduQGyDml&#10;p7OobYJY/GA2FEWxWs53ebKedU292JjqTydfJ9J9XCUp6MjwdKKZJIYiXz0L0sT6twhhQdMQ+oYE&#10;kevlT6zWV6yrJ0Gi5AE23ngLaD7m7gKZBj8zV4LExro0dBfVdhM4taLgLgb1VK+K1Htca4Hd8ORZ&#10;QFYW30KgUolAJ+t3CvFlTGoogxL96Nc4jLLkBLK8wkhx8mNAiySObe3P+mk5DOySRMucVLoVpDCt&#10;hQ9b83X0C/citIEVg+Nc6CwllWMNS7T17NHWNf7xCPXrO9tq9qQ42nOpd12u9anGxV7VOd+tBmc6&#10;/cnCTFPCrJVLUA/KBDwFpJQDJuIgTCXUswUDQAaoFKTK+ktCEmtfVcOr5dQ0I3gCYJVqSpgZwFPb&#10;UU5AHIi4AePyClDjMkqh1bv9qvgOrGzH8KOayoSg4pdQhxBCbPwI0WaQtPQxPgve4D72Ezb5H3HJ&#10;fk5Ah/ckNFtPh1ox9LBKpsw2lQ62ifQMLqZDSD+yNIW09epCv6SxDE2fypCEURwuLmFjdksmh7dg&#10;WnhLicZsy3bndLE1O0vtGJnkxZxWQfQOdZHtaKX2daSzty29ZLx3tBcTA9RnlAVUbHKkYoMz75Y3&#10;592KGMpPOvPtsCNft2h42sOWD1HWfNL78sHDhfcWUnNXq80TF3PuyHZuJ/nyvH0kT7smcSowjHOB&#10;gTyb6svNyF95PnCA4KsA/sjn1/N5pzPjaVNPTuT7MlNgGJcaxygFbkwM/WOj6RMbQffwKDa0dOP1&#10;Vkse3F3AXxsi4ZAcp6hwxRJRycWWhvfHrybZsk7AXJ4SLorahG2tE9jaKpbtrWPYlh/J5tZhbG4T&#10;xMb8ANbm+bKquTcrsrxYnunBikwdKzJcWSbKvTrDlu2tXDhR6sIHUeHPa925sG8Kq/duYuvpo/Qr&#10;LSKtQW36hWkYnSLAudgRZm5JM40lt/q5MbyZO9mODemWGsmmlQs4dGQXa3dsZe/RXWzet5zLN05z&#10;eM9qNswawfrJwzm7aiznt/diltTo7fykg3s4keflwPREX5Zm63k6yZs+2vrkutmS7+1GmocPjXUB&#10;JOiCxMGF0iHcnxk5UibkB7O2tTe7u4fRPTJQYPAkxNKDUBsPAsTSe5i44CZq7qisubLPv9oZwvIP&#10;GwHLBteG9uR7OjOjmR8dQ+QYovW0SIqiiZuv7COAGXIsy5pbsamTlhu7c7mxPY97K/x5M02S50wH&#10;rhbrKNU5EWluToKDLZ6NrCUpWEt9bCdKbCN22Ub2a0Oqxk7gbcDV3nU407U6xzv+wbEOf3CiUx3m&#10;NTXBQ5JJo9/1AqWyrQKoQGYuMFnIuLkCSYYNIXW/uSQo9Rdj1DMGwzMHQ4hdrwTbXNa1EGgtRMEt&#10;1eexf4jjkHkWBogdZb4al2GDMhthNyYJcS3SWkjSUOtbSmsl+7cwQK2Sh1joRM84yaABeDQU++QY&#10;j7euAwGdn2GX+wnn5Pd4NHtPcLu/aO41kK71wulnl0qRo2S9uCkUho4j06mATLs2kql7MC5zDsNi&#10;R7E/v4TD3XMZH5LL1Lg2TIwpYnPLDN4u8OLdAT39QzWUyk3qIaB1D9TQxcuRDt5ip8Nd6RbqzGA/&#10;W96fL6D8Smu+7ZB1pjnwbqobFVe9+Xy8sdhUJ173teSTv0wP9+BNkB8fI/RUNPbmid6KM64mnI/W&#10;8KCFP687BHBXXMDx8EguB3txPzqYvyzESl+/w9dvl/nQRLYTUZ1XHR34PMZZQNMyKSmInUUBHOrm&#10;y+TMaPrFxdAnOp4JaZF8vpfC+cNrOT00Xup69c22L+XiLljvxJupWnZn27Mt05sjRcnsa1cglrgj&#10;+wtK2FuYLOoazc62YewsDGNPUQR7S2LYJUq4Q2JbYYTUxqGy3wiZHyLH4cuBbrE83DuOj8cG8my6&#10;Pyd6ZXGsLJeNnZNZXuzF+oE61vXWMSbFnr6JbiTaWuNbvS5rSoMYka4n16YGK6YN5/Lzuxy4fpoT&#10;ty9x+ekdLj++xubT+7n26Aa3H11l85njHL5ygeef7/Ph4jxO909kWLAz7YO95R4FMD1WPZR0YcNQ&#10;J4Jq/UmwRUNirV0MH5VkaT0pEJjHN3FjToaLqLQTy5rYsqSxA7PitEyOdmN+cgDzJKF2DvQiVqMn&#10;2t6dGEcPqdl9JdGEMUyOtX2UIwWROtpFezI6I5jJGf70SvBmXR9vtg93Yt9gW86Ps+XaJEfuz7Ln&#10;rwW2vJ5nzqdFDQzfxbNdyqnZpjDdjJPtXMi0tqCxvTUx9nZ4N7LEq5Et7vVs0NW1xvZ3S1q4W3J3&#10;QF1u9KptUN/TXatxonM1jgnIpzr+Tpl/I7GxegFRJ5Aq6ypwCjBKgQ1qK625Akt9ASfwqr8TZyWt&#10;lbgJG4FatdaqlpdpNmq6AG34wxNSYhjmVYaaXvWtu5Vs10Jgt1QhttxCwkpBa5imllXbEicjx6Ng&#10;tpTxX6J0YQTZhaBv6EWAmdQe9QNJiJlBXP+/iMh/gnfWO/R5H/DMfkN+9Ara27cg2aolrZpeo2Xk&#10;CrLs8sl2aENL78F0b7KSXvnrmdVrGwcGFTExrKUAXMKU+M5MatqDC8Olxlxuy/JOXgxPCmBooj8j&#10;02Q42YGB8fYMTnKTWlhDDw9bnp/LFo2cy7dTTfgww5oPS1Mpv+HJ10MeArADH2do+OTpyGVRrXvN&#10;A3mR7MXzJl6UNw3ivIcFO3T1Od/EiZtZWp61CeBWotTBUiPdjw/jrYsH7yL9eN89jS8hv4N0hNcT&#10;G/CkrA7PxtizJNVDwNNyf6Qda4pCGJnahLESg6NjOXewPxe2TWZXKzeer9fAGS3s9eD9HHd2ZNlx&#10;WGrly+1DOFMUyvHSXhztMImjpUM4UtKMQ6UJErGS6aM40TGMk13DBeJItreLFoDD2VoQylaBeLu0&#10;+zvGcGHlUN58u8Tp3XMYKmXGwrRw5kmdPqSxD/2yvNkwPUQA1rJloD+XZ7pwdJg9A1NdyJLk2CnM&#10;nQnNwxiVF8bsUR2ZN3cCqzauZc+hHew/eZBDV09z7tZxLt27xoFLF9lx9gxbTh6X0uIt7JvNqSQt&#10;AwSmbK0jI8K0vBlRGz6GMzHanIGhTqzu7sf+kc3ZP2OolEerObZ+KtcPreL0lmmc3TiG4zP7sG9U&#10;Eft7pbKxmStz4jRkutmL9daT4OJJrp8fZdHeTBBrvrhLJIMyPOjVNIAuovj9mgTRM86dmbmesMRJ&#10;yhILCSc+r3bk3ULpG3MceDzbiVuT7bg0yoGTA/WcLbURgRAXdFFKmvm2LIu1JMXaigQnG8IsbfA3&#10;s8PP1MHwgY39Hxb0jrLk1eh63B9Uj+t96nBZ4nwPAVlZ6a6/s6PNvwk1t5X6VsoApbIKWgmDlVZW&#10;WYBS1tpgoUVx1ZN7a1lOQWtTFVIifG8l1M9R1cM0WwFahXrAZqfGZT07gdJelNyhpouhVb9Dt5b9&#10;qGRgK/NsZD82ArmtHIOtzFf7spJpv7g21Iq98JD6xY84h2iaOcTT1CaKFNs0snRdaVL6HJ/WX3GO&#10;/YB/GsSmXyY08zSp7T7TImgp2bYtaO7Uls7JK8lN3U+T2S/JW/iCHRM3MDu5C1OiS5ie1JVZ+WNY&#10;3L4Xc/P9mF8QyeSsWMamRzEp258tI1zZM92FTaNcRek0FFiYc2uFHiqkFr6n48NqHZ8Ot6H8nqjs&#10;EQ3fDoqN3uvCpxQHLmbpuZbrwatWITxM9uNdehjvm0VxMtKSU6kmXM21525zO94103MnwJ17IZ58&#10;SA/ia6YrH1va80ns5qeJcuMParg3tBE3+rmyJsebNZkuPB6tLL+GSVL/TmkSxqToAObkJnFmbl/2&#10;lgZwfXYynA/l43wndmU7sCPVnmsdvTjbTqIwiJPFRQLvCI4W9+d4SRonigXckghOtffnfCcfznb2&#10;EOsWKCoczXZR4e3tItkiCr2tbaiocgjXDi7i4ZvHTB0/kG5pTSiKjCDNR0dmgAdN/T2Jc9WRE+DN&#10;nDaenJ3gzt1prhwfJja2YwhTZT+jROmn9AhimCSkSS2iGJ7bmGGt05jevyMbZwxn34Qy5g4vY9qA&#10;niwa2ZsJ3fLYPaAlp9pEMj9ObLKlBSlWFlLeOHOpu5Qzx3y4lerEsw3iOMjn0evjnH98k2tvbnH9&#10;5V2uiLpfeHST66+ecP7RY07ev8u9R7e4vG8ZmzsnML2Zjjb+GjK8vegWG0hpiJbW3o7Sz+yJsraV&#10;EsCMMLOGpGtNGNMhhZ0rhvHx6CDeifs4VOLOhkIvNrQW59HKk3W5etbmuLEy0431Ui6cb2sH17zg&#10;iiuf5tryZZYVG/JtaGJlR5y9IyFWDgQKwD4NbNDUsKJ7tCPXBzTk7sC63B9Sn8cjG3F/aF2u96/J&#10;1b41uNzjDyYk1hd4lIVWAIsiCjRVYSkAqtrdXEKNWyvIFHiVcNrIdAOoAq2dClnG8FRcQSqtgwDv&#10;JPA6CuCOMs9R1nespsWphqsxarriKDA7iuKqcJB5VWGYp4BXCpzmFUWEY5Dhz9hENPClqX08zWwj&#10;yTEPpZVpBEUJ08ntfIGklk8IaQs2CZ9xafOZ8E4faOo5kSzTNFrqyihO3kF67GLSV78jZM4Hpi99&#10;yZL+WxkX0pnJsd2ZmzWURX3GMyy3kGlF7ZnRJofJ2YkMbxJO73BRlETJxq286B3jTGsTCy6NVZ0k&#10;gIp33rzf7cqb+Q6Uv/Kl4qSr4Unvp+PuvGovdqpVINeb+/O4WSCP0oJ4LHbtVVoYr3KCOJ1RhztF&#10;5lzKb8TNdtY8b+fJm1gNH1pKtNdzo6M3t7qF8GSoD5+WaHk7vT6n8hqxMEXPbOnA67I1YmtdxAL6&#10;iQX0Z2ETf6nnddIxIvlrc0fubC/hwrxmrE9zZp/UZleLdNxpr+NSoVY6lAenW0dwrE0LjrXryukO&#10;zbjQIUgikNOlHpzv7CWAu3C2g54DJSECrBHibYVRHOmewv3Di7ghcJy5comz929x6NYF1u7axMqF&#10;s+icEU+Ov55mAQH0auwriVDL4Hg7tuS7SIJxoTDCge6NtZQ1saMooq7BTvdP0NFZlLRziDM9I/UM&#10;DbZndYQLB9IjGBbvS69IV5nnQg8pX9akubGtWMuhvqJuQ/RMi3Ggm7ctq3JcuSw18tuN8by+mcux&#10;k8u49egKF+8cF5jvc/XBVS7eu8yL9294+O41N54+4OSV09x8dZ3t4zqyu40b+7r40zncnaFyvzrL&#10;/tsFuJHv4yCOQs+EshiWTitgy4KeXDq5lqefrvG+4gLPpDbf1c6bTYV+bC0JZFtJELukTNhb6s2h&#10;Dt6SFN252N2BB7PteSQgPhtWRyy/reEZxezERsTbaAm31hBkZo93Ays86lmhl4iwsiHH1YrSAGsp&#10;36yZkGzG2rYmHO3ekDsDa3G9dzXaeloLnKKK6sFbdXuxseqvrNqLKjsY1NZSwLZSACtYa8lytd2w&#10;U62Eg4DrWMsNTS0FpQJRwediGHaS5Z0FYPUHJJwUzLItJ9mORuZrBGCNLOMsoGplfRUaGVbjzjLP&#10;uaabcZ4s+4tHn5OERA/FK74fvjapxEvRnNzQj3y7RDo6p9DZKZXoumGEObYgvfMxfEV57TI/Y5v6&#10;jqj4EzQNnk1uxl4yQ1cQXyOB5rEDSBlwmfzl5ZQteUWP8XcYlzGWZenFLGmXybJuXdk0dAQzWrdk&#10;YGQgI7NymNZ9DD2aJDEk2Y2hYoXzzU04XSQZ/5PUmeUBvNvhwtNhYlc/BVN+WcA+7szH43oeSa3z&#10;V54fD0QxHmUE8CjFj2dpgTxJ8uFzXjS3WrtxpY0lNwrM+SupFp+KLPja1pqvg+25X+bKuU7hHBGV&#10;uj8pmFfT7Xk2oCb3S2qzO0vD/ARPpkV6MSfeT8KXhVLDLRRYVMyN9WBf72T2Do9nabI7e7ICOJin&#10;53hLUarWGm6VuHKlQOCUevqE1LIn82O5UCL2u9SLM8XuHC905XBbZ671D+ZiJ2/p2F5sbxsgEcHt&#10;Qf68XJ3Ns5N7uXTqDNdvXOPD+3dcuXOVB3cu8/bzZ25cOs7yKGdWi0vYP1TLvCIn8gNt2ZbtxJWO&#10;cg0F6L4C74QOiWycNZB1C8exadEENo7qzpqJwySxljCvRQzzIt1ZG+FMkbdYW40V/uaNSNQ40D/K&#10;hX1l7ryereHGGCcOtfdhbKgHpb5OdAy1ZUisO4f7JHF4XB7LJ5axYt4Qtq2byqY1Uzh6YB2b1k/n&#10;4P4V7Ni6kE3rpjNPLPyKNlGckkS1rIkLJTpLFncOFfsfSLGfJXP6JnNye0vOnp/L26/3efzmGdcf&#10;Xeb8g1184Cp828W50fEsyJRzbSH3JM+bmVnuzJXznJNsx9ZcC061qMm55n9ysU01noodLj8kivzN&#10;j4/bbejoYUeEtRchZg4EmNpJqShWup41brWt0ao/aVxb/T01ewlb/E3MSbBtyLBEey71M2d3iTUt&#10;fAJoFRFD88BwUvSBxDr7EuviT4iDB75WWuHGVcINvZkrukYCnPqhRW0BspaT4Wei38GVYY36hluS&#10;gXNtrYAprURV61xTI8MuuNQWOCURuFSGa213XGvqcBFwjeEi41rcJAH88mt/aBgwG7MRV7Fa/BJ9&#10;+HgiavjSRIr31tZxtHNMIbxREIF1ffFrEES4f1+Ci+6hyf6CXtQ4NPcroVmvSMo+SbpDHjkCe7FN&#10;JoMHniF3NZSu+MDstAFsym3F5lQ/zndx4/roYHZ28GN9aSRrukUxr7Vk3rwQqa8cGRvrSnu5wafC&#10;pPbJtOTzjRA+nvbkpUDH+wCpg12pOOXAhxMePMj04Fl2MA8z/HiRE8Kn1nF8ko75Qmqpz3nh3BS7&#10;flYU9FlSI77V+YNvAdWpGNwQVpvzbqmGc13CONslhtPdpYZe5MWrqTa86G/Js/Yadkjn2Jzuxb5c&#10;XxbFubA82ZuljT1ZlqLGfVgSpWFrpqioQHe2KIJDuV4czHblUjsdtzs4caG1EzdEXS+003JRFPei&#10;qMS5IjcDwCeLXESBPbjRP4TLXX3FYnuzs7WPYVrFJKnlJmrEWsewt38pJ0f0Y0/f7uwfXcaDKaVc&#10;W9ybk2PF5g6M5lw/R+6u17Otr5Ysh/o0tTTnau9wVuWasqN/Eq9fnePJi7+4+u4FTz+/pOLlTd59&#10;fMnn59d4d+0Aj4/v5PzutawYWsLIWB1dwz2ItrehW3owfWKUEpsyPc6aKHNTYpxMyfWyIs/ThHCT&#10;X5mdoWVWgRc9Ul3pkKijtIkXfZsFy71MYF6nLPo0b0KnzFTaNklgTKo/O1rJeXcO4lKfMC6MC2N1&#10;V29JgAGcmRXC5tEpbJ6dx/Hjy8RxHOLI8T2cv3WKW3f28an8MeXflvH5QCzb2vuxtE04GzsnsVoc&#10;y7wcP8bHOHIkowEPJpvyeJ0DT9ZZ8fm0C7zxoYIgeOrOkRJz0qzcibLREWLuQIilE/6N7PBu6IBH&#10;fUc8Gzjhqdr6drgL2C61LdDUtiHfz45tnVyZmh/NnB6dGZDejK4xiYwtaMHg5k3F4UTTOyON0cX5&#10;9G/amIGxcQyIjqJ7SCTNfSNJ844i1TuOOJcIQu1CCLMPJsDSE18B3dtEi4fsV/0ZZU0Ne1FfaUWJ&#10;tQKlswBvgFRg1tZxxa2ODn0dd9xrq1aHrrYLHnVc8Kyj5ZeGa75RR1TUfMgl6q2B3/qAfekZEnwL&#10;iK2mJ6ymF0H1A4myiibENAy33zyI959LQecnxOe9JazlFwJFjQO6QFLSanLqh9LfPI7JVi2YOf0O&#10;g3vsYmZICw61LuZ2fjrHUl3EWprw1+J4Lk4I4d2xEk5OTGZPc0+2RtuzM9yexaGOHI1y5a2LGR8d&#10;6vG+qxUfBppT8caL8juZlF+J5dMpN+5HuvAuRMfzUA13gx15JbasomkgnxP1lOcH86LAlzvZbnzR&#10;mvOpRh0+pdWHDdZU7LKB3TY8nyu1YzeBuFMs5/sF8HyeK7e72fO8s4tkcqlp01w43sqXrSlObGri&#10;zMY0D1aJEh8rFAs+15T3vZ250TqUE/lii9sEs6upm0AsnaiXhlPNLTnXWgAr8+F2X39OtLLnjIB8&#10;tMCZc2Lfr5RJHdzBi+tlwZws9eNgGx2vBlvwcEI8p2a14eGecF6c9OXeKh1HetmwPsOU+RH1GKoz&#10;YaDeiZnZfuwf4syViU68XyP1+lI905u7MCxaLL6o+rlZYZyZ14aTCwdxa98Grhzdxp3bF7h17zpP&#10;Xj7jw/UzvLkr8fYRf716zOaieF72iGJZC3/S5HqVBtuwrYue891tmJrkyhA/e8Y00bCgZwabxmVz&#10;cU1brp0YxqWj49i3eASLh7Vjdf88jvRMZHp2AFlBMaSHJtMiIZ38uBhm5QVzQM776ohITg0KZlN7&#10;qd2bu7FKktfkBI0M6zmzS2z2+o5smNOZLfN6cWxJV67sncyH28N5vTdLElYoO7rFs7h1MEtaBIoi&#10;ezMj3onT6TZ8ue8vJVfVR0MCLtIXVAn2QurinTYsaVKPBGstYRYagpUSm9ji29Aerwb2ApIKWzwa&#10;2qJvaCNQ26CrY4mugYmUICIqzYPpnRxF/xbJHFnfl4X9cihrHCo1+kKePHjI65fPObhmGSOj/Zmd&#10;FMbC1FgW52ezoG0Bk8R5zi7ozKpufVhc1JWJmS0YlZbJiKZNGZyaRllMHEVBIbTyCyZb70NjRz2x&#10;dp6SbNylZncVxyCw1xdYRdXdRb3da6u/zuqAq0Cvr+kkAK8Ak36XaNT5Kma7oN74cmotgcSh2ylq&#10;3oM450S8BGQfUWDfuv5SK4fRMn4XPdLO0zluFe3LXhLfEjSp5XjnfyE1eg4DLJOYYd2U3c7ZrLNL&#10;YZJ7BsdS8vh6bD6fHt/nRn4YL2ZGS+fM4OnmXB6uzGNykDXr4qQeTPFkgb8ZC6Uu2Rml5ZG7J99+&#10;acDn0JqU39VRfj2RihsxfDorwNmb8SEmnE8Xj/FsylTemNvx1cyKb3/U5XOMHZ9FfSvaWfBNlPxJ&#10;vKhT84a8m24KB2ypEIA/L7PmxRwdL8e7cVvU7MVMW56N0HJbLOn93q4c6+zMzhQXdqaJIjd1ZVtT&#10;L86WOsIt6RS3XblXYsoNAemKAHyylUAq7YZ4R26WaLlTYs/xbBuulLpxp6c3p6Q93tKGmwNl2RLp&#10;rB29uNDFl8vdgjgnddzVjpbc6ViNff26sKjbNBaUBrBTLNyF1dF8ejKdby9mS13cgf3j9cxvbUt/&#10;fS26Wf/GyIhGrBPQjvXSMiXJgZnSuS/MjmDnMFcmpNmxrJ0PKzoLmL0as2NCew5N7M/BYWX81Tad&#10;1z0KuL+wN/tn9GJ6RiCHcnQMCLGjmV1DOgbb0T3SjJPimB421XFVSocH51bxpWK/wLGUr6zn8fMb&#10;XH56nUcfXsjwTW49PsftGwd5cGIJy7on0is9hA5pqZRlNKF7jA/HEqWsSJB617U24yNsmRLrwIhA&#10;c0aHWkqdbceu6aksHBbMrF5SvoiTmVPsx+L2oRwek8OtBel8OurL0yVhLM8NYklmAIub+TA/3pkL&#10;bZ3k+vgJsApiAbhCtb4S0n6R9rIrn5eb0t/flFSdjoJQXwrCPWkZ7EJekDvNpA5P83MnwcONaBdH&#10;YpxtiLQ3JdSmPq3DHBkl8A2ZsFXKmP0sGNdWoPamY1wgS4b34qI4mC2zJzI0twmFmjpy/aT8ahrK&#10;Xknsu0vDubIgi4rDbWFLNl+WpvJuTjLPp6fweFIGj8Zmc29ccy6Ny+VgpzhW5AWxQbm53qksbhXH&#10;hIxERiQlMiQunqFJcVLahNI1wJt2Ansb31AyXX34pdERqNnrNtUa78NEAK4/5Ru1F0FcjwV0yMmj&#10;VWwWWV4JxNhHof3dFY+6AXRqcYFuOTco9RjPhMjZtG+6muDijzhmyiXLekYf6yymWKaw3jaVDTYJ&#10;THFIZodnHBV358pFfcSXuwd5kaXj/tQk/lqTw4v1rVic7MM0fxex2f4sDHZgrsT8SB2ro/Vciwzj&#10;k4UD79qa8+2ah9wQjUAbyotGtXlfLBdH/n1+8YLXjVx482c97ns688HTjG9lppSvFVi32/Nmo4Yz&#10;osBXshvxaa45HHPg7dSGfF1pyZfZoszLzGCVzJuq41lPUb4uDjwXO3soy4a92R7szHBlo68JL1aL&#10;tSecive+/DXFkvOiutfzgzgjNeypgmCO5AUYfqt7vVTHSVHhK2KjL3Xx5myxjgdd3DlTpON4kZfY&#10;ZV/Od/LjWjdfXo934PMcU97Mt+b5/gDu7wnjwZlQTk6PYEyUByMHjGP2sjXMG1HG7OYa1kl9eljc&#10;y4GxnixuI9a25r/YlGjLhMB6NLczZVJLN8YmmsmNt2Fwkgttva3p5GXJEE8LVmjMOG1rz2ZrO/pK&#10;Z23l4UBTd0e6xvqwtKUrJ0b783i+joujdEyWhDAoxIHN4mj2SalwbHp7XlzNkPNP4c2lrjy8cZQr&#10;Dy5z9/kdHry8x71nN7n28Bx/fXrEtf0FPN/nxsru4RQGezEoLZTjKXqItmVziBmzxNHMy/BgTb/m&#10;7N8ylTWLB7Nvx3gO7R7P6X3TWDe5hI2jW7Goc2OWFobzcEUqXHET9+TGhSlRrC+SpJQWwJLGWi71&#10;tKNC6l0DsAb1Dab8awBv1Pfym4P5tt0B7sk9GS3OIsiFHimBDMwMZ0BuHINbJTGoZTz9c6PF9kdQ&#10;1jyIXlJjD2jpzXCptyeJVR81/wT9N72if7feFMVEURQbSLsIX3pFOTMwyp6yIBv6Btsb4O3u48TI&#10;GBcuTQ7i/e4wOCxOYKMnFUul9FssgrLMTUo4uQ675FiPxfF2Sww3RgVI6SXJrVj67Rx7KuZqeTPR&#10;l/uDfHkyJpa/xJVd6hbM+T4RXBuZyol+rbk6vjOnhnbgF5+x62g07g7/bnUN091QZ8JXagnAiUPW&#10;UhQeQopnMCkeIXQSK9RcH4VvLS3pHh3pnryV3rEL6eaaS7yAHR40nrgBAn7SboabJDDVKpUFNqls&#10;c01nhlNjtlmL/T0zRrLkXalpjvLctjYnwx24NbYpz2bmsTY1kOmhnkwJ0LIwXMfcAAfm+dszzc+K&#10;RWEa9kf489DGnJf5Dfly0oVvN73FYtflfZt8UYNXfPj0F++jE7lnXpdLopZfetvxbWxdyvfJzb3l&#10;Dh+CebnSjhOx1bmeZ8rX9U68XWDK51VSMy1qwPshNQUiS54PcOBVfy+e9/LgXldbXvSx4qhAs1ss&#10;/rMsdz6OECtPqEQgX6/reNi9EWdyPDhbEM6F0ggBNpZzxdGcbhfIrc7enBfLfKVUrGMXP04VeXOi&#10;0IdzHQM420FagfrFFLlhx5z5JudUfsaN8pOi8HddQazfh916UWgLFovKDxWF7NFEzySxjhPitQyP&#10;dmd5twhOzw7i2gax4yNcONPZksvt67Ehx4nLexdw89ph7t04wqNrB7l7Zg9XN63kzvqV3J04gktd&#10;Cxka5EuipSWupuZoG1nRxseeda3tuNLXgkWtrVhT4Mm6No5Sw9rSL96W4TEWrGtvz4G5XhyZFsOx&#10;eW05sbgLe2d2YfeMLuyc1J5d44vZOLklexZEsq2XA30jzOkd7cxYOf6ZTfU8aevL7bJwtndO4dbF&#10;E1x7/hdH7t1j1ZFTHH/0mAO3r/PXl3dcf3KdK0+vcenWJa4e3szBoc15uzSKz5vDeb7VnXsHAlma&#10;5c1C2fbNKQKoJNWvn/z5a58ztyaYcXawNWcH2vFsTRAVD7ypeCdKfEnKoNYWdBfrOmXmPqZMP8qs&#10;0s7Ma5XF0oI8lrTNYXdRBidKUtjZIZkVJamsKWnGxpEDWTxhJM3DQtiwZQcz+ndhYxsLTsm9maNe&#10;ZUnynpki0Ic6sF7KpZf7k+Cg2PnVck8XaqiYp6FcomKBFta6U7FXEsuWMC4N8+OkXN+zbVw5XeTO&#10;X+NsZR1xiAsawMK6VCxswLv5tjwdZcnTaRZ8PqPj2xY/Pkn5+Waj9OcNyfzSUjJzs3a9cRl7n0Yb&#10;v/HH6G/82v85bj02kl02gazGWTQWqe4WGkyxpw+FAbFkOIrdkGI6zyKGEqtgChv5EFNHQA/pRktN&#10;DgvsmrHYsRnzbNKY6pBCV5sottey40vbZMrLH/Pl3mpe29Zln1N1VnvW4ESWK+tSgpge5cd4f0dm&#10;hbuyKMKNNQnezPW3Y16sJ0ub+nOjuyOvo2rwroUJn0/oeZ9gy3u92KNPlyiXW/jaP4jPDjX4JnWh&#10;+jFBxW5HKq7LBfvsT/kjb3jqJRfCktOx1XjQ3o6Pk235ttYK9tryaUoD/upan+d9bHjV15V3/d15&#10;1Usuapkjp7Ib8GCa2IudQ3kXWZvP++0NWb4CP8qvaXk+0YareZ5cKInifPsoATla4AzlRkfprN18&#10;uNPNj4ulnlL7+okF9xF4/bjc0Y1nQ8y5M8aUp3vd+XzPky+7pT5fbU75CjPKl4h72CS1+mYpBZba&#10;8migJbd6OnFYLPjc5joW9C7h4qmTXNhzgJW9W3FinhsvdvjycKEPu3uHcGjPIm4c3cCTC4d59eQ+&#10;f718ytW713nGR17wnrcv7vL1wAbut5CasrEbY/Js2CeKv7CptC2dmJssFjfTieNdLNmaa8b4WAvG&#10;pTuwpLsrKzo6M6mZu6i7lqGR5gyT6BtpQ1m0hq7hznSPd5M60ZtDo/TcXenCww2hrO8RweTmYQxt&#10;6sH8oiB2ik3cOnsQm1ZNYPW2pew+eYAL965w/Pwe7j04z72nN7n5+DqHLx3j6qO7bBncnaNdmvBl&#10;fRNJeHJ/71hybbMVm9Pq8WSjOx92OfBsWC2uDzfnyVYN7x748e2VD3z1peKT2OuXcv+fS1LcYMGU&#10;FuIMz7xl8dQV9PPxZmBAEAP8QlndMgfkutK+JV9E5XaV5rA6P5dDI7uxa8lYWozYRNJWuSVnr/Ny&#10;mhe3+5ixv50r+0tdODHcm8frJEnsl1jjSvliAXapMxXqD1EskONV7873SQmwxovLg9w41kLAbevG&#10;+Y5S/rRzYn8rO17NkWXX2fJ1tglv5lnyaIMXj+a78mlWQyqOag1fIJYvduTDEjeeH/TijbiRXwoS&#10;A+gQL4AW5JDQYTL2pSdo0P0mDZPmkDDmJP1LRpCnC2BIdAjdPLU0Tymgc1orSuPSyDLXk/a/pVay&#10;DKKFeRBRNd3JMQllhn0mS2zTmG+XTlvzGJo1COWY2LHPYvfedfPnTXMBplN9Pq+w5NMasbBicW9P&#10;0rI4xp2JIVqmRboxO8qNJTF6lsnwwpZNODi9tQG0o5m1eRRsxRc3UU5fe744NuRNv5Z8uLSat5aS&#10;uZLqyEUQFdtmz9dpdfh62EHgFht124uKK6Jsdz34a6wFZ+Oq86rUhooNAvoBUent1pSvMuXbHDPe&#10;9JaLOMqTtwN9uZhpzuOODfgwI5hPHy/xbmwfnkbX4tN5uUEGuxZAxRtPXo235VqWnottg0SFVfhz&#10;vyyQRz0DRIl9udrZnwsdfDlb4m3407dPB2m4N9CKU60tOdNK9rFabsosc7HtJmLlLamYXp/y8eIg&#10;JtQFAZrd4gymm/GwuDpnetkxrW0g/TMbM7y4Ob2Tw+jq5chpcQO3ZmvZVuLGtWl+3J4ZydmxTTg+&#10;tQVnp3Tk4vxB7JrTn1NLJ3J9RA/uDCrkVHEIJ6U+/2u6jmsDHJmZYM6u1k5iS73Y0dyao4OlVj67&#10;m9f3z3Hv3kHKDTXwRN48ncuVc7s4tXcphxf3Z05hCJ3DnEh1MSfD3ZbScBdWFHlyoqsrBb71yfSx&#10;I1sUPsy2Dvoa/5veWV48vjyGlX2DWdQzjKWyn00T8jkwtRV7ZrRlw5g2rB1Zysoh7VjeMZ3FLQNZ&#10;keXGfUmWnBbXckvgeO3Mu8l1eSSJ969p5nx9IMASISEJ+5lOkrYHFeo/InghFlYArnjiKfdfy/WR&#10;Vszs151dK+eyYkAmG8WmblvbgbtHB0LPfCqK21DRr4BzvdqyplsJR3Yu4OCO9XRa9YC6o56w7NhN&#10;Dk/vzOosS44P1vBsnVjiAwLoBrHIS+S4FlWCu1wjSd8ZjnhxfbkPW7o5sq+VA4fzHOWau3Kxl7iw&#10;7l6c7S4lS1ed9A9rbnevz4NR4vw2i0Cpvwu3uqEkBTs4Lip+1JmvMyWxS9/mqqjxMQ2/NAvUkRGg&#10;o3WEF+3jPWjeOJrkjsMIbD0LXfsdtJy8jxxdML3jfJkSqiFFAC7I7UqH9FZMGDSAKUVdaF7Pg8Tq&#10;rsTV9iTbOpLO1nEMNY+nyDSSOFHmTnofytdZC4BSe+4RxTsqB/BAatmrLlLPStyQk72q5fJgPdMa&#10;ezI1Vs8sqbtmxLowNULL3Fg3Fmc5cW2SM1fnuXJ+mITGiW9SwyE2/IujCR/9GvGtgxkVE2Q/8614&#10;McKMg63qcW+AQP1VAewt9lRglf1V3PHkdr9GXAivwXOxyd82y/HsFPsiUbFWLPIEK9700XA205Kb&#10;zaVmGW3Dw271OTG3E9dPzuR+YXOeplnzYWWDSoiDJEn48/aIO7cG2XCjTQMeFVpzs1ig7BvCg7IA&#10;rneSOqdE1LinWPOZOk4Ua7nZyYlbclOvdtFwqdiBK22VfZXj2SfHOK8B5TNk+5KNy2fJOSw35ctB&#10;rSSDWmLvGzC/hROjWudw5ugBju/awPDmqcxLE/ew2odFzX25MFpKltNyXS/b8vmIA2eG2HGgiwfn&#10;80U5pMR41lw6Tis/lqY7siPflQtDdIY/ULCvrxub22jZVeLJ6haurO3ZUizsCh6fW8vdZ1d5++Wu&#10;nO8yiYUC8QWevLrFgzc3eHpnNyf7hnN8fDCT8r0pidIyJcWW+900DA01pbnOhPbhjvTJDadPiyim&#10;9m7BuRNT2TKvmKVDUlnUL5wFvQKZ0c6RkTl+DEgOoH+8HEOXVA5P6cv5ORk83hDEvcVaPqoEd86e&#10;cknGX1eKtZTyQ/1MVT11Lv/ixbc3EnelXla/SX8lifu1wPuXtPdlmlLiSxo2l4jTE1U/vknu6bEU&#10;rt9rzfny7jza3YLyVtnQozWXxvRn5+pF7Ni6hu2r1jN23CKKO49jUp/urG8fwDOxwxyTpLDZSWpb&#10;6UMCbcVSiRVy3fdK/z7uw/mlnsxpa86IwGqsz7TlYJELB4o1HJT9Hyyx50ipM6c7eXBtsDiy/d48&#10;nWPBl3niwNZKX94u53lUti2gckrKxiMC8CwBeIckiN3OfFxizy/dc2LJltpT/SHy4uRwSpODyfCy&#10;ITsqiJjkfLoOnEVpQjJ9Y7xYkuhFalw6hS37U9o4l5EDe/CG22xasoS2ntGkNBSQ6+jJsggm0yyM&#10;2Hr+BP8WyLTCALgiFkBqvZebnLg9RezgCh1PV7hwZ4Yt96bacXGqCweHxTA3J4ypCR5MSfRkUpIn&#10;/QLtmZzuz6rukUyN0zBd6r+FzbwNKn0gyYvPYc6Uh4nFmCb2c4fcyCVePOlpzaZca6nhXDguF49H&#10;vpKNxUodlpt+Ui6I1K7fHgdwp2sdrsVIHd3LVJRYwN0hSiwQl3f9k8fBDXjR1YRXPXQ87hPGxY46&#10;DnV14d4WHXemTebpomU8yw7hXd8aku3lJhpeYQRLieDH24uuPJ1ry+NODXndoT4vB+i42dGPm+39&#10;eTEsmOertVwq03BCEsSV9k7cLNNypbOW86UaTrZ24MYUUfcDYrsWCbyT6lA+VeqhFXIehwXg0eZc&#10;avmHZH875heEsmZMR9bNnsKYFmmMT7Tj0QRX5meEMK9ZHEcGREuyFFW6LIlL3MejpQ7caWHFh8YO&#10;vBPLf6nIlwPtfNme78ap7s5cHOTIpCwLBkRbMSW5ETcX+3FnijObC7xY3jaGbQPacmpOFnf3h/Hk&#10;VKxchzTOL2/HoTkF7B6cw+Genpwa58i6InPKYsxp7mXO7ra23OmjZ0eHYO5e3s/TN494+vEpD18/&#10;4dzNC5y/e45rjy5zTRT+xoOTnNo1jG2DEpiUEcywZOk7+Yl0SoyjNNKP0mA3ykI82NNeFE9Ki4p9&#10;4pjuSIIlRCKQii+SpD/78PWRlE0vRXXfSxITiMuf6Sm/I0nxpY/Uwn5Sa3nyaZc9C9r5c2BZIffP&#10;tObsnnj2XhZbjySITRoeDOjJqpnzObJ/J7u3bmbKkFFk++lZNa0jC8d1YkK8Gd9WiqPbLP16uRyL&#10;Ani1qK3Y5G9nYzmzLFTqfju6aGozPcaUo90COdLVh4OlOo53VV/fOXOwnTO78q3Y1VJ4mCiu4pSU&#10;fPtEbQ9ITX9ExkV1K45KKPU96Mi3TXaUS038do49D8eacWdgXX5pm+RHx4wIckK9yI3wpltWLM2j&#10;fEj1d6GpnyOtYwNo1yRMsqEfK1o3pnlcFG1yu9E9q5iurQo5cX4pF+8epH1eS3plZJKnDSGtvifJ&#10;df1oXM+P2NoB7JscxKu9rnLQFqyNM2d5uAAW68y2BBu2xVsIiJYcamzPiqbezBFYR4gVGyZgjo7T&#10;09ffnjHFOUwc352xUhdPDdUzL8qLudFezJZ661GCKPosyVQ3BN7dNtztHS6qIrYsx5nFzR1YEVeP&#10;L8clU6r/9UEuQsVBuQhiq3kmN/qAAJH0K/eSa/BluFgV9Qfl59flQ65Y6DOjeL8oDgZb8bi7O5c7&#10;h/J5h473Q2pxd04T7l2Q+nJUAs+biaUvqctLqaW/vFD/PUzVHy6QhPFOOtROKRGkUz/q5MeVAjeu&#10;tHbmToGWp50FKKklz+fbcSTPlpMFDlxorxWLreVYK3tujNPwUSUksVHMkrJgfn2QrFx+xIVrY604&#10;3M6UrQLH6dG2LCt2ZJpYvbVTR7O1Zw5H2nswJ8Obtu7+TMmTenyWPx+PSUdX70Slw9+fqOVkiRfn&#10;W3lwKdeLLSWBUsfpudbZgelxtcnXN2RGjj3nhztwc10cO8fnME/q7DkFYnXb+bFQardpKbUZn2ZB&#10;nzgtvcNtWdC0Pkd6abg415tXh9y4vtCXSbmBDG/szr6ukSxXn4iuHc+RzXM5e3ArV68d4cytyxy/&#10;fIr7f93l+oNbHDtzlNt3b7N/dAcOtw9hb5dgxiU6MC4llPH57egbn8y4tMbMTI3h/KIBoqojJRFL&#10;vSmqa3jn+82P8k8+fHshAH8QWN9L4n6up+KhjopnYqffy/zXCmpJuAL1nZlWrBkWwc1j+Vw9l8EB&#10;ScQHvug5fKQLGxesYNXilSyaNo8OTVuQodMxsqUzqyfI9dgxljl9m3F2kOx7majjFgH5kDdfDgdx&#10;arYvs1s5Mti7vjhJe7aX+nNEysYt+Rq2tNawT67zeikh16Q14GxX6VtjHfkkjkz9rrz8lMB6UhT8&#10;kCTcI46US2lXvstK3KsFb2dbcm+MKVcG1uNcp+rc6luTdwvN+CVFa03bGG+KGwfQKtqHFjG+5ER6&#10;khbiSdNgL5oLwGkh7nISkeRH+ZISFEhhXik9W3ekOD2fJcuG8PLLVToWFhCldSLH35/u4Ql080ki&#10;ra4XrZz1knWc2Z5emz25DmxO17KnpR/3ezTmfLE/D8TWPemk52MPf1GhMNa0imaIWPWBwRompwbR&#10;L1RLH4F2kLiDcUk+nCjUsSZJw4ZUV7aECmhKYe9JxzwXwpUJ7ViUGsI0SUorpXMua+nApKAG/LXc&#10;+Afjv56WC7VH6t79kt0uufL1rBtvxzXievPaPMs14+ska87l1OZ+8zzJ2FP4ODiQcrHD5cN1PB/r&#10;xceTiXwRBbzTpzZXFrXh4dGOPNuk43aOZNC0hlwd2JAXkkG/qnrLALLY6+fqAw077hb6cEtqwrvt&#10;PHneI5C7nXXc6+jCw67uYq11HJbOsVdcw65sC/bIDd6XZcORQivuzXXlr/lOPB5tyqNR9Xk4pj63&#10;ZtpxvJfMby2ZvcSUdW0sGFSYx4q1q1i9aAZDmnixutiXZdJZRjbzoatWFFFnyqxsN44tdJPjDuTS&#10;9ChudAnnbscAjvWK4IJY2EcT3LkySMuydCv2z+7I3afn+OvtMz5+eMSLD8+5//gcH77e5X35WV7e&#10;mMm1FVI/FlmyMq0mt9YrBxXCzi7RHO4XzcHecRwbkMq+Pqns6ZnGzrIk6czh3J7rw4Mt4dzfH8G9&#10;o805v64Lu0aWcGJxK24dSuL6hkBuz9OKPU3hy43pfL4zk1ubijk0fjiLk6IZGepHp/AIRuYmc39x&#10;hNhLcUwPxRp/Ve+BRYU/S9L8KCHj5e/ESr/woFzZaAPQUsq9FpC/SHIt9zeUbXuHu7JpQSJ33idw&#10;9U02e5bOZNPcjWxcuoL+bYtIcXKlJEzKgfY+rOivZ3A7HfuubOTghfOsa+3L1+UC4Logjk+X0iHD&#10;XMoFM2YkOUo/1rOt2JN9HX3YU+zBjgJ3NkrtuyHHgv3trKQ/icNSD7cWS3KZ4WR4DlShXOoREZH9&#10;IjRbnfm82JLXU6S+H12HR4Nq8bBvNe5L+3qHhi9PROnf+PBLWPMS0hKa0LxJIplSCzf1ciA/Uk+K&#10;pwNJ7o5kinVJC/EiLy6IVklRNPb3I9rDnbyExgzq2I2de+YwbXQ7ckL0pPt508TDgzitM/l+/vSL&#10;TqKlzovBoqSLszVcL3PiaDsvNmbq2ZzpydYcb3a3cGNLc0fWNndiXqqOGRmhjIxxZ5CAOzzWixEq&#10;RG0HhrixKDuAi0U27M6w5myBB1uSpNZNasCnyY5cXLGK0X2fM6VgGHOTPcX26Vjb0oaRUfW5UWoi&#10;tsmPb/flhu4UgPdKZpPa4tslufF7bfm41pGzGRZsiHfgQLA9TzPa8SmqK++DXPja1ZlvAvbruQJT&#10;ZjzvZybwYZo5N1VGXBvK413+nB3iztXW3tzr6caNooY8G2EpnUY9UAnkq9jyex0cuVSo52xbqTWL&#10;vLjRyZ9LYgPPFLtyWuJMsY5TUhudLNRwSmzVqXYatjUzY4X6yyWNzdiRYcLhVlKPD3PhwWQb7g2u&#10;z6Mh9XkqUN+faMG14bYszXOgW7QbvSXRdozXUxDswKB0T5b1jeHKulL2TsljQUEwfd1M6e7ekD6J&#10;3ozICWFZvyj2D0xiX7c4ro5L4tqgaPZJybNdat+d03pzcfVE3s0fyIfZw3i5fBb3tkktfPEAL+9P&#10;4evbfHjiyYcT7hzsF8aujkns6Z7Crq7J7JZ2R1ljtndPlLYJ27o1Zm+/FMqvCFiSPB+tdeP4CA1L&#10;U004Oc2dz3IvyneJ09heC85aSNkTKImmlAMTijnQw48dua6cG10ofSCdsXlFrOk2mKuDWwpAci93&#10;mFN+W+5lhUBs+IhDfYWl1Nibb2KjKz5JlIsaf/M3vi+WZcpVgv3gxYsVNkwfFMzhC4Xs2zqB89MX&#10;s7RPf5oHBFHoacPakbGsGxzKVLlHw7MtKStcTIuVYsy63OPZwiZSogTItfFlRbYLU5K0zM9yZ3aa&#10;htUiIFulr68WF7gmx4ZdBTZc6OPGKznXr/NcqZgryq3aOVLbznLk6zFR8/0C8gp73s6w4+koC+4N&#10;kL7buwaPxtTh41Yn3kkCf79EBItQvj1x59tnf37xW38Lu857MBnxEMfiVQTFZNEswpe8lGRSWpSR&#10;7KOnqYw3CfYhIchPwI2jSWCgjAfSIrkxI3sXMKzQjx5NPcgNDaapbyCpXj7EubjSxN2DnMBwYjWe&#10;khQCWNzCk9Ml/hxs7c/KFBeWJjlLRtKxvYU9l3qYc6ijwFwUxeymAQwJd6ObpyUjY30Ym+gvQLuw&#10;uKmeTU2dRIHN2dfMlT0Ztlxua8c5UatjXfuwfMI75rVbzIoMDcszLViZac6slAZsCPyDT/Mls30M&#10;lZttK3WuteH9cPk5yX4XxP6csGdHtq1kzN6USz35QlTrcVAWV9wW8iyoGe/np/Iyx4OXri7czmjJ&#10;24IY3nbz5nXfQF70DeFepzBu9Mvl6Zw07vZ15pn6sOC23vCU8EmZLXfFZVwQUG8Oacn5HqmcaOts&#10;BLfEjTOikmdEgU8UajnSxoFTxS5cFHU+1d5VaiS5HrmS3JpasirFhJ35NpzoZcuVqVrebRF7rf7n&#10;ii0S6y2kBjPjqcB9erALe8aEsn1+FhvnFFKWlcSamZO4fmg+f21LktrdiQsTvFme58ZQH/U/LTqR&#10;7+VISz8b8rydmZkZxoMJHUX5x7FU6tC1mVp2t3ThUL5W6uRYjg1L4NK6VG5t8efCjAAuzI7k6Lho&#10;tpWmsq1zKps7NWZjhxTWtm/M8pLGLGibwMwWkcxrGcuUZuHMkxJiSlwdFiTYiXW34v42HTwVe3/Q&#10;ifKbk/l0fwVvzqVzsOcfck9+5UCn/82zg1ncWLmDMxNb8nRpFB/XJcp5N6ZinajqCmuYa8nXrfaU&#10;v5dSSVnpChUCc7lKor4CrPo6S6apeT8FAjmSUFaNiqbvsGS2bR/BjmGd6eZuxaSmkpSmxTJHEu6i&#10;jmGMb61jQgtXZrUuZkjcdIZF5ksyFee3Rba/3o+7w71YkCmliwC8UPrKsjwdK1to2F7kyvk+Op6O&#10;1/NmmicvJ2t4PVXD59laKYuk7ykFXuzKxyWOvBgpDqtnNe52+4Pnwxrwep4VHw5ppKaXRPQllL96&#10;/c67naLaRAjAHny76cYvg3IzaTzqEL8uhD+GQ81Vn6lVehtt0RyCi+fRvv0ouiQ3ITc2hraR4WRG&#10;hJGdmERuUiK5TZIF9kCWjU1lnNR44XYO+JrZEGBhi7epDT7m9vhbOxPmoCfYRku0s4aOomrrs73Z&#10;08qHdTmezG9sx4pmGk6USU3cJYT9vXLYXRrH0DA3enhaMFjAHRXjwfAILbMlwy1uov5YnDPH8t14&#10;OVjsWD9fjrd252RLLYd6DGRXaQ/WZVuzMsuSZU1NWN/ChnlNTLjavB48lDpY1b/bpGbeI5CdFGt9&#10;2JHzXWpyLDGMh0XS0Zef4NPoYl74NeR+1nxer1KvTeDT2cN8iqjLk/hAruelcSXOjdui9HfTfTmf&#10;JvZ9ZBbPZsXxbqAtn1bb8G2rI68HitJ08eJRLx13umq51zeKm72jON/Bg/MdPY1tB2N7toM7J4q0&#10;HBcFPiJKfEQU+YSo9AmxYOo3w/tLAtjSypP1zbQsTbRjQ6bA3MOec0MceDTTiU9r5LzUH8PfZsG3&#10;5Q14t9ha1MWTo4OdWdnaQhSgEecKa3G+pCbXu5hxu8iNE936srXTDNb2GSG2cRAbZw1mUWkWe/o0&#10;Z2O/NgxL9mBoEzsGNrZnWBMtQxJdGBFvybBYa/qLW+oZo6NjqBedwnzF1ipr601JsCtt/Cxo7WtK&#10;CzdbWnm40s5PJ3WyB8NiXNk/0Z2H+4N5/6AIXhaJCwrmmdjHG/MsuTA/liNDUzjU3Z3NKb/xfK8A&#10;+SlYAJfEe6aDnJ90+I0CrHp4JImI9fawx5m3UoeW74uVZdMETKXAClBlqYMklBorkI0W2/iwUT30&#10;Usvpeb02gLPz8hk3NIzBY5KY0DOM41JK7J0gLibAhI0tA9idEsxUEY85rQIZ30xP11ArMl2tWCt9&#10;i6VyjNtCYZ0Xu+WeTmsqwpQvlrlrIMeHRHBjYiQP5kVxZ244t6Z583CWnqeztDyWZPtgvCUPZjmL&#10;gzLlYZ/6vBplKk7PjI+7NXJdBOwHsu0vykn48umhF8/LavLxijqXMHESYqFv6/ilODmIDv1G4j36&#10;Apq+l9CveoR537tYt56FZesZdGk3nIGRcQRrbJkTF0Brf0/SMwspzsqmoHku6zfOYe00sWc9fZnS&#10;JYGSxl6k+zrT2N2VZE+x06LEkc6uhNi54GvhiGsDS3wbNaKHKOz+zkksiLdhRpwDG+Sk9w4sZFmH&#10;YraVpDBWoO3rqyywO6NleJC/A1OinVjYWDpBOw8+zxVLMVIjdbRYU8mS50oEpAIfTpaEskYUeVWm&#10;mSiwClOWZpmzP7Y25evFpj0WGyXwqt+KqtdGV7tYcEicwGWBsLxFZ2Z7TWPX1Ju8mDmGA26NeJ9b&#10;xOfVm/mweoaonjuvVzhzT2zVxQ7x3GoTxJXWwbwcmsqD3rE8KvPk227JrJ/8eTvVkhttXLkuSnq1&#10;VG5SBxeui7JeUV9nST11oaOv4aeEKs538uJMe52EKHJ7d04LuCcF6hMSx9p7c7SDPye6RnKySywn&#10;u8ZwtHO4AB3I7rZ+otAebMh2ZkdbR46I2l8ba8tfc6z5tMKWr2vMpMOLHV1vycdF5jybZiq1tAlP&#10;JtjxbK4Lt1bmcvPsGO7dXM2lk7M4snw0G7p1YGmIWL5m5mLpndjbSc+GTsFsHRTJ8ZXtuX5sHme2&#10;DWCudPQJBUEMbhYgMEdIRNI5ypeyBB8WTWzD1pUTWdi/IyObODM2wYzBwfWY2VzH8YWx7BoSwtXh&#10;I7g4dDKbmvuxLvH/YV97Ky5LqfJoqTmvDovNfCigvZJ7dV0n8Prz9UBXypd7wCq5vqK27HPgxU4p&#10;zTpJIhvsy8ftMXw+ksK3e55ilX1EncShHLY1/oXQU9KekXt+0VFCbOoJcTCH/Hm2LIoL3VM5N74V&#10;J5a2YMayJCaODmPj+BDGpNdnbV8tr1ZE8GiAD2sT/OgapCfN2YE20hfHpuu50F4S9TRJJAdC+LjJ&#10;hyNdXdknJcuJ0Y05KeXIyUkSU2M5NC2CI7PjOSFu5cQUqYkl6W7o2oj1Heqws1N9TvdpwKsNUtde&#10;kvpcfXD0TJyFlGDl6v31J5WMwvh40ZVbnWrx+ZlyEyJE6sn6A09+GTekMyOnzSBo/DFcx5+gw8iV&#10;tO4zlrYjl2O+9CuRZaMo8HYl09+DAl83CmNCKW3fkU6t8inIzGbhumUcPLGL4iRv2oXb0z7RgxEl&#10;SfTJjaC9nHTnJiG0bxxJSUZT2sjyeclpUk+rX6oE0lVq2ztdxCpm27FEQF7WJpXlHdqzqlUCE+Kl&#10;dg6wZ4TUwmNjvJgZ78365iGc6RjFp1Vyc47b8ZfUmifyNFwQoB909eBNP1fuj5O6qmkjVgm0a3Is&#10;pLVghQxvTDfn9SDJmI/kAlyQemmHA1eKTNiVYM+7DokcTfXjXEokFxLPcW3bB24fGsSmQAfumNrz&#10;4deGfGjkwFmp83fki7XqHcqell5sllrzaGECz0ekiG0O493wYL69DeLrDTcelVpxVurS0y2lPi90&#10;4YLU7FcH5XO2X2tOtfbhcAsdB3LFmrbUsT/PlZ05TuzK1RhiZ56WXbIfFbvbeLK7wJeDxSEcLo3k&#10;UPtQiWCOdJLxjlK7dQ7iaNdgDgrk+9t5cqDAnUPtXDmm/ixtH3uuDLbmjkD9bI4DX5ZYUbFKLPcx&#10;cR43xLrekc73UGB4IfXXYw+eHvfg3lZ/rs/z4up0LWd7mHJhiBN7ejizQI5v2/B4rpwfwF2Jhf2b&#10;0zFQQ5bOlTypF/s1SyZZ6yL3PIJFZc1EwVpwdM1g9izozKoRSUxt7cnoCBsWJwWyIUPHZbHklzvb&#10;c22Shmf7xCLeU9fNi8/XBcCbUt+ddzb84YZvB8Ua73KiYotAud2H19Jem+fJrj4+LGvpwegkR+a3&#10;8WJrexfDF1FPZutBlOnbenOedq/Lte4WXJTy7OpAJ+6MdOXuEEdOScLc2bYxB/KbsbsonZ1FKZwf&#10;3oodE9PoK8lz5dQYPj6bIkr3F18kNg9MZrilenagY3YLZ7mu0t862fKqZyO+bBQbfTiKu4McOCAO&#10;6vDgSA6MjmfP6AS2D49hy4hotgyPYk0fP+YVa5jc0pwpeSYsaG0u5YETJ4ukHwu8hi/73kmd/kzq&#10;dfVfCH0W51CuQll9sc9r7biS/zvlX2W5jwL3PfXDHlHgUcP70Gr8buzufOX3YR+wbXuAqIA0BvTo&#10;iduON9jM20sLLy0900JpK7a2c0YcU6eOJz+vhJIOo0krWkhql/VkthxKi3AdbUIc6JDgSesIHVk+&#10;juT5a8kL8iAvNpz8jFRaZaZS0CSSnHB/hmZ48n64FZ96mfCioy1HWnuzNC+deRmhzGjszZgwDf29&#10;bFkp9uXZCE/u9Yvm0cQIuKuh4o6o6X6xqQtteTfBiq9jTWC/hjOTLFjSpBGrBVwF8epsC8PwBoHp&#10;XJEzH6fa8Vzsy7U8a6ln5Ya29+NFQSi3JOGsDtPzrqwXpzomsTrGnBkezizzcWeLxNZAL5bLeWzJ&#10;j+LQ0KYcV38VIjuQmX7uXGgazOc+0TA1ga8rouTGargvjuJ+qZds35M7Hby50j6E052acbZblmTu&#10;SE4VBkgt7MvJAn+5iYGSCPzYJ518p9SmW3Lc2Jwt+8r2ZFOWjjUZLqxKd2VFmjOrmmqlBPFgbY63&#10;nJO3HI8320WJdxf7cKCDL0c6+3G0iy8nuvtwvqe37E9sejdRi6566cyu3B4gDmK21OZrpQTZ4cLb&#10;w1reHHfhw2kXvt3xkKyu6khlM5XdlGstCsAdgeKGxHnpaOod+gl33mwK4u5scS5THLg4UculyToO&#10;D3LixAgdp0facX5MXW7O0fJodSyPV4qNnOvFs1XOfFP/OfwzUdbnYgXvSu17U+yw+pHCRS3lV135&#10;el3P1zuefFZ/Gue0M1/OyD3b6cP1qWGslRJrZm4go+N9GClKP1Y99MzSMCtHy4qiIFYWRbK1MJB3&#10;6j/COxzAsZ5xLG4WxarcSHF48axtmcSWdllsap8nLi+dXYXN2NgiTSDO4kBJDkc6ZjMu15PZo+Lk&#10;3B/x8OFLFuS1Z5S1QKd34lJLFz51sORVFxteLPDh08Ewse6Rklwi+LpUHGB3N3aU+bOpfwir+4aw&#10;qmcQC6VEmtrCkXHNLJgssailLdtK5Xp1lr4h9+hCsSUvD8s1qPy+/ss7P74c1/BpgyVfDotbuC0q&#10;TDjvlprydkIjGRaAXwrgkqQMAI+ePRXvkRcwPf6RhhugWvZRTKwT6VrSgdSZR3BafZvizGiGZLsz&#10;LNeP4YVN6NqvH1n5veg8ajt5PVaTWLyE6DZL6N6hC/PLYhhdGM/o9i2Z0KUdY9umk+7pSBOdPbkh&#10;XmSHeJIZ6E62vysbpdM/mefNCwHq9Qhz3ozQcqWTj3TgcBYmezEu0lVqXj0fx0h9N7EOj3q7cUjU&#10;/dUh9X8TSx3zQezGI7lZ6h2wnJDqeDt612NRkgAs4CqAV2aZsSbbkq2tHNidr2NjrAPHmzpwt08Y&#10;p/ODudPdl5uiVo9KIlgbFsBNUa/5urr0tnegv8aJacG+TPDzYpLEZC89M9MTOL+0IxvberI3T1Q1&#10;zJUv6Y5UzHTj0zg7Xsg+HzU2M7zrvVfsLZnaj8edg7ncPoLrk8ZypWdLLpXGiPUP53xRCGfbBXOq&#10;XQDHC/w4LEAfFBj3tw3gQGEEe9uEsbt1iKh+IDuk/toh9dhWuQfrsrxY1cxTygMPljdzY3mmOysy&#10;3eRctXKuzqxr7ihw27NZ1H9bay17xaEcLPaUa+fFkQ56semu4mRcudxdw80BDlwdYs+t0RruCYj3&#10;pwvc8x15styFl3u8eLHFhaertTyfbcuDmbY8nGLHkzn2PF/ixCuZ/m6TCx+3uvFus4C2XcOHLQ68&#10;3ebE680yf4M9L9dJZ19jw9u1tnwS2/vpkhsfdjvwfoMN75WVPe3KW0kg7w4483q7JOTtzpJYXHm1&#10;R8/znTqeb9PwcHoaO4pymJUVwty8KOblR4uCRRl+G3xqcAIH+0ayojCSufkJzG8Rz6FOEZRvjubD&#10;hjbs75TKoW4ZHOmRw54OGexsn8GO9s14OLgx+4tT2do6k92FmewtyuRYhzx2tkmjd+NQTh5aw/oJ&#10;Qxlma8qeZFdelEhN2sOCD9P0fDicSPnpBCq2BlO+NlIcgiS8w768neHAqa4abg3yYVeZnrFNLZjW&#10;zIp52fasb6XlULEXlzv5c0P6xE0pje71koQ6qBHvboqKC8Cfb7nxfmpdPo2oyRdR3E8rrPnQTWzz&#10;Xi2fJ9fn63pbvn0OErciiVYcVPktd37p1XcMtstfUnPOZ2yuQ/XSa9SKnkpGu0m0nrybpCUXKWnb&#10;nOHNpcP0b8qkshzKBo8hp1UZvSbsov2IbbQZsJWMHptJTsxjUIskJnUtYGJpa0YU5DA2P4MROY0Z&#10;mJtCn9YtKWtbQssmTenTJIyLI9M5NTmBm0vCeTDfj79muvN+iiMfJ/hyYVA2S5qF8HqiWLyZdaCz&#10;Gc86JXCoqDm7s1PlxsVwf3cYb+778elTMJ/e+3NFOs2B3gJrOyuWp5saLLQCeaNkva0tHMS+WbO7&#10;Vxwfz/Xly8eJnN06iEXSKY530XO3jSWrosK40TOCgXp7Wtna0sHJjjFRQQz182GQpyeDvDwY3zie&#10;fZMKOTg0mTspkjSkFvq2UWoz9QnfR3/en9fzVpTm7WYNz6VGeifq/rxbNA+6NeHhuN6SeVM42zaY&#10;MwWiyIUS7UI4VRDI4ZbeHM734nBhKEeLEjjQLlEscSL7CqPZKYlmT36IAeoD7aI4KEqzvyCcfe0i&#10;2FcSKSGwF4utLwpgdzvpPIVeoipV4S3jvuxp5y/DfqLWHmwTa75DEtBOiR1t3NjeWsOeNhqOtNNw&#10;vNiZU8WunOuo6nV3rkhHPN/di3NdfTgj9frZTr6c6RIow0FSp8uxKjvfQWx8h0COlEryKfEWMDzk&#10;2NzZW6C+NHKUOt2Bw62teHvUXeo6bz5d9uTdSR0fbgoMNz34cF4cwC57QwJQD3A+qc8Ej4oCnxeX&#10;dU3LhXHtWFuYx5qSODZ0SJG2CavaJbBWxtdJMtzcKVoihnXFCSwWhzQ/O5aTvWJhXRp3J+ZwvFc2&#10;B7uks6c0jT0C78FO6TweFC+JMZUdBVnsatuMXQLu/sJ0jpdmMTMpjB4piSwc0IPjkjwrumn5Mt2f&#10;j8dTKT+XTMU2qUu3iN3d6Ef5hkDKj4oinhRnsc2NV2OVrXbi6Tg31okz2K/+OH+JKG179S28P5c6&#10;+HFd2usy7eEALdf6mPD5YwifL0mfGVGbzwe1fHsu25U6+Juo8ccTenF31fnW40++nHTlm/Tzb7Js&#10;xT2x2k98+WXsgGk4zn7Mv9o9w+rsR+pMeMa/M69gOfcuocMO027qHlKzWpITpKN/y1h6FLahaOxK&#10;8tr0pPfkvRR3H0tOXhltBm4hu3kp3VIDmN2zrUQbJpVkMrEkgxnSTm2fL6pcRL/WbShsmkXPJuFc&#10;7ZPA8faiPoPEUk6I4qzYpL+mSvaeFM1YSSpHl2yETaK0C6TGbF8oF7k11ySTHi1txurYRLZlJEgH&#10;8uXcMEdO97dhZbYpW6Sm2N9VLFWGKWtzLdmUb2+Ad16MJWeWdJBMd4Kv5QukncGbpyPZOKA5i+J1&#10;/NXZhnm+PpzrmU3/0AjaOLnQ18+T4SG+9PZwpafelb5e7gwKlxquLI83TeWGRZsKvKLAXyUrGl5L&#10;qFBPN9XTzwCxf5JRy+x4LVb4aftYbpSEcLUgiEuFwVITB3OubahYqHBOtg3kWGt/jokCH20TyIE2&#10;MQJrEw4XpXG4JFnq2jhRZqmtCgRcBXC7aAkBt1AgLoqQ2i+cA6VhEkEckOt5UGA6JIAd6SytdJZD&#10;HSVBdFJ1siSC4gABXobby/IlYewS5d+a7ylQ+4hiS10vdaWKbVLObJfacksriTa+bCv0Z4vY/q3i&#10;FnaWiisoDWZbcSBbxf5vk21ul/GdHcPZ2ylcVE+OQ30gIm7qTFdJxt38udpDVPWIJx9OCQyXBcxn&#10;0unVzyavSR1+18PwjTpXpTa/Je1TT3gpFvuFtPc9uDBluMCZy9rSWIlEgTeeFQWxLGsdyZJWYcwX&#10;Wz2/eRDzcgKZmxUgEcLC5pGc6ZXIjWGZHC8TBS5LF3Cbsr9DlpQVKTzoE8lOUd+9hTmVADdlX0EG&#10;x0ozOViQyEBxiCPSm/BieCJflwTy9UwTyneLzRVoK7ZJDbrXi6/q6fcWT74d9+XLIW+BW+YdljJh&#10;txWIw3g0wJOThd6clkSqfoV2Xvrq+Xae3Jb7cbPIl8ejHbkxW5T2ujcfZ4rC3lNfjgmg6kHcE/UT&#10;SPVBUCSfDoiV7vyb4XWSstDqFVL5Q7HWb/z5peewGTge+MC/Wjyj0YqXmKx7xa/pTzG/BL7LrtJ2&#10;wFIS0vNI8vYg1tOdCB8/mpZNo7CoN70mbqZ9154kRSWQ0aI/3XsOpW+rcAYVpDKpez5zurdgevtM&#10;hkid0b1pKjPKOjGwVXM6pgskqZHcHJLMpR5RXOodw9meYZwvc2Pt1A4ULnvMgOF3OTG0N9fHTOLA&#10;kJ2s67yA9YXd5QKkcLWLbCsmhS15qWIzm/C4n9Qim92kBjNjcYol61vaS21jIypjz54CjWRCN65u&#10;GsK38i08f7yRt69PcO/Wdq5un8wicQkLG/vwrKvYMw+d2NkkhsWn0NbFhx5+3gwK8KK7zomublr6&#10;eOvp5Cxq4i/1YJQZ3yIa8qJ5LZ61q8fTTg14PdeGj+r/L/4iN9jwqkKB7c+7nR48LXTjWcsgbkiH&#10;v1TgIyGtgHxRbPTptv7sz5F9t/XiaJ4Tx2SZwwUJHClM4VhxiihyIkeK4wToGLFhsaLA0TKsQA6X&#10;4TD2yzYOloRyUABW8B7upMAVgMS6n+sZxYkuYtMF4GOilAdKxZ7Lcuph2NHOURzrItvsGCHD0Zzo&#10;lijLxnK8k/qb1REc6xrDka6x7O0Yzd7O8eztmsjurvFsl/FtHSLZ0iGMTZKU1rULYlUbP5ZLEljR&#10;yoflAv1yqecXN3djWZYz6/O0nOlsL8pTg3s95HqNbMCLCbV5t1Zs7rZ03i0y48NSM6n7rPl6SpR5&#10;n72A7srni458vZvFxf2X2dcjkwM9k9ndM4ONnZqwRtR2VWEsKySxLc0Pl1o1VKyq3MPMYOakBzKv&#10;WRgrWkRyuGNjjoqNvjq6NUe7potDyOBa76bc7p3ETrn3uwuzpI9ki1JmiYNozslOOeIuxGbnxdDX&#10;x5UT6tnG6XgqtvtLHxNAd/jCbvUBkIuorxtf9gTy6aInX294G/7YxBf1ues2GzjrzNflzlIq+YjL&#10;EoAF4pOt3SRp67kj9+ZWsQAspeEdcZifVsl535F+I32nXMUF2bZKau/Vqy9xlzd1vB3TgG8vBPCv&#10;Eg9kGfXDjLeiwKU5nfC69JJ/t39LnfGvsLnwieodPmB2QrrehisUTd9DTH4nmvjqSfD3JD40hIze&#10;MwXgPnQdNJvuXUvIbJpOQlI+PcoGMaZzU2YMKGVm/xJGtc9jRLscBjZPo3/zpkzuVMCE0jb0ys5m&#10;gAB8ZVhjLvWP4oJkw8t9RYGlc6WuOEb28rdia4vZ1DKdYSkDaJewnOH569k4dQXrhq3iUrdcpkYk&#10;sDkvk52SmU91jOHTTnduzbMS9bWTOtBaOrIjj0fYsz3fir2T2wlMB3l5czFre5ewc3ovXr++w/1r&#10;p7h4eBKrc3xFIQNYHuTPmVaxDPWPoHdAEmU6TwYG+tDB2V4yso5hoToO6UQlPEVFkhtyt4kb+3TW&#10;nNA25Iq/CXcTpN7rJrXfeEvejDfns9hp4zvHID5JVn3b1ooXkWKnW6dwo0BUSdT4YmEglwXAMwLx&#10;0eZOnO/gzJkiF462juCIKO/htjEcbxfLUfUtcUGUoT0jsJ4RcE6KbT4sarpLFHR3KzeOdgvjUKko&#10;uYJXLNspyfRnBOJToohq+Gj7QPYVB4lt9mdbC0925blxUOKEWOlTBZ6cK/HgYjcvLvYIkGQazOnu&#10;ERzvJqovcO/qFMv2DlJ3dlQRY4jdXZPY3yOZwz3TONqrKQfLmrC3SyIHpFzY37Uxm8TyL8/xZEGy&#10;k1hHE26PtuHOcBMej2zI7W5/cn98E+4NSeBpy3/xJO/fPO7ekL/GO/KofR0eFgnovUy4v2Q8Z/ff&#10;53D3xhwqS2Rn1yYCcLLY6CRWFiawrE0sS8Q2L8gLZ56qkQXgWeqPB6QFGMqjIx2kFCmME7eSxMHi&#10;ZIkU7vVPFvufxOb8ZpKUcjkxqZTtuansb53MOfWgsUszLpc1l7IkjdlS/35eIW5gbwgVu8Q6i72v&#10;2O3Et4MuvF7gyO1RZnx9EcTnQ5JsJAlVLLKgfJOtQYkr1jpws6skZknY50SJL7XzllIqnDvSz+9K&#10;KfJwlCX3y2rx7S8B9ZMoryoZrkhcFIAvaCkXC60A/rzHhs8rZbvqlZL6JPSxu+EdccVbH37pGxpF&#10;7oxN1F74leqd/79U/WV4JMmapYvWuefOzJnp6e7dvaEqUakUM0SImZmZmZlZSmUqJSUzMzMzVTIz&#10;M2MlMwne87lq9zz3/rDHQwopwM3eb63lbm7+Ab2zP+g37TtDL//E4sJbMiafJCqjlnBnG0Ld7AiR&#10;QZ44ZimllW2UjZhPW+d4du/bQWBAIsNaxrJ66jBmi4WeN7xYWgXTawsYkx0nLZ45NYWMzUunLi6O&#10;qTmx3J0Uw5URXlxvD+FOZ7g8DmXhlFksG3OKDQ1baPZvpNqnhsaETQyvO0/zxR+kzv7BqTkHWCE2&#10;fEe6dEBlEafa6jk5PJRT7cbcnGbB2QYzPs2y4NF4Y84vz+fp+Zk825zNnWmRbCyrYGbZao4ffy5g&#10;beXUdD+2pwTzR0Usi50EjPxwppmrmeGRxFzPGOqt7ahSmTMzwJp9QdIpqUF0Bzty2U6Xw5ZDOOEw&#10;lN06gzjvqMPjeHveii39XqTPp9SBvAodyKdFuqLIf86L7vkgFnJRFB8r83iU48wD5dphaYoSP8uV&#10;bCRqdSlJX6KFE+fzRLWUVmDFmRwbTmbZcCxdUWnlyKUdV0qU5XkcOJhhLsrpyoli5WZoNlwQ9b1U&#10;Jxm7zk2yqiuXa124XCMqUOEgau7M0Vw7jucYSOE06rv++OPCoXzbZMLHbSb0/K7fN7vr2/yhvJog&#10;rmW4m9hmF7GnLsxNc2F2ihMzEh1ZkuPH8mxF+QLZUCC5VADZLQ5hX2WogB7Jgaow9kk235bjxiYB&#10;eG2EqO9IHRmM4pR63ej+4c7PT258f+nE1/tiHy/b8/6gWOwDlnzYbcofy414MN1QBrgmdzYsYd/S&#10;i6zOTmZZdgzLsyJZmhUsn8mbZemeknc9WZjkxvxEN+bFujI3xpkZUQ5Mi3RgRrQjq5KcOJZrxdMW&#10;Wyl4UgQKI3kxPJDjJZHi1OLl+yWypzqVnXmxHKtK5XJLlhS/WI6K07vQVMjC+CD2StFjv59ALFDt&#10;M+KnctT4hSdPpmhI1h1C925DehYNFni1Ya0+vRsM6N0omX+SHp/HG/Cy05xr+Y5clUL5QCLN43JR&#10;3xZnHo7W5dlWZWaVRC7JvD23bEXFrem9a9sHsgK1MuWza7Me3XsN6e6Wv1N+J+Oo56Uo9DcXfumM&#10;D2PcpKXoneqi/6Jv6F/9wZDlnxh67jNGJz9RNOMciSn1hLvYCcC2eNtbETZqAcU1oykatoTZi9bL&#10;B4CRoyZRkFdFR1GSQJvDgtYSscwFTCtJY7LYk4kFiSyoy2d0TiI1sTGiwH5c6wji9qhg7nSE9K31&#10;s740lOFho8hI/0JK4VcqQztpCa2nOnoX6ZEbSNr9FauZsP2YRIyODZK/8tlbnMnZzgkcHjGWHcWR&#10;3BgjVma9OY+mmLBLXv/ihnrOLynijxWBPJnvxY0Jidy5fJFnr67T9XMzpzdPY2darFjcBKarvDmX&#10;5M0iKVa1xu6iuuGUqp0oNrPglORkUp24laTmSJApqwTaAz76vJlsw7XAQVzzkeIRKAqTbsO74dIp&#10;0wbxPleHV5EDeVv+Kz8eKkcaJfdJ+3DMkScJpnzI9+ZpkXymQme+p9rxVar9tzhbbuarxWqZcCXP&#10;hNulVtLxFvKzBafTjbhdZi9FRi22W8XZPDPJzxbiXny4UOPKDYkh99uDuTcyiDsjArg5zFfsojfX&#10;qgX4IkNulBryYqohn0+Y0/VOmWIoA/Or5PZPjvDFsW851rvTDFiZqsMIfzUVnnakODsSLUUsxMKG&#10;YEsbAqS4BVhYEW1rT5GXM03BzkyI9WBBmi9rJI9uke+0s0C2Oa5sTrNlU4oNW2KMuC+D+c/jA0pT&#10;1q/6r/bnyiZ/LkKnHEP450Ug8ntlptSnp63s6VzNurwUycE5Ytez2FycxHYBcFeJuIJypXAEy89+&#10;Yqf9WJbsxswIB6aE2jEhyKZvPsGz4fLeUpzeT3XhuWT+t8PFWlcksS07ljUxwexpKOHukQ08PrWO&#10;+5smyXNSKEIFOIl0VxscmRzozcMp8pmUq4MuifI9d+ePzYbcGvYbvZJ1e1dowHIBeNEgvs8ZzI+t&#10;AvEx6cupmpKfh/add/9jmAl3imx5Uu/CEymmf9TZcKN8IF8eybj47EDvK+X8tzU9N9RikR37lmtS&#10;AO3pduHnsqF0Xbai67NA/l6ytrLCyA8ZS10CcGWQA7OqGrDZ9p7+O75j9PwHOr9/YeCqT7gufkTx&#10;sqvEpTQIwA4EOtsR4+1N5LilFDZMpbh1NVNnrWTPnr0cOnWSrOxSauKCmF6TxqLWUubU5zG1JIU5&#10;1bnMrMpldkU2kwrTaYiNZOWkai6IAt8d6cedcRGsKQmlxC2G+LgHWMaCTcoP8keeorz6Elm+G/D7&#10;zzii7esJbXhExUEYf+gL8ze/YXvRSM4NK+fyuNGcHFnGs2lBPBYbtq5Rct2yanZNzGZMVgwXF6Xz&#10;bEUw11qCWDV5G89ebuDtmzm8fbeRiyNSed8Qy2iVj+S+WOk0X6a6+lOu8qDMQvKpj8ArNvtKlJol&#10;fgOZ7diPZbaDebnCkS8dg3ldLeBmWfIs05iXYuFfl+vwqWMoT+u0uZ+uyx9Bf+fdrEq6aJDBai2V&#10;1Jl3Kwx4n6bPH2KdH5a68ofkyKdiq1+JPb4ldutclglXa524JCCfyzDkXq09d0e4c7XIkjOFdpwU&#10;cJX509canLlQ6SwWWTk6LI+VxfLq3bjZ5M3ZCicOpYsLydTm+QRjPp2RAfJdAcVXmijgGQM+bhjA&#10;pelaLClWU+VmQZrahiBDGxyGOmE31BH7obbS7LAZYtvXHLSkaatw0VPjbmiBp4k5vqZmRFlbku6i&#10;pilCVLckhAOSzXdkCsDJarZE6fF8oQKw9z/B9KRbBuc3UeBPtx34fEsG5xcFXiVu/Hk+9E+o3Xh7&#10;OJj9GQmsyoxjfU4ca7OiWZMu4yUtmDWp/pKxvVgvKrwxTXK4KPKKJHcWJ3gwT5R4doQj04McudVs&#10;COeM4IQKOh24m+vBak97ptrYMsZCxRRp8zzcJB9Hc70lmW0J/iIGlmKdJYYNs2FvpivLQ4zpVlbc&#10;uKrm52ptscB/4c2MIX2z3Lpn/8qnKYN4N1eXz+Iius+Lgm4XG7xBufbcpm9GWdd2cRRlJjytseeJ&#10;7OtXI8251TaUHx9c/7TFrx0k90q2vSkAK3OfZd90vxBFlkL7eYIIgKLKyrEVxWq/t+tzMkqh+6U9&#10;1JYjDfVE7n7OP3YKvGKdNbd9528junCccpWWaYfYV11OirsdGR5OnGhJIm3UUnJa5lLetpYJ0xax&#10;futKps2bR35+Nc2Zkfy+soE14+pY1FLM/Lo8JuUn0JkWxsrWcmaV5TAyLYlVUxpk4KSJYoaxqS6a&#10;qqAEUl2KSMk6g0tBD5bJ4FQgXZjWRcb458So6sj81YncoQHUtR4l4zBkj0M6cQGnq+I5Xp3ImbZs&#10;TreEsCLVnhWtVexePodZw5toSkth84hkHq1J4VRtIHM7Z3Hr4WXu3D/EtUvzOSfF5I9x8TSY+3C0&#10;LYTuuw68aK9kX3wk15JFTTMsORWmpsFYi1l+pkwXu6wsOft1lQ0PBcIHuYa8kor6Ks9cKrwlL0ts&#10;OROlzHO15OtiLb6P+BtfR3nyckIc3y+Y9A1gRWk+rzHieagejzMceFjswoMS976DXPfLPDiVYskl&#10;scWPaiVnxw+RDGXBvWax1qKmh1P1uNHmyplSW4HXRfKco8DqwHmB96K0c/L4cK6Kw8lix4s1+LBL&#10;7FiXomoKGO58e2jF13WDedH5n6JYmkQbGeGlZYO3vm3fjbQ99e367u/rPNQahyECs0DrouuIs44D&#10;jtr2OOva42Zgh5eJFb7mVviJIgdaWhNmbUWyuwNVYW4szvFnp2T8vdn2bJN98WqruaiGJ+/2GHBn&#10;/BCutmpyY5I9tyfYc7VFSwbzEB5P0eLVJiO6PihFRlFidx6td2V7ejgbsqNYnxnBOmnrM8PYkBnM&#10;ZrHS28TG78iVGCRtY4Zk4DhnFsa6MD/Kkflio+eFO7JRXM2nOcZwQJ8no1w5O6yUvUXpTDK1ZImB&#10;5HOVM/MNzRlvY8qZknCW+1lxbYoLhwtV/J5gKxZcioGHWvKzjIWdJvyY1p8PHb/StUQK9QwN3i4z&#10;4cN+ge2IwLfHnC9rVXzc6sL3XRKbTltKVpXs+sSGr7MNeVwkGT/PlNcTzbg9yeCfM6vEFr8VZX0p&#10;7aGA+kZAFbvc9dmZriuWfF+qSfcnJQ8L7LJPukWVFSfX3evDL1mWmmzLS6J9603+Y2UPmpsE4pPd&#10;/Dr2DebznjF89G7ezM1gcl4wc1IjeFlhRFHlCBrGLmNS53LmzFrKy+dnOXDkMKVFtYzITeX3RSNY&#10;P76GpcPLmS3Ku6g+jfk10axoKmJ6SSYjJbsOjwvlzPg0djZFMjE/nsbkMjIDy8mMXkRsxmuiC9/j&#10;XycmK7Eb52EQlnqBCkNfWjUdmWcdy7jOx+TEw4y4a+xtmM9OsdLLUrzZVODFIVHTg8OL2DhnFhMn&#10;LmRlYz5HR8Xx4PcSHkyNpT52HEfOveTrt3tcPT2Kje1TeL+imQYbGSzy+dmk4st6qcDt4dCoz1UB&#10;YbilITWG+nRYKxM8hnJnuJr7jQacjNXmQoYBN5T7LJXacy1eWefKnmOptjzK06Zr+SB6Vw3i63JR&#10;oUJR57xBfDulQKwojQfflphwN8Sauxli74pceVDkLJZacm6+FMskUeFSC06kanNJisOFGgdOlUs2&#10;rTaTLCwKXC4Zt8azzzFcbvARuF05XeYkuVgldluXNzP16VIsWp+yieq9t+WbZKk3k8y41WQmudGQ&#10;eCsV/gJigL4lgfrW+Oqq8dKxxksA9tC1wU3P/v/A66xj36fIdppKs8FeywoXfVFifQu8TSzwESUO&#10;srQgxk65SbgtdSEuLE+XTC4ZvHu9Ad+XDeSNKPGb0/Z8e+cpA1TUpFsGpGTjnx88eH/BnodzDHlU&#10;N5T3G/+c3HBloQtbUxRQpdBnhQi40jKC+x5vVQDO9v0TYMnl61LdWBLjyAKBd164PfOVFmbPIml7&#10;xUFdr7bkYJoJu7PdOVCYzA5ja65rWHDSwokGE2MKdHRZJ8Vnb6YUwWn+LHA1Y3OUC/vTvNme4Mo0&#10;DyvujxA1XyJ2eWZ/Pi0XB3PMge5zAt0OMz6tUfFmuyuv9/rzZYsX35dY9a2ioVyZ1vtJosMFCz62&#10;GfMsV3L+LEseLJLX6nGj56sArFjoP8RKPxV1VU4TdSlRw5vuy+b83GUg+0ge94il/ibgvrTlrSj9&#10;zQnm/BJhbsbMeF+mzT/Bf8zspv/kLwze2suvJbcIHnmClnkXeTysjmliXebIjnxTZkpzcS1jpyxl&#10;9fiFLBo1hfuHt3DjxjUWjRhHaYgv7dnRTK3KYnFbDfNaq1nYnMuG0cWsbC5jTlUhI0SBJ+ensLUx&#10;mgWFIQxPjCLCyg0/y0Ayk9aQn/qMGr/lNGXeJacIHEvBoQpiwk8z0SSDFeZhrNWvYInXdSaPgi3L&#10;YVFxK1NkZx8akc2BCa0cGCUKP6OGvWMrmNnUwt5pZdw+VMmJpgCWjt3L5esn+OPFTm6fX8zW2Tt5&#10;e3otdfYOzM2KgB3RsE7s1gxHToQZ0mJmTJ2JASOtTBnraEGbSp/rzcZiozQ4GDaIM0na3CoTxZSM&#10;+rrNn2dN7ryeF8bLFG1eTyvkj4W+PG3V7oPxcY41HwMH8vW4ZKl/KvG30878Mc2Ke6lmoubO3BUF&#10;flzjy6MaP1FeB66WWHBFaWVWfXc1VJYgvVjuLBnNl0t1XtwZGcv9Ucmcq/bjZLaKGzmD+LTWFH7+&#10;abN6+s5JiwKtNOVGgwm7KrxpC3Qg3tKEYLHAQcYqAvVU+OlY4q1lhudQczyGqvAUQD20bXHVFuXV&#10;shNb/U9wZWs7xBrbvsfWOOlYiKWW/zFS4WOiIkStIspGmq2aDDcHxke7cq1NlOiGclRecQJuYqEl&#10;572WnNcj+btXWpey/TMTf3vuytPJNjya4MeF8THsyQrkUGkku/ND2JwZKOCGsDMvnL2FYfJY4BKA&#10;t2T5sCbJhUV9qmvPXIF2ruTgBWG2TPdRMV0y/dIoG+4Nc+NUkZrdtvoc1jFlhShwg4UZOUaG5Oro&#10;sNhdJWMkmPVFouIuyu1z/NgRY8fvEgU35mUx01fF24nG9G7VE3UU1RVH8WWlIW83OYi78OTrNie+&#10;rrHjy0ZXfh5y5etGK35s1BPrLZb6voC81YQvzbZcr3Ph2T5lOSApYgJwryhw73MBV5S655UddAvY&#10;Au2PI0ai7KZ0PZb3Um7YdtqEb1IMH5WJc8gRgLN8fdg1oYys+Wf5+7JuBk74zpDNPfwl9QHR1Vtp&#10;nHyE27l1jPQOZnqyL18LdWiXzDx9zmq2TlvGumnz+PH6Dvce3Rclm8jEghRmDctlhuTfWXUljMpK&#10;EQudRUdaIvNqSphdW8K4glxW1eewrjyUCekhVIaEEGxkgeXfBpEaNp3agq/U+a9lnP0ExnlMIKz6&#10;OdY1koudoMOwhTW28aw2i2RvbD1rlnxn7MgbFHkk0ByZxljJ4Ytax7FxzDC+T3HnWH0Y+S0L2bWg&#10;gY9XqjndGsrSiZKB3z7m+YvTPLi5ivO/L+fewSIWJLhJjnLm49IYXna6sixUiwYzfaqMTBgmg32C&#10;kzWj7cwYqTZicYgeHxZJ1iw35X6hZJtKgStDLHG9O29bPHhTLTmn042706fzaHwZXTP+zuPJehwM&#10;VvFaBtoH79/4dtzg/wzorj9seDtDl0clkqeL3CU/B/KsPkBeL4D75fbcrBC73uzBPQH4Tq0LN2rd&#10;uVznLRD7c6kphiuNMdwsM+ftWJ0/r2oREBTL1fPRHvYN5scCQ54sTWdlgSfljiZEim321zHBZ6gR&#10;Plom+Gqb4z3UFE9NY9yluWkY46phhpum5F2B1LEvC/9Xs5NmLzD/uXXQViBWi1Kr+tTYy9iMEJUF&#10;4WoLAsyNiBOYK70dOVgrA/SWksMl470WxelTGbHLoix9K2d8kSzYt0C70mQf7PYSZ5HCUcnUx8sj&#10;RDWD2ZkdKCCH97Wt6aK6knnXJXmwLtmLtcluLBP7vCDKSeyzWGgBeFGYHSlGugTrGRJlbMzYYEc2&#10;yd/vlr+b4GAukWwIxQb6VJsaMsbdmp0x7pwVgDekOrEy2IH5bmYiNDXsX7KXzbXDWRQbzeZEKY67&#10;LenZa8yPDUZ83iLOZpWAusKcrzus+XpEosIuKUKzTXnZrsHPSb/Sc8iYrq3a9O7WpWe5CZcz9Xl3&#10;S3EZHn0XMfS+EYBFfZU1zHuf2fLjqjnfNsr/zvo7P3eb8HmBPs+mmXFnrDFXi/V5WC32em44v4RZ&#10;mTCrtYLAeY/4dfkP+o/5wtAd3fy16BWWqYtInH9G7Fs940OimBArO7zGjrbUZOJCskhxCqQ0KJRN&#10;MyexbdUyybgjWT6imi0Lmlk1tpZ5DaWML8xgQn467ZkJAm8pC1pqGVVZw8SGViZVVZJlr9xe0o4a&#10;fy8iLEwJNTIjy6GJGs9Z1KtzKRniSKJbLX5F3/A066JZv5YldhkcTM/jUEkGU5NKSfHMIqR5AQGx&#10;k/FyGU1B5RoerSrij0kubMz3or20lq2zSvhyOZ4jw2PYMmUmr1/e4+Onazx+vJj756dzf3csdzdm&#10;i3UupmeeFztTDcjQ1iFf34B6lRnDrc2Z7uEk8BrTbKLJ0kBrTqZacyJuKNfzlVup2HA+Tot7uWou&#10;5thwrcyVGyn6XEsfxPvFwXzZHCBWyISLrWouVap5khbI+1h9vu0z6gO479pVGbxfDys5Wptn2bY8&#10;r/biVYsXL6Qg/NHiKVC7cl/gvV3jwrVqN84VO3O+1IHboszv50iFP2oiEPx57lDJSl0P1HxcMJR7&#10;nYbs6fRnVKInubamxJqZ4a9rjM8QY7yGGOKlaYSnPPbQMBJojXAepDRjnAeb4CIQOw2xxE5Djc0Q&#10;q3/aZ7HSWsoBrj8htlOUWctafqdcMmopamyGn5lKALYiTGVJtI056Y4qRgZ79mVeXovKfFAm6f95&#10;tU2PcnT1laixsiyOqHD3VwexlXb8+OTLlZGJHC4I42hZJIcKQ9mbG8SxAjeJDc5ca/XmfIM7RyW+&#10;HKpwYWmsAzMDbZgRpDRbZgXbMTPIjlBtbfwMLPDQkeKkoU2Tmy0r431YEe3FRFcLJnupWRghdj9G&#10;7HOMFxfyg9meKsVBfl4das/BSZPYWFfH2qIy9lUXsjDUihvDJA/vF4i220kWNufHdolDB/15vVLN&#10;w9ESser+zh+dvwlkg+k5Jor9UZT2iAldyhHrS5a8nz9EhE8ssWKLn9nAY2mivty3hjv2fDppx4tx&#10;+txp1ONknQHvF0XwdEG4xAtnPrd58GOUFz9Hu/KLl6WKWdUlxK95gOaNHrQXv0frYBe/dX5AN20F&#10;eVPPcbOwgzkJyaxtSmRzhi/O/bWx/FUXB01T/CU7JZiYUeBgxcTUeNaNamROUz4Lh5Uyu76Y6dUF&#10;zKgsZHJJDnPry5g9YgTlDTOJrV9J6arHFEfnkas2pNXVRnKTmopAV9LF1scPtKJU14WRNv7km3gT&#10;p11Bst5s2rw3sbjiNhuattPm60+jpzeLM0rwnXGMwCVXiElfz/CqdjaK7brcEc3Rtgg2lwSxucaL&#10;JyeCOTtVHELeOJbPviIW5RAvjofy48lIPj0Yy/er9VJRI3neZkGLrQ55BkaUmplQYS7QqkyZ5+NE&#10;q6kek7xt2JzgwfZYe7FkjlxI1uBZlRGv6l24nGLM0URjrhVbc63QjTcTxLqu1eXJqEjeS1X+dtuW&#10;x9tMOVgZyZ2O4byJ0OXD3CF0902bU7KqGz9eOvBpgykv2gx4VWnMkwwtnpdb8LTGmgeFZtzLM+R2&#10;iRF3h6t4OcuInwdNJGMJGAoQimX+7kzPaT1eTxzMNsnOrUHOZNpaEWNqQZSpSoqkigA9C3w1TfAW&#10;YN01DHEdbIjLYAOB1gBHeewoACvNbqAJtoPMsR6sQjXAEkvpF/UQe1Qa0mRrOcQOi8G2WGjYYtVn&#10;q1Vir00FZFO8pBj7mpgSLP0ZZ60i30PN7ERHnsyRQfpI1Qdszw/JdF8E5h9ir3rl8U9HfiorSv50&#10;5tszNylUfvyeG8zBghD25ynTH/25X2PD8YwhnCg25nihHofy9ThTocueVG2GORpTb6NPjbUu1crW&#10;xojAwVoEG1riqWOEup8mYaLEo/3tWZfgw+pYTwHSjlkBahaE2LM/wZPfc3L5vaKRHUkOHMyX4jG6&#10;g70VSewuTWV7QQI78uJYFmzDK7H5bJditN+LL4vsJCZpcrf6H1Jsf+PrXB26D5rS81RcRd/xDilU&#10;0q89x03FKsv3vmRFzwv5rn+INX4oCn7Vnhd7rbg5x5RjzaZszTdnfZIRa+N12ZI0hNttTryZJM6u&#10;1Y5Po1z4PtKVLw0u/OIuHTo/O5b8ZTcZcLyLwVPeoXe5i0Gixv1ytpI/7jS3W+ezNL+c0SVpqH8d&#10;guo3PWwGKPdXle1Aw75bMnrrm5DlaEWLrysLqnJZM65JIK5iSnkekytymNdWzdjybGrTEoip3YJ5&#10;/QNcRl2lbOQG8hztWRnlRp6TOcXZhTQnJNIQFkWJrgl5/9ChRNOJDH3bvosiFk96Q0srFMccJ8LU&#10;lvKAEG5OncPo5pVkNy1nWmEeHf7uTAmUHd8cy/G2YP7YFMXFNkcurQrl6JgEFjdP5+btC/z4sY8f&#10;fyzg86PR8Hka3XtTOV2iQ4HRIKIH61DvaEezkz1Fko/qLczZFOHKZPmMdTIgGy3NWRDkJqrgzuNG&#10;M562yM6vtedKvoCb69p3m8/j5v3Y56fLi0WOoqLGXBKVfn/Ok8eb9CXX6XF1dSF3muPEatfwoUaH&#10;75eUk/r/dTrFg26xmF9vS54Su/Z5sxlvJNe+lWr/bqMFn49b0fVEBn3fsjEKuDJApJr33jeBvTrc&#10;ax/EqrTBVHkakyBKGGxoKjnXnBApuEFic/11zESBTfAQWN0E2j/h1e8D2GmwMQ6DFHBNUA9SoFVh&#10;MVCNWV+zwnywQCsAmwu4ZoNspNliOlAeD7TBcpBa/sccGw2BWNtULLUxvlI4QiwsiVNbUuBqyfxE&#10;B55MUsFDsaHfRX27ZJD3Sg4UgHuUpWGVBefkO3254cKlLFdR3WCxzyGyr0M4WhoqANuxLGAAj5eY&#10;8XaDMfen6XA89T+4WzyIJaEmVEqRrdLTosJ4KMNczfET1Q2WbO4+1ACr3zTxlO8fI304OdCRNQne&#10;rIrzZH6IHesTfTiY6sOejDhR/Ny+iTOnRlVxamIr19siOVghApURyb7iFHZlxLA2wpIfyx35vtic&#10;Z9X/yef2/vxcpU/vBSlOr8QWKzdceyPQKnn2qzIFUgrTfWlv5ec/nPl52pxPE/S422oiOV6HrbGa&#10;bA7XYHu8DodzTbkshepZhz3vx3vxZkws35rs+DnSjo8t1nye7MW7dcH84m9qxPamZOrmneLX33v5&#10;ddRX9G/8YNCCb/QrOYH33EdsWnGVBYVtuGhZYNX//wfeAQbSydIEYuv+Mgi0DAmTwV7l7sSiyjwW&#10;tlQyp6GELasmce7CBia31ZAb4k5KRCT+JRtwqztF0cqb5PqEsFoyS6lUzeS8VqoSMhlblsaNYxUs&#10;qQ1gbqIJZ+Z6s3dKqtjus5TEXyHfO4XCgEhaEjOZUdUqeXw+C+ubqZYiUmhlxujwWA6PzObSOHde&#10;bPbg+lR77mwL5cy0IOaVlrBr9kI+PT1INztlsGzg84EEPkww43KFRIogY9qdDGjysKLGXk1p/6FU&#10;y3c8IbloeaCaIj2x1QJwhZkpI63VnK0K4HSh2NTogVytdOT1iFAeeVryKFay2wAdntSb8XWyNm8a&#10;zGQg+HC3TaAeLdALtDd31XN73Sze1NjzpkxTqvoQ3ilrAEuH/7k8zH8tA/Nf7c9zpf/1WFlQvuuD&#10;2M3zenBYj89zNTleMpiR3nokWOgJrPr4S7/4ik32lawbpGtJgI4FPpJz++AdpN8HsPNgI5wk9yrw&#10;Ogp8toPMBEQLLARIs0HWAqgNJgKpSX8bTAfYYD7IDrWmYx+4ymOLwQK0hl0f1KpBKgHYEgfJ1I6S&#10;sZ11DAUaEwKNxU4LOKXuVixPc+bVWoH4iy09CrxK4fr/W7dKVOaCF9cLA9gtufdgUQjHyqI5Jc7l&#10;doWVRJgBfDkuSt7jybdbol51/+Bx5RDW+2lxfqMHT8/7MjdKFNlQW76rNiFmasnz+lj/NhRPXXOc&#10;ZX+k21ozRTLxihgPgdeb3cm+nBHxUeA9mmrLuRwLLk+p5WxrCqeaokWBk0SBE9men8BxGZ/LgtzZ&#10;ky7qOdGQrkVijcVd9b6T7/LFnR6xzH259oVyVFkgfirfU5lldV0tWVcK1hdxSldVfG407VuU4lyx&#10;ObdqxX632PFhvA1dynpb86WPF0m0WunJ1xn+fJsawPc2B74JwB+azXk7zpZfwp1N2T6xlqIF5+l/&#10;GXSOfcXoxXeMDn5icNMLdGe+oOT8VyYVjRH7oYO9dLAC7n8124EGUq2NcBhgJHlJMpPsmDAjU8pc&#10;HZhfnsPGRXOYu2Ae46eMoy4rUeALJNPXmhQ3Y9JD/emoHkZFqDdro9wZG+pIXGwJE2uLOLw8lT8e&#10;p8ggXcbjC7ksL3ISKPNpDqmk2j+W2pAQZjWPoblqPDmpDZTHpDA7Po65STGUOjmQamHD6Ngwrk2J&#10;5M3eBG7PteXqfH+ebfdnbXkay2ft4ebde3x7vkwsaAr7i3QY52fCg07ZadNd+DbGkZfDbNiVrcPV&#10;te7sa7TmaoImK/xNGevvQZmhHjlDBkuFT2Rv2wZ2JTtwslgUuMSYPwTYt3EC1qcHfEpK5cOQ/ym5&#10;Wh86h/K504w/libwbVsOn5oHc3eGJzf3TOTJ4TCedppzR2zT/Uotnoqq/DFTgw/K0c639vx4quLn&#10;cyt+vrblxwsrvt4wExU25sdGDb5P/Ts98w15MMaKBZFqGpyNSLI0JEQKjf9QfXwEUm/pJy8Ngz5w&#10;/QQs36EmArRZn3W2k6JsO0C2orgOAq/dEAusRXlVorxmg6wwFZVV4DUe6CDNqW9rNtgBiyGOmGk4&#10;CLQOWMrW4p8AW2rYoJbMbK1hLhlZUWIZFzomeOpJ5DI2I1ZtwUhRvJ2lzvw4p2Th/8rtMlj/T5Fy&#10;5/sJe64W+7M7K4j9BUHsywsRwIL7TgetjRFgrgnA31zgD+mrzsFcS9PicIyBFAUf+f8AdsQZscLU&#10;FE8tfcIsrWV8iuj008Zd3IeTpgGeBmbUejoy3s+GdbFenCiScTJrPisSS7hcaMWDWktODEtlY34U&#10;mwvi2aEsBlCWinIDtKv5kZxOD2a6gwNXa8Q53REwv0rh+Szq+koAfSaR5pW4icd2fauLKBM6lNU4&#10;ey9b0nvJok+N+Sq5+XczPjYb0NXuSNdocVPTpGhPE9inCMSTxWVNdaB7ngc/JzvxfKozDxe48W60&#10;DZ/ESr+b68cvkXmOJOU6EzR7MQPnvee3OZ/Rvfydfk2vGdT5noGjHpC09w0jqudgqaivwGrdTypZ&#10;f/0++2wvzWGgUd9WOfDhKgPAVXZOhL4ha9pHMmvzdZKmniIzp5yCMDeKI33JCnAmVXJkurcF+cEq&#10;SiLsaIqwpSbcgbSYHKa2jpMsnc3qqZG8fjWKj1/XsbCiiHqPSOr8w2iPT6MmJI76uDyWzdxIU14T&#10;4SZOknFsmJyezbTkREJ1zImzcGZ3SzxvtifwZKUVzw54c3uZK9emRXF8VgePjh2H3R2cKBV7p9OP&#10;gCH6kqtt+TjWmc8daj6KYl5pVWYQBfDjgwsPE/oxx1mbCZIppwVakzu0H0faUrg3IZ1rHV7ca7bm&#10;S4c2T0cai2UOoYsrfBlRw6df/gevyyWrjtHg8wJbXmc68GZ0Hp+WmfNqoQWP10hh2RHEozUunM5W&#10;8WR6OPdGOvNsdCDP8jV5N8yID60GPB8lbZK2ZON/4WX9/+JN+298WGTL1wOxPF2bylhfC4psxDKb&#10;GxCsq0eAAOsvyuorkPqIU/KRrafA7D5ID08FZi3pKynIVtKfVgKw1UBjAVess3LQStNaMq1NX841&#10;E8tsMuhPeI0GuWA40AX9fo4CtYuorrQhTtIEZCUbawrMkostNaxRD7YUJTbHXoqFk7ah2GkT/ATg&#10;MDPpd0dzpsa4cHGUDPZDunSdlAJ31YzeB5b8vGZG1wMXPm+w42y+F3tyQvg9XwAWK327RVSy2IQx&#10;Pv05NNeSU/NNubVZYKsawtc6K9aHG7J5gg3HVtmy3lGbDeZSPIboEmpphbOGjuR7Xdy1RWyG6EhB&#10;MSBLhCbPVsXEYF9ON1ZxtqZQ3KAP+9I82Z3kyIasYNYXxLFD1HdHSTK7pN0uiuZ9fjAvcnzZG+rG&#10;+kBjybbmoKwy8lK+zyNR4ntWsrWj94mor3I3EMm8vTdtQQBWrlTqvWROjzLB44tEiMWGdLfa87Nd&#10;CvUYc7pnyHMLJSMvFeiXiILPFzWeaM+74bbcXO3Cp6VBfB7pzZcmT37xS7bANcoQj1R3bDNSGTTq&#10;MkZ3od+Mrwxc9hWdNe9InX6dyvwJ6P9dW+ySMea/6aIWG60osL3A6yjNQTpfaTaixEqVHxMSwajG&#10;uXhPfo7btFfkZuVREWZPsqc1aT4OxLtZki6w5Ic4kR9qT2msG6leKjLCoqnPqqUtqYD2jBw2zyng&#10;wJpmxuckMSIsmA3V6YyJDqYsKJlhKaU0plZSFJyJl4ErvuZeuOjZs66omHZff7z1rJmaJYN7vhc/&#10;dppyY5wOl6c68nipPy9XFvHt5DV21BVSoNZlcoB8DlMDUqTwPK4V+zpWzZtUPV6OUSZd+PBFOuF9&#10;9m9MddEkU2uwgCtqUGTA10X63Cv7K7fj/4UjwX9hT7zY4HkOPM1V8WHbOD5GxfDBL5mnNso54jj+&#10;mNXEJ0s93niqeFacyqcyLz7W+fFZ2h+VAu3ceJ5syeNWkQm3pmZydfccriwYzs1VVVxdlsixTntu&#10;zA7n46pEXk8O5fGKRG5uLGaUrzFZ5hJBzA2J1DMkcIgAPMRAmiH+Gn9CrDQPAdilvzYuA2UADxHb&#10;PMgQtcQftfSrepApVmKbLQeaYznYCitNe9RaTlgMdcZEw1ngVZqrAOyKgcBrJFuTwW5YaLphqeXS&#10;p8gqaYoSqzRs5fVUWA22wFZU2GGoFHgdI7z1TSWPWkouV1Pva8/CFE/ud9jwdLQ+N9sNuDPWgmvl&#10;5pwXx3Wrzodjynzn3CAOFodxoSqCF6P8uNKoYnmMHnN9B7IwYCCzvPpxq8pKrKiacuuhFJhokWuq&#10;QaejrlhkJykYloRaqPEzNMPfyFyaGUGmaoLFVgfIc5EqKwqcPZgV5se2jFDWxXuyJMSZjZKP12WH&#10;sS4vml1lCRypTuNsfSZPy6L4I82D52luPEx1Za2zCZcadCXTiyNQrtNVrtt97tAHMIrS3hYYlbsu&#10;KOuQX5PYcOWfKnxPmQvgTc9NB74Ol3w7Sv52nqj5UmXdaIF9qfz/anmt5TZ0T3DkR4MfP0Z48mWq&#10;P9+niQWvduUXh2BN1L6DcQk1xj9Ock3jKPTPvWHAgg9onfuKev0DaicfJDK8FJ3/1JHMY4yJ5F9L&#10;Adhaqraivn1HLAebiAUzxW2IORt9vXk9rIMlE05gvLELsxkPiKzvJDo6kmRHI8oCzEmy1xKIzckN&#10;tCPdTy1QWwvM7sQ7m4u9dqA1JZ3ppbV0puXSGhHL1Mw8scSxrCrPZGlJEt5aYhebOxmT30h1VBGu&#10;+q54mHrjoi8dZmrPtvwUmrw9KA0N4/fh8sVXWPFklDE3p4fxcE0Rd2YlMiM+hHDJRa3ONrwfls3+&#10;JD8OJFvRPVqqXqeaD8FG/DiqHN315vtOY342mbNUpUGjWofzowI5Ev83XjZo8rpYcmtjHO9LHDju&#10;9Z9schkk9lvFm1wn3vi78kdhLI/DhvF57XFRZfg4sYIfGQZ8rMngWVkMLzOdeVnozvvp4jimhcoA&#10;seZVhQuPa5y5t3UMJ/auYEdHAVsChnKxI5FrC1s5n+rIh5VhvNsayxhfUyK1NEg0MSDeyJBogSRI&#10;XFCg5E9/DcU+6+E1UB8vUV4FYNcBejgLwG5SaF3EMSn9aNUHsJnkVwsp0paSdVXS19aYibqaDXHF&#10;dIg7JkM8BFxX9Aa49DWDge4CtBumg90FYnfUQ12xVkAWgK007PsmeyhHr22GSBaW/O0oELvqGONr&#10;aCFQ/Xn6sCXIpe/i/BsdoRyvUFYfiWB/SRz7i6P4vSCEfTmh7M8L5VhpBHdawrnV7M/d4d48GhvA&#10;3VGe3O504foIe840eDDKx5gC1RApyBrkWmqQb6NFmY8tAaK0oaYSCf42gCQ7e3lsIcKjg4sosZu+&#10;Ea4G+kRb2TIhwpfNGSGsDHdiZagDe+V9NxZGc7AyhXMt2ZxtSOdEdTzX8gN4mebOu7wAHqS4c0y5&#10;+Z6TLi+XmgrAor7Kml/vJdMrCxw+d6brrvzupuRfgbf3ltWfa4DdU1Tahp/y+yeThkgWFrUV6/xj&#10;shbfF+jzY4c4kbXy90ukICyRvxOn0lXsSneDKx9HSyae6cjXWQH84uKrQXyGK351FdgX5KPKrWXo&#10;6rvonf5K/9Pf8Zt/memjluNoHYr+P/T6ADYV5TXrp4ud2C9n5TzhYFNs+4s9E7u0Iy2ek3Xj2bTy&#10;CyMnXye/opmi6VvQXXeP/jNfY96+DJ+cWhJKyskZsZjKmAiKAh0pChJ7HeZNRUwgBQGeNMXFMamg&#10;iJaYJMaLEk/JzqPQw5uqAH+WVhSQoPJkQmEVMyvbaEsWe+4dxiix1qmOXngbq4lTObKzLouZ+SGs&#10;r/AT+2nOhwUpnFq1j4Vti2n3c6fZRJ9KM33WRnoLwAV8aC9HAhG97WLhygz5UGWEcglXj2S0t9NV&#10;fJLOPO3kz5ooV85Xe3O91Ix3oogHXfrzYFgOPWuD6WozZpvKiCNhv3EmxoJLS9dwa91ydhq588PS&#10;i5+OvnyO8OdCsSMnK3w5qFzWFmDNjlQfDlUGclyK6OlEZ86k+3Ah3YPHIyN5Jjb/4txcLs5M5I/t&#10;zZzJs+ROjQMPJGuvy7IiQVuXWEND4qTFGJgQqWtG8FDjPvX1FWC9BFgPgdh9kO6fCiw/OyrHLpSi&#10;K/2n2FxrDcm9GipUYnvNJPsa97fCqL/kXrHMpgKusUCqNBNNL3T7O/cBrD/QA33ZKkqsQGw51AMr&#10;AdhqqKPYb2XapTLRwxoHLQtRYBknArGzljGeupKFDS2JNrMmx0EgDnRlc3EoFxoTOVOTwInyOB6O&#10;juN8rcCbH8HhoihR4nBuN4dwszGI201hXKoWy1vsxqUaZXED5SCUI4tinJkb5cj0EHsmBtgy2teG&#10;OFNxH/rGhJursfrHIHFlZrhriWMcpCOfx0AKv7J2udh7A2MqZdwtUxa6k37eL5b52PwVHG7M53ht&#10;MkerEsViZ3CkNpVjye48jLDiZoQNt2Ns+ZDry9kkX7ZEmtJ1UBRUufD+swcvD6q4M06bn5cF2qei&#10;yHdEoRV4b8lWrLVypLr7mDnvyn6lq0Fs83xzvp634ctVW74/kO0Wsd5zRYnFTn8f7klXoUQ7Ke5P&#10;co35OMxBMnAMv7haGzF6WAmzD5yjYMF5Bo67iM53+JfOb/Q/2Ev52SfMGbscKxmARr8ZYiZV2kKU&#10;ViXWy14536dpIYPBROC1ZJhfKtfHr2bn+m58h98jJjqVxgA1U7PDcdh5n7+OhkF74H/UgHHhYdLy&#10;Z7K4dTH14cF0iC1ekpFEY2wErckZdKRlMzIpncl5RYyTXJti4yjWXJ/agAAW5aWxoaGGipBUlrZO&#10;ojUujeYAX/ZXZjJKbLaPoYogSx/aUpJ5tSCESy3WHG6I58jSs6wet5cCuwTGWztzNCmOZcmZjEmv&#10;ZGfzAs7N2MT7jhh+NhjyOmcw3+4rM2Xc+XpdxfsqT+6Fx7NG34eNYT4czbTkUtxgsc8WTLLQ50qz&#10;O12i0l0L1DyUwbTP/W/cqYjh/MKz7KwfwTJbPc5ZG3Lb1JBbgZ7s9VdzdWw8h5qDmOHrzAhLW4Y5&#10;xNCRspJWl0rmWwSwySGIBb4FzEufyNzSRayYsI5ZhaUs8nfgRKUHC3wMydHWJ97QmGgZgDG6JoQJ&#10;uMECbpCmAq+BqK9+H7xuA3Rxk8fu0tzEUisHHq36m/TZZWsNtailVd/VRsoBKOVAlOlAB4wUSPtL&#10;7hWbrCitnoBrJDArTX+AmzSPP9VYfm84wFVU2BNrHTdstV2wlixsq2mLvZY1jtoqnLUtcRoq40Ug&#10;Vo4CBxqpiLawIUltQ5GLHXPSAjhWHskp2WdnqhJ43BHG2dJgjhTGcFQy56nSSO4IuLfqA2UbzLU6&#10;Xymif85Gu1zvw5Z0T1bGe7EqzkO2AmKcF2uS/Mm1V+ElgIZYiBP4TQM3KSBOMo4UgB00xYmIrXeV&#10;bO6ka0CUjTWTshJYXZHJ7lkb2Dp7IztLomTspLO7PIElyV60+pix0E2Xx0FmPAkx5UuKE7uC7NiX&#10;Ec5sb+WKJolc9634vFufuzn/ypd5OvS+kFz8h5KNRU0VgJWmTKt8I1FNuUhBoO+uG9J3Y/pvZyz6&#10;plb2vHPiy35LumbL3y6w4mu9Pz3FnnwuceNlm6h/ojef5k8UC22nxk5aWkwYZWUj8B6+ncSVN8hd&#10;8oaoedcZvvoo7eM34mUXIlXZCAvJNJaDpdMFXgeB11kGhL+GCWOz2pk//QYd07+Sm7+KpOQi0qJj&#10;KRF1ndOUQN2sxXhMvEz2iguEjr1DYvNJfEYdoT6zjuYQXyp9XVmcEMrElERakzIYmZjGuLQsGsMj&#10;yXZ2J1HtSICOKVPSM5kon3VpSR7VQYksrBtGi1jzKh8PlmfH0hkWiqfk4I6kCE4Md+HWSHup7J68&#10;2ZDHvblTWBmbQad3NocrJ7KnYjLzqpcyr3wG69PLOZSXxLNJqTzN0+LLReX8qgfdPc68n2HEu5YM&#10;Zku+b9FVcaY9lhOZGpxKV64YsmVecggfP17g06kgfszQ5HGOMSf8NMUKB7EmMJIJKn3mO5syz8GQ&#10;2XYGLPW0Yr6PBadn5/D7yHhmB/gwJSCCsbEttJecYGL6ShYF1bMutI5p8YsYlX2BySU3mZB3ntbA&#10;0bTZxzHd1YM6YzMKBd44bT2B11hstPGfAIt1DtY2JUCyp6eorZeGKIzYZ1eJPZ6aJngJQHZimVX9&#10;zTHvb4mp2GW1MhFDybyakmEHK0eZ/8y7StZVMq+hAGwwyL3vsclgL1Fmbwz6u/2ZhxUVFoBN5Xn1&#10;UAVgZ2wlO9spCqwArGMl4Friqm0httVccrAUWFMrolW2pNk5Uu3pxPRYZZmfaE6WR3O+Mp4Xo4O5&#10;WBHBabHTZ0tiOV8Wx4OWSO4KvPdFiW81+nO51psrAu+Vel+2Z3izSsBdEePKshg3lkTKeIj1It3a&#10;DG8TE4LMJYv318RFUV8BVzmY5aChh5NyQEtXrL1YaW8jI/LcHVlVU8Suzg52N+SxpzqJ+VIUWj0N&#10;afE2pj7Aog/gd2Fq3oermGunR46hDmNcVcz0sWGMgzlPJksePqRP7yaB97QJvd/c6X0nivvcnu5b&#10;YouVSwyVc8JflCmjHgK4A10z1HTXG9NzSp5TTqv1uNH12pnva9T0zLDhe5kfiON4W+jCh04vvvkl&#10;8fPUeX5xcrTB0UGNkZEBgzT7Y2VhQrzkxlmjR1CXlETH6FWUbXqAQ2IdJmKhzQVgBWLrIZY4iJV2&#10;t0zGL2s9sSPvET8XYnI3EWJkRpytDTlxqWKNbVk1tYqcQ7sYsvYFUZ0naCgZL68/GeO9X3BceIDO&#10;yHDaEmJpiQyRvBvK2LRMVtc0MiurgGIZqIGiLJGmjrTFZ7BnRCXrqwvZ3FQlAz2ZyWKtW6VQNEZE&#10;Mj8jgpmJ/tSFRnJzoh+329TsyRdrWp3L2WEB3JtcKRmrmnVh+ZwqrOZMfDgnYgM5GR/IsWhfHo3O&#10;5fHMUL7eVnKvp1hnD76t1+VJyRCxacFiazPZURLDkyUh3M4fyDmxsbvyXNlR5snzq5s4WufIgwYT&#10;7tfacMTfiEtpFrQYD6DYXI/JXtLxwQ6MtjdgopuKDhcTDs4sYOeoDIa7eNDg5EuTTykjSw8ysWQ7&#10;I0ObmeJZxKrwMQwPXUhN2BoaotfSEjaBecG5jFTbUyn7OUfUI1bTiBgpblFiTSNE4UKU873aZvgJ&#10;rIpl9tIy7Zsu6a4cedaxwN/IGpvBkncHqLAcIDl3oJX0qR2qIQ5/AqwhuVfDpe8AlaK8hoMk+w7y&#10;FFg9BVyBd7AHJhqeoswCtECu/I2xKLLJQDdxaM6ivk7YC8SOWo5in21wEoDdpCkAe+qp8DVQE2Si&#10;IsLCmhQre8ocbBjt58y+gghR1TguVsbwx9gIzpXGcrYslXMVSZwrS+BWXQy3G0O4PzyCx22ShwXi&#10;G80BnKn0YquiwHHuLBeAl8d4sDTKU7aeJFgY4mdhRpCFBTaDNHEV22wzWBurgdry/bVQS3PWMcBF&#10;VNrb2JhAUwOGRwWwozqNfXUpTI2yp8ZZmyZ/C2o8jEk2G8RSgbh3WBx3M62ZHzyE/VlGnC0w5kWu&#10;KRt8TZjto8337aLEyqWBAmfPTwHyqyjtByd67qj+XPtKOWKNqOgNseCNWqLATnTnWvFznDvdL4NQ&#10;zoV3vXfm61Jrumfa860uFKkuvCx35kOFE9/ihtP16QW/JESFkRIXTFFOIinpabh5euLu7oK3hw9u&#10;Vq5UiA3u3HoSu9KxmP1VB/NBUrUHGKP+VQ8Dx3qGTnrPXxeD7sgfBJQfJzxmEjGWlsSqVJQmyuBM&#10;8mHilFE4n3zAgL3wt4q3eHrVMbOxiNjtp+l3ERLbtzI+t5CO9Aza4xNYVVXP1qaR7B8xlrkpKYQY&#10;qvHWVrOhrlYySiFjUxt4sW4JJyZ2sGd4KVsqw1hRHMbMaGeujXLlVKs/q9PU7Cr0Z19FPmvz8pls&#10;rWZfoAdHYkI55OvAMT9rToU5cSHem6MRHlyNcOb5RBc+3lGqoliYbns+bdDjadFQNsTrS2a249qs&#10;kRysi2V9nA1Pm/R5Llb75jQnjs9M49HFdX0Lrh0otONhozH7fDTYU2xGulqbShcrpkTa0emjps7e&#10;mFY3G5pd1Owem8/+icUMc/WkwtqDErUfJT4jSHMdS6tZGY+cQ5hvbEGzewzToptpcWuQ12hkrnsk&#10;1aIaZZJ3UwXaOAE0Ts+cGMl3Sv4NUs7zahrjLWrs0QeuEV7y2FMU2k/gCTGzx13fHtVAa1Fga4lE&#10;NmKd/5xdZaEhAA9Rjix7SPb1xFTTG0OBVcm7hgO8pHliIkCbiNr2gStb04GSjQVeUwXgAc6Sox0E&#10;XBcBw0nss22fhXbTUeOhp8ZLz1LyrxVBYqHDTa1JkOhQ6+zEGE9XtqWHcKU6gavV0TxtC+FkXgwn&#10;i5O5WJUiapzIjRoBWAbyxVLPvuMHJ8rcOJTvyPY0J9YkuDAnzIGZwfbMC3NjYYQn88LdCDPRJdDS&#10;XBRYsv6gIWLjdYmS2BExUItIEzWJjq4SHSQP6+njKwD7iJqGWuqzIDeCg01pLEvzoMZJg1STX8lR&#10;DaDFWZOzeZJL5yeL8utIG8KNOi3eVOtBi+TWUkuWu2qzJ0MTbon9Va406nKjt1vaD8nGz20FYPn9&#10;Dxd+fnDnUY4WH0MN6M0XqIvt6cqyo3tGCJ93uPNmryNdI+3E1UXwbVwJ3RluvC6x5Uu4ET8al/Dj&#10;4y1+8XVxxM3Buk95o6OiiYmIJSaqAOemnVhOOkCgWxgx9l44Gyr2yhKVhhmWf9dC33MEGit70LgO&#10;9pshsmAO4WEZJJXPJ9HWgRiVJVWiinNzgynbsJx+O76jd7GHvzf9wNh3AU11LYyduxj77R8YKrm4&#10;rHExrbFxLC4qYVF+MbU+aRzsmMq5juGESKf76FqS7RLIyPgyjk+YwsGRzWwes4xbCybxstOT/fm2&#10;tLuZsybGkVvDvDheF8mlUTUcbq1npqj6zkjp8FBXjks7G+XNBanO56M9uZQgCu3nxIkEK76/VmY9&#10;yQ5/4c6L+VbcKBjCvdEqtsRrsK6qmCOdLZweO5JzJb68XGgnlm4wNxo0ubq8gHtXN3NociH7Upy5&#10;X2XHfr9BbCg0Jt3OUFyEGbMSHURljSm3MaPISkWWiSnFNjYM8/el2sGdIpUrOQZWJPiWM6r5Ao8q&#10;xvMlO4rpHrbEamtTa23Nrph81vtn0mluT6lk3nwDMxJEbeNEfeP1LUiQ7B9nZEWgAK2cyvMVmL0F&#10;bFdRXuWIs6eosq/A42dgK0rogKeJP/Y6Xqj7Tv0oM6mUiRkumA1xx0zyrJmmF+ZafpJ5vQVgxU57&#10;il0WxRXLbCyw9h2BFnjNRJHNlSPRg1z67LdqkD02Gg5iTx1wkfdx1rXuA9hL3wofsc9+0oKNrQRg&#10;K2ItbWh0cmWilytr4gL71PZecwxv2gK4kBnB/tQotiYGCqSh3G6K5NO4MM7lO7Gt1IN1KSr25Tiw&#10;PtmFmUH2NNibUGFjRJW9KXUu5jR4qeV9hgq8RoRYmuCmpyOFw4BDYWLBY8LpNDPFfbAOjkN15Dld&#10;/EV9w62NiHYypSPWgUNSrI/UxnG4wpn9edocyR/K+RJNXjVb8nqsC2dKB4rdH8q18qH8rDaFEQJ2&#10;izVPCtUscNXh3kRDeGtHr6LAPSIKym1Nv4ryKjch73Hn0zxtfuSqoNYNqkU4yhzpzbSkJ9ueH7X+&#10;UgxEwUvUfJndxvfx1fzMdOFdsSVfPHX4MXYOn3fN4hdLI32SIuxJinLESL6ExoD+mBlIJpBB5eXo&#10;K5VajVU/HawHG2I12Ajzvw9GN6iTIdvg19NgsRPWTV/KkfY4CjKSSMofJ/A6iAKbU+bnxeLiCEo2&#10;LeXfp/aiffi7QN/NgNSzeLbspWHcKhrmHiV11g2ai9pZnJ3BtqwYsVOexJtFszBvGPuaRpBi7UWk&#10;pQeJdpEcGTWBx3NGU+gaRHvZHE7PWcqz0TXSkclMCfJmbVoIR+oyOVhbxJmOVoqc3EnQNeJUtIAb&#10;7sJeUcF9fracjnTlXJQrFyKkirva8mhiAJ8uWPN+sSZP2iw5XuLH4xFRfGmzZ+uEZsp8o7m0aASn&#10;9l/lelszrxeruT7enN/r3Ll7dAa3pJ3ZOInDaQ7czVBx0NWInXGWJJoMJNV0KKODrKl1kMxqZUGK&#10;5NYkfWNS9UzJMLQgz8KGQgtHMo3tGWHpy93sVrpaiujqLKCrLZ+t8aHEi80b4+jNap9wykS9Mg0s&#10;SFXm9GpL5JFMGy/qm2FuS7aVk+w7O3wlA/voCMDynKdsPRQbrWOOu5YALYXYRcsWD5Mg/NQpeJjG&#10;YK/rKyA6SY4VgDUUi/zPpukjAPugN8BDIFYAdpHsK/lYAFZU2FQgNlPOBQ9xRaXpLMXAQcaKADz4&#10;z2uHnXTsBWJb3HUFXkNrsc9ioQVgfyk2yqkkRYGrJQdP9/VkQbDY3jAvLpeLAmV6csPBjXVqW8YZ&#10;6rHQyJSNEvceNYdxMseenXmOzAvQY66PEZO8VQxzUtHgbEW9mzXVziqKbPWplFxa5KEm1dGMFBdL&#10;omwM+273syHSm4+5CXzMD2a2pxmZyvPuFmT7qsnxtxaAjagLNGNjljunBOKzla7crNPjWtUQLpQO&#10;5nGTiXxGbc6WanKicDB3CodAlQDcKNa6ScWHFre+O2guDNDk6x5z+KhcqPLnhSZKNPvyyk2EQYt3&#10;WQJ4rXKFnwAu79Erlrwn2YKeQnt6WvwFXm+60wXglbP5OSyNr+niEhsdeCeF/W16PO/rXfnFykSf&#10;EaUubJ6fxeRCPw6NT6VQ7IevpRXuyqVmYtFcpMKrB+pj8XcNzK3C0Vn2gUGXwG1HL8Mr5zPM3Zm9&#10;FR6cXp5Ifv1sItUehBjoUBvqz7TkAPJ2rOWv03sZMu8jBle7+a30Df3Hv8d79DkqaxYxIiGPdQUZ&#10;/J4Xz56kAGb6upNsGcP6qtHsb2njYPNwDgzv4Hj7aN4umM6XFbNZV1HJhPLpbJqwhC1l7VyoG8u5&#10;xlFsLC7nREcHV8Z3sCo3iyAZsMEyuMdZ6XE90pEzIfZsd7Ngj4B8PFjUOs6H+/EBPG3xkU4yYX9D&#10;ArOr09ncUMHV9hamTFmD1ty35JWM4cLxJSyf0M6yrDQ+ns/k3Jx41qXZcnFLIz96znF8XCYX0zy5&#10;nR3NIZWOFAttwjT+IXBpUiGDKk9lRpoCr54hCTqGAqwF+Ra2lNu6kCW5tMrKhdfZKTxy92K7tzen&#10;E6PpbsrldVU2VeZW1Nm4MD6whixTpSiZkqhnQdQQY9mqSJZCkCVqVuHqQ5mLHzGi0r4CudJ/PvJ3&#10;flKIFYBdh5rhqJz607TAxdCTYNtCQm1K8bfIxM0gEiuxzCaDXQVcj38efXbHXNNffucr8Eoe/ifA&#10;yvlgE4HXQpr5YOc+5bUSJbeT/Gsr6mujoVz0byWW1RZXHWs8JAP7Gtj05W9fxUbrWhAony9eAK4S&#10;xzbJw5lpvi4cifPlqYs136xdOGhixxJdE3bpGPFWPv9eUfApjtJvuZ7saQlmlpcWs7yNGe1iwFgv&#10;M5pEfQtVuhSpDciz1Jb9NJgqF1NKncUFOetTINsSKazZVgM4InGLumg+VIYw3tuUch89ysJV5ErW&#10;jXYyYFS4mkmBJmzI9OJiuQd3RWEvlmlwtmiggDuIY/n9OJE/kMN5g7mfrwBsJK9nzqsaY25UmHLd&#10;U59NeoPZnaIDV5R7H3nQ0+PGx2Nm3K3Q5lWasaiufIZKR2lOAq+aT8FafM+wliIQQE9zIN2RymlH&#10;iXILxtFTKUUnxZHH7Z5cyUngj0wH3o9X8YvaSA97C2McVKbkhTpxanY+mzoqpTLb4ypVPM/VVWyF&#10;LZb9tXAwEktUsZLYUduoW3uL/eOmszY3mmq/UGbHO/JqoTkdsxcRZh9BoM5gKgO8mBznT/66hQzY&#10;Dn8v/YTphy60DvTw6yowWvRddloh7d62HMiL4Gx5Modyw1kT7UuefQKn2tsF1klcGl7BrdEjRSU7&#10;ZNvM05mdPJrdweLCMlY3jWNGeiVrcms5Ut/OqoJSVubksbkoiz11xbT5+7EyO5KVid5sczXlbowH&#10;50Nc2eOpEptrzcVkV7E8wdyeasez7Rl0ds6lrXEM04Z1snXeEqxeyOec94wQv3Kiw3LIjc5hTqZU&#10;wG3R3JrpzsXFKdy/tYaPn45wZlU1N2tTuJYg+cnOkoflQQy3kfxkbkCqmTEZlmYCmYp0c0tyRFkK&#10;VHZUO7pR7eRCrJYBrWIrPyYn8LW6kOMxkez28eRjUSqPSrKos7KnUmVNk0sMKQb2orpmUhgEYE0T&#10;UXNFcVwocnChxMmDao9Ase3+BIjaecrfKeqrHDjy1rfETQqaMt/ZUcNcLK6jwJtNrGstkXZlhNsU&#10;E2qdK7Y6AEux0abKgapBXmKpfQViBeD/Ul/XvnPCipU2G+TUN/tKNcgOK2k2kqVtRYVtlQXwNKyl&#10;UFiL2qtE9aWYaFsSKBY+2Ejdd2VUgBTWaLHRVTb2jLSzZqK3IyeCJcaYuHBHS81mDUOumFhzR0C/&#10;ZmJDi3zf5EFGLAtxZ1+NO3O8TFgeYcP6VA+Wl0QzLzOa0ZF+tMhr1Ps6Mlm5r2+MO9MSvJlXnMDY&#10;BE/GihOrctNljq8Zz3N9YHQSXwqCuRJoz+h4MyrCLMl0M2BDqitjfI3YMnM43UcW8F6c1vUKI04X&#10;9OdU8UBOlwziUObf2Jv6V+4XaNJTa84HaedLtbmTaiDfwYGev6k5oK3L5SbJx3ft+L5Ehy/NA/jc&#10;YEpXnSM/qmz5nm3Bl2h93obq8CnLlt46X1FyP3pb/OjJ8udnWCxfOwvFXrvyMs+Nc9W+HEoM5U2t&#10;PW/nOPGLykAPSxMTbCykc62lSssAi/f2wdPUVqyPGmexXzaSoTwNzEmNTiEmvY5ZNWVsrs/m3PBY&#10;dtSk0Bjsz6JEJ7EWNsyeNZ4E1xiiDLUo8nFjfnM1o/PS8bz8hn9r7kZjxQ+G3gWdzb2k1a5gSmgA&#10;c6J82Jzkw65UyanFMczwcaHcJZ69ZemM9HYn3zmILVWNfFkwgQfj6zjfUsDS1Hh+H9nB5Ph0lhVX&#10;SecVMCsli87QSJbnZnK6o4rpMaGcH9fI4uQQRrpZcTgnjOuhDjyM9eVBXDCHpMI92OfN1/eePNvo&#10;wJmdC0hde5ZRVcPoKB1GU9NqMvbdw6B4P6mp7eRkNBAdV8fInFzebU/i7VIpeKtKuH9vG0+fLOXO&#10;+aXckvx2Os2NVTbmdB2I4NG0aIZHiQXW0yZTAM5Wq0kxESU2taRCLGKDqwOdUkymhtixwdeDV3ER&#10;PIgN4Wt5Lt+lfS5IkeweQJOJxZ9rVFvZkqhl1qe6inWO1DQiS6zzyKAIOkKjKXV0p9Deg1qx2ilW&#10;rn3q6zrURKyzad/pG3ctS5yGmAlU0rfKShuajqK+ycQ6V5HkXk+sYzVR9sV4m8RiKTnYRPKtqYZy&#10;5Nm974CV4W/O6P8qcUvgVeyz6UBHLEV9bQRiW8U6D7TGTuPPZXcchwjAQ9RSNFR4DLUUR2eKv44F&#10;4cY2RJhIPlWOmhuaU6y2ps1a9oG3EyfdBWDzQN7+xZJXgy1YK7m9bLAB5drmZGlZkNjflNmBXuyp&#10;9GCuhzkbY51YnR7FsMRMxmZmMTE7k8l5mUwtymZqSY40+bk6k+kjypkhxXVKSRiTi4KZVxbG0mJf&#10;rjSHI9TyIyKEXaNimZbrzjhvQ46muLIqJ5S7t07w8t4h3s0uFfvqyZmSoX0KfKliCAdT/8LtBnNe&#10;t6i4kavBmcxBnMgYzJcQG3CRXKsjEGvZsVNyt3JlE63OvG614cpwM66JDX9cbsrrRAM+pFjws0rs&#10;dYMPvfWe9A7zp7dVVLg9lJ/p4sISBeoKfx4KxOvDvNkf7svXdgf5f3+x0Pr6ONna4OZox4TiSO7v&#10;nkhJTJhUVFOxQ8rsHGO8xJ7F2TvRUVPJzr2HaRu2kClFyexuTmJPbRLt0f5SEe25Lztj4bQpZAUk&#10;k+9gQaGLPXOaWlhZkkvHji0Mfgx/XQQOY97TkjOeo0lBXC1NYGtmJOP9nWlytGRNUrDsQF/GBIRy&#10;c2wuEZrmTM1p4encKbyc0sSLyXW8ntXASA8vtjW2c7RzJKuLilkl1nlEsCj/QC3mZybweOkoyu2d&#10;mRgTzptVwzjQEMPSZEcOuat4GRfAt/wkNge5c7BRWWDcnafb/bm0divVcy6xobWKwiVH0Zl3n8aC&#10;mVSM3UJe02waimooza1jTkUOf2yJ48G0YBZWVXL3zhbu3V/H2d+XcHW85O9qH6baGfNxrS2vtkYx&#10;wt+JOEN9UWBzks1MSDA2JcFQLLCJFZOjbXndEAmLSvi5qJZH+ZK53O15IkpCYSrIAHwbF8SrlFim&#10;OntSobIX+20hNlxNgmTgWAGzSKz1lNhkJkYm0uobTK61M9k2rpR7BRNr6dR33tdd3JSn2FYPZcUM&#10;UWE3beWosCNuegK5cQT+ZqnEOpWT6ddKqkcLCS61BKrTUYulNlOOMA8Qy9xPlFfANVIs9G8CcX/l&#10;nLEAPMi2T33txDbbDbaSpsZBts6SgV01pWgMEfWVwqEs2eMtjiFYCkmkiYoYybWR+uJMTM0Z62TP&#10;ZBc7Dnp40KsWZRQr/uYvhsz6mxa5Q0U8BhqRJi2hnzHzQ7zYmKRmjmTfZUEOLEyNYVxaKvOkcM/P&#10;TmdRdgZLc9JYlpfMksIEFhXFsLgmgcVNScyujWGWjIWZjZGMrgtjlcTGnoIAep2CuBbiyzh3XZb7&#10;6nEiyY0946q4dHYrZ9eO4+rYDF41+XC7wIRTuYPkb/7OhQorutYk9Z06PJ7+G8fk9/dSxBp7utHj&#10;5kKvsT0YuPFG15Hlau2+qbEf2l141mzFtzonsdxSrBq9BGx/aJL+rhN4mwTWEcEwNoquend+pJnT&#10;3e7Ez7ZQ7mRJpJB4dSpYxdfRbtzx8eUXE52hWFuYYmisj6mJLqNr83E2tEQ9xJwwK+WO62GkOzhQ&#10;EB/PiUsHxMu/Y8Kmt5TGVrF9WCrbKxNYURkomdORu0UurBvbTlV8FcVOarKsLEUFBZyySjZMmEzG&#10;muOELTjJvNQ6rqb5ijWM4HNzNg8qkiUDmhAmGW1mRDB7ZdD+XpDG8eosWr0FkuwyelZOpWvZeE5V&#10;pzIzMppdLfUsyCrkxJhOFqanMC02gXqvAFLMbNlUVcTkCB+aPT1o8/Pk6fxaDjVEc21CBncak/iQ&#10;F0NvbQZPq5JZnZHA5XlSXbcVcXTaNJaMWc+XjW0k332C9rY3lJbNY9HMdSxbtIGG4TMYOXElR0YX&#10;8Xx3Eo/mJ7G0voJ7d/by6cstDq6bzZlJpWxtyaHdyZTvZ3z5cdKCNvvBxJnrkuGkS6azJalWVkRq&#10;G9Ls7sLNmRkcTxGIZTAxI5cHWVHcC/HhbXwI3ZkxdGVE0yP28JIUuLFmdpRbOQm4KhINrSX3qonX&#10;NqbOzZfpCWlMFzcyNTadFt8IcVwBZNl5UuwVSpTapW/2k5uWiQAsllqsrAKwpwDsZehOhG2awFuN&#10;j1E6gZZZfRDnBLST4d1KqFU2dkN9BV5HjAVcU8U2SzPp74DRb9aY9rdGPdAO60E2osBqseZWOIpy&#10;2g8Sqz5YlF6suruMJW8B2E9U1FPUVLmUMVTfnDhxIbGGxiQbG9MmFnqKnQ2LXe15Z+dGr6EomBSH&#10;K/+iQ31/fZIGGJIwyFgANmJRQCB7U3yY7mHJpAB3Ftc3MjsjlRUF2awpzGFtYQZblHseVaRwrDKR&#10;ozVJnJhTw+bhKaxvSWJFQywL6yNYWxTKK79IusxF+XQDQYTrcrgBW0PMOZDpz4bmEo7u38Dvayex&#10;J9+Gl1Jsu9zMeJFp3re4/utJobye4StA9+NYVn9O52vyIVTyrosrSPy5IYX0urHkXEMfTkuxXSnK&#10;/qlenqsXaEVtaZTWLO8thaHvcYP8XqzzjzHRfKxwoqvQgq9b3CWu+fCzxocrsQ4scXblUq4Nbxoc&#10;uGPvxi9GhjpYmhtja6vCwUk6wVyNpdgdV1NHKgP95L3cmVBVyPVn17j09SNvfl5j0Z53FMSOYHdb&#10;JltKk/h9vDdXR5rwoNCe3RMbaE5tpMzJmkwbFZsjo9iTkcmEwlImCmjzQ505kebFxUwfrmUF8EQG&#10;5/dhWYxydyVUqvMsUZ5SMyOBOIu9BYkM9xb73DCcD4um8HF+B4/GV1Bu48fMzGr2jGhmSV4eCzKS&#10;mBsfROgAHRz/ZQAtYsOujKlhV0U6RdaGlIsabipM4cGsJo60pPFYXoOpNfRMqBTr6s/ZGRO5s2QM&#10;JyZPYuasnbw7vpCsh4/426r3ZIzaQsfEZSybsYBd0zoYO2E6WxaM4du9Nq5NieXAglE8enKIJ0/2&#10;c/noWu7sHMuihmzG+JjBfXf+GKlDg43EiawhTD5kQk6E7BcnRyK0jdieFcz76YlcLHTlQ0ME3zpS&#10;OCrZ7YyHIxe8HLgX4MbPpBBehLlzYJAG2yQHThVlVU4XJRtbky7FKlnflDZxKzMSMgTgLCmOxUyK&#10;yWZEYDzDguJJs/UkTlqYKLGSgZVrYT111LK1wkPXAS8DZ/xMQyiLmE1p6AKibGtEkTOId66mKGQM&#10;xcHjSHSuxN0gGvM+cO1FkR0xH2QvMFtj3E+FRT+1QKwW5ZUxNNi878IWpSlXqjkIeG6DlfPQYp91&#10;BWJxDArEwfI5oo0sSTK1IF0iRZWZOROsrFno5MAfdg5095cIIgWCIWKrB5qxcIgJa/TtSfvNhMVh&#10;UniliI+2NmBOfAzL6lqlyGeImgq8RXnsqi5ifUEqUyP8mRLmwwERiQuLGtguAO8ekcbW5nhWNobx&#10;IEyUTteDLiMPeoyD6I2Rn0eEcEVy8nyVLWMt7Bgn4K2XiHnD04SPLvK5LKz5FCX5ucSW35N0uFKh&#10;w5nCARwXiK+ma9DjY0evmxQfGc+bpb8W6ImbGmpPj4k3i1QmHI2xg2GiskpT1FZab7O3QOwp8Hrz&#10;rSWAlyU2fCkU5S2TjNzizMcicQgdCbysiGB3Wh63Gn15nCev6+TBL8bGuqgsTbEV2OwFYmsjlVgj&#10;yUzGKmY2FTO2tYZTF1fypWs/z/mDyVvvM3L6bRqyRsoOyWJbTSa7OgNYVaTHpQxjjk5vZGTpKBol&#10;z9RIfh0fHMAmyat1Ph4M87NjZZwju6Ls2RVixQl5fDvLj69NKexN8mJLvuQQaQ2O1ozwduNgVRYz&#10;IsO4NW00PzdM50B1IWc7R3BgeLN0mDyXmsTCfOm08jyWZcTi+9ehRA80ZHtRFk+mD+f7ykksTAym&#10;xMqEk8NreLtuFq8XdrI6O4qPy0fRO7eOeZERzCqo5MqSiRxtr2biwr28PbaC9usX+V+reogYe5DG&#10;9vmsWLCGE7UJtEiMWLNvHt1vFnJ6Sg4Hlk3h3YfzvP9wmSvnNvH0pABcHcjEMCc+zfLnYrU3ubr9&#10;KK8yYOlHJ5L9zPoupQscqk+zuSmXSuK5NyyNro4k3lQFcDPOhd/Fgh2SAnjP35FP0R7SoTE8Cvbh&#10;4WBjfrd3INHYkhQjNRlm1qQamTM+Ipb5KfnMiM9lbnIx81JKmRqTx5ToPDrD00mxdiPGyoUQUXAl&#10;B3vqSCbVtRGIHWSrrPlsR4qnZPu0PbSlbKcyeA4xNtUEmeWQ5TGMqsiZFAVNJEyVhUq5oL+flQBs&#10;i4U0ywE2WPZXYdnPDNuBFjhI9FKuUFPmWjsOMsRxoB4O/XVwVmaESYEOFBvvO8S47wqpCHEFKaLC&#10;mUZmlIiNHmUpADs68trFWRRR8qOOWExdV35Irv7Zz5QP2rbUDVTJmChmTc4E1oQ4s0Hi0/La4SzP&#10;zWFDsQJvKStyMogZaoD7fw7Ao58GKeYmbG1K48i4XHaNSGF7SwIbxELfjZP8a+tHt7Yb3dZipfO8&#10;+Jjiz9H/bSxFw45dQxx4IXkcxyDwDuWHvTfdKrH2Vnqc9tZjpvlf2Jv8G9drNDme/3eexQ8FKbx4&#10;CYwqGzaJ4xj/N33WaxhwLVbsepgXnZaGvCnzhjbJuf9U3t4m+Vls9JdGf54pCxSWWAi87vSWy/N5&#10;zvLYkx7JyN21woKvD49znbkZ7c47Nx9+cXa2w9HRFmdne9wc7FHrm2GuqUeUiwVb103m0etDnD4x&#10;loe3x/Dkw0WOX33Iyo1HaCjrEIuRzc7GPLaPDOP3dnduTuvkyMLZ1DUvpynAn5HhIczIyGJSirLY&#10;exRjctUESxYc52/PgUgrCeNWnE9w4WNdIqdSvSgw0GCJZODDYnumh3uTYa6i0tmdDYWZvF8qmbml&#10;hnXltZybNJklBbmMSYhhYVE+K4pyGenjRfDfRaVKC7g7roGzw4q4M6GBW6LE1zsruD1lBJ+3zIYj&#10;y9ldlM7M5Di6l7RydXQVK5rquTBnHCfH1TKpeBgvNsxh3v2bDLzYi4nXdKqrJnF6egfLy9JZXFzA&#10;6Zl5fLhdzZW5OaxsKOXOheV8/XqTfVIc3l+bzYICByZFOvOwI0Y6NopitQEJjiYSae2IVpsRbqIm&#10;VcuIOzUF3J7WyuHmAh43JNIzLY+T0Z7slPx0NciT1xHeXI9x582cWp7MqOJ9fgSzbUzJsLAh28yK&#10;HHNrsmQ7JTaRFRIzZgi0M+MKWZBay7KsZmbEljIzoYjpyUWUuQeRbOdBpMoFHwOBV1eZzOEkADtJ&#10;DhaQDb2ojZzDpJzfmZa7j4mZO2mOXCAKXkmMeQa5bjVUBI8izbUCV10fgdYGtcCrFrjUA1TSzLHq&#10;Z4LdAGUxPAVgfQFZuepJ2gDdvuYkzVPDkECJSn4aRvgNNJAYYEmWoSm5kodbZb8ssXfkhasLmHkJ&#10;wE70DLWjp585vSbOHB6iolmKxpSARJbExUsGtmZNbQ3Lq2rFNueytaxQlDeH0P5DmW1nz9GwAJKU&#10;CRoaQ8mzteBgRy6/j0xhZ0s8G+oiWV0cyUZXWx5oudJr487XSCdeDJSc+v914e2/2PD6P2wliwfK&#10;+0sbEkKvng9d1r70iEu86WrELhG/lS79uVCpycWSf/A2Uk+ssyO9XlIQ+pvyQPbNooG6IiIWjA1Q&#10;MUplRrOxCYs81PQ0Se4dJk0sc29bEB+GB/KkVM27Yiu+x4iVVo6QV4jy1snzJc58H9vEz1vX6N6y&#10;hdeRxlwPdOBTbCq/WJoa4mRrhZ3aArWpGWoDY9ytZWfWFnPo4F42rJzDrBH5HN03hp2nDnDo6SsO&#10;335BUf5E1jeksb21mBXVkZxo9WDH+ktsXXKdMVOOMrO0ja2VZexoyWWxSP7aeY5MGCYW7Dd9PI3V&#10;zPNTcyDUkhOSK16WhvG4NJqg3wbSHhbOJbHUhyqjKXV2pEayxMLkEC511HJvxnj2tbYxLaOASqlE&#10;E3JSmVtSQFtwiGS/QKaJZVocF8mS2CBezh/FnfFNrMmOY5inK2W2rmypr+LV5jl82rGQzdUlnGgp&#10;5dq0JrZ3NnFv9XzOzRrHtOyavnstrdl2CK3jPRQWrmROSharkqJZXlfOoY5MHnQ6cn+zDzcWpLFv&#10;WhsvnvzO25fHObt9Ca9Oj2J6tjUzol14OaueMwUxFFnqCzyWVIT5EWsh8aSfFnPc/Xk4soq9I0rZ&#10;21LC6fIkmJjFu4509nu5cFyy+8kofy41ZnNlcimnxhVycWw+7S5qCtX25Aq4CsQVDi6MD4tiZV4V&#10;cxJLmB5TIADXszx7GKvzRzI/uYq5KWUskMjRJLY6zd6HcAs3vMSOeuja46XnjJeuM65aDoRaxjAi&#10;aZUA/DszcvYwp+CAbHcyLGIG2Q6lJKnSyHLOJ8s9j1DzEJw1HFD3V6MaYIG1NNsBptgr14gPMhCI&#10;9f9UXwXef4LsrFyH3F8bryFGkoHVBAjEkfI438SSXD1jRoplXeYo6uLqBAZiOzUs6dWxpVfbjnuW&#10;fszTd2S0qOLS2GwWBDkzw8OabZWFrCjOZ21JHlvLC1mTn80Ec0vuRvjwoyyBkWp9AnS0CdPRFOuc&#10;zMFRaewensi6qjB2lAczR0DcYWzED4mK72wC+ePfPOn+HwLHACd+DPGi6+8C0b9I+49Aegd48NMp&#10;kO7cGN57O/PgH0aclzhwMGYQN2sH8jlGYpPEnh4rO7r+VR+MXTlY6M+4UAsq+mkyUpzGFCtb6g2N&#10;OBIvSj0mmB/DA3gkWfdWkQVPMkV9k1z5VuTB+3orPnXYS9QTe1/uzM+rz+nlG90nF/AtyJ5LRjac&#10;9kniF/3BgzHT0UVfQxNTbW3crE0ozU5k7ZL1HN1xlOltkxldWsnhjVO4cmkD6889Y+GePygpWsTq&#10;hgS2t5cwryyeM+0xbM5r5OCy9+xe/pAjU+bLzs3m1hZf7p93JthCF9tBxrhJfrPWtiLARLJFiIpT&#10;kdbcz/Hkc2sKSYZ6tMdEcWtUPvV2psSaqNhYl8WpthyWCMRHxM7Pzysm086deCsbxkjuWdFUSa6D&#10;M/FGxjJYY7jSUdl3LefO4kTOS9WaHhuBn1RkX6n2igrVevkyLSuD/ZJnp6el0h4dQa27GztbG9g/&#10;ZpTk11G8WLyQUyNnMHzUMSYmprFI7P/WsmLml5RydH4mHw/483x7IJdmRLGlvYHTe+dx7dQSLh/e&#10;yIeTw5mabs6cbG8uTKnhTEUB1ZLp46xMyZZqHyGd5z9gCKczEjnWWMix9kp218vgy43lY5NAPK+A&#10;h1VxbA3yYX2iPwdbMjkxtlBcRwkHhmXQ6KCm1MqeHDOx0KJY1Y6uTIwIZ156EUtzGpgRVyqtnKUC&#10;8PrCTraUjWNBei1z08pZmFUtriiDVBtvQs1cxE479h2JdhUVdtFxxEXLXrJyHJ3Ja5kp8M7K28uc&#10;/N19bVbeDjrj5lHuWSv7P5l0uyiiLPzx0nHBQblwf4AZdv3/XIpWWZbWSQa20z8hVpry2HXgn025&#10;HllZgzpU7HTUUBPyDCwpM7BguIkolgB8w9UVTFzp0RaIRd2/DbLiVH87pgy0YpKWDauDAtkaH8Qa&#10;saRrcxJZKg5sY1k+m8sK+L0inz+ygrkT5cjDBDeuRFiL07OT7OjDmbY0bjYmcKo+nqt1YfQOD4Xh&#10;kdwIU/NRROChThIv/yIK+69OfBtsz4+/2tDVX6z1X6T9h+RVfX9+RIbzIy+FruA4en5zhv9uxePB&#10;WlyP+43vcZZSeGzgbyagduJEehBN1hbUiYWu0dRnsrEVK4wcmWxiywiVOVeL3MQ2u/C4wIQnhSY8&#10;r7bl9ghTXkw25tkYC56OsObpMFeexwTxI2sz3btuwOZmiPXjp00Axw09+cVCTx9TLT28ra2oS/Fi&#10;dE0sC6YtZGbHArbM3cCyqZIHC0s5sm4qr17s4eHX10za8YqyonksqU9gz+hKZotNfLSgkoO52Zzp&#10;mMnlnU/YM3kWtYEuTCq3JzPABAfJP+7SSY46ZsQG+DCqwo82R11OxlpzKU2sUmcSLY5m5Npbc6U9&#10;Vyy0B/Z/0yLCyJrfa3PZVhhPu58b0SZmBOuZEGliRXN0PPOriom3tMLx70OZl5bEspQIHk4ZxorU&#10;KBIMjGh0d2VpegL+YmWKRfUK3fxIUdkzPDySAslba+pLZVCHikWeIhV6GEvbp7F99nrJ9bPYVlbD&#10;KCdlkTgHGiIjmSuFbNeEDD4fiuXh1mDur4nqy+WPjq3h5f3DXFi/gT/2jGBVVTQbyiJ4MlOAr85h&#10;tKcDTR7uDPcNptLRk3ZHF+4UZLK7NIffmyvYVlXA2rx0Lpek8qkplZ/TyzlQGs+uqiROjcrm0IhE&#10;jndmcGxEJsOdrKi0tqXY0pYsI0tGBwXTIurRGRbPisJhLBHrPCmihIXp4j5yR7KhQJmdNpaFmQ3M&#10;Tq5gZloljUFJJKq98Ddw7bPQLtoCsbbYaW0XXIfaE2IaSW3wOKakr2NuwQ4BeCezcnfK473S9jAu&#10;aT7Dwusp9kgmySqEMGNPPJXF3QeYYNtPX0AW1R2ki4sMXBexzC6ism7KJY3Kkj4CrpsotKLGHlJU&#10;w7XMydE1o97UmnoZH3PsHHjg5cNPQzt+/qsBXf9iCv8wY7+GmpZBZnSIjZ5gZMW6UH+WyfhakhQu&#10;CizjozKfbeX57C7L40WuWNJMF95nSXasCOFdoR+fqyL4WRYAmYHcKwrjdn0EdMbwY0Qgr4e70O0T&#10;xsN/C+LtbwF0/U1UWC+c7wN86NYKpldTMrB+KA/tk7iRmsDNilSe5GTSay8Q/yoW93/Z83KQBi9E&#10;pN4YOHPeVMVSdxsqDQyp1NCnWtOAYTLuVxk6sVbHjnVGDnTqWjLezoZX1T68q7LlUaVyzysHLit3&#10;pCx241yqN2cTA9nvm8Rxu1Z2ZF3h0lO4tvIhH4LKICKS95Ze/GJnZ4ePvRXlMZ4saU3j4JLRrF2x&#10;h/bhq1k6YS0blu6mJTOXzXNH8OKaDNCvz1l66D3NzfOZWxHH7xMbWViYyKWpOZwZPUys3nDWjayh&#10;0M+RWCkK7pJ3lAXg3Q3McNc3x0XPmorySB5cLyNN7PtmycEn4tV8aAxlV6I9re4q6YRYzjQkMyc2&#10;gBonsUyJyr1w4hjv7UCMgS5BUrEjxIZnuXjRnpwkA2MoqdbOUoULmRgeRo5YmFkp8aQbmrEoPY21&#10;mfHUOzrhPUibYicPUsSqHZwodlmeuzBnPFcWjGdUXCKLJF8v7JxHc/V0Qiw8yXX0YHNDOYnWNjLY&#10;zWiLT2bjmGq+n47n/u4MHsxcz6NJF7k/7Th35tzh6swfXJnxkdvzvvB2yiI+TW7h4+R23o0fwevp&#10;S3i06BmP5z/k1aL7vFx4VYreJW7Pf8Clec85P/sFF2c+4srUW9ydd48b829xefZ1zk0/z+mpe7ky&#10;cypnRibT6WLJZH8Pxnh7UmyuZmVmGhtEgSqdXRgVnc7S3GZmJtUwPb6aVbntrM7tFDvdzpLsEUyN&#10;r6QjLJdan0RR0QAizQViQzd89F3ERrvgpq1YacnE0jyHupCsTqE9dhoLSvYyr3Afc0WJ5xbsku1O&#10;5uVvYXrGEmFgFA1+ZRQ6JRBv7iN21Q6n/obY/qqNvUQFRX0VgJXbtXjIVjmQpdwFwlWx2f108RCQ&#10;M/UlGwrADQLwLGsHrjk780Veo/u/iyX9zZ4bg62o+dtQpg015oClEyN+02GU9MfWmGC2FWWzqiCb&#10;HaK8O8VG7xJLfT07iHcylt4kOfOiwIfzZSG8Lg2H7GDexPlwsCqEg/UhMCONj9NDuJ9rzc/BLpz/&#10;n5bc/qsd3/9N1P8/fen6n/Z06YhKmwSDSzxbbFJZ5+nLidwozpZl8jk8BfRC6PmrZNYB5uy1MaBO&#10;YmihniF5Q3SpGmpI9VADqrQNmWpozToplmv1nNih78w1q0AmSa5fFujO+5ZAblU6cDrTngMZZZwe&#10;vZwHm7ZxoW0BD9ec4vLpV1x/0sUDehi2qoc9novECaT1QfxLfKATTZlRTKvNZvfEMWwcXsXp1ZOY&#10;PHETc1pnsXHNfobniEWZ3cbD4zv448tVdpx7S+24o8wpT2fPhEa2Dy9hz8hcjs8cyeq2KhoTfSmQ&#10;kO2tL3lIU7lgWqyzvilueqYE2XkQ6O7AuglRNAW4syLWSfKARd9d+Z7W+DLRR83y1EAWRHmyNS+S&#10;faUJzA13Z21CABeLo7kh8A/z9cBLuWhdgSoxiVhzayJMbUg1t6cjJBynv/UjTt+AneUF7JSKfKAi&#10;l2NVOWzJT+XS6JEki3oXeviza2Qbd1fNZUVNGZWewcwtb2Z222zKEstw1xArONCEYZEJbBEbHCQZ&#10;rVkAXlSfw4OVorpzLnJnoVTEudJmSZsBN2fKVtrN2fB66mY+jOvg8+RJfJ02ideTF3F/4XceSHu0&#10;6AuPl37j2dKf3FvSw82FP7mx8CuXF/VwejFcWoS89hPuzROI53dzaj5clL+5OWs9s4KsmSt9NjvM&#10;n0YnZ5o9fZianMoIcRRl7r6ixClMSSxmUnQZi7PaJAePYWXuGBZntDMxpooRgbmUusRK7Agl3zmU&#10;dHt/Uux8iVN5S5Fyx01TFFlDIB7ijM8QFyKNwmkI6WBB8W6Wlx1hacnvLCnazeLCHSwp2MqivPUs&#10;yF4kRWMCoyMaqPXNJ0EVLLCqBGA9AXmoqLIWTqLGrgKuArKPlpk0cwFYG5t/G0BkvyHUaZnQZmjF&#10;DJUDZ60kA/cTC/ubE+ckY0/qZ0j7v/fjiZk1ePnz0MOHeVKcl8dGs7GhkbX56eyrLuZoQ4VsyziW&#10;EMbrOC/+SHTjToYHV8XVfCgO52dqOJfyI9jdEMauMk++zUima0wUb8ysePCbLVP/dQjLxf6++asH&#10;/OJM9//Hlm4DgVfyfq99GNP6mbPA0oGDCV4clRz8JTqRXlN3sdiO8HdbNlsZUCFRTrnUs1xcbaW2&#10;AC1jvkOiwVKx1us1rdmi58JW2c9njXy4YeInr+fEIRnnd5RFBMZs58Ptj5wDVr2GSU9lPHyEyic/&#10;WHzjG5XDP9Ce+Yq90Zu441EDUYn8UlvazKyGsr6bgd2YuoxNxeM5ODmOlfNWMDO/huVrDzGisZOd&#10;8xp4dXU9n3ufsvnGa0om3mVkajmLavPYNr6Zk3u2sGLicEZkhdNRnMCS8eViyf2xGTwEx77Fw5Rb&#10;bVjiqG9DZ6cfuxbbMyXWljXpnuyNVXEpy4Y3UolWRFjR4WHFsgR/yb1BjApwI2yIFkuivDmdHcB7&#10;2fnrYt1R/UUDH01DxqRnkmTjxNiocMLEqpwYKRYyLIB5yXHsrswTFY9gYXwEo73FljRXcnvKeAqc&#10;vImSijgiPIYTU8cxLCSE9rRs5te0srBqOOUhCZLZjEU5xDVoWkp+TGFJrqh4RITYyTTOjxfLPPcC&#10;98fu4H7nFh527OXJhKc8GX+bJ+NOy/Y0Tzs3cK9xPHcbhnOnsZXb4miuj3/D9QkPuDnpAjenXuLG&#10;5DNcbV/BjWGj5fkx3Gyfys3p1+T5vVxvb+NGRyeXJl7m4HQ4LkXh+arP/F4Qx2wPE2YHeTPc3YsS&#10;yf/ZkoPLJNvXiUWfmJRNe0QS7aHpjA7LY5ko8Mr88ZKDOxgfUcXwgFzqvVJo8E6mIyKTyckFUgAK&#10;6AhPpcw1gkRLycf67nhpuOAxyBXvIa74DXWX98hhcvpiVlQcEJD3sqx4l1jXHSwv3sDK4lVi3xez&#10;LG82s9Mn0BpeJxk5RpTWBvvf9LH6x1Csf9Pqs9b2/XVwUY5QC7zRxh6MDa9hVabYfXn/MdInc63d&#10;OWPiBtpuPNW240B/U47q2PDawY1uS0d+mNqCfzCfIsLYXCTjs30cOytzWVeUxdiwINItLegwNeex&#10;tzOf4zxY5aKm3NSE90ViOQvCONgYye+N4awtcuVJteTauSl8jPTizF8tKP+3fvK/BhwYJFn2f3jT&#10;/T/EgpuIcpuH0msVJID/gyXm5pyMdOVghCPfJQ790LXmx7+r6f3fTtyTvN5mI1FAVLjR2JQGI3Oa&#10;DM2ZayDZd6glp1SeXLGS7PovKj70lyKh4ceLoX7MdItga8cBtnyGZT+6aLjzhVVT7jGp4SZLcs4y&#10;uvAFTTkfmRN8md15Nziaf4477qN441zAL357YFrbdPYPy+T+vDHMzp7IirZYlsyew6ycHOYs/Z28&#10;adeZP6qGa6cX8er7A35/8oUZR35QVneMjRs2s+/gIVbNn8GkwhimV8rgqUykTjLuvImxFETZou6v&#10;JfZZYDBS4SZq+fyNcmcBe8ZGGrIg2ontsVacSrHhfoUnL5uC2Z7uy6RgdxlMFtgO0sLs74NYFOzB&#10;yUw/yQohLA6wQf0fg3EdoNOnwEFGRpzvKGestwdbi7NYmRrDnSkdzIwOJ8tMxfSYcKYry+44OLGr&#10;vo48J08SzGyJNFAxNi6FRUUFtEQlsLp1DOtaxzMsNp1WrwDaBQp/Hau+22zOyY7j9uxoHk3P49ns&#10;5TxqyeZembyP2LX7UkGfNEzgeetynjTN5VHzPB4NW8K9YSu43rKZq8OOcKXtpmT7Z1wdfojLjRO4&#10;XD+SSzLwLpbGcrEylZNFaZyryONK50audczjWlOpuI8SDoy8wJFJcHnC6T4r/qQ5nWXeKmaKe5kW&#10;Hcs4Ud5KsXWVXn4UObszOkaiQH4pc7ML6QxNke+RJuCWMSW+iQlR1XQE5tMZnC9qXMKcjEpWFDWw&#10;qqiRpVk1zE8qYUKIfHePaMqtRZmN3AhS7PQQycgDbYg2CZBi18KSwk2srdjP6vIdrCvfzPrytWws&#10;X8760kUC8TSmJLVTLzktyTYKLy07ycZiqQfo4jBAwBXLbC/w+ktxnJNQz4b0sezLH8e99vlcyCpl&#10;vijacVUQPSofHgw15ako8xcrN7rMXPihZ0OvpQe9EoPw8+TaiOms7BgrxcqfJBNTInR1CNIZQq2l&#10;IV2RHjwUp5IgWTxzsD7vckJ5JVb6aFsM+1vCOJzkzjtnycSRkbwK8+PM/9Jl+r9oMsvTmt0S1br+&#10;bxU9/489PYqFtpAM7BrJmn8MYaGIxO/hzpyIduCHgTWfJfd3eYsdt/Dn618smWOi6rsNT72MyXpD&#10;Y5r0jVmso2aZpooDA814/heJBf39QUtUfZBs/8WLjYb+dJatpeY6RB/+zLKso1xP6+BWags3s1o5&#10;mbeP9YXvxZFeZWfudU6UPeVxzgXuONTyy4zpuzkmqrSxOIZL0ypZPmwWy1szWLRiLdNyM1k2dSbJ&#10;C78waspuLhyeyPnrW9h18z73Pj/iQhd8EBSPn97O1AxvsVZR7GovZoxUuqICR8aPDGdErg82A7Tw&#10;kHzjJTnH317NpWM2vH1my9xiUeEwe7Ym23Mo0ZpLkgEeVgawIsGHMANDTH4bjLE0vX8MosHWlD3x&#10;zqLCnjyoCCZPKqXV3zSpC4/CVXMwI7zVTPaTfFGSw6KEcM51NpFqYEKaWJrRyppLkWGEaw4l2diQ&#10;ZNnBoToGxJpaMileLHpeHi3RCawcMY7puZWMSEhjdUoM54oyCBZ4I2XgbJXPdXeSA7dHx/JwQisP&#10;K8K5VxDM4+IwnhSG8bhuOC9HbeHlyOX8Iar6bPgcHgqo99oPcGv0Q+6MfcS9MaK6NVIIy2O4VhHH&#10;9QqJBFWx7M9JZFVcmrR0Lo27wNUplxnuH4nfYANC9HxYnDuP280VvByexNuOPFb5WrEg1EP6rIBd&#10;1bVMT0wVcBNEeWOpk8IzMyOTFWXFrCytYkZcBeOCCmn3yWOEV44AnUGbXwYTo4vFapcyM6WUWQLu&#10;tNhipkYVMCsyn3mRuUwPTmaCbyjDHL3JMnUhUED2H2JNuJYD2eoYxsVMYE35FrY37GRH7Ua2Vq0Q&#10;iBewpmgmc1NH0xpaTal3FvGqEPwkY3to24g9t8BZ05QAbRWt9uHM8UpilKUX48w82ZNUz8eWiRx2&#10;T+J38yC6vUP5aeNIj6MHXRpquv7dlG5NZUaTAGwvAPs48bG6inZxXvFGBsSL6iWamxKiPZThEsOY&#10;XsUsB2v8/qZDh6gitWFcS/RiUWoY98uj6TIOFJseQNdfnejK9GG71lCW/m9tOv51EFs09On5v6zo&#10;/W8udA8KFPUV0H3jOKdry2JtezYJzBftXfju5kR3SgS9CTH0ugnkYqMvCKATBeIqiXBVevqMlXG/&#10;SEvNCm01j7Vs4B8u8nc+8G/u8L8lO/9PT244xtIYUEnVvOeUbIPd2VL4M8q5IM7kYnY7R3K3s7j0&#10;PZszr3O05AGn675xsl1iVsZxfjlfH8sRCfU7GvJYV5rC0TGz2ToqjWWb1zM2M55NE1qomHqFERPu&#10;8ujuWh49k8H5bC1fvh7mOy84fnw5u1sDOd8ZzKaaaDY1prFjeD4tZT4smVbA9PJkLH8bIhbaDG8L&#10;GwJsxbrGmDOvxJ5VzVFMzwii08uE1dGWHEl3Znq4I+FSTc1+HYypNPN+gzH6x2CxXgMZ42jMuiAV&#10;l3PdOJzlg93fhzAyKUnyrzY55locri/j1oRODlQVMzs2FIv/+38zydeJhyPymS6Wc0yALyNDAsmy&#10;sSVROnxxYTLbWstYK/ljVlaa5LxKJmYUURMWx+RwsflJcaLULhxuDeLtbA92Z+qyvciTm+NquSPg&#10;PiyK4GlJJI8LQ3jWMEoA3ikAr5C2jCd1wyTXR3G3soLbI9ZxZ9Tv3GqexPWyCK5XKvDGCsix3KyK&#10;5mBeEisyW1mcIJ9/7DaW5s/C5q9aYj/1xGkMIsrElrNVaTxtiOXliDTWBqjYkCBWrLWWQ831bK6s&#10;YYoUnalpmYwIDac1IJjVleWsKKlkYVoDS1KGy/6oZ3xQiYCcRZtvOiMD0sVKK8AnUOYSTbFTNKUO&#10;EdQ6yf+7RzHOP5EJ/lFM8gpivLsPzWIXi8QCZlv4kCbWN17XmSyLEIYHlok9H8vG0tlsq1zAuoLp&#10;LEgdRZsAXOSeJlY6WvrHn0Ajd0LFGicLsO2u8UxzT2GSSworIhuZ7xjPDCMXLieVczOygj0G/nTb&#10;S7a0cqRb35qfv5rTPVhA+9WGHl03UWABINCNbzG+lJubkGBuJgAbE28mAOvqymdX82qyOIChhkQM&#10;MmK5jwM0hnAh1ot8A1eee0XCr+78+DdRWrUTb8ZGssXVmsNmTuz+Fy2e/DdjycBSPP6bO939BWBL&#10;gdMrivc+QayVHLzfxIp3hQH0DgujtyiEnuhg+UyipjqefPi/zNn9myVTdMwZoWXAQl01S0WBFwxV&#10;cXSAcl7bnU8DpQD9Q+z7f/jyRNeDhdaejHKNojpsDC1zYGnDdY7H1HAioZFjSTPZknGJ2WnPJTqe&#10;4VrJMw629rB/BpwY3csvV/JDOVzix5bKcDaVprGreTLL6iNZvH0j7dnZrG4rY9TsMzQPO8jpgyt4&#10;+GgdX78t5ebVuexZVs6aSifuTA7i49I4GUw+TEn2YEVVIiMKpKOaIuksSuxbOMzewBxnR0e8VdZE&#10;Gg0Vu2fMovpk5hRGMjfHh2miwG1ijdOsLAg0NML8t0F9AJuJApv300D3bwPF8how28ei71YW90oF&#10;SB8b8l1dmJrgx6RQVzYXZnGurYVTLXUUyPskmliyPNafQ3kxLIoO5dKwaqbHx+Altnx0fDyHx4xk&#10;YVY+3/Yt597CCRwc1cLSqiqawiXvyPc41hrAtrpoLo4M5nq9GftyjVmb6cAD4LMAAP/0SURBVMbd&#10;aW3cFRAfFUfwpFjsc1E4TyVvP2sayx8j5vKyYxnP6hpFnaN4VChKXdPCnY4dXKtv51ppFDcq4wXi&#10;+D6A71QLzLUJrEjLYk9psWTnViaL9VX9+0AcftXDqb8xboMN2ZkRyoumeF61JnMszYPFftacHlHJ&#10;nroKyUmFjI9NojMiUrZxNPgESLZNZGN1A2vyRrAys4NFSa0CcYNALNbaP5sRfslk23gRqOcgymiL&#10;x1AHyaSepJn7k2bqRZKoTbHY1SZbb9ocxZq7ezJFXMGUgAQm+iYyyieBVsluTc6htLjGMtovl6Wp&#10;nazLm8SSzE7GR9ZS55NJvhSGNJtQCpwiaPNPZUZoDmvixLpHjWVxyAx2Zm9kf/ZslthE8XtANlcj&#10;Kjis5wnervTYicKJenVLEe2VQd4tdrxbSx7biiL6edGTEk6jvR0xAm685NxExVnp6jEp3JU5UZ6E&#10;DNQhVs+CPSF2osBenI1yJExs8BlN5aCTKKBA3JMUziRzfbYaenBJ14UL/0OP7v8lKvmLE73/3YMe&#10;BWBdgc06mG7J2C+rpHisTkHegJ4GeS4uSNRXthbyecQt8T8lu/83FVf/Ycfa/ubMH2zBPLHO240d&#10;OWwuY1Siw+qh5myVwrRKz4p2fRXNsh1j5kqtoQut4WuYMxop0FvYFjSNFX6HmJzyiTVZDzgQc56T&#10;2Y/YNLqHg/N6OSLtl/3x7pwoDOZMe1bfpVeHZqxjckkIy/etYGRBDasaMpkxcQ4VbafZt2kpJ/cv&#10;4fzhZSwfl8H2Ng8ujvfnYoMbd0YG8HBhCqurAjg5KYnFNV6MKYtlfp2oX4Iva0vjRJFrSHSxpCLA&#10;nqpgO8ZnhTEpI5CLKzLZOTaYDBsjUgTgCKmmKlFe018H9QFs0X8I5tL0BOgECxPm+1uwM8SYuxWB&#10;jHIzp9hMk5FuRn1HsJWjzhsKs/EZPIQYExO258VzpCyDAktzjrVUMyc9pS8757hI0UjOk1w7gy2t&#10;TZxfsIC7M4ZzucGJG+N8mR9nxdk6A57OdeH6aGfOV1qKS9BjRbwd9xbM5kF9Go+KxDqLAj8piZIW&#10;zn3Zj3fL8nnRtoAXw6cI1Pk8qsjmbtMkbrZv4nrzGK6VRYr6xnGjIp7b1Qmck/8ttrLCVZQiTNtU&#10;8nsKRyQfR+tZY/MfAyQmDCLTwZ2Ltdk8rA7neXMi18vDWOBpyOHaJLGuOQJuHM2BIVS6Sxb2DKTJ&#10;P4xmX39W5pewuUxyfd50VmRMYX7CaIks1Yz2z6XJPY4oXWvirPz6zgGrRTX8dN3piGuj3L2IOD0/&#10;Mi3CqHJKosO3mFnRw1gtSrtestn6lBY2JteyNV1aZj0bMxtYl9HI2vQWVmeMYFlGG5Mlbw8PzKXa&#10;M0nUPbIP3oWxZSyLqWB1Uh3rkuawPnEdu3M3SaZbxRb/Wk5E1nHCN5djovBE+9Eljq1rgJpetVhN&#10;Rx96bN3o1rAXRRSA3b0hOYoxbq5EKZdomhsTa2xEuIE+mdYqEiQ6xRgYE6FvzploAbbciZPh1oT+&#10;56+cNXQGscY3ddzYZeXC+H8XqFW+nP6bmrN/MaXrX73p/cWN72Jze3/zAw1RWz1pbsp55FC6iyLp&#10;yQuj213svKU4AlMBXc+NHm2B+H/K418cePH/SCT8Nyvm/6s+U/63DnvkPTcbOjG1nykzB5ozeqgy&#10;wcOUYinQVYMt6TR2YpFvMK2WfkzIPMOKyi4Whl6h2vcjIyq6OZR6gwvRF1md/ZFZAviu+XB6pQB8&#10;cXwZ5xtS+L0xlamZgSybvoqyCH/W7V5KR1krS2vTWdyQz/jxG1m94jCbZo5iXl0aBycHcGu1P1dm&#10;hbAvWsUydwP21/iwa3QgV/dksGW8Oy2xgSytyCHBdAh5kmGHxQUS72BJiajlguEFTCmKpTnchY54&#10;N4aF2VHlbUu6jWQZtRkOGkP/aaE1+gC2HKDZt1Ug9tbRpMPZkIOJ9twqVm4wZcnRSGsuxlkLINGM&#10;D1EO8HgyLcKL3TlxbEyNxLtfP86M7WT6/0vXX4ZZcbVduzDJc7tFcWt3d3d3V2ja3b1pd6cbd3eX&#10;CAR314QEEtwhEEKMCDTnvqpJ7ud9v72/H9dRtWp5rXnOMcasuaoSJuGvbkiiiS2fTu/k2fqFZFp5&#10;sVby11edmTDNmAslhsxxVeF8kw2f9zlxsdmBLTGqLA3QZmWYPpf6arnfUjmovLdFUe8oKix1Wzq+&#10;W4UJPGiZx8OOlTxoXcbtliVcbVkjtY4vG2fK5xN4By10LLfEgUzzd0P/bS3Mhhtg9I6mZHNLzneu&#10;4kjdArpCU2gPTWN/0wKudi/my+YZPO5byg/tueyOtmXdBCfmTAwgWtuAImlMEUb2+GhakyDfp9Qt&#10;gJmxCWzNF4Azl4sKr2J54jLmx06RvFtFuUAVp2VHoVsU3pqOWI4yI0hXrHJgDc3BjbSFNNMT2Sv7&#10;az6L09ewLudjthXs4aOiXXxc+DGfFGxhb8EiDhZM52BhHweLxMEUTWFnfg+bM9qZG1MhjiqDWq9E&#10;6r0SmBdVwILQHBaH5jHdM5Vas2jm+k9mXVwfx4pXsT2sjZNxjWy1jeGgqR+vbG3EPpuKdbZlQNWe&#10;AZcgycM+vBxpwys9AUsZgIoJ5GN/p8FL2oYrZ5PU1iRSX+kINQjT1JZ9qYXV2yM4FmEjFtqNveGW&#10;pLyvwY/G/qLk0gbHGFIvLmfDSH2umHhx5m/aXJSM/+14H37Uj+O+cjx4uFjjEX4MjPBhQEVK9tGA&#10;uii34gQ0RKl1Zanvwm/qjvwoHcDLN8SuD3Hh5RAbno9w55qaM4uHGbJguGTj4ab0jbWld6y4zbHm&#10;lIgdzx9mRO67OpTIcpm9CytcbWiyimJB+VNmFohxkCa5Ju8b6XzOcSxMrHTOC6aJdd446xVHVwvA&#10;29J82Zbhz+6GBPrjfJhfWCoNQId13YlMLS9llljgxRVprGgoZElrBwuVy0zMdeXGZkdOL3fi0pZA&#10;ri5zY1+3O2fWp7JvaSKfiJp+VGlPjKUJkxzNcVRRwXKsKjbjNYj3cKU1O4aZ5ZPI8jBjgrmOZCUr&#10;GkPdqfSxJdnCkBQbU9zUNST7io0WJTYTcM3HqA1CrJSO2Gvd4dIpmOix1FmUKNScc9FWvKyM5JfG&#10;JEr0R3JUFG7HJD92JkcyJ8iNAjs7cRmdnGho5EJHPdentvPrloX8sn0Jn1RVs7S0jdP1idyp0uRW&#10;rQlftVjx5VQHdqdo80GsFtsmvM7pCsR7s315JCDdKc8TeMMHAR5c5vhxb/Jk7nes427rCqmV3Glb&#10;w00B+HrzGq51bOVyZSmXi1/n4NvVE2n1sMfobU2spGc2e08PPxVTjtWLgs/by6GGBZxsW8W1Gbv5&#10;tGOPWPe7PJxznl8npzNQHsGHIdbUu1mLuDiyoaaSJBcfHEcbYjfalImW7syJT2ZjWgNbc9axKfsT&#10;1md8yIrkNSxLmSUZOIty5whqveMod4+kPmgSMyZWsCC5m6Vp01mRMZ/1uWtFwbfzYdE+Pi46JOAe&#10;ZnvhET4pOsau4sMcKPuAY+WLOVYxh6NlMzlcMo39AvL27HZxMBX0BufS5CV52ydRokct27OaWBKW&#10;T49LOpNNoqg1jWCaRykHshdxPGUmH4WV0iE29rBFoNhne35VN+U3saG/iQr/MkbgsAnmpX0gL9XE&#10;3pqJrQ1w55taN1IdDQkz0MZfYzz+Aq2XuC+XkWOxeut9psb6cXqSPZv8rSgwNKJHxQrU/flB24nm&#10;4ZqUvKPC3nE2PHSM5KQyAm7qwTUXZZqiA3c9Jkju9hErLer6V4H5Hy5iu0W9VQRcVVHaMa68kPWf&#10;hprw4591+E2U99UQXylPXr0hdvp9sdZq/mwdYUv/+7p0/Ueb5ndMaBhqQ8VQKyrfN6d6lB0NRtm0&#10;OjbQ69TCdMdEilUsmOzezMJqWFg0wJ7QLzgWdJLD4ZckHw+wtBs2znjF7hUC8LVZeewuDGdmsD2T&#10;XczYnxHHjLwgPl3pxOzyNKbmJLC8No/l1YVsafbl1GwJ/bv14aoxTz514PqpYK7v8eBglzVLkyxp&#10;l1w6I8SdtdluVAS6M68oiRQHU7JdbZlenMEHS/tZ0lJIU4I/+V7mlPs5UOFvT3uUF1V+9uTIY7Ps&#10;TfHV1kD3/VEYjpIcLCqsAPwHxEYjxovS6NMT6seqABuOR1pJvjHnx7IQvq9LYPtEVx73FnGlLo3D&#10;WbHMDfJgVmQ0rz7+iNuz+7g/tZ6fV/Tx9fQGni6fwuWFM9lY1szu/Bg+jldje6IhB3Ms+TDBkJXh&#10;hiz002VZiIGoryHLArVZK7nn/vwT3O3ZwK3SHG7mBHEz24ubxfnc6TzI7a6j3G7dKLVaAF4ty7Xc&#10;at/Azb4TXOvezRclyaLEwVwpi2BvTp5kexdsRAnsh2lQ7RbO1f6ttAWmCozaktfFDQgMV6ae4+bs&#10;6zycuU/iQxBP0/14lubD4TTJcOFBrCjIpWViEo4jtHAbZ0i6rScf5VWyM6eDTWmr2Zaziw/y9rAx&#10;YwerUlczL66T6TGihrGZzEnMY0FKEfMSSlk0qZlV6VP5sHAleyo+Zm/5IfaUHGdPqVInBmtvyUnZ&#10;doRD5R9womIZJyrncbxsFkdLFTXuHXzPFfGVkuVz6Za83euXxpb0BnbntPJhSiMz/GppcymmxmIC&#10;rfa57MtawKeFC2m0iKBC3MBx8wAGLF351cSe3/TFRqtY8mK8w+B0x4GadF4mRPDC05eBOLHamwOZ&#10;nqT8KUODYCMtcq30KbPRp9JCj7kRLvzyUSv7Emzxe3s8fiNN2WsUAOMCeajiQP5/xlA4VI0zo625&#10;NM6ZzRIjjkjncMHMmz3/0maPuKJbKgLs+6L2o4MH/5mkzIf+XlT427Finf9hI9Dq8vMQLYHWSUqc&#10;wxAvBt5QLLiALyDzViA3R/kzRyuBFo9eKs0n0xyzlDqbCrpjl9GXt4um5od0Fp2lJeMsXS0/cTBh&#10;L5u0kpkVu5cVrRK54+5wMOgiW9O/ZVmLKHL/KzYtesW2pQMM2ZHpx97CIM73FDE12p+jSWGU2Ete&#10;WOvL0WXpzJX8uLS6gJ09wdxYb8u52fbsazfj2GxT9k23pz9esmGC2BE/PXq8xSZ72TIz0p95ie7U&#10;T3KgI9aJzmAHNmeHsa+3mkObFrCkIZfetBC6koJpjPSgxFOZVCG2z9OOTFtT8p3MJY+pozt0NEYC&#10;sMkoAVjAtRirjsloFezGa1Hv40mMvi7z/Bw5FWXH2UgznuRJBmnPkrzgzX35Pjcb07gkalVvbsGW&#10;zCy6ImPINDfnVE02Ax8s4vnyXk7VF7E4M4f93b0cKE9nbagOayQSzPfXY2GgIasjLZjnqcFCX3El&#10;MRZMcRzDgthYHi45za2ODdxtW8rt+i5R7Rly+wi3eq9xo+MYN5rWcbt9E/c6tgxO6rjbvICbtf1c&#10;79zPtd6TfNG4gk8b1nK97yv2155gRvxMFqfO4HLfNnaV9QyOQpsP1xVbrYr3eFNONH7Inan7eDJz&#10;Fd3OvkyV3Px5rAfPanLYnZ3C1LAwpkRNoCUgkp6IWBYmZXCkvJlTZfPZnLJBAN4pQO/hA1luztks&#10;mXgxC+KbpJHkMyNG4kxMNosSJrMxZxo7y5ZxuHobR6vFBVQcYX/ZSfaXnpKlUsq6VNlhDld8JPCu&#10;5HTVQk6JCh8rncHhgl725LSzflI1c8KkgwjMGqyPM5rZk9XCJxltLI6eypzIeTQ4ltDqVCCiMZ0T&#10;WX1MGutArYEPJ00EBH0HfrNwFIBt+VXLmt+MHEVxRdGixP4mSR5NVcoDSv2lQ4zAQ2s8C2Mc+LU9&#10;GrpjEEvHT13xnOpOJlVTBf9RWqRo2vC1MrNqhDdXx9qR9+8x5L49lgPjbdgx1JCNo4zZPs6KD0ea&#10;s2qEMXPfM2DOUH0+GWPFSU03jui4s03Fnrn/1mP5f/T5+X3FLpvCG+IIhngPwvvqDY9BcAfXFYCH&#10;uA0OiN0ZXUBv7h3Ka59Sn32Q3rAephXvpyVwNn1xa2kxbWSBcQ13TfrFIYjEWs7huF0niyoesloy&#10;75LM35hXCUtbXzG37xUzZg4wc7oAfLk3V3rZOLE7dhRb63EuzoPDNR/Qn5nHxdUJrK3LZEe7P7fW&#10;m3BxgRP729xYlmVPX4SAW+5PY6wdq4uDxaq50e1tRlu45MWp3ly/7M/zp47sqTNnluTbuQLZxgrJ&#10;ZM15bGrIZpNk4GlZ0bTE+Am4FrRGuFPmaU+ugxk5dsYE6uig9/5YDMUKmQq0fwBsLmWvpo27uibj&#10;/zOUYltLLk4S+x5lwoMs+ZEF4Ktiz9cn+LI4xJaPU0Ilb5lwaVY9hXZigVMmMPDRIn5e3sP16c0c&#10;m97F0rw8vlo2j4udBawWgFeEm7AoWHJLoP5grQ4xZpco8aE4UWT3kWzPz+frpae40bJMFFasdNdm&#10;bk25JPB+yY22XVwuyeVSfhS36qaLEzjLo56j3CzJEpsdxLXiZK52HeHy9Jd80f8jn/c/46sZ37Gr&#10;dBfnGrbzzaIvWZ89BYt3VbEcoY/Z+1o4jDLicN0WHs88wKPp6yRLhlNjZcsqP09edjVyeXI5O+Q7&#10;rEpKZUlCsqhoCh9ml0jn1ccXVRvZmbtbbu/m45y9fJy7g4/zt/Jh3nqx1kvYkj2L7UVz2Fu5kKP1&#10;qzjVuI7TDRs5XfcxJ6v2c7zisHQEJ6TOcLj8NIcF4kNlxzlauU+s82YBdxlnKwTgstmcKJ02CPB+&#10;UeAtSTUsDM9lVpAofHCWwNsm21v4ILmBHr9OpoUvpd55Msuj2jmeOYVNEWVEjbCmxTiYU1ZBvLJx&#10;FwW2lhKADR0YCIvkUeoEfvUXOHwldwZKDg53hUm+/CBxaY7k2y/KXDmbbcvuBEuOpDtRZaZGkAiA&#10;5/Dx+Kpo0qZtDuMFqKHuXB9nTfdYY+qGajFrpAHTZblSsvDWUWbMeF/cncSZKQJv71BdOt7TpeVt&#10;bRr+rkbvWwYsGWbF8netuP8v+Rx/cWbgTQVSd4FXPtMbsvwD5v8CLXZ/iCtH/+RM1cgA2sZ40/6e&#10;Lc3/MqfjHRG5UbHMGR7Ho7+HyePkuw8Jhf9JY0Cthc0h21k2ZYBlnTCvUcBteUVz2wBN3QO0dAnA&#10;s8O9mKtcLrMniSWpESxx1OGbkqnsqzzHmpRodrd78NMHeny/RrJCvSEbytxZWeTJiiI/Fud6Uexn&#10;SX2sM4vKrTiyyYLvHtvx21NTvvxQU3LTOJbG67F4gjkzo2zYVBbPJoFraUE8CwsmMK9wAh0JQRR6&#10;+VKV0E1NaBSlHraiwiYE6mpLBh6PyUgVAVh10D5bjNPASspirIZkanUMxEoX2lvyWbIXpyNNuJNm&#10;x0B9Ao8b00nQG0OasbrYtlg+r83gcpuoTLAz65IiBOClsHMxG7InDY5GL8jK5GB7peTeaMm4Osz2&#10;0WGOvy6zFFfhqsY0Z1U2eKqx01+FHf7j2Zcfza3+DgG0nTvtS7klefd211ludp/jqmTgKwWeXC3w&#10;50peCHeaFvCo9xB3a+u5VRDBTdl2pTCRr8Rmf966g0+ru/iqaQpzPV3YEBXB7emfCdQ3KXFKxuJ9&#10;HSyG6UlWdeVmx2y+nXeBr2cdZGFEGDMDPTiWkwF9fdysbuJU6WR25ZfwUW4xewrK+ayiiTv1c7lU&#10;8xFHK06yM/8guwoPsFfy7L6SXaKg29lfsZWDlWs5XreK041rOSt1TqmG9Zyt+ZjTlQc4WXGI4+VH&#10;pI5zTNT3SNkxWR6Q+oDjpasF3MWcKZ/HqZIZnCju43B+NwcE4A+Ta1kUns28kEyWRIhIZLWyN7OJ&#10;DRNbqHVup9G1XbZ3cCxvNmdz+lnonkzscCvaDQM5YhfKKz8fnnt78b27O794BvNLsWRq2Udb3Rwg&#10;XlTUXyxrsAAcF8hvJZPIMR9FlMbbrEyzwX/Mu6SZqROurYbL8NH4jlHBfex41uiKWg4TS/wvB74b&#10;a0Prv8Yz+V1dWqWT7HxPgzVqFpxxDKP731oClo6UNp3yG3SKEncK0J3v6bB8qAXb/2XBx38z5/rf&#10;7Xj1Z8U6ixMYVNs/1Fexz68BHtym5OE3xDEMkfb3L1Mah1vSMdyOzpHOtI/2ondsCHf/EyGPDZbH&#10;SL0RJ+sT4M1sHtmuYl7qNVbPgAW9r+hofkWDqHB1xysq2gXgc315HGpKY1WiD8tFrebFePFxhCMf&#10;peRwtDOMh58Yc2OZHi+26vH5UjuaYiWQp4fSGO3FtExH1s9y4uJpgfYnI367bcSZ2ePYUajOlgpd&#10;jq2wZne3NfvbffmgNpRNFcqlU2JpTwxj1rQF9DZOozsrkcyoPErnfkNtTBrFbuakWRkSZqgzmHXN&#10;RqsP5l5Ffa1VtLCSspGyVdZVtWkO9GKWPOdUtCk3Uqz5ZXIUv3VlE6MylloXa7pE3ZVpmdfaJY+5&#10;WUqWbOL5lnk8XdrAvuoUXN5XJXC8DlOi/bjRGs5sT02muKszy1+bLhdVWuzHMc1JlWVuaqwTiFe5&#10;qbJughX3WgO5U6IA2suttlXc6jzMrZ5jXCtL41qBH1cLJXIU+HCzbAIP5Hs+bJrNvdpGUeI0bgjE&#10;V0tFiSvS+TzHl0t5QVwpjeeL+m6x0De5PutrzjfNZ3lsEGsTwvmyLJobJQHSUfQLwCdYFRfLDF8n&#10;nrS38mvPTJ60zOB6bRefTW7mTEUjF2V5s7aXhw3L+aJGUdFPOVx6lgPFxzlYfJBDpftEQfdwunYH&#10;5xu2Sq3lUwFXqc+b1vNZ/QY+nbyDCwLw2fL9AughzohlPll6kGPFOzletIWTRes4VrhUwJ3PWcm/&#10;p4v7OVnQzdG8dg5K1v04uYYl4VksishiS2IlezMa2JXWSJtbOX2B3ZL958hjZ3E4azqflcyj3yqc&#10;XMmlLZIvT7lEgeT65x6evPAVy5yYwZb4KDLUVGl3s2dvnJL/Ra2SBeQEf66JClsP/Qfpnga8OFdD&#10;hq0u7mPGEaCmTpCUn6y7jh7DWl1R4LdtBTprWVpxeLwFBdZSw7Wp+pcqZf8YT9m/VCj7t7os1SmR&#10;26WyveZtLRre0qT23xrMeceAp/8SON8N4cWoQF6+qaisAqoC7h/WWRnIUiAWcBVlHrTRyrofT990&#10;oO89S1pH2tM5yoWW0Z6cfkey9f8o8EpEGKKosMA7JEnW0+A/VZyxWcG00m+ZPQ06BdxWUeKZVTCj&#10;XB62cKIHU/ztWJPqx9pUT8lAYaxOC+dwqwsvvzDl+ZdmYqfNWZFjyo5uZ+bVubCo1ZHT+7z56TvJ&#10;AL/p8uMFHY41G3IgW58bmwz56bHsICylTPj1giXnFgWystiHBZn+TM8R25wYwfz2dmbWNVMX5UmC&#10;tRGdqWm0xihzeq3JUy51YWks4KqJ0oryCrxK2Qqwtmo6g2UnZa+ui7+JBd5aOuwNN+JqogU/lgby&#10;oiuLbQnBXKhLZONEZ1pczNmQGcM6+cEfLmrgux3L6IwOp12yeoSmAfPSc1k8cQIPe+OYKZD2eWmL&#10;ypnSbDeaRpvxTHNUYam79NDeWqxyUWFlpDH3O8K4J27kbmU8d1rnC8QbuNHQx/XCQG4o8BaFcLMo&#10;iBvFgYOTPq4WTeDrvg2ixlu5Vy+AFUdzXbLbdbF/XxVEcqkkiS9bV3KpdRufleZxRZ53ryqc+1Xy&#10;mNJwUW0/7jaV8GnrIsmrUSyKDeOX3j6+6xCA2+Zwv3k6t5v6JXv3crWukwdNM3nYuIVzlWJ3S89z&#10;pPScQHyGQ0WHOFi0hyMlH3N28ka+ELW91LiBy01SLRvEhWzkcuMHotx7+LzqAJ+V7+NC2X7Olezj&#10;VNEOjhds4UTBWoF1pdRCThfN4GzxVM4W9nIqv4ujua0cEYA/Sa1lRVQOyyOyJffWcSCrkW0Tapju&#10;O5n98ryTxfPYn9XPhfJF7Elsp1rTVfKvF216Ppx1ETUKC+WXoGB+i43lm/JC+hysaLI2ZmGYOzUW&#10;esyJ9ZfY50qxuS5JhtK5DxvJjFQB6Vo3c7M98BDFDdXWJlhNgzANLfw1NZmvJ+3yHTtp9WYCsCUP&#10;MiIo8rUjTOJKlShw/d/G0vUfddr+o0HNP1Rpe1uHun9pUPkPFZre1WGyKPOMv4zlxbtiicdFMjBK&#10;sbsKrArAioVW6v/MwK8BVuzzqzdd5D4B9S/hXPy7Fy3D7Gka68L29xV4w+UxygBYoDwmUtYnSiVJ&#10;pUql8fJfmaxzW05fywD9Eo+XV7zik5wXbEt+zpALU9M52DCBLfm+HGmcyKbcAM5Jhn1+UBfuq8FL&#10;M25ec2bjAlNOfWjGb99bCJjG/HxXFHnVWC50j+R0qwFX11jz/K4CruycXwwZuK8pO3MML87asLzK&#10;m6Zod+bmhlEVake9qPf8wnhmZYVSH+lBmp0+nTEetEa5U+JhToW3FfkCncM45fCT2ObxmoPZ10aW&#10;Crh2GnrYCbyOWgY46hhjq23EqiATbiRZ8jRbckh/Fq2SpYtszfiiKUWUJ4bQ0eNI1lXnlEB9belU&#10;3IfrEKFryZSJCXw2fTYPF87gl4XpzA9UZ6pY6MVRFkzx1qHZQZVZzuqiwBqscNNkk78BmxOtuNUc&#10;yN0yT+6WuIg9ruBWxwquVRYIvL4CZ+hg3VBKYL5WGMBX+V7cbGjn4ZQdPGyfyR1R3JslUVICcnEU&#10;1yqSxQHM5FJllkDtw42yEK6Xhw/WjbIwrooKP+ru5mRdF3WhgaySLP9zVzffNM/k69Y5PGqexYPW&#10;2dxpnsr1mh6+7RDr3iSQlovtLT7D0ZKzUpJji49ITv1E1G+9QLmUL2tXcLV5HddaN3NVqZYtXGnc&#10;yVe1ByRDH+ALybpfCMSfFe3kbMEHnM7fwOlCsdyFyzlXOI9zRX2cL+6RZQ8n8zo4mtMmqtrC7rQ6&#10;NsQWsS6mQOxzoyhwDduTO/kkbb5Y6bkcyZ/HsYLZfFa5gDLzINJU7KnV8aRVAD7vEiLWOHrw7BeP&#10;gqP4pmUyS/yc6XM1p89R2oqDdPixPsTbK+e4VsdXT5cAbS0+W5DFwKFSzsxNxFN1rLg4PUIF3EAV&#10;VcK0dSg2MORHNQFqtB1XJXaVuBoS9PZ4wkdo0ThCj3miuufsA9imZsOUf6gzb7gRs4YZ0yBQ17yt&#10;wdK39XmsLYAaRPJKK4aBv/oLYK/t8n8BHsy/f6iuYqvFYr8pOfk9Dwbekrb5z0B4L5Kj/3Bi+3/c&#10;RcHFRYjyKgAzJOR3gOOlEqXSePWnXPh7Ng/fTWJu8FYWC8AbCl6wK/Qm2yNuM+SDAm8ONcYOwrs6&#10;05vV+d7cWis54aw6rz5XZeCuQIyelBE81ebabg3WV42n00OFzaU6PDipLSqsL/fr8uy6Jvc2qfPT&#10;LmP4TOzKeQFoVQw53m5ke7uI5Q6kMtSGtkneLK1KoS8jlIYoL9LtTEV9PWiLcaMx1Ilqf2tq/K0o&#10;DfUfzLrK9VxfZ191LGVp87sS2wvIjtqGWGoa0e5hypUkcx5KDqYvhS53G6IN9PmqP5895fE0yPvv&#10;qk1kb1kcJ7tqWF2Sx/WlfTSGRNAVOZGd5QWikJNEXSX3umsyw9+QKb561NmNZ56LBqtl21IHFXYn&#10;23OmLYBrdV7cKvXkTrGTKGUGdzuWcau+dRDWW0UB3BxU4WBZymOLJA8XhQ4OeD2Y8gEPaoq4Wxwm&#10;FjySW8WRAnGkgBrP7fZerlencbNcnlshyit1o0I6gZoUrrd2iH1eyYmaThojQ6SjTeLb5hYeC7iP&#10;2+cP1teixDfrJBPX9vFT9zIeNW7nQsUJjhWd5miRgFx0gkP5+zic+wFHs1cLjAtEZRcNHqO+2baR&#10;ay2buNK8hav1u7lSvY/LAu+lClmWixoXb+d8wWbO5a/jbP5KzuYtEaDncKGkT0oBuFter5OTue0c&#10;yWpmf3oDH0woE9Ut5lh+M3vTa/goYQp70peyJ3MxBzLnyHsvY2V0KS7DDJik7sxkXU/a9f247C6K&#10;FB3BS7HRv/gJzFOrOK9cQMBcg+XSPmb72NIuzi3WwhB/UVl/HZ3ByT/Pdlbx8mgF36/JINlEn0Bj&#10;AyL0dQnX0CRWS5cJ+gZU6htSratHrIYGQcPUiRurR8xoXXpHG7P0fUNWjjZnxlvazHxfGdgyoEds&#10;c+9fx7FnmCUv9AQ2U4FXfyID45MZeENRzdeHiwaVV6k3BeA/KyXbBWiGSE7+kz0v/2bHL9bl/Gpf&#10;AUPlO/1FgVsZ3BLVHVwqr6MouqLGsVJiod/M4NW/83j1XrE8PpXTY3KYkf2ALa0Cccp3LJr4M0NO&#10;tiSxoyyUjfmBokbiy5NcaIh34fAcAfCqco1TTe6f1mfPLHUWpOgxM8qJDaVu3DrsINAqNtmYW8eN&#10;2NNgxuZoY7FgZvy635pvBOLdU5ypCnfDQ9uYZBc7pmcHUhvhQJvY9jn54cwUBe6U/JJqrU9XvPx4&#10;0ZIJJH9X+ZpT62dGlLU5luO1By/ErKivUooa/wGvk8CrqLCFmp5YbnPOx1twO9kUOmJZGuZKoPxo&#10;t1e0UGpnhMaQv7M4PZhv5dtvF4CU//Z2JEQTrG1KjksAh1sqeTp9EsvC9Jhso0a5jTp1rrqUW4xm&#10;vpMKazy0WGA+THKiD48/yuSLKlcBTfZDqS93RVnvdX4g6nqIm43TxfIqmTVMlDVISvKuqPLVsiRu&#10;Tj3N7Y4N3BfrfK80UtRbAC6SKhGllefc7F7BTVHO62Xh8tpixctFhRWI28Vy9y7imznLBOA2GiMC&#10;2F2ewdOWNr7pXMCTzkU86VjIo5ZZXK/q5rEsv+9czh0B8fPKE5wuPSa59Zhk1iMcyd0tcG1gV9IC&#10;jmXN5NOyuXzVuILrLWtEhdeLAm/lSp0o8OTdXK7Ywxdlu/i86CM+K9jKBVHfc3kCfvZSzuQs5Eze&#10;XIG3XzJsLxdEgc8VdHEmv4MTOc0cEtu8Y1IpO5PK5T0b+CRpMlsS+vkobTE70hZxqmAp+zN7BSxn&#10;vFRsmKguHbeBN52GflxXMnBICAOBPrwMDuVFZwFPlpTR76THNFcjmmx0aQp3F4XVJVDU11tTi3wP&#10;S35al8Vve6Wx7y1gobQlZy0NwgXgWD19kk0tSNAzIFRVk4DRGkSM1iZmvD7R4/SYOEaPqSOMWT3K&#10;nIXDjen4lxod/1Rl5T9Fkd814QctAddEbK1+FK804qTZl/JyePprcBWrPGidFVjFMv9Zbv9bAH5L&#10;4P67osQOvPqrQDzMiysF57hVOJkBCz9e/EUZ1FLUWilFwf9PgJVBrETpBATgt3KlBOK/5vDq7UzW&#10;+B1kQS2sESWeWjvAkH11E9goGW12ihfT0txpSxJF9PciM8Ceza02zMnQpsffmBUpLuyf7si3X9oK&#10;tGa8fGnIF59o83GlAcskEy4Pt2VnkR1Pt1rz9RYLZuQYiLXRF4ujh5eukQAsr5UXxuQQG5rinVnd&#10;OEl6k2CWNcRT4mdJh3QacyX31YSYMyvPna4EawFfHTtNfWw1tAeVWAFYycGDyivguoh9dtE1kfv1&#10;iLAyYWugPjeTxL7Xe4nKeBOro87Zjmz2i4LNivdg3gQvXuxZxuLcHCzfHyM/vrlALlk3LJIeAfpG&#10;Vxwr4syZoDOaVOnts6x1qLBWYYOXFhs81ERRzPl2Vyl3103gQpWzwOUt2bOHRwLu/a4t3Gmax52p&#10;n3K9ay/X29cLTAWiyP6DdaU4jhtTTnGzdQN3pLN8IIA/kGyrDIQNZuHGHm7NuMS92Ve41TlfbHAB&#10;V8vjuFYiz61M5G73TL6bv0IiQBPzMsPZX57EN22dAq4A3LGIr9vncathKjeqe3km2561r+J242G+&#10;rD7N2dLDnBDlPZG7R+DawcH0jXwUP4ftE8WSF0zlcv0irjWv4ErTKlnfINb5Qy6Vbxd4t/NZ8Ud8&#10;Wijw5m2UWie1ijPZSwTi+aLCc/m0ZCqflvYM1oXiLs4XdnAqr5nDAvDu5Cr2pVdxKKuGTbGNbJi0&#10;mI1JK/gka41k58UUmgfjqkzh1HIiXt2RBiM/+swCue8pFtLDjwEfbwbkd6E8hV9WVTPHx4TpLoa0&#10;O4qSBjjgOHY0bqqqWI8YTVWkA7/uLeS3Hfm8OlTO/TlpBOvrEKKjTayuPonGpsRp6xKpKlCP0yJi&#10;rC5RAm/IOB1Kxkr7HmnFNh2nwXnLS/+uzqVR1gyoi0UWaDGQz6OXIBBngXMtP7s38uJfosS/w/d6&#10;EoeUosB/dmfgHwLu2wLzW3L7fxzFMtszoJ8mnf9jLrZG8O1Ue3718mdgcNT6j6z8RwZWAH5toV+9&#10;kcqrv2RJZQ8ulWz81KCL2RO/YVPvKz5a8ooh0yc50hounn+SCwvE6pWH2lIaHUhrRjyJHi5sa5Ec&#10;sk+C+hNFcU34+Zkm59aOZ1PeKOaHjGVJpBFrEszYmmnIo/UWfLfDXkC1wFtXB1cNfbz1jAgwNqM9&#10;MZwF+ZE0xzgzMztUOocs5kv2W9OQwrzCWOblBbOlPUXu82VrzwQ+mB5H6QQHsctqLOvJxVN6W+Oh&#10;417nYMm/ivo66xiJhTbAQznRua8HjY46XJtkyLNiax41+LEi2oJ9kh8nmRqTa2/KxRllPN+9lLrg&#10;YBzGaFEl9nlBRjr9E6LJt3Pki5ZINokFt/nnX4nRHUe8oSplzmYsDJXOLMWTT+dl8vR0PVe2pnJ2&#10;si03W8p5PP00j6cd5n5lNrcLArnZtYPr/Ve4PuVzbnfv5ppAfDXfU/Jxrmw7w42+86KMvdyvSOJh&#10;ZRoPm6Zwr/cT7sy8xK3pl+X+3dyYto9bMy9wu/+gZO1O7rU28qh/Ps8XrOR4VS0rciM435Ivitss&#10;+XcmjzsX8rBNlHRyt9jtfr7vFrWWDuR+iyh+w0Uul53gUulBvirfL2q6k+OZm/kgbh4bo/vYndLD&#10;Z5Nnc7lO7PTkxVysWsHF8o0CpkBbvFVUdZOo7gbO563hXK50IJmLOJk5XwCeK3ZaMmzxdC6WTZHq&#10;led0c76oU1S4lePZ9exPrRarXC0QT2ZlVBcb09azIXklu/M+ZHZ4E7ZD9XAdY0mgpjMTNZxoM/Fj&#10;hkUgd72iQWngocG8jArjVU4cvyypYONEFxb5mNPlakB7pBOT/RwoDPYl3NGWBe3S6D+vg4NlcLQc&#10;biykPiUaz1GjybI0JsdaHJ2mAKymTeh4LSk9gsdoEybtoGOMKcuGmXHBKZgTAu+L0aKmumJzNcNA&#10;JwbMM3jgmMsJhxzmmKRyZJxA9qZk2kHoBOI3fRj4Zyiv/hUgGVdu/1Oy7lsCsdTAXwTgkXY8tpnM&#10;zubf+GB+LHeuRvBTiwKrr0ApJVacIUqeVg4hKYeTFAWeJK+t5OCU1yC/KfVGiljpOM54fMjcgucc&#10;nCsA14Zas0Sg2VkfzKoSd3ozPWhICmFj7US6UyTvbfLgymlj7l8x4PhSFRbHjWRF5Bg+zhzJ9mIV&#10;tuXrsiZZl5srRH13OAqUdnhKxnBW18FTR1fUVx93bT3y/d1ZVZFAT5IPq2uS+KinkDXViaypSuSj&#10;9lxWVMSxtT6Jra2ZbGtI49DMfJZUxVAU4sb2njLqYgPRfmsEVqLEyuizArCbvjGeJub4WNhQERPO&#10;2owwzk40436OOS/a/VkdZU6bpxkTjAzxGzeaLwVgrnzIrIxJ2A5TYWtLDZ3xEUydEM8nAtjnDcFc&#10;bHKj3fl9ql10STLRJtlCFEKsV6RkqhzT9yjSGUKZzVucbw3iTt9syaWfigrP5V6eN/cKJBfXtXFt&#10;6mWuTfmUm/1Sndu4WtfOrd793JwmYMt9N6d/yaOpR3ky47g8/zIPZl3n7qyr3Oo/yo3eLVzvXivP&#10;3cOdOVe5LzA/aGvlQXsLP81dyoW6WrZmRXJwcoq8bikPm9u53zZD8ncfF0sauTa5VcCeKp3Ecm5O&#10;3sHt2mPcrTsnHcWnPGw8w+3Jx/iieCefJCwUVZzNB/FTOF7YLY5iKucrZvNp+SLJs2KTC9ZwpmAd&#10;p/PWcyZX4BXlPZe7jFNZC6XmcTZHHls4i0tlM6T6+KJ0iuRkUeLCToG+jVO5jaLCkzks6rtjUrFk&#10;3W6WT1jAqth+lsXNpsytBLth8huOtcJP1DdZrHSvmR9zLP256S7gePny0i+AF5ECcF4CPy2tYIG/&#10;IdPtNOlwN2Rhmh8N4hLTfNzJmxDE5OwguspimV8xkWWT41janEmenzdBaqosLooj29aMUIle4eII&#10;A8eKjR6rJXBrkDBKHKZ8jjmSd6/9R0fyqcvgH/1fjhBV1IhiwDSdNSqeFIyyYML7FsSP9uXACEUl&#10;FYAV9ZQs+2YAA/8jQL4pllqx0P8QS/xvAfgfzgz8TQAeZisdQAfrG35jbn8q81dbsL1SjV9tguW5&#10;SgYWgN94DTBDpPN6Q1FgUfz/QixqrKy/Kcu34xgwKWNV9Jd8WPWcIZEO+izJC+CHNZlcnB7OtDwH&#10;erPcWFkZTE+CAdMmjqHO5z2qfUbR5T+UNRXjuXnGlKsHdNg5+T0+qRjF8W49jvfbsK5cdpi+tsCr&#10;jav0du6SQT119ARoQ+LtbZgrmbcl0pGtjVlip0JZKvCuFou7rjOTD3rz2D23hu1Ty9g3pYjPl9Rz&#10;YWEZF+aXcWlVM7v7atD5z7DBi4xbyw/gJBba3cBU4LUm0c+ZaZlerJjkztFke25kmTPQFsSnRV5M&#10;ERAXpocwKymIrxdXwpfbODO7gTVl2dzZtJAwHU3yXZw52d/GnWmZkmPdOJk7lp1Z+mxK1mZZtDYL&#10;IsdzeLUJ53Yacmy1Dp/M1uD6wiLuTpnPg76N3K1I4UGBNw/EwdyTutk0Q5RU8k6fKGDnh9yQ3Huj&#10;d5fcPsXt6Z8K+Pu4LVA/7PuIx7Mv8njGZzzqWsPtmhpuN3dI3l3FzSmbuTvnDPeamnlU6sejyjC+&#10;7yjkSXsJm3JiWJgazJnJ2dxtrOFGYxtfTm7jQmkdX1XU8GVpLRcLevlMMu5nWXO5nLeCG6KmVwu3&#10;8WX+Zr7I28LhlCV8OHE2u1L6OZTTxJmybqmpnC6ey6n8JZzMXy6Wexkn5bmnc5dzVtbP5S7h07wl&#10;XMxfxOeF87lcKqpfKepdMV1UXqx4ab9ArKhwu8DfJBm7muM5Yp8jU5juU8nuihPMjVvGTHEAQZo+&#10;eIyzxE0U2FfFnhxdd6Yae7LEwpc7PmJbfQReNw9+ixJly4nnp/5cZnnoMsfNiC5vU5Zk+JJopovp&#10;8NFYj1PFVDl7y3ujJBqNw2mkxCxpJ25jVPHV0MRbTZ0ANQ2CNXQIUg49jtPGc6QGjiPUKB2hT9c7&#10;eswcZsR9LVcYK4r4V3GbQ2xgTDDHdYMI/ZcG0e/pE/OOIWlqvhwfLqr8htj7wUkaSg7+w0orpWwT&#10;eN9U8q8TA8qZN4ba8Y1bH9vaoacyiOUtmszKHsvedBMwUsANlPpdgYfESCmDWFIC8iuxza/eFHjf&#10;kOVbcbzSlu3DfLnhsZGl6T8xJMBKiwQHPTYXuvLhZDdmFbizoMSVjzpDRRm92dpgxcIcPRZkm3F6&#10;uyk/3rLg609MuTLPkCsLtDnbp8fH1WJrAkwEcCdqA9zw1FKn0NeOAENjfPWN8DEwwluqzM2ETBNV&#10;Ciz1mOtmQ47k5p7GJML8dJjblkmklxFFyc7Mrg3nlMD79MBUvlhcxM1tHRxd0UF5ZiDd1UnYa2qJ&#10;jdYRBTbFWcuSNQtc+PKYK/2+JhxJ8+CLZHN+qvPlW1HUJZ5qzIh2kk5qAlvSfPh5x1ReHVkGn33I&#10;zS0LmZaRRoCWPgU+flyfnsHNDm/6PN9lauh4FkWN5XjrWI7UDeOHO/YSIaRnRX4QXHj8QSZ3uxby&#10;oHca98qjeFDsK7k2gIclvtwv8uWmWOrrNY3cal8uAK+VXLtS1LmOO1VF3KvM5E5RiCh3F4/7P+LZ&#10;lJU8rkrnYWm0vE60wN0gkG/hfu9SHokLeVIVzJPJIfxQH8qT+lix/dFMTw9nT3GqZN4KLlXVie1t&#10;EOWs4WROCbsi4tkTmcaeiAxZZrHVJ4GV9hGsdIhlk1cqHweVsdl/MlvCJQMXz+GUWN9joprHClo5&#10;mtfD4ewZHBGVPZK1gKNZizgmlvnEoG2ez4Wc+dI5LOBS0TyulM3jxuS5XK2aJfZcAbiPSyVipYva&#10;BOBG6QhrxEpPZkVwPJVmYcyMm8nCgl1URc3G5l1RwPGWeKrY4KNiS6WBCzONXFhm5cUjXwHYP4iX&#10;Ds78Eh3Eb8lx/CSd/oIACwHYlG5/C1ake5NuZSDtQAtnbR2cNHVwUNOU2KZDgL45vpr6eAmsvjqG&#10;BOgY4C+PC9IU9ZVY5zdeB+dhqrgOV6N5pDFt/5FOeqw5B7TtOSlu4MIoW74eKx25piOJQ3UIfl+f&#10;CAE4QZS6SsOXK28pSvl6AEuxv4Pg/g6yosyv5z8r5cLLt8WOj3AUgPvZ1gVraqM412jAykQNVkzR&#10;4WG/I6/GiQKLEg8MEbcxRDmMJPn6DVl/Q8nZ4gLeTmBg+EQGRkfwSiWcgT/J4/8Zx2chB+WhdkYk&#10;SM5LczYg1kqHggAbZhd4SAOxY2utO5urbEWFNZmeKjb6oKjMPH8+K3flZp8Vv2y3Ym+bBQsnubIm&#10;LWjwDwurxcYmy2v2yLaJkk0iLa0H1dhHQC51Nif8/Xdw/8tfqLc3pCDCgpJYBybZqzK9MpAJvkbk&#10;TDBl9mSxonNTOdEVzboSF/Y2ixvIkLxTYs6S+YmEu1gMjka7ioV2MrDgwK5grh4Loj/YlMUR5uyP&#10;NeFatj0vGgK4lmFBq8VIDnUXc7Y1m8ui9C/PreWHfctojwunPDqWIHkNV+mVL0qOuj8lnGaXkTQL&#10;+Dv63fjxRhg3tzrwxUYX7p0WcC858uAzR24uiZK82y8KPE3y7GuAH5YG8aA0kEeDIHsPHhO+3bHy&#10;teK2zedOWTz3SqO4VxbOnckFPOjexMOO9WJxe+S+bO6VJErF8aC+jm/61/CkrZ0nFYE8rg6VEoAb&#10;IngkDWBjoQBZMJFPCpP5vKxELGs5Fwoncza/Suyx5M74WNZ6e7Ah0I8NwUEsdXFnkYOnVAiLHGNZ&#10;ZB/HOr9KAVQUtWo5FypnCLztHMxu5lC2LDN62JsyhQOp08QGz5FOcSbH0mdJ9p3NOVH0T/PnisrP&#10;k1z/GuBrAvDVyml8KVb6y1LJ1IWtnM2r51RetUA8mYX+0cQoV+wXWDw1vLB+z0DgNcd1tAleKmKh&#10;Va1pNHBgnokLq6y8ue8tFlUU+JWbN89jovglLYXnlTnM87WkzUaHliAr1mb5km1jhKvA6awtrk/c&#10;noOqpgiGvKaWIR4auripauOtaYCfuDV/gddf1n3V9PAer421KHXIUE36R5vT8A819tgG8oGpFzWy&#10;Xve+DkVDdYl6X5uQYfpEDtUnWiDOHWVO00gHHv7td1AlwyrTJF8fRhLFfUOBVgFYoH3DVbY78/Lv&#10;ourD3PnWdQb7+r7hfKcbn1WqszxlDPs3m7Bilj4f+Zryi5WA/GelY/g/AB4iwCpQj03npUE2L4fL&#10;9r+HD0KtDHq9HJkucVnAjbA0JNLacPDP9okCR55AnOpixpREG452uLJYMu7KfEu+2+DP1ytCeLA0&#10;llvLvVgzWfKhsTodUR5c6MjhWJ1k2KJ42Xma2I7Xwt/EDH9jE+zGaVLs5SC5xYdMu+EsrbBkZr09&#10;S/r9ObbMm+8PpnBhbTzTc13pSLdkTr4NF6td2Zmkz8IEPXY2BEquCaW12oNPlpUTaG2AlYoG7qYW&#10;+Lna05frxKJ0e1YnubEg2p5lPpqcmGDMNxWe/FrjwcE4K56taeGXw7N5tK4BLq3n3upu5iZFEmtp&#10;iruoeVlQBPempHGvJ4J655HUuIyjK1CbKSF6bM3TZXWaHmvyzNhUZs3aAmcudQdJrq0Wyz2DhxXR&#10;Aqw/j8oCBWIBWJYPSsUKVuZxd6rkzv5L3Jmyj5tVedwqjuBKUQZf1qzhixrlr4UbRLWW81XJMm6X&#10;zeXh5Gk8Fdi/7V/B085OnlaH801NCI8nB/FdXSiP6qI5UJPF2e5KTrcqx1gzOZGWzan0fE5nFHKz&#10;vEZeo0q2JUvOjefDuCg2hETyUXwZO1P72ZO2kH1pizhZsJpzZWs5X7lClrMkB3cMAnwwp4UDGV3s&#10;S+lmf1Ivh1KncixjOsczZnJS6oxAfD5nFpdL5nCzegE3auZxdfJMrlZM5auyHvku7XyW18j53FrJ&#10;z5NFgcvocQkSWM1Q/7ca6v8ah/E7kkFF7VxGGeGrakmImg1N+g7MN3ZijYWHWOgIBoLDGAgI4fvE&#10;eH7MSuRBdizVtiqUWGvQFGYnYuFHtbRRezUt3HT0cdLQxkmiW5S1A24CqZuqRDgVXVFhfek09PAR&#10;5fWV8lTRxmGECsE6psz1DKNDwGx5V5dFIwyZ8Z4R7WKlm0cYk/6uqO678nrv6RElAKcMM6FyqCUd&#10;Q614+ncFYClljrOSgf+rugLu4G23QXhfiQIPCMi878Vzh+7BUwTvq9Zmb64qHzRrcfaAJZUZo1nR&#10;a8Xz7fb8bOgMf1JUV8B94/W86IE/ybplLb9ZVEpnEC3bXquyMlr96k+BDPlwqR25QZpE20pAd7Ig&#10;QQCOtjFkkqsNSc7GknOd+GyKJ/tqLPlymhU/bwngwlR/muPFvmqriYXRwFdPmwI3axpC3IgwNZWd&#10;aYCLltHgpAsnsTIO0hPOl/y7JNNWsqQH352N4Is1jjw8HAEXJesc8+Nonztr8u1Zme3MhzU+XKh2&#10;Evumz9EWLz6URryxYSJTKnxZPzMXd0NVDIaNwVzXAG97K8lC6uRbabI710/UJIJdcZbsizQUFbaD&#10;zjCOxFtwtz+br+aUc6iziKuLmri7uJd7i6fS4GdLiMpoZoUFszfGnpvNQZRa/JtFiVpcne/O/jYb&#10;PiqyZmu2NcviDZgeoM36VFFkZTJHZwqPp83lUXUCX5cJwIPwBr0GucyPh52ruDP9Ftf7LvJVz+dc&#10;bFjPGUWd8mdyqXwTn5esl8y4gS8rtnCregffNu7ht+aP+bZuLo875/Gsdyrf1EbyTXWAWOwAvhcL&#10;/XVDDMea8jjdUsAXnSVcqMjneEoWBycmsy9uEhdzCrhTWsmVkkrOF1eKJS5lV2o1e3OmcLR4MSeK&#10;VnE0dxXnSjdyvnStZN7lHM+bxoEsATfz9Qyq/entHErvZX+igJzYy2EB/1ja9NcAS13IncXnRTNF&#10;eedyvXqOWOhpXC2fwlfFHVzKb5KcXCsAT+bT3CoOJuZQZuqG5VADdARcfYHCSmAJ1LHDeaQBoRo2&#10;xGkKwIaOLDR1YbW5Gze8Q/kuIJTnUbF8n5nI9w15XO8pptpVhxInXZrDbdiQ6UOLv63kXzVcRF1d&#10;tfUEYC0izGwFXL3XV4FQSk1/UI29BWJv5ZKjIiYOI8ZLfsxhS3AcFX9XpX2oIbNHmdAt8LYNF0s9&#10;0oRq+Yzlo4wpG2MuS3PqR1nS8L4pG9+y5uWflcyq2GYF2P9V3NcAKyUwD95W/p0kmfhdAd2+lqNV&#10;C/iwTJVtOeqsbdJj90ZTMiJHcmq/J/dPe7Bvoik/GCgj04oSv57gMfC+5GDHOl5qFonF/h1gUeeB&#10;IaGi2L4MWdBkSFeWZAMTbaLtzKmICyXcUp8kV2tS3K2ZnmTCqkwDznW78eUsj8G8m+5uMHiWjMER&#10;YTUNHKT3sxqvNlgOsrNcdIxw0zakPsKPdFdHeZwGdVFeFNsPpyZAnVkZRqwqMGJjhRmbKwy4usmT&#10;k8vCWN8expLqSDZUR/B4dqDYaC8+nZ/Myjwv9vfFMFVs6YK6SKZPtGZRvB1rurPJDHclw16HiaaS&#10;VcsDeTk7k88LvPkkxIDzytzoWh9ul7hxtiaSI42pHK7O5WRjHuf7G0SVF/HV8gVsjA/lSIIzZzNc&#10;OFFqx+zwYVxa4MnZdnNuLXXi642eYn2M+SDJQFyGL4dEDa/0RXC5TSztjNU8rMvi61IfATd4sL4W&#10;gL8u9edWfQuXO45wou4jDlWs43S5qG7par6qXMPNuq2iXh+K7dzEFYHpVvFqnpQv56fyeTwqqOFR&#10;8xR+mL2ZZ31zeFwvHcXkQJ43hvG4JU4601T2FsRyuiKJU2UZAkkSByYk80FwFDvCJvBFXgnXyqv5&#10;srJFQO3haP4UjhTO4FyVqG3FWs5Ix3GqaB1Hc5ayP20uOxPa2RpTJmpdyieJFVLVHE7v5HBKDweS&#10;ujkodVjU+ERqH2cz+yUHT+PzQlHdytkC8EyuV/VztayLLwpauJhbJ+BO5nx2hSwr2BIxiYmqNui/&#10;o42u5F6Dd3VwlewbpP0a4AgtOyZqWlOjb8cSc1cB2IXr3sF87x/KD7ET+D4tlZ/E6Txe20OtozY5&#10;lqp0RjuxNNWTai8r7KRtuUnu9dASaEUsYs1tBVK5rSoZWE25CoSRqLCyNBwE2GboGBp8AyVOddCm&#10;a0vRfzTpFmhXisXvlIzbOlhGdI4yZeo4a2ar2jNrnC19AvDKt8348U9/zJ5SAFaO4yqK+zu0v5ei&#10;vsr8Z2X74KCWKDDOxezML2R7lQ7bCnVZWmfKuvkmTPB7m7VTbJlRqUNvlb50po78Nk5R9tDXM73e&#10;jWFgXAov/6QMbCkAS72h3KeMfHuJETDWJNBMi1DJv9GSSye52xBrZ0xekBtJsr6vz48FSSPYWGzK&#10;7kZnYizVBF7lzBjjsVZRx05NEzuxs06a2jhq6mAllkY5zNMeFcacSFe6ojzxNdAnzs6aXG+xJ9FG&#10;TMtzJsNdk6pQY7mtzrEtXlza58/+BdHyZUKYHOLM47mZHM935/TMTPbPiuHLTxJpTXdkXVMq2e6m&#10;TDDRFefgSIydHrUBZjT76bKvyl+sZxJflgewxVeHw9GWnJpgwpMS98GG/7gvBbZ1Ii/IbwcW83jN&#10;el6d/0oaaAzXJb8+nh7CFz2WHKg25tMZLtxc6sj1Va7c79fj0WpTzjYbcqRSrL24hKtTwrgztYev&#10;Zx/lQedC7peKOpZ680g6kTtFAVzKCeBYZiwnSvo5W7WMy7VruFazSpRqmdjlJdyoWMO9+k3crV7H&#10;rfwZXE+p4VZyCTcTs7lfUMS3XbN5OmcHT+cf5sm09fL5S/mxJZ5nzRO5WJXIufxoLuRF8VlGJF/G&#10;BXAxYSIfR8Sx2i2IfdGJPGxs4Vp1K1/VTeNS/Ty+qF3EZ/I5Llat5tPK9ZwsXM2R7MUC6iy2x9ay&#10;yieNfpsAZjr7syYsmZ0C8ZH0Hg6ldHEouZOjyV0CcJcocK+AOZUviqaLZZ46qLxXy7u5XNzMxfxa&#10;Ud9KAbxcsnIpJzPzmeYRhJtYZa23NNF7RwsTsaM+orr+alZ4jTEhStRXAXiyni2rLD0EYFe+8Azm&#10;WaDk/sgoHqYn8bytkgfTqmhyM6TWx5SeGEcWpXqR52gmAGuKZdbGVU2HUH1Dsh3sB69D/BpegVaB&#10;Vxyhj4DsLdbaV12PPcVl7MgrpGC4Pnnv6TBV4D3vm0q3KHHLUL1BiDtHmNI3xpIZ42yYNt6GecPM&#10;efJXZcaU8o8hJe8qo83/b4AV2/xKOaPlGwrEcvtNV16OduGpkz8bcmxZmK7F4gwDNk9xYGm3kbhK&#10;Q/Yv96cpU4X+RlO2zDLlSLgxA6Olk5BM/Oqf4Qz8VcnFyvFhsc6yHFAOW73pxcu/eIoRMFIhwlaf&#10;shh3+gsiSBArnOBmQYqnDSletizOt+L8dCsWZJuS6KSH6VgF3nGYjRmPpSiujaoG9lLKUL6jZN8Q&#10;Ewn8FhYca8gVpUqjwtOWRDc7El3tOLI8n1efdfPwUBNnVxVydksFN48mcfd4Ko8vxPH0y3j2Lw5i&#10;fmYw5ybHsinVnYPz01nTkcLeuVkkO6uS6WmI1bhxGA4dRaSlllh5R+bmWHOxz4NdhVZ82RjC9ZpQ&#10;NnnrsCdSYIwy5XC4ISwr5eeF+bzY2g4fdPPbngX8fOhTftl7iN1xYdwqiWOmvwb5zsNoDNUXNTfg&#10;UpMGX82w4/ZsG27MMWFfudj6+nA+zLLl864Q7k7v5daU9dyfdpg7XSsHJ2t8mhvKqewozhcVc6lq&#10;CjcbVnK3aR13GtZwt34tNyuXc71ogdjcOQL9VO4WdnIjtYKrcTlcnZjJ/cJivuvu47vpa3kyexdP&#10;5u4TkD/hm6kL+WnWFH7srOaqvw+X3Jy56ObANXcHvhan9HWUH8cmpbLRN4JVjoEcjUnjcFQKJ2Jz&#10;OD+pnH0B2XzilcNOH1EBn2K2+ZSzxaeUTb7FLHFJYZp5ODWadlRqmtFr68XWuHwOprZyNLVb4O3k&#10;WFIHx2V5JqNHIJ0isPZzuUixzV18VdTKF/n1kn1FeQXcs1nFosAFfDQxkVwzFyyG6QrAGhi8p4vF&#10;SCOCxD77jjcjUMWMOA1pb5qWTNa3ZYWFO6stXDnvFsBPYZE8T07mUV46P0+t4+bMKiotx9ET7cgU&#10;iTrKYaQMOwusR2kIvHrYjFGnWASnxssehzE6eIoCK+B6KZOJJAf7CsxOI1VpikrgWE+/OLhkUv85&#10;nsKhonzjLeiTz9UuNr91mD7tosidI0zoG23JdOWC4uOlfSmjyaJ8/1Xe/6MG1fYNBVwl976uAWUp&#10;NvqXd5xEUSVyuVkyM2k8S1K1mJ+qz8pmCxa3mPDFoUgubvFj5zJ35nSNZ/GMMSzu0OKajwu8J+r7&#10;z8hBu8zgFEvFPiv5WPnLoZKPQ6WP0FHBVXM8PnpahNuYE+VgzkRXS7ICXEWF7ehM8mBeriO5fqZY&#10;CLBmY1QH4VXKfOz417ZZGaIXaOPNDTgoVk+ZZL6tJInDk5OJtTLCQ19PMrE6n6yp5NzaXK6sy+PZ&#10;iRbuHijkwpJwvlqbxPWN8Tw56c75Te6cXJfI5W0pfNKbyvzsALojxV5lB1Pga8OszDBKvc2ZE2HH&#10;V4vK2TUrn2itv7G/3Y8r8wO50hsgudJLGqYu28MtOBxnzXZR5+tizV9uaeP55jYGtrTz4uPZvLxw&#10;k1fHD7EpM4E0PT0M3h7K6L+/L41hOA9mWvCwX4cvu4y51GXBccnk+4u8OVgVxI4iN77qS+Lm7CZ5&#10;vz4u92zkYvchLjau4nJ5O9drZ/KgZQ1ft2/iYds67jeu5W7dKu7XreaeqODdohncEZW6Jg30Unw8&#10;n0aKwxAL/KCsgu+7Wvlx6jS+m7GGb/sW87QhXzJxCs9ay/l18Wq+653BESNpUIYOPLDy5LlHIN+5&#10;e/K5lzunUrLZH5/Oaqcglpi4s8LIlaU6zizXc2WJthsrdAJYrR/GCoMIlhvGscI4gTW22Sx1yme9&#10;bzXbY1rZEJ7HAvdQNkdmcCC1nqNpbRxLbuNoUrMsmzkr+fjTrG4+z+0Vq97BlwXNXJLM+3lOFZ9l&#10;l3FOVPe05MujqSnM8QshQtsR4/e00JX8a/i+Ds7jTQjRtsVzlD5hKuKk1MyZpJxiVc+SuUYOrBQL&#10;fcrVj+9Cwnki++Z+QTo/tZeKyymiw9WQ/lgX+mKdWZrpR7KVMdZjtHAVUM1HqtEa6kJzgNPgJVwU&#10;gH01DaVEfdUU+2wgAKtQ5B3CjNxSSuS9Uv81hrIRukxXs6ZnpEA7aJ8NBgHuGmlKvwDcK+q7e5So&#10;65sKvH+csO7/UGBl5FngfW2Z/yhFjV356T+2fDPOkhfqznwcqE//JFXW5RqwKF2H9V1WdOXpsXeZ&#10;I0+/8mFBjzbzpo9i5oxhzJo9mtWlmjyzk6w9OHD1Wn0HAZYaGOxIpMRiD2kst6Q004TMeMm9kcZE&#10;e5iKIhuS5mtLToBkhBAnJriYY62qjoWorPk4FQFXSpYWUg6aWoPLDFdbMhwlQwfY4aWnQ7xYmQxR&#10;CA99XZx1dSQXaxPnYiA5W5Ukbws+nj2JU/ODuLZR7OvheG6dT+bWp/Ec2ujFohpztqXaMt3bkBr5&#10;PM0BDkyb5MHSNm/m5JkwJ8SCQ9l+XOvO4oPyEOL0/yOWyppb88M42+DNA8mmJ9Ic2RNlzUcBphyM&#10;tGe3vwk/rmpg4MNeXn4s9cF0sc/HuLtuNpG6WqIQQzEaOhr998fgrjaOU/VmXGkx43qbGZc6bDjc&#10;5s+h2hAOVQfwWZYnT/sFwOmiOJOzOVdexZXaPq5WdHK9oldgXcT9phU8aF7JvcaVAu4S7tfM42HF&#10;FO7mVnIjJZFLcT5ciHTn82h3rk904nFBKM/aavmus40futv5rqdDwE3mh8oAnlf68kN1PK9W7eBZ&#10;/xLOmzjyk530yi5R/OQgymtpz3QTE9YHBnM6TRQ2ZCIf+kSz0zWCffKY3Y6R7HKI4oBrAofdMzjk&#10;Wcpe1wo+ti9ht18Lx1JmcyZnEcdSZ7MzvpXN4Tlsi8xk96QyycA1HE6sExVu4GhivXQSDZxLaxaI&#10;m2U/SN7NkKybUcSF9DzOCbhn07PFaqdL9o2g1toH7/FWkn3VMBiqKftXmVRhToCqGd6jdIlTNyNB&#10;w4xJKgZU6Jkxy8SO5abOHBG7+U1wCN9OiuNafjLfNOTx85IOejwt6AmzZ0a8G0vTfUgScbAYLRFO&#10;bLTJ0PHUS6Sq9HbAfpT2fwH21zbCT8NQIH59CMlTHus8dCyJ/xlHwXsa1I4yZIa6LT3DlRFoQ9oE&#10;YGUgq2uUOd2jLJg30orv/xki8IQMwvuHVf5jkEqpV/9V39fLwSsb/tmWx/Ia36lYc83Riv4QFZZl&#10;aXKwxZbZGTqs67SjLV2Tz3e58vleferK/sK6Fcb0zBcrPUuVrdNNOFPsym86yowsZXJHtCx/t9AK&#10;vIMDXf4MKZtgQF2GGZ2l+iydbsmsHmeKom1J9bIkM8CCKDsNLMaME4A1sBSIzcaLAivwytJSMrAC&#10;dqSFMbHmOrjraIrF1sRF1xB7DWW6owEOGlrEOFiQJDbadPQojEaPxEplPDOKw/l0TRTPzk7k0y0R&#10;7F0Uy7R0FxYUu1MSosFHpVHMCrKWLG3F9oUu3LnuwY9f23Ow24DeYF0BezwL4q3YVuxPlY8eqRbj&#10;ONkuWbrdjR+mTeDF3FROpjlwLEFsb5wDB0MtuNOXDrumMfDJdAZ2zIQjS7k+twz/8aNxVNXGS8cQ&#10;Z7FcrpLrl6Za8OW8MI7WubI5R/ZLsgU1/trsDJR84x7Br40VfNWVyuelCdyqqpAsW8Nt5UwYVd3c&#10;rZ3L/frFUst4WLuAryu7eVBUxe2sVC7H+3Exyp6v5DPdS3LiaboDP2bb82O+C981lfNMAP6xq50f&#10;u5v5oTae55PDeF4dzA91E3i1Zgc/9C/jB0exU27xvHAK5aChNVP0jZmso0OdcknV6ATpuBL5KCSO&#10;gyGTOOk5gc8C07kQkM5p70SOuiexzymX/R6VnIrr5WLOAs5JHZcsfDCxj70TuwXiOnbElfCx2Ohd&#10;E0o4kFAlENdwdFINJ5NrOJU8mdPJFZxNKZGlQJuSxTmpMymZcn8qH8fGMNPVmwIjd5xHm/wXYIsR&#10;2gSJXfYdq4//GAMmaFoQO96QZFVDKvRNmGZqwzILZ/bZ+fAkLoOnk2u5UZfHTz35/DC7jlkBlrQG&#10;WTJHOvPlGT6iwPqYDVMRFVbH+P2xVItjzHWxxGnsawX2FGCD9M3w1xIl1pD8K0rsoaJL/Hh9Jo+Q&#10;EvvcLp9v6jgLugTcDsnnHWKjO4YJwMPN6RxpyeX/KLn39aDV/zVY9X8APKjAym2pQYj/x45nwy15&#10;Mtaas9JBrYrWpC1chTVVZiwq1KYyeigL6qxpSNbi6RdRnD7izbQ5w9m81oTWJRq09atzaKYt1064&#10;8KRqIryfKa+rwCsK/Jc4Bv6iAK3Y6kARZUtVAgxUCDdUI9NdMmWmLmXRhlRPMKIyQY+WEg/8rE1F&#10;dUV9VdQwHa+CqQCslLlAbCEQx1sYkeNsi5WqGnYCrIsy/1lPINbUHTxe2zPBj7lZ0QKzcobJUei8&#10;8x5lGVF8MiuNq1MncqgvjSUlAczM8WRKsgfZnsbMFpt65mNHvvvGnmfXjDg5Yzjr095lS7EO83NN&#10;aJ9gTLGvcvK7ccQaqhBtOp4GDy2xrn78MCOegblp/DxDFGzqJL5pjebprFy+XVrEy23tvPpgCq+2&#10;T4PjKzjXHk2Y6gjctIzx1jXBXcsAm9HqTDQZTpV0EsGawwjXV8V+7FAatXR4bhfGgH4ov5YW8XRG&#10;JU9ENW9VVXG9rISbFTXcqWznbmUPD6tn8rhuLt9UdfAgN5MrSSF8HufJpRg37iQ68yzTme+znaQE&#10;3hwnfiiL4vvWer7rEAstCvxcubZwQwq/1oTxS10oP0wO5uXCJfzQu4wnZoH8bB3EQT0benSMqNDW&#10;plhTk0z5PUq1dNkbn8rOyAQOTkjlWFgSx30mcNgjlkPuMRwNSOJMnKhm2hTOZ87kVNo0UeBpHEru&#10;H6yDicrIcxsHRGn3Jlawa2KxvF4ZhxIqOTqxlGPK/3sn5Mt6tlQ6hyckcTB+ksAt75OcwgdRkczx&#10;8KHTzp0kXQesJVPqvq2GiXKZmNH6hGpZ4iXqGzjOiGh1cyLG6JMiAJfpGtFtZMVyC0c+tnLhYUk/&#10;3649w9PVK/lpThHXy1PYlxpKT4gVMya6sirHjwx7Y1F1FSwFYBNZVgTZkCDu0VlFxERdb3ByTryl&#10;jbQRQzwFXE8ViXKyLWesIfWSy5ul+kebMXOMGVNHGNGjQPyeHu3vGtPwvgkfvydQ/kk5HquMPCt2&#10;+bV1/l+AFaD/gFrgHVRiB168Zc0jUd7vVJ350Mye+REa1IeOoa9En5bUcVIqTC81JidoJOc/DGDe&#10;dkOmbdRhyoKhTL+oybzNKhxo0uXKR9ZcWhbAI49Ued0EKeXYryjwn8NFhYPk/USBN1Y5k+WqQYSZ&#10;KrmBOhSFjmVDrzqXDmgyt2E8CV7SiK1HYS220kJU2EwgNpHsq5SxKLOFqJXZODWBVwsrNfVBgB2l&#10;obvq6FHg5yyqrM3u+izaIn2ozgnA11rstP442osj2dwUy5Gp4XRNlJ5VIG+c4CLv6cz5EwLIT9K4&#10;bxlxun8kR2tHc+UDHX557ML+RabUhxtS5GNAovV42mJMqJV84av2LlX+xuzKd+Kn2Qm8nJ/OywVS&#10;89J4MT+Nlx828GROJi83tUoG7hiEeODAQo5V2lFg/g6Bumr4idW3HTWeEENN7m2O49LCGFLNNPCR&#10;TqJUW4ffnGLBJIwXlpG8aK7l+/5WHjbUcrOsnKtFhdwsLOBuQQkPi6t5WtnKNxV13M5J5IsEXy5N&#10;9OZWqj+P88J4lhfIt5lufJ9lxw/Zrjwry+BxbQ3fNDbzfXub2Oh2vu/s4GlNIY+L4vlaqYKJfNc4&#10;ledda3he1Mvz/HY2uQSSq6JCoa4uuRJlMtS1CH17GM3m4lQmpHNgYir7JVvvjpjIzrB4WU7iUHwa&#10;hxPy2B9bwf6YBnlcK0eSewXeKRyW5bGUXk5mTOFEegeHU+oF5moOT6rgyKRyeV4xh+NyOBSTzsHY&#10;VA7HJsj6BPZFx/KJgLsuKJA5bp5MdfaixtKNYHVrjN9Rx1DK7H1NsbLmhEgpAIeoSlRTMSFUAM7S&#10;NqNIx5gmsdGrrZzYYunEraAgfs3L4rtVH/B8z15uV4mjEhFYGefG1FhHVmQGUORmjaFYZ+WvpooS&#10;l4U4EKCvIZ2turgoLZzHaZDpYj945QYXsdWuY7TxVdVlsuTvmnc06BiuzyJNW5ZJLREbvUTNlnkq&#10;NqLIdswdZc93/1CO93pL5lSmTCqAvj6u+/+rwIrq/ld9/+LAszHW3BljzhNtd+a6WNAWpEd5uCo9&#10;pbrUJ49mSq46zSmapLq/zYnNnrRtG8mCbY7MPK7Jr9zn6KFUduQM5evNvtw+5sWZaW78GCJt+u9K&#10;Z/LHfOvXNWRKrCrdsdrUhumR6TGCbd0q8NIAsODlb/Y8/8GZ21fsCbJXFFjyrkBsIhlYgddEGcxS&#10;URVwNQVgdWzVNbFR0xCIZWdJg8/3siPU3ISexBgmOFnjbqiB1r//heY//i3bdVlWEsLyYmdqI0z4&#10;aIknTx7JjsKZ3+6Y8cVsdfYUafDwuHKaHieufG7LtMmjSbB+i1CD4fhoD2d6igWv9kTw8nQqlZGm&#10;hFoZMDXRlV/npfDbnBR+npXIr7OTeLW6mBfb6vl+bu7gQNarrR1ipWfxXLLwhynjmRam5BNL5iYa&#10;MzfZkmmxhmwrs2dmnCmZTvpkmqhz21pykEk4L22ieVldzXd9TTxqbuCBAHy3ZjI3RJFv5mZwJyeN&#10;+/mZPCrM5np6LJ8n+HMlJVBUOJKnhTF8VxrLD6UT+KEwnu8LYngsz7svSn2/bhq3JUtfLyiUZbMo&#10;eTc3Cpu5XdLK4+qpfFMzW9R8Bd/Xb+a33h0w/RO+bZhNlTidFOlUM6XBpqpoEj1MlfgxmvTae3Ah&#10;t0jgS2ZnVLwAlsAn0Yl8LDB/Ei5qFl3IgbgGub9NoO3huIB7PKWbs1l9nMnq5XRmF8czBO7UBrm/&#10;mqNJCsTFHIrL4kCs8vxJ7I2OY09kNB+FhbLcx4s5ri7McvWky86FfAMH3MeYYPC2KkbvamA7QodI&#10;PVt8RuvhP85wEOBgUeFgsdIF+laUiPup0zJhrZUjmy0d+NJbQJH9N9Atrml3J5cKQ9kb58WGiT4s&#10;nuTFqswgSjxsBwG2Gqcu9lw6sgBHXFRVpRNWxXG8ugCsTrmfB7HGBjiOVMNxjBbpumLBles9q1sx&#10;V82SvpEGtL+vReN7BjSL6ja+Z0rjMHM+fVfa4pvKqW7+sMjKQNXvavt/wft61Pn1Nmd+ecuOh/L8&#10;b/9hxtca7hS4qgm8JuRHjGNy6mgaM9WYX2XA5IhRzMkZx9X9bnTMfYe587Vo2jiaXU8L+XCtPZ/W&#10;mbKkzIWlrU48OWPNwCUvfg1TrLzSkSidhfK+Dgxpj1JnRqoR05LkCYUj4Dt1AUY5hY5ymhwFZF0p&#10;Kwom6mI0RgNzscnGY8fI+usyHT/+d3ClFxwnuVgAV4COdbCmQAAONDbGQdTZQWzN5Fhrdi22YOti&#10;c5b3m7Kq15wzOyRTvnJi4BczLn0wlhM1w/myVZNHHxnx8idrbl+0YkudIfOClTJiQ6o53VH6hJmr&#10;MifNiqfrZcediaUtwQRnPfXB0/IMiPL+MieZX+Ym8XJRFq82V/Piw0aez8/jxcYW+LgP9s/jyZrJ&#10;ZOr/jRxHLeYmWTN7giELksyYEW/IrmoPlmY4kGA2lnP2nmAaxYClAFxTw3fTm3ncXs+jlgbuN9RI&#10;/q3iTnkJdwXcO7kpXMuI5XycL19MCuR6Zhj38mP4Oj+SR5miwJLdnuYG8qQgjvslVVyrmMXVqgVc&#10;KZrCZynZXEwvks6gjzvVs8WKz+ZJwxLJxOt52ryCh5ULeVq9hl9q1/Gqdjk0zabHxoGw90aQpqbD&#10;RLGSMaPE/otVDBdLuU3U8XJBMackm55Jzx0c4DqdXsL5rGouZDdzViA9ndHNibRuTqb3Crh9nM3u&#10;43RWjwDcyYksgTu9SQCu4VhSpShwvihwuih3Aruj4vgwLIy1fr4sdHNmntRCL0/meoqi2DqTom2D&#10;83A9DN5Rweg9VTzGGxGhY4PrMFFiWQ9SM8Z3jC6hkoEL9Ewpkwxcp2vKRlsnNlracdnfGxJlf1eI&#10;29mUyJMlyeIK3FkWac2sKLGlsS6kWRuh8Z+RGAm8yj+R4mxNBd4xmLw7ShR/DFZDR1AmLjDGUB+X&#10;Eaq4j9OiQFS/Raxz12gDOkdIRByqTdP7Yqcl+7YMM6FqqBVT37fit78qkyl+B0U5pjs42vy7yirA&#10;/hdep9dwK/fL7Zd/kuf+j8Xg+qXxzkS4jCXJT4PyVDWKJw2nJHEkS2sMaAwbwxefuPPsTgzdZaOY&#10;261NXfdQOte+z7LWMXRGmZMtnz3D04ltUzy5u82Br/yExbeU9xde5PUH/uXEkM54HVpjdMlyGsHc&#10;UjUe37Pm2dcG/PZCOXmdUiZSXlTn6qA7THbOuLEYjB6B4eiRg2U6bszgQJbhiNF4iQUNMTUZnJ/q&#10;ZWjEBAdbsdDK4JZY07G6NMbL632nvJ6WlLmUJd/e12HX9HFijTTYlafH1ycsxQFIhrhpwZGZRqyL&#10;MWBzrCW7chzZlmXDQvm8TUFqxFmrUOCtyfXZrgJ7HP35vui8NYTmCAsGlqTxywLJDUvFMi+W+qCB&#10;gZ1d/La4mIFNAvDO6XBkAcfak0UF/kao9lukWo0ly348GbZjSbMayexECxYXuLLFSj6naQgD9lG8&#10;bKznx2ktknuredg0mXu1VdydXMFdBd7iXO7kp3ItM55zE/y5kBDA7bx4sdSxPCiI5m6GL7cS7Lk9&#10;wZxrsdJZxbtzMaOKzwtncLl0Bl+WzeBWzVyedKziaddqHrcu40HNPB5MnssPLZID29bwpGomT7Pr&#10;eZ5cAlmVPEvNJm28JsHDxpKhZUSMZPfYsTrEj9fD710VsaamXC0p5UpesVj8Csnp9XK7STqLdlG0&#10;zsHjuF8U9HE+Z4qAO4VzOYr6vl4/kyVwC8AnBeCTqbUcSxQLPSGbAzGT2B4RzvoAAdfVgTnO9izy&#10;dGOJKPBiLy9mu3tQa+HMRC1b7IZpi31WwfQ9NYK0LAhQk052qDo+4wwIVDXGc6QWkQJyoa45RfJZ&#10;Gw3M2GTvyBZrO075SKeZHMlAXigDJyfA7TTOVrtIG3FmV7kfO4r9WZHmPTiZI9XamOZwR/oSvGiR&#10;Za6jgWzTE8D1KHY1x1OgdhaL7T9akwqBtlUBWGz0gnc02fBPDdb8Q5M5/9Gk4x0Tioaac3KoiML/&#10;KP8uEnERWBSA/4D1/1WDcCtgKwqsXKlBHKM8ljd82Kfuip+dFnFealRlqVGZMZ7abE1W1ZhT5jmc&#10;S3vtObXFmIrQoSxoN2TKXHXqa/Qlyirw2ktZkx/kTHGkB/0ZYqVbPPg+wIFXI1wZGO7FgKkfQ5oi&#10;NSkLUKXAX4MMN1XyfHSoihTPHq1BTbIK3UVaLGwzI9pdMu/YcRiNHoXBqNcAG4waLttGYzx6PKnO&#10;tmwujKMzxJkQY5NBqB00Je/q6uMm5axhQIzkX66Iun+txWcHFQs9nBmRWuyabMw3xxSwHfn6lhm7&#10;ejVZHDWWNZE6YnEtWZ8k1naCPv3x2nQGj6YjQpuJtuPw0PoPW2vcONwWQJ6rNuYj36I51Fqgldy7&#10;OJ1XUi9X5PDqo0Ze7Z3Gi9W1vNzY+FqBjy6gP8GZdKvRZDuqk+ekQ7aDJpl20jE4qZNsO5o+UflX&#10;Nr4QHMOL7gZ+nNoiYFVzr66c25MF2opi7pUVca84W+BN5mpmDOcm+nFWbPPV7GhuCby3cyO4kuTJ&#10;ZXEfn0eb8lmUJZcSY/kyr5obk+dwt2k5jwTaxz1redq7jm971/KsZzXftC/j0eRpfF3WwrOKNr6v&#10;aufrrCKexMZDaipPEpOoNZbG+d44osQZJWsaECaN9PV5niRjChwe74zjk/gEseFFXBElvlZcy1eF&#10;ja+P3Ra0c7mwV2qqdCL9nM/rFYC7B+vsYHVxJrONM2l1nEyu4OiEfMnNiWwJ9mOZux3zJRItdHNi&#10;qYC20t+P5b6+LPb2pcfRg0xDO4HUCPOhGpi+L5Z2uBbBOlZ4jtbFbbgm3mOVv/QZ4CGfMVYAztMy&#10;I0/HnHYTKzbb2vOxgxO7nOz5NUFiS3wgvy2M4NVPUVxfH8DqZCM2F1jzcakPOwoD2ZTjz6xYZ9bl&#10;CdS1UWyvjWZDQSBLk6TzLQ5ndV4Q3iNHYPr3oXi8P5YqHSPa9UyYJp/hO1Wx6W+Lev7Znl/e8+GJ&#10;XTEHDCP48S+KXf7/gPX/s363z4MgC7yDVycUq/2PAOabuONpo0ukyyjKBN6UiLepydRgWakJO2bY&#10;8+O9cD6aYUJNwGgWdhpTVa1FqKM+ia624lb9KBR4cwLsKY32piLGm6WT3LgSZs9PQf6SKsN44RvK&#10;kFzpHZLsx5HkIBBKwy3w0KPRz5T2QEN6/HWYGa7N1HBdnLVHYzBom0cNwqss9UcOx1CWyoj0/PRo&#10;VqcFsCQ5mHhrc2zENtuKnXbX1cVFGdTS0iXQUIcFk3XpmzCeKbbD2F2ly9OLdgKuNXevGfBBhwoz&#10;w4ayKFKNLdlGUqYsS9RjUZY5s1OMmBmvy1Sx/LMm6tEVbUClhwr72m345oDYkBR/LMY60DMxm19X&#10;lvHr/ExYmgPbKgTgZjg0h4EPu2W9C/bN4vudUylx1xu0zwWuOhS66lPopk+5tyEVfgYsizHnNw/J&#10;QWIXX0xt4qcpTXzdUMG9agG3qkhUVzmzpKhuQYZAOonrGdGcneDFiWhXLqWFcy1vIjfy4/kq2Zcz&#10;oWacjbDh8+QobpQ0cKduIQ9aVvDNILQbeCLLb3rW8KxXqmcV3/Ws5Lv2RXxX3cqz/Fy+To/h7sRg&#10;HsaGcD8qlM32rqSqGuA1TJRttBYxEk9iVXTxF9scLdtDxmrhJ3nP7p2xdDi5iVXP5cvcbAG4SgBu&#10;4nK+MvminS/yukSJ+7iY1yN2ul3stACb0S45uF3gbeGkkn0n5nMwLkUscwwbfN1Y5GrJUndbVvq6&#10;sybQX0qgCghkhX8Asz39qLZyI0bbCltRX4v3NbAUxXWVTiVYFNhN6VRGiTsbqycQ6+EjrmyChglZ&#10;GsZka5vRaWrNFls7PrJzYLuDPT9PFIAnBfNbSQADx0L5+oYfLaFvk2f9Zwps3mZNaSCnlxQwr8iX&#10;yf6W1AVbUephyIpcf1bnyGdx06YlQNpKsC1FtlakGhqyu7eOzW0FLBJReaXqB+958OpPjgJyAC/d&#10;GngySpnlpNjhPwBV7LGirgqkr+v/BFhR28FM+ic7Xr2pAKw81p1X7wVSYGaDm4kuk3xVKEtXEUPx&#10;Hk25mkzL0GFRoyXn10RwckuERFhdZrYZUZChIWIn4uFgQb5Y5wKpTBdbCgNdpV37cjk8ll/tfbju&#10;Z8uTzFj5DaMYEmQ8DD/t9/DVeAc/tbeIHvsWhSrvU6M5nHkmqsw0HEuX8UixwMPRHTN6ENw/SlFi&#10;pfRGjWRyoAtL0iIo8XbGTk0Fs7Gi5l72HGlLHTzhXJi5MdNTo5hkJIrbYM2Ly68Hp+58acSmZi1m&#10;irLODRvGqjRVVqRosSJdnyU5ZszNsmBmqimzEgyYNUGPeWnGLM8yoi9aiwpvHWHUjmvrwji4JIeZ&#10;lVXsnb6A2x2pPJ2ZzbMFufzwUS2cWwifr4eD83gp9vnFmRUcW1RHrIkGk6w0KXAzpNjTeHBZE2BD&#10;nb8xX0VLj5owiYEpjbyY0syPHXXcryrmTkUh98sLeVCax73CTIE3kS9TwjgR5cKBYGuORTnwWXIQ&#10;l9LjuJg6QXLtRC5lJnK7vJYH9f08bJjJw/oZfN08l286l/OtAPutAPysezXfdy/mu9Z+vm/q4NvK&#10;yTzKSuHepBDuxbnxcIIrL+qjuFYaS6jkyADJj+ECQOhobYHWUJY6BAocoQKw31htvMdo4zpCk1hN&#10;Q44ni+Jnp3GlMJtL+aVczK7h04x6LmQ0cV5APZvWyKnkRgFWKrWBEwLu4Um5orgJ7AyP4INAH1YK&#10;tMtcrVjt68KmUB+2hAWxKSyUjSGhrAsKYZmfP/3OvhSaOBMoGdd6qCZW8jltRH19xTr7qxgNfh43&#10;yaEe0ul4yucNEBVO0DQjS9OEDE1jpprbsMXOVmKLNbsdHfktPohXE7wZKPSXTjQABpzZOEsASDbk&#10;3Po8nl5o58GpBo6tSWRbTxBpNpo0ST6+vGUyO6YkU+SkypbaCTz/aBqPFtdxQeD9YvU85pUk8rG6&#10;oeRJge9vYpP/JXl2WDAvLIt48bfXA1ev4fzfgSrlz/l/QPx/22lZf1Ns7ZvmUsocaGWyhye3R/kR&#10;bGGOv7k+OTE6VGSrkxE7ipkVxpSHqhBm8DZ750RSH6khbdyM6WKhu2v1KQjRJ95Qjzx7a3KlisSJ&#10;JEjH0+ToxDP5zQip4gdrb3YnubOpShQ4w24cE8xHEW44gnDNYaSovEfumH9SMv4/tOuOoEVzKDVq&#10;b2MvAOuNH4uRYpmllKUCr9GYkZiMHYOFZGEfQ33Jv8potPrgTK1VORGc60wjwdmGfH8P1hUl0Rlu&#10;yZIya6YWa7KuXn60kPHMFlXd1SE5t9aCzWVGzE+UTJJuwpxUY2YlW7Mg04J5yQLwJC3mpxmIEqvS&#10;HDgel9H/JsZkLAc6PDjcK7apMIx1kjXPZtlzNNOWHROt2RBpxs4CP26sauKbTe2cKg1gZYoDGWJV&#10;Mp3NSbbSpdjLgkJ3A5am2LMy2ZLFscbczwmHqc286m/mudjnb0R974vq3isp4IEo7wMF3pxEybpB&#10;HAh15EiYo8DrJGXPaWl0n6clcr2kmkct03jWOZ8nzdP5uraLh8o5q2T5dUMfj5vn8LRjkdwv1dbP&#10;s9rJPC1O5VFGBHcm+PIg1pVnkpt/S5POrlga0+xkPq9NJHC4WOTRorQCQZAobZiKPv4j1AkUqIME&#10;Cr9xonDKdMJR2gKzPrPcfCS/RnE6fSInUhM4kpAqyprDiYQijsTlD9aJiSWcTCzlyMRc9kQlsCM0&#10;jM1+nqwSO7fM0Zw1HvZsCfLiw4ggPo4M5QOBd0t4OBvDwlgTFMoCzwDabTzJ1BX7PEYPmxEaWItD&#10;cBwpoGpY4CXbXIaJI5POxV06GndRY3/5bIkaArDk30wtY2aYKwpsyxpzC457iQ1NjGAg2Z+XjaG8&#10;WJIKF0L44mycdPi+XN1VwqFF8ZINzemeZEJfqihwmAVfbqvl/pFOHh7r5sbH3TzcOZcvl9RypjmN&#10;g/W5HJ7RTnOMGzv0zQVggfHPopx/d2JgaBADRjm8/JtyalcFWkVJXwM8CO7/pcB/AKyorzz3L4r6&#10;2shtZZrla4DPqPjhZSGxxk6TUulwagoNSY8dy6xSaXMOI5mRq8euOY5kWw1jXZktU5q0aMjWYW6p&#10;uMgQO3JMjFmcEM6GjFhyzcyotLOh1dKeA5HJfBERwwe+pmzL9mLI1mx91mYasrrQXqytJ3WBzrSG&#10;2DMlwIBakxEUqv6TeqNheKqPGlRgw3EC7lhRYAVkRZFl3VTAViA2VUAePx5LVRW5PY51JQmcm1KC&#10;k9yOtjOjL8GXdvlwtW4GpOqPosJ+BAsz1fhqvxMnNjizWFR3VoI2c1MNmZUmIOVYsijXkgVZJqzM&#10;NxPrrM28FD0WpGiwusCMdHtV5uc5cW+FKHCLF5NM3mNfmjm3ipy4ne/I1SwHPhVYj8dZcT7ZhVMZ&#10;nnySIo1EAG8KsKA9wpkydxNaRT3rRT2nCuxTIwxYFW/G854ygbeJ5201Al75oOreKxH1FYAfFeVw&#10;Py+VKynRHI/0YnegLcdj3Afrs5QIycYl/NA5lZ+VPyD0zuH7jukCbQf3SkXFSybzsLJJ8m2rvG4b&#10;z1qm8F19PU9KknmUGcCjRFeeCrTPE614lWIM4jheZZjxMscW5lfyWV0J/u9p4CsW1VMyZqDkyhAB&#10;1m+U5iC8/uP08ZXbvr9b1OBxBrRZe7Lcx4PVPq5sDPRiS4ivZFl/Ngf4i7oKkCFhbA8O40NR0k1+&#10;vqx0c2aJgw0L5Ddb4mDOBi9ntof6sysqhJ1RYXwSEc7HosxbpTaEhrLMN5B+Rx8qTd2ZoGmF00gN&#10;sdBq2A9Xw1mcgLe4AjeB1kWgdh+r8zvAGqLAeiRJ/s3UNaNQz5xpppZss5NO1MycA84SreICeRXv&#10;y8s6ZRJLMixM4qf9FeLOrFmaasXSdFumx5jRHWlKW5gxvRNs2NocLRY5hgPzcsWiNrKzN1dcWgjT&#10;olwlFjrQFeVNnrM+W0ws4D9in//HjoF/iIUe7seAeiIDbyrna/79WK9ihQfXlfrfQ0h/qO/AGy4M&#10;/I+A+6bFa5AHrwssj/2rL9t0XXAyHk6Q9WhKkgzIiRcbLVa5v8ieiVbjuXrElZtnPOiJ0mB5sTHN&#10;ZeOpz9ZkbpEtB6rCqbWwYE9KFGtjvMg1MaFanEm2th5lmqOYbj2Wq2G+g3FqyILoMawRxVsWP455&#10;k0xpCrajQxSkI8qELl8tsjX+RbeDGhOM1dESq2ygKK9Aq2RfE1FdBV4rdTXMxo0VeMeJ8o7FWk05&#10;nKSCp74miS5WOEr+zQ70JcXJlAInfSbojybLerzsTB2ub/Hk0gxT1uSbiLrqCMSGLMmzGrTOC3LN&#10;JFvrsjxXsnCOIcuyTWRpLB2DMfNS9Yg2HYu/7rvyOAvWFtuxNN6QL0uduFvgzOMiZ74ulJ0kEF/J&#10;dORRmT9boy1ZnWHN0eYApoTZ0RXuQEuQNZWehhQ5a9AYZE6hsyoHikN5NaOGH1orRXkruV9Zzu1i&#10;Ud/SUnmdUu6LFb2RkcDnCWGcnxDKLskopyYGCaSl/NrXx8tpM/mtfxa/9M7keec0fmydwpPqJh6W&#10;Crwl5dwrktcqKuBxZSlfl4sVzwrlcZoH3ydZ8kuSGa9STQRcM0gXWyYd0itxIAM5NrC4k1OVZTj/&#10;6V0mjTckT5QtUlTWf4QosYAbpKKcfVNfwBUFFjX2F6DDxhrSLLl0TZA/K5QM6yJgOlsyx9GMmQ4S&#10;TRzMmK2UwDrD2oTploZMNzNgrrUpS50s2SCR6JPwQPZGh7EnOoI9kVECcBTbpRSA1waGMN8jkEZr&#10;L7IMnQlWMcFOwLUfri7qq4n7eF08BFrnURo4C7RuArRiod3lvqDxOiRqGpGibUypvgXTBaoN1lYs&#10;kwb7gaUFL8N8eBXtzcv6QF5MFlgWCcQ7GthfFyqi48C6bBdWZTixKNmBxSmOzIy1psFTm2oPDYqd&#10;xpNjp0q2jR6FjkaUuJpS7W1Nna8DOS5GfGAi+/NvAqMC4L9lOcyLAdWJg3/Ve/WGvK8yUUKgHVAm&#10;bwzC+wfUihorADsIvPbyeFHyIZZSiiorI9eiwH9xZ5+mBR567+JlMpSiCbpkRo6lIFaNniIHAnTH&#10;cXRNEFv7jGiNFwdaakZPpT4Lu+xpT9RlR344DTpmnEqMZp6XA6WmplSYm5AvcWi+pw7X1vpzK8CF&#10;F2YBDNmcpcWqRA3WCTwL4/XoCxWljLWj3nU0hfrvUm46kjKdd4nRHoXWyBHoi2VWylCBePRILDUE&#10;VnXVQXgtVUR9pZR1G3UV7DTUcdUzGPwzg7+5OS46usxOdWN+giFx0jGc63Xnp01B7K01Y7E4gZUF&#10;pqwqktybqs3MRLETYpdnp2gL2PqsyDMUuLXYUmHKh/L4mSmWOKm8Q6T5SHId36LXZzRHCxz4QpzE&#10;o2Jnvq1w57tKb+4XuHE13X7wioGVkpHqvEzpDDKjRlzAlAgnpoqdKnJQZ7LsmLZgE3qCDLjZmsq3&#10;3UWSWUVtGySL1kl+rWngUX2bWN92ycL13Cws51qOMvuqWJS0hl97engxbSq/Tenhl64ufuro5vvW&#10;Tr5raufbuiaeVFXzdVkxDwoyuS+5+V52PHczo7idFsjTnEB+zZWsl2Iiqislmf+VcsZCpUR9ybbm&#10;VYlYyd4mvszJ5VBkIj9UdEDrLPm+1UQKsH5j9AlWMyZAzQhfFYNBlfMToKPUTWm0EvUNCmBbVCAb&#10;gjxZ4+ciWdaZRW7WzFHgtTdlupWBAGwoIJuw1NGKNa52bPJy4eMgb4E2RACOYHdUJLsE3EGAI6Ml&#10;B4ezwi+UqS5BlJp7MEnHVqyyjoCrjrNkcyf5DB4CsJsAq8DrLDbfVdbdxC0oEEeoioWWRpmoYUiZ&#10;KPAysYiX3ANZbGDAVhtrXkQFMyAOZ6AkhJdVAfzWHM/LGXl82hrH2gwH1mc5CcAOLEt1ZIk4reXJ&#10;jqzJdGNtrpe0Fx8WpLlK7HITlXOmU9xWa4gDjQH25LgbiQILwH9W8qvV4OVGX73txoBWCi/eiuHl&#10;P8J48a8IXvxd+cuenzxGmQf9B7xKHlbOWim2WTlz5eChI+WCaa9HowcHtP7swNOhpiRrDcXP4X0K&#10;47XICB9LhsTFGTXu5IcakO5tSIDBe5SG6zC9xJy2HH2acozoTzdmVbIfTeoWXJsQR5eVMdW2VuRq&#10;atIlbff5Z748vODBUWMdGBXMkA1pGqxI0GJ22CgBWYvVOfIl/XUoMJKeQzJwheloSg2GE6kxEp1B&#10;gEegN/o1yLojh2GlqYadjhZmYpnNx70GWFFgW1FlXzNTQmxspBcywlFHGwctfckf5lyb5cwhCeyX&#10;+215usqFT2e582GNqGyuDusqrFleYM5SsciLso1ZlmfMykJTtlRasaffmb0LY+lNdCJPrK/9mLdo&#10;CFDhcrcjFzs82Z1iyMV8G56UuvLDZF+e1wXwsjWSXxojOZ7jT6alPpVulpQ4iSr5WtIh6jsn3pNa&#10;Tz26QsSKBRmxPceHb6eKQrZmcqsui3v1pZJVm/mmfYpUP4/F8j5pVuDs5UXPNOibLoo7VdS2h5+U&#10;PyG0NvNjcxPPxBY/njxZwK3iaWUFT8oKeVySzcPcSdxI9OHLGBtuxFnzJNWV34rCeFUYyIACrmR9&#10;RIFfpprzU5IFX08w436iH4+ys3gmsP5S0gQ1fVA+Baqnw8w1LAqIw3WEFoECa6CaCV5iod0EJF9V&#10;Y+K1rGgWdVwZEMCWyAA2hfuyPtiDDSFerAtyZ6WPA0s9bVjiJpZUgF7lbsM6N1u2eDryoY9EjuAA&#10;AThsEN7dkTGD9Ymo8IeKfQ4KE0UIpskugFxjV6LFEbiKsjqMULKv5iDEytkxnER9B6EWiJ0EYmXp&#10;IUocrW7IJE2BWF1+FwMLlpvZ8ptPPMfEMRy3E1sbJXk0xIeXkgUHMgWoGNlPeel8P7eULdlOrFHg&#10;TRY7nWTL8lQnVkgtTbJnUYIti5T1TFcpdxamujMvyYPZk9zpj3GlKsiS9S7y+u96ioJaMvB3Gwbe&#10;dWbAPFvAVaYrKmoqyvumKwN/9uTl38UB/COQl3/xlccrtlqB+A9w7eX278eLB//IL7ffdBF1d2OZ&#10;pz4p4nALotQojtUkJ1SFVN8xlE3Qo15+26p4c/oK7WhJ06Up1Yg6sdrzCyxZEudCk56d/A7eVOob&#10;0ORgS7WNIavqXdkz344Pis055iiq/04IQ1alypOixrM+VY11mfIiXmrkmL1Lsva75OiNJEPrHYr1&#10;RxCjNgKdUaPQE3AVgAeXo4ajJxCbqYwTQHUxGT32vypsr62Jk3LVOLFCGf5ucr/8kKLGmR6arErT&#10;4nSnNaf6HDjSYMb+1gBOTgthSY4OK4rETlc4sKrMgS2NrmyqtmZrlQ3bGmz4ZFkC+V76ZIslKvQy&#10;x238W+xvkB50byocr+R0qRVnUo15UOrMz7XSYzdGQFcCr6YksiLRkxwnM0rFSlW5mwvA9jT7mDMv&#10;1olpwUZMDdany0edSw0T+W5aCbdbM7jekMG9piKedjTxffcUgVbAbWzjx8ZWBjq6oLeXgSlT+LW7&#10;kx9bBNzGWr6vruRpWZF0Ivk8Ls6VZQ7flKQNzmW+lRbCZflxLsc6cFuU4UmyG8+kcf1aEMrLkmh+&#10;yvbmySQLbsea83mkdEoxgdxISeab4kZR3E5e1PfzS1UvPxd3MlA2hZdFbVDXzpqQWAFWjwABOEhT&#10;OdujNq5iWxU1TtAWgG29Wewj8Ib5DQK8IcRzEOC1gW6s8ndkldjK1b6OrPVxZItYtg99naRc+STQ&#10;jz3hIQJtOHuiYqRiJQfHSA6OYVt4JKsCw5niHEi5pTep+vZiiY1xUuzzIMDquIwR5R0tQMu6AvUg&#10;wHK/cj5mV1HhWAE4UQBO1TKi2lgarrEN9+yC+MV3Ir8GRPIqSjpg+RwDSZKBMyIkTqSJG8nmt4WT&#10;2V0uaptsKb+rWO5Ea1anuUj7dWOlgLtc7PSCRHsWiiIvSnGW6OzK/CRxfknuAranbHdnZ7Q7L0d7&#10;CKCKhRY1HS522SRTVFfss3I9o99z7ms4FassFv7P3rz4j7gBAXrgDekAflfg/33c68NKg3b7TXt2&#10;RprTUmZIT4ERfSWmTCu3pFkiYZa/CimuqhSH6jOtzI6y2HE0pejREaPFx/Ue9HtaUyz7skhb2quu&#10;KS32lvSHSbzoDKQ3w4qZEy256CJu4J1IhnQEarEhXY9N2Xq0eI2hwWs81c7qJGm+Q7ru8EGIczXe&#10;J8VgLBojFHiVEnAViGWpO3IoBpKHfUyNiLM1H/yroPk4sdBq8kPpauEr24MtTfCzMMXT2IyKaEO2&#10;VRnSGziK8zM8uNbnzG8fZXGoPVBssxZLcs1ZWWrP0nxj1k4254NGa9bUOVAgXzjWeCzJNlrkuOpT&#10;5GtOiMEopkSO43S3MjPHTUK/MaeSjbguVvrH6gBeNESKQmbyQ/8kNpR5U+5tSbGLqeQgR5oDXOkO&#10;86Ar0IrZIUasnmDORunJv51ZzDf9hdxtzxKIs7nfVsSzrlpeCMS0NPCqpZFXorKvujp51ScAC8TP&#10;G+r5vqqcb8sL+LY0l8eF6VKT+KYwjof5UVxN8eVcjB0nw8y5GGvPrawwsfYJPMidwK3MWG5mxnMl&#10;PZ7L6YlcSs/gakYO94uq+blhurzPYl42zeG36n7omAedC/m1tJVfc8pBsvSXcVHEaxjjK/D6a5ji&#10;J+WkHG8dr0+4ppnkS8mFNl7M9QxgQ6g/myVXbgr1FBX2HAR4dYAza/ydWOfnxCbJVR/6i23292Bn&#10;sC97lRP9hUv2FcVVlHdPTBy7pHYox4SVy9L4hNBk60OOkYvYZzt8xxqIwr6GV8m8ivIOqq+y7Xfl&#10;VRRYWVdsdLSaPpO0DMjRl99EFHiBgQ037UN56BwOEZMgVpQ3QBQv0ZeXBdH8nJrCL5kFPK8q41P5&#10;fTZmOrMxwYQ1qXYsmWTLwonWosKOospSAvKyVBcp10GIV6R7sD7di01SmxPd2DfBnV/UJLP+VbHP&#10;At8wd16Mj+Slch3f3wHmv8r6+/HewduOkn0F5j8pl02R2POmkpX/d3rl68EuZbTanf3JdnS36jFT&#10;3ObMaiMW1Ml3rDNmeb1ElSIjKqO1qEvUp0Gc44wS2f/1nuxpcmLxBGtKpHPLFydVqGpIg4UxG2r8&#10;WdbsIc3Zig9SnbnuJFn7nXCGhBtqkWurRa+fOosTRdIjDUnSfV+szVASNN8n32iMQDyKDINxkm1H&#10;iwoLtKNGSA0XSy3wCsSGArMyYFXg54CV5F9lQMtaAHbT16VAenwvE30inezwNDSiJsSOyzNd2Zpr&#10;yLkeOx6KCj+bF8HaYhsWFlgxN9uUBTlmArE5aytN6E4yItRsnMCqSpy5KvGWaiRYqVEZaku2t4nk&#10;Gh2OVdmxJ9uIj+O1OZFqwRe59jyu8Obn+jCYns+T2RM4t9qM5mhtCp3NKfWwokqsY6mbDSkm6syO&#10;tGBptB5nasL5YbbY3b5CHnQJvB25POwo4MfOMoG3ildttbxqb+JVZxuvejoYaK3neXXJILRPRWmf&#10;CLhf5yfxuGASD3PCuSK9/fFoW/aIwh8MN+VEtCVn4h04FevK8RhPzkyI4mJauuTaIu6WNvJt7Qye&#10;ty3hRfdKUfZVMG0Vr/qXMdAykxdVXbyo6RXFFetcVMbT9Ew2B4QQoW6Mp7oZ/pqmBGhZ4DneQBRY&#10;R0A2IVrHkgx9W4HMi9kegawSG71ewNwU4s16JQsLrK8Bdh4EeKN0ah8HerDd34sdgb7sCw9lb4SS&#10;faMHVXenKPBHETGi5FGsDIpiqlsQ5eZuZBk4MkHbFm/lUJGScwVaFwH0v8Aqo9GyrmxzUe4Te62M&#10;QMdpGpCoY0iBoTgiE1vmGtrzpV0Yl23DuWcfwcvgWJD8PZDgw0DFJH6dOFFsdDKvwrNg68c8fvgV&#10;i7vzxLn5sFrUd1mqA4sS7VgmwK5Md2FlhoesizKLy9mZ6sPeSV7snejJwQRvdk1w5ampN/xdgPyX&#10;06CFfvm315D+Ae7/AixwDv5VUIFUOR4sj5PbL//qxct/+UtmDuLln5Szdfw+Uq0MZP3Zl08mm9E/&#10;Q5X5vdos6dFnVbchm3s0Ob9Ii4P92iyvMWFKtiUpNsKOuxn14fbMzXBha3EAcyS+dBjbssDGhfmu&#10;xnzW5shnXa7sq3Rkf5IT12zkfUYECsAmugTraZDjICDbaRA4fiiRalJj3yJReySxo/5DpvYwYtSH&#10;YzpuFFojhv0O7zA0h72LucZ43A10BNgx2Gm+htdKVQUbdfnhNLXxNTHGy0ifUDsrQm0sWZ0byBf9&#10;XqxO1uKTajvudPlweXoMM7JMxf9LL1psxYoyW6ZKvsn0lAylPoL8YE3yfLUJ0x9Fop021WH2lAZZ&#10;EG+rxoosc54vjub2Qjc+lDx/NMWcz3LkdUs9+bFWLLTA+HBhKCdW69ASq0+uoxkZdvqUetnQFCY7&#10;KVJ+ZMlMe/Md+WZanuTfElHgIh5253KvM4evBeKf2gpEeSsE4BqpOgaaqvi5Mo9nBSl8k5PIN8qy&#10;MIWvcyfyMDOaWylBHIiRH0J+kE8ibNkdYcFBsVNHoqw5HuvOmYQIPhdwbxaUc6+8nmeN/fzWuZyX&#10;PatF0VeLsq8RcJVaJgo8l1eNXfxWXMzzlAliryOY7+jOJG1L7MYY4axijL+s+ylzjXWscBfl9VQx&#10;JEjbnIn61uQZO9Bk78UMN3+W+wWwNsif9YE+rAvwkHIbhPgPBV7v58JHAd4CsI+UNPLgIHaHhbMz&#10;QgAWBf4oPIatoTGsC45irlcoTTY+lJi4ka7vQIxkbd9xyuCZ5mC+VQau3JTT3chSAVdZugrEnpLN&#10;fURZlAkncaIyyTrGVBiJtTSyZr6RA+ctQrlkF8cF80hu2MXwS3AyJE7gVUE8A7ExDMQkMBCqDOLV&#10;c377Shbv3sqK9gJWp7uzPtebNVmeLE9zZonY6MXJ8r0SpVOS3+JArAeHJ3qzT/b/nmhXtkc68MBa&#10;AP6HwPgPR1687ybKqowiK8D+AasyWPW/KqxsG7xvEGbl9mulHszJf/OXnCxR6C/K/3T94E+eHGtz&#10;YckyCxZPN2DVTBM+nGPM0fk6fL7CiJOz9djVbUxHlD5JxvpMlv1fH+JMkasFPa5u9Fja021swfEJ&#10;MfzUWMaJdG+WBhsz29uYfkcDLhlKRzPClyHRlrqEmujgpaOBn7Y6oTqqROqOJ1x1KEk6I0nWFBut&#10;P5p0YzXUhw0dtM4KvMoAls6I9zFVHYOboQ5mY0dipTZOQFbgVRWYNSQHy4+mr4e3sSHOetqEmhuz&#10;Md2KC+3mkmFMOVrtwZOuIC5/1MmsKndmZtkyr0Q5UbstIUZj8TcYT5C876J66alydUmw0aU8xJ4S&#10;PzPyfIyYYKvKAumxTjUG8uMTWz5dacCuMD0+zbblTokAXB8tKlbK/SUhLC7RoszLiiJ3yeS2epR4&#10;WtAU6szy3Gi25XlyuXsCz2aU80Ty78PeHO52ZEll8nVbOt83STZqzBeQSnhZU8jzknS+E6V9mpfI&#10;k/zkwXqan8jjvDgepIdwK9GbD6WTWRFgx7ZIT7YGu7BX7OClwiruVHXzsK6fh9W93C1v4WFlI09r&#10;O3jeOpNfOxbwsnORKPw8Ufp+XtbX80txJj+m+PHDRFdeKfN/I92xHmGIi5olHmoWeGta4Cvw/gGx&#10;+zj9QSsdrmMhYNlSaeFKh4MXs9wDWOotKuwvAAf5CsQerPVXAHZlrVjndX5iR31d2ObvKRbaR0oU&#10;JChE9mcEn0TGSsVLTZTsGy9KHsUM11AarH0pMRWARYFj5f0DVY0Gj0F7C6TKaLT3OF0BVvu/5TZC&#10;Y/D+AOlgwuSxMWL9J2qKKzOxFoAtmScdwXHTcE6YRnDOIo6zJhP53DyRp97ZvIpLGbzQ2c+iyCSk&#10;8GNuEYvFhc2MsGJpqhfL0jyZO0HaT7ytgOvCokmOrI6THCpu52CUWOZwZ3aG2sv3ceSA5N9PYpy4&#10;6iDKPiKGFyPD+NUmg2+8UyTfKlda+P8H8B/r/6vMyqizorrKoNfAm54CszLQFQB/9edsizfr1ou7&#10;WWjN+rlWbJ9txOn5Bny6zEQA1udQvxk726wo89AiyVSfKl8HGl0d6LR1pE3Ut8fKhaW+IRJ9Iulz&#10;dqXCwppUbX3KdfW5qy05+98uDIkw1ybCVEfUzIxgQ9nhqqOkBx9BuNZowlXe4//h6i+go0rbbW24&#10;xzj7O+fsfV5pw0Pc3d3d3Q0SQkKA4O7uDo000k13Q0ND07i7u7u7u1ty/XOF993n+37GuHmqKlWr&#10;Vq1a1z3nXFYldk3JMf2GWItGOJl82QdsAGzkX/sm3+MpgH0tjCttNJb6mtRfMsfH3JRgO2UfO3ui&#10;XLRCebqTqgzcOdaFo0OC2NHVjqPKAdem5fN6VhHH57Zl7qgyRrRNJNNXr7M2IdbFnCTBG2NnyqTO&#10;XvzYK5y2shlV4c60iXSmMsKBfB8L+qT70CPGlT3rXbl7yJ71aZp2pTc3OkfyZlA+6gycHpvNuBIX&#10;ukZ70zXWk/aaRtdYD4bnhDGjZSIbu6dze3J7Hkp9DYBvj2nDjVFV3BpVyb3BLXg2sEyZuhVve1YI&#10;3la86FTGM6nuU9WzTq153rmS5100dmvNYyPbtivleGWlLFsFK3ML2dFpKOeG/Myzsb/xdMxsHg2b&#10;wp0+I7jWqRf3u/XlWe8hvBkwgg9DR/FhYD/edWvDy7b5vKhI4LVy3btiRz6XO8KIeDa2TiGoiQcx&#10;1rLLVt7E2/r8N8BxysFxlm6kS32LpMad3EIYFhTD5PAE5sSlS4HTWJRi7EoyVPjL7qSFAnexlHiJ&#10;YP4zPpLliTFS4QTWp6ZoZTe2PBewWaq3MVeVX8bqnFLmJeYwJjiVfj7xdBHArZ2CpMBepFu51+97&#10;rt8P3dyBWFVMM8GrMo6BNvb9GvupjUMo0wVxjpUrRQK4r7t/PcCzncPY65bHNocM9rjkcMitiMOu&#10;pZxwacm9IMGV0pK6skouV5bwR3EcPxaEqyKZmadRDW5+63hmleg7zQ/gr8JI9ug5ewti2JUfLWgj&#10;2Z4dzjbVTgG8qySWS3IiH73a8z71B94Wj+NITRGvXY1LuKpZ1sNrKOwXiL/A/G+g/11fwP6Sj7+A&#10;/N8HfPxHNCeGajn/EcGyeSGsmBvE1tleHJvnzlmp8tHZnuyY6MOfPd2Y28rYfenFgBA3eti50q6J&#10;HTUmLtSYelL4vQ2Z31mQ2dCSPDmZUmsXetu68MI2AZrG81WmuzW53s4MyE2iMtKPZGdbYmzNZFct&#10;KHGxJNtWKuxpjbepsevIRMqrsVkzAdwUm0bf49S0idTWEpcmjfAyaUJluActAxyIcLCQ+tpJha3q&#10;f6ZlXddcpud4sLW7F2u6+bGzlwdH+rtyf04xGyd1olVeMh7NG+Jm0gh/2XLjCiB+5iZEyw0UBTpS&#10;GuRIsb+dRvv6a1OnOpuQ7NiMONvGlHpaskp5+sPDXDYU2nO4tRfXOkfwdrAAnjOIdTXZ9IlzlOIG&#10;0inSlR4JvvRLDWKYuvHE/FhOju/Es+k9uDe+A3fGteP6yEquqQyAHw6T0vYv4nH3bJ50zuN5pyJB&#10;20K3y3nWtQ2venXhTf/BvBo4kueDxvG4/0Qe9JvCvUEzuNvvB64Om8/r1ad58tN67g+ZyrORM3g6&#10;ZLyUdyB3ukrxe/bmafeuagBteF5TyvO26bxslyDlTeVTx2hqq5yg2onP7Txgdis2yDEENlEssfaV&#10;+vqSKFCT7ASwjRfxxjHHAilb2be1cxC9faOYEJXCzJhU5idmsyg1S/k1i78y0vlTWfiLhVYGFshL&#10;EqP4U/CukjqvS0tmY7ryrzKvcTz0lvyWbBK861SL0vKZHpfD8OA0evkm0MkripaO/uQog6dLVQ1A&#10;DfU1jgQzRsMy/xtio74ALIsvu51p7kypnEIP2echLr786BjGLudctjhksculgF1OBRx0LuGoSwuO&#10;u5Vx17+Cz7FVXMrMqz8neHJhCLOLYpmVH8kPWcFMywliZlE4fwnO3YUJ7Ba8e/X33blR7NH3fLA4&#10;kSMtkjlUkshu5epLebK61vHUuVXyvmgEe7q14Hqu7Pp/Kdf+zyhq/0P2+H+H8+GbWN7+M05ZNx7+&#10;h5Tv/1H9DwPUL3m51gDbUGL97YsNN/4mRzgwgWW/R7FiVjArZgawZYYfB6XEJ+YFcHB6AHuM3aJD&#10;5c76hrGzZyyb2sWxpDSGuSkhTIv2ZWywJ4O93Onv7UU3DzfaOTpTYe/AGDcvPttr3psnKgN72NA2&#10;zIOqMC9aRwVSHB5IvJMtIVZNpYSNCLJqSLBlQyJtmxJg1hgfARZg2ohQZdNkFytSnSyJkv12btKE&#10;jnE+LGgVxMLWIRR5W8kCW5Ct5ywui+FM/1R+ynFjSWsP5pU6cmhSPHt7u3N1bjkbZg5VA/hWCt5Y&#10;NrwZAcrSflbNiHGxoSjUk2wfG9LdzOQQmpOsHBxn14hS5d/yYDuqld0XVsme9A1nQa9AVhQ5crjC&#10;k/OdQng9WBZ69kC2ds5kWJILA1IC6Bip3FEQx7iiBEYVJrFA1vfB1O48nNiB+2okN8dVc1XgXhvd&#10;hrtjq3gsZ3CjezJXaqK53zmDhzUFPOpYxpNu7Xnepyevhgrc4dN4MmQWjwbP5uHgORp/5NmIubwc&#10;+ROPBSxrFlC7ZA6Ph+i5Q0fzbNAgNYW+3OtUzZWKQq6XpfOoVTyv2kbxQdYfLSuG5Sp3K/P1jaO2&#10;R4RGfWELurC6KpfARgLF1l/lJ2AFsKHCAtiwzqmCucQlkM5eoQw2rHNCFj+n5MnO57IkPY9VeUWs&#10;yytUlk1nWWqilDeKxYmy0YmRLNXtFcrAa9KS2JSVw/b84vpTCDfntRDA5fyZXsic+EwmRmYxMCCl&#10;HuCO7hEUq2FkSX2NI8GMY7Bjm9oRb+JA9P9HfZV/lYO/WGhX0k1dFNNcKNX8dlJW7+3syxynKHY4&#10;5bPJIY+tzgXsdCrkgHOxqoQjbi045dGKO4KYlBpuCrQ/FU+m5ocxqyian40rdQjKRXJUa4uU37PC&#10;BW88R0oTOd4iEeMMsbOqky1TOVaWwqHSBJ5Fp9RfqAE/qXDJMNb3r+RsqxIwTaGuWTq15unUBaWz&#10;PzyJX/Q59zjFc94ymtOWkZxuHMR5/xRue6eB7P5T+2SeNAzjw9chfP4mks+uahbT0lk5P4p1M0PZ&#10;NCOUXdPDBW4YB6aFsHdSKLsnxLJ3fCp7RqSwq38aW7umsK5tDBuq41jfJlpjNOuqZferIthWHc6u&#10;agHfJpgjxbL4donUNZEC53pZMU45oSzYnYKQAMrVhbOCfIkWxKHWTYl1NifYqhE/FIeyql0EKyv9&#10;WdpSIBa781e5H6vbhFMR4ILdd9/ROc6DXjG2DE9xYLZgXdU6gl01KZzqlccJ5dQjQ3w5O86PUVFN&#10;WdHFnx3Dwzk8Lpttc/tKfb/Hx6JZfRkQJ3kpmyufJ7hakODcnHR3U7LVFJKVx7tr+vM7hdNRlnxQ&#10;qgcbuvnzV5dY+iQGMT3Pmz0V7srB/jzvlwk/9OTMkFR+KPAkVWpd4Wev+bWhdZAdg9KiOD+uM8+n&#10;d+TehLbcndyBq4L28qjWXB/bhnujK7g9tIDznWO40i2Wh70zeNC5WCArG/fswaN+g3k8cDwPB03j&#10;0aDpPBk8nRcjZvFKOfb16Dmq2TwdOISno9tyvVcBN/Xax32rZJuLudY2gyvlMdwoD+NJdSSfuqqr&#10;9xe8QxKpHZxMbX9lKcFbN7pEJeuokV+7MikljhATKa2dobw+9VueE60963cfpSkPZzn4UqPs1Dcg&#10;ktGRKcxOKWBxbmtW5FWxpqA1m0ur2V5SxSZZ4tXp2SxPTmZZUlw9vH9KhY0TGFanSoGzctlR0ILt&#10;heVsKShnTU5LFkjFZ8dlMzo8k97+SXRXBm7rFkaRIDQATpa6GgDXQ6yKFsiGChsARza20mhTf5ZU&#10;ktTXuBJHtqULRca5wM5+dLTzUAaOY6tUd6NjLpsdZaUd89kjgPe7lNTXUVnpU54V3AxWXIkuh6y2&#10;HM/OYXJuKLNLY5nfKpktbXI40iqtXnW3Z4ZzQM36ZGkSZ0tSOSXlPVmSwNWiFN5Ea93wyKDOVwAH&#10;deBx5Sh+717K6ULdN08SxALTUhWWyY7INFaEpHNQdTYglfNessfpBVzu0JPDgXlciCrnhks8b74O&#10;os74YXCbFN4lZWi9TmPtT/Fs+TGO3TPjODxLzWSOHMCMBHZO1Gcdl8TW0alsH57B5n5prO+SzF+t&#10;IlhRFsXyFmKtLJKd7RM41yOMm31DuN7Tn1OKk9fK9D6WCdR9n8BXZUHOtI/wosTfnWx/b3IVoqsL&#10;4+mlhZHoboW/2fckODXn91ZhbG6v/NrBn12dAtjfKZjtxo+VdYyhhZctDg2+o12MOwNTXBmT4cKi&#10;Fr7sqIlnX8c0TvQuYECSF8V+DZlR4cIvVQGs7hPGoVnZnJ2XT76nsnXj7/Ayb0qQ1Dc70J10ZfNo&#10;exOSZPHT5BIyZJOzvSwZWeLDygFhjM5zIMu1AfkeTVjVM5KNQ3KZ3CJBljiYdSXOnG4XwIsBWTCj&#10;D2eGpjC3pTdlvrZ0jvehe5Ifpd5mrKlJ5/2cntyb1I47E9txY0IbroxuzSUBfGVMK26NKOVSnwzO&#10;dY/n1sA0HgzM5H73Ftzt1pH7vfvKKg+R2o7j2fApvBs/ndrJ06mb9AOfx4yXpe6jBtKNl/1qOFrs&#10;z+58Vw5pmVysjOB2myget5XFr5FF6xgEfaKoG6wvZJjAHZlK7cBYansGU9stkLrhWtHGtYSZrZXH&#10;S8kw9vna+ZMiUFNln5MFT4rUN1NAZ9n7Ue4RzEBl3vFxWcxILuLXrFb8VdyRza16sauyH3ur+rGv&#10;oie7SjuyJa+c9Vn5rExLE8iJyr/xLIuLY3lCIpty8tgpgLcK3o163p/pxSxIKmCOalBQGl194uji&#10;HU0bV7ktzUOGhVt9tv0CsMCV2hrqGytg6xW4mZXuWxPX1JokZeN0C6cvGVgAVzn6Um3vxQ920Wwx&#10;AHbKqy9DhXe4FrHXpZiDbqVsdSxii6NcgZ5zIbCUuqQqqXFbtmQkMakgVPY5mhUC9HBxUv0ljY7k&#10;xXCiQCqcHc3xggQu5KbyICmbT+FyZt7KugEFgleNMbIb9zuOZUZlJgfS5H6skqmzEsQ2stIhWRyI&#10;ymN7aC4nw3K4GpzF3cAULsSXcjK5G2ci2nE+sQvPfDSt7yK//NavXvsyNZNNc9NZP1fNcFYS22ck&#10;sm96IvtnJLFnmsAdn8TmMalsHClwB6ezulcqqzomSRDj2dkmka0VyulVMRztEKfmH87D/mHc6RPC&#10;xR5+3CzXemGm5v5dHF+1Dnej2NeRLA9HUjydKEkI4odhpUzqkcb4DrFURLhS6u/ElFx/yXmQfHoA&#10;22qC2dMxlP1dIjjaM4UST3t8zZpSHe2qnOnOxBxXWRlfttfIRig7HuldSJhFA5r97f/Bx/I7ikPN&#10;+anGg586+1OT7E6EcnaEgykZep+qhEDylKETXcxIdrNU8zAlxdWMQl8rKawdP1V5MqeVK5NK3KkO&#10;s6y/IuWyzso/pcGMkZMYm+XPokwHDpS71/8gGHP6cW1CNr+29qW1n2298laFOjEhO4A3s4yNVu25&#10;O76KO4L42jjBO7JM1UrVkkuDCzjTJ40Lsjc3h+mLG5LN/X5lPB7QTVZ4oBR2OB8nj6duqmrKGOom&#10;jOTjsAHKxW2Vj4t52i2LR11S2J/vwf5iH/bkuXOuRTCv1Wnruigr1QTWn6Twubss0VCBOyiZz72V&#10;vbopU3ULgF4a+0ai7sfVrul09PYlxlBZlwAypFoZWvHT7LzqK88xgBLnQNp7hzM1JZ9fcytZlNeW&#10;5cVdWV3aQyvFEA62G8Gh9kYN5VCb/uxt2Y0dxdWCtZg1UuM1qVKaxGSN6VLeEnYVlin/lrEms1SZ&#10;WZY1q5wfU4roFZCseYmhnXsYrZS1C5W7vwAsBTaxVdkIYMHaXLdVhn2OamqpPKzHBHJyc3sB7EyW&#10;mlGBjSctlIPLVNMdY1lvl8UG5eANznlscc5nu+DdLXi3KwMvtMvjV5sstrnkczWghDfxstOp7fiY&#10;UcmfebHMVX5cWRDLthwBK4AvSIguKfeeF8QHU0O4FBPPKWsfTpv78NAtkace2dzyLuB0VBUrMyuY&#10;XVDAxUQpsHUSddYC0SmBd3FFnEmt4HB4CYdCjOe24FxUSzb6ZDLLOZkfHJOZ4p7NTvsE+D6MOnO5&#10;KLsEHiansXJyEut+TGXDjFQ2q3bNSGPPD2lsn6z7E1LYMMoAWPAK4LXdBXyN/l6VyKk2KXKQyZyW&#10;+l6S+7vXK0LOLZIHfUK5o5j4sF0YtVZ6n4axfFUaaI9ho5OdrWglePu3z6FfdRJj2sbya+8IJrYI&#10;pKcUtSLIlvklIWxuG6wKZFv7EA7IVh7qlkK6fXOCzJtRpucMy3RTLpECl/uws6Nmol8he7tm42/x&#10;HfaN/q6s/DfB+g9qYpvRN8kcv+bf1W9xLo/xoiLGkwx3CzI9LMn3syPf35Y0WedCfyvGl/qzoL0f&#10;86u8mVvhwfAsZzrFODK52IttA2OYJbs+sUUcy9rG8VeBM1sKnbnZJUoA9+buj2VS6Wi6RHnQPsyR&#10;DqH2HBmQz6c5XXg0qVr2uZo7stBXxpRzXs3rwogyzg8v4VTfTM70y+DqsBxuDc/jlgB+PLwF78f1&#10;4NOEAar+fBzTi3dDOvCmbwXPe5TytEtR/QXs7rZN47yW1/Z4e1aEmbI83Ixd6S6cKfThbqsQnlaE&#10;cL/Qm4e6/6QkgJey0m9bR/GmZTCfy4N50TKMFXHe/Bzpz7hgT/JtjQ1XWj7OAthValsPsBfpdu5S&#10;Xk8Kdb+lsm/fkCQW5rfhT6nuWuM6Vu1Hsq9mNIc7jeFIx1Ec7aTqOJoTHYyrbgxiX3kPdhnnAOeV&#10;sTGnUNZZ0BSUsqe4FTsLK9iYXSqAS1glC71CTWFaQiHd/ZNpa+w+cgup34BVYGyBVv41lDXegFYA&#10;x9UDbFMPrQHvvwGOF+ApZo6kKQNnSoFzbNzINxqQrQdTnWJZZZfJWlno9bLQG5SHNzgWssaphD/s&#10;C5lnmc3vNjns9yrhekhLHsu6vogppy61PS8zW7AhL47VAndDXjzb8xI4UZjEBcF7TnBfTDd++T+J&#10;17GpPAqN5Ul4IneCszku5VwdW8ay1NYcSm3BJ18ps70ysK0U2DVZ089nX2wBB/LLOZSnZRJSxIGY&#10;lhxMrGBnehtVtRxADWfDiqXAgbLfAssxgVsZmSweFM9agbt+Whqbf0hn18wsdk3LYuvEDNaNTWX1&#10;6BTWjshka/9cDnfM5UR1JqerUjlTIctflSSLnsyd7gk87h3Ds4GJPFc9Vcx60S2OjzbGoZShfJXl&#10;aSWFtWVln1xWDCqifX4kI9sl8Ue/WMaV+3N1vXz7Kl+KAqwoV378XSvYFinxVoF8uGssW9QlApt9&#10;S7itGaUBtsqVzsqbrvzRypudnZK4OFALtl0abs2+xsnkW5wa/5PJnX04MjOJZ7vK6ZytPORtT57m&#10;IcGxMbF2DUmwb1SfeaPM/0n3bA9+7ZfID4WOzC03rhjpoDzuSK94SzKdmzEqy5Ndg2KZWRbB5JaJ&#10;UllzpiTZsaPEhUvtlBWm1XB6Zndm1iTTP9GbbiF2zMry4vX0tryc2oYnEyp5OFEAj2vDZanu+WEl&#10;XBCk54cWcdKwzwMzuD4iVwqcw8V+qVyVqhu/0fusfxHPemVLYVMFbQZPOxtbqbPVHTO4U5XMpZII&#10;DqV4sC/JjWN5gVwoi+Z2TQoPOqTxqF0ir7tm8b5nPu96FfKxaw7v1HHrOskua3oPpCTDffyJN1fW&#10;tfIg0caDJK3oGcqJ6Y6e+tw+ZAjadNnPND1e5ORHiYMfrd2CGBubKTVqy2op78ayPuyT4p7qNpGT&#10;XSdyptdk3R7HyU5jOSWgT8k2HpMq7y/vxY4iWVFZ5e1aUfeVVnKgZRU78itksUvYkGNsga5kWVYl&#10;46PzpcBp9QBXuAXTQu+bZ+NOhqWzlNXuC8DNbP4b5KimVsq/FvVjtNQ3Vo8lmdmTYqiwuROZel2u&#10;Xp9p5cJ4B2VwKfBf9rmschBYgnepQz4LpLyzlUenmiXwi306+/yKuRhUxvOE9nxIacfLyBa8iy7j&#10;VXYJZ/PSOJCdKBVOYFteIodz4jmTGcOl1HgeJ6bxIj5dyq2KS+V5VBYPw4u5F1bGw4gyPhi22kW5&#10;2Ek22kEAuydr2mokUtNDy6vY1rqEzQJ4V2I5WxPK2Jyk5ZVayfac9pyLKILGIWARK4ATuZKXzZ8D&#10;5GRm57NlWibbpmayfUqWKpttU3LZOC6T9aMy2Tk4jyPdCjneIZfTbbM43zaTK23TudrO+JXLFB71&#10;1PrVP5nnAwRw73hFskTe9UnkY04vPkUN5qsw8+8ZlhPEuSktmdcplRHd8tk8pwOrBkawsIsnfw5z&#10;YmxLM3omulCi3FgTZMHSMgPicI52SVLgjsbl+/9DgFkjqaWZAHZhaoELiwXwvq5p9afmzSyMxK7h&#10;32Wfmwjk76XsXlyd58PzzakcWpRHvEMj4lQpbs0ErglZnmYk2X1Hz5JQVozKYHa5k5TXr/585UnK&#10;vtNLnRiYJbvva6Zs68W+QTH8Wi1bF+2Od7O/0znYnAOtPLjcLoTPE8q5Oq0bFd5u/DakO5t/HsKV&#10;CRW8nVLBs4mVPBlfwQNZ51ujyrk0tJhzg4u4MKSYC4MKOT8wj8tDc+sV+EL/VE72iOesut+lrtFc&#10;6xjBrZpIHnZKrrfKT7sb13wu5EmnAh7UZHG/JoMHHXN40q2Al72LeNu/hco4gqiQZ52zeNtdOWxo&#10;KxhZRa0ixmfl8U/qvjcTY5mkPJhj7U6+gzd59aC6Kue6yCoLYgfdt/cgQ/CmWmsU1EXKw6XGfl/P&#10;CKYq+/6R25p1AnhbeV92tx7Eic5jOdNtApf7TeVCT4HceZwAHsvpTuM52cG4pOwg9rTswk7Z6T2q&#10;Q+XVgrg1W3NbsSG7BZvzWrOpqD1Ls9owNiqfvsGZdPSNo8ojTAD7kq0mkmqm2CNwjYoXpAmmxmV9&#10;bJR/v6ivAW+0II4xniOAkwR7mrljPcQ5tu6kW7vQxy6MRbaZ/GGXyzLHAv5yKmaxfQE/WWcxrlk0&#10;/b/1oeffnZliFsKfjrKi7rLSkdW8Tu/I2/hKPsdreWYX8yEznUcZiVzOlpplpHA0OYZzsVHci03k&#10;cWwyr2PS+BCUxTv3RF4J0k+eGeCZJvBkne2TZYGNEsCy2S8jUzj3cwEn95axPCaL9bGCOLGMrWmt&#10;2Jraii2qTbltuBaaD81koS2/AHy+IJtlPTWPE/PY9YNqSg47Vdsm5bBB8G4Zk8dBrWcn+koouhZw&#10;olMu59pnc00O+GaHbG53SOe+YtNjRdmnxo+790/hRZ+keojfDIjnQ/UA3ubM5KueST6sH1jCpVlt&#10;mdgxnf7dilkwtoKF3f2Z38KC/pGN6Rtnzqhse4Ymm9Mvqhl9IsxYXOLPUQE6IzsUp+//hq9JA0Jt&#10;GiqTujI514k/WvtwQG9+e1QVfaV8dk3+jwD+Hjep8IIBgZz7MYCTs+O4vKIF3Qv8iLb+jgwPE3J9&#10;ZZ/9LegQYcov3SOZXu7BD0Uu/FhmXJHDjWnFzsxs4UZ1iAk94h3YoXA/KsOJMcXRtJDVDjL7B8OT&#10;XDjdJoC7svgfRhbA+uFMkK1KMvdkfssCPvzYlldTWvF8UispcBkPRrfg9ogSLg8WtAMKOCd7bcB7&#10;Qd3xoupc3wzBm8Cp7vGc75nIpZ4JXOwUweW2YdzpEC/rnMN7ZeMP/atUbXjTr5KXfSrULSt5N6ia&#10;94OqVG14378Vr3uXCmIB3bOAt2qWT1tn8igljYdRytl+Uhe7FKbYhFLt4CNl9SXXUF0BnKpKs5fS&#10;OQhalaG+qVLmbMHe1j2ESlnZ7l4RTItJ5/eMFmws6cKO8j7satWPw9WDONNlBNf7T6n/Me6z/1Lf&#10;s10maBzH0erh7G1lWOm2HChrz+HyGvYVt2FbbhnbCqrYU9qF7S27szi7WgpcQJ/gNDr7x9PGM5xi&#10;zWe6cUE92eUkWWTjYnrxgteoeoCb/Bvgf0MsGy11NiBOsXCUnXaoV99sRQSjCU1UflximyNwc1ki&#10;BV5kn89M82QGfxvA8MahDG/kL5BdGfStG+OaBjG7eQJ/CvCdnkVcDinjndSRfKlhehq1CSm8i0nh&#10;mepRpOxntECISuVdkBQsMIPPblJa2WS80wWrbgtgHFI0CmYHA+hk3rVO4vTVItYoCv4VpTGhiO2J&#10;JexIKmF/eiuOZChuReXy1ioOzKKos1Bsc5ADK81nVfc0NvROZ+ekfHZOzWPr5Ex2TMxl/7A8Tgws&#10;Urwslisq5nz3Qi52KZAo5NXDe6u9GlCXXIlCLi96Z0sA0rU+pfOql8Ze+kxD0/iUEM7HhEi+Wqnu&#10;v3+cOu+UDvRpFUfP6nTG9chjpjJu/0QTukY0YWi6HUNTTTg6KoyrU3MYl2HDAAG0s0Mi/WLd8Gn+&#10;PbHOFgRZNqBTtC1T8pxZXOHF/u4p3BtdSacoR9wsviHQrgmhjk1om2JDq5BvKQ1uxLBiJ/oV+JPk&#10;1FgKbkK6R3PaRVgwTjl2Qo4dUwqcBK0Lk/IdmNlSMMsaG9dsrvRrTtdoeyYpG+d5mFIiC57nZUai&#10;UxNa+JixNNtd2SGBFyMKWF4uC7VtFpv/mMKRTul8+KG14C3j6XjlqHEtBXAJd0YUc3VQgZRW0Kou&#10;yyZfGqiuqBx8skcKx7ooS2nhXVQ3vNQ7keuC+LagftwzU3Aqh41oR+2IDnwc3Jb3RikXvx2kGlzD&#10;2yFqGP2VkXuV8rhzHneKU7idpibgH8lp+whuOylfOxVxS6pzRPZtvm0Y3W2lqo7KuoY62QlgO0UN&#10;2ef6MiBW9s3USt/aLZB+ATF0dg2ij08406JT+S2liHWFNWwr6ymA+3CgdR9OtBtY/yv6l7uP5UT7&#10;YVLfcZyTrT7beQLHZbP3lHevv5DdoVadOFTWkQOCeb9xIXcp88HKfmwv68XvOW2ZEFdIn9BUavxj&#10;qPaOoEj5NUWwJhrwClADYEN9kwyIBXCMVPffGdgAOEZlgJ1oQG/hQKrGdNnoLCMPy3XU2Abym32m&#10;lDi3Ht5FstBTTeMY1TicX+2yWWidwSzTSEY08KLPPx3rQZ7QPIxJzaMEeiKrHfI4E1CsrKvGHScI&#10;Q+OoVWP77BPLR784PgckgH8idXIQtZ5xfHKN551/Jq8F9KuATJ6GFPA6uIRPQcV6TTYPfixkw58l&#10;/BKVzpo4NfOQQl64Z/DCIYF3Tol81kjzSGgSSp0BsLmyqWUMt43DT/vmsU3RdOuQTHZNyOHYuJx6&#10;R3epfz4XehdwvlcBF9XML3fJ57Iy8M1OeTzoms9DubPHYvBFr3xe98njnTLy+37Zup3B235pfByQ&#10;xSfl49rtJXy1YUAeP1VF0r84iu4l0UyQxRvQNoOpnWOZV+lM1+C/Ue37T05MieLj0pY8+60dh0ck&#10;s6S1Pzu7JDPLOGgj0YK0YBOiXBvVbxmelOvMIlnovV3j6/eldo5zxt3ia6I9zPQ8G1onWNA52YRu&#10;SQ35saMzHZMcyPIyJ9XNhC4J9swo92a6rPFkKe/sSj9maVoTBfBk5eCJytftQ8ypUibvGOWiRuBA&#10;62AHKkNdyNU0cjyVt+waEyFF76j3ynVoSk2GLO+ppRyZ2JZP08oFbglPx5XyZFwLHgneByOLuDOk&#10;gKv9crjSL5drWiZXBe+FPpmcErwnuqkLC94LfdK41CeZK32TuNlPebZ/Om+HtoDRNdSN7kTd8Bo+&#10;/TfABriydkNreDaggjuy1TdyY7kZEcZNj2BuusZwtGko57XS3Xcr5JazGoZDNnttE/jdOpSeUqMS&#10;Ry8yDets6yT1dSHTSfdlobMEcZqNq6yzFwOD4hgXnkxfr1CGBkQxOTye2VLhZZmydqWd2dGyG3vL&#10;unOkshcnjKtRVvfnVM3QevU9122SIJ4kGz2afVLgg627cryqO0crunKisjvHqnpzuKofByr7srm0&#10;G4tz2zM9pSVDo3PoGZpCtcAwNq6lmElRm1vXK3CKqZRVZdhjA+J6FRa0/wY4VkptPJYkcJOlwKkW&#10;TvUAZ0iF04wTHOQsRtnHsUTWeYljEXOt0hljwCtrvdahiNXW+fxpkc4801jGNPFj4Lcu9P/GmcHf&#10;ezKmWRAzrWL5xTqN9XY5nPMQkEE5fAiRuqq54SbIPCKo9Y6kzlPlHUudnzJleBYPlIfvySJfis9l&#10;T1A6awNTWdmlmNVLSvhZ+XlTqJp5lCJSYDbvpLAfvwvnU9MYPqi5fDKXbTaJoM40ilrzaAEcx9Pk&#10;ItZ2lTMQgMf75HBRgnBdru7moDyuDSzger8irhoAd83jSocsrtVkcr1dOjfbZ3BPjz0SxC965/Om&#10;T4HgzeWTXvtRTu9TleDNy+DjpELqTgpg46dEZrZwp7eya01aIMPaZTK4Kp12Kb6s6xfItr6u/N7a&#10;knvzwnm7IpcrP+RyZlwa5ydncXy4wvmQRGbOcmDWEjf6j1VGkUKOS3Ngkaa7u5Nyx5iWtA63JTfV&#10;iraFTiT6NqV3gSM/VNmxapAXo0scCTT5O7H2jaiJseKHMnfG5doLVneGp5ozXgo8VSAbyjul2J1O&#10;YWZ0inSkW5wLnWPcaBNqT7m/Nd0SffU+rmR5CGBbAWzTmGDrxoTbNSXb35EOkS5c18J7O0XKO66E&#10;x2OKeDyqkAfD83kwLJ+b/bO0QNO51lcLc0A25+tt87/g7ZnKOVmY8wLYUOCLUuAryiJ3BfKLgflS&#10;3TJVBZ8GVfKhb2t1TtnzflL5gdU86FTM9ax4bgQFcdvZl9tS1btuQVx2CmPXP325aZ/NfddCrjnm&#10;csQ2md1aARcJ4O72xoYpKa21cqIBsI1zvZXOEDBGpVo509o1kHERyfyYmMUgH6mQcTsqmclB0fyS&#10;kMPqvCo2FnZgW3En9pd15VBFT4636ScLPZwLXcdzXgCf7zaZEzUjOVTZm2PVvThd3VtZrB+XOg3m&#10;XM1gQT+Aw5X965V8ZWEnFufVMC2tjIHR2bSWdc+0dCRZACcLTKMMeI19vIYtTpPCJghqQ4UNKx3d&#10;zPq/Aa5XaUGcYumkz+JSX4my0+mWrtRYB7JAruRnmwxGNgyVsiaxRu5kg10+a2zyWWmZw1JzQSxw&#10;JpqEMLKRD0O/dWfg166MaOgtRQ7mR2XRxQJ5o20eB5yLuO6tld83HjwEsadx9Q3jaCnB7BJObYBy&#10;sSC/F5zAvchk7selcyEzjWOC7EBhDgdDpZaRhdyOzOdeRBZPw1J565PIaxeBahHGvab+3G/gxzuT&#10;KD7rO8Q+lUcJhazvnMHRTtmKW4KztxRW4BoCcUlAX+1bwM2e+bzsUinlLeJGpwxudc3gTpdMbut1&#10;d3T/Ya8cXqkBvO+Y8+WqJPFyFJHpfI5N5+PiMup25fPVkLhvmVFkw+IOAQzIdqV1jDctI7zJ8HZi&#10;TqUrV6ZFcnh4oFQ3kEODfNjbJ4hTE1JY2yeEbYNj+LGFLaURjcmPMiMr1pw2SfZMyHDg93JPtrQN&#10;5MLAdOb0S2bq5AQqMs3JDW5OjSz05DYOrB/iTY57Q8HWgJpoa8GrXJNrzch0S2aoAfxY5cPoLJt6&#10;9Z2i/Nst2oy+ycZF2G1oG2JDhbJykXsTCjya0j3Zl6pIN4oC7Yl3bCoVbqLpNqrfx+wniz89JwBm&#10;tvlveB+NklUZnsv9Ieq8g3K4IXtyzQBY4+W+6ZzpmSJwk6XAyRp1u1eyHkvinGzzmW6RWvGjuNEz&#10;jkd67FnnRF51S+V1txyedcrhSdcCZZgi7hamctsvmNsOAtfBXxbZj+uOPtx0kntp4MLBpmE8dCuQ&#10;fc7hhE0Se6xi2G8TKwUOoYetDyWCNN3KXlZZKmUjiK11X4qcaq2VXlXjFcbshFwWZhQz0j+KKRGJ&#10;LMos4KfEdGZHpbAkrYRVuW1Yn1fN9qIaDlb0EKR9lXuHqPOPU8lCd1EGbjuYI1V9Od62F+dr+nO1&#10;yxCudh2uFU9Wu2YQx6sHcKCit9S8N+tb9mBWRit6haTQQp8n3dy4vrMAVqWY29WX4RqybNwEsrFh&#10;S6qr3GsAbBzIESOljjP9YrP/DbEBb5q1KwnGxi1TF0otvBnqEM3IZuFMbBbDarsCttsXsVUwbrTJ&#10;Ya1VriDO5neLVOZIAac0D2d802BGKR8P+86LEd/7ML5xAFNMQplrEVu/ZXu5wN/n3oJnAXkQLJAV&#10;O/CJ+aLE7rK9LrLBLrG884rnVXgSr0tyeVZUwq3oMq4ltOJ6bAl344p5HF/Ai4hM5egMPgUrR/vI&#10;0rom8kHz+94mhnf6/l46KbJlJKn5ZXBBqnq+faqWdTpXewtkuTpjvNQ3h1uFUu+wJOo6duVt345q&#10;+HKHgvzl0GJeDS7lVUW61DaNuvgM6sKyqAvPpC44hU/JGdSuEsAb8/hqfoUdM4vN+LnClgVtXeiT&#10;5kpBgButgq2ZVdiIefkN2DM6mDOTork+IZIPq0s5OCqaUfnW/NbJOJsikEF5WvACMd6tef1PnkzI&#10;sGOR8uqGNv7y+0nMaumLj91/kuTZiGTPhmQHWdT//vC0Nspw4cZPQBoXsfNkmnHx9jJXWWi3ehs9&#10;v1MoU0udmCELXeHzHaWe3zAgxZbuMRYMzvaSazAurSN1jXasPxm6U6I3qa7NyPWzq1fdFA8rIgRy&#10;uHVDDmuhffqhQpZZ8I4u4OGIHO4PzRDAmdwZaHRIwdsrTSqcygWBe07AGnWmeyJneiRyrqdR8ZyX&#10;8l7qHaPnxnCrhwDuFs+DdpHcbBXKtRYh3GsTx4OqNC6HRHCqqQd3HYJ5IMW94+LPdXsfbgjmoxZe&#10;LFd+u+yYwj2XXC7apXDIJpq91pECOIqFNkEM0XM7GCcIGD8ZaiNVs5U62TqSae8sNZZNtbajR6Bi&#10;TnIhi3LLGB0SzwStDIvTC5T/i1iQnMfCpAL+TG/JyuxKNhe0Y38r2WMBfFLKeq7TSM7VwzuEfa17&#10;KyMP4FyH/lzoOIALGs/XDKivcx0Gyn73UTbuJYvdj1VFHRkXm01H3zDZZzkCAWjY5TRLB7kFJzKk&#10;qPnK58bWc2PXUpIycayx9Vll7EIy9gUbKvxlQ5YAFrTJUuwUSxeBbWz8ciTXwoMWlp70Mwup3yq9&#10;Q3Z6u/LwVuXiLQJ4g1Ueay1yWWaRw6+macw2SWS6SSyTm0UwQSCPE7zjBfOEJgFMaOzP5KZBzLCI&#10;krVOZ6Ns+UX/lnxIKOe9mt2r5CxeZxTytLCc5zklvMks4mNqEZ+SZFlji/mYPZiHbZZxo3o511ot&#10;427OIF62rOR5ZUs+ymbXBWTzyV/q6Cmb7pulfJ3Jx5gU7pamcK0ilUvt07nUQc6tUyqXu6dxradK&#10;QnGpX6aUPow6O38+pyqvd+5Dba/+vKtqxaeCbGrTM8A4VjtCAAer/JKV21VqMLXe8Xwelk3dSinw&#10;qh6+LO3sxqKOrvza1pEFNQKrhQvzWppycpQ7U1P/k7UdHbg8IZknP8pqrMjmz64eTK8SaBXu9Reh&#10;W9TTm+EtHSkKbsaEQgdm5Nrwe4krq1p7sa9zMJeG58nu2uNv9b+JcvmGNN8m5AU3ldqb0CfLhQGp&#10;dsyp8mVmK1cB7KRcrfctdWNSvi0TWnhTE2VB13gr+qXbMyDLkpk1bszsoFxc6cuwAl96JXsxvCCK&#10;sS0TpcCCN8Ce/GBZTR+t+L4OFPsrAowt4eVEI/NKHUcatjmHh0OVfQanc6tvqtQ0lZuC97rgvdg9&#10;QRAn1B9Caew2Ots9jvOC92LvBC4L4GtS3iudIzhfJTdS7MtpzcPZfD/OFwRwKMKd7dZugjOCS1bB&#10;7PvaiePNPblm58dVK2/O2Przx/f27GwewG1XdWWHVI4L3oOCd69NhACOZLF9KKNd/Bjq7E+2lQ2p&#10;NrZSXFuBq8/mKBW2s5eNdmBYXBZzUor5I6uEyaGJjPGPqT9baEFqDvPiM5kbn8XC9BKWprdiTW41&#10;O1t0VdbtWb9R65BU90D1INYVSJlln08J4NNt+3CmrWBW/j2hLHyqTY/6PLy/ZRcOl/dgj+qnlFIG&#10;qFm0dvMjS9BmKscaGTZTbiFLSmockFHq5EuxnIZho42NWsaGq3qADQU2LLXKADjBUGIpdpKmkWhu&#10;nMVkV39BvgQLFwqtPBlgG8kKh1x2OuQL4jy2C+Cttjlsts5jnVU+ywXyYtnpX82z+MksnVlmyUxX&#10;Np5iojjRJFjghjBJQE9sHMRk3Z8mpf7JMoH1mtYJD60LXQfxfu8fPH1yj92vXrDr6T2uPrrN8y3b&#10;eD1wDO/7T+DdjAM8OgVXz8CFw/Bw/WPeDP6Fu5368rR8BO+8BZ+7bHNgjkBLl1JKHTNls5VV7yqK&#10;Xq9O43onZdseWVzpns6Vbsnc6JXClT7G4ZhBvHUO1GvjqFMzqauqoa6kAhLSIVYAS23xklOwDwOb&#10;UHCMUhkbyYKpTUjikxrBV390cmZ+ewd+7eTKvLYOzK60ZnVvHy5NMa706KAgb8LJad4cGxLN3UkZ&#10;nBoWISfqxC9dgphZ4cTM1vZsGh/HmFbu/NjBnZM/BLG+uyuLlG2XyRKvqXTncI9I7owt4o+qMLrF&#10;WNIivBmdlW9nVDrzo9R2ZpkLk4tsmdrSgQklNvygx37u4M+gTEfyvE1pFdKcvul29M0wZd10d5aP&#10;82ZuT0+m1/jSP91LmVhNwDg1sCKNHlkR5ARqJfeW9fRTBvOwpku8PS8mt+DpGME7Ko9HaiiPhsjq&#10;qos9GJjG7d5J3Jba3umVJFVN4Gq3WC51i+FCl2jOd5Zd7hLBhW7RXOwSyZnqQI7JLRzIcWZvmirF&#10;hf1yAsfivLgYFsZx+wBW/MOKNd/aKOeGc8Mpmu1fO7PxWwf2WviyvIkbC76246RWzssuUnW7WA5b&#10;hbPfMpw9/wL4T8dwxjn7McrJjwIprQFwikBONLcSvFI8WzkeK2sG+EVyILqAx8plz4JSuB+YzCPZ&#10;rHth6VyOzOBAVDpb4gpYk1rG8swK2ekq1hbWsLGoE1vLerIiv5r5CXnsbf1lg9WJqh6cVB1r3ZXD&#10;rTpxsGUH9rVox4Gyzuxt0YVl2a2ZGp9P94Boiuw9yLGWVRakGYLXgLX+KhtS3lI1niIH7/osbID6&#10;b3j/DbCxMcvIwfUHe5gqD0vFE8yciBLAxoXfY+oP8HCjr10EK+xz2S0LvUvw7hS82+1y2WyTx3qb&#10;AlZaF7BEAC+Unf7FQhCbZzDXLFUgxzHDNIofmkcy3SyKGarpprrdPIIfzKJZaJfOZoc8Tjrm8bT/&#10;COAZtXzmk259NurSWWp/WQI/LaJu9VHqrn+k9o7q+Uc+PfjA52Wn+DBqJe/XvOHVkiu8yujJJ2dZ&#10;8QgpZHIaHwozeFmZzat2BbxWnZYwbJ2RwaF5es/haVzpmszlDkmcignmmIMbN+w8qA0WqNkFvItP&#10;5qGvP0/CxVtYOLf8Arjl7c8VrQs3HAK46xzCJRt/HmdI8Vtl8tWf3R2leKZSUQ8mlZoyJq+p7Kw1&#10;23p58+ZPP+7/bsXFn5y5OsObx3MSuTg+mkU1NsxpZ8HczgK5jx81MXbEKW92SLRiw3A/rv2cyPpO&#10;Hixp4cyKVi6saeXGnvaBXB+cwvVhafxV7c/PUuytXf3YrOy9RHBMaGkc32zDuCIrpun5M6r8yXA3&#10;Jdffil6p9nSIacq5daGc3eDF70Pd+KW/VL+FK6U+5gzKDVN+D2NYaQIDi2KlwMqMfk4kettQGubM&#10;gspIXk0plm0WsMMyeTQsSwBrHCwL3U82VgDf653IfcF7V5bYqDuC+GqnSC51DOVKTTDn2/hyqoU7&#10;RwqcOJrvzLF8D05IeU8V+HM2KZjrnrHcd0jmuWsaN+0j2f29C/u+03Kzj+Cmo6yxqYD83oH+gntH&#10;c19O6vHjDpEcsgxlv0UIB6wjOGCvDGwXxR/2QYxx9GS8kxet7Jxll2U3BW+8qRXJllJk3U8wN6e1&#10;hS3rld+e+iSAtypAHduoIH25gWn1do7QPGW2Qm5FtORcQuv6Q/9W5LRlqXLx3KQcJobHsKFlNYcq&#10;e3CgvDOHyjuxt7Q92/Jbs6Owkp3FVWwvacfKvDbMTW3J6Khs2rgF19tkYwt0lvJujrF/WvbZ2J1U&#10;aP/lUj6lLgGkCkQD1P+2z7LOBryRTSzqT26I/VceNnYpGSf/RzazI7yZLVHGz6PqtV2tQ1hun8M+&#10;2efdAnenqh5g2/x6gFcJ4KWWuSywyma+ZZYgzuQXjT+bpwvmFOZZJjLHKoE5Ut3Z5vHMFtizzeKZ&#10;q8eXCOKdztmcckjnxZRpcP0gnNhN3ZHt1K5dCb+v4PPsxbz/YzdsvU7d9mvU7b1O7c4Lsq47+DRl&#10;OZ8OvuHTLfiwuZb3HRbyKUYZNSmeusJMPpRn8ap1Fh+r8znXN42fx4fw87Rgto+K5UbnVM5WRHMm&#10;WeIQHc0BN2/2aTlusXdTw7JnW4wHx9pHc6JTDOc6xnOlUzJXK5O4WBDHscQI9oYHcrMohdcdlYHX&#10;DPbk507WzKi2Z2Dad/RL+FZKaMXmaXacnenCqz9c+LjKAda4U3ugJZ+2FnN3hR3XttpyYbVAn92U&#10;BQMaM6VTI6oTv6EmvjGLBf/CGndmt3Bgep4Fs3KtWVDsyLZqL053C+LJyGTuDklWZ0rgmFTv17bB&#10;/GD8/pFxIfcKB0YVOJIfaEWKt4XU2p7SkKbsmO/L02NebPzRnAWDXZjZRRkxzo6KAGtGl8TxQ/s8&#10;+ubHMLA4nuIQ2TpfO1pHutI30Z15eT68nJrHvRFSqWEpss7G4ZDJ3O+fzL2+Sdzvlcg9WeX7WmAP&#10;jOocw/2OUdxoF8LlNgFcqvDhvDL92RIPzhS7a/TkTIngzfOTDQrltncij5zSeCp4X7ml8M41hQeO&#10;st6m/hxv6l0/bmjqRdXfzJjd0IWT1qEcs5PqWgSxx9QoWW0psKG+ey3D2OYkxXD2ZaKLF9UOrgLW&#10;sJlWUilLks2sSRfAKZaWZJmZ08fKidXOoVx2i+KZstEb3yRqlc1q/dP46K2V0z2De1pJjXrknCvY&#10;S7gVVcn++AqmBcXS1dOVOakZbGvVnh2lbdle3IZNea3YlFPO1vwKthe1YXVBNT9ntmJCfCGdfWPq&#10;9/3mSzWMQyjz7Tzrj6RKEJCJArTY0ZdyZf4SqbBxkMa/lddQWyP7GruTIhqb10P837uVDJUWuNEm&#10;9kRIhcONQzIFcFtLX/5UBq4HWLZ3l2GjpcibbQ0FLmSVIP7TKpffBfBCZeOFGo3bCwTxAstMfrNK&#10;5TebdOZbp/GThYA2T9CYyFzBPN8ymdWOmRx0yeR6ZCm1y5dRt36FFPcv6lYt5+Ovi7g9dAR7ew/j&#10;9abjcPAitYfPU3f4LHUbd1G3SLCfqqXuIXw6/5qPU47wses8PuVW8DlTjbMkh9rSTN63zuT16Bru&#10;zW7NjV/acLVXBrekvleqE7lcKDizErmaqNsJiZyJjeFweBDHYkM4my3XVyAHmBfFuRyBnh3J6fRQ&#10;zmfK1ZUn86BjPjc7Z/PVnDZNGZH7Tya2asYPlZYMSmtGn+wGvHjhy+3Tzdg73JyHP8t3b5DH31vG&#10;i+3B3NrpzsWNVpxY+jWX1jTgwqp/cHn9Pzi98huWjP0H/fP/QcfYpoxSDu6eak2K+9fE2X5NqVcT&#10;RsQ0Z36uPT/muNM5xIyhqTYs6ODDT7LDP7V1ZmKZI4WBzcjwtaAs1oU2qbZsnufG06O+7F9gxaqJ&#10;5szs5k6rCMEbLkXLCmBEoRS8rdSkUwuGlKXTIdqewSkeTM7yZXKGH39VqGlMUtYdGsfdoQncGySV&#10;7RfLnd4x3OkZLbWNUaaJ5n5NBA/ah6vCuNtGqtraj8tl3lyS8p5XJj9X6sXZUk9Ol7pzJteXa5ER&#10;PPSQ5XFJFRxJvHRJ5q1LEm+dEnjmEMNVyxBOmfhysIEHK753o88/rdhi4s1x2xAOSV32mAays5k/&#10;25v4s61pIDsE8lGHWM4oU/3mEsQkqXAfY1+wLHOyLHOCmQVJppakyU5nyFZnCuJyjcNs3Fhsp+Xj&#10;FMR1lwheeiTwwTeNlz6Z3FdTueWsHOaYzjV7la2yvp3m2V0rQEgx872C6ePtzVTj7JniCtYI3pU5&#10;ZbLbreprWXY581JbMFbw9ghJokzKWmzvTaGNABbE2VauRDeyJLKBGamyv+VuIVT7RlIsFU42NX5g&#10;7YtdNrYwG7Aa8P67DIiNx4yqz8YC2fjxMwPiBNnxSgtvlgrAAw4F7JHl3WOXpyycyxbZ6fU2+ayS&#10;Ei+1zmWxdZYqu74WGWWr27Lbi2z0uHHbxjgJwgA6Q+Cm8rMg/kkqvMg2iS1OSZx0SuXdSKnw9nXU&#10;rRPEGzdxa9woVncs4692ciGDBvPhoELwkUtw4BS1Arh23SnqzkHdiTpqt92g9o+9fDxyhXezlvGh&#10;qJrPGVm8Lynl/ZAuvBlWyZvRFbwd345nfVvytG0Gz7S+PqrM4kF5NncLs7idm86dvFTu5CZxQ1Bf&#10;S4utrxuZinQZMZxNCeVcZhjXKlO51iWPCz1z2Tssma/WDm7OyiHN+b2HKYMzG1Pq/19EmH/FXwut&#10;lAa8uLrHlPV9PDg9Xb5+YwW3dyawY3ojds74lkO/fc+hBd+yb/7fBNf/4fTyv3N987ecWPY9v/SV&#10;pY5pRL6/CeVRtmQI3lDrbwm0aECAxXckujQmxbkhJb6NmSubvbCtK5NL7CiPNqMo3Jp2yZ60TXVl&#10;++9qJLtd2PurDdtn27B0pB2VsuzxrjZkBdjTMsKGAQUh1KT6MKI6i94FkXSLd2F4uicT0735uTCU&#10;g33iuT1eC2JoNDcHR3NrgKp3pPJuBLe6hnOnc0S94j6qieRB2zDuVQVxp8KfG618uCaAr7b05mKx&#10;ByeLXDmaK1ucFMDjwHieuafzTPA+cUrmmVMi75xVAviNAH4pK3zbPIhTzXw42NibDQ3dmKVcvMPc&#10;n2NS4IOWQeyTdd5lEsTmhn5sbRIoSx3HZc9UTrklslQwTnPwZJKTD2WGjRaoSRaWUjkzUswtSTcg&#10;FsA51la01t9GOHrwu5MagVMwZ5wiuOOSwE3N1y3nFI0GwGlcc0yVpU/hgnUCZ6yjdTuOe54ZHPRP&#10;Ya5XBGNCk5iUVMis1BJmphYJ6gJGxWQxWHm6Z3AyVe6hlEh9i229yLV2qz+TKK25I+WqGbYezLDz&#10;ocYphDLPMAqUgZOkwPUHbVgYF513+m+AwxuZ1Y8G3PXHTMtG12dj/T1Kt42fIE0wd6SNpbcUOI2D&#10;gnevQ44Azv0CsMYNgnelTS5/Snn/ELRL/1VLBOsfgnWpwP3TLqd+XGqnx6XkS+wNuDP41SqJX6yS&#10;dTuZjQ4J7LaO4VGXIbBrI3VrBfDmjbzbvpVN3TqxsWM1+4f24OzccXw+cvILwKs3U7vprCy3AD74&#10;gbpNAnjpAeruP63P0e//kP1u0ZkP4+fxcewwPkzsy8fhHXnXpzXverTgc8ciKM+gtlUan5RjP7TK&#10;4UWLbJ6UZPOwOJ37hancK0jmdl4817NjuJETz70WaVpH87jZo4iTw/LZOjWRP6cE8dXOaRZsGdOI&#10;mQMb0a2POT0GWNB7hDVbThq/mB+q8mHFSFOW9vRm7cggysP+SfesBkyuacTPvb9l8aCvWT76a1nu&#10;hmz+4Xu2Tf+GQ7825OLq5mz5oTm90hoyvNiOKa1tqY5oTom/JRWhNrQKtao/IT9bNbvCi12Dw6kK&#10;b0SqT1PK45xoGWnNohHusuqe7F/kwPZ5dqydZM2YSm+q4rxI8bKiMEgdP8qO/JDmdMnxZ3B5kmx0&#10;OD0S3BikBjApy4eFxWEc7aeONi6GMwODuNQvlGv9ZEN6hXGze6hsSAj3OkXwSAA/6WCcaC8FFsD3&#10;Kvy4U+bD7XI/rpcZSuzL9UIfnsaE8N4vjTde6Tx2TRK8KTx3TOaNYzzvneLq64NTPK9s1RDMA7lm&#10;4sNpQbyjiQcLvrNmu6z0EatQjtqGccCwy1Le9d/4sKd5GFfc0rjknKx8HMsOuxB+s/VkjpMnw529&#10;KLCzJ9XSWlCYkyqQ03U708JGpeVoZkYLPdZTOWqwtQvjbFz51caTnVYBXHTQSqBpXpfSXHVI5Ip9&#10;Ahds4zhnE8Np5e7jyuDnlcWveMSxxzuZyT4xtPUMp0NgAl1CkukYEEdbnyhaOkl5baW81lJdSzfa&#10;WnszxS6U3xxjOeyVyX5HH34x1fubBtDGMbj+ZAtjl1CiQEyx/nIyxv8/wAbcxoEficbGrHoFVkau&#10;B1i2Word1sqbv+xSOeyYwwHHbPYqDxsAbxWYxpFWqwTnctusepv9pwGt6k8p9lKbND2Wzl/2WSx3&#10;yK4fl6nqR4cslsqJLLJJEdxJrNf3tkXx5XK7/tQ9u0vtbeXcOzfh0VPe3bnD6oGDmVNazvoR/Tj7&#10;x1Q+7z9B7ZK11G0QwEc+UnfgBey8Ldt9iNr1+6i7Iph3nODDzKV8WDoPfh1B3UI1hx/78HlyN+pG&#10;1PB5eA11LRKpq86griJFMOt2q2Q+tUjmtUB9XiJRKJZNLkqUOifwpCKbpx0KuCd4zw0rZOv8ZFb8&#10;EsbK2SF8tX7MN9w+4M6rR/E8eqyV8VkGb15n8PZlJM9u+3HxgCV7/2rK9t/MWDmqCUMK/kmU4z+I&#10;tP+aROd/UhzYkI5JTemc0oT+BWaMKLNgek1zFvf/loM/NeLGGhdWDG7MvHZNmNPenv7pVgzMcmZQ&#10;piu9Eu1oH2qiDOzP8m7+1CRZkBPUnOIgE/4Y7czFde5sn2vHhh+UyWc4MqLInC7xykZRDnRL9mJk&#10;rj9Ty2OpiLWiW34w/Yvi6JMVSCdB3TfOmbFp7iwsjeKYsu6NcdGc7OfPud7KtL1DuNpDFrmb4kCX&#10;IOXecAGsz9shQvZGMFeGcL/MXxWgCuR2ywDutQzhY4KiRHAs7/21oL1TlHnjeewstZX6fnBM4JNs&#10;8yeHaD45xvDOPoqnFsE8tPDnenMftn7jxLJ/2nNQufew7PN+82B2yzJv+M6HLQ0EmtTxspTyrE0C&#10;J6yiOG4dxi6bQBbJrs738KWXiysFtnakC9gMc2syLL5Utu5nS5FzTC3IbSqQVT3MbJlmoeVu7s4R&#10;qf15zddlzedlNZaLdjFcsIvmrBzCKTsBrL8ftgpiv6U/J+yCuegVywbfOPo7BUrdPUlXI8hWFQlc&#10;4zKwqWZOFDd3Zruy/g3XHO665St/CwwLX6Y2D2BMsxC6WAfXn2iRpHlIsZJK63aqXvv/BjhSWdg4&#10;ASLTRFFAtjlZ4BobtQyIo1QJVo7U2PiyWtn9sHMOB50EsFR4h1R0i12WAM5mjV0mKw1QparLbDIE&#10;r6r+fjrL7TJY6aC/q1bYZ6i+jMt1f7mDRjmRFXbxbHCOZ7NNFCfzOsCTR9S9eEbd8xfUPX4NH6Wm&#10;7z/x55ChzKhsy6oJQzi76ie4qeecfEbtkZfU7X9C3Z471G45Q92KvdT9tQeWHOD1zF+5NCyFB7+1&#10;5dnSjrxe0Y23f9Twfm4NHwe1EsDJ1JYlU1eVTl1lGnXKtbSIV3aOpa40STCn8KJlav3JLu+7tOB1&#10;hzw+lioCDclg3Z/xrP0tkjWKtl89OuvM8rHN6Zb2PV2TG9AtvQH9C03pkvE97WP+i5Pr7Hj2ypnL&#10;N5txcrst26dYMaFVA1nif5Dla0LLMK1EHg1Id25AmnMjMtwak+/dkH7FjfhrkiWH/rTi8EIb1o6w&#10;kk235tduNkyvsqFbnCUjpWi/dYpiQTsvfiy1pX+yFdXRVqyZ4s3DfUHs+cWR9T84sGKCDZMrbRiY&#10;6UH/DA+6J7ioAfjSTzm3V5obVfG29JKN7i/17Z2tTJwTxNyWUczKC2BBcSR7eyhLjNOX1M+Ps30E&#10;ca9ALqhhXOkaqPwbLPsUxpOOETxvH8Gz6gieVIbxqDyIhy0Fd1kwDyrC1BWjqAsNpzYokte+8Txx&#10;i+epc5yscxyvHOMEbQKfDXhVHx2jeCs4npgL/ObeXG7kzo7vXdlt4sdBq2B2mvqypYkPGxrI1fzT&#10;gzNWsviumVLHZM5bx3PGJprTthH1JzoctA9ho7Mfvzq70MPRkQJ7R+VO2/r9w0blmltRICVuocfa&#10;qPprxZ9i7sZvFp6stvJln5rFCZsIzgjYi1LLi4L5vL0AVoM5ZSd3ovk5YOHHfgG4z9KX3eZenLAN&#10;4LJ3NOvco5nlEEInCzcSm8iyyyoXNnVivubtiVu2cn8mTzwL2KiGMFV5fpxJKOOah9LeMoAkS9f6&#10;Mk55zHTwEciu/98NWLLPyU3kopoqBpm5kGnkZROrf2VhGxKtHdUIfNmo7H7Y6QvA+x2z2CH4tgjE&#10;jYJ4nWqVAaoAXi54DZD/kvqukO1eqees0nONWqkmsFKq+6WM+/q73MhKNbM1TjGsVpQ5VdSJ2uNn&#10;eb/pLz6uW8CnHZv4tPcwn85c583p86wY2JU5XTqzfOIwDm/fLGeqfwKcm/rv6EM4dBvWH6Vu6S5Y&#10;eYzTQ0awvm0U18eVc31mK67NKuH2b0Vc+y2HZx2lulLVuqpMKW8qda0FsAFy6xTqygSxQDbgfiGw&#10;X3TM5VO7XGqj9LiZ1sP4YHb8lcaGRbGs/SVcAJ9ypn3q30gN+J6CmCYUxjWgY5Ep5elf0yrh7zy8&#10;EMYHZeEPeHD/rqvsrAsbRpswv2szeueYkSNYC/yaURLQjNKgZrQIbEq/XCt+GWXBzyObsXSqNTsX&#10;2rNrni3LB9myrL8Nv3a3prXscprscoavGQMSfBkZYUH/QBMGxtowtpU9wyqsZIktGFxmRq9cU9nu&#10;ZnSIt1GTcaJnqhu9U91pF21Nqygz2iTY01VA9xG4/bKDGJIZxMRsfxZVxLKybTr7e0stxkZwoo83&#10;p3p5c7qHD2e6enO2g+Dq4MO9DoE8aRfCS9nnF23CeFYVwuOKYB630gKriuJ5dQwv2ibxLiOGj35h&#10;vHKP5alLHM+laM8FxRtl10/1JXgdonhnE8YLKe0DWedbTTy50NiDNd85s8oYBfOK791Z/p0Hy//p&#10;zuGmoTyU+hq7oG7bJXHdsLma1hWnWK66xko5oznlGMgxZw9WOzvT29mRfDsHqaKig6UdBWZWtDC3&#10;ocbKjn6W9ky2cOZncw+WWStXSwkPGgBLzU+qTtmEc1bzd07zeVbN4ZStrLzU96DA3W/po0zuzS5T&#10;d7Y0dWZLMwcuywoTks/7oBymNXNnpCBdqUb1xC2XN87ZfHTN5pwixASTAEabBAvgYIY1D5Za+5Ao&#10;eI2fNzXsc5ajF0nKwP+G1wDZUODUxjZUNXejnbknWQI42sRCAFsQq8+UZuPIaDWY+utDS4EP/Qvi&#10;nYJxi2qDYFwnVV0riFcb6irVXSmYVxgw199OFaxJUtlEQSxYdXu5naxn/f14qXGUgA/lT31Pm/xT&#10;ebNkKbVrVvO+hZQuS26rcwqv2+TyOlfOKkPRqKyQ1W2KWThmIHNG92LFnB+4e2w/jy4e5Pm5o7zY&#10;fZiPu47C6v2w7hzXhvbn+OB0rowv5vzEfG7MLeb1lvbcWlEoociktiCTzy2Vg6uyqGsjeKvSoG0W&#10;VKYrG8sJV6fzSvffl6bxOcj4IbZgPn8XwuvgSPYsFsB/xEuBBfDTy+ksm+lNdug3ZIc1oEXSd/Tp&#10;+D0dW/2NypT/xeGNbjx8GMSNyy7sXGnPxvluHF7ixfbppqwYasqvPW3on9OMsrCGlAQ2o2O8BROr&#10;bJnT2475w2xZML0Z8yc3Z/rwBiwY2oQNY6xZ2Ls53dO/JcX9n0zKbcP1NiP5MdyZ8WFS2RhbysPN&#10;yAtSMwltTkGYCcXhJrSKbk5FpAmV0aa0jbGkOsqSKql1awFvbCQrCDalU5oX/bOCGJgewKAUL8YV&#10;hFLua8OkPG9ujovgUDcXjnV341hXN453cudEO3dOVrtztdqLh1W+PGntx9NWATxrFcST8mBeVgrG&#10;domqJD72yqd2fAc+dmrJ65QMnngl8Mg2mqdSy3e2MdTJNn92iuSzYyRvpGpPTLy519SHaw08OdHI&#10;k5nfWPPTtw4s+taVpd+5sew7Fw42EeTWsuCOSbxyUsfV+MC4HItU/babyjWGO66RGrX8XZTFnb3Z&#10;7+rBOHuprYMNRTa25DW3oEUzS7o2t2SIcuN0M6mvgFxrE8w+mxBZ6CCOa36OC2RjPKnRgPeMHMIp&#10;5fAjysmHbfw4JLu638qLPbLd25s5saGRLetUO5u7SGWN0++yeSxYX7hppfPI5aOgeuOep9wbxPBm&#10;AYxqHsRYAdzezFvwGodFGj+hYpwy6FR/6qOxr9ewzga8xj7gOClwmYkLHcx8aGsqq24csSV44/Q5&#10;DIBzrBxYaB9fD+9Bl2wOqmHsc8oSwBlsFcAbVesF8XrBu06PrZWqrrJLYbVqlW2yVDlRtxOkzNEC&#10;OlrgarSLZJltuCqYxZZ+/G7hxUI11IvDh1H36AgfJrTjY+t4XiRG8XJkf54vWciLomQ+5obyOTqa&#10;u+1b8EO7PJZOGsbobqX0SVREG6jI8WM5S1u14qfWlWzp0J4Hg4dye1R7nv/STqrchdptnXi6rpzH&#10;a4t4uqczbzct52NNFygtBk3/s5QXIw+3z+B9jzxedsgQvII8OYtaiyRqmyRojKNWDfhZdiK7/shm&#10;46Jk1s+P5aszO2K5ciiVqYOsyQr/B21Lv2XEiK/pWvMftMn6n8wb1pTfxpsyf2xThWZ197HmrPvJ&#10;mceXvdn589esGPA9O6dZsVGPrxliybLe5izqZsrCzrK95WaMbmXCUFXXlg0Z17kB2yc5s3qkHWOr&#10;G/JTmRZMZhWY2LDf05wOfiYU+TemJNyUkkhTwStVl8IWhTQh2/cb8lSFvt/TMsCEMsFtXMK2T6Ij&#10;nfM8aRElkKPt6ZHkQW/V9KpkRueHUuGj90r34Mq4UA72cOVYN1eOC+Bjndw42d6NU+3cuNjGnTut&#10;PLjXwoNHLbx4pvz7slUIb6ukuDWCt30aH3sUUDu1O0zrQd2Enrzv01HPK+dBYhbPvaW+UspPAuKj&#10;wHlt5sdDQXuroSfXvnFns/LvqL+bMfcbO377xlEAy8k09eehjVYWqcMrrajvnJJ475woZZOqy9Y9&#10;FbyPBe8j51Aeucjmuwh2F39uOnhx3FFNwNmWCfbW9DY1o2sTc7o1bM6AptZMM3XjV3Mf1hu5VvAe&#10;Vh2zloJbqTQelb09YR3ASbsvjx/RinzI0puDNt4csvXhkL0fhx0CpMSubGpsx9qG1qz+zorzel2t&#10;pxTCPRekwHjms8s2imFyGQa8RvVQNMiqv6D7vy5qJztcf+K+5ZcDOqKkwNFSYOPQyhwTZVzB3t7c&#10;m3LNc6KAjpWFjlNFC+IO1t5sdcwQwLLOzlkcELx7nDLZKUu9xSGVzQJ2o72USLc3Ks9ucEgRxMms&#10;tU9UNk4QvHG6H8caxYW/5IiWWgbyhz7rYjmNRYoXCy3cmdfAjuWB/jza0JN7f/bg09hiPgwq4GW7&#10;Ul62LuNtTRkf+rXkY4dc5dFMLpflsq5NNuNKM9n461TGDWnJsM4hLB1eyJy8lgxJK5AgZbChZRIz&#10;8yL4sTyNv7rlcW56OQ9XFvNodS5Ptveh7tQZPh08zuFdB7jYpRuf82OpFcAPu2dzeVA2D/tpXWst&#10;uAPzqG0kW91cVttKkLvE8CQ3SQDns+V3fe75CXx1fFMoNw+Fcm2PD+P6NWDQ0L8zd5EZw4d9TevM&#10;/8msYZb8OMyGuaNM+HHo10zp9w0zhpuyb5Mbn97ZcmzN1/za4W/sHmfBzd+tubNItcSWCz+ZcnKW&#10;GfummrNyUDNmtP+WJQMas2RgM6a0N2NSRzt+qrHjfQcXSHTgYrYzkyq9md45mB+7hfODFsyQUheG&#10;tnBjTI0vE7v4MrOnHzMH+PHDQE+GV7qypmUAk0vsWTzai5okB9K8G9Bd1npItgdj8z2Z0zGMdbNT&#10;2TE3jsvzIjkqC32sl5cg9uR4Zw9O6b1Pt3MRwG7cLnfnXqk7j0s9eVnuz5tWwXxoE01tTQqfZJ/f&#10;dlFmmdhd8HajbnxXPo/vyaeJfXkzuhsvB3bgVRt94ekZvA2P5YVXGDesvLnUTHmymR8Lmrky5m/N&#10;6gFe+E8ndjT05pZFFM8MeB0TeS0b/lZ5+p1s+XtXjbLOr12lAq6y8K4hPDNKAD9zCeChky+3HLw5&#10;Y+/GAanUTincWsG2VivmGinvKuXedVb+7LIIUK71lz0OkMr6ClQfDssiHzLz4rAU75CpB/tUe2Rh&#10;dzVzYYfUcKdu75SC7zJzZ6tUeGMDG9Y1sGZNQxuWf2+uv2kZuSZIhdPYax/JyOY+jBC4hgL3aO5L&#10;nqnzlytR/gvgWBNLEkytSTK31X0pa1PB29ScBMFarPdpY+ZJucbM5l92NxkHe0TpNcZleX60ja9X&#10;XaP2S4H31gOcwQ7HNLY4ptTXZkG7yT6ZzbLHGzWuc0hijZbpWjXEtVLcVZrHVXIbq+yDWWbjL3i9&#10;VB78aurIryZyGbHhPFjRlScH+3D/l1bcH13M+zHlvBpYTO3Y1lzID+F0nj8f+5ZyPiuGa8ZvJbdM&#10;ZWxlOL/0L2Dr4n5MHZjGT53T+bWijHFZRUzNyuK3ggTGpEcwNCOWzpH+LNRjjwa35O78DN6snl+/&#10;tZqjZ7mhCL382QtuzpzOh5pSrg4s4Hy3DC6XZLErKpHToVJh8wxoJnU2SwLFqifZSWxZkMWmhWns&#10;nJ/MV1uXhnB3nwuPj1lx/5Iv69c3Z9UuJ4b0/yfdW/4fpkmZR3ZuysQB3/Dr4u9YvELWeKq9LEQD&#10;Dmwz1yxo5T9qxpKOzfi1ypR1/c05MMGSk9MtubrAnJvLzLi8uBHX/2ymTufA0XkW/N6vEaPLm7Bg&#10;sDMX/wjm4e9xPNusjnOiBk53UnWGs7IYR9vASdmQ823hgup6td6vCGrL4Uobbm9vzbiOzpz9M57e&#10;ac1on/Y3KuL+g2EFjZlWZMXlA4V6fqWqgisLDID9VX4c7SGIBfDJDu4C2I1LhgKXK+OXevC4hQCW&#10;jX6rDPyxWgAbVz5ol8CbDqnUjulE3dgu1I3pyocR3Xg3oitvhnXmzeCOvBzUnpcD2vGmVxtedWrF&#10;k4pCbmdncjYlkz+9Q+sB/qmBI2sae3G+eQiP7ARpveIm/AteWXGXKN67GaXbbpECOZw3LmGCOZRX&#10;rrL0boGCOJD7Tn7cdvDjslbGC4LqgrkXF7SCnrMN5JSU9YjU9rAU55DgPWQorP5+qLk7B01UzRSB&#10;TNw4pDqgxrKnmTPbBOumJg6sb2QnYG1Y/Y0lq7+2YGNDW7aburDP2ovN5o7MM7NhrHLtOAsPhjb3&#10;YqCpH/1MfeikhpAjKIyL2X1RXmOUmgraBFPj6DFj/7VFfcU3NSNFfyvSdIo07cxmstr/el201NcY&#10;e5j7sdklnSPK2AdVBwSwYZ93S5F3qrY5pUmdpcL18H6pTcq3GxwSWC/VXS9419lFyVJHyD4H86cy&#10;+RIrT/6wVll5sMDMiZ/sXVjdM43rW3txbXMvnu/uwaMFNbz9pZxns3PZURbJRHt3diUG8rxlNPtS&#10;w9mWk8yC4njGVUcwsUMow1t788ugeDbNkKWdWMza4cVsHFXIxqHZLOuRycLqBBZ3TWVLn2KO9i/k&#10;4Tytw2s2U7txL3V7jsPbD3yo/czzgwepHdiXl73bc6k0j0PJaexITGVTpNYLu3jqLJSL5TLq/OJ4&#10;XZLGwenpnP8rnyezM/lqzGBvybEH7x8E8ephIOcOerNyiQP92/2TqQNsGd1VNrijOfNnWbH2vOBd&#10;Y824Lt8xqt0/GFvzTx7dcRUg3jy9aM2KnqZMKZS6FpkzvaUVMyutmFHRTGMTlvQxZ/1wK3ZMsuLo&#10;Tw4c+cWNPwaasbi/FVunerF+iBNXfpZNONuZp6sKufZTCrUHZa/PtBa8AvlMOXVPZTWeR/D5TCo8&#10;LGHHH9FM6uND3f0abhxP4fLpfM4cSuL80QQuHorm42tNj0LunC7iyNAgTg4J5UhfAdzTh2NdlE3b&#10;ewhgAdDGg5uy0PfLPHnSyoc3FYF8qAqjtn0cnzsk8blGStk2gbrhmo8JPfg4vBPvBO7rIR15Pagd&#10;L/u14XmvCl73as2b7q153bmCF8pLj1oVcqMwl9W+BsDNWdLMk/1SrKumssXWkbwSuG9dZJ+N81Bl&#10;l98L2o8eUfX1yUOWXOMHdz3uHsFbNwPiIJ46Bygn+3HHzodbsr3XpapXpK5fAJY1tgmQTfbniLmy&#10;raz8AdnpA4L3sFT2sIkrR6SyR5Rrj5gZ5c5ePba1qQMbBKthlVd9Z8na7/WdSKG2NXdmo7kzK2xc&#10;mGlpK2Ct6a6Vv7PsZ2fZ3rYCsNBMzsdQT8Ea18hc2daSeFlnA974ZuYkCdpkUwuNAtfUnBTdz2hu&#10;Q5aJHSlNbIhr8uVqHaGKATGNLeguS73OKZlDytoHjXJNF8AZUuF0KXAqOwXvduf0eoC3SIH/De9G&#10;Ke8Ge8FrG8Na5dzVNqHKv0FSXr96eJco3y/WfC9W49jq7c+kQDdapDrSu79A/C2WH9fFMWRYHLOr&#10;/VmU4c5vid6cqkzlSkkwd4uUnfNCWdomnjEZfoxtHc6ULpGM7xDGz4ME96Ic5g+MY1K7KOYNCmHZ&#10;hCQOjM3mWP9IHuyqYHmvBHaPacXDGSNh20Hq1u2gdtVWPq/exscxY3nXtR2vurXhcnW2LHUmt4e2&#10;4OHoCu6oIbwtTaMuSUqcmUttUU79lUvrBmdC70SuFjjy1fhhPkwfIyXaFcKJ7e4sn9ucQxv8+GOm&#10;E8M6mFCT9Q/Kk/4XbXP+Qbfy7+hd8Td6tv5P+nf8G0N6fs/5c86CxFPlx9MrVppZU6aVWDOl1Jae&#10;cc1oG9iE9iGmdAi3pDrQgtb+ZvX7gKe0dufX3lqgg+z5tY8FI8sbs6lfEA+nxPNbVmN+T2/KhRnB&#10;fL7Slmcnq3j/NI/P78L4dNmH2heRer9sNvzuxtY/onRbnQ0B+zmGF/ejebE1iNrLsqMP1b0+t2ZB&#10;N31pHXw5roV7qI/sZE9Z6S5SYAF8stqVc1XKyJWe3FNHfdraTwAH8b4y4l8AJ/JJEL/rmMLZFtE8&#10;HlDJxxGdZbMEbn8t+P7VvOxbyctexq8XlvGuexmvO7VUjirhmVT4TmEOf7r5MeVrazY38+VUk0Bu&#10;COCH1hG8liUy4H3vGi1QNf+C9qOnwFV9rgfYuP9/IX4tK/1U8D6y9+We8uodAXxT+fWalQ9XDICl&#10;ticsfASvN0fNfDguu3xK6nte1vGCct8ZKedJc3c97qa/u6iZyDY3cWJLY6nv9wbA1vW5d7+5qxTc&#10;gy0Ce1rDZrRr2ICWJiaUmVlTamZFvqkNmcqyac0Ep4lKoCZLVROknvGyxwlS0ngD5GZmUl1TUgVv&#10;lpQ4S/Cm6/npUtxU5fVEVayelyRbXaQmMMDCTxY4gQPOqewXuPsFsDEecEkTwGnscU5hl4sgFszb&#10;/6XCBsRblH03K4psdIgXxNGsl21eZxfKSnsBbOv7RXktv+TeTXEB3Owew5AYJ+JT7WjRw5Muw33o&#10;N9GfTsOj2TMqioeDAzjVyZ89RT7syghkU4bxc6Xh/NQmgkHpnvzYI0kASzw6hfLbsHC2zIln0cho&#10;fuwZKYCD+G1gOHv6JnCuaxTH5uWytGs+52b05vnv06nbfZTaTXv4dO48H0dOoa57P16N6MT9IQXc&#10;npjHgxlFPJnVgpdzKzWWar0TsGmCOFcApwvglDRISOB2tCNnR1rx1bTRnkwd7sLvM1w5syuCC/s9&#10;Ob3HhWsnAvhtiiUTB5qydYcPZ68Ecv22P3ce+nHrYRA3H4fw+F0onwmEukBqCRJEPjy5aM6Srs0Y&#10;nmpGl4jGdI0yoV+KLR0jzWkVqOzja0b3JF+6q8NlOn9Np+RmTGprwazOjkwot2ZSvg2/V3uyc4gt&#10;R6dacGN1OOt728suB0lRPQSxBe8vm0iJU1k2zZ2rh42jxbL4VNeNWs0HhPDqRA7vb+dR+1nwX07h&#10;j+7O7BkQwv7evhxU7e/qwaEObhyrduFEG33u1i5cFsS3qzT/lQG8bB3CmzZSw/bxfOqYxMdOydBT&#10;uSPRi2XJ/jC2Ky/6VfFC4L7WaFyF8k3vVrzvIYC7tuBtx2Jety/ieet8HhRnscTWjfnfOLCrkQ/n&#10;mgVzxzKCJ7aRAjhG8MYIUANSlaG+/wK4vrxi6u/XW2nnUF44BfPEzp9HUpVHNr48tBHEytoGxFeV&#10;Jy+ZunPFzIPr5p7c1mP3LLy4rxX3rlbgm7LBlwTwWa3EJ8w9OGxkX2N3keDd1MiezU0c2aUcfMTS&#10;nZN2XhyX1dze1J55jU3p2qghOQ0akarb6U2kpE1MiW9kSqJuJxuW2FDZf9nkFEGbamJGkomp8q0Z&#10;A6zs6G/tRAdl2yrBWi7Iy2WbW8m6V8rCd5M7GCfHsMAxmo1uKex1TWWvSwr7DGgF7z4D5Poxrf6x&#10;PRp3uqawwyWZ7S5JgjiRrU4JAjiWDZrGesdI1ijzrtQy+sPMm0VqVktt3Fnp7c3elvGc6BjJk3EJ&#10;9Ih3JDffnYoeHgwf6cuY8R5MmuXPT73sWdXBlaWlcqaF3lovgtnSIpihCe70SnBicK63oE1leJsA&#10;JnUMZtXkRPb/ks5fY6OkxmGsmpHMkiGxnByYwdnWkaxuG8Xx6Z05O6kDb47LPp+6wucVm6gTOZ8v&#10;nuftsB7cH1TA1aG5XBucy5U+BVzuUsCVrsVc6FbMq5ws6oLkRoMErpZPrdaXW3HuPFxpJwvuyVdL&#10;5voyfaQl00eYsUrW9toxdfOjzjy85M75Q848eeggKL6A8X8r+F9lQBtIXV2QSmP98zx5dM6E2TVN&#10;6RNtQd9kazqGN5XyNqY8wJQWfqZ0jnXWgvCn0M+4lOx3FAY1ZECBLTNrXBmU1ZQpLZzYMcGOfZMa&#10;s21sM86s9efFtSBePgjk9cuGvDtuxrPjPswd2kj3w/41D4Yqx/PhbRwXF0iVloTy9mGRFDiXo0t9&#10;+a3SmT81/a3Kvns6SH3aOSliO3OySgqsDHy5jSe3qn15VBXEs0rBIoDftYvjk+D91FmWvVsmp1vG&#10;McrXTrb5C7Svelfwxji+VfC+M9S3WynvteDfdSzkTbsCAZzF3fwkfm9sw1/fOHGoiR/nTQIEVLhA&#10;lIV2Ut51/WKZDXiN+je8Brjvdd/IwC+dQ3hi78cTB38e2/pJvb25LxjvSVXvSlHvWbhxx8xVsLrz&#10;WLA+E6zPBfdj2cYHUtK71ooIspHnZHuPSnUPyE7vauzE1oYObBa8O5SBD2t6Z2yk1HbenLaW5TZ1&#10;4qAUeLeJPSuktjMbN6Pb943JaNCU2AbNiG7YnJhGqoYmJDVpTqWJOSMtbehvYSmbbRwNZs4MG2dm&#10;WToxVOraV1a5tyxzX4E7RGCNtghghlzIEvtE1gvQrR6p7HZPEaDJ9UprQLzfLZUDqn0Cdp9W3n16&#10;zPj7LtckQZzINsd4WegYZd5IVtmEsNQ4+UHL408tj6VWDmyJsONwoStLnMxZHurA1lQXtmk9vF1/&#10;2K41HdoH0n9YALNmBjP/l0AWLvBnyWR3ZnZ24Ne+XvzczZOfO/vzcwsfRuT50DPZiZGlfiydGM+g&#10;Vr5M6RTMumnxHFyQwdpJ8fwxOo5di9NYPyaVPf1SWN82kr3jM7m6eAiXZgzm8x5Z591HqN28i7rt&#10;O3g2bxxXWqZxNS+Nmznp3MxK4lJCPJdkmS+n5HI1PpsPvhkCV+ufZxqPvCLZJ+W9t9RW67qHyp+v&#10;fv7Bnd1bfdm1yYZ1i23ZvbgpN7fbcu+0Ey8eufHulZme6KX6AmwdAYJFZUBTX8ZjwSr/+ttfoHbk&#10;+qVv+aF9c3pGWtIp0pReKU71B18YJxr0z/BmTGkEPdKcKQhsSF5AE3ICmtExxZrxLfUFZytzd7Ti&#10;5Aw7Vg8wY/eSprz/EMbHj2l8/uSm6Sv73Uhh2cIi3Q7/8p51CRoFLK25vzKYI70subc5mNpX2Rxd&#10;EUqPxAZURzVgQHLz+osNbGplz35BfVLqe7bKnUttfbih/HO/MpCHlWG8qI7mbU2C1DeFz120EHvn&#10;sj0njG7OVrLM5bzt1YLXPUt526OllLcFH3qU8Kl7EZ+6FvChYw7vlGdeV2ZyLT2K+f8wYcN3Uvpm&#10;/lxu7s896zAey+a9cAxXBo5Q9o34YpM1/vu2Ae4zh0Ae2wVwR0p6TSv+HSnnbUFoQHtbFviuuRsP&#10;BOkjWenHtt4C24vHgvCZ7Zd6LGgfqm4YyislOqS8u6+JMzsFrgHvriYuHFQOPm2AK0t+WfBesHKX&#10;1XZRuXHWUvOs22eVg0+a2rG7uTWLlGcnCdZBjaWuqqGCe5oe32jrzCEHN1ZY2MuuOrLUzo1pysf9&#10;GhjPs2JIUztGKldPtfRljmAzjuZa6pjAerd0NnkYAEtVBeVuqeouZ5Xg3OOSWF/bpa7bpK5bHCPY&#10;5BzOBgfZY2uBZOLFgoaO/NzAjnnK8L/5uTE7w4eh8a4szrPh9VAzbnWzYLFTM1ZGav6L1EDLpapT&#10;U2gdasa0gfHMnBrJnHnBLF0RzF9L/fhxoBV9SpoxrosTbRNN6FVgw8wiT3pG2dJX9nly2yB+HxvB&#10;wJZezOoeyaYZCQI4la0zE1kzNZa9v6u5TMrkr54xLO8bx/lfKri2bBDPVv0Fpx9Qd+kltWuPcr9N&#10;DSfCgjgZFse9gDQ+qIl9MH5MzSqVWodsah3TBa7WO/8s3kZmsCs0iD+i3Lk5UpH1qRFbfevX/a82&#10;/uHJ/CmN+HNOY64c8OPqTjsub7Tm010p2kc3Pr8349N748wkA9B/g2pA7FdfxuNfylvl86/RgMyM&#10;k+f/zvgyM/okuklxveib5k7XOMOGBDCuLJqhBYFUxdpQGNyELL/vSfNuRGW0GVOVR5d0ceDpMj8u&#10;/+bE9ROGskfo/VwEqqNuW7Frdzpr17fXbTmCughVtv6uTkU6z66mcHiMHw+Ot+P9235cOFRIp4Rv&#10;6JqmDBfUgIqARkxItWFZgT3bWjhzpMyV061lQWWhb1cKsNbBAjiGd0b+7aJp9srmRrsk2tqY8Wda&#10;CHUDy3jZvYCXPQp5K2jfdTV+HqWQz90KpNY5fOyQyZuqNF63SudYsDez/6sRmxtL4Zr6ccXUlzvW&#10;wfUAP3cI57VWyC/ghvNO41tDcR2CeCILeFdw3hCwV6SW15u6cFt2854s8iOB+kBgGmVAawD8UBAa&#10;4yOp82Mbz3p4DYW+YWReWdV9sss7GzqpHNnewIH9poLa1p9LjgFcdtIo23zBxoNz1m71o3H/sr03&#10;l+z1uL0nZ+1kvW2k3laajpUaYHM71inDrpdCb7Fw5qizF3tsnFht4cBqG1fmNLen/7cG4DaMkZpP&#10;1HzMkN3/2UYACMSlTtGsFKhrZYXXC9otbrLDLvGCNEa2OIbNDpFstA9jrW0wK6x9+UufZ6kaykJT&#10;B34xseMvR1fWBvqyIz+aMwNzuDmnFY9296BPV38Skk0YJnf1YrQtB9O/5Q+nJmxNkuNqF8r9H/K4&#10;91sxR2cWs2NSCbunF7F+TjrLV0WyYYMPP/SzZVCFJUMq7ASpA33zHZjb2p0xmS4MLjZUN4AfegTR&#10;K9dFWVgKPDmCzTNC2f9zPMcWJ8ntqRlNSmJxj3C2T8jg+JwCDk8p5NYvI/lw4R3vL9Zypd1EjsoW&#10;X8kp52ZxJY+zynkni/zBPZkPFoLYTOucteD1zeVZQgY/BXgxxU/NtGUUtRNjeDZKIjNM3/N4b766&#10;dzmaE+u92PW7P+tm2SjDhsoCB/PxQSJ1b2MEhB/P78iqXbDRbd96eKkzNlpJwuvcodaZd2/deP3a&#10;nXfvnXj72Y5XtZY8pQGP+DtH9zdkUoULvZM9lHsdpcJe9BfAgwtDGFseXb//NlcqnBvcmNygZlQn&#10;2NEv3ZV1PdyoPRjNmwdGcxC8RvMQwHV1Zipb1q2RMpzRPJKkilEGjlUGTqWuNo8Pr6q4sy6J6ytC&#10;uH2wnCv7CxmY34Acr69pE2388kMTkh2/pn94M5bl2bG9WEpUJuVpozxZHcDjdmG86hDD6w7xXGsd&#10;w8J4X6ptTZkb4cGbbjm86ZnP6+6yyaq3Utz3XfIFcD6fu+bxuWM2n9tn8r4iiRfFsVImqcP/MWFb&#10;Ew9ONVFWFcC3rIN4YBfCM3vldQH71vX/gvvcPoAnWmHvmXtxR5AZdd9cYFr58tw2gOdS5Ge2vjz9&#10;l0Wuh/Zf6vvQWplYNvKmVO6ChR8nzfw4bOIp1XVjdxNX9khxD5h4cNwmQOCGck3W/KpzsAD146yg&#10;P6cmcFHgXnX05YrDF0WuB9sA2NadY9au7FVtE6AbLZxYJ4XdYC6bbcDt6stmqfQqPf6zIBvyrQVD&#10;G8hRmTgwWfZ+qvL5TH2WnzRvCwTlHw5hLFdeXWmUGtkKO2NfrXKrms4iwb6wuTML9Npfm9mxwMyO&#10;xZYOLLG0Y2OUG8er1fB+aMunKe15+kdnnq3vxOdjXXmwp4YhclDje0SyZFIiT5ZEsC3+G5bYNOBA&#10;ujNbW/vw89gULh4bxJNj/bmwpANHx7Xl2e/dub+xiIO7vOlZ2IhR7W3pldec0W0dqVIMHFrswapJ&#10;6fwxMYgRrTzpleXBwCJ9jgFB7J4dwfqJal6zwjixMF55OI5FfYNZoxx8YVEp60cnsrG/RGVad95P&#10;+ZnbHSZzLq+GO33G8XzMDJ4Mmcaztr15nVbAx6h0PrkLUrkPfPJ4mJHM2rZu/JbuwcaYcC62iOFe&#10;VSJ3WiZxOUfZOj6Irz4+z+Pl1TKe3ejAjeOJPLqSyrNr6Ty/nsetc9mc3RnIq4tRnN3syOtHBriG&#10;wnryvs6C45//zo6P/8WB199y5lVDrn5syD2+4zbfcFd1r/Zbnj77jrM7mjOlyoOeSV4MzAlgUH4w&#10;gwqC6JPjQ+toUymwAA74nipZ7d5pTnSNsuG3aj9O/5bBfTWYTy+NZmHkXEFd56D3duTdJyP7GtCG&#10;UPtRDedNMO9fBPPpbSIvb+Tz4XgkL5bYsKGrpTJ0GheXRDEsuykZ7n8nwvpvhFr8nTSXpnQJNmeM&#10;cUlbWfzZ6S7Ml0v4JdmdH6Kc6e9tTzsHa4Z7OXAsX1a9awava1J51VUQd88XzKquubzrItXtkstn&#10;qe/nDll8apPKm5ax3M8K5PfvmrHwa0u2NxU4jbykwP7csQ3hgVbiJ7aB9Tb5mX0wz+yMfCsYBeZD&#10;Kx9lV1+psL+ADeSFvfK/4H5hH1g//rue6++PZX0fC+jHet09KepVNYezVooQ5gHsbeYtaD3ZK/Xf&#10;18xDj3lJSQO44hrOVdVlAXxODeO0GsZpwX9W07lg58clwXtJ6nvZ3oeLGs9JhU/aeXJIMO9WbbNx&#10;Y7Oli8qZHQL7kKsf++w8WN7MnrlNbBn2jQWjGtkxURBONnFmanNXZsqqz9fnWiDru8A4jNHSi0VW&#10;bhpdWGjuxK9S8l9NbFV2zNft39QclqpR/OXoznIHV/6U6h8vCuXF7GLezFN0minHM66YR3Pa8Gh5&#10;e17v7czhZfn8MTaNtTPyWTk9nudb0zlYY8/6VFt2FDrxexs3ClrZUN3FjQGDQhk/Io5ffsxg/uh4&#10;/poazW/TbGif9g3tUv5Jm/i/0y2jAS1DGpHi1JCxssuH1qTzQ3d/2kc6MrRItntIAOcWR7N/Vihn&#10;f0/kpGrpoGB+6uTPid/zODw3nw07x3Fk928weZzWi868K+vOh84juD/iJ278dIgba57xtMNQPhS2&#10;5F1uGR+NX47wSeR+dAT7Rzjy5GAgF8ensCo8jI1J4exKj+RoaQKX22VwpTqFrw6t0Rd1IIvlk2N4&#10;eqOC17eSeP+wNdeX+3NkrjMrR5hydV8KdZ+qeXY5SFBbChxXHtV9w7G6/+RKXSOOvfiW3Ve/4cz1&#10;hpy8+i1n7zdg36W/s27jf3L0yDc8f9yQm8eaMKeDE/0yQhhWGMrw4lCqYyxpE2dKp3gL+qfIamU5&#10;Mi5TpWy8a1Q2p6cV8GBdpqx8DLVG0/jozUep8FtZ9A+y6x9r/fn0yU/wevDxhafmUZnybQp3zybx&#10;ZIcHD5Z7cHVHPB/fFXBqnif7B7rqS7SgJvw7OgR/x5gkC4aogXQLNqHGrzkdfJrT0Uu5RzUqyIrl&#10;iVKglnIhXTQPgtfYH/y6rapTBm8E7WvB+1qjsan/Q4d0Ptak8LFtEh8qk3jbKpZz0a7M/d/fsbSB&#10;LdulwCekwBdNfLlhFcB9uyApp79U01flV6+whoI+sZXjEajPHYJ56SiFrq9QAStbL5D/DXM9wILx&#10;iZ3gNaYjdb6uaZ6xCuKImb+A9VTGdWNPUwEmBT+u9zijaRvAntf0z+i1x/W643rshMZTagaGpb6g&#10;v192DBTExrnE/pzXeMrBj6Oqg7q/W1Bvs/Zgq6Ub25SXd9v5cMQtkDW6P+U7a0Z9a8mExg5MNXFh&#10;mqnANfdkrqUPCzX/y5zDWKHP85fe+085hyVWriyxdhGoLlLJf5WtHrN1Y7Hg/UON4g8rgdfMUhEn&#10;kVe/tOTlb2W8X9CGT4ML+TC8kCdzJD5LBfDOGjb9ls6AKi96lLiz8icttz1x7Otgw/qs5uwtt2dV&#10;Ty/GTPKgursHOS3sSSiyoayPHWmpDZg1Tp9vdwbLFvqzfGEQC2Z48ONIO2YMs2JsL0sm9bVn9fxE&#10;lo/KYHRJAN3i5A46KtasSOTgDxGcnJfMH30CmFkdws5pebLnGRz7tR+PPj7mhYj5vG8zbydN4U3f&#10;IbztO5zaY/d5tfo6T/rO4mVBGW9Kq3iTV8bd+Aw2B0cxPdybB5tCOfVLJL8mRLAsOZ4FUaEsiYlg&#10;tUDenBHBkRbxfHV6dyaPbvXgyPJMru1L5d1j5b2jqXx82qJ+3+vdU0mcE8BQw4dnaayY0oQjW5vr&#10;vpUs8resevW/mH7zbyy5ZsLRByYcudWMUw/NOHHTlFPXGnLoeEN2rfwHn99a8upac37t6kq/zCB6&#10;prtTEdGMjgkW9EqwYkSaI6PT7JgsFdw8rQ/nFrVldYElG8vceLwrmrd1eVLdNCmuYeO/ZGJj32/9&#10;RixDhd9F8u55IG9fRPPqcQYvH6XrdoEyfKqcQzqHprmzvY8Lu3vYsaezHbvb2rC9woJtrSzZUenI&#10;7jYu7K9WzpBTuF4hi1oVIiscCx2SoH0yte2T+NQugXfVcbwRqG87Z/GmcyZvOwnejul8qEnmY7tE&#10;ARzPh6oEPlQkstPdlh//swHLGkkBBPBJEwHR3I+r5n7cETD3BOxdKdF9wfvI2p+nUtvnjgJVK/kL&#10;B62Aqpf1FSyIDYCl1nrOUwHwVLB9KWV9wXtDFvSc1NeAd7+Ud29TT/bILh+TLT0jIE8r6xrwGhCf&#10;1OuOahpH1QyOappHNc1jun9K4wW9t/GrEZedQnU7mLOqU056nqZxUNMwgN1p68V2QbzD1pMDzv7s&#10;dfRjrFzGyO9smKKsPsNQXMMyK7PPk6WfLzfxu5rLck13rUu4KpS1su6rlb1Xy66vkEVfLiVfLkVe&#10;YevBX4J3hSBebuXCStnmowWRvJrbgodz8nn5RxXv/6jh0/RqPs9uy5s/u/D0tza8292eDQtiGJBl&#10;z6RyRw7/6MSjlR7srtT3m2vKjYnerB4jR/RrENW9PMkotiYxx5yEDHOKc+zYsSyBTX/Es25BLHtX&#10;Z3PtXAX3brTizvVKrp9rx+mDOfw62p/pHUL5rX8Mq2fksXJKKqvHxbBsWBS/9vbnr7Gp7JtSxPbe&#10;GdyaNgTOHtL6Ce/f1HFs0WH2jpzPh79WwPpt1L5+y+cXL/h0dGX9iRNvlYfPpuUzLy6WoYH+DPTw&#10;YXySHynm5qRb2zEtPpI/EmOYFx7K/PAgFkUFszYhlK8e3RvCpWOV7F+ZypN7Nbx+ms7xTdHs+tmZ&#10;18/a8/ZVNS9ftOfopnCe3S3i/oU4/pzgyMmt5rwRwPukwidkl2+9asCxNd+xf/63HF7akP2LvmXP&#10;702Y3/c/md7+Pzi3t5k+ivLxdTN+bG9Nhxg7OkaZ0yPeit5xVgxKtpP6OjM9L47zR49weEYRW1o4&#10;slO5dLcsyf3dxmGRxhbvFGrfR/DisSsPb9lw/4odd846cOeYG0/PefDpdQwfXhfx7nVrXj4u1e0c&#10;3j4t5cjEAHb2dmVHdwd2dbZnZztrtlfbsEO1q9qOve0cOdLOmfOt3bhe7s2dVrKvVRF8ELAGvLWC&#10;87MBaFUsHwTyp05pAjeVD8aPpXVMkQLrOTVJgt54jiBvEccfpmbM+boxyxrqPaSIx039OCW4Lpsp&#10;B1v5cVuW8raFsq6FABbQBsBPDEgF1lOt8AaszwTbMwFqjE8F40PrQB7aBOv5AVLwQO7Lfl+3D+WM&#10;dQjHzANlk42jsKSs+vsJQXfKWaXxpOA7Ze8vK2zA689hWfcjeu0hNQejDqsBnNB4ziWCC6qLzhpV&#10;55XPT8tuH5PdPuQcxB7l5Z2y+juVj/cKwFNeIfzW1J5efzNhiqG6TV2Z1Vyqa+7DXDMffjL1ZpEa&#10;y1LbUGXecNZIhde7hrHJPZQdnmHs9opgl1c4Oz1C1fBUHiHs8Ahik70vW10UKQb35OmMSm6MjuX5&#10;3EKeLWzJ0/kVfJ7fgU8/VvNxQSfe/9qRNzs6cGWyL7vzm3KhpyV3J1nxdIEbR/s5c3BUBHcPljJ7&#10;VDBbVkbSc4ATJVXOVHTwIiXblBqp8+aFCQyrNGdSNx9ObzdOGPBlw89+rJwXwqaFKSwe78v0XoH8&#10;MiKG+QMC2LcolfunW3PreBkXt5Zwa2tLrqxozclhJTybPAI2b6LumAC+d4PjS/aydugvbB40nkPD&#10;p/Fx3THqDr2m7hFykgL8+W0OV5XzS2oGG9tX8vCXkfyYHEp8Mwtirc3xN2lGu0BnjlcmsjAymtlB&#10;wcwLDWFDdiRfLZ3pweJprmxZEMa1Ezl8ehPLx/etuLwng6eXCnl7P5cPb9uwcpI310+V8fB2R57f&#10;rWLxKDt2rvqejzTh5tt/6IP+D1ZO+J51vzZl2ZwmrP7xe/b+acaan75j3e/fcfVcI82qsU/ZnXt7&#10;mjMxz44BKc70TbSld6wV/eOtmWD8mHeV7PuZnewfH8PmFlLFjlKIToGc6ODOs62G4hbz8Vosd49a&#10;cengd1w61IxLB2y4dshe+d1Tljqh/hDKk8uiWTI6kTMrZAdlpQ+M8mZXL1d2dndkRyc7tre1EryW&#10;AtmK3e1s2dvegQPtnDhb6c41AXy7XMBUCmAp6ieBWSsw6+oBjqtX4tpOKf/aRyx4Oyp2dNDf9JzP&#10;1bLsldFcl8v4sWFjfvrehOWNpcAm7hw1kxVtrjypFfySbOUN1R1Z6Pv1WVbwGpnYgNaoeoj12L9L&#10;ED8UlHdtgritDH1LGfqmQL4s8E4bZxxZyhJbaTnp76ekomekcqdcgzjhpMeNclQuE7QG1Edkvw85&#10;hCrThnHQuMCeGoBRx53COesayVnnSIEbxSWPOC55xnPGPYrjUs7DUs09UttdgneP8QsT7iEccA1g&#10;2D+bM/g7C6Y2cWS2Ptuvmo8Fmo9Feo8lDuH1G6tWO0Wz2jmKdZrORhcB7BbCNrcgdmgauzxDVRrV&#10;DHZ4BrNVTed4vFxBi2h2D2rN2xltePhjAS9m5fFqYTlvFnbk4y99+TS3K6+nlvPhtx6829uDy4Nd&#10;2JX5Nde6NufxdHteLPbmYPvmHO5qyfG1CYwfHMycOcqoP0dSVmlD67Ye5Eqdx/XxY82saPoUS0yK&#10;LblxIIMl44IZ396KdT+ls3lOGlvmRnD5UBkHlml5bMzj+n45ructuXEymYenitk+IJH9XfN4/8sP&#10;sGkFdVvWULt5DWxZx/st61nXsx9/tOvKhh5dOT91OnV7rsHOJ3zScO7wQVa217TGDIa/1sLFfazr&#10;nk944wbE21vi/10jxgyLUIRV7v0rjWXZ0SxOCuPCwEy+WqDgPm+cJWt/FijbfJQ3Q/lwXfb0aqq6&#10;RzY8LNCMlvH2ZTfePOrM85uVahuteH41k7l9bNjyZwPevWnEg+uNBZeTythn/K8DPIwt1vV219iS&#10;bOxyMg4CCa3fir1lkBVDM5wZku4keG0YnODArKJA/uzQhns3H3H+905sKLDmeM8Ibg5J5MbAJHYa&#10;xytvFDznY7l/PJoXD1OUra24fsSeG4ed1Fy85BYyeHY1jscXI9i7IoOTK+O4uiyY3UNc2dX3C8Db&#10;OggoAby92qpeife2sxO8jioHzhoW2gC4zI8nrcN531YKLHC/VAKf28oeqz5KcQ1w33ZM5E2HBF7V&#10;xPO6fRwv28bwsDKSfbFezG7WjPmNTfmrqZaTbOUsZpsqAAD/9ElEQVR+ZdGDxtlAqmOylueM3UTG&#10;LiHj6CoB+1jq+0SZ84mxJVqQPRKID2WhH9iHKDMHc091xy6EG4Ltiuq8ID6jOqU6reeccQzjtBTu&#10;tKvgdQkStAJXudWA95ime1QAH5bKHtBz9+r1++xC2avpGbcP2IdxTAp5yiVK8Edxzi2WS16JXFSd&#10;8YzluFT4oKy0YZeN2u8shZdaLjBxpM8/TRnV0JbJjRyZo8/4u3UwS+0FrnM0q1xj6+FdJZBXqUGs&#10;cw5lg5rLZtcQKWwQWzSdTZreRjWEVcrLK5SbV1t68K5vOid7xvBzgT8f5vXk82/teTWjkCMDorkx&#10;rojXI9ryeUZn3i4QvCuH8OZSG84OsGZ31rdcH2vPw/lO3J9lx6XBdlwe587JDXGMH+rN0LE+jBnp&#10;TedKJ7KzTCnJt5Yyh7BkfHj9b3aNausqRU1nzfQE1sxNYe1PyaybHMaDs9358HSQ4lkv3tws4cl5&#10;Oa93vcVBBWdmpXNhtOZn+TzYtlLqu5y69cuoW/eXxuX1V7t8sfYv/mrXVi6wkoP9qjj/4xxYd4Kz&#10;Paeys6aSFxOrYe0Qarcshd2bWVGdRmRz4ze+zPAWwMOHGBwZByt5cW9BBse7pHNtZDZfPb6fwaO7&#10;Kapk7lwL4M3LFN7dSZO8Z8CjHGqNQxJvFsDdYsFcBO/KqattJ91vxZPTiUzvbcOmxd9rwsbGLReV&#10;sZXagNiXj098eXXLhxfXPQWVL88v+8jmunBlkwXLB/+DaZWNGZtnz7z24fzRM4PpJRGMyi9j3NBf&#10;GVTsy9QcS+YUOvJjjiPjY82YlGDOqgpXHm1M5NOLnnx625FXN8K5JYBvHnHm+RNlwTMOXNtq7IdW&#10;fsXYL5zB45NJ7B7oxt6+7uzo5sRWWfjtbZWNBLGhwPtq7NSpnerLAPhGubJpSz+eto5Q5o2Vqn4B&#10;17DHxoast7LVbwXsq06JPFc96RTP445xPOgQze32kVwS+DujPJlvZsq8JiYskhVaaWbLRnOpv7kb&#10;e7Si7rfw4Ki1O+cs3blp5S1l9a+ve4L5nqzuAwH3wDGI+wL4roC7bZRguynorqguSDnPyAKfFOSn&#10;lVfPOIUoqwpmQXFCCnZM0B5x8JNN9tXoL4X154Dy7H6p4h41gr2axp7/V+03AJbynlCdcYnmgpT3&#10;kndSfZ3xiOGoVPOAUyD7ZJuNOqL32a1x6HemKismNrSvt88/W/mzWHZ5mbF7SACvEcAbXGOkuNGs&#10;l/puEMAbXULYLPXd7iG19Qhki6sfa6082BOuSDFAK2b/bPbFe7KjOIwfs2SDR7cRFGP5tLgLd3+q&#10;5NbYQl6Nb8v7n7vzbtUgPuz4kRe/5nOs5T/YmfdPji/w5/IGHx5sCFIWteLuGCeOzApl6ih7Bo92&#10;YEA3NwZVepKfZU7LIjsWz4hk2ZRwcty/Y2IXNdMzLdgyL5XRLR34faAjFzYmc+tgLpcULZ/eliO4&#10;U8THVyM5tjGHo7NSuPvbKLh8GG4conbrEmpXLaB25SLq1ixT3l1J3eZVsHczT3V/Ubtyts4cz+7Z&#10;E/glI5v1mbG8H5EOM0v5vKgjtWs76LnD2NE1kTAzE8KsTAi3tqBlWAy7FypCvtX6NSeWE2pwp/un&#10;8tXNa6XcuRHL1Yth3JQ1vXTGOOIqt37F//CsBE7r9ol06i5nU/eknE9Pq/l0uYjP9/L0HPn9m5n8&#10;PqWp8qap7htnJrny+ZEtB6d/w/z2/2B2638yo+w/+aHF/+LHVv/B/Jr/wW89/osF/f6Ln3r9D+Z3&#10;/JZF3XzZNqsTi4a2oyzUg2jr/6TYrzEDE7VilJjzS3dz1k8OZlWNF2taerK3cygvtifC63LuHIni&#10;3hk37p/34N5lD54/jObVkwLBbexmCqGuzpsHhyLZM8CTPb0FcFcndtTYSn0t2dbGgp2CeG97za8B&#10;sFT4tJGBW3pxt8yfJ63CeCM7XPtvgAVvbftkXktln3WI5ZHgfdgpibud4rjdJY5rHaM5q2Z0vFwZ&#10;KdqL5Q7W/NxUKtysOb+ZmfGnhTUrzW1ZZ6YmYu7MXhtXjtq61x/9dFWqc9PYj6use08KfFd1SzBf&#10;lypfk2peE6hXBd8VqexF1VndPyEgjxhZVkp7TNb4aL3KClrVIUdfDqoOCOS9ql2a3k41gR1GaTo7&#10;1Bi2C+QdUt/dAnifQxj7HUM54hzOabcoLnjFcdE7gfNe8Zx0jxSwglyNwZjWAYF7yCWAn738GeLm&#10;zsjmdkxt6MRcU5969f3TOI2v3jLHsM4tho2a3iYj98oZrNW8rrKT2tp7ss7RS0ArT7v7ci4tjJfL&#10;ZEEPVvPu0iTOrR3PnnQ1pw5pjEuyZXVbNdPfJBybBvDp5858nNVFdrUr79YP4PPW4dz/LY8DxX/j&#10;UHlDrv3owNML0Ty4GqHv3oUn28JY18uRSSMs6T7Agm7t3RjdLoDiLDPalbuwYKIixOp85gyPYaLg&#10;fnKtBXdPl3NhRzzvn7TSetSRT++qeSoGnlxvwbNreTy+UsmqUR4c+rElb4/ugM8fqa17SO3zy3y+&#10;dpxPJ/fy+fAW6o5voXb3RllqWeMDO3i5dwtbFs9jZEkuvQJ8ONEuH2bnUfdDLrVzWvFxWgG188r5&#10;McmDAEtzAgVxsqsLE8rSWD8kicU9oxiV4siRQVrvJuXw1epfPVj1iwu/z7bnyIEoTh3RF3cii7pn&#10;xTze//9j6y/go7j/7X+89962uFtc1+Lu7p4QdyeBBIK7u7tbXAgxICRISEJw9+KFFgq0BUqBFic5&#10;//PetJ97v4/fP4/H6/GenZ3d7O7M83XOmZ2ZHYoXbRHKU/lwPxVfbqfjK3NA+6UUtP89TAkwEIEP&#10;n8RRWRa0zOLEAmt8+kkPe6f0wqqM7liT3R2rs7ph9bDvsW74d8gf3w1Vcwj39G4om9oTp5dIsX/k&#10;YNRMsEf55HCMcBqEWJO+mBQgw/ESd8IYzecUh0n64wEtfkOC+ELeGltjNdC20QpPjosDPDyZ3blB&#10;79dB9Yw+OLRWC7/9GYw//wjAh79C8XOLB07NNMfJqRY4MZE5abRcCa+oY7TRZ/IU/wdgU/yURkVM&#10;c8CLDFf8leWNL8y1wkJ3MAuLaQHw76P98Ou4ADwhvD+P88GP43xxa6wnrubRjiZbo8lSgr0KfVTq&#10;6qJYQwMlmprYpamNam091OkQZG0pDuvRzusb4STHcxITXJCY4arcEreV379yo5ZZcdoed2hd77Ju&#10;E2Tx20uXaTnPG1jTArOZsc4orGhvbZlRqYyE66IRLa6hDZXSDqd4u40K3MxG0Mws3cQsfURO60qI&#10;WwjvUSrvCcJ7SlhqAnzeyA1XzTxwy8oXd2yY9yx9cNXCAxdMqd60u2eYpy/w/+wzs8EKZ2es9/fB&#10;1iB/5Nt5oogZf5euE+oMPLHfxJfw+uEwlbfZ3B0t5s5UXf5/Ezs0GJhjr9SEZYhGhSGu+7BhzArG&#10;sUmmuDrPBZcWueJa4Qi0ZfriVIQr1oQZKA+6ebw8FO2b4qm8s/Bu6zh8PLIAH47NINRz0Mr1kWLY&#10;Ezl26lg3jDn2ojt+vuiCO0cc8P6vBFQsNcSyuRqYMEOGsSMtsGacG3KTZZg33g7FS5xQtsgBlw6l&#10;4EJjBK42OtMaU7g6JuD967F4do//8/0IfPqYh/fPU/DDfhfc2u+PH+oS8frKHDwumYq/Wk4Dfz5n&#10;PaWwPEXHhydox0v8+fNv+Pz8Djpu8f5TLXhZWYKlQwMxy8MRGyODUBYehFPZofh1UTz+XJ2MTztS&#10;geIknMnxQoiuFLluzqhfnImHtXmooHBNdzfG0fmMiLvC8ffuYHzz060QPP8lHk+fxODurTjsKffB&#10;3NH62DLXCDuYH9ZO1kHrTld8vTIcHeeHsTLQfiETX56LziSORY5k0QIo8y1B/uda0s8uaaNsQh+s&#10;GdYTqzO/J8z/g7XZ32HbuG6ontUP++cORtscLdpaHVybo4mTE1RQlKzAqnBzXN1sgOcPxGGZfszb&#10;nuh464r2T258bjc8KzHHS29NFIb1wzC3njheKPK1ADwYfz2zxpG1g1AxSwVP3wzF08fh+PjXSNyu&#10;NceJaaY4OYXjOCMcHyX9X4CpwALgC3nGSohvDDPBw1QrPE21x/N0Z/w9zBNfRzAHE9wOkYdHeOPT&#10;COZc5t6nkwLx80R/3B3njRtjPHBltBsujnLG+VgrnLRRoN5AD1W0P2VaWijV1ECphhYqNHVQyarR&#10;YpPjCtqvK8MBPTkOSRVolhlQFdlgFMzrCiq0oRmh4mtWiHkmVFBTAmdMIOkiFHwfrDMmBNiYIBtZ&#10;cdoG5wnIWWMBrh2OE/RWKmYTm8AhuQMOE+BDynLAIWbuJqpxE215K8fjwloT3nO0uRdolwXENyy8&#10;mHM9cNmC78vMRQnwRaqwgHCDoxM2+PthR1gIimMiUT0sGVURUajkY+pkbmg0FLbZFy1m7sqdVUfN&#10;+VoIvagmvuYDRmaoNzRAs5Uxrrk74eHsYNxcJ8NPG6R422SFn9aY4P5GOodoE9SGWGN5KD+nPDe8&#10;bpqMNw3z8PfOPODKCuDGcrwrHonSGAckm6sj3lwD0+MN0baL75/idHiZEf54FoXChToYn6WPrFwj&#10;RMfqIypMC2OzLbB8miO2zXXEzHg5di1hzq8figdnIvEj1ffXi6l4eDgN13eH435rDLevdNxvCkX5&#10;FAscWxqI65sy8O7SZPz1OAaP9qXhbWsTHcRFtN+8iY5fH+DT0z/wqvoc2i+2UQAv4/bceZjrao/J&#10;zmx+Yf7YEh9Od+GNRX6uWB/qjdKEMJydkIjfFsTj6+xYXJk4Gk+PlOPj1Z1oWBCB+nmeuFUajOdl&#10;nri3yhR311vhm0ONVrh0PhT7q6wxb7Ic6xd7Y0auJrKjumPFJFrYSbpYPkYLB9fb0k4zaP/APHKH&#10;VubRMLx7lYznz6Jx54cAugNrvHkhLgYvdmAJG26Fe0dUsSGzG9Zk9cQqKvDyrG9RNLYn1XAwbizQ&#10;waWZ6jg/bQhuzlHFw0WauDBZFfsSdfDynDhsk83gM+H9i/XRl7nbigDz+T+zmay1xpOVZlif1gvZ&#10;9v+DfQvV0PEliI9JwJMzdlT5frh6yxt/YxQfk4db5Q44Kqwzq2WkFC3DddCcpYWWLB0CLMHpPAMl&#10;vGJH1jVm7IcpVvidCvw6zQmfMz3RPtyX4PI1jPBCx3APfOH46yhf3Bvvg9sTfHBjnCcuj3bFxTxn&#10;XBzpgjMRzLgOhsx8+qjW08YuHQGuJoujhlBiOgUdPVpqfezVk6JeT4b9EgkaWAJkcfjlYVEKTssV&#10;OCxlfubtZoUBlZOqbWiMY6zjBiaEzoJZ1JJQW/C2JU4Y0ZIa26KNCtxM5W2iYh+i6opSAvzP9H9A&#10;ljlSkZlFacmPs84YC4hdlIp70YyKbMppM6qvqaMS4ONmDthi74hNwUEojBKXj4nG7mQ2fgLckJeB&#10;g6MycTAmFgdt/XCEVr/VxBHHCO8xc2uWFY6aWqDFxBwH2IjOWpviUZg7bvkx2wd44HWpJ/OfIdBm&#10;BJywYO41xJu95jgfYoVTaT5Yl2CBbTn22Jphg+IMRoX1GTi1OgV1o72w0E8PE5zVMc5ZFXNiDXC4&#10;1AmvnvugtdgS5+uCUD7LFvMzzBHhK0FCoAESA+RI8pdiYrIZVoyxRV6IHIuzbXA43xe3W0JxeR9d&#10;Fd3n1V3BuFUbix+PxOHX60Oxa4ENzu2Mx50tOWgaMw71k7O4zbHoTH+pz8Ev5bPw+/Yd+NxwFF9P&#10;3KR7vQ9cOIcjo0djoo0lprjbY6aXI6a72WCmsxWmOVhgsr0ZFvi6YFWoD0H2xJ60aPxZWoSOhy/w&#10;28NnqJsxFqc2JwFvxL6nKOXBVq/ve+OPq7b4Zsrknpg/Ww2zxksxIccAqxc4Yc5oHaSHdcECgrtx&#10;phSbZxli+VhNXN8bjifHEnGuygd7d1ihZKMhyrdZoqrADHvKDHGkVoE3z0UOFmdKiL3OZrheNwA7&#10;R/VDyRRV1MxVxYUJ/fHLAi3cnq+O6zMHMYgPxu3ZQ3Bjcn/8uWoI8402Hq8eiI+PhQIPRfuXMHx9&#10;K6aNCKMxOj6Z4lNHIn6q8cbpadqoydXDhoDuOLFUD7+e8cPNCua0MlO0XaFSnArHyb2+uLHRifbM&#10;EM15EhwcrotDwzRwKEMdTZlaVGEJThHgswT4wkhjXM8WFtoKL5Pt8SHDDV8zPdCe5YV2kYWzPfA1&#10;2xWfczzwZKQnro1xwyXWxbFuuDCGG/toF5wc4YATgWY4ZsX/ZUSVleqgSlcTVYS4kkq8S2mlNTlN&#10;FSbENbpcRp+WWqKP/RwbBcQS2muZjCopVwLcLFMQMhYBbibALYbM0AT4qAEVmdVqYEY7bEUlJSAG&#10;VDmxV5cWvOkfSA8yVx+UUoUJrhhFHSa4nYrcCXYL4T3GOmHkjNOE7iwBPidUl9MnaZlFnTC1R5G5&#10;DTb5+qIkKgKVyfHYnRKP6rQE7MlKxv6cFDSNG4bTs0fh7JThOJUUg6NurmgztcRxI3Mcp/IeNyHA&#10;xnQU1mZ4GcGMGk6AQ13xxp9NMToQ70+n43OzAh/EKXMtJsB5YzzZaYuztNLbM+2xKZP/f5gjlsZa&#10;YGW8NTanO6GEzXRxiAJjHIZgvLsGpkZIsGAUI+GxADw8G46bh2Lp+HyxNssJUYQ8zF4dca4yrGfk&#10;WTHaDusm2iPVVROjw6jcRQF4dDIGv1xMw4urw3C3IR6tG31xeJU7fjqdjAdXMvH+xjg83ppJxUxE&#10;IZvV9TWZ3B4z8OLGaDxszmEGn4G3VVXA7Yd4d+Y8414MhpsZYLyzJSa5sBwtMNXNDpPigzAxJxpL&#10;UsIw28sOc3zpBlL8cadhGtrb7+IzjuHx/ZVoWZiA1+cz8XtrKP7+NQ+fX0/Apw9ZZGISvpk2rQem&#10;TeuFxPCeGJelwOZl9lg2RYrU4K7Iie6HOblaWDJWD4tGaWLleH2smijD0vE62LDAAHWlLqgtccTe&#10;Cuaa3WY4VGOM5lopfn8kTneyYTY1wcvrmji8tBf2zlfD5QmD0T5HA08Wq+PcxF64NKUvbhDg69MH&#10;4MGUnujYZ8AObI43C/rj4dx++PirsONUwK8maP/ohb/veODDZUc8282MtKjze9228TIcydPFvhQB&#10;pR6OTzDBxe02uH3XHzXzDXFihROdlh2ax4nlCAjVd3+mBksTB7J10ZIjpaWW00YT4Fxj3GAGfpBu&#10;iRfJdvg71Rmf0t2owu74nMUa7o4PI9zxbqQXHufSatIuXyS0F8ZSfQXAYwjwcAe0eRjgoLEu6hXa&#10;2CPRQq2eFkHVRpW2zn8A7lRiATYBZ4n79zIv75d2QtzI8YCcEMtprwlzkyg5lYUQN7GUo8yYYJty&#10;vhnhtqRCW1GhGSMI8CGFXSe4cpaM0/+Ae+CfOihUmLlYORLgI4bMxYaOaKNFPmHigJPMq6fNnXCK&#10;43Fa8qOmdig3tcEGdw8UR4ejIjFGCW5NWiLVNwX1I9LQODINh0en0+2k48zMbFxZOBIXZ6XhfF4U&#10;zkZ546Q/FdzPHheiHPByvB8+zIvG3VAXXPZ3wruhfvjL1gqPJibhj2Ph+Ktegcer9PBijyUeFplj&#10;vxsbWJIHKul+LuVFYtcIZ9TOGIrqKWGoHBuARUFy5DkMIsDqmOivhUnhepibLqeDtMb2GS7Yx4xd&#10;MMkXVXP9sH6MNyZGmWLvMj7PQm8cLR6KvCA9QqyNE2Xh+PNGFh6eSMPj45nYs8YDc5J0UcJt4mKG&#10;F25uSMOjBxPx8vEMvKrPw9WlqWwOyfiteSJ+a5mG+7UT8HvTVObdQjwoK8OCAH/kOlphcVIUtudN&#10;psqOxcbgHKwfPxHL23ZiTVsh5g2PRLqdLuYOdcPDNj4WjKsQO4lD6ELDcW9fKF7djMOP+1zxsIwN&#10;ptQPP9dE46d9kfgmZ3QXLFmmjtw0NcwdZ4rN86WEdiByovogO2IAsiL7Iy9+EKZkqGJmthoWjdHD&#10;+pkmqNzijEp2xsrtpqgu5QdTkYydG2zZBHojJ64n7l4WB23IcGZbTxxa0BdnJg8kEJr4SuV9uEgV&#10;l6f2xw0q8NVptLuTeuP1ShVaJwt83TQYHWsH4+91Q/DTsgF4/1SouT8+X43Hp7ZMtJ8bgfazubi6&#10;jDZxIlV1rBSHRlJVs/XQlKGLZkJ8NFeGi0ttcWWuGe5vcMElAtw0hhkqRw/7CO7edC3UD9NFY7Y+&#10;mrls2ygZTo42pP01Ue6F/jHdDI9TLPE81Q5/ssO/zXLF22x3vB7upvzlhtcjvfFLrgfO5Tjg3Cgn&#10;Kq+rUoHP5jnh5DA7NFpoo16qSXg1CS9HAlyrVGBhozvB7YRYQ1m7tNQ5X42Aa6KOy+3V08E+iR4a&#10;BMwyKQ4Q3kaplBZbjAqCZ4BDVOJDciMcpvo2Ed4muSWhZtE6i+9UD8lFEWQBL+uAhEVw98ts2SRs&#10;0cD79rMaCPkBocK02odpuVuZnduYcY9RbcXYQkt+xNgaFcyu65xcUUTlrUhk1k3ptM2i6kek4sCo&#10;DMKbgZZxmTg2MR0nJqfi9JQUnJmaiAszExmXEnBpejguTQrEk9leeLONjbDWCS8WeuGYnQGe+3vi&#10;q48bHjub4ubmkfj5zDT8XOWFJyUUgQOmuLfdDKdT2ABivfEyOxp12UbYtyUE23M8sYOuaG6wDHku&#10;qhjvrYkxXhoY76eNUT7qGBtEMBLM0bQ8DlvzPDGfNvzQikhUzPTH9vHeqFzIz2Ejc2iaOYZ762Eh&#10;FX73mhAcL09A8WIPLM2RYVeWDLVBEhy2UOCEjRlORrjj/rIoPJ4ehcaUUGQ4WxBQP9rciXh9chme&#10;H1mA2klpGGtvgym+nqiYOx0tO9Zj7/QlKIgajeK4ESjOGs6ol438vGHItJEof6zg4bFx3NbFOe3i&#10;G5QgdHx1x6/XnPH0Yhhe3hhKax+FH2pi8fPRTPx4MAk398bgm6zU7zFvmhbGZPTDpMwBWDJmAKZl&#10;dsHohO4YTgXOju6PUfEqmJShhSlZmpiYropxBDE3UQ3ZCQrkTdmGrElXkT75A3KyAjA6uRfGD9PC&#10;QtrvXx8q0P5SF00L+uDKaBV8mSfHhzV6uDNrIO3zYNyZp4JLE3pRfXujo06Br6U6+LygHzoqJcA+&#10;Od5vV8Oz1YPx4Zw/Ou7koOMc60IuPral4+Js8ZWQMVpG02YyxzZlEeBMXRxO1cURgnx6FLPicG3c&#10;mGuOc/O40gjpPr6uunQCRYD3E+CDI6RoptU6Sgt9arQxruSa4Ga2Ge5kmuNemgV+TrXCb8xaL4c7&#10;K8H9M8cbrwjvHyN98EuOO85m2+EkM9mZkU6El5ZztDOOp9ug3lAN9foa2KP/r/pqYLe2uhLgSiW8&#10;Alh1jhoo11BjqRJkVd5Ww27OryXINToCfKq4gFjAS4jrOdZL5cyPhjioMCLcCpYRATRVwnuIGfiQ&#10;gFhhw2Ws0MhpZcltCKsNP1LxY2HiuGNL1EnFhd7MsUdmgXqqdgOt90E+7ggbQKsAl9AepLIfMDTH&#10;LhMrbHR2Y+YNxy7a4qrUONRmJGFfdpoS3v25qTiYl4rmMQR4fDqOTU4jwCk4OSUepyfF4eykaJyZ&#10;EIZzVN2bE7zw+0IXfCq3xNtCGd7ssGeTdMRtgvtXgD0euRrhYqYrntXF4UG5B+6sVsWzhgi8vBSD&#10;e4UWOB1qjetJvlRfisfqAGzOcMVKPj7VeTDGeOtiWhBB9lDDeF9t3tbEOD8dZLpoINNLl6prjrWM&#10;PhtyHDm6styxn43kxjFfnKx3QOUmG2xfZI/Fo00xI0OORcNkaB1vjNdzTHA2Vg/FplrY4yjHQTs5&#10;buW54G68Ew4FOmGYgwLTg5ywe0o2zm+fhQ1pMciycMAMbz9sTGDMGDcehclp2BwUii2h4dgeEYuS&#10;+DQUJ6ejMDUVO4eNROmyHXj56xKCKw6GssOn9yH449lQ/PaTL3675YcX50JxoSACN/Zk4X5jJh40&#10;D8f5wlh8s5pWdsW47lhKJZ6f8y2WjvgWS7K/pf34H8xK64ppKd0xOakbqycmJPTCqJgeyI3shpzI&#10;75EVQ4iHT8aw7HHIHTkKM8cosGSiFhaM01Hm6LVzVHD3ihZetsrRktcXVwjuz4tV8QOts8i9t2cM&#10;wrVxvfB2jRpw2BSflw7A10J9dFRJ0F6uCTQZ4UujIZ5sM8DfjVGgdwIeTsOLA4ns8mY4yg+3mQA3&#10;0wY3Z+kTXEKcxoaRoYM2ZtvjYn6mNpqG66OeY22qGurSNLAvQ1upvkqA80Q2ZvZhBr6Yy8xOBb6R&#10;YYabBPjHVGs8ybTD82xHvBzhRnC98EeeN37P9cTDXFecybLF8WwbnMp1YIZ2wgUqcEu0GaHSpHpq&#10;UkXZMAhxtY66EuAqAlulBJfAKktNCa6ocg0VlKsTYqpxtRaB51hFiKtprat1WLTXNXr6HCVsCFLU&#10;sfboyVhyzpejTkJFkplgn8KUZYZ6widOCKiXmyun9/C+WlaN1BjVrCouL870EWMdl9+n6FyuXmaK&#10;A0ZWhNmC0JuiQG6Mldb2KIwMJ7jxSnirM+JRNyyJmTedyptJeNNwaEwaWsdl4OjEVByblIITkxJx&#10;anIcTk2KxakJQ3FqrDfOjnbCHcaMlytt8bnIEG+3meIPurjPq4PxOs4Yv3rI8MDPArX2ctxf4U5H&#10;Zo+vTQ742OyH960+eFKhgR+2mOB4uBWqpzqiaF4gNjLeLMlgtnUdghRPLYz101UCPMaHAAuIfTSR&#10;7a6JGBdtDHXUQpD1EPia9+Pyqgi16Yf5eVT2pkjcucr1+iwcP/0YgsM11jiw0gZHR+njHIXq9wX6&#10;FAJLFBnQvTkr0Bxlg9MTPHBjvj+uzvTDliQXFOVGYUt6FCa4uWOsRxQ2pE/A2sgEbI6KI7SR2BIW&#10;ia0REdgWEYkdUfEoik9CcVIm2uYvx/1jP+JA0yecPL2H8Frgz9vM3DnWKEtiTbDBnpU+uFYTjyvV&#10;UbhaE4o7h+Jw72gGLpcl4Juv753x5W9HfHxtj79f2OKvX63x+rEVXj6wwG93zPDkpinLGA/OS3Gj&#10;TR9XWyW42qKDcwc10VargsMVtMgVPXCgvDtq8gehbHNflG/sjfUL+2Lx9CEom6OGe1vkuL5AnW+6&#10;Jy1UT/wwrT+uTeyDGxN649dZ/YB6Y/y1cgheTO2BjgJttG8YhPZGBTpOmQE/BuJdqy+uzGEm2sFM&#10;cGMK7m4N5EZiQbtmyFxLCAliS5YUR9IFwNq00bpoHabPeRJO6+NAKvMlXUNNijoBJlgE+MBwZkzW&#10;4VxmSar14ZEGaB1hhFOZRjifZoLLKYQ5xQJ3MmzwkAA/HuGCp8y9T9m1H+a64WquI05mWeNopgWO&#10;D7ehEtviTK49WgIM0aBPgGVayhIQCxtdTRhrqMDVBFjAWckSsArV3SXUl1VGgMvUVKjS4n4NpWLv&#10;phpX01LvJsi7xajPojLvJtBVehJOywiiDNUSBWFUYLfEkIAaoYbKXMsS01VSQ5aR8r5KfQPskshR&#10;KTVApcTgn+WNCbEp1dlECbr4nnY38/USTR3MNTFRflVUmRKLmowE1GaKHVZJ2JOdhIZcgsvMe2hM&#10;Oo6MTWP2TUMbrfPRiYlomxBLiGMIcBROjg/F6dEeuDTeDT9MtMeTqRJ83mSGt1st8HSjCd5uisDn&#10;YTZ4EcF1YE+76szX6meOV/v8gaP2QKsNcNIcTyvU8fGdLe4W8bVGSrAqwwKbc70wP80BGcESZIVK&#10;keOnhRHuKkqAR3vTWRLgaNvBhHYIQuw0EOaghRg3PcR56CDRVxMz0hWYHK2B2VTcjYsUWLvEEDOm&#10;y1Ek9oskqeNUrAqeLjXE5eX2KFZo8LXJcTLdBU3JVnR5rniwIAhXFxHKYWEY7WCPab7BWJsyBlsS&#10;R2JLZCLyqbT5ccnYFhnDilZCvJ0Qlw8biwd1Z9Hx7DmhBf7+uwNf/27A40O+OBTJdRBojjra6i1R&#10;1pgSaYljxSl4fncqXv2YhfZXOfjw+wi8uJGLbzp/A/jfC9SJ8d/bYhReXFxzSpy69+/tf+d5scSx&#10;meI+Me/fi92J5Zzw6W87/HGRHXelAtfmquPxMlW8WjEE96f1wo8z+jD7DMbTKb3Qvl0H79er4kFe&#10;F7xdPhhftqigo1ALHSfMWYb4eNEbfx+g+pU74mCOEQ6OJGRTrXBmmhkBVuDIKII7nBAPkygBbqaF&#10;Ppquj2O0P22iMgl3OmFN12X2JciMAvWZOmig5W7MFju1mDGZcw7kKAi0AQ4T4MOpRjiSaIyjycw7&#10;6Za4QKt8hcBeZ13LdcJlYZlH2OPEMDaRdFNCbI4Tw60Jsi0Oe0iwX1+duZUAU4XrJRqo09NQ2uha&#10;QlylrUGFVe+EWYvqTFCrBNACZIJbzrETXmZjKnaFhoBZC+XaLObjcj5HOaEupypXEGhlEeZyXX2U&#10;S6SEkplNoo9dtN67aLkrpDLl/DKJ5D9VzHxdJtNHBfP1Ltrw3XKCzFxdqzDGPkNTbOEyk+gYZpgb&#10;Y3Owr1J1heLWDUv8B95k7GU15CbjsLDOhLdlfCqhTVGqb9uEeLSNj2bEiSS84VTfYJwZ68UN3gln&#10;xthR0czweZUB3u9wwNMdZni2zgOfUu3wNdERdyO8UO9ghg0W+miko2k/yWzcbEX35YinNdr48skC&#10;7V88cI2xryzRAOvyPDAl0RrpYQpMTDbBuCgpRnipEl5N5HlqYHKgPsIsVOBpogJvMxW4Gw9CoLUG&#10;Yt11Ee6ogpJlNrhz3h07Fhpj/Sxm5V1U9ZIgDOe2syiBbi5ZEy8XGeHSRAtUWumhhgAfiWQcCTbC&#10;oVgbHM72xLqh9si1t1Lm3VnBAZgfNhTLwiOxKCQES8PDsDYhFoXDRyA/Kxdb0oajKGsyLi3YBjz/&#10;gPa3b/H10WngZS1uF7qiIkCOE7EOqB5qgbVh1rTXvpgVZYEZCXRDc/3RUk4Vbo7F7VPZ+PnsKHzT&#10;eWE6cZE6ca2rf653pbzm1b8lroQh4O4s5fLKeZ0nKnQ+XhxoLYrLtFvj5TkD3N4iwYXZmjg3fTCu&#10;zeiPtxvUgWoZPm5VwydmWzTQ62/RwpeVg3Er5b/wdNoAoEgfX3eqo+Mgs/MJU+CiIz5cCsDzalv8&#10;usMWt5bYYe8wQkj7e3QS7fNYWvMxzCkjZUqAm/8BuDVNHyeHG+IU61iGFMfSpGhLl+HwMGZIZl+R&#10;f/dTofdToRuEEo+QEWQZGrjS9qcpsCfJAHsSjFCfaIJDqeaE1JJqy45LpRV15p86nsH7Uo3RqoSY&#10;lj7DEk32tOaE9gBtdKOUzYIKvIcKLFRYVI0oHcJMIGsJZg2BFlDvFqMAnJB2lpgWwHfupa4gsGWE&#10;XnlAiBi1tFFKkEsIeimfq0RXDyUCZn1dQqqjrFKpHkplnC/R5Ueri0J9bRSw8vU6xyIpl5FJUCEn&#10;5AqCr1BgFV/HKO1BmOlgjK1hPtidFq2Edu/wTmj3UnnFuG9ECu1zGppGE+BxKWidkMxYk4rjE5MI&#10;bxyOEeDjEyJwfFwY2vIC8MNoH9xNt8Olaeb4gZkSB/zxrsgRv+y0wO8rrfEh1RFfmU0xJwAPoh1R&#10;4GCAWUaauLHNGx3HbPBnhTke7+u8NpsQivfP7HAyWws7Mk2QHKKJWFrnccmGmBAvx0gfDcKrhlwq&#10;8dRgGVJdpAi21oSPhRo8TAbBnwBHOWtiZIQWdi+zRMfXRPx0PRjHdwbg1dnx2Lw9HjFsCElRuijJ&#10;kOCveYY4TZjLbBlj+FxHIizQFGOF/FBbTHA0R5a1BUY522GUmwPiLWQIMdJClKWcJUW0tQKx9kYY&#10;E+KHRWmZ2Da9GC01z/Hr+VfAlXto/wx8+aEEHdXaeF5qgOIEcxxJcMQJNrO1Qy1RzKZZNHYYlmbY&#10;MirYY/s8dxQs8sL6cZ7YPiNIKPC/39mK8X+r4z8lDpMk2MprLgtY/y/oBFoJd6fy/vXICDc36ePU&#10;REOcnGKMMzNkSnh/ndsfn9cNQfsBQ6BGgo4SHXwp1cNXwvuZqvxzXk+8mdsP7RtV0VGmg46TxsB5&#10;O7TfjsFfR3zwttoND1fZ4dYCK9xcYIMDubSOtMKtE2h359rg7GQztGbJcJSACvU9SsU9PoxWZ5gC&#10;xwnvyVQJTqUI60O7nCUnrHIqMGFVAq2PhmwxSmmtWSlUokQFauINUJdohIYUUxxKseRzWlFxrVmW&#10;OEWYRR1LpwsgwEeSjQixCRXbFCds2DAMtHGYCnxQroP9BHgfLfUe3c6qZdXpMhuzxLTYYSX2UAtF&#10;riKIAt4agihKWOcaXR1U0j7v4vK7uHwF4S/X4cakQxUl3ALkYsJdTMgLOBbyMUXMykVi5P8uZBVI&#10;OJ/WW4wFzOT5elrYyds7CXY+AS+SS7BTqoslWiqYLFHHCh9bbIv2osIFE9447Bue+P+pAyM77bOw&#10;zi3jk7kuBLiiEnB0XCyOjRMKHIG2sWE4PsYfz9K5HsNd8Xy1De7ttsf7Q0F4v9sa12ar4v4EOd7n&#10;hACrA4B82uYtnqgXZ6qZaGOrjwwf7nrj7TkjvLzEbUdsi8qz3Dzw4qwV9sYMRG7oAKSH/2OHI/Qx&#10;ylMduW4qyPPWwDjm4FQXHcS66CHBXYJoJ22E22lhbrYZzjd443SJD06XEtzrw/H7oWH4vTkXTVsS&#10;MDXKFqtGW6N2ri0eb3XG8ThdFFuq4mCAAQ6Fm2GTnylG2ptjhB3hdbFElp0JkqwNMczNBtFWMgw1&#10;00eoiT7CLQyR4e2MZK8gTElYjtpT73D2C/CR7wBfWTc2KYUN9bqMCZaoH0M3FGqOG+lu+CnFHucm&#10;zEbV/G0oGmGHgkmBWDc2GhvGh2FlXgjWT4zEN+/fWeLDBxN8/GCMTx9NaFHM2JFoWTrEGUXiAAoB&#10;tPjA/tce/++VKMV8UTb49ZgmLswYgLYxUmYfwjJVjrMzJHjIjPtiTl98XKcKNJvhw9rBeD+3Dzq2&#10;arLryLnCtABa6I4dmmjfqYH2JgO0H1Pg62k3vKpzxqtSJ/y8yhb3Ftrg5lwL/DDLAlfmWaCB/+cQ&#10;bc3FZe44P8sObdn8nyMMqLoGOJGlwLFMORVShhNphDdZgnMJctxMMMEPKeZoG26KRlpmocD7MiW0&#10;1RLs4bK1aXLUEN7qeObJWClq4uTYF0/bnmSGJj6ulRAfy7RCG5W3jbZZKO8RAnyYit2SRpCjFDhl&#10;qYvTprTwRnqEWBuNtNNij/Re2uhawid2aFXr0kLTUouvjATAYqzR1u5UXvF9MUflzisxTbWsJLwV&#10;VON/SwmwgJfQiiom5IUCYM4r5HQ+aydtdQEhLvwHWqXyimmpNnYQ6m1sKts4bythXk/VXak+BAto&#10;+VcGEN4oD5QmBtAyR6N+eDzqRyTw80pUVgOnRR0cmYymMaloHc/sS3CPjmPuHZ+I1nFxaB0ThbZx&#10;oiLokEJwOcsHf2YE4c1QNzT56+FgrjquzxqCW4s1cGGtAj/NNMPrUXHYk2qA7cyj26KG4Gy2K/b7&#10;MuOa8nPkOhci0/5Zgk9vxFVJxdVRxXbnjfsFMmwK7o2x4YMxJ5bWP0QfIzzUkO06BJND9TDWTxNJ&#10;VNs4Zx1EO2oiy98Aw3ykmJ1igV+OxeNNcyrubkrAz4UpeNk4HPfrme03h6BqXhAaVoejZqUP3hyI&#10;xo/THdAcpoeT8XxN/IxG2Zsgz9kSowW8NoZINJUiwVyBYa62yPCwRZydMYZyXoihNhKcvBA34SoS&#10;82kyW7/g+AfgyfsOXKmahcbxamiZI8GxZVa4VOyJyikOWOjNSCQuwhdljP2TZ6FidSl251rh8MqR&#10;2Ji3CBvmV2NOTjYWp3vjm/tPaWF/6ov7Twfhh3scfx6C65e0cPagGq60aODGMW1cqFbBpSp13Nin&#10;h+v1+riyXxdXD8pws0WKZ1dM8VOdDk5l98W58dpcobrMQLo4PkmC01O08GhaX6prX3RUSPC1Qg9/&#10;TemOr1sI6n42izJdtBcR3CYjfK2Von0f67IZ8EMg/qx2wqO1lnjIjHJjtjHuzLek+prh0jwpzi+X&#10;4ud6G9yqsMfBqWY4TZBP5hjgDDOyqJPZBszAzBLpVF8q8JkkOa7FGuFptCX+iLXDgyQbNGcYYR+X&#10;qSfoe6nQe1LlqKVKVxP03bEyVEbrY3e0FNXRcuxPMkUDM3ET7XRzhgXLVJl9RTWlMDOL60ynGKMl&#10;UILzpto4a6SNMyZ6aDNkhqKN3k+AlSosvlIixFXaaoSzMxPX/QNwHdWzlvUvuP8PwAStU4GZgVll&#10;/wGYFo+gFuvRHtNCFwmI+ZidonhfvhLiTni3c9xKBVcWgd7E17FeUwUbmLk38XVsVOhik5c1dkS4&#10;o1zAmxWlBLVxRCe4B3KTlNA25nBk9m3KS0bL2E7VPTauU3lbqbwtBLd1TDiOjh6K5tEhODPSH7/G&#10;euLXCBe8jvZAK+3ncsK1wb0n2uZp49QcVTybYoS2IGNMsOmJac59MdGuO/I9+N7c9LHZnu/FQAO/&#10;tYhTRE3x6YVup/P7R1TaP3ti39xByLT/FkMteiLUtBeS7Pogw6Er0u26Idm6C8JMeiPQdCDCbQcj&#10;mc+b58v1mxWEV+Ic3K0j8XxDKn7anIIXFSPw+OBwlG/wxrIc5uJJwbSpPnixLxZPN/oxTlliuYcZ&#10;RjvYIo/WeYyzOUY5mSHb1hBJVNs4qm4ywc70sGfTsESUhRwx1rydvRapJwG9n2ku7gG/vv4Rjx9M&#10;xOGtPVG1Wg/lKxUoWy5HyUI5iufqoGTBIObdftgyWw1LydQMRsKVeXIsG22AOZn6mEH3NylGF9Ni&#10;jPDNyYt90HaqH06fG4DjZwag9fhA1BYNwO6l/VAiTvmb1AWFY77DjuHfYkPyf2FZ5DdYEPoNZvp9&#10;g81JPdE6RQMtWQNxcSI3XFbLGA1moU6Az0zSxMuFg9Cxk2rbZIJPqwfh86pBtAtG+FJFa1SszXxD&#10;xT9LgJtNqbq2zL72+NoSgKebrfFwuQ2erbXFy3xr/LbVDD+uk+LatsG4vU8db380xiva7GubLZTH&#10;NJ/IVuBsrjijyJQqbMTsK1PCe4p1PkmG2zEm+DXSEq8SHPA2yQX3E60JHu1yihS1yfqoS5FRfQW8&#10;UlRE8UONYJ6M0ENlFJVZmYeFEpugKc2cJWA26lRfwnuICnw4SYHz3DhummrhkrE2zhvp4qSxHo4b&#10;6OIIIW4kNHsIjag6VmcO7vzOV1hopRr//wFY7HWuZH7dRVUVVcESCqxUYQJaQnhL9AmvsM2EuIC1&#10;kyDv5HI7OG7n827j827SUscm/r8NmupYr9E5Cni3EOxSQz7W0Qz5ke4ojfdBdWoobXIsYe1U3n/h&#10;PTQqGQfzUnCYY8uYxP+o7tFxtM3Mva3jYgh1JI7khaFpZBDLH9dTvfAHwX0SZIdHwXZoCrBGTa4M&#10;d0oVzLcStI7oiY+j+X/NVTDbRwXTHXtjaYAatvpKke+ii63OGrhMS38zlNHqLbeNT3J8/cjcqnSC&#10;nfGt/ZM7fijXR9NCHTSwIZwokuOX2664cYL/4wQbK7PlyjQ1JDurYKSHCpuMNz6sz6McTsPHzdn4&#10;u2AEXhWNxMudtNFHR2HdeqpoiDXGh7th08QAHN8YgSLmzynOZgTXEuNczJFja4BMWmXx+9PZnE6z&#10;0Ecs13sE13uUGcG1NESUiRSJLq6YtrYN207dQhte4R3q+JrFDl9xhVexM1jsABbu9p99SP+56IUY&#10;PeiKXfDHFRnevXbC21fuePWbE357aI6n3P4f37XDN5duquLMBTUcbRuAIy20wMc1cLh+CKrWdkf5&#10;gu7Ys2IAymZ1QenkrtiZ14XVHVtzuqJgbHecXKOFA6MGoS1vEM5N1sCJsfxwRqvi5CQdnCTE18YP&#10;wOfttMjHLPGlSJd5dzAzsAzttRK0Nxjga6sl3h+3xNcLTnh32hN/HHTBp+N+eFlshUerLfGywAVf&#10;TkXi6yFn/L5NB3/WKPDhjjHePJTh1iEd/FLlir9LPPDzbBMqrjbO5Rrjh8mOBNkUx1L0aZ+lOJ0q&#10;xcVEuoVoI/wcbYHf4+3wMtkJz1m3qcQHaZmrEiWEV4qqeBnh1UcZ4S0Np9KFE54oYaUNsJeZeD8h&#10;PpRswmIOYjUx+woFPsDnOMjH3rLna+JKvGemg8uE9xxV+DRX6GlDgsw6RCXcR7VTQszMWyd2ZCkV&#10;WFtZygxMaJX591+ACeguUYS1kmOFKEJa/k+VEt4SAv4vvPkEewfVWUC7hc+3mbVRS4uwimtWqWGd&#10;uqoS3k38v9toqYtkfI/GEpT426IsyR+1GUOxLyua4Mbj0MhEgttZh0Yl4TBV9/CYFBwZnUSAE5Tq&#10;qwR4fDztcgyVN5KqG0pwA3E4x5dN1Rs/JXriYQRjULgz/uTz341zxy/FTri2Sgut0wbiZp4aPsz0&#10;pyIPwSJ/VUy07oqVYXztzLK1wYxA5rq4RRu9WzIIV5aKnxSxwdd3UsY8ocDifG8R5dzwmRv4w7LB&#10;tNSauF+mg7+eCSjEfebAJzs0zNDAFF8tHJrqgS+7c/F+2zB82DIaXzfn4m8q8J/5uXhdMBZ/nBmJ&#10;hp1OWJxigxWjgrFlbAgWxTgjz84QY6i2oxxNkGNPeC2Zp6WDkWhEi26igzhDDcQqNBFtoINIrvMY&#10;EzmizQmxmQk2z/DDH0/FGXvM98oLXohTb8V+JwGteB///kCCeM0CYgG1B9DO6ZcK4Iu4UIa4Rrs4&#10;Yafz1NrOCsY3e4v6oGB5N5w62QcPn/XFnZ9648b9fmht6IM9m7riZIUa9q7qgj1Lv8feZV1Rv7I7&#10;Gtf0wO0q2uWZ6mgYPgAnJ6jh9ARVtOQOwIWp2rg8XQtnxg3Cz+N7ol2o7T5DfKCNbq9WoL2UlrlY&#10;narLD/a2D95f8sTfV/3R/msyPt8eio/XaGl2pOA1Vbf9ZCg6rsfiY401Xpbp835TfH5phA9/WOLN&#10;HUc83+xIVefzrLXCi3mOuDHSGffG+ePOSCccTaKtpzU+kyzFJdria9GGuB1tgkdxVniWbIdfUxzw&#10;e4oTbiXbEExj7IqRKJW3IpJQhGujOFQDRSEaKAnTpJXWx95Y2m2C3JhgiANU3IME+F/1baDCH4mU&#10;4JGVHp6Z6uIxN7g7pjJcFBAb6eCcsQ7OGlORjaRoUUjQQOgEwP+rvp0AVxM2ccCGcucVQa0mjLsJ&#10;ZaWeHgHma+N9nV8b6VF99VHKKtEXykurzFIqLp9jG4HdwuffxBLwdgKsiXUEeD3h3crGsJPPU67g&#10;6zCWos5R/BSJJ6rTQ7E/O5rgJuAw60heEo6MSlRONxHg5tHJrARWPCtOqbzKzDue8I5l3qXyHiG8&#10;TTneaB7hhTMZnvghxhWnhzqjwd8e5wLt8VCcM73eFWcmq+HeBl1gN5+DsWSyQ1+MseqGqY59sTJE&#10;C0VsyFv9huCZlxNeOlijwUmGLWaD8eqK2DdDt/beEB3cwJU7WpU7WF3xx00D3Nw+CHcL5fhxlxSf&#10;/xbLmuNWI7N1rAluzYnC801puM96sj6V8W0cAc7Dl/zR+HNTFt6UjsPbgxPxc3kUbuXHonpeHOZH&#10;2WOMowFGOxphuJ1QXBlHKq65HmJkKoiVqyLeiPDS5kfJ1RDN+BTD9Z5GBY4zN0PxbFvgjWg84oo1&#10;4vBikee5zSoVuPNXPb988MK7PwPx8qkfnt71xJNLjI/XUnB17wxcLM3GtbahOHMwHOeOjkHryXwc&#10;apiJkoO7sa1qO765cUSKY5Wq+PG2Bn7/XR337g7G5VND0FIykB69L5q39UPzFo6be6N5fS80ruyK&#10;S+X9cHGNChqG9WfWUcGF6dw4x/ExOX3x0zIZLo/vj5tjeuJDoQQdZRJ22F74uFoFHQeM0b6LGWaP&#10;Ap8aqaannfDXcarvD6H4+jYbv++xwy/5E/Bk63q8yWdnOhWET3us8VelEd6dk+DzIzV8emmCr1/D&#10;8OVBBD5vccXXDQp8XcNOtWE5Pq1cilfZUXiXy+yVxkzMXHsuWaYE+HKMIa7RRt+Nt8DjFDs8TXXE&#10;szRHPE13wvU0O4JpTMusj/JwXZSG6aAwSAP5gWooDFbnbaoj83AtAd4TpyDwBjiQTNUlxI203Q1U&#10;+NM+EjxmDnosADbTwyML2nZTKa5y3lVTfVykGp8gMC0yfRwWJysQ4nra3L2E6d+dWNVaLEJbTWBr&#10;RBHUToCFAguAOyEu16HqskTuLeDyooTqbiWomwntZi0NbNAQGVdTWevU1Vmcx/nb+VyFfO4Kgr9f&#10;LkGziwV2R7qhNi0I+7MiCCtz7OhEJaitHFvyBLCcpmUWJcBtHs1lxgjLLCqaFcn7hnL5YDTn+qIp&#10;2x0HMp3QTJcjLkx3LMYTdUHOaPSzw72Fjji50Ay313CDPuOGqwvdMN68OyYR4NEWXTHRsR9mew1C&#10;yQgJciy+R42PAkddDVDjqIflxprYEq+Fr5/FNyMG+PLOgKMN7aZQMG4DHW54eUwLtzYPxt0dBrhU&#10;ZIpHJ31QmWeBO6tHAPunEtgkXJo3FMemUBVXpePjklx82ZSDtxuz8Hr7SLzbMxWvaobj1PJwzA2x&#10;RJ69DKOdDAmtnPBKkUHlHWYtQ6qFHlVXHXFG6ki1pH0mwCG6A6m8OsilrZ7pbIB1wTa4vsMOz06Z&#10;49cTJnh1wxJ//miOdzfs8HqvPd4+8MGBfBvMzfTFtBRfFE1MxI2afNzcOA93iytxu/ktHh1/gh+P&#10;HsD1M+dx/uxT7LvyAQdafkPtk3bsvftRfI0krh0lrvYoDsgQB2aIErf/nS98upjnBXz1YP6gD//B&#10;gCuRUI/oT3BVcHqiCo6M6IW2Ub1xjbbowcSeeDOjD1ArR3uhHt7P6IVPSwZ1fk1UqImvtexIZ1wI&#10;rzNetfLD/y0FH0+E4/Z8U1yZZImfFvrgl/WWeF1kjE9H2KFuMyP/rsUVxgbwyRFfnnqg/bof2ku4&#10;EmcPQfv2RLRvq8P7CdPxITUQv2W6UX2NcZYKeY4KeT7eEBcI8BUCfDvBEg+S7fGI4D7OcMYT1v0s&#10;F5xlxtkfY4TqKIkS4PxAdewIUMVOjsVUhPJwPVTFKgixANgQDfFy7E+QclrGx0lxmV36gZEefqLa&#10;PjLRJcBS/GSlYCaW4BoBPk8FbmUWPkyADhAgUQcJUaNEH/XMuXsJc522LrOxLq00S4Cso08LrU+A&#10;9f8DsHLnFcdiJcCd8OZrUXmVqquFTQR2E+3yRgEwS8C7Vo15l/ftYNMo5P8vF81Dqo8rdhZoYs6r&#10;Sw9GYxbVMzeGVjgJx8bSFguFHRP/n/HYWFpmjq15cYQ6Fs15BHesUN5IAh/G28E4Qtt8JNsTB4Y5&#10;41CWE9eBB87EuOM0M/CRQAecinXE/ZWmuDBTgauLZbi61hgzLLtjnE0/THfuRwXuilFWPbAuRgeL&#10;gwZhuNn3WOupjjprltkQ1HmaYIaFOo4XCAWzQftnOb68JcRKGyqspyvaPzjgzWV9XJjPRhxvhrps&#10;f9RleTPDuuHXujlAwyy83TEct5dG4/70oXi3bDQ+7xyFd7TV7WWT8bVgElonBGGKowzjHQwwydUE&#10;uQ5yZFpLkG6lj1QzXWRYSZBCgBONtZBooo0U2vwYKnG0XAVD5ZoYTehbptriVYUbrs9X4M40VTyd&#10;rEMuJLg70gQPstwY3/yxL9EDUU42iPNwQ3p4Kur2/IK/D/8MHKgCPTfw4jPfE/9evgMJBn69h88f&#10;P+OnBx/x8O1HPPjzC745WaaFc7u1cKFWB1cP6ONWC+3HKQV+Om+IR5dN8NstE7z40Qx//GyNN7/a&#10;0rrY4PYuqi2z77HRA3GW8B7LoxLn9sLFSX1xa1JPdKzWoDWiMpbr4svCfvg0pz861quhfRMBrleg&#10;o9kE7w7Z4m0bG8Mv8XjXFoofF5nj4hgpTo3QxvXpEjygst7fqY13F+j/P5ng8wc57TPz8z1TdJzm&#10;yjtlS0uuzec0Q/u62fg4ZTXO8oO74iPHhShjHIk1wtFYY5yINeQGZICzUQa4QAt9NcYMP8Rb4w5t&#10;9IM0JzwY5oLrmY64wA2uNdUK+6iyu6nE+QFq2O6vgh3+akqYSwh1ZbQMNYR4LxtCPUHeR9u9j9m3&#10;IUyC01zBlwjpDdYdqu5tY5YZ4eXt84aMG1JtHKLFbRRFeBsJX4Oof2AWpxCKE/r3SWTYqyfDbg0C&#10;rM1RR4pdOrT3rFJt2ntWidhhRbjzCXE+Yc8n1NtZQn03atIya3AUACuVV+y00sBWgi7gFY2gQaqH&#10;yxYmOB/kiupkXxwcHkHrG4m2sQSVmVaMoo5SZVvyYpTVStVtHhXN5aI4RnEMJ/AEdxSLtvngcC8c&#10;yvbCwSx3HEpzwO2xgbjGvHsjwhNPIz3xOtIe78rDUD5sIKpT+rJp9MUeTu/NVkFZqjaW+algpnt/&#10;zPDsj4IMfawIGYxF3szI4mywQCfcpAoWu+hhstUAzHdSw/P7Ii+acXuUUVREphQHFzET/3NE4JNj&#10;Zjg6JQDVSUG4n56JDZEOWBJkiZsLM/CpZDQ6Gufi5eoMvF6dw0g3BajIA3aMQUOqF8Zb62OKswmm&#10;u5tirLMh4dUnpDpIMtWi8uoi01bK29pIoPqKeRkmmhhvq46FvtrIZbPZlmaIxmkGqB2vib1TdNE0&#10;2xAt4piFTCs8GumLiynuOJXoitJoV0S7OyDNl2PkcuhUAumtn/Gu/izarz7Dlz338OXKC3z58ys+&#10;HjvDKLof7+//iSd/fMWLx6+VV/z4ZknsN1jGWhHPSv4eazK6Yee471Ew6VssT/kvrBv+39iY/T9Y&#10;mfwN9i7piefHNGk/BrLT9sEJ5tyT4wnyqF64MpG2eVIvPJraC1g8BNioDRDkjhkD8GnWYHRspGUq&#10;ZOZpFkdYueGPOnv8uceNdsUFd+dJaLt1cGkslWySBOfZsa7MU8dvdZb4cMMZ7U9N0f6G6vsnM88t&#10;F7Sfd0N7qzktuT7aa33RUXkcHydtIsC6aHHXxLl0Kl0MlTHUCIcjTHE82gytkcZoiTRCW6wZjtNG&#10;n0ywwoV0R1zMoKVLtcbxNBu0EODGeBPsJ/TVhLiINnqbzxBs91NFAVW4LJxqGCVDdYxcmYn3EOg6&#10;/p+DXno4aqyNFgNNtCq0cJTVJhfQaqJZokHLrElgtdFAePezxPifIsRKNRa2WkAsM8A+PXE1DjMc&#10;kJugXm6qPFFht54C5dpSlGoJkCUoZhUR7kKCLUDeQUC3EN4tGtrYpNEJ8QbaZgHwZs4v0pMod3qJ&#10;JnFcoY8fXG3YfLyxb/hQHBkdTXBjcXxCHI6PjyO8sTgqIBZ2+R9om3IjWENxOCeMYxgO5YSwAnF4&#10;uD+hpepSVQ4Q3n0E7nKGC84NtcO5YHvcCHPBs6HeeBrBz3mcHM1zbHF0goTKrYY/yhxxZxFz6yJj&#10;HJ/KdTXdGMVZMlSNMsWOWB0URejhaiYz5Ah3/BJmh+ZwA7oibcy30EBJtpyWWez4oTt7p0D7V3GA&#10;R+eBR507ihxwp4ivd+UY7A3xRWGMG2HUw+ahFni9Jg1vaZ/frRuG14vjGb9G493yXK5fW8z1t8Sa&#10;RB9McTHENDcTDLfR/w+4ooQKD7OVIY3TiZyfa6uDRS4S7AyRYFeiJmozdFE/ThfzgwdhjIsaZgXo&#10;Y7aPHtaHyHE0wRWn41y5DbrieIwrVoc5IdTREpmhgcideBCDqj/C5pePuPDoMz7e/xt/3H2H9w9e&#10;c3v/EV9++4BnvwM3rn3B1bZHuH/2ZzwsbMA3d8aooWZkD6xI/2+sH9EFa4cT3im9sXthb6wY/i1W&#10;536H1Tn/hZXD/pt5Qgc/5Ktjf1ovtI7og7PjB+PSlCG4NXMQni0YjN9nDcTvMwbhyaRBuJMzAD+k&#10;9cO11P64njGAKqeKnybp4/kqXbyrckf7wWD8to15dLkMvyyX494irqxZqri5WA+3Vuozp2jhh5US&#10;PG9iZ30VjPZnTvjawo57zgvtl3zQvo/2/CjBLg7Gl7zp+JoyEle9aJXTNXExdzBueWriZ39m1TBj&#10;HIw0x8EoM+wPN0ZjNG/HmeIw7VVzogWOplijjQAfTbHAkURTHIg3QgNVuEEciUVAC6nA23xVaKXV&#10;qMLayoy8WygxIa4Re6gjJTjgxMZBeA/LNXBIpolDUg0cpF1u0NMkoGLUYt7Vwn7mXFH/F16hxMJK&#10;C4APSKWo1iWkaro4bWbH5xMQ/3s2kfgdIXEGkSFhNsQuPSNUsMpYRVTsAl0J7TQ3JC097KRK51Oh&#10;Czl/q/g93yEqaBDXn5LLcIq596qpAU6GuWFfjoA3BuLIqeME+AQBPjaet2mNj46h6tImN4+KJMDM&#10;xiNCCW8IVTcUTTnBhDcIB0cEoJGquy/TFfW0qHsYR1oz7fB0gi8uM/89YrZ+EuWGZ+E+eJAUjPwY&#10;Zv3R+jgxSRt3p2niTYEfqoYZYGNAPxQnsfmk6GEZP+MdSQoUMKJsCdXGyRwrvJluj5djnPF0tC5+&#10;m62B2igTTGPDPFspQBVlxGhFiIUafzLGxz/McXezBPeWe+LoPD+UsVnvoorP8JRjOh3awxmBaF8U&#10;hs/rU/F53QgcywrCfBdjTBfX8qYTKRwdhXlBNhhrq480My2lRU6lAgsVFpVqqYcU5t7xjnKs9jKg&#10;MzPEwypjvH3kiCdHAylCFKUdVrhRb4wrlYZoXmGAc2NdcCXNF00RohExsmU5Ygu3uyA7K8SymUb5&#10;DYdv9SssrPyKKxc/4fLvH1B7k675BZ10wWG0zViLzaNWk9FlKJm0BjXTlvMzS2cGbvHFyy1G2Jbb&#10;B0vSvsGqrO+wbUJ3VC3ugeXZ32FF1v9geeZ/o3FtX7y9KEdD7gA0jRiAC1M0cJF1boIa2rKH4GBC&#10;P9QM7Y7KsG7KKg/thfKQPij274VCn54o9O2FEk5XBvVAY1wfXJ0qxe8bLfCp3A6fyqzxZJM2ge2L&#10;y4v746etpni40RpnJ2jjymxdfLoVhvbXafhaYoov6zXwdRdX1AGusDauOGaZrwkT8DEsErdoa8/n&#10;qOCCJx2ApzFLgUf+CjSGmWBfpCnqI6lo4uiWGIIcZ4LDCaY4kmyOFsLbwvFwgvE/8NICsRriDAmp&#10;TAnvNv8hKAhmHuYGJnZ2VUaKgzykqAvSxRFLLTQbaaKJAB+WEWKpOgHWJJiEVZ8Ac6ynAtdrd0L8&#10;L8ACXqV9FqUvwRGFAmsG0a5rSnDR1JrNwByNMjPaalPsET8Cpm9MgI2xW9+EZYoqiRl2cSznvDKC&#10;XaKjoCLLUaQrp82Wo0JigEIq9azu/ZTnD9+3ssYvNjZ46OmKg9nhODQmSrkTSpx4cGJCDE4I9RWH&#10;QI6NZvaNJMARtM4C4KGEVgAchEMjApXwHsj2QwOz5b5hrrTDTqhjHKlJdcQvozzxeVwInsd74Odw&#10;J9wKdcN5LwfcivZByyRbzPLqyubfH28ZfQ4MM0GWQW/kWvTCOOs+SDfqiTyHwZjuMQjbCPF8r/44&#10;FCfDgzxLvC/2wNu5MnxaoYIif3XMdTLAVEd9/PHYm9sGI9ZLM3Q8M8WnNjbkqXooi9HF0VnWuFns&#10;jYPTHLgdmqHczxGrQ+ywLdYBzzdlAFuGoZUNaRJt8iKq4epkP6xM8MGmzCAU0WVsTnTDFDdDpJgJ&#10;+6yNZI4JHBMI9Xg7CTZ5cPuIN8fPlS74cnkoPh+NwJsdEfh9VCB+X+WGD5c90HE7HF9uR+DWPA80&#10;BTviYJgjmqLt8f6uPS4dtUWAiSEiHO0R5xODYXPvY/a+r2g4/x5HjzzHmbLLqFm6FzszZmJRSAxm&#10;+/tgbUI81mVmY01CErYkJuKbH7bImGFU0DhTgsXJ/43lGf+DTWO+Q93yvlTfbliV8z02jeqC5+c1&#10;cLeUVi9Hi91aGweoquWh3ahQ3ZDv2xtb3Htig2s3bPHqha3evbDduyfy/fso79vm2R1bPbphhyft&#10;uVcPFHp3R4nnd9gX0Ru3puviY5EZ3lbr4MUBNfyydzB+LjXAL+Li3JsscDxLBXcWGAGtoegooo3e&#10;oI8vi9XxuUifINvjK1dAR2Qs/vQzx4MxhjgeQSfgqAN4meOrqyFLgZ/ZJRuDDQijMQE2x36qsNhh&#10;dSBBfKdLNRaVZIqDiQJghRLiAwlCiQ2Zc+WoipGiIFCVEKsgP1gDpWHMkrTTu4T6uuvhuIkOWo01&#10;ccRA4z8QNym00azQo4rStv6rwDqEV6gu7e6/8B5gnm2kAh+QsBnoyzG+2yA+lwXOsQ4Q0EbWfnHi&#10;PccagltFYHfrmykBrtQzpRITYD0zKrEpbbURy5AW2xDlBFn8pq6w29N7DsAmFU08d3DDexdvXI0k&#10;fOPC0TI+CkcJb9v4SK5TAXGsEuB/4W0ZJY6oiuT2QYBzg7nuA7E/yxd7MzyxJ92V5YyaNEdUpdpj&#10;N3PvYSrxozhHfKCivc+NxZM4D/wW64m/In3we7of6pIlWBHWG2cn0SUtsUGeZR9kWvVFmmkPjLYf&#10;hCzLfhjlpIJxrkMw3m0Qxjr0xtWxHvid6v5wsj3+KnXBo4mDsMlVFet8TTGFQBWHqePWJEM8m+eA&#10;9klueBFojR9WeKI4XgNFcTooT5ZiV6YJSpPY9PwscCYuEBuHOmBViBV2RjhghocJ1se60bqHYG2i&#10;FxaEO2NprBd28D3smxCN2ryhmOljSrusiXQ7KbKstTHPQQ9F3sYo91Dg1hhPfNoYhSd5/rgdy9c3&#10;zBcPWOcinHAiyA6XmXNvpXvjGG8fCndEY4gzo6fYYRyBX257wo/bSXJkHOZvOYris69xliHg2N8f&#10;cfXO32hcX421sdmYHx6P8f6+GO7miFQHCyTZmiKDqj3c2wnf7Arpgd2hfVHPTLJ22PfYmCOOvuqF&#10;+qUDUTqtNzaO+B9crh2MLz8ZsKNxg8rmxhvVG4UBXVHg140lQCW0Hj2wwaUr1jnThjt9z7GzNrp3&#10;w2avntji2VMJ8nbCm88q8u6GUp/uKPfuyo7UB3/skAHPHPH1jRX+vmSAN0cd8f5cAO21CS4naOHx&#10;aCN0bGXGqfPH18IofFnkgS9j3PA51AsdQ+3xd7IZrmXr45zLQHRwpXx1M8IHFwNusHK8cZbjPiE+&#10;FGqIvczD+2OoyNEG2B9nhENcsYeSxNhZjfFU7HjmWk7XhzKTumhgv58OgdVEYYg6VVgTxaG6tNIS&#10;VAbro8lGB23GWmgxUlcC3GxIkJmBmw100GKop6yDEqov7fR+PVpoXbEj6x94dQkvAW6Q6BN6GZYN&#10;UMGS/mxYNsyJzL+NUnPeJxTYHHs5XcfpasJbzdu7CXWlLhVYxxSluib/wGuEEm2qsZYBKrQVSoAr&#10;tGWYP1AFY3r2w3VzZ3z1CEJrqh8OTSKkkwgrIT42LpLgRtI+i+OXBbxDWeFU3jC0cLqJTVIobwPh&#10;3ZPphao0F0JLcAltZbItKhKtUZpig4vpbvgx2ArvCO7LJH9cITB/M2d/iQ1mow3B+cm22J3FRpU2&#10;BBuC+mGcTU8C3BMZln2RbtoHwyz6IY8gj3EciHEugzDRRYWxxgoPhrviRro4Is8f91ZaY43NQJQN&#10;NcY2F3W0OGnjuJcxLvua4zdHbjsWNvg90wU/bHdEQaQKdqUrUJHGqJFB4FLYBJmlt4qziJxkmORp&#10;jpUxHtjNbF/FWJCf4YU18a6YHeaAxVEuKMz0R0mGDwrSvTDV2xBj7fWx2FGGcn8LujpbXE/2wsux&#10;YfhtlC9uijOI2DyuxXniKusEG0GjjxWOhDjiND+DJrqRBm6nByJd0JTqjdIsK0yM1EWguREivLyR&#10;kjUZi5c04dCVv3DsWTuq6n/EljFLMCckGllOzoi1NkW0tTHiCG8S32eyszUSXa3wTWVAH1QG9MbW&#10;6O5YkdwdG7JodSf1R83MPjiwaBDqF/QEXstwaaMeCkIGY2dAdxT4U0UDeqIosBcKAqi2Pt2w0ZWw&#10;OnXFBseuSoDXEN7Vzl2x2qk71jr3xHo3KrR7d4LcQwnyDi+qsH931A7tw3zaD+ezhuBVBW3QJ/Fz&#10;KMn4dNUPH2/G4HOVI56N0mYn08TDEWbAvtn4WrQLX+fMR0eaH7MvbcoIS3xaJkXb0AH4zUkfcDfF&#10;R2cF/nKW4U8XGZ4T5Ge0QlcJ8eFIM9THEmKhwgT4YCKtdLIhDqcY8IMVR1gpcCCJACcY4IiHLlrN&#10;1HHIhBnSU5vA6qAskAocoo1dQVRNZz20mVFpaZ+PGKoT3k6Amw21CW4nwK1GhJxK3EiIG/R1/hdi&#10;pXUmvHoSztOnYkowrEtPNBoZ45KpJW24KfYL66xnglpCW0uVreFYQ3jFpXB28/ZuPXPmYDNaZ2Nl&#10;CYCLNKnAmtxoCXAlrXQlAV48WANxXbtjs7oEfwSFonF4AJonRaF5Au2x+P52TLiyWsTxy6NCmXOD&#10;O3PuCJFzBbh+2MuNuCrFlcA6YleKE8qT7FBKuDrLGntS7PBzgguexbkqf1r1tyQftAVY4u8oTzwJ&#10;csGHMcn8nLUIrwr2pQ/C1Xl0MEmaWOyvikleasyavTDaYRAmuAzBDB9tzA3SwzwfLRwZJs7D9sDl&#10;CR5oTjPAb8VB2BMrwa6h6rieqgYsocqPckWbmwGuuZjhk40FXjLjP18diivbnLA73QB7R9liT44l&#10;anLssC7MFNNd9Ki6zlgQ5IAMWwPMCrTDBqrw5nh3FGQEYDO3q+XRzrTQriilmlbSeWyPs8cSJz1u&#10;wwbcbqnkBP1uoieu83nupHlRce1xmnU10RsnhzrjYIAN9rBBNBHg/QH8/0Es2vTaCBdscTVBUYAr&#10;hjH/ehqZws/cDC5c7wU7qrB9zmbsnLACq6KyMMrBCSnWNlRcwmpvTXBtlRVrb4VoOwtE2ZtTgX37&#10;o9ijK/Lje2N9xhBUTNFG/jhNbB+tjvLxQ/D8mhQPG4Zgk+d/YZtfd+yk4u6gcora6SvUtzdtci9s&#10;du2iVOANhFgo71oq8WonWnB7ll03rHbsjlW8b61zD6oyG4ZHLxT59UV1GDN1kiqaEwfiRFp//LLV&#10;EO0PooD7CWg/F4X2ei98minDm7H2uOFngLvBgcCszfg8LBfv0ryByY7ASjlelujhsutgfHU3wSeq&#10;7zsnOf5kt/yd6vsLYb7L6Su2ujjtIceBCFPsiyW8tNCHqcCd8CpwJE2hhLhJHKARK8URZy20mlNZ&#10;DVXQbKqOw3ZaaLTTQLWLJvZxutmYwFJ9DxtqEdLOnVhibDboVOBmA11lNcl0qcLMvQJgVuM/3wU3&#10;6oqDOXSxV1eCib0GYs6AwbjCFXZIQqvPzLtH3wjVOoao0uVIla2iTRbwVulZKOEt5+0Snf9V3yJa&#10;ZwFwCRV4l66C6kz7qKWP+YM1Edm1J0b26Y9zkf6oHxWApnFDmYGZa1lHx0Xg6NhwNOeFUm2DmHUD&#10;mXG5XIY39qR5oDKRwCY4oDTeDiXxtsoqjrekRbVAUTwr2Qptw9zwPMkD90Ot8Yob9JNwB+wNssQl&#10;brQlTgocjLPjc0lQnayi/Prx/ExdFEWrYVO4FuYFqXFjHYCFYfqY4jEE073VMT+Eahegh6sjfPDj&#10;eGfmZX3sz6RrStLD3lgNXM1WQft6Y7zfYIwvNQF4kGqMO07maLe1w98mprjnZo/bK2NwbpU1qjKM&#10;UJ5hhVVhRlgQYIQNSa4oZ5PaFOeM0W6mSLUzQpqVHOmWUohjm2cS7G3pPoTXB8V8/8UJztjib4JN&#10;XoZYT4DXOUrpCt1xYagNrsa44iLVui3QCudi3HEy0g2HCGwVIW0IdKDrc0KpC9eLJyNPqCNKgxwx&#10;x1gXS2wUmORkDWeJBEPd/JCSNglVG9ehccEUrAzyR56jAzLtbZHhaIc0ZuRkBzsk2NsgysYcIZZG&#10;CDBTwN9Ehm9KqIo77f8HJyZJMW/oIMyJ6I+VqYOQ49YXZdPU8LxZQtX8H6rrd4SuK7Ywy4raTGu8&#10;xY2W2JMq7N0XOwjkJmbgTVTdDQJgJwFwDwLcHSsJsKgVdl2Vtdq+C9Y7dMFGKvM2wrzDgyMfV8Zm&#10;0JrUG/emqeBTLXPCyWC0N9A2l/sAayagfVQ2Lpnr4oKNDJf9rHAqWI67XKF/LNChhVHFa3s5vnqZ&#10;4p2rAV4T2Of8oB87yHDHToJL1ro4Y66Nk0YaaHXQRX2EDHUREhxKNCK4hmhmpz6SbogWMZ3CDS5K&#10;H2dc9XGCCtxsyAZDhW1VEFCZGg4pWHJVQkll1lejPVajqqoxy2rgAOuQOGBDJs4J7qyDEi3m2U6A&#10;G/UJL6FtIMRKeGmnd2joYlyPvmgxNcUBqQK1VM4a2t/dOlRRZtlKXQGkATOvIUcTVBDaCpF5dY1R&#10;RMALtOQo0BBlgEKhwARYPKZSR4YyTT1MHaCKmO97YZkGX2OiGxpHU11Hh+LA6BAlwAJccTDGkVEh&#10;OESAxd7l/dx461LdCa8jSuJsUBBjhe1R5tgaYab8wbH8GAtCbIUSKnAZ7fO1UYF4wYb6mLny9wQ3&#10;/E1I6gLpEKhE+7iuJppp0boaY1PgIDxZJMEmOrdsWuepXuI3sLSU1nlhmB4BHoQp7gMxkxAv96eT&#10;GW6PS9PslD/KvsilN9a4DcSlNG28XyrHp61m+LjWBL+sYsNe6o4//a3x1tQKH8zt8drCHHf8PfB1&#10;Cx3FRAtMcdPHbD9DbEiksia7YAMt766RASgf4Uv1dcAOvvYdVN75gTbIZLZeGmSFumxf5EdYYlug&#10;Gbb6mFDsFUhQqGKJvYx51x3nQm3wQ7wH2sQPsQXb4zyzc3OwA+p9bVHmaISmKB/UB7OBeVmg0McS&#10;FWGO2O5vh2kWMowzlWKoXAIPAhzrF4ZtawqxwtcbM9xcMMLODunWVkil8qYR3BQHWySyYm2tEE4r&#10;LQAONJMTYDm+KaJyFtHyNtGi3lvihK0xAzDB/nsUJvXHgy3MfP7fYp3Nd9js/C22EMxNVNnNYmeV&#10;K2F24fh/aqsr7bFbD460a6x1VNtVDj2w0oHwUolFrSTAa+yYk+2+40i1FjDz/62z/w6baL9LqOZ7&#10;aauPJgzEH8ulwH4TtB+JQXtlFTB9GR6yu1UYdsceWxVcY1e86izFr7TNL2z18Znq+45W+Q0V9wUV&#10;+BdCfMdWgsvWejhjoYsTJppoNVBDs0wFB+w0cTTTFI1JClo7BQE2Qgs7dTMhPpQsxTnm4MfBCly0&#10;1sJRA1U+jgCLjEuIj8ipxjJ1Wl811GkNRq3mEGXVaHBaQwV7NNWwT5v366pjH0vM26ut0bkjS2mh&#10;RSbWwT5CvJcWelXfQThobIjzFrTI2hLlwRsVWuIADhmhpZIKNSWQFQS6lFWkbYAiQlqgaYDtalJs&#10;GaKnrG0qEmXlq9FicrkqPRmKNXSQ270P5vYfhDorfezN9kQDAW4kcKIacv3ROMIfhwnuoZwAHBju&#10;R3i9lfBWEd7SGGsURFtiB6HdSueyiSq2jdM7Yy1QxvxbmWqHmgxHHM1www/MxvfCmFmpvG8SXXAl&#10;xBoN3ma4QRXa52WJ+gAnrHQegOdzTVAYr4UUkz7Itu2P0c6qGGU3ADN9VDGV8M7muDBAG+vDuO4W&#10;045maaA4QgXLPfk50zU9GmmKn3P08H4ZIV5njZfMxS+XM3KNdcXfvhb44mwJUIHfOprjSrgdNkaZ&#10;YW6gKVbF2mN1rB1WRVtjZaQVIaaryPJGSbo7ilJdqNKe2MPPo5iAbwkldBEW2Blsgs2+BphsqwUf&#10;/SEwHtgPtYT1Wogtbsa541q0C1q8TXE5zhtnIj1wONAW+7ytUOlmhkORXqj0s0ER4S3ys8Zu5uAx&#10;9go466jDQ18LnlJdeMplhNUCS31dMNrOks3DDJlW1kqA0+w71TeRljnW1gKRNmYIszJGsLkBgi3k&#10;hFiBb4oJb51/f5xMkOHtXHNgtR7+HKGBB2MkqArviTU2/4NNVN/NVNQtXHYzlfL/C243bHfvqSyh&#10;xGLcxsy7yaUX1jv1whpHATEtNEuMqx0IMaFeR6AFvBuoxmLc5PA9H8eMTVWv8OuFgyG98XqxHlCX&#10;jK+lp9GROQW3fGkR7frgjJMuvnja4IMzu7CDOd47GuONkyFeOzH/0LIJeO/Z0eoQ3pPmOjhu0rmj&#10;6aCUGWzQAJwbqovXZba4PJkZNF5HeXaRAPgIc1ZLihQ/UZ1/9dHFdRsNnDRWQRvBP0b1Ps68e9SI&#10;2UyhTbXVIriqqCagVeoqqFQbjEpVUYNQrSaAHoIqtUHYrTIINepDUMdl9+loEGpN5THQ4vDJMlVx&#10;fWhtXLCywD59CXOuTGl9ywhyubDA+nJU6Mpoiwmjpgw71PWxVU0PW1X1sW2IPjYO1sWGQTosXU7r&#10;YKOKDjYP0UaRui5qqeY7hqhhfq++2CVOnKD925fnjf1j/LBvpA/LG/tyvbF3hDcas3xom32UXw3V&#10;pTLrJjmigpa5OMoK+ZHm2BZugi3/lFDiggRLAmyDihRrNI7zw/EFaWjM8UV1oBR/xLnhY5gD2qMc&#10;8TzBBrdD7fEyPgCvk4NQPlSCskQd7B4hdgoNQrxhb8Sb9MZUTw2sCNXHHM/BmOs1BAv9NLGZ1roh&#10;TZzlJsXOEE2UxZqhItwWp7PdcDFVhr+nE+CVVnhCm3x3AeGdEoyPcdb4EmKFjlBXXKLyT3HWwdxg&#10;M8JrhxUxtlhN5V2f7IxNya7YlEQ1TnBCcaYXitmACtmAanL80JgXhF2JDmwadBwBciz01EKy2QB4&#10;6vVDCh3ZhRhnPGBceJzuj4tsUtejXXE7NQDH2aiOMjLs9TKn67BFQ5gzyn34+fF1FNOJbA+yUTYB&#10;Gy1VOOtpwJ3uLMhIwgjhqfylhgxzY8JrjmHW1siwsaa1t0GclRmiLE0QSeUdamWCMEtjKrAhAZZR&#10;gaX4poKq2RimjqcTCcoMdXTEqAExEtyNUyNMhNOZtpjwCnC3Un23sASwogRs/5awwf8Lr1DhHly2&#10;F+10L6wlwGucelKRe2EdbbWyOG89If4X3g0CYMcu2M7H5vO5Cr16oJh5uzWuHz7M90PHxC1AVAxz&#10;sDq7Wz88djFAh5sV3jub4G9HE7yxN8ILOwP86kDldZLilg0ts7EajtLqHqZSNlIdD1AtW63VcGe6&#10;An/stsGr9dr4tGIAHs1hbqWFPpgoQVOaHGej9fHYWRv3rFTxg+UQ2nZVnDQhyGwCJ0210GaiiyPM&#10;uOLqk0JRxemBAuLdSoAJLMdqAl3N/1mj/k8R5j1aathDJd6nQwVm7dGhcg7gcrpSNBkZUTE7D5ks&#10;++eQySJtHRRSQQvUaLNVdaiuutjC2qoqANbDZlVdbKLyKovgilICrKKNnaraqJVRrYeoolhdFXWG&#10;eqiJoZ0dQ4BH+2DPSC/syfEgvFSdbC/UZ7GGiYMyPFFDgHcnM/cKgKO5AQrbTPUVyiss9NZIE+Qz&#10;/5Yl2aA41gSHZkXhSt06HNs5FWdmhuA57ffLNE+8Ge6Pv0a441aKAy4Q9gc5FigIGYLF3v2wyncQ&#10;pruqIMG4P61kd0xwVcf6cAkW+qphSYAWtoWp4ekcazxaYILTY+mU0pxRF8/GwoxZGGaHs7k2+Gum&#10;CT7NN8brlab4aYECrzd6omNCAL4yJlS4KjDNS4F5YRZYS2jXUVVXxztgRbw9ViU5YS1z/doEe6yJ&#10;s8V6wl2c4Y5dw72xi59DTZYvdqd6oYTNqyTBDPODVLB4qAaX01JekeVxph+e5gQrvza6HeuGR5nB&#10;OB/lRoCdcSbKgznYA62s/cy7Zb7/AExrvtxNjlwHbYz3NkKIqR585DqY6euI8S7WSDKUINXMABlW&#10;pgTYEmmWFog1M0GEiSGXJbBU3RBzTpvzsRaGCDIXFpoA13r0xt0cLWCJHj5b9EF7z774ZM/O58Ns&#10;Shh3Ukm3Ka1xJ5id1QmtgHUn1XKHKCXAXIbzBLxbXbqzejATdyek3Zihaatpqbfw9hbet4m3N9Iy&#10;i1JCTPUVai4ALuDzlHj3pp3uibKAnrifyOaSFwtkBOAKV+wBtwH44GSMDw7GeOtA1WXe+MPOEL/Z&#10;KfCIefeBvQSPg6T4JVMPD4dp48EUCe6t0cHjzVK8LJfgjxpdvFilii8rhqBjvQqwV4Jny/TQGKNL&#10;26OP2556+NFSVQnwbWtV/GividtuejhryQzNfNRqpM0MTDss0VAeV9wo11dCLMCtIqgC5n20SQLY&#10;OnbbOiW8qrTOzMgSzc5MrK+NGi0qZ7/BzLB6qKTylmnro5SZtYRVoKmDnRpa2KGmhe2Edzth3a4u&#10;+U9tpRJvESVgpmXeqkZlVqqzvnLZQjVxCVoJStVUlact1lgrsDfHE/VjmMuownU57qilktVmuaOa&#10;6lOb7oY6bsR7Mj2U07tTXKlCTqjgxl8axw081halifYoTbBDIfNvSaI1KlLFOcSWyE+wwspAGdYz&#10;4+6lMj8jQL8zHz6NsMdtPyNccNXH2+0eeF1shD3D1DDbqw8WeffFXI8hSDEdgKGynsiyGIjqJGOs&#10;CdKgXdfGtTwpPix3wC8L3XGEjaSANvUgVa4pMxT7E7xwItsIz+bI8XW9Cd6u1MGrTdr4XCbDq7ku&#10;2EsFHs//OZMZfGGYNZbHOWBZjB2WE+BFhHJhlCWWxBIowruKtZbvbxsbVgnfv7DS+/JccG6OHXbE&#10;DsZ45z6Y4DkIE+kKshx7opoR4k6aOy4xN5/jc99L8cHlGE9mX0ccCbTHmWgvXEz0Q2u4G2qYhYsI&#10;rwA4n9Z6hZ8pZvkqkOcuQ7gpG62fAzaHuiCGIMfKdBCn0EWyiQLJBDae8MawwghwoLECgcy7gbwv&#10;iPcFmRkRYALNLPzNvZyB+LREC1/91PD1m95AT3XcdVIhiF1RQBALCNROUQRTAP0vqP8qrgBYCbG4&#10;zfu3C9AJ6DaCupVAbub0FoLcCTSVW2m5xTyh7P9viceJ5yji85US4DLvXijx6Y59gd3xU7IOMNUG&#10;N5iHrjlo4Iu9Kd7aGuJPWwO8ZP1uY4Antgr8aC3BD2ba+ClID19nGOHvORL8VmCAFy0meFyqgieL&#10;e+PL2iHg1g9so+OokeDrbuapfDW8LDPD2XgJrthp4J6FCu5aqeGejSqeBxD4cD3c8tDHcQLcZEAA&#10;peKaz7TCYs+yVB8NMn1aYOZbqQ7vYyOQieKyrCOsFt4+JtfFWWM9XGT3PWWkh1odXazvNwTbqbJF&#10;WvooUKfiitLUJcCEkNMF6tq0zbrYSdu8XUOCHRpSjqz/A7Ooneq0mRzzWYXqbAIa+ijT1FZa5yoN&#10;dezyMKb6Et7RtMwjPVE93AXVw5ywO9OZIDqikpaxmhtvVYozwXVUwvtvVdJqVtJ2Vme4ojrdlbbZ&#10;AZVp9oSc9nlWNO7cPYkzx2tRu30m6iZH42u8J8C89znKGa9i7PFwoh1+nCwFrrvi8BRVLB+qjiXB&#10;/bAjQl35u78p5gMRpNsdS2mjq+L1cXIUG+pEI7waY4dLEZZUcA9cSaPdj3BBHZWtLTcYd9a44cZ8&#10;PmetC9oLrIBlBrgzSoolXroY7aLATH9zzA4wwwx/U4JsirnMtEsIsVDfBbTGi5iDF7NWxNtiI9/z&#10;5mQHFKQ7o5jNa3WYHCf4fNfzLZDn0AvZdgOR4zSA1Rd7oi3QEGKEOj8DNDNfN9FClzobYLenBer9&#10;bdEWQQWO8kJjgAOK3M2w09sCRYHWWO1hBHet3nCXqCBQoYZKf3tcifXBSHMpYhR6VGB9JNJOJxrJ&#10;kGCkQJSRAUJZQSwBsL+RlCUjxMy/BDhEaaUJMDbq47OvDr5+zw26lybeukuxm9Z5h/N3KHL5HoWE&#10;rZAAF7ozm1J1Cz17K0vY3P9bSsB5vxJ2PmYHS6nSbALbCaYYdyjh7oRZmZ+VityZo7eJx3B5ob7F&#10;Xr2VAJfQRpf69EBFQA/U+n+LW2MG4Xr6YPxqrY+/7I3xiqr7krb5N4L7lDD/RJDvWslw1VgH50xU&#10;8Yx2+NcFZjg9XoLr0+R4toBNagMVd4sqOrYwKuyWMF9L8HnLYHw9awjctcGz6aaop32+ZKuO2+Zq&#10;+NlFE3/FyfA4QhdXvAgjAW5UaCkvUreX9rmOeVbUPok2lVgPhw2kOGosQxs/8ONcIeIk/pOGUpzn&#10;vCumUlw3k+CmuYS2XOyk0sO6fioEVBv5BDafIO+k8uZriR8F1yWEesqxiMpcpCXlfBlLTmUmrKx8&#10;zc55Bdpy3s+crClBEcEVJzyU8fnKCe5uLQ2UMH/vooLuzfPE3lxP1I6gwhLccoJYxg23lFaygiVs&#10;cyU3cKG65VSrfxW4IsFBeV9NujiAw5n20hFV6bydZoeasUFoKFuF6sI5aKxdiT3bJuNQugeOpbhh&#10;V7QlDo92x++l7mgap4Wr+VqoHDsYK8IHY23UEKyPUmXeVVOqb6oJo1aAGkoI94UUQ7zIcsDftOGP&#10;IlxxPtEbbbSqe0Md0RDrh4pgN7SMccSjTfb4UOCCjg1eOJdiggkOehjlaoSp3iYsY0xjTfc1xTRf&#10;Y4JsQjttiWVx9iw7LIy0IMBWLEtsGeaM/BEuWB9nhUOTmYdHmiKJuTzBsAcWhWtjCe3zikg9zPdV&#10;5f82pKjQ2fgpkO+pwBYnPaxnXNvpYoRKH2vsDRRHW7miSlzZ080Y6z0MsdHLCOv4WqINhyBEroKD&#10;4Y64Sfu93t2cwOojyVjaCS8hjmfFGEgQKpciUCZBoIEMAQS3E2ApApRqbKDcA+3Hx33zyUUPXwYZ&#10;o11Pjo4ke5yMGITtjv+FYufvUereDcXuPdhJmEcJU5lPT4Zy2lvP7ihmlfv2RoV/H5R69SRwfbhM&#10;L6p2N+QT1nw+RgC5g5l5J+cViu99Cb4AfCsztcjWQnG3E2gBdr5QXsJbwucq4fOUKCHuhXLm4MrA&#10;Xtgd8C32hH+LG/5D8MaBGdaeK5nw/s56RnAf2xrhgY0h7lgpcNWMXZwW94iZCq6MNMKPS+zwYrUc&#10;7RsJ7VY1dGxj7dKldZbi/YbB+HRIBty2Q3uFGa5nD8bFUXpoCWQTYP792U8Lj6IkuOCviyYbTTQY&#10;M78S4Hoq7R6JDvnXxR4q7F4qbCM76UFWCz/oE6ZynOQHfJLZ5jShvszpG2Yy3LSQ4Y6llPlcwj6i&#10;hQ2DNbFdTQBMcAXEtNNCjUtYZUoQO3dmVejKUaYjJ6Riz7JUuUOrjFCXavM+zhd7qpW3+Thhw8vU&#10;NNhYaKNV1VDGz6N2uCfqcj2U1rk62wW701xQJvYyE9BibtClAlgq7W5mRVFK1f2nBLxCnWvSqMAE&#10;WBw6WccGsJcQl2e5YXGSNdbTnq8a7ooFqXaYneGEGfEWmBNvhflR5jg6xRaPqpkr0/viwCS+59hB&#10;WDl0INZEDsEM935Y66KKC0NNcDFdgespZngbbo9fqFo3ON5NCkSZpw12+9EleFvhQIQnyoM8kM/p&#10;Q5mWuDDFDBuDZBhlK0WukwyjXaXIc5bSQssxxdNQCfIUAjTZQ465QbTU4ZZYl+qGFYwDS+KssTTG&#10;EkWjHHFwJtV9tClWhg3B1lRdzApSx5xgLdSOlWHXSEKaqMBsPw3s9JeggvAWe8uxzlYLa+11scFR&#10;Sldpwm3dFNudTbCB2+Z6R2OscjJQ5t5VHgbY4GOMsnArbtPGtN522BVggkmMf4nGncqbwG0mjttK&#10;LKcjuA2FcHsKYDwLoCj4K/RZEvhTCPx4v4+BHtzo/lz0NfDN10QJ2uO5AY9U4LcRGmgM/W8cCO+G&#10;+pDu2BvQHXsCu7Gr9EBdQDfUsKr8u2KXXxdUB/VETVAPVAcyFwT1Rl1IH+wJ7YU9IQTPqzthFND3&#10;Uiq3qGLCWSSmXbsi36ULof6e1QX5QtXFsrTN/0Ir1LezOvdGVwV3RX3M97iSPQB/+Erwyl5BeBX4&#10;neA+pQr/TAW+T3BvWxoQEAUuUuWOm+jSyqrigOtAPN9giI7tdBjbCe5ODXSUaAMHjfDX5sF4U0A1&#10;vmjGeSa4mj4Q9+YNxJdNang0RQNXEzRwM1gbVyM00OqmjnoTTdQbM/sa6qCBnXM/P8y97Jb7DGWo&#10;54d/yNRAWQc5v5Wd9BhXxAmugNPMyJe4zHVTwsvXd59VpqaJxQM1sFHkW1rk7Rra2EnlFef5lom9&#10;z9oyVOsZKL8PrtU3QBUBraDK7hJHWOmIr5TkqNJToEbcp895bMDl2lQGwlukysxLe75fXw8VQ4ag&#10;PNACe0b6UXlpnQlvJRWnIpnwxtujhJVPJSqkQu9KpE3mxv1viSOvOqddlfDWpIlpJ1TRPlcl26Bh&#10;8lA075qNks25aD64EZX5C3BkzybUV67BhrnpWEzLPdmb62GGHX5ap8Dp2XpoGq+OwqQ+2MUolB8z&#10;BJsDBqHJWwefkgNwO8kDZ7lhvw93xceh7vjZwx6XgrxR6mKlPHvqYpAL7gS64nSUN6ojvLA9zAFz&#10;PA1ocam8LnICLEG2vR4yrbWQ5yRVgjudwIx1kWCKhwLz/IwxJ8AQS/lel9NVLE1k4xrnjKur+b7S&#10;NbDeRwX5SVqoyNPEjnRtTPdXwSQfNWbWIXBX74JgeS9s9NFFdbAJnaKcoOpjnYMUqziutZdjDbfD&#10;heYyTDbUwySCOd1SHwscJFjNRrLaU4bKSCscjLXj9myBNcz0qeJKlgbMvgQylttLJDNwOPNwiEQL&#10;QawAioQ/RcKfkcyPEPtwW3IjtC566nDWVYMj65uOqcyWMzTw9wRV3Ezvidsj++NKVjecTf8eZ1J6&#10;oC3+O7TGdUFLXFccjPiOcH+Pg1HdWD3QGEHQw75n8b7IHjgU3Z3VA/VDe6AmmEXIq6melX49qNzd&#10;sMuH4Pt3p//vznwrTmjojlJRQsE9e3QqrzdHllD7Uj5mb3hvNCf3wqlhvfAsUhOvnOWEV47fbOS0&#10;zQZ4JGyzpZy5V07lldOaynGKiiN2NIkDK26OkePlDh18WTUEHTuYeUu00NFggI+79KnKg9B+gs2r&#10;2ow2bRAujeqFD7TWbyZ3B/Yr0H6SCjDemBuPCo56qGOfCctYk+DqEGR9NFJRD7JpHGIW2W8sx2Fz&#10;Qxxi7SfU4oCNI1wBx9lJz/wD8A9U5R9tjFGtq4e5vdSwrD87+CBNbKYSb1XVRiEts9iRVaMjQQOB&#10;PChRKH+x/4BExttS7NOVYb/EEA1S/j+pAXO3IW27MfZIDVEpTkPUZm5W1UAFs2+9nBvMIG6QXMm7&#10;s4Vt9kI1rbMAuGqYmxJgAW8Jlbcw1gYFUVbYleCE2jQPgkqVFvUfmP9VX+Zm2ufqNKp1tBnqF6Xg&#10;wKHV2FM7C1du1mLn9nm4dO0o7j2+hsKC5SjbPAWLg6XYGDIIx2cz2myyRl1qbxwaq44Tk2SoZQZu&#10;CJbgvp8dfvZ3waV4PxyLccHpIFv8HeoFxAbj73AvlNgb4ESAEx4HuuBhAJeL9iP49hjjJEeOgwy5&#10;jhLkOOpjuIM+0i21OgFmDh7vKqONNsLiQHNMdZVgeZAp1sVYYUE47TRrKz+PgwtCcGyBJy4t98Hp&#10;ea7Yk8P50Yww6boY590XyTb9EG06AH7SPsztJjgQb0NHaERxUmATG4Y4KmuVnQQrbKRYSOGYTBjH&#10;GOgijzXaQAtTrHSw2IWfQYAxyqOssTvCCuV0AdMcDBAj02JpI1ahg3BOh1FVQ/Q1EaivhUBGsgCp&#10;Nvy5/fgQYkdtFVir9leOAl5RDkqAlxmifY4+Ho7ojZ/GDcbDcYNwJbMrzqX+Ny5k9sD5YX1xblgf&#10;nErvhePJvXEsuQ/aknqyeuFYYi+0xncn4N0IeA80x3ZDc9R3aKZaCuCb475HW+L3OBr/PY5Ef4cj&#10;Md1wILIri2NET4LfDfuHUl1Du2N/aE/UBhNyv2605t1Q4dsFe7lMW8YAnBnRD49jNfDKkZbZXoZn&#10;/LAeU3EfWiqoaASDXe8SLekpfnht4gQCAibOCtqrqYZmT03mWm20r6TyFmkCBwzw5aABXq0YgM9H&#10;jIEaS1zP0MBpvtf2Am18WtIPH7dpov2WPfCXGz786INjOfo46EMozDWwx0iNIBNgU0JmQWjZQI7Y&#10;GRNmgkb1bWQ+aWBm2Utr3cCMfJzwXmRuuW1pwiZjhFJ1rtQeKpjdQw2L+2pi9SABrw4tsbgGljip&#10;X4pWuRwnmH1Osk4o5GiTK9Aqk6NZKkeTTIEj4neBFUZ8KwaEV4YqKnYJbfj2QcyQGrR9fI4qbT3s&#10;6DmEkcYENaN8UD2cQOZQVYcT4Axhn8UeZXsUE+KiGFsUceMSmVfAqwQ4tXOsUkIrSthowpvqQGVm&#10;9k2xwYHN2djftBFlpRPReqIAZ67Uo7hgEYq2z0H5jklYOjII9RlWyA/SwUSzgZjl0B/bY9Wxf5gm&#10;bo61Q2u0IU7HmeN9rD9e+jnhKHNjfTCdgL85Dnua40uUDzqS/dDmbY6tVLjzQY44HuJM9bLEBFcD&#10;jHSWIZvQZlEFs1lpVtpItdBAlp0uwdbHKEKdx4i4O8IB671k2BRhhophrtjI97Ah0w3bR1Ldx/pj&#10;98RQlI4JwO7xvmieE4CWucGoynPFzmF2WBpphHT7IfDT64lMC1Vs9+NnHmZOcTHANjaI1fb/wGsh&#10;xTQjPYw30McYqulIQpnDqDXGQhtznPSxipZ7Z6gpSsPNsSVAgRGW2oggvDFcLupfeFlBUk0EEF5/&#10;Nn8/Kq+bjibBHQRbzcGw1Rj0H/V10lHtBBiFDvh18iDcHd4D93J74/qwrrgyrBsusS5n98OFrE6A&#10;z2X2xqnUnjiW0hPHUzthPp7YgwB3w9HE7spqS+iG4wldcCqlO06l9cDpjJ44k9Ed59J74ExaF5xI&#10;+Z4NoAvB/x7Hkzid1AVHE77HyWQ+LqkbjsR9i8NsAgdje+BwQie8TUl9CXp3XPdXx+/MOE9tZXhs&#10;rcADKyovregNMynOE6YThrpoowU5wo61X1uTSsguH6KGmznq+LLFENiiB+yTob1cF+83q+PTXn3e&#10;tsWPo2U4TafxaZ0KPokLzq9TRfslW7Q/MsenNzL81sL/sdIRTXkOaIyyRSMzTYOtPkvKkqHRVo5D&#10;tPENzLV7aav3yaWolEowe+AA5lZNHBMWmiAeYVfd1Ks3ZvccgKUD1LCR2Vdk3Tp9KQ7JJDhqSGiN&#10;WGKkWp+kip9inZRL+BwKQmyAo6wWhSGaDYxxkNN1enrYxexcQHhX9h6AnQPVaaflqNaXoWSgNjO2&#10;LipSxMEJnqgR9nkEgRQWOs1Z+XVQCUtk32ICXEprJ3ZYCdssMvC/9rmKjxd7ppXWmdlXnH1UEs1c&#10;O9cLzXuSsb9xJ6r2LkRp6TxO78CqJWOwfdM8VBRNxipCsS3Oig3YDmeyLFAdY4RplkMYs6R4McIP&#10;z7J88XB6BLBzDD6H2OGWrzMaQp2wnxa6NsQBv0V7AIn++JjIJhog8qMFlrgbU3kVGEUnNsxWF6kC&#10;WlsJIZMhiVAIiEdQFUfSQo+mQo5w5OfDCHEu1pNRwRJbk2ywJcsda4e5Yw0hXs1mtjHLFQUjvVA+&#10;1gdleR4oHMFsP9oD+6eF4sC0oaibEIKdmZ7KvdmbQi0Y5+hafBW0zTpYZqmLpdZyzKIdnkTxGEd4&#10;R3M7GKHQRpZCEyPNtDCTzWQpLfe6AGZhP2ZxF5F7tWiZCS+Xi5BrIZxjGEsA7Ef77CvVggcdpA3h&#10;tVIbBCdddbiI+j8AO7K+eT5bC1dSCSzBEuPV9O64nNED5wjgycQuyjpFwASUx+O7oDXmfwgq5yf3&#10;xAnedzypK8Hkskk9cCqJ4CZ3xxla8TNpPXFajIT4bEYvNgCCzKZwNr0bzqRS4TmeG9YDF4b1xKWs&#10;njhP235+WHdcZBM5m90XrWn9CEwflDMv73amVXfvgaseQ/CIED+kfb5FcK/Rxl4gtCcIbTPfdINa&#10;568CXkyV4slWOf5cowXskOMzAX48biDerFPDXzVU4vsWQIs1nkw3YwPpgc8rVfFx+SB8LNDCl3wd&#10;fL1hBbx3wKvLZri7RoGbK2xwZbE9msc7oynZnu+V6kE71kx71sR8c8SDQDlTfdlY6rgiF2gOwky1&#10;/mjlij1EK1WlpYaCwQPQItXDWYUUZ2T6OM2cfMZYylGKk8YyHBcj67Qhi+CeYZ3l9FkBtYECxw2M&#10;qMwGOEwl3k+FrdSiaqsxR1LRp/bujVn9BiiPfa4Ql91R18eO3uoosDVFFVWmKtuDCuzJ0R2VmS6E&#10;2klpnwW8ZSyxx1lUBS30riSn/+zI6gRZ7MhyYAl4bVCeYIWdIYY4vt4XTfUZ2LRyNHYUpqDlxHpU&#10;7d+Awy0FOHmuHKX547F8TCBmxDiihUAcTTXHmeH2OJhoTWdmjavxtrhIG18fbIirVXn4umc1Hvi6&#10;YY/4oexAR+Z2R+UpeR2pQUCSH86H2WGxqxzTPI0Irzj8kOBaaSGFFjXBQlQnyFmOckIrU2biCeJg&#10;Dg8DFIVYYG+UE5bRui6iBV7M97KY72kZ39tyuosVbGgrUxywMdMZJaM9CbI3dmY7YXumI0e6lVwf&#10;VI0Owq5RQagYEYDa4VTtVFdsCzbDcgc9LLBi3pZrYzzz62huj8MJZoZcE2l0gSPMdDGBDX+OiwwL&#10;3CVYQieQY0lwuXwEl4tkBo420kWkoQ6GGmgjWKpBgDXgRVBdCaiz9hCCq0pw1eDKeW68T5l/tYbA&#10;QQBc5NIDhU69UO7eB6XuPVEudiSJ72E9xd5gcc6usLTMrMqxi3IH1i7/LuyQ3XA4uhda4mmrE3sS&#10;dAJMFRZ1mjCfJdTnBbiss1TgC6IpsM4rQe5CYL/HheFsFsP74OqIPriW0ws/5FHxcwagPqIfNlv3&#10;xVpZD2w16IEqO9pzDzoArz74gVn0vrMefmT+ucs6xxXYaqCKFnNVgquHXytN8arWAK/XyPB1rQIo&#10;NsLLBRq4PnYgrs3phzcnJMBTV7zfYodzKQPxYs4AfJzfHx+3a+Ir82/7Ydrqxx5o/+yLn0qNcZfP&#10;cXm+Ie6sNsWzYhscyTNCw1BTtIaao9nPBMeZr9oCzNDixWbgaYEyNxlmmQ1Aq5MxjlpLsNdYG6Xs&#10;nCWE+KqJHB8sbfDKwBTPaYOfEMjHhkZ4YGiIGwZynDWQ4hzV9wKhPa8cFbhgYkjAjegsFMpDLXfr&#10;aPO5NLFDVR0bVDSxYNAQ5PTsgRkDBqJUSxxDLUOpmhQFVN8SKsXuHA/sHu6hhLiS2XeX2Pv8j3Uu&#10;jbNHGavzqyJH5V7ozu99XZSjOJxwF622OCJLVEmsJa22OTYH0qLP9sL9R22oqJmPFSt8cODISmzY&#10;PhnHzlfjp2cHUbh9JNbOiUPZ1HAcyHJEc5YzHsyIxOXR/qiLtsC+RBvsDDNhLjTHnfHheD5hDJ4G&#10;uOJUCP+vrzUKvSyxiyp8JcFbeVpiebQVKvlexjvpIUI6gOo1GFGGQxBprIpYcwJhrI54QpzpIACW&#10;YrKPOaZ7m2BlqC12RtphWqAh5sfYYVmyM+F1xHx+BgsS2RT4/payoS1LdeZ9TlhBh7FluDOK8rxQ&#10;kOuBTWm22Jhsh/xsb5YvNqe4Y3MS7TUVuWSEPwozPLAhwg4LnIyUAGdrqyNVTxVJEpZMDemGWhhp&#10;oYvJtPWz6Qhm0DkkGWhQebWUAMeZSJBgKiXEegil+AQR4ACpOrwl4nhpDbjrE1rC66wnsq8KlXcw&#10;c/BgOIhMTKH4JlXnfzBcrwtG6XfDKEkXTDbuhSmEZpphT8ww7YNpvD3DlNNmPTDTvDvmWPbEbI7z&#10;LLtimUNPbPLqhwLlARdip5P4nrgrCry6oiygO+rC+6I2tBf20QIfjOnOztuD6t0dZwnxpRGiuuFK&#10;joC3NyFmJh7aDZvte2G5QU/M0+iCpdrdsM2gL/bZ9cQ5n4G44jsQj70H462nGr74USnTFXg+zwa/&#10;rHbGkx3OeF5vgdf5mvi4jPZ4NStfCuwiIBN74da8Xni6RRMPpxDitQa4OWIwnkzui/fz+uHv+QOB&#10;QubkzRr4esgKHy764M/Tjniy3QBP8s3wW4EdfttphUe1unhwXx1HN6qglhms0dkMB12Yf10U2Msu&#10;W0dgF8kHosyGdt6G8ww1UWukjV3stkU66gRMFQ+NTAATS8DQHCDIHYam+Co3wUc5GwSh/kFhgMu0&#10;0eepvmeYhVuouI2Edw9VV1wTOl9DA1vU1bFGVRWLWVMI7rh+/TCxf3+sVdNUnsC/S1OBUktD7Mqi&#10;XR7u1gkxAa6g+pZyIy0VB/GLIrydytt54EaF8ntflnIe4RbQxlgrD6csjDLD9jADbAlVYGu4EZuA&#10;Ic4WpqP+4Bqs2ZCH0po52HNgI1qpvhvXpKC6Zgn216zA+hFeqBkbiD3DXdE2wg0Xxwdhb6ItasV3&#10;0Hz+jREWaOP/+5rkjruelvg1zg+Xwt3RHC32NLthk68Zlc4El+eE4s2+dBxe5IHtBGwLm9EqKul8&#10;vraZEdbIJhhhClUkUt1Gcn1M8jbDbH8LzPA1x1Ra6CkhllgQ50JYXbGYsWA+/+dcOoF5VGQB8kKh&#10;ynQESxgVltJlrWBtYeMrHePLzGyHVbE22Jjmhp3DfbA1nRacDXBDoiO2pLljW7ontqYR5Dh3zHK3&#10;RLJUDUPV+yFWZwiS5OpIp13Os9LDFNr8sbYKxBLecCp0FNU33kyGWEIcJtNUqm8QR3+ZBrz5HB6E&#10;2JVq68qG4MTnEuDaaTEPs2y0mIk575tIne8Qpf0dojW/Q6z294jV7YIEva6I1fwWSYQ6lSqYKu/B&#10;F9WdXaXzdqZBL2QruiHH4DvlRbknWvRkYP+Ovv9bjDTmfKOuyCP0uYbdMc6yN6bY9sZEAj/boQdW&#10;efTEZm8qq3cXVBHsBoJdHfo9tjt/i+Um32O5cU8skXbFQk1O6/RAgWEftLn1xQ2/wfjZZxC+0EbD&#10;fjA6PLXQkWKBT/Pc8WChG67P9cCLRabAMg1gHW1ygTpQL8OHbep4tGYgPt92BI6Y4MWE/mhyZW73&#10;64Vfx/fHnwv6A+X6uJvZA1diB+Ji7CA0RnfHXmb9Azl90TJhME7P0sblnSq4/7QffkcfvMFAnCmk&#10;NbaxQq2ZGaot5Kg00cFm3cHIl6jhDLtxjVwNu2XqqGA3LZNookwqfuJTAxWc/pmKCyNzdJiY4yur&#10;w5iW3sQKX42t8NLQAncMjXFaLkMTFVeAu0tXgmJNbWxXU8MGQruG41JVFczn9MzBQzC5/wBM57hC&#10;VQPFGvrK0xDL/MxRLr7vHeGBXczAFcx8pbSKxVSfIsIpAC4hwCL7ChX+f4pKVRpjozyRoTDCDAUE&#10;dnuYAhsD9FEaLseZXGfGHis0RGhgRYQ+5tNarl2cgA3Lh2N36VxsWZaB3TsWYtOUGFTvnIBL53eg&#10;YVY09otL79CCV8Zboy7dBYVsDtui7VAT54GO+DC8jXTH8wQ/vEwORmuEK7YwouxJdcCtJaG4tcgP&#10;j7eGssEOw4uyFLys4liZgcc7Y/CkJA5ParLQsmQorTNttJ0+xnkaY2aADSZ4mmAM1XiMnyXGBVpi&#10;UiiBj7QmtI5YxCYi4J2fYKuEeU6sFWYzs8/j7Xm8vYCvc0O2G4rH+GELs/LSGAssp/XfOoxNhAq8&#10;np/hOtaGZDdCLoqKne6DJXGuyHMxIlcDEa7RV6nE2aY6GEeLn0m3EElVHiogpmUWY5gBlZfLBBPc&#10;IObhAMLtLVUlwKpw0xd5V0UJr4BYCTBttSg7zv8mVKcbQrS7IlDjewSqd0WAWjf4q36vnBf2z30B&#10;at8hSKMrQqmIwQQrWLMLIjg/XtIdcQQ7Uq8bYiU9WD0Rp98D0TpdOL+HsqLZBML1vkeUpCti5F2R&#10;YtgVGQZd2QS6IdeISk6oZ5p/h2VWXbDethtWGHfHEv0uWMLnX6fXCxUGfXDafQDuBargtfdAdNj1&#10;R7u1KtqD9NAxxhvt013x53QH/L2QuVVcxnajOuElxDU6aC/Txu+rmG9/ouq9cAa9LF4vUEe59HuU&#10;qH2Ly8ED8bVMDtywxe8lxjgcMACHowahZbQWzqyS4UyRCi4f1MDF1gH47c0gPEEPPG7vToD74AMG&#10;4MpOJ6qtI0oVeiginDv4obY5GuIAV1KVQoPKq4FyVimtkQC4TKqFQuaYOokOnhix2RiaoMPABF8U&#10;xvggNcYbiTF+lZvhmoyZWipHrUSOUj2J8mdDt2tqYqOaKlVWDcs4LlJXxTxVNcxVUVFCPIu1Tp32&#10;WlOOXbTc5eKQxxGeqKQCVmR7oizDDSVU3yJaxiIqn/jeV+x9LiHAAuJS3hZqW0RFK4myZlmgKNwU&#10;heHGKBhqiG1BUmwO0kVh2GDcn2OIhxNscC3TEj+km2BPrAzzk2wwLcYM6W7qGB3IGBFujsIJkTh1&#10;eB3u3a9D86Ik7Io2Z3OgNU6wQyWzZ1miMwqTmctjnfElJhJIH4p3IyJxMcET2wMUqM+2w5NNsXiR&#10;H49bS31xeZYH7q4Ixv0N4bi9Lhh3N4TihxUBuDjHG7eXh+HO+njMYbTJdJBhpNhL7W6EXAI8wt0E&#10;2W6dleNpiknMxIv5WSyhdV7Az2NenC1msllN43ufHkPAeXsWP4tZBHYa3//ieEsU0lLvGOFOiM2x&#10;ONIM6xgvtqS7Kcc1VHNxwsT6ZBesSXKjentiVYYvFsa7I5cxL0Whxm1eHblWukg00UIonUKQRAV+&#10;BNKPTT+A02HGOggmyH5K+6wGT44eVGE3WmdHQmunMbDTPrMEuKKECn/jTzgDCKS/KALsp9YV3irf&#10;wlf9O/iqfgePwd/CfcD/wHPgfyNEi/Bqd1FCHKr9LcHtiqF63bnct0rAIyS9ES3phWhdQqvzPSKE&#10;uutS3fW/53xCrP8dhnJeiNa3hLo7YmX9MMywN6aZdUE+8/Zm5+5YYdQNi7jMKr0e2CLpiyrjfrjs&#10;yawaRNX1HoB2075UKk4H66NjAjv3DHt0zGduXaUFbCfApdroqKZ9blTgyZy+eHlYD3htB5y2w8sl&#10;mjgS2Q2VbB7FfN/1fO4/1lANH7rg3SVjXGBOPjtHH5dqtXD33mD89IEqTVjfEdZ36Ie/Ojh2DMZf&#10;7f3xhfPa2/VwcYM/tlmYYhs/zDquhP0WVEDCW071FVXCFVEkoTIyBxcwtxQyzwiYWw0VeKYwxHvC&#10;+ifBfaRvhDv6xjirZ4B6XXEKoVT56ws7tLWxVfxciob4hQVVrFJXwwoNNSxmzef0PCrx7CGDsYAg&#10;bxMn8GsZoMLDChU5XoTXW1llWR4oofoWEpx88Z1vtDjHt7MKo6m0rBIqbiGhLYwwJ7hmLGOUDjVC&#10;MeHdESzD1kA9nJ5jgctL9PHDbgVqx+rj1iRH3MyyRH20IeZEm2DiUAOM4bKzqGRr+D83pzmhmva5&#10;lNZ9Z6SF0ooLZa/gRr87jQ2GG3x5iicKEl1wO9EXfyf74kCoNbaGGOLoeE/cWRaG+yuD8JjA3lkW&#10;iEsE+OxUZ9xcHoRH22LwcGskftoajWuLQlGb7YjxzhIkW+sh1VGGZHspkjmmuhggzdkA6U7it3uN&#10;MNrfBlOG2mFGJCGl+s+Pc2DzccKMOBtM5fufHGmOCUONMTnMiFATVmbipUnMwVl8vRNDUDzSB5to&#10;s9cnOXB0oZ12U1rp9QJiupfVia5UYDfMZ1NamOKBddkhWJXshwmuhsg2oW0mvAGSwQjUG8zMq0r1&#10;1UC4iS5CGbV8Ca4XVddDqsLsy9xLwJ0oCsrMS4iFAjtz+7HjdmSlObAT4ChCOZR2eSgVeCjBjNAi&#10;fFpdMJQVqPEdfAiwFwH2IsC+BNtPjfMJe4D6t1RsFh/nM+R7eA3+Dv6EOFCDKs1G4M8G4K/+31zm&#10;vxGqRWhp05XF5/Ubwvv4PH7q3RAwpCt2+PdFQ2wPFHlReWXfYTmt+laDAdhpOBB7bQbjOsF948Wc&#10;6qKGdqkm2uVU16FU4CmW6FioQMcGXXSUSNGxS4KOWglw2Biv1zPj7lBFxwsn4IQlXizRxUVm7cbg&#10;b9Ecwnxux/+n1R1lVPlrY1Xw59YheDRLExcXauK3Vyr4+UtX/NLRDU/RHe/RH59Y7wnzFwzCR1YH&#10;aOWhgpdnHVHFDbDSi0pEm1RF+1NBK1RGRS5lFeqqoEBHFfmag7GTJaaLmGuq5Xo4Y2CEh1Tc+1JT&#10;XCTEx2VG2KerT3glKBTwahFecYH2IWpYN0QFq9WG0GSoMyWoYinHBczC8wnwHJVBWKKuwec2ZnMw&#10;oUWldeaG9h+AaZ+LqDYFVJadhGhnpKWy8qk6O6IsURBJq8zbO4aaoiDUFEWhBiinZa7kRlzO3FsU&#10;LMeaADlKRhjh8DwTTIkfgk0LHNG2yQPbMiVYFifH5KFSjBTXsoq3wlrm043cyIuZKwv5/FuCjbAj&#10;nAAT3lI2kAqxp5t5slJZdAhp3tgeaYdN3gpsCzXCsXFuuLs0BPdXhNA+B+DO0iD8sNAfV+d64txU&#10;R1yZ5YmHayNpqaNxabEPShilBLzp9nLEEuAYUbZSxLLibfWRaCdFppsxRgdYY3yIA0b5WmBMgKUS&#10;5JlRhJlqO5ENaxKjwgxm/TnCPoscnMGsm+VJCKmotPwraLnXpzuhcKQ3KsYEIT/Li/mXuXiYOH46&#10;GDsyCXe6F9akemNetCOmRdjRmrtg7fAg7BgThfkRTsy+QxAkHYwYbispdmw0rAjGLz+qsIDXXWmb&#10;CS7hdOD20mmd/7XQKrAX8GoMgpU6S4MAb/LrjX2Rg3Ejk5YwoRt+yO6P23mDcS6pD1oju6M1qieO&#10;RvbF4aE90RhBAMJ7Y09ID9SF9EQNx4qgHsj37YbtPt2ZWbpig0c3rHanDXbuhoWuPTDPqTtm2TP/&#10;OvfEVFrkcczCYy1ERv6eFroLxjAv10f3wPnc3hy7Y5MtrbRZD2wz6Y+dRgNR6zgY12ht/wpQBQKN&#10;0OEuQbunDjqGU2mXc9xBkAsIcBnhrWJVS/BxmwaeLiVs92zQcc4af8xTw4MJffBgYl9czeqCNxvU&#10;cHOaCva4D6TC9cD2Qd/hqHMv2t8eaPPvg+d3adepsJ+UkA7Gl/bBeP9OD6//0MKr34fg8zs5Xj81&#10;xZPTtji3zAK7Ei2ZHa2xy4MbvYEmStlJSyRUX31NWmt1perm88Mv1FFjqSohLuZ9e+USnDc0xXmF&#10;CQ7pSVElfkGBKltAGLepqmOjihq2Gehip70ettvrYKuNDtYYq2MFn3+JthoWCohpqWcP6Y+VOjps&#10;RuaosLFWQrs7x0dZYrok0xWFtIo7uaFuJ1DbIyywg9l2J9VmO2sHb+dTdfOHUnlDjVFJiOpYVSGK&#10;/x9TXx1XRRq/a9HdIQYoIoKKASYtDdKNYovdTYN0h7S0gEpIiN3d3a276+66ur2u9dznPfv73Xv/&#10;+H7mnDlzJt+nZt6ZQb3HcOS5GWHVDAMs9zTCunATbFk6GnkZ1thdbYMtc4yQv5INNXQkUmeNR81a&#10;J1RGWZMwpkg6iwjlLfNmjiZBCAA3kESaqby7Zk1HU6QNGmihy/wnI9t1FDOxBW7GuOFxqiduxjtT&#10;dT3xLIfqSwDfSnQigB1xI85RAuCLm2zxQ2Uo3u6ZhT0bpmEZ9/1sxpcgAjZgoiGCLIdJKkQAmJZ6&#10;8YxxWO42AXOnj8RCWzOscB1PII+hxR6BVVx2XOhk5C62RzbJTpzMiqeL2MZ9so2OJImkk0k3kUUQ&#10;p0ZMJTgtkRJGQDP7xpGYtnoS9L6WyJ1NQC/2RHmUN3Ys8UYqgbxVovQkA2bj/CWemM1j6U8ljhAE&#10;M455eKwBPEfqUn114DBCFzYEr1BeAdj/6r/PQoknU4XHD1SXnH2eSPCOJ8D7VHqqoN5TFW9Wakgy&#10;JPIHAUW0o8m0qVuU8GWzMhDN3xJYSdrANlV83aLK71S3ber4spWfY/lbvJiG32PU8ClaHX9sVMaH&#10;jUr4ZYMift+ijj+jtfHTehW8Wi2P12sV8eMmVfywQQU/b9XEdxtVcGepOGsthY4QdRyePxBN7qJ7&#10;pSJavTRxYCZzlyfnz8b1xWUivlLxvqwaha8lg/GtZRi+NhvhazvB22MKtA7Dp+qh+HKUGfORFdBs&#10;jL+KBuFb83D8la+L39Kp5IdM8dceI7xKH4xb80lWvhq44KGCx7O18JQZ+PQsefz5/SA8uzMUvdUe&#10;OLdvBe6dycSjwwm4vsMXF9PGoTJ8IDZNVkOMtTpSnfSRN9MIbeEEs40x6kwEaHUk4K0nkBsEmAni&#10;Oiry/6tBBNxg7DcbhRMWFnT8I7B3xFA0jRuOqrEEK/NQEYF6MnEmnhzZiKcH1+F+x0pcq4/CuYI5&#10;OJoUidxpbFyDByKejJw/Yjh2mVqgyXMq1XcG9i53RUuUkyT/1rHh1dC27iSAK5nxxBM1KgVoJSpM&#10;NaYS72RDrWODbfY2RxuVd4+nePriMOS7GmGF82AscBmC+dzOteEjEbN8LDbPGY6speZY5TMImwIN&#10;kRE+GjuXWaMz2gNNC6dJnlRZH0LLTGKroVUX2Vo85WM3s6foHCIuZdVRiYtmUrFdzdE51wJnl0/E&#10;icVjcXndZJxbbYlLG6fgRqwNQWuDS1umSjLw3WR33E2iGm+ahteZTvhr3xz81LMQscET4UMlCyRo&#10;AyyNEEgVDmTmDKX6RtI6R0wzJaCNaK2Zj13GYr6NCT8bIsrBRKLCqQTjdtrgOO6POOb0VLqH7azY&#10;YCuq9WjMszFC+FRBDIMRbDkEgeMH8/9DqaAD4Wuujpmj1OBtpg4/cy34j9ElURhjg89kxIfZU9Gn&#10;U40tsZXLieAyvcfow8tcFx6jtOFppgtPcwM4M3bZ01Lb0j5bD2OJ7CsBsBZLkxaalnmgKsGrxtLE&#10;eH1NjONx71PipIh8OwW0eCnjYwrBm0Z7mEpwJuvh61YNfN7CIti+xWriW6YBvsbp4PM2LfyzSR2/&#10;EYgfY2gptxG0ser4lqSDr8m6+EQQ/71FBb8SwL9tVsHfJAAB5vcbFfGegP4zhkBP0ccfW5lBNyvh&#10;p80cl6iLR6tU0eYnjd1+8mjxHsCSxb5ANez2UMKZEDn8Hkn19XDFFzLbn1v1gcsTgYdTAXGG+d4U&#10;4NZk4JoVvl6wwr/Hx+GPTjN8qB+Bn3YOw4+lQ/BT/kD8nm+IP4pFb6xB+DtbD3/EaeL3eG38mTQQ&#10;f6Qb4e1STZy1kcKFrdI402yKp3eP4cMfv+CPj4/x+mI9nlRE4VbcJJTTfcwf1Qchhv2w1koRO30N&#10;cCZqEI7NHYwmWxPsJPiqDfVoownU/692EaSiGo05ZO0ZYYQe81HoMTXBSScLPNhsi+4oqtcKNxRG&#10;jMXrB1l0AQ9Y37O+Yz1hPWPdQXf6HGS5jkWawyik245EtqMZsr3Eg8onooiZrjjUEoVUkhz/schh&#10;rstlZVNZ88TD5USXPlEEchlVstJvDGr9zLGLwG1yN0Gt63DscDFE+XwrbAgYibV+I7Et1AwJ88cg&#10;eoEpM6MRshaOYW4ciuxwc9REWDJfj0MdFbaRy20MY4WMxy6CeBfXpZmA3cvM2ErwttF21lLV0h1H&#10;ItdlFA4tGo+bayfg1tqJuLN5Cs4uGYPeWUNxeO4QHJxrgNMrTHBsiQlagg1xYoUlvkuegb8SpuPX&#10;lOm4nzUDZcsmY/Z0ApagCpzAmjiI9nkwQiaJz0M5NIbv+KHw4++LZ5hjrs0wqrUhljqZY7MfFZK1&#10;juuxjkocS8VMDp9O1bTCYrq9cCt9hFrqYzGBvs7HEts4PonbmBo2FVkko/IoO9Qvc0YpM31O8GSk&#10;UImTfCZiHacPGqNFoGpzXYZiASPWYi7PZ6weXEZowG0kc/AoHbiZ6sDZVI/qK05asTi0G6EvAfI0&#10;w//OPE8z1MTUoRpUYALYQBXjBqrBQl+dakwA50zri9yp/ZFFy3sgVBNftusCKdoEIXPfJjWqKr8n&#10;UI0TtfFVZM2iYVRZTfy5gYDfSiAmDySINfCFKvwtThtf4rWo1OI/OvhnmyZBq4IPm1WpxMr4lcr9&#10;E0H/M5X4Z6HAaxTwdh2BvU2DSkyVTtbB99t00RnAbOreF2208J207wf85PB0lRa+D1YCyGIfV0/E&#10;H7k6+OPAGLytGYbnBQa4y3W+yuWcXqJABVfG4Qhh/eVxKUQFV/m/K75yuDZTFi+DtfAhguQxi4D1&#10;pjV3VMZvE2TxwUIJb0lkr5xk8NpfAXfoKB6dMcWHt+vww+N6XC6PQussA+wNVsHlFfq4vV4HnfNU&#10;kT5DDjt9VHCSn19uU8FL7ocT8w3RaG1KEFOBjQwI1CFoNjFE8whD7B5pxKJdpn3ebTIMrRx2m5mi&#10;Z9QIdI4xxrkVk3G+0A57UryQutoL5YmeuHFiG/5610XQvmR9AD49wvGmzcidNwXZIZOQzgybROBG&#10;u5ti84zhWONgiBUOQ7DSzgArbfSw1FYXUTbaWGGvj3WOQ7He0Qhr7YZilc0QDo2w1dYQSdYGKJjB&#10;9fQXT+iciNNLp+DMCmtcj56Ba7St56MdcCHGEac2T8NBAu0Aj0HHymkoCDIjGZihPnQidoVaSSzy&#10;LtrRPVTXVuZucb23bdYUdERORQczbytts8jF6Y4mKGIkOrFiLG5tGIdrK8fjxhpL3Ns0BVdXWeBF&#10;kiXubh6Om+sMcXujKS6uGYVjtO7PtllTYOyB+kB8vRmLDzdTcOdYDK51rsJR5uL2aEc0xDmjJtEN&#10;BxsWYVd+KGLmjMfmIHMkz7KkNR6L9W7DkcB1yJ5rh+RQ5mA6jwQ6k+0kFTFc6TQc86boYYXjcMSR&#10;DNPn0C5zvbfTxSTye3zAOCRzOnEvcTZJqor2etdiB1TPno4yqnhFhDXqme0rw6nqMydixTS6AgsC&#10;10wfdsPUYTdUBQ7D1eBgrA7b4fxuogEbZmP7kaKrJIE7TPRzFtd8NWA1WA2Thqgz+6pjEtV3HAE8&#10;mko8hgAeN1gHfQpnyCPfQRalbmrY6amFm/OZHROotlRIobafCMSvVGMIYG7Xw7/RaviXtvnjZjUC&#10;mYAlSP/epEJAK1KZ1fGVavvHeiV8Jsi/JurgIxv031TkL/wvMgzwL634lzQDvN+ijHfCYlOh3wtg&#10;8//PV8rh7QZVvNqgiX0BMnQFcjg1RxePl2vj3iIFvAkkgOdMwqe40XjBDHvQQxHtIfo4smIkTrnK&#10;46KzGu546OAhQflqhhJ+ZJ792VMdP3qRQBgVfndTxp9OCvhsz/k4cXts6TQmaOHraH18Gkr3MYQ2&#10;ndn78wQNfPLXw+/Vw3G1eCgOLDHgusigg4TQE6aCS8vU8TpaE3+kkQgydPFPwRD8kz0QvyVp4Cdu&#10;77MtOjgyj2o0bTTqqbLNxrTXo0zQYW7C4QhJtZuZsEZg3+iR2G8xEr0WpszEhji40BafP7fg3tGl&#10;aEgLQvKmuYhZRKCuGIPmzJnYVzYbVcyJWwmarR4ErasZYqgcCQRwjJuppKoIwh3ug7Fthj5W2jO7&#10;2uliua0OVjnoY5X9QKy2G0yFMOR/TajKZlTNMeiaN1FCHnc22+DhNjs8jrbHi1hHfBfngh9JJj+m&#10;++BtmjdeEhiP4p1wYa14ZpZ42N0YSZ/qPeJuJdH9Mnwq9jLfdhAc+6i0XfNsWHa0yDZom22Dcu8J&#10;yHQYiVoC6EbsBNxPMcHtWHPc2WSJc0vMcWaJGa6vHYsncRZ4Hm+CN0nD8GCLEW5umYj3hd74VuyF&#10;r7tn4cuF1fiKIyS0v4A/eoAXecBPVeCE/F7H8W349G83Pv29H3++r8a7+9H4+X4snnStxpWUmbia&#10;6oOH2YF4nR+CFznheFq6BpdyluBEnC+OxXgwJgXhXtFs3C6MwM2CMFzLC8GFTB+cTffC2SxfnMvi&#10;Z34/z8+Xc/xwPS8It/LCcDndF2cTPXAqxvm/inXC6WgbHNg6ETtXWyB5rgli5hlj86whWEchWbNI&#10;E9HRKsjM0UJmlg42RRojylkfCxz0EDltCPO6EaJsh/P4Dcdq6yHYOnkQVpkPRsAQXcwcqos++QRw&#10;jr0s8uzlCGTxvOcBkjuBdnsqsOSxy00GuzxkJV0nO/2U0OYpxZLmdxnJ3UPtPgSRt7gvWBYdHO7z&#10;VcDemTJo8xGdNJRxMFABp8MUcGOpBq5HqePqQlVcWaKJ83OU+VlD0r3y6mJl3FyqiosLlSU3QNxf&#10;pY7Tc1RR5yaNRg8pTquBq3OU8IYWmmGClncMzs/TxQlvPdysnIMfmxbg02wTfKaV+xIyEvAzBIIM&#10;8dFXH/8EGeDXAD289SaQ/TXxvbcafpzJfM7I8NmN+d2BuX4cs/Towfh7zCB8tGRethgImGvis48u&#10;7kfp0Brr4uQiHZxcoINTC7nui7kNi5VwM0oWP5DMvuQNxscsPXzP2PB6kwa+Y8R4sNEYhyInY7fj&#10;RLQRnD0WZjhsNQZHWAcnmOPA+FHoHceaQAs5wRQHxpmi1cwIpWaGuFyziQ3wMN69KkN24gpELwvF&#10;CqrEAirDfMdhmGM9GIvshmGpKGazZdMHYcV0AzK9ARZa6eGy/1AgQgd3A/RRO3sk6iNGMgOPQG2E&#10;KXbNGYNWgrWbpHB8pS0urbamyk3H7U02uLNxKhWQtpQgfrDFFo+32eMZG+HLODcC1x2vkj3wJMkF&#10;x1cz44YyQ1OJmqk6eyOprLNtqbAO6Iy0R/e8Geie74iu+Q6S6p4/gypsixKvsShknmyl0p2ZNRo3&#10;1hnjevww3E4ywZnVxvzfMPTMN6LajiGRjMbtDUZ4lWRMt2OEO1un4EN5MD7dScOnX6rx5a9a/Hs/&#10;D/9eKcSnNw34dLcS/z6qwcfW1fj8aAfBfQcf3nfi0dVcvHpchffvKvDhdREels/BtfWOuDR/Cl7O&#10;mcxYNhX/zrPF71vDcSp6De6VdeFWbDQuLCHI14bg+oYgPN4SijdbA/Fikw+ebPHFo+ggPIgJxf24&#10;MDxIjsT9tEg8TJuNp5lzSQbz8DR3Hh7lLcB9UYWL8LhkFp7u9MH3nWH46UwUfry+At/fWILvHszB&#10;27fh+OUPa/z5yRTv/xyDX38IxU9X/fHDOT+8OR6M9zfW4Lfb0axY/H0nAV9Px+NTTTR+2boR32/Y&#10;ij47vTWRZyeDtMn9kGcrhSICuNBOGqUzFLHDQR5FtjLMyDIodhSvSJFCgXiFij3HOyogdVJ/pFr1&#10;k7xCJU18njQAubZKSJgwANFj+iBu3ADEjh3A32RQyHllTe0nmT7esi+SLPsjZTKn5/gcBxlkcZlZ&#10;XH65uwIqCNwKZ2nUe8ujfqY8KmdIoYqksj9Ah6AfhcPhmugJ0kCvnxbz00icWGyMs+H6OB2kzays&#10;hetzh+JCmC7OhmnjwixdnAnXJlEMwskILZxmnZulhfOzVXCbxPIynCrtNRj3qUxn7bVwdYY6fnLV&#10;x3sPLfy9xAofos1wZqkKTizQxYVl+jgbpYWLJKO7q1XxcKU8Hq2UwXcblfFmvTKerJbH07V0EJu1&#10;cHftUCraaPTMmoBWj4nY72KB/c5j0cPhIXdLHHGZiENOE3BwxngctB+HfbZj0cRh5fSxqPQcj5fn&#10;Mwni69iTNx8Fy3yQt3A60kPMkRI0CrmzqHwLJ6J25XQ0b5mBmjXiNSDmSHUlq9My7/YiAc3Vx+dZ&#10;Ori0dCQu0JJeWmuBy2vHsyxxec1kli2urnPE9Y32uLHBlgpog7sbbQhgawmAxfARQfyE1vlZrDOe&#10;0ZY+pD09vdoW1bSNO5inGyOotnPtaYvt0M5h13wnHFjkioOLaF8XuqB3oTO/u6BdgNfTQtJp5PZy&#10;N9yLtMJ5HwI1eBgJZDhOrzUiEYgb/PVRFzqYyj0CV9aPw631o3FllQn2h/HYzR+O91me+HotDx9v&#10;ZeHzhxZ8+aeXw30E6318w3f4giv49GMrx7Vz3C388fEs/v10Cu9eFOHlwRjcT/fGk1gHvGQseBk1&#10;Fe8WTMZPc6fhLt1Bt7g/Otwah3Mb8PzIH7i4YiNOz/XEhYXeuL3IB69X+OHVEh88XuSF+ws8cHOu&#10;Fy7P8eU0ATg1PxDnFgbjyqJQXIwKw9ElEehaEomOpXPQvmwe2lbMRtvacOxPmIvDWXNwuHAOTlQt&#10;xKG6+ehpCcOJs044c2syanaao7lwLN4fCMD7dlucrRiLtjpXHOmcw1qEw+0LcOrgCpxoXoJ9sfPR&#10;vm0R+gjAlLrIoURcCuKwzkMJte5KqPdieSuiaPoAFBB41e7K2OmqRCApoNpVGRUzFJAzrR92OMrS&#10;equgivZ0hwPB56KGUmd+poUtc1Lh/zRQy98aPMXrRhVR5y6PEi5HgDWP/y1y4nLdFLCTyyt1IWj9&#10;VLHLn9NSwfeGqKEtTBPNgSqSce3BajhA8B4kMI9EGtDO6qIrSBNtQepoDlDFblbzTAW0cdgRqIbr&#10;a4bj/iZjPNo6Ei/ix7JBjsLl5YPJrvq4tlwH11do4+HGgegNUUXKdEWk2qmjykMdHczLR8NV8WC5&#10;IV7FjMBRqn8b1+HcciN0h1F9l1Nlt2rgDaPDG0aB7zYrU33V8UOMOr+L37RxeSmt92zm2rCR2B00&#10;Fg20jFkuw7F1ig7ibQxQ6DkaFb4TUUJLWeo3CcV+VsjztUKW5wSkuY1F+/qZOFe1HE2LRceHkWzg&#10;I9G5mAd0/hicXDsJZ9ZNRNdiktl6K/SsGo+W2czU4YZoizTCySgjPF1qiOdLhuDmKjMq2ljc3jYZ&#10;zxKptust8GDreCqbFR5v5XyiJuDw/HE4HjWORDUe51dMIPFMxKVVVri6ZhLBzQa+2Q4XV0+lkk9A&#10;UYAFKoInoCbMCk1zqL4Sq0yVXeCE3sVsbMs8cZR1MMpd8m6lpjAb7PAah2NLXPB7SgQ+b/HBu6jp&#10;eBZuhgf+I3B85iA0+umiOmwoSvwHoixoEEoDB3G+Jri8zhJnl5rj6soxjCbT8CnegTHNCd+SZ+Jr&#10;ZRi+Ht+Cr2cy8flqDT6fzMGnLqpT63r8cTEZv15PwKt9q3GveA6ubHDEVW7bo3VWeBszDb/E012Q&#10;9M5GTaYbsURVhCUqQi1RGWyBYh9GnNh0PGi+wWNI67zAFTfnOePVch98J0C8lDEiygvPFntx//rg&#10;2TIq87IQPFsShCdLQnGObungilAcWBGJ7lVz0b16DrpWR2I/o9Dh5Hk4ljMXxwrn40jJXBysmIMD&#10;NXNwaH8gztz0x4nzHsiLMUf1Zmu8rnPG942W2FswBZVZ7ihOcUZ2nA1Ktjsimy5p64IJ2BBpgT6V&#10;rtKopkWu91JAPS3xLi9ZtNAKt/oTDLTH5fZUQ2bkeoK0gTa0zksNNe4qKKEyF9txvJ8OqmeqY4eT&#10;MooclKmyA5AnHpnjqo5SO3lU2Mug2VOZtloZ3YEa6PJTQSvBKd6KWE+LXuMhgz2BBE2EJnb5yROI&#10;itgXroG9AbTi/uI9w7JcTj+SihwOz6aVXSjeqDCI4NXGHn81tHB+9QRtA+dZR7vds4qWNcpC0sBv&#10;xE/CvUSyPu3Y9fUjcXn1MJxaPBCnaYXvrTHAuzQTfMwfg9fxhlR9JWy2UsK26Sqo9FAgUNXJ/Gq4&#10;RXW4utqQ66Isuc6dPlma66eN5wTsgzVU4A1qeL5JFT/Ha+OXBG38HKeDt9FU68WGJJFh3I7haAky&#10;R714OLrPWCTZDcU6Zuz1k5l3rA2xcbp4UbQR1kw3wno7Y6x1GIF1dsOx3toIsfaGtL1j0TzLBLWB&#10;g1Hpq4saNvJGNvCWkKFoCRY1GPW+eiRALRLFQJxaaorzy0bgyAIjHF9igkO0pceiRuLiyrG0yuPw&#10;Q4olPpdPAeqn4N8do3GW7mWXjzEOzjfnPppACzwSpR6DUOFthPKZhqgLHI6eSFPsJeASXE2R5mOB&#10;pgV2aFvshPbF4jlXdmiifd5NFe4hgA8RvEfEa1uWeKA6aDrKZlqRDJhbs+YD6XPxdZsP/lljg3/W&#10;TseH5ZPxaJ4F9vjocVlaKAkYhPIQI7Qsnogj6+1weastLtIx3N5giR+T7PB662S83jgJP8dMx/vY&#10;6fhlkxXer5uE9xv4nc7gz/XO+LDJHo9ip+J+oh0eJrjy+Nng5topuLtpGl5EW+Ntoi1eprrhQqwb&#10;Dmyega419ti33B4tC6agLoI5NWQsc70Jdkf54uJyf9ylo7hPF/FwAV3IYje8WOyB14u98SqKqsxp&#10;vl/ih5+WBeOX5aEEdjCOLQ9G17IgdC4LR6cA8co5BPIc9G6ci0OJVNLMWThWMJsAno0DZRE4tHMu&#10;9jfNwuETfjh/zwenLwWgJNkWKXR/3fkzcHy3J1XYAzU7XJEQOwnbNo7H6oWjETV7FKIYQ/rsC9dF&#10;JxtkD+1WV6gmwSUnqXYq3l5fJYKEYPJnw3FXRRkVtpRgLp8h3gmsgDLmZ6G0WdbyiB0ngwRWGm10&#10;3jQplNnJYTfteXewDvb5iRc1a9P6auFgiDp6/OXRKx69Q4B2Biqim7a2LYQq6y2F3RzXTeD0hCqz&#10;FNEVTCB7y6GDADo2R5d2ZSBVWFtCLgK41bTbla5SJBdFNkQlHC+MxKnmaDy/UIqrvSnYE+uOHf6D&#10;kESFTec6FbhS7X3UcXjhULxOGIk/s5mbi8awkQzGJitZLLeQQ60v7TkJpZVK3h6kSpvHHLbZjARg&#10;hN5IPboVWexfMRKXEiaiPbAf2sVTSMJlcH+5PAGsjZcbVfBgPW355jE4PM8YDb7DUeMzUnJjQAWB&#10;nGQ/FLE2Q7BxyiCsmTgQKyboY9kEXSyfxBw71RArOH7V1KFYPnkw0r1GYs/C8WgMG0YwaKHOXzy5&#10;URdtocNwYN4oqi0VebEJDjM2HFtgyH05EAWO3FbxoMCZA+l2NDg9o8VSMzoPM9xYZYo/8ycAu6YC&#10;jVZUYjOcmD8CT2Os8F3SVHRR6Uvch6CcFreQw11hpri4cQrBaYV4D3OsdzZB/uypqFpkjx20nxlB&#10;Fkj0MkXyTHOUhk1HO8HbvdYfZX7iRompeJUfxeVsxDcBXn7+RiB/TAnHP5sd8e9WJ/y1dQaerZxE&#10;UjZBL1Vy7+Jp6FzlijPRPji13prZ2Apn6TBOrTTHoShjdM4ZjK65g3F6iSmucfyFJeY4t2QE7m80&#10;xos4Y1rkEbi6YSTOrh6DowvN0DvXFB2zhmNv8EA6EXM8SLBE60JTtCyia1kwHtURJNe5k1BLW78j&#10;cAzKwyewOH7WeOzh9u2bPQn7ZlmyJqE73IpW3gbnF9ni/HxrnJ1njRNzprBdTpGMPzzflsTmSgHx&#10;YHlh7yJvtC0Jxt6lwehYFYhu5uiDqYE4kh+Mg0UhOFA5C92VtNt1kejticShS9tw9kkpLt8uwK7C&#10;WYhdZIWyZCec7JyJS6edsafeHmkxk7GF271+6RgsJbH22U1w7aHa7vFTQhct675AVfQQaN0Eyd4A&#10;NdS6ylNJpSUvLMsnMAum90MJv9e4qaCcuThpXB/EjunPzCuNmDFSkjcS1nlqoNlbA23+BO0sAxwI&#10;1UNvsLbkMtVBgvMw6wit6CHW/lCqL+1pg5c0LbboyKHGZauhN0wZh2Yp49Y8LVyK0MBxZrozi4cw&#10;fw7jeF00+ylTsQl6Duu9lSSXeHYvMsfp3dH48d0J/PXtEd7/dgU9VWtQvdYDs436InqaGrZOksf6&#10;ifLYMlkFea5a2M9s/CzGFM8TLbArQBu5JKQGPzV0hWkQvGpo8lVEsy+X46PMcZo4t4hZeelg/HCz&#10;Br/crcWhyP+uXXcFyeH6Inn8sFULP8ZSheP18VPSCNxZa0IAD6WqDcYOdyNU+onXk1ggY8ZwFHmO&#10;QMnMYSj1GY4dM41Q5GWEAs/hyPYwZp4dhu1uI5BM211OFW+iMu0OHS6xumeXWzC/TqZiTqbCUKHW&#10;jsHd9WNwj+x8YPZQVDC/589Qw86ZBqjzHUhXMxCHF4wgEY2lbRxFS2qCp1tHMFNa4O8iSzyPtsD3&#10;BO/9jWMlub0paASVfiTXdQTKvEdw+ebY7GCOyCkjscR2BOL8xmE7G3OCvzliSTDbuK7xHqbICpyM&#10;8nlOyAmchvZVvvjQuA3oSMG39lR82RWNz8VL8Sl3Nb7UpuBrzjx8SfLBvzEu+LDBBi9p1d+mBeFi&#10;fDgObg3FoY2eVHELZmgznF45jgA2w5lV5ughUTX7a5E0dXGOEeLOhvF4uNUMH3LG4ccUY/yeOxJv&#10;M8zxKGE8Ti8bi/1zzdA2iyQaoM+sboBrMaPROncgUp20UEQLn+I2CNEOuoh2HoS1tvpYaaONdfY6&#10;SPYwRI6/KQnUEFsctbHFWQ8J7oOR5j0UxaE8biGmKAo2Raa/MeLdDBDrzHkyDpSSWNtIqt1LR+Pw&#10;mtE4uXECgTwWxcHDkUYhyQofiobNVjhR6o9zbbNx4dQS3Lu7CRdf96L2+Vdk3gRKrgD7jz9De/Mh&#10;1BR1YlfxHnRWxuB4+WIcyJyN9tgZOJRqhYMpE9Bnp2t/VLtIoc5NFk0EQh0zcaWzDC0rlcpZHlXM&#10;qFUcljHzFtlRgZ3Ey7rlJGq8k3k3h8omAbB5XySMl5Kc7BI9u5ppq5tou/d4q6LVW40WmhnVQxmt&#10;XsoEsyaL4CVY2wMIRHcpglcWjZ6yVGF5tIj86y1LoKvg7XxdvGfuPRtM601HcCBCHwcjB1KBaKE5&#10;nz0hWqidKUemo8K0xeLtTwfxGS/xz9dXHD7HX//cQvO2IGycoITYaarYNlkBGwWArZSxdbIitlpx&#10;W2dq4wKz4qG5BlSxwTg6T5+fuRzWLsaJFubyTjqV3SQ60bHk+FxdPKubjyvFYSQ5dRyczcy7XA8P&#10;V6nh0VJ5yQMKbiwfQhU2xnla6UoPfQLYgMpmgFwnfYJ2hOQs7r55zLG0kAeZczvnMN9GjKJVNUFT&#10;sDEBOxztc0cz045Gz8KxOLDYAu3hw3Bi8Wi6AFMconp0zyHpBJmgezYtMIF7dO4IKi1Vf4EpQWuA&#10;vWGGaA0fzPXXwl7W/lmD+fsoHJozjCTJec03lYD2dZwlXsZakQzMcWuDBY4vNkOxiwF2eBoim+Bc&#10;PGEowi2GY46VCeZPHYb1biORPmsyMsIskUIy2uo0DDEuJkj1skA6M/3JorX4/MNx4PkJfDlciS89&#10;WawUfMldiD/SovHpSCu+HCrGlx3z8M8WZ3xJ9sKXghB8ql6Fd3vTcGjbLOT7mKE6xAR75pijk/b+&#10;HMnnwvqxOLLIhGSqSReoTPejjytrjPEsnnl6sxFurNHHm+RheJ1khGsbaP3nmaI+YCiqfBkzAodg&#10;z6yhOLTUmBbfBJmuOoiz00PWTGNkM0LEOA3EamstAlgT6xx0kOA5DJmBo5AbYs7PRtjmTJC6DUYM&#10;QZzka4xkbxatdibjUUHIGKR6DkasozoKuZzdUWZonm+Mc1tG4wFJ/F7yaBzbNAFV80nas/VQPEcb&#10;dauM0LjOGPUJo7Gv2hnd3Ruw69RJZB+8g9LDz7DnBFNOL7BzD1C6E2gp/heH0vPQG7MAd7M88UfR&#10;aKBiLAHsLo2d7uKGAgWUOCmgwEYGO5hbazyYczkU7wCu9lRD9jRppFn2Q74NbSitaO50ccZaAeWu&#10;msixVkCKlRSymX3FyS3xBv5K2mxR1S6KJAfxmhQlVIvHzIpHyHJ8o5scGpylUO3UD9XOA1DjQiC5&#10;ypE0+Nm5Hxrc+qPdTwFnQlTxgRv8PIKqO1OJpCBOhMmilrm9wmUAKt2kUEPw11HhH5wpxB//XMan&#10;Ly/w5esP+AcP8ec/N7B7lQszuiZzpD4PqAaqaZHrA7XREKSNSi+R7dUI1iG07ro4sXAwG8VgZsYh&#10;tL+DcHAemX7VYFruwTgQqY8TBPjZRQa0T7roCdZCutUANDIqXF6mhydr1PF8vSaO0DG0+emQyLSw&#10;w1UbhS66KHLWlTy2NNtBCzmO+thJdm8OJ2hnWWD/fEs2tgkEsDmz7Qg0+A9FjTen8R7I7DwEjazd&#10;IcMIrDG4unYi9keaY1cgGzhteZkXpw8aheagYaihZW7yH4ye2cz6y83QEaaD9hAdHGUePkTlOjBn&#10;KC32IK4vt93XAF0RxhxvjOMLjHEscggdjjFurh4tOfF1dtkotM8xleTBXA8T5MwchcKA8cgNnCS5&#10;C6dl3Uy0smoX2CPLdyy20lFk+k3E5dz1wLMT+PbPI/z77Dw+Pz2Ar+fK8bU3Dt/qVhOkifj3+G58&#10;vroTXysX4nOqP77k+AGtS/DHrg04Fxsp6Rud5DAEWeKJlgFmKCDAdlP1Ti4ww8lII7q4IdjpqsHj&#10;Rne2ajjubh6GK6v1cZOx5faGobi1nlFitgEqvAYinfs61pr73dWAMcQQHfPEyT5dEoMhMjx0EWuv&#10;jUw6oLLZ45DM4WavYUiJGIfcBVNRGGWDsnUeyF3iiHj/UUgNG4eMWRMR72eCeAI42o3q7GKI/JDR&#10;2L9+EjOvGfJ89ZDK+SYyupTS+XQtHoFDK0agd/lIHF09EvdiDXAvQQO3YtRxo8gAx2tMsDOZir/E&#10;BLG04ClRTkhf6Y7MjVHIiy1HWdpx1GScxd6cS+hK3oIDCbPxON8Dn0rHEd0W6FPhIsscK42M6f2x&#10;3aovMmiTs6bLEowKbPQqqHBXl/TSirfoh8ypMsi15m9immkDkD6lP8cNIKhlUSReU0qFrWdWrnAU&#10;b+yXQv7Ufii0lkaFkxKVXIWlTHAqS15aVsscudO+Pyrs+qLCvh/KbPthB+15hUNf7JzRF7s8pZnB&#10;FZij5dDD4QFa2AORBNI8A7T4UrVZtV5yJJ7+2OkhhXKC+BAtxr//3sVfXx7hwz/XCN5ruHeyBNnM&#10;cuIsc4GrGhqDtJhraCuD2ADECTUquWjoXZJzAfrMlENwYflAzl8N6dM1UOunh71U/TxXfaTZaSDV&#10;Rh0Fzlqo99PHEYK+l/9pIxGI8wUnaPevCeDP1qHiaSDGSh3brNh4Zughz0kHmbYayGDlke0LXIdi&#10;V6gF9kVOIoCn4thSGxxfNh2Ho6xwYKEFeheMwT4CqH32CLRHUDFZZ2nLrhHAHeGmqKS1rfIx4XYP&#10;Y0M1IpgNmY+Hodp7EAlXB8eYF08sMmQ+NsLltaOYBw0lAG72H4g6Ar2KjbvCU1ei0p3hQ5j3+Z8F&#10;w3GF2f7WmpH4IWECLq8ajXyXwczehtjhPRzpzqNY5ij0n4DahfZoWeaCujm2BNlk5HtY4PLGEHw7&#10;3ogvp1vx74lu/PvDI3z59zS+XM7H165ofK1diq9Nm/BxTxq+HczBh4xAKkkwPrevxNerBXjTnYJj&#10;W0JxdEMIujb4o4gqXxA8Dtm+o5DtZoIa2yE46DUIJ0KHopfVFabP7K+PYwv1cXqpAS6vMcT55XRQ&#10;dFI9BHqp50DEWetgy1RNxNjoIIOuoiHMhIo+DL2LaXUXjkC6x0Bkeg/DTpE3l1mjLj4A1QkByFvl&#10;hJJof9rXNSjbPg/bF9gid5UbCte6I2MeCSZ4NJKCRjNOmCGFSt1FAN/PdkDnylFI81RHkpsWqmmX&#10;9y+jQyKIuxaOxPXNZvi7QB/fyg3wb6Eufrw5DFe/DETvbypoumOGHfvHoLrNEXl5XHaZE3Y1hyJ9&#10;7WykLYtA0QpfNCyfgV1r3dCxzgmXEp1xlfm4T7H9ABQ6SCHXVhpZ1gOQNmUAYsb2x1Za4u2TZZFj&#10;S+s5ti+SJjLfWisiW7x5n3k4fVI/ZHDaHKpumYsqGwUtbYAe6j3UCCoVkoIiimmzi+zkabkVacGV&#10;UUIFriCQBci7Q3WZZdXRE6hEC83cTNveKF6h4qMiOWm1W1hqWut61wFo8JCRvKe4gQrcQZVsJ6B2&#10;0brWzJRnXmN+D1LBgWUjcLZ2JV7e24t/Pt3Fz39cwqHWNDQnzcZ6KwVsspRBtLUq1lrKIsNOEUV0&#10;CeXuSqilxW8K0EQxo0GajQLnx8awhJmVYI+bokbVHkrby1xkqYGNk3Wx0kINi0cqIspUDtk2qji5&#10;iDaZB6nFh3mZ63eQTuEgLX8Nc+jqsTrYMEEbSdPYeOz1WLpIt9dCNgGcTvuW7zKMamBFsNqhd5Et&#10;2iOtaJ/HUn1HSk56NQWbYd9cCxxZMh7nV03AtXUTcX7FWNrikWychihyHYwccSOF6yDkkmCySBIF&#10;bnrY4aaLOj+6iSUE/fLh6GDM2M1j00h1qCRoSzlNmecgEgrJyFETe4MGoyuUZEQbfm3VSLyJt8IT&#10;2r+TbHi1fsNRypxeTMJItB+J7TOoMj4TmOmskO1ljlSCumW+O37IWIdveevxb/FWfO6owNdn1/CN&#10;Hujrt1P48mM9vnRuouIuYB7ego87ljK3O5JgRuJ5USC+/HIIf/92HL9cLcW9qqV4tWs93u7fjv1Z&#10;i9ASx5gSG4DdG9zRQaI7GjEaJ8KMcInrdnXlcBxh3OkK12OsGIhD8wbSbdA1zaGyLRmBztlGJE8t&#10;xFhrYN1EVWyyUkWirTZKvfVwdsM4XNpiicqgIaheaIWO7NnYU7wMNbkLUJ09F6WJIWgpX41jB3PR&#10;0RiHwrhwVKTOx07Wjs0BKN7oi5yVbkglsJMjJqBgjiWqF0/A4U1W2LdyNPeNFnqjjHCKVrmT1rl7&#10;oRmubjHH+5yB+FQk3sM1DA9/N8VJDMMxmOIIzDgcif383vyBcemTA3rgjeZHK1DQmYmSfVUoTIlC&#10;zjIfpEe6Iz/KByUr/NGnQCifM62wmyLyaJnTpkoj2UoaSZNkEW8pxaE0lZngtVFCgYMqwa6EEmc1&#10;lNHCiKHksxtBK4rALSMQigneIlGOVD17eRSKjh8EcSHBXEi1LqB6VzjK4uAsWqCogThAm9wdrI79&#10;kmysie4AKiMzcLOnDFpmKhK4tN2e8lyGPIqZx0vdlCTgK3WVRkuoBlVMB1V+ymiLnYnjbSl4/rwb&#10;B7tzkBQ5DQkuQ3jg5LF1qhJWMvuGm/ZDFAlq+zQSjxuJx0+bYFFD0hRprB3dH+kOGqgLGIT4qfKI&#10;na6KllnG6GDluw1EioM+tkxWx7rxagS7FqoYH/YGaKFTXI9mtdIVHAjTRIu/tkQVy7xGUrUNkDhN&#10;F8nWevzMedjqIZlqEDtVG9umEtSO4trtNPQQxE3iLYD+FqgLHEubPxriKRiV3iZoDDTldprQCYyU&#10;DDsix2Mvq0zktBlUeDcDpM3gPKcoIpUWPYvbkGGjjD3BokEbMjNqkKBJvnaqyLFXoYXXRIGLnsTS&#10;5zjqcPuHood2ujdiKO5vGI3v4sWNBaNwY/04nFs5gSo/mEo2FBusjLgfhxPE4qaI8cj0HI32lV74&#10;qTgaHzM24NeNc/Bnymr8viMGn+4fBvCOIL5DgDbjU8sSoI32evdqPNhig91BBpJuhi/a1+HvN134&#10;8vEi3l0qwOuOjfiucz1+OZOBDw878PB4Ga7xmL46XoQntcvwQ3EIXifPwPvtDniyaQzOLhyEfSSo&#10;jlB9dIYacDhY4ip6mUEvrBmHI4tNURM8FKlOg5DsaIB0kmeKjRqOLh+F55l2uBo9CYdSvHHtZBEu&#10;XKjA7sYYVOQuwq6KNehpTcKZ48U4cSgXDRVr0bYrjuM3oi5/FXbt2ICKjCWoylqG4m1BSIqYhORZ&#10;U5EWPgF14pzGcgt0LxhK8jVCG4mx1ofWP8ocv+QMxcecQXi9bwxu/W6DK5iIUwTwsW8jcPnbBBz9&#10;NlIC5AuwwolvFjiDKTiK5QRzJxo+HEDp/f0o2t2AzJRCpG/rRJ+ba9WZIyj3nkrIspVDGu3ydjbe&#10;lGnK2D5diaWIdII330kdxfT1JU5qBKgKgfTfsIiAFiDNF10xmY3zOQ9RebYEqhjPnJwnMjOttLDe&#10;2VP7I592vdRRHjsJoM5ATXRRRTuDlKnGKugRNy+EaNAG6dKi6ksOTkuAGqo8mM+ZnbPpFDJtZZgr&#10;qegkndYILeyh6mWROLbYaiFpkRu6OrKQt30RtgeNRzwtb6qzDjZPVcGsEX0kAF47WUFyTbXOWwPF&#10;9uJatha3TxVbJ8ggyVqFYNXHVoJ+21RlZDG/1gcYYDcbRUuoMRVxmMSC1zF/1XD5u7wIcuEa/FQl&#10;l+H2BOliuy1VjsA7ungiesKHoz14GIFoSLAZkgQGI8VxMBJsB7GGUtWopF6jmM1s0THXFs1h4oYA&#10;cRfPeBKJOXb6jiTJmNIeG6Paz4jjRlK1x2HfgsmS+5DLfI25jvpIddQmSaggZrI8UgnUTFapmzoz&#10;Me0810n0hEuZwvhjr448gjaHTkByZtxtEIrd2OhDR1K5mNPmcTiXti9iBHpmmWD/HBMS5Eiu02gU&#10;elkg2cEM26yNEWtrjPqgyfjtSBo+XynBu8QoPI0MwI8ZW/AiYzl+ZmP/60INPv1wEN++nQO+242v&#10;LSvxPNaa9t4IF1Ld8aw9Bg/3JePZqWJ8+fs0/nx7AL/er8e7s9l4fnA7Pn44jd9e9OLN5Vp8+fkk&#10;fjtfjvd1K/BPVSRtaDiXaY2rS0egnopaRStc5qxHYh+O2lBHtM+djO45xlRhcSZ9IBLsNJmr9VFA&#10;N1HgoU9npY1zG8fgWYYNHu1ajLfvDuP1T4dx9txO1O5YjbqSNTjcm4uL56tx8VItrt1owpXrzejq&#10;zMbB3kKcOlGJrn056GrNQmXechTHhCJriSu2z7FDrO84lM4aQ9Udhv0k0ENLzNFIJ1PvPwKPE8bh&#10;17xReNMzAw/eziKIfanCFlTeQej9NhiHvlKFvxrj+LcxEgAf/zYWp79NxeFvUZymnEC+gcZn75BX&#10;+zfSs4E+PyRr4f4mdTQG8CC7D0Sh60DaDlo+cbLFWRdFM4eggtmq1MtAckKmxEULhQRxkYs6dvBz&#10;iYsmSqjGRQRAIQFdwN/yCe58DvNmqKOIeVECdubfUmdVlFOlxc3/NR6qaPDRIQBU0CY6cgSpYzfV&#10;do+3ArpD1HAkUheH5+ixIWmTrbWwk2DLowXPJDnk0o5nkRy2T5FC57wh2BmgjTRXHSyfoAw3/b7Y&#10;EuaAnQmLkOxhhHQXHeR66WM9rXOESV8JeEt8B2Jn0CAUumlShdWpbGRIZt1ST1pLTpvPbUpmVo2e&#10;rEJVU0XqDB58O3XETaP98jPE6VXMpuGD0RSoR4Aw/zIDd4VroyVQDTGWirRsBihgQ9oXRnu91Azn&#10;okYxu5uhMdgUWW5UA2cjpDkbI9FuKJIch1EZDFE80xS7mfna50z9D8RB49BMNm8OpyL7jyKJUEnY&#10;ACrYAEs4j0qfEdhFIFf5j0SmI605lTjFVg2J05VJQNrM2srIFC+U89VBG9WpI5Tbx2NS4KTHeRih&#10;0JmNmfZbqHi5F8nB2xitoeZoCeKySAq7/Ebw8wjmbWMcWmgusfF7xPOT3QjiGaY81sNwcL413h/Y&#10;ht/OpOGvDirm7lK8Kk7Bw+0L8ShjHl4WLcWX77upxJfx3ZkcnF9iguvbrPC8fgHedG7GxapluNUa&#10;jw9P9+HT59v4Irnb6i2+u1qJl8fz8Nf3R/Hb64P45ck+/Hx3L/66Xo9/DmThS1sMUL4Y34pDcX6x&#10;BVImayF2jBLSp6hLnt/VtSISDRH23F8GdDfMlsz8wk0JCx3DY5jrrotaupMjy0bhXsIUfLdnGX56&#10;dwQ//34Op85UobpkI+rLNmN/RzbOnN2JW4+68ei7k3j4/Slcut2Gg4dLcflqMy4S0EePlKI8bylt&#10;djwai9YgZ7k7Yv3HYYvXaFSEmePs+ok4vmIMCdKY7cUYR5dZ4fCGyegpdsCJS/44emcmjv7ghP2f&#10;RlJjjdFFJe6mCu/jsIfKfOAb2843/ufbTH7fRHCfwt6rf6N2L7A99yv6lJOdSryGkF2NUcCDWSwY&#10;ypPZwW0I8rwMkUflyPYYhDxP0Sh1UUAQ5xG4BQRMPiuPjaXAXZuNRgt5YuihKxmXy8pz10Me2a7Q&#10;ayCKWVVs/LUBhqicqY9yDx1UeAr7po8qb37nZ1FVXqJHlpZENdrY6DrCB2JvuBF2EQwV3oOY8XRQ&#10;G2aCGu6QSr8haJvHhiwsrvcQxDkbYPV0XayizRXX73Jp/Yr8h6PYfwhyvHSRIUgoyIhF5XNkNqJS&#10;FngNotoNIXgMCbDBXD8DNM0WZz6NCDQ92kVuj89w5LLi7LRZ+kinamVx29OdtJBBgij30cUB5q5W&#10;OodEKn4sbXNj2GhmSua0VWMkt8cJdeuMHIWdIaOQ7zea8xzN+YyQVJ4vG1kgD3jAGDSEW6J9ng16&#10;l8zAoeXO6Imy4TZORHPEWNQHm9Nam0hOYFUHj0Z92HjsDDSnonBdHbSp/GygVjI8FroEqQEJThrV&#10;PgbYw3wr7LTkchb3S7mEBIxIukO470dKGn2pqxFqZxrT7YxEc8AI7A0eRfWYiIvrpuPaBvFCMyuk&#10;e4xBgiPX2XEoShwIAvfBuJ3ujR8K5+D3+mT8fbQZ/z46jrd7UvFT5Tq8rVyLt00bcXq7D9dHCxdy&#10;gvHxDVX1dhOuVy3AzYbVeNyRgD/f9ODfj7fxFT/gy7cXeHauHBcaNuLF1Tp8/OsR/v79On55tg8f&#10;rjbg37v78OVkFb6Wr2DmDsfdaEcq2zCkTVbm9g1G91xLdC32kESTeGtF5HsOxA6fwZLLRltJyBss&#10;Neh8dNlOSbgRg3F4pSle18/DP7+exq8fr+DwoUI0VMWgtmILmusTcPpcLa4/6sWzD7fw3ccXuPX6&#10;CFr3JuNIdzZB3IhDh/LR2hSNE8fycfRoHgpjw5Aya7rkCZdpYRNxeJ01Lm6cStc2UgLiAwvGYs9y&#10;Syr2FFQ3Mjadt0b7TXvseWGF1n/M0UOwHvhmjU4q7/5vo3Ho22QOp+MgfFlrceCvFrQee4W65s9I&#10;yv2GPnn+psicaYJMrxHIJoCzmN2yvYcz4wyTVIbXUGR4DkEWlTiVgEgmkFMIhDQ2kFSCMpUgzSTD&#10;ZVO5Mtx1mIv0OY+BHA7k/wZxvkP+K7J+Kivdxxg5ZPccMfQmWfgZo9B3OEHORsHfK3yNCHQjVPKg&#10;VPK3WqpAffBw1AWP4HjR6WEoyvhbedBwVAZTOcJGcmiC0iAT7AgxRyGtXj7VKo8qUhQ4kvMfxs+D&#10;URBoiMJAI+QR9Dn8nu9vxOlGEEzG/O8IlHMeJQLs/F4VMR6FAWb/zcfPhJ9HoTjIDHn8PVOyT9hg&#10;uE9SuX3b2WgySHJVQYbYN2coGmk5C/m/It8RaAgdgeYQQ9RwXYt9h6GI25xPS5zrN4r705T7ZwT3&#10;jQn3lwnX0RS5M3kM3I1QH26Fg8tdcW6zL06sc8fxtS7oWTKdxGIpeSt+8/wp2LPYBk0ctsybjvpZ&#10;ltwf5sjhuiTZ0hn5GqIzypL7bhiqyfo5VN1kazUUegyh5f6v80iZ13BJxi7zGE7iGotzq/+7C0l0&#10;O7ywYip65k7EwYVWOLV8skTpk5yZewOssHvtTNSSVOoXiVeMEiwRFjg8awLu0kK+ZsP/98VxfP3t&#10;Jn4/WorHzJLlJJroSUr8jx3++OURFfYr3j/owfPeJDzeswGPO+Opsvvw8e9zzMuP8PXbS7y8WI3r&#10;+5Lw6/trnP4b/vrnJW6fKcWba8349uE2Pp8ggMuW4c+sIPxY7IfHqQ44tWQkc7yhpP95R+RYioch&#10;0pjxM0iyBWyfBTP1uH/0sXmyGjZP0UGsjSan0SCQldC+2gavmIE//XUOV87vRF3FNjTVxqGnIxOn&#10;z9bg1otjePvvK7z79jPufHcKB3qz0VS1AScPF+BYbyZOHcqmva7C6Ys70LY7AVkrvJAx3w65c6ej&#10;Yd54HF9NBV06Hu2zh6NnDvPuuimoTZqOojxLVLRZofHcZOy5PxXt31ti78/jcOBfR3TAGi2YStB6&#10;4OAXd+z77I72rxHoeJeIjqMXUVX/DYnZBPBW50GSXijRMwZKarOdLjbZamOrvQ622Wsj1lGPpYsY&#10;ZqytokcK7fVGRw1scFTDJlrkTQ7qHK+BeFrleObkeCeqkLM2SwcJtOAJtGrJVKxk5qwkVqIrMyDV&#10;PYWfxTCVlUlLmO1BpfckQNyH8btQfSNkcVwuG1vOTEMqqFBUI+R6k2AI9kxWFj/nEqh5ghA4zKGd&#10;zKPdLBDgIzHlB5gQxCNQTKAXBpIkAglmgj+fjbowZCTyg1mSoTmKQsejINgCO2hby2ZboXT2eJSw&#10;ith4i8MsUBzKDBhqhkIqqxjmhxDQ/FwQNgYF4WM5zVjk034W0oaWUC2LOH0BG28u550XxAbFyg+x&#10;kNQOKmeZ6LIXMZE1AaVh41DGcSUEUp4P12fmKDRHTsPRFS44upK12g2HVjmhexmz3TIHtC+fgY6V&#10;zti7xB7tKzh+nSe613uhldPVzp+G6nlT0LjYFjupmuXchrJZ41DBYd3CSWhg7ZxtgepZFmicPRG7&#10;SAo9S6xxbZMtnsY54PqG6VRdW5xcaYuzq7msudOQG0CCYD4vjpyKCvGcZC5fvLWgZpkt6pbYYs/K&#10;Gdi3zhX7SDTdsf641pqAG41bULt0KgrnTEDVwmnozY3Hd6/u4uMfF/Hvd0fw6Wkns24xvj+ehZ/v&#10;NeCfnw7h08+H8derTry9WoMXZ0sI3vcs4OOXF3h0pR5/vjgM/HEPYP78WrIET9K88SDLHe8qAvAm&#10;0x7XVlvg9ELm+EWjsYMikOFqwDZjgCKSdiXVb/eSiSTQwYxbdFHudIY+eiRMNVSvmIGT5evwxys6&#10;gX+u4VBHCvbWx6OtIQYHDhYwq57D87/u4xnr0S8XcPRwIVqrN+JUdxZOtCXi6O5YXDpfhjtP96KX&#10;Fl+crc5e4oLCBTZojpqMjoVjcJBW//jycTi9fDRexk3DhRQH1Gyfjtq8KWhqn4zOmzboeWaLrues&#10;N85o/9MV9X/PQNPfXmj57IS2f+3R+tcMtN5bjJ2VZSjO+4DEdGbgPKpmLiubleHC7OSsSeuojRRX&#10;PSTxe7KLLrbzczItSBJBmeikg7gZWtjsQACzxDCOtjqB1jaG/40hqGP5ezQt6jZH2haCf9sMkoDT&#10;QCQ4DeI8BhO0zIAEaaorWZKV6jIU21lp7saskRxvhO0klWTxnxkG/A+LKpLA+SRwmOiiT2IQ8xuI&#10;eI5L4mdR8SSbBEd9juP0LiQLl0G01fzOiqMdjhOEwoyf4DYQie4GiOeBjOVBjqUVjKZ6xVBV40gU&#10;cSSMeLqBBJJHHNU2nmqVws8pHJ9OKy0qg8oseupkUm2zqPR5wWbIEbf6cZhHF1AQSlAL8FPNi8Kp&#10;6CSIwtBxyKFVzvI3Q6afKdJoh9M5n1SSTyrdSAqjSyL3xzaHIdhiN0jyILp9SxzRRrVtWWyNpsXT&#10;0czatWg6Ghdao57VQEDtWe6E3QSV6LDSusYVTWyQTctmoHG5eFqiLYe2aF5lj6aVQjkJ4Dnj+H9L&#10;7Fk0FXsXTcP+lXY4xN+OrLZDy1wr7KGy9ywneBfaIdt/PIrnWqMrLhj7YgLRusUHHdsC0ELSaFrr&#10;gWZWy3p3NKx1Rs0KO1QvnYYd88ehnGCpXGGNnasc0bzZC03bwlAfH479eQtxbMdynCxbiWuNm9Cb&#10;Mwc9rONlS3CoaBF68xbgcPFSHClZjltHd+L6sZ04ty8Z56lsl2qj8bQ1HS9LV+NecgiOxXriRKIn&#10;LqV44fp2d1zZJh52Z4NTa6ejjdtSGzUVNXQKTVyvmqgp2EVSquH2l80ajZJwM8nlo4ZlNmiNDkB3&#10;9mJcojX+8KAFby6Xo6tqPXYXLsOpoyV48fMFnD9TjwM9uXj1/hwunK5EW+lKtJeuQlthFE7s2oLr&#10;pwrx8BFz8ekC9DZsQlPKLOxc7YR9G2egZ/U0tM8fjcvrJ+FNgg0+5znhQ4YjDqQ6ojWLManWDSeO&#10;euH8fWbilzOx64ojdl5xQeV9b1Q8DUDzz2Ho/sMb3W9mon33IhzYnYiTe66huogAvjhfFfsDVdA6&#10;UxG7PeWwz08FXQEa6GX+7AnSQWeAFg7MGoT2QA20+v3Xw6gzhLk0SB+7wwfTFhgxXw3GLkkne000&#10;+Ggww+qg3lcLtT7a2BUwCHvChnEa5sxgQ9T7DUY17XWjL7Mm82+ztw52c9oWb3XOXxtdoQaSywFi&#10;2B6sjY5gZuEwLitQG3sCxU0POtgTwv+FDUZj6CDUMyvXB+uhLmQQGsKE/TSijR2BUqptkbDJvszy&#10;XGYus2COlx4KmPkLycKF/lR02vW0mUMJTLoBb5IIY0IiI4KoFOamFG+6Bs/BHP/fb8lU/USPoZI+&#10;sYnuQ5FEl5DkaYjtBHkSQZ7ISmKO3O4tQEkiIkC383sKM+t2/rZddL+jXY5xH45tdB6bnQywyYm2&#10;jgS1hUSyxWUg1tnoYiUt3twxSlg6UQNFweOp2BYSkkj1E/MYgjSqSzrtfxodRiYJISeEyk0VzyNR&#10;FAj7T/IooCMooL3NFQ4hYgzV0wIltJbFoabI5nYXMZI0Mlu3LpmGHoK7nkqZLbK+6AM9ewJq50yh&#10;axiHeF9zxNLuJwaMRgbdQgbtcjZVO2/uZBTMp8LOn45iEklplD1KF9lhx8Lp2EGyKVlqi/IVDihb&#10;bo8dtP/Fi6dwHH/j+DIqdv0Wb+zc4IkKRoTydW4oW+OCHSs5PYmgfJ0Lyvm9Yg1/IymVkpyqVntg&#10;50pPVC93Qe1KNnASTMUSEgbJq2qpE12BC5rWuGHXamfUcrliGjGs4XT1q/idy64jWHevc0bLWic0&#10;cJt3rZmBPRs8sGu9B2rXuqFqlSuat3phb5wv9sQHoDUxAruTZqE9Yz7a0xegeftsHCxfj7b0hajd&#10;6Cep+q3+aIkP5e/z0J0fhX1ZC/j7HHSmRWA/SeZAvC96NzmhZ40tLsW54cl2T7xM88DLTC8cTXND&#10;T5YHujJdcbjUC6d3EcBdfmjf546WfW7Y3eOFPftnovWwDzpPeKN9lxeak/w5/wW4XLcD52pfo8+J&#10;UGm0ukmh2UUOu8ULuT0V0SC6Oroqo9lDBU1uSmh05jhnBcm4JjdV7HJRRguH4vfdXipo4bDFQ4yX&#10;xx43RbRwXntcZbHXVR7t/K3DWxVtzBpdPqromsn/cv5NM+TR6iqHDlcpHPKVw3F/KZwIGIBLkUq4&#10;GKGIK7PF605VcH+xCi6IV5oGy+PCLFVcnqeOc7OUcHm+Gq5EaeDgLHW0BGthd6gWLmwwwJ1oAzyK&#10;GYxLy7VwbK4aDs/RIAFpoTOcwCcpSW5/9NVl7huCPeGG6Jk/HF1zBrH00TWbpDVbG60hqmgPU0cH&#10;/9cawe+zB2LXLObzsFHYGTmONZ652ZQ1CuW00/WRo9E6zxydC02xZ85w7J49jMX8HjoMO2nRy5nN&#10;d4SMIeuPRTmBVU2QVRFcJaEEFscXE2R5AcMJrKF0OvqIdtCWOBjhILKYm/MCTajujA7MtFnBwwlY&#10;ZmXa/6xAU+QIm875ZLNyQglYDvO5nILwMfxsxulo92npCwngIgK4KIIuIYAxgrl857wxtNSWaFxA&#10;cHEd0r3pLEgyohN/qvdIbHI2QjQJJzV4DLLoJormT6ItnIzceVbMd5ZI5zZksLK5PzLniFeRWCAx&#10;hKBnFIkm4OP4v+0EfQqjQhIJ5v/+zorj51jGiJgwS8TOmoRoDmP4fRvJKobrGxNmjrhwkgeH8dxH&#10;CXQ1omIDOD6Q34MskBA4FglcVjzjSWyA+DyB48fz93GI8bNAXBC/B1simSQoKkk8bTJ0ItLDLZHG&#10;Sg3jZ5bks+T7eGxnxEnnOmTPsUQ2SSqPcSSXwyzGqiyuZwb/nxnGzxFTkRZqxWknIYdxJ3fWNOSx&#10;CulW8vg9e/YUZIZPQjarYLZ4a8NklM6bShKxJ5nYoWGlPcuWJGJHJ8Pvq+iw1tJyr3fE7k0uaNnk&#10;hr2b6FzoqPaQYDo3BKNjXSA6twagbSM/b4wkOcSgTwtB1OAoTZAqoNldGQ0EXYXtAElXyDxraeRP&#10;l0auVT/kWfZD8ZQBKJsugx1TB2DH5P4otuqLIlbxpL4otOzLcf1QZSuDajtp1DvKYRerzqY/qx/q&#10;7Qeg0VEKe90U0EFQt3J5bS4D0OkhgwPeBHCgKFmcCBH9n2XxaLES3q7VwuUIafTM7Iduz/446COP&#10;I4GKOOQ/AGciZHEuUh4NM+VR5i5unVNk9lHCjXWquLFWGecWy+FQuDx6QpTQ7k8C8hKdSaSQ7yCD&#10;bG5b1nRug5MCaklAopOIuO94t680Ds3+7y6o/aEy6A1XwL5ABez2U0SdpyrKHFVRIDpCMDZkTleU&#10;VK6dKirdtNEbNhB3lxrgBgnmYrgSzoZwHj4kKy/RK0sblR66qGLt9NJFc+AQtBLce0OH0pWw6B6a&#10;AnSxW5x5p9uo9VFDJZe3N1x0ddRAY6Aa6oI10BCujz0LTNAxfyRaw4eiW3QJXDhMcm16d6QRWiJN&#10;0BBhjBbatfblBOYcU9RGmqFkFkmCubcmahKt9STsWWbFPDgeTQtJPnNGojGS81tshq4VY2mrR6Fx&#10;7kjUzBrFnD4aFXPHU82s0bjRAfuSvNGV4oO9Ca7oZv7spJp0pfxXHUnuaGN1pftif1YAf6NiJHli&#10;17YZLOb1OC80bHZC3QYq5moblK6yQdUGN1Rv8ULVJndUbHBF5UZnFKyYhOJV0/i7NQqWTEU+HYKo&#10;Alrz3MUEiyjm+GwSSea8SUilc0gjoWRwXPoCS2TRFovfMsRZ80iSTOQkkssUyRsWEhhhksNIKOET&#10;CVgWPwswZ0Xwv6ETCPAxSCI5JJIkkoPMsD3UnIDm90BzxNBVxXiPQrR4Y8NMc2zzMsMmNxNsdjWm&#10;mxqBGI+RdFDGdFP/Uy78zWWEpDY5j8BG55FYz3Fb3E2wzYP/8aSDI2kn+g5HAuNTEqNUgv8oxPmO&#10;RqIfiSSAhBI4ESkBE7CdZJTGYVrAOGSFTCQpk0BE99VQG/SpsB6A0un9Ccr+KJnGsmYjJ1AzJ/VH&#10;9uQByJIM+yFXgJTDHZymWBQ/C+AWWfVB4f9XpZxPpY00auxk0UCw1Nv2RwPB2+AgzaEUlVcW+zyV&#10;CUhFdLsTMN5KOBmsTvAqUIkJGm8p3JqrgF/WaeHNcjWcC6Ot9+iHDre+6HQfwM8D0OMnhdPiqZMh&#10;BK+zFEoJ4GpfZZxeooEnsfq4uFwZHUED0OzVH01e0tgdoISdbrIEsDQKHWWQMaUv0rju2SSoAnvR&#10;yUQKxQR3ndcAdIcpUbk1cShSheou7qaSRrWTDMpFj7KpUsgkkaVO7Ivk8X0lt1Jun9gfBTZKqHVS&#10;xQlxpxLX/3yYIi7OVkevrxqdjTwq7WVRbC2DAhJfDvdRAZdfYiuFSq5LlaMsh9KSqmLVuyugmKRX&#10;xH3c4i2PDn85Sa+0nQ5iv/ZFo4sgW07n0FfSR/xwsAIOBJKo/GSwz6c/9nPftJMQi7j/Rb/1YicV&#10;yQvl0mzkkCe6tDoqoc5VBbuEe+Jx2B9CR7NADdeWauDCInUcjlBBd4Q6Y48OKry1UeimgTxXTZT5&#10;M7LMMsHeuWaSPNcVNQ77l01kVrZEz8pJOLSBWXoNv6+biAMbp+DINmsci7bFgc2TsX/rdJzK9MG5&#10;ghCcyffGnUZbfHfYDb8cCcCPtItPaqbjcb0t3l0Jxk/nfPCyxQEvm53xtJ7DFhfcr3bF2WwnXMhz&#10;w6U8Z5yMn4QT28biVOwYnEuyxMWUKbiYKmoarmY54GyKDU4n2+J4vB2OJ7ngSPwMHOD6HImzx+Fo&#10;OxyNdsThLQ44sMkOPZvssZ8k0xvjhAOxjtgfa83P03E02ZEKZ0O1s0TrRmt0Rc9A2wZH5mnacNrv&#10;9g3OaFxuzZzNbE17vne1PZqXT0P9YhLnksmoXUSSXGmDOg6r5pI86XRqmcer5k/ATk5Tv4zfo8Zi&#10;16pxqF46BDUrRqJ62XhUr6Y7W2mBCpJsFZdVxhy/Y4EVdtD9lC5kpl/qiMo5jCyh07CDJNSnZBqB&#10;OJXgnNqHjUYM+7KR9kXGxH4sDiew2Oiy2OBFAyy1ZaNgQxZgFgD+rwhsfi+Z0h+lnF8ZG18Fh9XT&#10;+6GGja7Wti8VmEpMMNda90UzG2M7G2IPwdU7kxbaWwY9VNgu1344FySFN8uU8X6tJp5ShQ9SFbs9&#10;pbHPnSB27UPFHoBeP6p1kDwOsooc+xHAMtg/Xx1XN+jh1DI1tAeJJ3kQvN790cjGXOEig9IZUpJH&#10;BonnfhU6KlCBCWSSTeZ0gpLrm23dH+Wu0szYyvw/XQLnLZ5A2eIpQwDKkbSkuP1SyJ0qjcwp0gRx&#10;f4L4v8qYRBKxlaN70MQFKv4NrsuJEALEmVFCRArGixpnFewQnVC4n/K5n8rtZbDTSVFy40cFiUVU&#10;md0AVM2gg+H61pNwOoJU0Eb1F9UdzO0STsKlH2od+6LFVRCZAvaLJ2X6y6LLV4oAHoADAXI4N1eD&#10;cYYA5nLE886KuP6CMFoYa9o96bSE6+JyGp1k0eIuh/0BJAI6n70kyEY3aZTz+OTy2KVMJknRaaVO&#10;ET3opOnKxKtj6dKc1RilNLDHayA6fIfRuQ0kKWhxe5RQ6jAAontuAYfi0UlldFyl3P66xXQFsQ64&#10;u9cdH78PAv6ejd8PW+CXPSPxK+u7xmH499YM4IEDPp+eit97J+GH3RPw6xF7fLvnj38veuKvo474&#10;ocoUPxYMw98FRviYMRC/JWri1WY13F+vgcdbB+H+5kG4vk4XNzdyuHkITizTQvc8DUYkTfTO10fP&#10;XD0cX2aMQ4uMsJ/RaV+YHroXGOJswni8aLLD9x12eNFojWc10/Cs0gqPy8biMYcPd07F5WIrXCmf&#10;jguFU3AhfxJu77TBpR1WOF8wEWcyxuIc63KeFS5nTMWZOA6TJuN2shVuJ1rg4faxeJpqgSdpo/E8&#10;Zyxel0zEvUITzsMETzpG4c2lMfjumTG+ez0Ib97o4ecfhuPntyPw5tUwvHhmhDcvTPH0/ng8ueqO&#10;R2eD8eBQEK7s8ECfYh6oYgFcUdb8TEUWN+5n88ClE7yp40T1QdqEPsgRQKWSCAAXTCLgWf8LYgmA&#10;CQgB3nJR/FwlQGzdBzW2fVBn1wf1dv3QaN8Pewimfe6yBKYUuj36s/rhdKA07s9Txo8rlfH7Rk38&#10;slYNd+dSrYXqMie3uxL0rB4C8pCfPA4FyONYuAr2+iswr9JOr1bH0SVKzLhSaKBqNvnJYpcPgUvb&#10;njOlD8qcxDhlFNrxu1AnewVkcltSCeAMxoRsbncJLX2Dr3jGV3/a3v5o5bwb6RKqHeVRTvCV2ykQ&#10;CArInSaHtIkD/i+A0wjmIjbwQ35quMTcLBxFI93GHmdFdHlroDdYD82easgTBMD9WkCHU8V51roq&#10;SlS4hBGjnOAVIK6kItcSvI1eMpL7opto/eu4XgLQXQRxN8HWxXU8Hq6Go9z+g8HKBLAcx0mjy0ca&#10;HSTEU5EkknmaaOB/ChhnxNNTDvqr4BrHnyOxHAkQ92UrosZBXhKF6umK9npwfRxJ0HQBYh9lcp/E&#10;031tny6LLG5zvuS1sMokFw26DXXUUdmbPfTQ5j8czd5DUM+YUO2uQsDSqZAYCuladog4xohS6aWO&#10;hkVm2Jc4A9+d9Qd+j8CX7/zxz9npeFNjhO+qjfBb+2h8ue+GTw+c8PWhM/4+b4/blaPweO8U/H7F&#10;A39ddeL09vi7dwo+dU8G6s2B/KH4nKSJX+M08ZjR6fZKJZyb1x/nF0jjPCPU+aWKOLNEBofnSaEj&#10;jPsmVAVNniIqKaKV+6DNT4kEPQB7fORwYKk2blaMxrfbofiu2wbXC81wOXMk7haNw6uGqfiuzQ7v&#10;T3vgn1uBeNg6DTdqJuB2/UQ8aCFA68fhVPYQXC01w53KcTidMAIX4kbgBCPg6dVquLpeG9fWaOLa&#10;SnXc2aiH+zH6uJ2kjYc7WI36uL9nMJ6dHYqnz1Xw3QdNvPusi9+gjT+gg785/Esy1MV7aOIDBuEX&#10;mLIs8OG1J/r8r+rmTxcAZkMUtpKNOoeNTKhw+gRaRgI4g8NckYPZCEt4cHcQ5MVU5P+10qJKplAN&#10;CdwK5ssqVg0bZp1dXyqvUOB+aHJiBqbKtROQ+wiMfW79aYv74nSQNF4sVsBPK5TwYZ0aftuggZ8I&#10;5NNU41YqjgBuh9sAqjand5NCLxt3Dxvs8dmqOEPbd36lKg5HKeLktkHoWqyOXQRvA8FX6jwAeVyH&#10;MmFNPaTRGqhExZamsnCbqCrJVM4Egi9lsrTkNsqiGXQIBEElwVtNELcQLOJOKPHStVphPV3YcGkn&#10;i8RbFC0HIE08WZP7SNwnXcvG3elO9WbVU/F2Mme3uatin5calVEd5TYykmhS5ci8zt9rxX3WTnIS&#10;AFcQ7DVU62pnWVSx4ddQPcUjdWu5rXWiGBNKeHyqHUl2VNzj4ao4GqJINSW50V53zOS+JGl10Ua3&#10;MwZ0krjENG0z5egMpCTzP8oGe22+Lk4R8EcZKbpmKqCK6yTOXQibfyhQg/Pncedxy+LxTeFxjuX2&#10;xVlRibne2VTfXHEjCqvKkc7ESYPzp4IFjcIev+Goc9dEtYcyygngfBJRLh1XHlW4iNtVQmCXi7xP&#10;e3qj2wP4dwm+vA3Gl+sueNcyCvcLtPFD8wgC1xWfnrnhyyt3/H5+OsFgjpddNvh43Rm/Hp2CXzom&#10;4LeOifjYNAZfG8biS85QfIrTxq8x2ni9RQePSfzXling+goV3GCbuLxcCVdWq+Ia1fnMUm43lbiT&#10;baCV0UT0vz8QroEjs7VxKEILnbOUcYMA/OOcBz5f98PtMguciDXEqcThuF0+Hu8OOuMnOoDfL3vi&#10;7XFnXCLYr+8czzhghes1VN/C4bhVPRbXy01xaKsmjqxjrVTD+Q3auLyOtUoTl+gORV1bq47Lm1Rw&#10;K10dT+r0cLNWHbd61XH9HNf5ojRuP5XDo/fSePNJGd9DBa+/KePFV0UOFViKeP5NDfc+q+HhDWP0&#10;EaorDnKxrXhkjrjRQIC3P3LIzJk8eOm00ekThfpymulyVGBaaHEiy5oHhlXEaQtotYpYO1ilU/uh&#10;kiRQQ0Vr4AFsFMUMvIuNYzetYSsbZqc7lXRmPxz2G8C8KI8nUaq0zVzBJXL4mYz1gWz6eikzMRtk&#10;G8Erqp0A7qBt7CYB9NDWttNSd/P3gxGyuLSFOyDXAEe26qA7Sg0ttNCVVO4dbESlJI4eHqjj83Ro&#10;jZXZCAcQsAOQSNDFWfRF9Oi+EhAncxvrgmg9Z6uhnMDYKR6Ts2QgbThBTNA3uQoA8zc7KhH3Q9FU&#10;GSqqNLK4j3ZMG8DGzP86KdCB0E6TxKrt5LBrBouNuYlAFWfyq7ifG10UJO99Eg/6q5aAlwpJBawl&#10;iGrZ+Gtoc2tZAsACvI0kEPEi9CYPWmDGh3bvATgUTMBxGzu8OI4E18b17fRlBmYU2R9Ay83IsZtk&#10;t5ektYvz2cXM3CUe+Ef3coCqfphg7vVRRCO3q5rgbvVSwIkwLSq2HNJJyvEEbgz3STRzfgKPexqP&#10;dyYrh8e+wFae28bs7KyFwz5D0Rk8Ci2+QyXPTKv0UEK1jxrKOMzj8c6n68mlVS/ivivx1MQ+Zsrr&#10;XV747ZcofP5hFn7cZYpXVYPxtGQgPnSOJ3Ds8O1dAL7+6INfz0zFg5pxeNkxHZ/uOOHjBTv8sm8i&#10;AT8an1on4ts+js8ywr+x2ni7RQuPqXJ36MJuLldjqeLWKrYJqt4NtqcrFIOra9RwY60OTs3XxpEI&#10;TRyfo42jtNXH52pLPh+co0HCsMBvZ93w4ZQTrhWZ4UT8MJwmgG/uGI+3+7kOV33x9y1f/HHJHbfq&#10;LHCueCTuEcBPqciXSkbgTq0F7tVb4HiCHnqWK6A3Sh6nVmvi8nodXF2ri6srtXBlhTrXQwNX1iri&#10;apwSHpZr43mLAV6eHogHV7Vw65wS7t1RwtO3BO/fqvjhiwp+/6qHf74NxW/f9PDLN6HOQ/HDp8F4&#10;/EAXfUodaOGYa/PYqIXiCtBmWgnwDkA6G3m6+C5OZE0aQGDL8rNotLRYVtJswMx0/J7Bg53N/xTQ&#10;YpeRAMrZoOsIlL20iLvEySHm4DrmoiZaNJFhTwTR8obLURG4sotV8DhKGS+XKOA7Wp4fV6pIQPxw&#10;vqwEwHud+1GFaWedWU4iOw/AfjbobubnTt8BeFZijF8v2+HTWy98fOyBx40W6J4vzhrzf1TifQHi&#10;eVUKtKOKkgycQ6JKY0NMpYqmThN36HA4merrLo83J93xsNsWl6sscL7UFC+6ZuBCzDDscSXx0AqW&#10;iQbM/SSISxBYmY0cbSjn7aZCkHD+3O4SuhkRI2qosg0OctxmOWZPRXR4k1hIYE20lc0eIhdzHcXj&#10;igjiamdaTQdZybBejCfo6rmf6gnMJoK0LVAGnSGyVI7+BCidR5gijlCBD7F66DT+U2HaRC9Z9Aao&#10;odNbCXsJ/lYSXTPJsmOmDLroWqrpCppIKt3MwT3etJBcVj3zbhvjzNFgDZITbTMjQTyP51a6ri0W&#10;fZAg2gFJKYOKLM4bVNoqod1GBccd1HDCVY/kpip5drh4vLDI2znc3jyqbq4z1d2dcYOuothNCQ20&#10;0Z1LzHBprzf++nEej9dsvK4fju8qB+FxsT5eN47A35etgT9prz8E4cfD42mhzXGt3Bgfrzng6003&#10;/Lp/Cn5rm4ivHVMJYB7zQnO83ayF+1S06wTthQUKuLxAEdcWsZZRUamA16nC5xdJ4RKH55ao4IB4&#10;6+Y8XZxeoIuzUfo4vVAXxyM1cHgW/5/IrNk1He+P2+NWiTkupJni7HZj2ulxuFNnhb+uBQCv5+Hz&#10;y9l4e9QJZ/KMcbXEDPdop6+WjcTDpgl41DyBOdgYxzdro3epHI6v0sB5EsflVaylBO4ydVppDVxf&#10;T7KJU8bdHHU8qNDE3RY13DpE53BIAfdOKePhXTU8/4FC9rsqnv1CQH9Qwk+00n/BiGWMnz8NwfdP&#10;B6NPHgGYPuG/vJtJtU3jMIV2OUWoEsenWhKsk2U5nkxM0CZYULmEao3th+3jByB1Iq3oeFrRsRyO&#10;pRJPoUVmvjobQXsbooCjPlI46C2FY8EKOBXKHRxJKzdXGdfnEMBzZHE1UobZTAYPCNiXBPD33Onf&#10;8WDc4bgOWuwWKmgLgdvsxOEMUX1pqaVxLFQR95J08deRqcCPocAvQfj2cxB3siuOM2t0UN2PRSrh&#10;7Hw1tNMWFzHrJ5KM0qiOSSQkca9z/CRZJE9hY6Mt7Fqqj99uBeDP24F4f94L78+54s8LzriZMgi9&#10;zEwdMxX/Ozlno0BVo4V0VSYp0VWwsTYxY1YRvMKSimnKxGdm5lqCu5EgbiRJtlFx25hJW0QWd5FG&#10;A1WxhupUSXdSQrdSKM5MTyfw2eCF3W/2YVYjgXUEE7AkuHM86KfmKdEay+HUbAKIFrnHn1aYuVsA&#10;dg/3yV53cSZaiTZbleBV4vxJMuKxwARXKdcjf6osl8GMz/XexWX/54hIch5CmRW5nSrM4zJIIpHH&#10;MSLEshIZNTKmcf+JbSUID81Qxxl7dZzl8CiHNXQkeSRrUalU7yTGqFRuTyaXmeuiiBw6ixI6jr2M&#10;EkfDDHExzwW/PojEu2sueLJ7NN51jMPDIm28qjPEP9ds8Om2Hf667UjrPA4PGsbg8/MIfP1jMf69&#10;PRMfj9jjn45J+HbICd9Irn9nm+IRVfb2Ki1cXabB/KuC02xjl+bI4+YStjHa6WvL5XBlqSyuEMAH&#10;QmXoaNiGGDEOhKvhzEJ9nFuohxNU35NzmVdX6eLuDnP80GGNe+UWuF04HsdjBlGFDXG7aiK+O+iA&#10;n0664O+7QXh/1gMXckbgcq4JLuWPwHmC9nq5Ob6n5b9eOhIno3VxZBVJjgC+IAC8RodEQiewhEBd&#10;oYkXG3XxJIauIEEO9wqUcLdaFTebSTodXO9uZdw+oYoXj7Tw9KUqHr8igF+p4Ifv9fDbq+H445kJ&#10;/rpPu99hhj4ptJEi52ZTPTOtCGDapsRx/ZA0njWOQOXv4kSNAGwiwZv4P8MkTpPI3+JZsQR0tFk/&#10;xLLSxg2gNVbA/YUquEtGvDNXBjdZ1+dzZ84lgGdxh86Wx5VZsvwsjYthtMARAsTSuE8QP4tSwpOF&#10;CniwQBbHAqUkZ6zr7fuwwfWVVDNrL8F8gFnw9FIl7nQlXE3Uw/NqczyqGYlDK8Rll744EMwcOFsZ&#10;h8OU0Cvspi8zJq1ppatQ4QFUlv6I5XbHcTtT6C5KSQ7NwbLoJkse5I6/ulUDT1nHZ8lzWVRZgq6c&#10;+XAn3cpuquhBH1V0U8E63OWwm7m10U6spxRqxf3FDrTCBEId1b7R/r9Lae2c9iDB1esph96Z8pL/&#10;NXN9mmhba2ZI05bT4UxiBOF8mqime/yZa7kN+7n8U4wYF6geFxdzHgR0GzNvG611PeNJFSNQM9Wu&#10;hdXkNAB7qLwNJIFsEun2SXKItpTHZgtZbB0viwRLGaSStLJFhp8ig1JrZuNQbZyO0GWskeU60vWE&#10;aqHKWQkZjAkZ1vIsaZSSdHoDVXE1VB+XXKgiMzRxwV4Nh6nE9QRwIfdJoZ0ssmy4TBJRCkGfSrci&#10;7tHOIJALCOJOXy2cjzDC8XWTcLvJFU97LfHjKXv8ftYRv3VPwl/7J+OX7on4qZsq1jgcL9rH4kHj&#10;KHx+HYFv/yzHr6cd8MfxGfh19zh867BlOeHPbDM826CHR5sG4e5qPZwLU8dJH3VcDKGSLWKeXEzg&#10;LmHbWyZH9aNbCeExoSOppTDsoiNpIzFLXv8Tzv8tJMBW6uHytiF4XGaJW/nmuJM3GlfTRuDIBlpx&#10;KvKPR5zww2EH/HPZG9/vt8bRWH0q9BBczjfB2YyhzNCj8IaW/0HDeJxJHoTjzL8nSTDnVmvh2jp9&#10;iQJfX6KOl2u08CVmMP6I0cXDWGXcSpbDrTxF3KpQws0mFVzbq4yb+5Vw/zzV95E6nj9Txf1LSnjc&#10;o44f9w/BD52GeNc8DL+SOPrkkl3Fc5xzWTmCbWmZkghYAc4EKmqceEXKaFqpMf99F8D973cBYAKb&#10;FTua4B3N3EQAJ4+htaUFvBohR0Aq4jZV9nqkLK4RsBfDpHEhfAAuhEnhXLAUhzIErzzOhfBzuDSB&#10;LYV78+TwYJ6sBMB35jLr0R7uZcNsduzHzEYgO/TBHoJtvy9BxHkcCBb5sw8OhvXF9bXKOL9Ynkwv&#10;Q5VSwJm5SlQpaWZl5j9az94AWZyIUMapWcro8pdDHVVLcsmGDbeXFvUo1+942ABcnSuL7xbJ4y+y&#10;+EWy9qlQeewXZ4XZkLupVId8ldFDAO0X5cmG78y4MIMugYDq8lTkOBkcI+gvRqjhdJgq9s1U4f9U&#10;cCKQShqqhAuzaO3mi/dCaeBYhAYJQgVtzKGNQhH536Ph8rR1yjgUocDGxX1FW3h5sTJOz6ZToJvY&#10;RUfS6NiXyi9NJ0AlZXZuJmibZgzgb4wD0+iYpiqQpGRpg2WxcawMS5oglkHMBBnEsWKEa6KjqnNT&#10;xaFAdTQ4EWhsA7W0u/sCdZDBWLGdWVjct317mQGeLB+M26G6uOaqgatOmjhhr4K9tszx4pwAc7F4&#10;2oq4rp5CIdg+uT9S6HTSqdqZJLBsznsPgbXfTwvNswzQttYUJ/NNcanSDA+ap+K3/dPxb+80fGT9&#10;uNcC18oG4grryd6xeH1wCn696IL3h23w64kZ+K1zKj7XTca3Bgd8yefvmwfi0Vo9vFpviBskogsk&#10;isu+BAoV9to85swoBYkSX2FEO8C2VucpTgyScHncxMvz9sxUQAf3/75AJRyMVMWpVdq4l2WO62km&#10;tNR0DMmGuJ5lIrHUf5z0xG8n3fDbcVd8OOTCjDwQx6jQZzjNiXh93K2wwNMWK1zZYYxrOcY4E2uA&#10;08y/Z1dq4tIKbVxdqoUbi9XxjqTzJW4I3m/SxoN1Cri9VR53tyvifpEKblZwnWsVcX2vPO4cU8Tj&#10;G6p4/kATT26o4VGHIl416+J9/Uj8XmaGdynGtNDi3UfW3Mk8YKkTpQlOApjgTSJA48cIYFJhzfog&#10;XoBYAFiivgK4BDd/izMnkMfQblN546nO5WTeE37SuDWbABZWhqC8TqW9HEq1DRVAHUDA9pcA+DzH&#10;CeCeJ3DOEsQX2UBvEDx358nj/gIyEwEo5tXjNoD5lxnaoR922bPh2vVFJ/PhKSr5Oebom2s1cGeT&#10;Bm6v4Q5YqYyzcxRosWVwnvb5eIS4RtpPco10r3tfHA4kmcxRJLgIDCr/9Ug53KXyv1mhgg8btfFh&#10;vQZ+X6uKL6uU8Set6+XgfrjNaR6T0W9GyktOuh2hBTvE+R3xlcERPzkcZMbs9fzv5NphHzYU5tbj&#10;AfI4S5vfScWtYSOus5OiSopcLEsbLo0qfq9zFJlUdE7h/Egox0OUcIR5/dxcdTY4HWY6DVxaoIQ7&#10;yzVxfbEqToYT3CHM9L6MKZ7yzL7KaKX9bXGRJaAFeKnavuoosVMggBQYGRRohZUQY6WIrRPkJLVt&#10;vBxiJiqwZAho2t5p8rSVKsgicceTnJMnDkC5i8p/17qtqOYzmS/DNXErTAsnvVXRa89tYg7eZaNE&#10;8CpJLq8VswSAcxhFMmijs9mmipyVUeyixKESChg3Cll5JJk8D4LdXxkFJLPCUDXULtJH7wZdvCk3&#10;w/vqkXheNhRXd+jjSbM5/rruiwcto2lnR+B+hQnVxxp/HqR1zhuDj2nm+D3BEG8I4Ger9PB22SA8&#10;C9PF7QBaan8N3Agk0ZCsr0cpsk2IF+ox94cokrTFE1Dpltx5PETvO28FyUMkWnnc2km6hxdp4vRG&#10;A5zabIALscNweusgXE0fQWs9WmKtfz5gj7cdU2j5LfCgaCSuZRrjZJwBDm3SxJ3y0XixZzLu147D&#10;1ezhuJxkiDPrmLepvKfpSM/PV8HDJZp4t1oTv67TxpNl8rhBh/BokzK+T9fEG0aJh6V0D1UEcIMC&#10;Hp/UwJPbanj1WAcvbmniwT5a6Z1a+GXHMHygZf9+6xD0KZKcfZZCOm1kAoGZREXNmsxcKLFZ0sgQ&#10;J674PXsKD9BUDpmHsyylJSezcjguaxLHT1HgQVRBkZ0q853oCimN52z8z5dS+ucTIMy7N4UKs0T2&#10;FYp8g+AW3y9FSOPmfJGJyZJU61vzZCTXfwWIr9NuXwolIQQQJATLfi/R+YN5TXTkCJHDeWbCK1TJ&#10;J9t08SJeF/fWcz60SidJDCeEctIFnCIpHOX3A/5SOMNMfIXLuruYmYN29CHt+lPa8J/WqeHdejX8&#10;vJqg3ayJj+K9yCSET+u1SEIKuEmg35unwO3RwKOF6rg0i8sQmT6Eah6siHMiTzGTHvaXoU3msrw5&#10;ZB3yU5TY7dKpfWlrmYWpbgK8JWzkhVSqcubyNjboQ2zMR8VD7gOU0CCuRYvLbP6KOBqhgitk7Lsr&#10;mPEWKhPA0jgptonq3MnGJ04KNotM7Sjsej+Jpd7no0Y1V5R03kiYpIDoCfKIniiPbRPlsIUKvEUC&#10;ZGGpBYClCGQ51M/UQZO3FlII4hSqchZJWDyMMJ+KWsb83uVGx+KkjCYSfT3VdqetIrO0HHZMlWF+&#10;l5UAuIAlHiucPZ3ticsudVNBqbsqil1VJODNdVJAhoMUshhhCvxUkMc4kcMokU0FzCEBHiGBvs7Q&#10;wd1kdWZOdVzOGYzrxcNxIVWPIKJl5/F9WmWO33ZNxJdkY/zNxvuBdveHDQb4edUg/L5YH+/CNPA8&#10;QB0P/NVxk4p/RXSqWaLIdqHGDMxtCJbDLnfuJ2GhSbh7vKnABO5/QJZFG9erk8fy8GJdHFulL7k2&#10;fH6bMY5tMsAVqvDPnTb4sXM6XjZa0GabkGzM8KJ8DM7SLh/ewva30wLPdk+mhR6HW4UmuJFihAsb&#10;BuIMlff0IjWcncttXKGLvzbq4R239xlz+a0l8ni4Xgm/5VJZi7TwbIcK7lWzGtXx4qg2nj/UwNuX&#10;Bvj+iR5entXC62Z9CYB/zjAigAejz1YzWiszGWwwkcKaYQOw3kSaFkuFWUYNCTzQ28ngyZbKHCoj&#10;bbIS0qxUkTZRGemWigSvEkuVQFclsFVJBBootxe2ipaJuWc/rUm3tyL2knl3s/b5MAuJ7oG0L/vE&#10;60pnykmGXTMVaTMVaIXJgjyoQl3EzRAd/G2/L3MjLesR2rzDASrYTwt7MEhYUgWcmKWOE7Q9R8m0&#10;xwmqU5EqOLeQtpQW+Wg4QTZbkawnzk6qUJVpXanol+eRjUXXQarzhQh+JxjuLNak+hPckYp4tkyZ&#10;QFaV7OCfVmpIlPc87bXoEXZlFqehrT3LTH2YKtzL7dnPRiAy/0HWkQCCjiA85Mfith9kY2qlpa53&#10;kkOTh7gMJU/lZZa2HoAK7iNxNvpouDZ6/ZXQyXk1M3qIk1o1tPYt3L5eNsBj4QpUYToB1jk6h2Mi&#10;HsxSoJ3WxJEQDcYCYU010SZOFLmIfapEghN3l1H5CDRhpeOtaJknymLbBGlsGSdKFpvHSyOG+Tia&#10;w0oSSy+zsHBi6VNlkUvw1ntpcB1EZxAlNItLX460n1R20RdedFopoGMTVSS+E+jCfudM6cd5cBxd&#10;hniPVJmTPIpmiOeYMZox22+36YN0kk6RvyoKeSzzuc9yud25vgo4uoxZL0UHr3MG4cZ2PVzNMMD9&#10;Haa4y5x3O3sYrqcPYQ3GDyWj8U+8ET5uHYofV+viVZQ2fl6ojz/m6+KPuTr4lW5BAPkp981NHtO7&#10;VN+7JOhrq9gu2Fb2B4v+6f+9e1p05Gj3U8ZeroNQ4L0klY4QdRycq4eTq4bi4DJ9HFxugJNbh+NG&#10;wVj8etAJL5rHUQVH4XmFKW5lD8aLstG4km6MnnVauFlsgVd7rfGwfjxuMxdfTxmGS1sG4dxy2miu&#10;50U6qscE8p+bdfHPFh28XKmCO0vpNtco4hcq8OdyA7wv0cKjKgpfvTqe7dfGSwL4zWsNvHyuipcX&#10;mYH3DsKvZcPwLp0Ajh6IPouHSmPJUBksN5LCiuFSWG0ig5UE8sph/bHelMA2lcUGM3msNZHDxlGy&#10;WGMsiyVDpLB8qBSWDhmA5YZS2DhSCptH9MdmYylsHc3pSQJLB/XDZnMyPDPxRpP+LClEjx7AnMx8&#10;ZCmLRFruGLMB2GY+gPMdgFXG0lg2QhYrubwVI6S5HCls4X+2s8GlMMclcBkJpv2RNo4Zjv8TvxVM&#10;VUYOG2bqaDYQNsod0xUJDCXk0iEUTP6vC2SNMxud6LAwidNP6I9KNjjRT7vQkvMb3h95tJSJI6hG&#10;XH421yuH69Xp/p+K7qWiHaA6iH7GdTNEpxIZdLrQplL1dtMClwp3YiGNCjb8aluyOhWmw42szhxa&#10;L67vUo2q7WSwk+shpikRZ3OnSEn6Rte7cl0d5JnBlVBiMwDVjhxHsFRRqWrcxRsgxWUyWRwKkpdc&#10;7+7ykUK3P4mQGa7Fjbnbm1mVxNbpo8rSYBHEMzX4uzgDrYq9VM025sE9ftoSMJa7ayJ/hrLk+djb&#10;aKE3jpNDso0GdrhpoJG2+0C4Pqrc1ZBJJ1Xqqil5WZ14cN9uzltcu97troJGdw1UOKtK3jpZ7iQu&#10;H1HpbcSNItrY46uNJi6/letxIpiWMViTrkJb8lDCXeIpnTPVUEAyyydJlwaroWaOHioItJJgFVQT&#10;dBdXM0NupgLH6uMmG+bpdfw/VfPCVl2CQBtXovVwnnb5MushLeh3K9iwl2niGYn4hzma+H2OFn4l&#10;gN/PYQyao4Pv52vhCdXuCdXu7jp1XCUZn1+ojdOcppuOp5Mk0hvCz0GatNZaJDAdyXBfsBa6wnXQ&#10;GaGDrkgDtDNXn1hvTDKxxLtuR/za64hnO03xeqcZbmTo41XFGJKMKbrXUGFTjfCobiKe1VnhJq31&#10;1XhmaNrx80t1cW6RFi7OV8cjCsL7ter4J1oXrxn57i+lQ10mix8TVPBvkR7+LWV8qCCAd6nhxUmC&#10;+YkCvv9FFc/eyOHlHRXGCIK8yghvkw0knVf6bJsgw1xEi0UAbCM4Yqi6seIkxwSCj+ycNJl5yE4L&#10;qVNUkDBREYlU4vjxiogbp4Dtk1TIrmrImqaEDNrsdGGrp/EAOfIg80CL50DnMRdlTZX670mVtF2i&#10;M0gNG0qJPe0TAZBrrcDfyfyTZJBL0JXSplcyl9WxYezksNaGauysQhVn9vKiEpNZDzBDdXhRzVk9&#10;VPEeqmE3AXeUdlZkyQN+slRuRbTTRjV6qKPSTg61M2hnPdQIBBbns0dco2VMOBegg8Oe2tg5UQon&#10;eVCPUxVOBTHD02Y/Jms/WaPKHS+Dq7TbP8bp4ccY2pgNqni1VgVPqNSXqIqXIhVwaz6t2mJlPFii&#10;iuu06ReokseDZFiyOE83cEGcVJtFMPrQqvly2QRonZM4gaYo6USzw1ZW0uUxlwBvCtTB5bjRzFmW&#10;+LnHDndKRuJh9XhcSTCS9CJqopI30ZI3M/vuoUVvmSGPXY4EPudRw21tcBCdT8QbMBTQ7KWGfO5D&#10;8ZjgNA4zxYMYeOxWj5LDGWQpvQAApQpJREFU5gnKSJqmRtusgEpXAsxOEatJ4utNFbF8mAzWjRTd&#10;PGlxeZwSSXTb6cBixxP8YxSw2UJRcoJs6xgZZE5T5zI0UGirilIHJdRzubWO4uy0eLyweJCeLpKn&#10;qyN2mgoS7ZWQOoPtxZlkQSJI57AmUB/X14hLOmo4EKqKNrqXRk9uDx3J7kC6k0gNNNHd7CT4S+jM&#10;qunY6ul82ujODvvK4wzV87y4KcaL+5jH8EIA9z9j1/V5BMhqLdxYroZjdE6tnKZVRAw/NaqtGjqD&#10;dLGXxNIqCDBYh8slAZLMmnx10eRjgGafodjla4jdoYPRucAAx9YPxc1UU1wiyVyLH4h7mcPwtmYK&#10;HuSNpc0eiNu5o/GgeAzu5JhIwHth7WCcWjKQ4B1M8tDH5fmaeLpMAz+u1cKb1bT6zMCvNqjj1yRd&#10;fC0wAMpYlYNIDhp40a2Df/8Ygn+gg68wkHSp/Ah9/P2E7qN9FN5nDsJb2vY+wkJFMw9Fj6N6WlDZ&#10;xvbHNgspgnoAv/fHljGiu6ECEiwVCGhZxAgF5EGMJeBTp9I+W6siSzx61ooNRHTwmCweHysned2K&#10;eLF3KnNV9nQCldlJ9OTJtyFA2VjEC8RLqQiFtgqSPsKl/L2GgOqwJUhdtNFpzzzNedTxP/VUrxaq&#10;2D435kUC80yIsL/qLLJemCKzswKeLifQaC+P+fanle2PU6HKtJZqqBePn+X/y6lyu9joxbXPXh60&#10;Q1SUw278byizS6Q+7oWQ1Rfo4Gey5bVIOZwIH4B7KxTxQ7QGXm1WwrtE5uKCwUD2IHxO08GnFE38&#10;m6SOjwla+DNWG79tVcP7DSr4ZaMK3m9Uw9+xOvgjTpsHSgnfMVv/Gq2F95tV8csGZTzkfA8x2++n&#10;FT/PTH1mnpokDgg7VyfeJxWsi+uJpnhcOgrftVjg80lr/HZkOp5mGzHzi8sjmrhBS3ZpoRYuzNPC&#10;eSrQaarYsUASEBXtXCS/z9ZCs6cSqklaqSTFOLqLeCt55mA5rDWXwxpzeawbTTBaKCCZTmZfqB4a&#10;vZSQSEeTQTCmkLiL7VSoSHqSp4nGistQk+QltWksHZeFDIme9pwZOoPA3T5ZEUmW4lZNOQJNvLJG&#10;U0IYsVzuForCKnO6MlPGtLEy2Mz2FD1JEfFTlbCJYrGBbamHivxg/SDJ2fdj4sYDHt8O0WV0mS4u&#10;bhmBU6uHoZXbVResip08/jXhWjgQZYjb4uz4PG3cmquNm7M0cIPb/3C+Dp4sHYgXSzRJtlTjGAPc&#10;ZA5t9lGWXF4rYUQQN5NUkOiqWMIJVTkz+lEoKmaoI5VCtZ3klsKomCj2DwUrcYwiYs3Y/rkd2xkf&#10;UycpsO3SPXiwuJ/rvVUk7wnbPlkeyZMpblOUSJqKSJnK8bZ0NI66qHLRosNSRK2rEslJSfK+bfFG&#10;zd3+jI7hbK9U6UNLNXGAynwgWgUX2ofh+b0JePVsFF6/GIH714bgxm4jXM8ahgur6SgWa6FPMnei&#10;OAgxtKrbaB83j6X1Hd2H1le8cbA/GbYfAUybybwUy2kSeIDjBYB5AON4UOMI6O0TpZEu3uIgXslC&#10;MKaJ7pdW/bgT+rLEK1kGENwDJB1DxDuWSsi8uQSV5BIWfyvhQa92UEGTHTOKkza6qRK7ptC2cmdX&#10;T+6PnZZ9Uc35NUwT9lYWx5jxjvFAHg1SxOkwNdxcpEmgaOE2s+45ZsazzMSHqNJNzN0VNqKDibg9&#10;Tw7HQrSp2MrooQL3cAfu5w7sZUY7zbx4d7Y2AcxMNU8d9xYoERBSuDJPCi83KeOneE38mqKNfzJ0&#10;8HeyJv5MoAVK1sEvW2hpqMZv16vg+3UK+JnDH1cR9Cvk8W6tEr5frYDHUbJ4sIj2ZxUVnL//sIpk&#10;s4z5PZwW3WsA2nxINnPU8Gj1INyO0pPc3tcepI7jBOrNWF08TmUuzKDqp2jg/mZ1XF6ihnvr9JmD&#10;mXnd+0tOZvX60Z2I3lZ0I0cCxQk1Lez3p/KSAMW13zhGijget2iRfWmd148VRTBPUGIReFMUcWKB&#10;Pg7N0qTTEr3UqJzOGuiabYRa2uNsGxWk0WWlsq2kcpgmeuDRIWVKerLxmNswtpBwxVs8cngsqzw1&#10;0RQk3gIhHiQvjyza7URrRUSzccdMUUAc57HdXp3qy+U5ijdGsh3x+BxfrI9n28QdRdp4njYIP1Vb&#10;4EPrJPxzwAa/N07Byzw25DxTvMw2xtvcUfhWOx3ongkUWQKZY4CUUUDGWKDcGiiehM+Jwzm04PcJ&#10;eLt9GO5ED8HldYNwZuVA9BL0kie+hOijI0gf3cEkj9kmODnfHPvCLFDjaYpylyHM8voodtDj9urQ&#10;qSgjgW412ZKkOFmDrlMVjeKpn/50cfOGM3roYONYBe5TVWyz1MAWK3VuL53HZLoca23kORkgluSV&#10;ZquOIo+ByHfVQr6LOvLcVJBFN5nhIYs8Hzorikg7iaeWDrAxdQj2VNARFKmhLpUEsEoLtSSjPSt0&#10;sGuxBvokWQkgShGUHE6gGhPE2wjaGKpwLNVZXDOMZ0muHYoTIMybW5lrxW9bzAlwM3E5qQ+BOkBi&#10;hcXLvQtZRdOlJJ1DMgi8bAJPnOVOsewveTFaHnNouui2SWAWTZMhCyqh0po5kepdTwteTytdM1kK&#10;NZP6c9gf9VMGELzijiTaKdqnLk/aJwK5xVnkRCUcJOseC1TE5UhFXJsnj2PMik32/bCbebSXatZE&#10;y97OPHgkTB/N7qrMx7IooFuo47LbyL67qe4NtPgnvBRxO0wB96PI4ivU8Ji55qZQy9kyOC+6esaq&#10;4S8C+P02Ki0V9+eNyni5XBZPl8rgyRIZglgd39Nyv9ughs/bDfCRIP9pnTLzmiJLHr9vEdcAVST1&#10;dBnnS4vd4j4A7QTfBRLHk9UD8WClAZ5ED8OzhMF4k2GEv3dNwOd2S3xtH4/v0odQdVVwfpE6Tkaq&#10;S64hd8+URxcP/H83ewzAcUaM87MHoowOJ206FYTRJpHAiadCistJ0VSX6IkkbdGw2CC3WMjxWMph&#10;P0G/l5k6mgQeQzcmlCSFgN1CVyYiVYp46wMtcNp0JeTbMwMzJ5c4q0ve2JElbLYd7T8BLN6plUtX&#10;VeKqSgDTVjsT8LTN2+msEkkEcTy+0dz/cdOoajZcHo/1tklS2ESSiaFjOzRPEy+ThxKkhnhbaYb3&#10;rRPwrtMSzwtG4WmWCV5Rfd7lDcM/5eb43GqLr0e88bV8Cr6ljcXXVDN828lx9Y74kj8OnzPMCd5J&#10;+CnFGNc36OJ+3DA82T4SF9fr4+QKfeyn6jeQzJu8NGjH9XBIvOwtciwz8CQC0xxV7kaocB1Ix6jL&#10;3K/FtquOTEbJbGstkpUW27syKkh0+0MHsnQk72Qq5T6JnaTO/auGhGkaSJpON2OtgXRbDRS7D0ah&#10;E/fJDA2Ueumjyk8PVYxL9eEGaBT/pWvMY9vNFe2C1vpIng7aCxXQUUVSr9BAQw5d61oFVK9ie96k&#10;S5UeTAVmQxaXDlJZiRP7U1H7Ul0FgHngaKPjRQ4WCixRXqo0AbzFbAC/86BayiGNOz6DO15yX6zo&#10;D03LW878Vc0cVMmcWcp8VyLuSaUSiu54+dP6oXBKP9paZkAXFexkVqqgfa6kfS4haKtIAjXiRJMo&#10;KnQdq9leFp20lj3iOqSPCrMvM5C4AYDLaHQV2VYOrQT0WdqQh0s1cHE2FVZ0uKA93st8U+OqjDIH&#10;NmDhLkb1w1bT/kg074tsbmce1z+NTiKZlUki63KRw60Fyri9SBG3RN/ZSCXJXUqNzNmnFsrifawG&#10;/oyjHd6iih/XKeLlCvHoH3nc528Po/iZQH9OcP5EZf51mzYtM631elX8s00T3xK1gaxBQMlQqsZg&#10;EoEmrkVp4tQ8HaqwJk5E0DYt0MYNAvnOOj1ciBI9hFTwKHEQ3iTr48FGbU6nTDIi6XjK4lAY7Vag&#10;Onp8VZjrFbDPtT+OMjOKs9Dp0xVobakU1lQNWrrYSUqIoy2Om6yMOAI3aYoqrZ6K5BxHho3InQSc&#10;gwwSSOKJVnIoclRHGRtjMqOTcGjCeSUT1BlCne3VJK/WKWMUKnJUZmOWRzYJMIvDDA7TSOCicvlb&#10;IadLJeBT6KpS2XCTacvjqNyiokkuMVPksY0gjp5EAE+RQ7b9ADyKH4K/mf8/1I/Hu4YJeF02GrcT&#10;h+JWNAkuRh/vCOJvjRPx7aAdvrZOw6fyqfiUPpH7djy+VkzDt2ZXfCoYh7/TR+HPAitciTbEwVXq&#10;uEoFfkKQP0wehRNUsdZQTVRRFCodlWhr1dEWKF67asX8a8EsPxilTgP5ux5q3BkvZhJwVMwdjpoo&#10;ctDidmtzP4irLko4PmcYjkbo4UQk7f4SQ5TRKidb04qLc0c2jBJU3Gx7TVT68Dd3LSo1lZTKXeat&#10;jR0zxWOACeggTRTy2OUFM34GSiN3Vn+0JWngVI0u9jMTt5WpoCZVGgXLKZSz2W5nS6MoUgZ9MqbK&#10;087KS67j5RJUWVQ70d9Z3KUTxwycTPZN4wFNZZZJniCFRMHOPMhpluISgnjLoBoBq4LUcf0k9wwX&#10;29K2EsCNBJw4abDbXRotVMwqh/4os+mLctsBBK4M2n3U0B2oiXpHGaqvDGqpwrUOyqi1U0SdJA/L&#10;UBVlsddFdGVUp00UfX6ZyWiB62bIo3CarOQSRpm1FBo4vw5mibOzlPFi3UBcX6iBFg8SArNOIkko&#10;hfPfPpVZTMSCsSQluot8Wr9mWpdiKv9WAeqRfZlzpNDmRnsbNACX5srjxmJV9IQy69j3R6WbLA5H&#10;yOHHzWrMu1p4RzX9nur6UFjkpYp4vFQJ9xfL4u4CGWYyadybz/ELZfB4sRxeLVPCb5s08PtGJfy9&#10;TZ2ZWR3vac2v0y2I+3vFI30KmMkyxf3T3GddzH+9Eao4zFzX4M1M6TGAFk0F96kip5iX22izdrn1&#10;5/7qK3kyx64Z0hIQHyZwj9BOHwtSJWmpSQC8nXZ1G53TBnE1gLFn20SCh0osMmsqgZ05XUWS/y4y&#10;/19gduzw1SSpslGKXk0LByGX7SNR2HAe+2QSdToBVyhe28LjXuqiKgFwLrNuFvexuLc63UaWRSKY&#10;TAHg9InWSoilbY4mOOOEpadiJxPMyQR1PFVYgHYbRSSO7iuLbaCM0eZZqim+tE/Fv11T8Nc+a3zs&#10;dsaT9BF4tHUonm8zxM9pRvhUaoavNz3w9YEffk6kMi/Sxa+bhuJr3gR8q7LB31lm+LDdBM8zxuES&#10;7fWx7UY4ETOIYCaI00fjztYh6AqWl7wON5fLLqKLqPMchGb/0WiYSfV1HoJK8RYLZuIaAm6370Ds&#10;9qatJSFVOQsgixOxSmhw08CJecY4t2gYTi9gDFo/ig7JUPLGEvE87kK3gZL3UJVz3h2RY9AUaIiq&#10;mVR1ArjUSwt5JJAsikYmBSjNQxqZftIonU9iXMD2HdUPvYVaOFarj32lyqjPkkUlY1T+Qq7zXFlk&#10;hQ9AnyzmmTxmV3FHUhmtpFBMYWvzp4rOGao8WGq0DfK0wLKSM83Z3On5PAgFnKZyhjJZayBqXJRp&#10;l/sjk7a4YEp/FE4Vj4NRQ2+oFrqYRcU9l/uDCGhxBxED+8EQVRxkzuvyUcBuV3G7mwKaXJTQRKVs&#10;pvXaxaDf4iTOMiviSBB3UJge9og7dwjWcjaSYqpyDhuIeLrFTk7X7KmIPe7yOByogOvMBaciaDUc&#10;SCjWzN4kpXRHTu8qjyIfdRT6qqGQ09eJ3jd+3D4qf/So/thi0gfJFtJcHwUcoY05PUsel+eroJE7&#10;dbu4XdJJBmcIoperlPGMivt0mTy+o8UWQL1OwIoOKDfnSOH2fGmCmOBdTFAvkacaK+D7VSr4aTUz&#10;8Cp5/LJOgFkVH5iHr0QSnJyv6HZYwO0oc1fgwZVHA0G4J5TKOlcX9b4KqPFVxIG5qngWOwh31uvi&#10;PLfx9HxxGURstwzq7PpjnzgjzzpCIjsh7vkNVEYRySmNx247K9ZKFlsl14GlmGGVJCdgyqmyxQSV&#10;eJjhy620qBuG43ioKiOKDG5F6ePMfH2qsCaK2WBLXGgjnak6bLjFjqos5f/ejSUBMNWXAE6n+0on&#10;mDNInGm01AKcmwn+rQSyyLlbONzMiiGokzgfocaJbEuJdAuZnE8BiaSMbeD21hH42mODr7fc8PW2&#10;F95TjZ/GDMezNYPxYr0h/im0wJeq0fhyzhmfzzvjXdxQ/LR2EP6IN8bnqun40miL31JH4H3yCNxP&#10;NsWJ7cY4m2eGczlmOLJBG9e2DsZD2ulb6/RxPFKNIOT20M7vFG/9cB+CBk9jybDKWVciTuL+512e&#10;2gT8QLT7MX/6aKFlJkHtTRX306FAMcoEG+BIBLN1iBauLR8uuaSWIiIHMZRJpRZvgawWKu6li2I3&#10;TeZhtkMX8bB9NeR5KCOLxz6dIN7uOQD5s1VQtpRYXNEXdXFyOFDJTLxDCTtTpVCyTgX5CxRRuFAJ&#10;OxYooY/ofVPEzCLOwFWRjXYyO9USkDW0FFVkWXEpQNyNlMVGkEU2zmaGKeKOL6clrXZSlfSlFbeh&#10;iSdMNHGjaoR1JgnsZrZoZ2NqnUl1YD49v1CPmY02OEAOZ9kwTzFzibtgxJ1LnVTYDh9VSa8lcctd&#10;KxuUUN0ToRqSThF7nJiB7aWYF8WO1KQdpjWjAteIZzt5qaOR42vFrXhUov3+cni4djCuLOUOn0V7&#10;RADkeMggmxYzfaYCd5AUMjz7EdDiqRP/9elOGDMA20XmN+2HXCp2GzNlj68cSYZ53JUqMqEv0gmy&#10;o+FyeEHL/GKlMp4vV6QCa9BCK+HGXGlciuiPy7MG4IboebZQXnLi6gmV97u16vh5gwZ+WKmIt6sU&#10;JGeq/4nRxR9kUtFttJrsK2KMuA+31k8Zu5hhxbCaoK2cKYsqb+6TMC2cX6mPyytUcWm5Mh5s0sOj&#10;LQa4skwb5xbq4lKUAc7O18NB/u8kbeGlSC26An1cWcicF6QleSl6o4ewicrYQdUoYYOsZSNqdleX&#10;PPKnm0R2apYmLlDxjwYzY9PO31kxmNOrEJgqzLeq/wHYRQcV7uL9WFRf2usdPP7ibZXiaR05BG3K&#10;VHHZURopBPR2tqltBPAWtp1tbDsxFIQke3XEsP1spHvbxmEiSSSNDTnDicTKdSnk8nLsmMf9lfBH&#10;62R8eeWPz0/88K5qDO4u4jYxXny/2Ri/p5jjYxEBfNoFn/dPp1U2weeiCfh6wB1fT/vhG4cfi8fj&#10;LyrtyyRTXMrj/2un4+KOcbicNhKX1ujgGonwzqYhuLVGH8fmMGYxy5Y5iAcQ6qPWYxB2uvyPfab6&#10;Vs9QI0jFfcSDGWEMcXbecBwONSDxiUcu0e1QIIQr7A7UZTtWwcWoYTiz0BD5DqoUEHFtnVab890b&#10;YkjSI+GRAEXlkQALiJ9CTzXkEy+FdFC5PO6ZvlThRfJojFZG1dYB2FtALO1QREOaHAqWySE9XAo5&#10;s9mmw6XRJ407XFjoUjJgCQ9EBWda6cw8RECL9/rm8bfc6UrIJngFgEXl26igdIZ4SqOS5FlRRWzc&#10;ZbYy2ONPVppJBaUNEgAWOU2cae3w7o9TcwnI2Yro9ZeS3Ap3LELzv9vg3OTR6smg7sOVFD2wnPqh&#10;g7b7IA9ir7csjgTI4/xsNZybrYQzkdzJbIBxtLrxzOLNzBB1LuISVh9au/7YQSI5PFsLt9cOxL2N&#10;g9AaQmZ36Yd0j35I8aRFdiNY3fsigzYl308W+QR9FtdfXPYqd1BBBRWrTlwfnvE/Dx/wkkMzVW2H&#10;g6zkWVri/tvXVF2hrA8WyUo+/7RBk1aZaj1LChfD+xPA8ri7WB535kuxpDmNOl6vVpMo8Q9rlPHz&#10;emX8xWz8YYMyGyXBE6KJ3cEaqOSyqulIaplFq2bSbVCJJd8JyhqSWM+CgeiOpE2OlMVVuoBb69Rw&#10;fZU2Lixm9pqtSXJRx7FQNZydo4NL87QJXg2cDCMYxQ3rYXRDAdx/JM7js3RRO4PE6quNQ0FqOBmu&#10;wQapi2MhtO3eijg3SwN3lxsQ4LS44+SQJLIzbXc0bXi8uExky4ZmT3XnsRfq+78Azuf3LIJY3Kq5&#10;nUDeznazbRIBbClH+0wHwEqldU4hGLYS1OtpyTcTyKn8nk2QJFO5k+nqsnh8z0Rq433xcHw6Zosv&#10;Zxzx556peLhCH99vMcY/mePxPVX4j8SR+NrE/Ns8CV8qxuNLqx0+3wrB1xsB+CRu+8s0xY8JZrTb&#10;E3B7hyXuNkzH4e1DcCd/LJ4zB19br4eb6w1wkwC+uESFyileQE+gzdBCBZ1GpZMWlXgg9voaEKSa&#10;6A0aiIsLjXFhwTAcCdVDJ6NcByNdb6guDobpU4QoGIEENZW3M4TzXDkaOz11kG2niVzm345w5uT5&#10;xowd4rq4OgHMvOtEF0P1rgygVRcv8IvQwa4FzMZh3LcRJAWSfH0KXVa+CtqL/hvmRskhJbgvsvh7&#10;erAU+mRyZ4s7TzInM4MxJ6ZP4k6dMOC/G/ZtyKy01zlkT9EXWvSJFlY6lXYsU4zjDheXgcQTOsRT&#10;G0Wvp3Y/dYkl20lb1+AijQ4/BZycq4mry3VwdakGrkaJHjoK2C+eCiG6Gorb6pyZPanG4kRMN9Xv&#10;IDOesHJHaIlPcNrrC9Vxk5bhTCjXjwd+k2l/JLBxiTtlesO1afOlkDKFNpdAa+J/9wVL48QiZhd/&#10;bpNXP2T69EOGL4HMygroLwn/RWEyyKUtT6cDEXdV5ZHImqkA7bT+jTNEJpdCtf0AybXUPdymCicp&#10;OgoZPFuugofMtQKcQmF/2qSNF8uVaJ3lcDmCCjxPDo+Yhx8vUcR9gvzpMlpC0b+befjFctrplfK0&#10;z6r4fZOKxGbvoUuppg1uJGHV+CqhLoAEGKyOOn8VAlgR9YEqaKaqdswzwIHF+rifZojneYa4E6eF&#10;h7H6OBnJnM59eYAAPEFSFEp6lkR3PUoXPTP7Yz/X+TDjy3Hm6su0xefE5RM6kf3+iowIqrjB43Ge&#10;x+dAgAq6SKjnOL/ztHCldkpIE2dQp6sjfrIyYpmX4wnIHEaqPOHKJDf4S0teISsqj/FLgDiHYBZv&#10;kMwnMPNpvWO5XxOn0VLbKiFhCsmSuTmZZLnZUh4bJjIrU91TZmhIbPbmiWx3Dup4FWeKf/IN8Xcb&#10;c3C3DT6Uj8bvmaOBnVPxa6YZHszXwNs1A/FPkjG+5JrRNo/Dlx47fLkTjs/ibqHa0XiROIREboBb&#10;cWY4m87/1EzF0/opuJk1Aje2GuD2FsaRTYNwbaUOLi/VxPVl4ikdmqigahbRdTS4aaMnZBAO0xYf&#10;n0XwLjKSgPcEPx8K1uX+4z4L0sWJSCPue13sFo9S4rYVMJJkT1XELl9m3ogRdDsaKGLePzjPBKeW&#10;mKKauVf0fiuiwy1klc6kTffVoZVWRh6FrIrOtG4enY44eco235Csjb25Gugq00Vv1UCUrGRsmUfS&#10;JJFnBvdHHwHSDIJXnEXePuG/Sp7QD6mWzJjMKkKdxc0NmVYEA0tMu318P2wf2wdZzLx5BI7IvKXM&#10;miXT+mIfre9xNrYWqqnomN/BhnliPq0eLdB51p11tLfL9LCPCrNP0gdaUQJecUN6F9VOXAY5QRsn&#10;rvFeXqhDS0cAkRCuLNDC3aj/Hmmz2bw/UiYpYIcjrXaEFupFBwTx5Exm3iZa3yPzmB/ZEEt8mMep&#10;+AUh0tgxRw4lc+VQRoUsJ5hKIqnCLuLsM8lgTF/Jc68bnZSYx6l49rSuos+yuGPIncsXZwntuC0+&#10;snhMQN4jMG8vlMX9JQp4s0YVP4lHAK1SJKj/u/dZgPYlc69Q6IdR8hJ7/XCZigToz5ltfuR/3jMD&#10;v1qlhLZAJcnTMJu53QKoTQRiI5VRALg+kAxMdS7zpdJxH9UG0UIn6uNN+QjcTdXD89zBOEMANtK1&#10;7KP1OhZOMFJNz7IhXpyvRRIUdzep4EiwuKVRQdKRpZdqfo4Avc78dHmeAm7y/8eDSSSuSmh0VcXB&#10;AG5HlLIE1OLySRLBu5VAiyV4Y8UVB7aJbLaZ/1PTdYDl1P9vtPfeey8hexMyo9JQUlIaJJFCUoSS&#10;hihJQ0WlIWTvXfbee48Xr72l7v/9fd7fv+v6XOd5Ts9znjM+9+e+73O+I5sWJrs/JZ2rEsS80GKg&#10;wDyqMjGHtJhmdg2ZppTJKZn8nRJxo7ceAU41QzZLY0LHkdHjyc4LmOwpA8TjJEWCWJZSWxlNMyzw&#10;JdcGX4sc8anADq8Xm6KlsDuwoQ9+rOuKN2TPLwvN8YE24tNCM/xY7UjPPAi/T4zFr638TFV3vM/v&#10;iMeL7XBurhWuru6GB2W98KFxGB4XdcblJAPcWCCabhrhapwBLs/UxdlIDVoRDRylgtviromDEwxw&#10;MogsHW2Be/GOOEdm3M0C10iS2TpWTdJ0dYcXQRxgRJuojjLmzMZRtJ08/lX9VZHTX42sa4vDky2w&#10;3YfWJMwWh6baos7XBEVjdCT+N4+fXelG20DbWjBWCwWemiignSmmYioIoN3zIb6m8bovUsPmlfy9&#10;fEMUM69KaA8rY/SxaYYO2uX0Fy2maJ67M7qJ1lRckn2XEsiS5o28WLn9ecG4TgydI25YrKVUEjeS&#10;1vSTloBXjIklxoouHyKLOvrN/UE6lHq62Ez/W09pWEcpXS2aDg6VJospomkqK5hoj0rJtovJKTxn&#10;g2h/zKQ9SQY5Lnr5UK42Uc6tIMBm28pQlmvjBSvmHibg0m6Uc1QJqwaIfqaitZAOMvqy6PTrgG0E&#10;9N5QJj3BW0YPXBWmgfVT6SWmaaBsOl9HUSpFqKI4SB6F7nJYIcb+6t4OlYK9CeAq+uv1g5WQz+Nc&#10;TR8njreArJLLZG0cT3lM+XwtSh5XWASuMl4RvD+SdRjaeCK6h02WwYMYVTyZpYJ/E/Xwmv73DOXO&#10;5TBl3KNUe0gA/xOnJvHAb+iHG3yUsIqJLQanryILVgngkvE3etMLs8pv8NHBej9tFBCg1RFaOFdg&#10;jt+Xh+PN1h74p7wz7iy3wqloPRwJohqh2hGdHISMPjpRHWdYOB/MtcFBb0WU9G6HHBbcPZToj2br&#10;4HGcLponyUh6Z13gdiupPrL6EWxkzkuRVEpcV06GyBxAxuyrguTuskjs1A7JXdpjOVlVNJvNpsfN&#10;I7OKJxhiQnfxfHitaEct7p0IeU0gi0dNFR704X7GfK9MNpdDbGcZzHCWQixBPNuFfpjsvnSQOsEr&#10;jzmdOmBxH1VcmeuEti1d0bLTBT/zO6GtvC+wsQ9a13fHzzQb/E61wq8l1ng3zwjv02zxd98w/L3i&#10;j5bzPmjdORTfy3rgeYYlbs7Tx8vCTvhQPwDv6/rjzkpr3F5qhlvJRmRgfdyZb4zbc4U8VsUuj3a4&#10;TGDcm2OOsyxgZ1kML0835/nUZ17qk1S0WQx1KZ9ZkIYooYZA3OVvim3e+qigLakka1eO0kMx5ffq&#10;gRoQI3hejLbBrfhOOBVli208BxtEUeP3BAPnErzZQkrzc2u5fo2HuM4aWMs8KAigfQ2SRVYIFWOs&#10;HMpS1FEyn3kYLouMiSQX0ew00QLtUrvLYAllaWpnaaQ4iyFzZP7rsO/SnkzbHmJwd3HHWdw0EuNl&#10;5dGrVIk5fGng17PqiAHdxKOcDW5KqButyOokjx3jFXCEvnUv2XPD0A4EdjuUD23PZXvUjJLFEdHb&#10;I8RIMn6TkNGNZId6svU2SsnmyTxxIRpMLCbvUAUk2MtirqMsVrL63yZz34ulTxilgHwxDtOADpIR&#10;G/fRg4jHVtl9OqBkjBLKPejbh1MWk9HzKUtzycpZ42SwbDSPbQyVxXiCezy/y9flrlIsHipkHkqV&#10;0QQPfX8eEymV7JDEohYvmg2KJZOtiNL6aqSSpInl1UhZ3IiUw0f62Z+LdfGHUudzsiZuRcnh/iw1&#10;PJ5NxiVQ71ByH56oinKen2LB8GPJlJPUcG6KFvawUOXTdmRQgubydwv4et/CIbhUFo3bNbPJHF7Y&#10;EWaN2kALHE/ohNdbeqHlgS++XxmNDzspLTf1xZuirrjDZD4XrY8DviyOZJBmxjF/ymP645fzLPEo&#10;dwKOpAdL5lPeR8n3gL7v2Rwtnk81KhsCOFIdW/z0kDtIAxn9NNFAttxNoFeNM0DVREfUh/fEttkD&#10;kTPOGMn9VbCMYFvKZamfnWSq1/wxBiidYIESXwtJIw4xWL6EmRn5PC7xuKmQyiZzgLgbrUDwyiCm&#10;kzQBLEMmlqaclpfc0EpnAUghwONoabYGWeIzj+1XnQu+rbbFn9KeQJ0r2ir74ke6DT4SuK35vfAr&#10;uyv+XeyMllo3/Nk7Et/Fc+Ha3hJ//I7MfG+BPv7J64gvmwfid+NQ/N46BO+KyeIsCveSTQhgE9yM&#10;N8T12fq4OI3WI0YHd2IN8WiuNa7NMKeCYY56klAopY8E0LIEm+BECIE4VAlZJJGKEbqo9zBCDf3u&#10;Jp6Hcr4vHk4JPMIQ5QR0c7g1LUFPsrs9No41YHHTgpgkf62YP3uEJrKoWrJoIXIJ/DWeBljna4gC&#10;XwKcSqw4XB3ropRQFk+btUAVhXN4bumBs4OpdqdqYAstQrtkytGUTiI6IMmxPRYykp3bSaTlyj6y&#10;WEf2KWY1Fcs1A/8bAG/DKFWCSBU1Ql7SM27zFq14xJ06efoBeih6tbPTDHGaPuwgWXT3BA1KaWVK&#10;DTns5PJgsC4ZQw8NYqRJSund40XnBDE2kwwuTtUlw4lKp4IkZ15MGylGB+TSHzUFEBiiGeEkJcpq&#10;eXpWWQKwnaTr3G5/SjTK+Dwh0+hHUsmsyaI5J2VwDvcre7QUMgnYLA8ZrPWURjW9sejtc5Ae85i/&#10;DvZ4aUoGn1tPVs/rpyTpSxvP5JrNREugMpnRkV5/qDzuzFbBs3laeBhHOTyLfnahNv6dp4yf6bqS&#10;Bho/VxnhxSJNPKREvjJNHgf85Xh+yEzDFLGUMn1hF2nkuIpHJlqSZnQ5ZCkho9L6sviljMXHtwfw&#10;+c95fHi3G18uLsOlxf2weaIZdoQ64NBMexyOscbuUCPU+ahIGvqfnWWOYyGiSyWPY5I6GVgLTZRg&#10;zRM18SjOFlfFIPOLx+FMbSZq40ejchK3EemIW7P08ShBFzdiRC8dsneoBbYEOVDuGmHrRHOciLSj&#10;mrHEyaUeaFoThEt1M3H38AJsWxOMssUTcWxTEg5VzENT1UI0Vc7H5Z2paK6aifXBDhCdV1aJHmAS&#10;APNYRe6QabKoYlJ6y2M+5XIcVdRsnt954tEWSSSNAM5zN8Y6PyuUzXZF09pgfK0PR8v2afha5YfH&#10;K/rin4Lh+FPvjdYtZNq6MPzdGoHfW8Lwb844fMwdj/c57vi9fzb+nE/G341e+FXihm/rR+FbxVD8&#10;2u6Oj5UD8a6sH94W9cI/+T1xLcESJ0gUF2MMGPo4T4I4F2mOGzOtcIXS+WSwIfZP0EMlr88Wgkvc&#10;Zd7L9yemWGFvgAVW91VHbh8x1rQJwxB1nuYoG6lHa6dDW2RItjXB4RBb3F/QE8fDHFBKgK8epoPc&#10;YbpYI6Y3Fe/HmCJ7lDGy+D7Xwwz5LIJ5fkbIZUFdRwW1YYY6GpP1sXOpETYmaqKKBamSBSd/CmU6&#10;r3O7JcL38gQuJ8OJwexWiHbN4m4jK6HoMiYeNxTz5BcM/O85cYmIIQqoIgNX0wtsopyoGauO2nE8&#10;kNFkYcrSPQTxwUkaOBBEmheNEvhDx0IF6xow0XR40gyZdPqUz2JAcnmcmKyD4wT60QAxGJkublLj&#10;Czae78QL3FEOi11EdzYdHKK0uBalS2ahv2OCHp4gHoPQP5KRN7mrIqVLO1Z5MSqiKqUava2Q1cNk&#10;ycJUCj5UCcFyqJ/KQkEZvWOyGnZ5qxLAmpJHVpvpD8WwsOVk9mKqjJyBqkwsOczsKIPpjGjux0bK&#10;/XvxqnieqIUX89Xwz3xVAlgLL+MU8ZUAbi0wxedsPTxMFIOMK+PMVBlWXhU0h6qgKVQZ5yjdjwYp&#10;UZ0o4RCPucRLH1mUYsv70wrMc8WL2xsBPMH3tsv4/PsE/jwtxL280dg11Qm1E62xZowuSiizGoNM&#10;UO2lTulK9UAFc5J+d78/i5GfIgufGGBAE+d5fq9FmEruH8Q6tEPKMLJkSDekumpgMaNaKKDpLIax&#10;ZJlpJthEL7d5kh3f98CVhG54uKgvmqfbY1uwLY6muePerjjcPBiP8/tSsK8mFecOrcbm/OmoXDIJ&#10;W1dH4sLuNNw8mYOb+5diU3hXsowW1gg1QzuyehCVEMGc5yoa+MtLnkkvZL4tYK4lMea7SGGReFQ5&#10;VAP10/thR3EcLp0uQ+vtGvw5lomve5PxcUMoXud74f06L/zZEoW/Vyvw999jaP16EV/qlvG8R+J3&#10;4Ry0NCzB39Nr0bp/BX7WzgYOLcH3TRPxLn8g3haMwL2MfnicPRQPM1xxc2FP7J9kTGDSozIvDwdb&#10;oWl6BK4tyEW9vy8qWVB2TrIgIOlrB1KRuOujdqwuwWyMei9bMqoj1xuhYowlajzodf0dUDfeEuVj&#10;TFBCAJeOMiGx2ODiTBfs8LdGnpsZ1ZYpUgeYYKmrGdKHmiFzJFWLpx1Vog1yPG2Q7WWNHB8L5PiZ&#10;oWCyOS2fEbbR62+Zb4CsSVSe4VSaQSSD8bJYQuy1Kx+tjmoPA2ykBBDPfUuHaqJwAHV5bxmI+XxK&#10;h1La9WNF7dkeYloV8ay4aJAMQU2giAf3YshZgiVP3Mji58QAbZvpbTePU0CDh2gxJIMqytlasu12&#10;L9GIQxOHAinxJgtACybWoizRxXEC/ry42zxDFycnKkn67MY7KCDWThEpXVXonfUIavF8WI3+jOzO&#10;BL0cZSWROJVDOkjGVU7rIYOFVA4CFFlk4mWU9oU+LDZhZGv61i0zZLAzThZ7E5SxN5a+jFJbzBYh&#10;xqyqHaaADfT2YpjYwgH8bh9lzO2mgFldFBDpJECsgGpfSucYMvB8dbxeoIa/WcZAjjHekIWfJKrg&#10;bRolNL3vhQhFXIgigMOVcCpMESenyPC1PEGtjgdxlK6U4PsDNbBcdLUUPtHXHBc3huHV+eX4+KwO&#10;LbiJ1+/343FzEo4vGYBSL2MUeBoha5QWFYUiNozXRh0VRymLVp2PFk6yODaH6ZM9DPjbejhPi9I8&#10;UZ8+jv7MQ4uMyCIobkq6afGYlDHVhjJ4uDbKJ1MFRZphF33epiBTVPjZYP+0rriX0p8A7oXHi/vg&#10;9DRb7Al3xN3Kqfj0MA//vqrG1RPrcOFwAXaVzcXG5cHYW56AB+fW4+HFEjy6uA7n10exINiijJJx&#10;vbsOSkdrM6E1qUJUkc3iKDpDLKfiSO0phxSSR0LH9pjNIpPg1B6rxlmhYTUtxO1t+HyjGp/3LMK7&#10;6hh8LQvElyI//KmJwN+Tq9H68xJaW2+jFW/RcqYEv8rn42v2DPypiMefHYvRenAlWo/loe3MGnza&#10;GIy3eSPwtS4GHzfPxJuqcNxZ4Ya7S/rSa7vgSIi426yN5qieuDi3HOcTz6DYNxeLBw5GrquYkM5A&#10;0qCpUjxWog3ZQHAWuBohs7cuMnrT8w63lDT82BHQEbsmdsIGd4JviB7KRpuzQNhTRjtyvQ1WDrXE&#10;0oFWtCEWWDzIGosGWmDRIFNkutthpZcDMhlZ3k7I9u2IFd62yAmwwvppHdGY6Egm1sW8ke2Q6kkl&#10;OUEOy8fLYYWPOtoVsjKuG6LGUEXxsP9uYlSM5MUdoY0qnvjN4/W4pLEmmMWQoxtHifbLYnhSaWR3&#10;b4/sXpS3BPCavtJkZzFAuTwqR/w3oPhmyuOa0fL0vXLYPl5d0mH6UJAhk0oZDe6KBLERT5wuqtxk&#10;yH5SOBeuh7OhmqgezgrdURFT9Dsg3EQWsbb0uwNFhwcZbGPVORViiH3jFXF6siHBbCZ5JLWVxWE9&#10;Jb0A7XLR/tpTA8V+KqijZ92fRB+aqobdibI4lKqCI0uoHkKUJb1lxKRuG13FQHHKko73ov9ralc5&#10;zHaSQgxZN4r+O9xeBhFO8qj3UyYw5fEkXgmf6Xn/rqRcTlTDmWkqOBwkz4IkhyOBYmA8WZwIksPJ&#10;yTxGrj80SQpNLCLnIhVwOVqV50EFS/pQmnfvgHXe9FTp7mgq8MbN+jA8PZKAd8/K8fx6Hg6sGILa&#10;ac5MJnNsnOyEnNG6WE45tznUFtvpZUvHqKOGYN7PcyhmGhDtmYUSKaIKye8jjzL6qz1+LHZT9bAn&#10;QB/bfAwlnfFjHBQR4SCH9JEKKGfx3DWNyTfVhiDuiDL/TqgKdEYTWeN+Sm+8WzUM52Y74eBUB9yv&#10;isHT8+vw5Eo17pAhj29djl0VlNA7c/H1zTHcO1+CiztSsXW+Byr97CU3AfNYcNaTHDYQBKL55RqC&#10;OM+V0nOgGlYNUiG7qTLZ6Y8J6kRnKfpgsiEB/OhiNf7iLv623cCfs3loKfTDz5Vj8YcgbD1bjL/P&#10;9hG8jyQM3HIqD99XT8OPPAK4MRUtR3LRsnURvtfMw+dNCfhQNwv/bInHh5O5+LR/CR6UTsa15SNx&#10;PqkXriW54N7CTrieYIMLsZ1xec5yXExqwnq/QiwbNh1rRrpgo4cxqsZbEJgm2DHJgWC0o/K0xsoB&#10;BlSHalQXZOFRpqj1tMaOic4opExeNUALm31t8YRK5uWS/jgb40K7ZIklg214DR2ROcoZGW4OWDrE&#10;ElnuDlg5viOyxjtKwJvj54wsX3usDLBHxTQX7ErqicpoMfm8FFb4K1M+s2iEG6GUVrXdf0PJUmq6&#10;/DeRmRjUfVU/BRRRNpSyYle5G5CpyNDiFrmbCmWzJk07tbgYSI3StY7+s8JNESWDZbGBMnSDmywq&#10;h8uieqQcaulTRTvourGK2E6pun2CLjZ7a6HMTRrryZqN3rqUJGqUrFJMNFWcJYNsJ7iLedFn2cpj&#10;MgEcaiSFSGvK+r4E8CAxFKsy5bYRtvC3iwbLYbWrIvZSMp4IU0P9BFb1/lKUzx2wVty1DVXEHvrT&#10;0zl6aMrWxp5FcjiaqYWz+SxKU5XpRRV4zGKsZyYytyPGdxI38WbbtUdCJ7I5WSKuKwuIiyzmcNkc&#10;pY5XC9XxOU0PrxeJ0fwVsclLDH8jTR8upj2RweHJ8jgWLMaukqYnlSWAZag4ZMiS8mRjecl0qCuZ&#10;xOlDKCdZLDLdVLEpshOOrhiH3YtcsXfpQLxqnoGrG4ZRiupg97xe2BHXD3meZhIQ700YiNpQexSx&#10;kOZRBZWOUkbjBB1eH8pVFtgMstrKvgTJIA1JH+21g1RxbpoB9kxgQnka4jj9W814fUlnhzQW3zIP&#10;JZxO7IIjsfaomWSD1eO7YAmTq4py8Bql9Me1w/G7wYcedBAuzO+FGyUheHSqADdOFuPa0WKc21eI&#10;07vX4GhdBvYWJ2D30knYGeuOHZGDsG6YNvdDWdJqq3ikFgqGinsB6igeQfsgpqkZo8X80cJO8Uw1&#10;wABlYjjbbu1wKmMCPt2tRUvLPYL0Ob4fJChzvdGW44W/GyLRujMFf4+uRsvzw2j55xharlSg5VA2&#10;fm9djD8PGtH6+gh+78nA6+wgPFkRiKcE9fOzZXh9azPOF4bhSPIwnFzshqakvrg47z8AP0/thicL&#10;7PFg/jBciFuDA1HV2DRpHqonDGehN8EGLwtKZSOUExNHwrrgQIgzqsdZSti3ciyBNtoS1Z62qPd1&#10;QBml83rK6h2BHfFPWl/K+z64MssZmZTMS4dYI93NDjnunbDaozPyvJyxxseZvrczsgX7EsQ53s7I&#10;9uuIguBu2EgAH17cH/tTumMlbWOGrzpW+FFVUWHl0aO3yxsg+uTKSO4wZ/f6bzrRDDLDUhdpyUiU&#10;y8Qgd71kJY01hPcV8/lsFGNciVEY/egf/enJvFSwWXTx8xQ3qpSwVTweImB38IcaRGMEMvLG4XIS&#10;eV06WJohhfWuMigfKsZa7iCZm/hitDF2jBezFahK1ECMtRwmG3TAFKMOCLOQweKeorkng+y/209U&#10;OBnEuHRAoAMLzxBZnI7RxLn5OqiYpI41ovllJJlpngYOp8jjaLoyjmWqY386AZ1JRs6nt5+ljpU8&#10;ngxuo8RVjQWF3qIn/ZhDByzoKIsSHqeYanQzJXjteCWCRBmvknXwJU0Hr5I0cJYSWUyGVjSyA+q8&#10;ZHi8ctg3QQYHA8nCBPAJsvGpUAUCWJo2oQNOTJHHNn91pPUjyOgLs8RNHfG81EMfpRPMUUbwZItH&#10;LhPNsXVWR4LXCpcJnpsb/VEV2QXrJthg87QeKKU3ymEhXTNGE+vcBTBUUOOljU2eusijShIDD+bR&#10;r63sq4zcfiLo9QOtUDREEyv6qGKLFxk51AzNQQb0y1q8VvI4EWOF5vnOqA82QdEEJ8q5Ltga4oDL&#10;8R3xYnkvvCseiqY5TtgcSC82ibJQ3BTbkYMLh0pxak8BtuUloGy2L6rjxqMiZCB2zByBfTOGkq26&#10;MJkNUOlhRPlpQPanwhvFYuNhyP01IBFo89orMm94bQL5nsW8ZLAM9kV0wfd7tQTvZXx5vgU/DyxB&#10;a+0MtKyZiL91cWhhtNYvwN97W/H7/Ab83rEMv/etQOun62j5cgWtH5rpnQvxcdUU7n8A7lXE4v6h&#10;Vfjw8gieX6lBXbwbGmJ64lLmaNxYMhA35zpKAPxhRU/8s7Qvrs7yxpmYWTgcFY2iMd2R2Z/nc5CW&#10;5KbUdn87+uSeuDC7Dw6FuqDBrxOZ1oW+144s7Ygtoi/xWCsUDOO58nfC08U9CeBeeJLUCevI2suG&#10;WiNjpANyx/Ka+nVDWVAPFAV0Qj6Zd6UPWdjLCZlk48zxDsgL7Iwtsb1wIbM/DizsjtXBFljqpYlU&#10;Dw36X20s4LVvJ2baWylaY4lpVHpLS0aiFI04xPCiy/43uHs6lyvF4OcDxJQhUtg0XIZMKVpTaTDU&#10;JV3aROeEo8HaaJoqmvfp01fooZEArvVQIejF7AAyKCXQyoeIMaIIaDGJ1xBpVHL9YVaWZvq4Ukqu&#10;9cMJpH7qCDWWQpB+e0w2ao8wczFKiLyke6KYFKx2nDoW96G8JfiiehN0ZOI99J2X07VxYL4u6meY&#10;YE+iDk6v1MfRbA1sS5fB3pUq2L9KHdsy5FCTLou8SDks5fEudeZxu1CadJbCIsrmlE7SEg9/V4x4&#10;MFWd0ljIYzH4nAIezdHA83g13IikXA6WY2J2wCYPaezyk6O3lyWAO3ApjcPB0jg6RZYSWh5Nk+UI&#10;XkUqGRZHMXG6YMoR9ILDVFBIMBVTQmdTWmbTk64aqYP80XpYxwTfEtUNNVG8aN4E30QHrKeHKqak&#10;OrEmDLsXj0bd7L5UEz4o99RDna8hdgXbYFeQHRlBh6FPsOiiaLgeykcbU/o7YPVATeQQzBvIfCeo&#10;YJpoZS5F22LzWCobFtKdYWbYPsUM20LMsSPUHE2UbDcTLPF6uTN+lo2grOyC+kAjbPCmfOP+7VwS&#10;iPPHqlGVFY+8KSOQOZLAH+WAIh8XeunOKBtngW0BDtgz2UVyY0c0SyynBSjlMW6gL97ma4yTkXbY&#10;46+PmrEsLD48Dvr1etFRwF0ftyrn4+fHY/h4Lh9/j2Sg9cgy/K2fg5bSKLTkh6ClKBJ/d6Xj64Y4&#10;/CiPxd8LG9Dy+Tp+vzyK3zfr8X3XcrzInojXKybiTWUcHuxcgvun6NGvN+BqQwqOpAzFJcroK6n9&#10;cWOuPR4v6owXS7vh3vzOuDiDrDelB45HDiU4nbF2uDGBbIUKD1uC2Bo1ZNnKsZY8LkfUeHekDTCj&#10;GhJtn01Q6GZGxWFOec3r6KbPYuCAT1k98GZpV9oKO6S6Wv13rsYQtGTf4oBuKJ7YFWv8OxPABK+n&#10;A5Z7UmJ7OaI0pCuOJA3FueWDsCGK8jrQEstpg5JpaZNGqmMOsdRO3CUUN6Ny+8pJwJvZh2xMcIgH&#10;9ekEsaTVVVf6W8pMAdqjk7RwgEyyz0+NIQZVk5NM8SGe6e72FkOhkvWCRFdCRZQRoEVMWjF5l5gD&#10;aD0BXMYfrRqhRBbVkoz2L6bJPBtGCTVBAxmdhHyntB2oimkEbbipFKZRPs9ykEFaHyUUDaNUZ8Uu&#10;pXyewyIT2k0a0YPkkUjGrY9TxJFFatg/Xw210+n9FqricK4mGnIVUJ0tg6r0DticpYDKxfLInyWF&#10;JQHSkn7PZa5iikn6R8ZuVjdxN/JunC5uRYs5cOkjaQtE973dXtI46EsZPVEB18PVcW4KVYYPmddP&#10;sK6QypTNjGPitWBggvfUFCV6fiXUesmjnOdOtG2u5DEXi3GqRqpijTsl5mgdrGRS54zQRhbBlzPS&#10;CPmUYtlMlIUD9JEzzhZlIZ1RQu+1ZfF4fPz3ND68vYDXjw/g0dWtKAzpgaW8VquHqqPK2xyFQzWx&#10;Zog6ysYaM5m0mUQCNIaUrKJPqykaPPRYMI1wKECXhcUUuwLMJT60jGxe46ePPVG2ODPbEncTzPF8&#10;oSWeJ5vhxRIbPFjkiAdLnHEjpQt2hVjg0DQ7nM2bjF1pwSgMdqV1scSKQeZYPcwCy3urSzpBlLsb&#10;U3ZSTo4yQtEIXXpDDZSNpirzNsAufyMci3RA40QDFNJCVYxQpn/XksTh8E64nR2JRw3paH20DS0H&#10;0tB6kHF0BUGbgl+rgvFlkRd+rAzG36rZ+LVxNlqfHUDL17P4c7seP/Zk4ffmRXiSGYTn6QF4VzcX&#10;z7Yl4dGepTi1NgTnszxxZ7UnLi0ejMtJPcjAlM4LnHBxuiELimiMQYvm40Cm7UEm7s59dCCITZDV&#10;zwBp3fWQM8CUCo2AHmlJ72uNzF5aSOuhg4w+BiQfQx6nGY/dgudcn2Rmg08reuFDRm/snUp7MtAE&#10;6UOtkDXKDpmjGaNssXy0LXLJ5DkE8ApPO6SNtUaefxfsnDMM++YOxsaITpTPFsiZZInMCaZIGa2J&#10;xOGqSBqjRgCLVjSUXmLWOXHTYdUA0QJJWQLiZWJyK+f2WEf5fDJYF+fD9SUdCvZSVu7zU8GBCWrY&#10;46uEnT5ilD9NbBpDjzxGXTK64kZGFV+L+W7L3Oj9RjJ5RxBMXIqBxPaK3kYsBGem/Hf3+cAEFeT3&#10;k0HeYFVWLzHmkApSuisjuZsiUropIIt+sZDMtZKSf+1oBcyl555A/xpOyZUWooRNSfLYtUQFTfks&#10;BqkK2LJIBptWyGDDyg6oXCmF2hxZbMlVwdoEFqcIemcyqhhG9Cj984UIA5yaSgnvo8391EApfVo9&#10;ZemW8VpYzYImJh077C+GihXTdErh+lRFPJ6lgXtiQq0pcjg+WQanw8QQtoo8PwpkXkYIJbi/EsEk&#10;zcpMpUF7UDGWRUz0jSbjrB0tWuGI4VWUyL70NGTL9CG6yHAzQQov8szuupjXzwRLh1uhJMgFZ8g0&#10;3z5cAfCLIf5+UWL+i/01yVjYXwPJLEZZA8jqolHAAP7uUA0s6tRB0n+70E2HADWi59SjZFXHrvHa&#10;OELJKgbRW0tZm00/XCRaELGY1E40w7l4JzxMtMZbAvfdUmuC2JzvLXE/2Q4PlzrhziI73F5oh+tz&#10;LfE2zxU3F/dDla898ocaYOVAHYlUz+zNcz1MFwWDNbCO+yLaElQx8RrJIMeinCk9mexiRBYWeMnj&#10;SHc1VAwV91IUUMUis39yR5ydNxr/7MzEbzJt26k8tF4sxt/D2fizNgLfU33wIdUXHwjib1Xz8Pv+&#10;bny7vwNf96zAx4o4fN8Yj1erQnFngQdelEXjxYFl+HajFA8qQnE/dyyer/PB/Uw33Erphkcpzni5&#10;qBMuRNGKsJAvcFJBUkdVrBpihhpait2hXVHjY0tVqo4lXbWwvKcOajztWfw6Y7OnE4/RlOrGBKvI&#10;rnksYMXDzag+HXE0tBMZ2AVvl1JGr+iDs7HdUTbeCYXC47rbIsvdEUvdrDFvgAEyPByw0rcz/a8j&#10;VlNOl4d0x87YgWic2Rfl4fTHLLTZQVbIDrbC8gkmSBP3MViI24nqu3YovRiZSHRqzh+gKIm1jAr+&#10;bwcl0yXKqRszDdAUrI6DPvSRPsrYFyAmqxKJoIOGsQpkaGnJo6ccSvGV9NGreotpS5mwbkooFSxG&#10;qb1H3CkdR7akjNzrpY7mYC2CVxQGHcnzS+Gfq91VJBJ+UQ9FyTC28+hHMweKUSPIzCw2WYNkKNNU&#10;kTuB/6N/SyNYSubIo26RPHZmKOJogSZOFemgfrkCipYRuAWy2LpOAUdKKfdXKiEvmkqD393qL4am&#10;0cUh7kMpJeySroqYYUVGt5RFqGEHJHZWRLWntgTk1aOksZNK41ywKh7GqOPLYm18X6KDdwt1cTlS&#10;GScomcUjo7OU8c30uocC5VHjIUbilEKBm/DJVDBjqAK8FdEYxCLhrSZpgZVOoK0YpIIVwzSR6aaH&#10;tKG6WOKqj9QhpohnNZ/bzwgpruYoDu6NZ5cqCdqPjD9oa/uGv21v8PvvY1y/uImqIhDLhhtgUVcp&#10;FI/SZxFUwaqBYqRQReSIETRYkESvs1L6z11+RpTQBjgXYYYKAmp5HwVk9mPh5jlePViN4BNy2gZX&#10;EzvhQZI1HidZ4cYsE3p+2qIplLdUI1tFl8MYExwL08cxrru3wAYPF9qjOVIwq2ibTqsSYIw9otfO&#10;eHUcmWwoefqwn+saxxvieGxfvNgUR89tSXUgh30hJtjmx20TyLX87kaqk4MTDXleDVBLZfIkOwy4&#10;vAFtD7bi7606/KyMx5dkL3xK88P73BD82kfGPbMeP47l4eu2RWTfJPyqT8RXSut7KR54VhKF1s+H&#10;8f5aEe6tC8IdAvjZWm88zhqGO4kdcXe+LYtVF/yb6oyTQaqS/E9yVsGcjmpY0FUHmYON0UA/3zip&#10;E2rG26HB14ng7IkT4b2x078T1roSwP0FgC2xhsxc6dUROyc64+y0HgRwV7xO7YWv2YPxKpW2J7Ib&#10;NtAnpw+3wJLh1lgywgYpbuZY7m5PCd0JeX4dUUFVtW16H+yK6YMDCa7YQADnBTkiJ8gGK0NssCrM&#10;AQURjkj300W7Vf3FaBwEr6vogUIp5UbfOs4AO+nNDgWaUjKbYp+/AVlTDUVDxKiSYngc+lgCczNP&#10;+F5fbezy1qCnFQ08lCT9hNdxmd+XCdyrHcrocbfQU54M1sTFcD0cCyADeIh+qwaSRvfnI/Vwbqoe&#10;k0qLElQ8H6YXIsiTyR7xdmJYHzJmXzGQmBxSe7anzJSiJyQTe8th1RRWbzLv1nR64FxK6AJK+Dz6&#10;07VK2JEni015ctheSpYt08DVDfTmhepYE0rvO1SKFVKFMl5N0uE91lEZ87poIdZeBdE2iphuJYOp&#10;ptJYwAKy01cFl8KVcSFMDf/M00drhhGQZYTfy3XxYi6ldJgcTtHnnv3f/EVHhTceLY18YRfItjXj&#10;ZbDNX4EXVAknpmnh7GwDNAaqocxTDatYONJZNHPpewvoE3PpG5eRxdawEosLOqe3HpKHWKMuPRQv&#10;H+/Cl68X0NL6Fr/bnuJn6yMuH+Ll04NoXBuPtHFWWNCpHSWsFkrIpqLTSTaBuZbsu2aIJtJ7yKCM&#10;Ur1pqikuRBrjoL94qqBARUPwUnGJUTYK+LmSkVr0erponGKN47M6Yl+4JfaHGuBYhBH28Pps9qb9&#10;CdbB4VB97PBj0fVUxIFAZVyPM8R9snYTVdqxMAOcmW6G03x9lN9pmmpCa2JAq6KFooGKKBykiruF&#10;0/CE0nfvNCa76G3lp81tixCjX4g8MJG0Qd5KaX2KQPlQNh+th8nCl6vx9/U+/Nmfg2/cxq+K2fha&#10;FosvNUn4c60SLZcr8OdcEX4dWo6WugR8KArFPxWR+P1+P74924z3Oxbg3eYZeF0yEU+yhuBWghXu&#10;zrHAW9Ecc9UAvEm2xblwLV43A+QM1kfmIEMs76uH/GEmtBidsImeeJOXHXaSmU9M6Y7dE+xQ6maK&#10;XAI4d7AZVg5iDDAjKVhg7yRnnJnWBc+S+1BGu+Jb1kA8XtgPa8ZasDCbSQp0Itk7dQSlsZcTVvl1&#10;5rV3wsaQLtgXNxAH4wdjP2N9iBPWhbpgTZgzwWuPNVEdkRfuiEXjNdAuk2yX3UsGawjetfROhZQ7&#10;4m7hRtFxm6ws6UbYi8zXW4ESQgaLO1OydhcN2f+b4Fo8E94XQGlGXytAK6bZWEO/LGai302/1xSq&#10;QwY3xOVp+gwDnJ6ih0P+lLm+Wv/dAJugiZ1eKtg2VlFyR/soq/WpCBPUj1Wm36Vf5v/WDpdFoRhR&#10;Y6Q8E12WjCSL9WHy2JakgENk1UNrFHGcLNtcooAz65VxrkINR4oUsYPse7RYARdKVHGrTAfNOUxS&#10;ethc0WbbVxWlLEhxdnJkXiXMcdTATHs1hFvIIcJCFlFk4jkOspI+zbdnaOLmNDW8mqcL5JgBuWZk&#10;YF3ciRGyWYYeXgEXCd7zUWKsYTlJl8atfqrYHajCi8jCQol/lErhPLdzLkYTeyYpoY4FpMST1X60&#10;Okp8TVE8wZqyyoS+yAy5XvbIHd+JFdoGcweYYN+GRNw4V46vXy6gDd/xq/U5frQ8ws/fj/H04W7U&#10;rZyOLF9b2o0OkjGrSsfoo5TXr2SEUBeMEZooI/tuGW9MUJmQUc15/sVIHCxQPjrYzkpeQ7VRPkYb&#10;Fe66qBinQ+Ugj/UEU1mAGD1RkRJbHutGyvJ6KGIvWfdQqC6Bqo2zvLbXCYCni+3xaokTrsUa43gI&#10;AU6lcZS263CgHn+LQX+9zYMApdfezt86OZmsRw/9bGMMTi3oh81eapJBIdYwh0Rjod0khgN+WlRm&#10;OthHO3Mpqh+eLw/En93L8fdYAX42LkELbUXrprloqV+AlhtVaLldjdbrjFe70XJrA34fzcT3zfH4&#10;tC0Bv57W4sP5AnxsTMTT8nBcWzYc1xb0xL35jni1qCM+LXfBj5xe+JXVC88TrXCFCuNgkAm2jhfn&#10;hp53jCVWuxojo4c2saKHTWPFKJaUyZPsWeTtiBdr5PQ1REZPUTz16fOdyM5O2MHrciayE54s6IUv&#10;WUPxLm0wNhD0K8bYIHOMPRYNpbcleHMIXnEDayWLQ01ED+yePYDgHYTG6F4oD+2M9dO4nNUXhdEu&#10;WBVuh1VT7bDMXw/tqkUDbDdtFFF2iWFIJQPU0U9lENiij/AKglcMpSO86erB9KY9/rtLndVLTPgt&#10;i/z+svSOOtg5XlPyPLdQzPjfvwMTn54xQBN7majbKHUbPSm7/bX4OWXUUVJWik4Og8UzWFkUialG&#10;GOsHyWKDmxyrGn02/fHuIE3sC9XCNpHwkyiTJ8tSVihjfyIBm6aEM3mqOFmgiJPr5HC+QhXnNijh&#10;Wp02btXr4nqNJi6Vq+ImwXt7nSbOZKiigd/NJvuvErP5jZORPLJIJEinWSoh3FwJYRbymG5NRrZT&#10;xtLu9OwsIOfpbW8QnBdCZHE5XAH3YtVxh973vHiuS/97LkIe5yNYPMJUWJXpvb1lsTtAGQcna1Ke&#10;i+GEKOtD5HAyXB6X41jMYjVwlICvJ9A30ApUBehjvb8R1nobY60vJZivDbJYobPH2SLTwxHLRlhj&#10;Y4IHrh3Kx8Mrm/Dt83WC+B1B/BKfvt/E+/dnsC8/Btkj9LGc1y+XRbiIgK32Es/vNbFhhAqTS50J&#10;p4WmKaZkF56bGGNcI/BOsbgeCdLFHhbTOnrQckrX9aNUsdFTl35YjDQphSqqsMoJhmRyGYYUysaw&#10;qHrI4iC/+3QxEzPZCZdijCgVjfCEDPyKPvlugiWLsKFk5oMd40XHCF1aEHGj0hBnQ4zxItYGz6db&#10;4F6gMd6tCsDHLQk4Saba4kUiYAE5GGKKS7PFNkwoaY3RNIkEEMp9DtbGo+mW+JQ4GB/nu+FT6hig&#10;NBJ/N81B68u9aPvWhNYn29B6qxptd2uAmxvwjQB+szEK/26fj7vFYXhUHI5TcwfgQIg1jk61xeko&#10;K9zmb/27tCO+Z7jg94pueJNij/sJFjg/zRQHA/XR6G2Iem9LFn17engrbPM2w3YvExyZRLaO6MRz&#10;6sBza41tnuao5nVr8CE7R/ZnPjhj43BzLm1ZNDuThYfhS7Ybbs/rhjMzO+LULGdsmUo5TT+8dIwd&#10;loyywbLRNqgI64VtMf2wI7Yf6qb3RGm4C0qm9UTxjB4ojOmK1VGOyItyQHaIBdpVjtam56BEoJST&#10;3H0my4qGHZIJv3uKZQcsF4+RBsihcDh9EhlWjDy5up8YOlYOpYMJ4PFqODnFiB5Hmz5GGfWU22JA&#10;u7oR0mgYJUfAyqNiUHtsHNwBVUOk0MAkED2QqsRdagJX9GYqpbdd168Di0AH1IyWQz2TZIuvAhoD&#10;WPHD1dBIpmuMlMJx0fIpXRUXV6vjcgkBUa6FiwTqjRptXK/VxNVNari+SQN3anTwoEoPj8v18LCQ&#10;Pj5VDZvDFbF0mKKE/cSM7nv95FE+TKgJWSR3luaxUY6TFcVoIZcp7W9P18btGC3cjFbH9UgVyUB3&#10;zZPlKfdFSytZ+l1KZ4K6ietrx0qzUjOxRceCEC3JMC2HglRwkIXnCAvPyalyuDxbCxdmqqB5ugJ2&#10;TVZEfaA6qgPJchMMsHa8Ptb50u/6WSHfyxI5Y81Zoa2wytMeDbFuuLl1KZ5frcGnf5vx89cd/Gl5&#10;SAa+gSfXa1DJCi3GqCocqS15zlpJqVrtrspiQnVD+7NxuCJq3Cn3KYPvxhnhzmwT3Iszwy1626Yp&#10;2jhGmXsoSJ+KwYiJqot6XzEWl5YEtDVkwiNR1thJNq3zVUODeO4/SZcsrI9TMyiTp9PfBqvh8GQ1&#10;XIszwfPFjrgaZ47dE7kfzJfKYcJmGeGAjz7OBZnh3lQLvCGAn04xx2369TtjzfB8/kg8XzaWbN4N&#10;O0XTwxlOuLvAEZdjLXBlhgXuzLIiqJzxgfHvfDu8mmWDN3O64MVMZ3zKIIgro/F1YyzZNR3fT67D&#10;x93Z+HUkDz9q59APz8KvPUl4WhKGpkWjsI++ctskO+yZYo/9k81xigA+G25E9SSGYTLHUR7XhWlm&#10;eDyPoJttQfY0o5qgnQwypy3oiNPTnHAq0gHN4fb06Oa0Tja4NsMRV6ZZ8Pxa8vp3RtVYRxRTPVWM&#10;caSdtEDpUBaj8E54s2QgPmcPx5u0Abi/sDvuJHXFvqjOSKLHju9viERXc8yltE4m6EuCuqA6vBtK&#10;KZ9zfC2Q6W+FrGCqNP7equn2yI60RVaYJdrtHKqAWlZp0ZhCzOheyWpdKob66E/JRL9S7KqM1X2Y&#10;3P3paUX0I8uSKUWjjlomiZiU6zB97cnJlFRMgnp3RWwcKgaqk5MMuLbLi8zrp45t9INiBnkx0/3+&#10;CRo4QOm8x0dTMpbQ+kGUnaM1CH51NFBKVY6SZRLKo3Y8ARWggP2UrzujCI44JRxPUsWxRUo4n6uG&#10;82sJ4nJtXNvEqNEi62rgZr0mrlWp4eI6ZVwrUMODtdp4kKWJO0vUcWmeGo5HKFLmaeD+PANciFIi&#10;C8nTE6ri6nQt3InVkQD2YZwBHs0xwq1oLVyN1MADvn4Qp08vrIKzgnlDpQhkWcpmNclz3n1+stju&#10;LY9Dk+n1p5JhQ9QkMwwcJgPvF7NF0Bc3TZXHxRh+P1oepxknZyjitBjjiqy8mbahxM+Y4DVF0QQB&#10;YmtaBV6w0aZYM94WW6L7EaTdsC3VD/fPVODGkSIcLorBnqwJ2Brfn35bTtLCSbTZrfY0IBCNJVOH&#10;bPXUIrDMJPcnGn01cJ2AFeOFieFrz4UbSAayuxptjKszTHEl1hL7yDb1XrpkEEpAHwOsH8Frxu8d&#10;mWpED2yKxonaZF9lbGTxLR5DK+LagT6fMjxAhZ5Yk4ymiRMRQqqroIz5JDq+rBsogy28tsdHqOHy&#10;WD1cH2eI294muOZmiCv9jXGlnyGuunK/QnvgOmVj2ThzpPXTx+YJerg2xwyPFtjjn+ROeL+kM76k&#10;ueBlgg2uTtHE5clUFN60MGT550n98HpuD3zLmID3uaF4Sqn9ZV0EXi8agseJA3B93gAWJGNk03sv&#10;H6ghGfI1w1UPRaMNUUfls9XfjIrDAIv6aSCxOwvhEDHUrwlux1vj2ixrnAwzJoiNcSLMGicIoGYy&#10;99koW1yMsGFY42KUDSW+BfZTSeUNMsXyPuZI6ayHxd0NqGIskD/YCiVuNrz2XfEm3VXSvPJwuDWP&#10;0QTrxxojbQQ/72aFRII9icu0cXYoDOyCYnro4iBHrCSA031MkeZvgqVBpsiIsELmNDvkRNqg3Vf6&#10;0LOeZAr6VTH7325vNdRRekmmgBhBQHkzKehbxOiP4nFQias0Sge2RwOl6LEQPTRT4p6YrIIjAUrY&#10;Q8CJGeJrWbl3+6jgJH3SySlaDCZ1kDoBrosDrOD7GUeCDXAixJBJpo2yIWIOH21KFErxSfRv9Fx5&#10;YjQML3nU+ytiz3QCIVYZJxI1UBsvjzVxUqhfJo8tOWTlPPrNVbJoXCWH0/S/d+r1cbOCwMiVx5Vs&#10;FdzLJjMvUMHNefTB8Ro4GaLM6klGFTOnT1WgXxMdDVRwnWC9EqGCExOlcTJQDpciNHB2CgEZKINz&#10;otP7VHWCnNuK0cGVaAKA370yXQPXGJdYAK4T+JemaeD0VG4/VAGnKL3FKA+nItQorxUlnSBER4er&#10;cSq4wGO5yNePkrRwd64Gdk4Rg3sbodzfGGVMphJ/SxRRSq/xskKRnwPKJ3VGzkhDsrEtTpUvRP0c&#10;dxSyyBYOkUHxCEWUewjPqoYSoaYolXcxqXf66aDcVY5KSJNBVcHzf4vse2m6AQ6Q9cVIJpfIbldj&#10;LMk0trgcY8Vio/vfo0BxN5jbFHeE9wfp4VionqTzxTZfZckwt+tZiEtGy6DCg8rDR4lMpoHmaD0c&#10;IrAa/ZTR4KcJMVtBLT3vetFUdBAL5WA1XHDVxeVBBG1/I9xkol8fyMIx0AQXe+vi7CB9PJjeB1dn&#10;DsY6+snCYcyvYBZeyvF/KNU/Le+GT+nd8DTeAtemUiExr5omMCdIBGeoDq6wIN2f7YDrBNIlqsGr&#10;YWROHy3s5vHUjdHCSoI3bYA6FvVRwYJuikjoIofEHipY3FcLqf10MK+7BiId5BHXVR0ZA7nfo5nX&#10;4WJYHntcnGmHZgL1cLApjk+h6iDTXqAquRZjz2tuRea1wOVoG2wdZ4T0ngRYXzMs7WGM5K76BLEe&#10;cgebI48sXOlhhwtzeuBGYk8cJYtXeeqj2scSpd42qAvriSL/zkh2YwFwJ0CpwPL9bFDgb4uVfmTg&#10;CWbInmyJDKqGtFAzrIxxxGrK8HYgCN8GEoDeCjgjuvRN0qSsVJAMUidpOimmlqQ/auBF3TGeVZ0M&#10;ukWMW+WrSgmhSjZSwykyzLFAKUnb3xNB9HyBspI+phen6+JcpLYkToVpkqU1sWOsmBWhA/21Ir20&#10;AlJcFDC/kzwSOysgnxe7lhe/Wsx9M0EdVZPUkRsojVURUsiLFiMTyCA/iZI3SRpr06SwfkV7VGRK&#10;Yd3SdihNk0VToTpuU1JfK+BvZ1JWZ2nh/BwVSjwZShgVnJmqgiIqiPRuUjgQzKSKUiFTyuJQgDQO&#10;+0sRqAoMJRz2lcF+FiPRvbGJgD85WR3bKZG3uUvz2BTxMNEYD+cZSeaevTqdxYFy/HYs5fYsXdwg&#10;i1+JJtvNoPSOZQLO1sSjeE28WaiBd4xniaq4RyVwf74qniVp4PFcnsNpWjhA2dYYaiEBctlEI5RS&#10;MhUTxAVe1sgdbUEAmyF1oBbyxtuhWDRNJDhqfXWxjR66loWvgEpmjeipNEod+2hlDgVoon6EuEkl&#10;5tARndV1WEi0JIPC7+L5FZ0/tnuLjhWaktjuqYwmss6xKcaoGi2PTe5kVfrVU1HmLHj6PAeU/1G6&#10;ZCRDykgtFiZVnGWcmaaJpmn00cEaZGNlgk8T+cN53VzVWVR0sJpstmGwBpoG8vp3U0VzV02c70Eg&#10;99LH1X70tQOMcb6vDo72UEfTKDP8s8gDD1LGYX+wDS2ZmmQc7Esx+ni60B5vUzvj2Xxr3Jmpj9sz&#10;CVLanPMsLs0hOrQ3OjjL63SBHr+Zcn6rO22ZmwrWins7rmIwARWk9lYmwypgblcFCYDnushLZk9Y&#10;RBDPdBYdPOQxq4sylhHkqwerYrOPIS2IPj2sHhWUFZnYDE1hprg4w4rS3prFz5bnhPI41Ij5bcLC&#10;aIENY22RPcCMwNXHst6myB5sg7wRdjwnVjw3FtgbymJAi3B5Xi8cme6EzRMtsXaMAVVYFxyYORAr&#10;xxD8brrIYjEoC+2CNQRw6hg9LKc6y6SMX0kFkEXmzZ7hgMwZdgRwtBlaYnRxaRKTlSfsKKN2jCrK&#10;BiuhaKA8NlAK1Y1Wol/UwkFKKDE37wF6yCP+SjxxSgSqGs6Sbc6TsS5FaeEyWejMVCUJ0x2nBxQg&#10;b+ZFOBepg9NMoJP0hvsIzvIh8pQZMpjhwOgog9ldZLCghzRyRymgimwh7hanT5JBckgHpMdKI322&#10;NJbHy2LtEnkUp8sRvLLYmCWLqiwmW7oijqxUxYNyA9wqYKKl8vcWaOPsHDV6FzEWtRT2if6ygSw+&#10;4xVR4CpDjy3Dikr24O/smSCNU1PkcWsmpVmkeEYtgx3ucjjkp0DAKtMiqLBoiala2mOvjyyPVRm3&#10;51AOxlAWRirgahTZeJoq2VidrEymnkaGp2q4I4afnaOOX5nGQL4Zfq3QxZelmnibrEZAq+JNkgo+&#10;L9Fk0urgerwxztAb7oowxxbRYT/YjIxsibxxZsgcboblQ42wdKAOWYTSlOxQR5+6mR73AIucmNXv&#10;KM/rFg81WhgWHJHMLJgXKGtvxhpKJgi/PF2HBVj0DJNiQRN9X3Wxg0V4ixcVDCXvAfraEyHC/1my&#10;iOvznKljT4AWmVd0+NelzdCiLzTEm0WmlKzGeJpIHz1LD/fijXA0XAdr3JQkQ8fOdFHGNCcBBgUu&#10;FTDbRQzgroWNvdRxorM6mjtRpRDEl/voS8B7hd7v3AACZLABDg0xwDFfWzxLHYu3K/1xf/FgHJio&#10;gj20KFco/99RRj+Ot5QMuH871oBLbZwJ0UTzFF2cDuXrUB2CicwZpIoDYjBAqo+1BLF4VJY7WB2Z&#10;gzSxsKcKwStmZlQkAytTNmtiOeW0mAIltY86AaeJ0uGaqHLn+aR33+xjhHVUN7W0Fs1k5EszbKgK&#10;6HmpWK6SmS9Mt2K+s9CFs9BFWmNXkC1KKYFzyLqZg8ikg6zJ6CzAQywlAD4Z0x1NMzriSKQdTsd1&#10;xY7J1lgzWod5b4yasO4oCXBAgS8V2ERbiXzO9DRDHPc9cYwuFnEfMpgXK6cTvNPtkBFND4xpTK44&#10;Qzyg3GsO0qDsUEUDq+8GVnRxg6pWjLrBiixmjz9Ghj4hZr5jsjQzOURVPxelyaDnjNSUSMxr0Zo8&#10;icrY4SEHMeH0trGqkhnjxagbYrymJpFcEYYEhgoaPRVQPY4neJgslg6QYSUUg9DxN6NVkR8hi9QI&#10;aWTPlkPlCg1sXKGOwkUyWJPSAYVLpbEhQxZbVxOga3TwoMAIn0sN8K6UhShNB/X0eJt95Cgjpehd&#10;FHBoEj0g5XjdOBnsmkg5zsKybYIMqsa0Z3FqL2n++IhAez1fC/diqShYfETLq0MsUvt85bDHS5oh&#10;JRkSt2kKmVwwdYQSWVaT0luAVQmXphLYobI4Q098ifL6drQSHlAmv5ynji9LtPBruS7+ZhmgLdcI&#10;LdkG+E0w/8nUBdYao2WVMZ6nmOPuQgdcSHBC82wnHGV13UuptjXEDFX0xxu99dE42QL7wmyoHkxw&#10;jixwjtfu2kwD7oc2bjBuzdSjT1djQdHCdTLjnVhdHpch5T+LLEF2jEwlAHlU9B+OMiOQxciLGtjF&#10;onx0sj7lvxGPy4wFyoyMK8YtU8Yub0WCXw8vkkxZdIxZdLiv8wzwMN5AAt57cwxwcLIO0vsrEaxy&#10;mE4ARzorI8RWDlNsZClLFRDXTQtJ3dVQ04cFnux0x9US94db4uFoG1xzNcXpgfo4MkQPB9wM0DBK&#10;i77bDFcS3fC1YhpOzXZByaB2OEnZ/G9aFzyfb8cCqUU7YohrM7jPBO4JKrtjlPEngpmflN3NU0Se&#10;6UomFqiiDSgY8t+IIGsITDHI+tK+apKpZpII4JReqsh100fhKD1J89ND4Y44F2uPI+HG2BloyDwx&#10;QdFITcmAfbsJnpvxTniztDfuzLFnHptIWvCdijRnWFGZWOEAVUu1Nz31SCusGEBvSyZe2E2Pvt4E&#10;a0ebYfdUgjfaCVv8DHFsmjOOTe+EEm8TLHbVwSKegxwqLnFTcnNUN6wLsEfKaCPMGa6PODdtLPah&#10;jw+zwqoZlM+znZFBFdAOM4zRFqeH+5S8xyaq44CPBgGrhEr6XdHZYOs4MfickqSiHePFFwAWjx8E&#10;m4rZ8U+GMkLoJcmWp0OVWI34OcopMVh4/ShFAkTcIFNB1TBlyU2rphAmzxT6sAlkcRaMk9zOTlbM&#10;UrJdkZ8cykPlsSNRHdULFZA7rwOKF8uhaoUyypfKoiCpPfLmt8P2NCXcytHEqzwDfFlnCmywwtci&#10;ytfFqlhHRpnZhXKb/vDIJNE2m0waJHpPSdFrt8c2P3nsJqB3ErQnw5Vxd442E1MHHxfr4C096e1o&#10;KodAeR6vEo9BBjvHswjQhx8NVPhPZtMnX4gS1kEepwVYydh3ZmlIxsG6E0MWJiPfnq6IB7NV8Yh+&#10;9zWPRUjnt0lq+L5UC78zdPEjXQstmfqS+ZGw3gJ/15jhWYoFbiQ54uxcG5ycZYvT8zrxdUeciLHG&#10;0SgTnI61wq0k4Z+6oXkavWucLW7GmeNOnClDsKyuhGlvEcg3WUTvztKhPCfAKOv38ZjF04HNnloo&#10;G6UpadG2dqSyZCrTnf7aks7sp8JYCGZa0SObszATQNEWDDIOZeqbZBP8zrGm/9TCC8HCSWY8Xm3c&#10;J4DvztbHXjG2F7e7lB5zfm9VxHZTQ4STEsGrghlk3HgXLSzpp41VQwjOQQa47GqGJ2Ns8djDHjeo&#10;LpoG6eDAEB1sGU657a6NwjGaKB6nhxuZXrhfGIjjCwfhxnwnfMjoThndBQ/ixXGb4AZDTM0qFNIR&#10;FuajgWqSu+pXZorhYo2prgRzMv/GkVVHqKB4hBqBRYvoaYjV/K20fqrIo8Sv87OUFA3RbbYxgBYh&#10;hucgzgrHwo3o740kjTryhmpiFS3BjolmuEqvfXuuuEtuQ29sIhlh5gSL3glel+MRxiQJbfpbbVoI&#10;XaT3NUByN32kDzBEqac5qnzMsTPMnr9piI0eVDiRjsxZUyS5GmD+ID0kDTFEbWR3bInuhmVjjDB/&#10;jAnmjDRG7FAdLOR3s6OcsHqOM4pSuhEPXQjguXb4Nt9EMvby8UAdSYP+Slcy3KAO2OyuhEMTdXGE&#10;UkqMfHGYXukgL1b9WNG1T7TgovzyoMycKAZrl8XxYBXs9ydQvdUkYN3pQ582ShllA8mqY5Qlg96J&#10;9UeCeNFZ9fezYBydoi6ZwGt7lBw2R8uibGoH7F2mgYZlili9gN52iRTq0+SwizJ5d6o8zixWwXuR&#10;/IXWTH57oMwObSWWeLpMG2vHKSLMrgOiOkujajwv5lTKQH9pHAiiXJ7CIjSZrBmvjSdkkhcLDfE0&#10;SQdP5urgVSIZbDr9LMF5JUKdx0ufSAWxnYy9gwA+RntxIVxJ8gz49kwVnA9XkDTeOBMqJ2mJdYtS&#10;+jELwaPZGhLWfRynjicJjNlKeBanhJf0ua/oeYVs/rhYA/9y+SFFDd/StfE3zxh/C0zxmCDZz4Q5&#10;HG2KYzH0VQkd0ZzQCYcoaXey6DWw+peMM8DqoaqSPtD5Q5WYfPIoGaGIBvrZJkrHa1REdylrb8dQ&#10;xovCMlMM0KaHI4EayO8njeSuikjuoUo5x+RiIq8aIkd2UcTBYH0WAxs8T+5MVmMSThLqypx+nbmx&#10;wgathR3Rts4J7xYZ4Nk8PbxeaMqlmClfH/fjjFlQzLFxAhPS3xTFfiZYMpyAHaGHFe6im2QnVE3s&#10;iC1BTqj1ox8cpI7KAZq44mGNFxM740GAE86NM8bhcaKLoR5KPfRQ4qWHdWN10RDqiBu53vjRvAS/&#10;Lmfiw/oxeJLSkdLVhNLVAFdjjWnNdCXAFSA+FCDyVZGSn5Zhpimap+qi0YcWkGRS7amBcqrBQnF3&#10;XAxQMUITK/qRGNz1sWsSrUugteTue+14DRwKJbNHszhEUdpHGWFfiDk/Z4DlfVWxvL8qXxN4wZTw&#10;8c64NrcTicAYR8N47SJNcJTX73Ak8ztEj37XFI3B1ljvYYKSsYao8DRC8WhtNIjfm+oo6TxyZLoN&#10;aiaaI5kWKWmYERKHGqAspBM2Rbhg/nBdzBysjRmU+NPJ0LFk4tRAG+TO6Yj16X1QvqIPAZzogHcJ&#10;RpRPoikj5RBNu5gpYRtBesCXYPOn951AsPnwQtP7rnel3O0qI+nJU0Bgimkum6eokplVJZ53Lz+3&#10;01MFYrjYAwF6koHSN1CK7/TjAfnzhHoqo360gmRSsz2skMejVNA0TR4n5lGqZergfLY2Tudq4Him&#10;Kg6mKqAplYy3RA3XCeo7SzQIXkO0rrUieB2BCie0ldrg/XJD1FMKRneWQoh1B4Q5SmEjAXw8TA0N&#10;nh2wO1CaJ1obD1IM8JzAfZdqTNbUQs1oWUliH6EP3jVGCttHSlPmq2OXpxzq3DpIhtsRY26dJ3if&#10;JNCrLtDDs7mauBWtSIDI/y8IYEro+/S7D8m6D2cLMKvh6Vx6xjnKZGF5PE1QxvNENbxYoIqnBPID&#10;vn8yXw0vF9IPL2Ys0sCjJJ4fqpHdon1xrCUOxdhiX7QjDtHvbAkieD2NkTdCh56KwB1GpTFSQ/Js&#10;XnREKR9NdqVFEZL3MNXMIcrJBh7/VhbL/UH0hxFizh4y7wAFLOmpjHwyQw2BVjJGjbJSgXZDDeen&#10;meB2nDUu8LPHAjRYBIzxa5UDC2QXhgtQ1BGvk41xmYn9aB4BPN8YtyjR9wZponGKOTYFmqB6kilq&#10;QqyRNkKdyaiCpWNYVCdYSjxdgZc5qv3tUR9gh3UjdCUt/ZonWuJ6mCMuTrZisbXBvrhe2BTmhA0B&#10;lignK9aHOOBIQm88qgoFvu/H993TcCWWPpLy+MgkDYmFuDHLklJWD0d53E1TNPk/TXp4Fu8wqopw&#10;PaoLoTLUCUw1sqIqNhDENeNZHAierSw6uyYaSR677SDzNk7QlSiSo1PpxVkETrIgniWTn4wiq9Kr&#10;lnkYY+VQKomhupTbWtgnWg3SEx+nNz4cYsTvapCxdXEsmkVtlgVOzOT/Yhywh7an2tcYlZTKVd7G&#10;aGCxEGON7Qt3wNXkjriV4ogiHxMsGKyLlJGGyJ9AHz3JHomU9fEEbSyv18zhRpjJ/yV4WyA92g5r&#10;FjujYpULAcxK+pwya3+AMhrpRwVDHg7U5ckwIrNqs7KpMcEZ/P9WD7LiABXJzAylI5gorNSSO8xT&#10;NSjBtHBG+CxWw/2id9I4Mfq/6C+sibpRCmgYS1Dz9Q4my2b+r3aMIuWGJm6maOFZpgG+brTH38ZO&#10;aNvrgp+bnSiPDfFipRFuJGviMhP/+gI13JyriFeLyVprbIFiJ2CdA8FrggYmXEJ3KcR0kkKUswwS&#10;ukmz0sqimVLyYhwLzDQFXBX9eAmsC5EsMjyeFT3lMM2kA+bYixkXlCVTt5xkAToWqEzvLo2KAe1R&#10;OUgKje4EaZQiHpJ5n85SxfM5gk018TxBDU/i1fGQ6+7NVMKdGYq4F6OIJ/z/kwQliXy+O1OBLCVP&#10;v6iCJ/TCzxeQleepUHrys/GU74yHBPRzSuyXi+m/yXCHpulj/wwzCXi3R3bFZl7oCnqqNSPJSu4E&#10;Mdlt1RAlFFGyrhumhPVUOA1+9P08143+Yik6+asR4GoocVOU9AA7HqKPO/NsJcddTnu0UTRpnGCE&#10;klEqyKfVqPXitQjRxAn6SZH0j+kzf+c6AyVismxGSSf8yjbH5SjhlzX5GSM8XWCO14usyDamWDOa&#10;0tRLB5UsNBWTLLHUTRXzBypQFqogcaAq4geoYR7ldcoADeQMF+xqgmKyUo0vAUDveCbGHlfzfXFl&#10;YxR2L3PH1oQhaJjZFydShuJcmhuurnDD202T0bI7CndTe/A7RjhLUF2Koe2YYyXpjCAmCzgTJW40&#10;6fE4dBhaLFx6OBWhS4lLYAZoo4bEUkd12OCrhV0B+pS9ljhK8O2dpI/d9Mt7Juqx4GkzX0hoM4xw&#10;hHl9OsaIntgMB8MsKHvNUTTGEOtGi8nLuY1AXisCt9FPHU3RLH5xjjgRaYwmXr/zc20JZFPsDzMh&#10;+M15rAaUz0bYTPBuZ2GqZ5HaPpkSnEXzUZojTsXbI4NgXTJCHxtDLbCVymsRbUQK5fVCLwvEe1hg&#10;5lgzxHK5MNwCq5ZYomStMdq9SdDAJVYakcQbhef1UCV7qhDEWmQjHXpWcWdPnwAVDKqCrWTSRtGf&#10;lElxjOx7VDxKihCPKMTUHuLmj/CL6thPNtgzniw+QQMHKcHFTISiP/E+f3HDRAWX6KEeLTbEv7nG&#10;+FluBzSwym9zQduOLmipc8CnAnO8W2mNB4uMKFWUcYVS9DYl6Sv61e+ZFvi90gr/JBug3lNe0gZ4&#10;PmNRbxlkuMph7RgF1PpI4/I8LTxYQh+4QBd35mtRUolB6eUxV4w0aUH7bykleYS1YZgcTocIaUw5&#10;P1EWu8ZKS+YXPuyjgAv09TemEXAzKIdnq+M1t/l5qRF+pBnhQ6q+5C7zreliLGhFPEtQxT/00S8X&#10;kFHn8DuxSrhJcN+cpUzAkpnnq5O9VHBnjhKuzWRhIMBvxvFz85XwMEkVz1K1cJVMf2QGfSsre/2U&#10;LqgMIIDHW2K9lyWq/O2wYbwp1g5XRaWHDhlWj9dDhwyqjk3jqGx86HHHqJBZtVBKH1ntq4/6iYbY&#10;4iEreaR3NcZAcu/idCSX9NX7WaAbKb+PTFKlzBb2Rhr7/eTwMtkWrXkCuJ1pT8SyI8+3ueSOdiOL&#10;sCgWl2bZ4HOmCxVRVzKMKbKGKRC85qiLcMTq8UZYPFSdEloPq1l8VtG75ZNR832tsNiVQO6rgMyh&#10;GpJpRXZNMcPuCAuqrSG4VDUDTRujsX/NVJxcG4LbxX44R/BezRmJ65lDcJfxkHE5zgGnCbLz0UaU&#10;0oa4FmdOMJviJIF6kHZBDGV8lMVI3Pg6FalDJUYVyVzeQRWyjSy5xVeNysGABGKGY1NNJCFY9CTf&#10;Hwml5ZiihVPc7lGq0qP87okISmKCfIuwCZ76qBirjcpxzPFQ+t9p1pTguthC5j49y46E44ybizvj&#10;7rKuuJBgiWNUNgfCLZmPmqjl93dPdcZOWoMqb0MysiF2TDbDJRbXh8sc0cjtZbIwb5tmikP8bhpV&#10;Qgr9d8ZkWywPc0ZykB3iJlhgdpAhMhZpYv16LbS7Ml2eB6qDWndFiDGWRfe5HV5ixgRWbsojMZ/O&#10;+WmslKxsTQTq/iBKEj+ytZc8PaIsQ4qflcVRfybCBDmCWIzEKO5Ua1KCi+k+RCVkZQwjOCYrcsn/&#10;T5Xl9mRxL5F+MMsYb1bo4U2GDt5nGeDzahO8yzak19HBgyRjPF5oRqYSz1RV6FMVyWr0mATDwxgW&#10;E3dZpHZrL5lQK7V7B6ylBN4+WQHbJ8nxxCqwcsrh4gx53E/Qwh360rJh0phj+98k3/Ps23MphSQn&#10;acmMEaLN8+UoNTRPlkPTZBYMVvQr0wgoss5JFpwd3rI4M0UwLNkyURMv5mpwX5Rxk/L/YYwC3qVo&#10;4uMSfbxN1qanFuxMZqYfvhFL9o+Rw/VYeR6HEm7NFo1E2uPKdFnJujtxCrg/Vw535yrgJQH8cbkB&#10;HrPoHJtnhdowc2xjUm0h4DZNEr1hTHEg0g77p1pKJtDa7UfWmWaPY2FW2EBbUjJaEedKJuPdnQ14&#10;fiUPr24X4p9HJbhcG4or9EsPsl1wJ80ZV1PtcS3ZErdTbHGb5/f2Ij0mnT5usSA+XGKNl0vt8W6p&#10;A36usEZrvjXa8m2Atbb4ZxnlIGVj8QhZylAW7AgrJqkDTsy2R/4YZWSK1nwEcUmAKdLclJHnrYty&#10;Jmgt97GaUTfTGUWBFkgbqoIlYh5hfmb1WHXksvhkjpJGQ/JgnNwwDae5vzcbI3FprQfOpQ/GzYJR&#10;uJQ5EMdm2+H0XBecjbOn7TJAc4QY0VQV5yK0JbNRHghkTrAg1bL4Nvqq48Bkgi+SMpqWQjDrrokk&#10;Euaj6F3VFGOFU7QpxyPNqdTEcLLmlM16OEzgHwrRwFFK8SOMZvrZ5unGBLwedpKhtwdSKk8ywO5g&#10;PQLWGufm2GEn/XCVpzqLA0kvxgy3UjvjXnpnXF9oi1OzjHFhXkecjnfCoShr7AmxxfYpdqjzN2cx&#10;ZoHluToWa4OXOd3wZFlHbA+mkgoldng8FSGqqJjOQpyog+pUHWxMNUTRMl3kptHPV+hg1wFbtLs6&#10;SxbXKC23ksmqRsphKw3/Tm9V7CQoDwQoURbrkbm0cGwKZfRkNZ4UDUkvmxNTlZmcarg1U8w+QPaY&#10;o4mnwv8xXtJvvojXxP3pyrgdQR9I5nowW9zcoQydq477s5n4BNazBBW8pwd8l6yGfxKV8S9Z6OtS&#10;HXxeooW3SRp4NU8T7xfp4ssKI3xeQbbm/97xfx+W0DcmqeNKlLKkOeONGRq4PF2FgOf6HF28Xq6N&#10;tywI/3L5MV0bn7L08SFDn0CmfxX7kqiNp6kGeLJUn75YFy/T9HF3HrdBVXA+RhvX59BbzTbCgRBW&#10;WgJl7ThV5FOS7yRTnQhX5UVUQCO98iZ/VRydpou3qxzxIccczxbS3/L47tL/3k7QxlWenzM8N83R&#10;lGIz+DqKwE2iX86zxZlEPZzk7zXHauNSgg5uJariDqX0k3QTXF9ihuNpDjia6YymGlNcv6qGwwR2&#10;42TaGjLz6TgxfKlog8xkmdeTzEFJRv+5O3kAnlwuxfdPTfj2aTf+/DqAL5/r8O5NEVqxC0Aj/rZU&#10;48/vCvx8k4mfD2bg18sZaP2ahb8/8tD2ZCa+nvbDj+vT8fH6Mnw4EoY/hyfga2U/vEuzxIPFnejp&#10;OmI3Jd6+cBscmOaIvUzKMwtccCyhE3ZR9u+OdULT0q44m90Nu+ZZYv9cZ1zOH4d/903B4zpPnF41&#10;BvuWjcCupb1wcHlfbF/ASOiG5mIWmAsz8eJWHH58Tkcr9/HTy3R8vrkILY+y8ftuJj7dTsP9bR54&#10;cXAivt2ejc+XuZ8HQ/BPaRe8W2WNJ4s64hJl7JlZzjg52xmn5nfBxWW9cWpRFzQnO+ASfePVhfxM&#10;kiNB5YDryd1wY3F3As0FtxZ2wT3GrXlOeJjSGXeWdMKFpR1xPqsbruT3w62SYXi82Qd3q0bgxVYe&#10;z4EJeLd/Ap5tHomr6wfjYrErHjV640bZIFzhdy4sdcLjwiG4md0LF8jIN5f1wZuiLnheao9bq/vj&#10;cnZfnJzbHQend8O+6fws37fVDcaPcnt8qbDDpzJr/LvXDJ9fGOPHe1P889IIt59Rkf5riSef7PHi&#10;+0C8+OGKdnfoze7MVcM2b9HqSh6VrORihoWd4xVwYoo2JQmr2nh51BHQNR5SrDaqOBBG30bfiku9&#10;gAvdgZOdgIMdgT2OwC4HYIc9Q8hiVu46S2CzNbCF7zeLdfSv4n2dFYNSrYYVvtoSbVVcV8nPb/z/&#10;4P+r+F1+BtvFtinl9nUB9jP28vUOrtstgl54B39zt/htvt4lPsv92cfPiO+I9/v4/hAl+jF+9ySX&#10;p7nPF3oC53sAZ/h+rx3eNwzA9WxTnJ2jhfMJlEpBOsjwMcQyypwV3vooGC/uHtJDzzVDAyVWwQRV&#10;rA81xuYFnfHyeAiaVg9Eob86CgJ0UUTWKQ+zRvEUG+QF2yNzgh0Wj9JHeZwLPr3Ixd+/+1GTG4hF&#10;/o5ImmCDuR56SBqnhhRPVaTTY+ZP0kB9nD6ach3x/ElXfIcjDqTbYEuYMWop1xrFoOyhZrwWpqj0&#10;/e+ubQn95DpfE6yjxCqeaIP1wY6oj+6CPYm90Jw9DA+3huDDtTT8+bqNYN6Ov9hJQO/4X5xknJcs&#10;//4RAwdsZxxjPGC8wtdP9ThL8B6abkd574wTsS4ESHeciOtGVuyM5rlM2OQ+OJ/SG01JPXFwnjMe&#10;lY7A75PJ+Hy2HJfyY/FqRx2eN67A7vQg7MmYjFOlfjixZhz2pLrj2JJxuFURBPws4+/VMraitW03&#10;2lDG2ITWj7VouZDL9UcZW9DSWsH9b8DP3zvw77UEfLsRg9/3FjI3wvE5ewDuJffCpeSeaCKAry/q&#10;iZv0zSeWOBLoI/Bh/Wi84mdeJvWgT3XC6URHHI+zIJMSWPNc8HxRb7xaPgDHV/TA4SICtzkAXz8s&#10;xd/f+fztbXh2Nw4PrkzCm2ez8LulEJ/fLsarGwl4fYvvf+bj7bMkPD4djubqQbh1OAhvHy/Cy2sz&#10;8fgoz/8pX3w6NxQ/Lgbgx2kvfD/kjtel/XEttR8OzeuGl7uYk8/6AY8Yz4gtMPdh8r+w4zGH83yI&#10;87CZsZ/RjHbPFtMjhNOPuEqj0FUK+YOlUDikPSpHyeAQZcfxEC1sGiON0lFS9F1y2EaPuD9MDneW&#10;auPDFiu0Xu2Btjt90HajF9ou0sOe64S2U4wTzoyOaDvmiLaDBNgBJ7Tt53sGxHIfwUbQtx3iZwnC&#10;tu32aNvK2GyLtvr/AnyNBge0NdijleD///i7zQGtu/i9XfyNPdzeXmcGt7WTnxXbEUuub9vD/4tt&#10;7+Q+ENxtBHLbwU5oPcD/HSa4D3fCn3prfG3yQWvrdvx8l4l7LCJNs1SRO8kQ6YGWWEyZs9zHCLmB&#10;5ljlp4s149XQONsaG6JNUTbHGlcaA7Arqy/SvfWQThBlkbGzGZl+ekibYIYF3o6IGWWNBP/uePbi&#10;ME/6WwZQs3454r0tMcvLHGFuOpg0WBvBw3QQPUYHCzw1sJJeri6W0i/NADd3DMLuBQ7YOoO/O1kf&#10;GwP1UUjgpntoYrkYuF2MSOmph/xxeljjriNp2ZM/Ugtr3NRRPEoV9RMoI6dY0tdZ4/pSZ9xb05cs&#10;0Q83iyfg1f5ZeH1iJt6dW4T3N1bj/d2NeHJuJe4cScTri6X4eKoQ39ZPwdfkobiR2BvH5rhgX5QD&#10;DkZ3xJGZnXE4phPlnhMOzuiIE/FdcSqxJw7PdsFOSv2HJaF4u68Ae1PmYXfqVhzMWIGNc/woCYOw&#10;I80Xe5Z6YEfSSOxNHoM9c0egKWMMfr5YybNzAm1tlxj3eV1O4tuXcnz/XE/lsA9/W4/i169VLIKb&#10;qDLI0k8W4evDNHx+XYYv11fg5/kIPFkxAM1zOuPCHAd8DbFD21xX3F3eB/dW9cfr4hF4unoQzsQ5&#10;ozrcGI1zrLA/0QrbZujjfKwj7nDfm1mYtq4chMN1w/D5UwH3Zx++/srH82cpePOKv/lhPd69zcDX&#10;H0X4/quUr1Px5Us+vn4rx5N7swiyLfj2pwx37kXi+csU3L+7CMd2jMHtkxPx6lY0Xl2LwpODI/D8&#10;qCt+Xx7GWumL5+sCcJEy+o8A78OB+PNpEH7BGb/aDPCzTR2/2zTwp80FLW0++NMqwpvv/dDueqIt&#10;NrirIG+glKSJ4RpXWUlH+tKhMthA2bhP0qdXCVs8ZegXdHBpvjYeZmjgTb4ubifL4XmWGlqOE0AP&#10;+gP3+qHtWk+CuAvaThIgXN92TICUcYAg2ktgkaElACNjtu0hsAlkyett/7GzADDqbdC2iYzMaNvE&#10;1xUWaNtogdYN5lxaorWazE3GFp9pEwxeK4KfE9/dwtjKi8ZAI39HhGB/wfxivVg2CEVgjRfLDfH0&#10;YBYv0MH/xS3GTjxtHI2KMEMsFc80fQywlJE9yQIrAkyQNEaLQNXCSlqKrAhTFCf2Q15ER+RNtsCa&#10;UCusnWyONeE9kRnnixXzJmDZjOGI93TAiuhhZJX73P5NNO9eiXm+dpjrY4E4bwtEjjDClGEMNyNE&#10;jjbEdHddzBini0UTtVEzx4xAtkLRFD1smG6J8nBT5AcaIM1bGwvdNSX7s2isNjI89bHK0wD5XoYo&#10;8DCi7DdA0Th9lPAzG9w1IMbjFo9KzkaZ4TI99Smy+clIazRF2NLnkYWmEYTRTtgdZYvNQVQWYmaH&#10;GDvcjbbErxlkg2nD8WfeMNzLHk02HoT9BOz+6Y4SIB8iKx/g8vicbjib1Bdn5vfB8fju2E4QH0oc&#10;gnM54dga44pNUQNRPdsLm3he9q8IQFNeIA4sG4etBNiW+MFoiOlF6zACP/5p5Hk6x/N1hyA+i28f&#10;CvHhdSp+fs3mOlEEb3F9JVr/NvB1M+MMWl6twa89kWhp8EXrxZl4UOeP6zMc8TOqG74GdMaPBa54&#10;mj8Ed3L74tqqftie6IzVk3Wxip5z/XQjlMw0QU20DW7P64WT0Z1QS4Y+WueGf98KRXIULX+34/27&#10;xfjneTp+/KjGz5ZixgqqmUICVhSUevz4XUy1UoovHzbzM434+auE36vGv+9X4c71CLx6kID3z+ez&#10;QPpTDU3Gs+MeeLxtKL5tcQeKgvCrNBDf947C7zsT8eWdNz61jcS7tt54Q+A+aTNkqOMp40WbGkMV&#10;r9uU0K6RPqpgiLwEvPli2NPB0ihyk+dFV0bFCAUysRz2+InHS/R9nrK4EKeDf9bq4udOE7SQXX82&#10;mOF3gzm+Vhvj2247tFwmE9+mnr/Sm0DuSjbujLYmhgDzYcG+Arj/i70E7x4ysXgtAbZgYgE6Mq4A&#10;swBmtRWByiA7i3WtlNRtlNRt2/mdBgKyjsAVgBchXm9mSMBLGf+/bUmCryXrtnLJzz1YrIEq73Y4&#10;VFXyv2HibjPEoHE/8OD8KexPIOgmGJKBdZEx0RTLJxph/khVpNAPb5iphQvreuLC1gBcOjgXp7ZE&#10;ImOSCaWyJlbOGIPa/Rew+dlvbP0XqD5+E3lzRiNjKiXtqsmUzkGYO04TCV5GiBiuh5ChBggeYoTA&#10;QSYIcjVG0DA9BA/XxtQx2phOUM4kKOdMMMaCAD2sDjFA4RQjrA4iSEMskRtgjkxvYywl8y7i5xeP&#10;1sQyLjMYqxlFlOYbWHzqRKeHCbrYFaAteXZ6OdoQx6aa4uBUa4mX3TXVBlunWKM2xEISdWFWqJ1i&#10;gR1h9LoR5jhOuf5imgvuzeiC45TMj9b64E6eB04k9MB+Al8A+PDMTjgZ3wPNBICIU/Mppxf0wb7Z&#10;9M3JfXEpZwQOpfTF1vg+qE0YjH3p/P4qP7KyB8HkivrZfbCeXn4V1cuRpF5ofZ2Olh85+PZOyOhj&#10;aPmzjSA5zuvziKwsALxfAo6/rYf5f/p9Auv35gi01Prj16VIvL+chJtpbng2xRkfRlnhmZcNLiR2&#10;wrXMHnhUPATXCwZi+/xOqGKRKokUHQUMkRpkgY1RHXGNRbku1BZ1SS64uGcSmb+Zv3Ec7wnER/fn&#10;EZArKGcrKeGrKaNr+T9xf+ER/vytxb8v0vHoQjweX5+Pn98quH4v/18jsS2CHL5/SaPcnkqZPQlf&#10;n8bj48Vp+L5rBH5V90Vr7igS1CT8PhWNLy8m4fPvMczGsfgGD4LYAw8ZN9pG43LbAJxv64GzbV3E&#10;qJTSBLAcCoeJeXBlJEycL0A8XB5lI5WwcbTo6qeAvYHa2B+gjsrB7XFqNuXzfnu8KtfHy3w1vC3U&#10;wvtSHfy7Xhvft5nh70VK1ScE8O3ewNU+gGDli5TapwjoYwQzGRkHCGjKWYmkppSVrD9B5j4i1pHR&#10;xf8J7laydatg6H0ErWBrrsd+elohgY8JX8s4Sm8r4iD/J3nNdeL/3BaERD8gPDFjhyNaKy1wN5m2&#10;IFAWdSGy2D27I5rrN+HG+Tu4ffEWTuw4jH2LJqE5wYiMYYosMurSCUZYME4HKyfp4dJKB/zZM4Qy&#10;ZwbwOQk3DodjU84YLJlogNnuath+5ARa8IIX6x7jJ369a8KVKi9kMiHixuoj2c8Cy+iL55AlI0ca&#10;IsbDCrGeNpg1zhqxjGh3c64TYYjZ3iaIp6edF9YRs4JtsSiEDB/BJJthgc0zLbA31hZbpjlgA/9f&#10;Rqm4xt8IGR4aWEFZvXKsBvIYpaKD/kQ9iG6ap6aZ4epMU1yMMsBRbmd3uDW2hpmjNswUG4ONUU7b&#10;IGIDX1eGGKMq1EQiM6tEu+AZNmiOdcaOiQR/jDP+KQ/G06IJOEHWFeAVUvpoLAHO9yfn9kDTvJ5o&#10;pv8+TfAeob87nNiVTDwETdkDsXdpf2xPGYzdS4Zj9+IRqJ/TGxVRTihnISllQamiIrizeijwLpmg&#10;qMDPH9vwnT78x7da+sx9+P2tDn++NxLQu/D7aw19PeX1wzz8LpyCP+t98PvaDHx6lIz7ma5kX17/&#10;0U746GeLB2TYh+kuuFPQB7cL++J0Zj/sTOyGmllOkgKdzGK3cIIJ6mM64vqCrtgjcmOlM27u9cPn&#10;N3W8nhfwmbL506e1eHB/Kh48iMb7j2kE8T58psxvaRX3E5rw+wcZmEz888cGvPsnj/K6Ar//VOPH&#10;r3L+/xBVRAle3Z2Fj/fm4MedefjzajLaHvfFn4quaMnojb+bRpMIJ+HnMx98+z2WBDMOXxkf4M7M&#10;8iSQx+MO4ya80G7NEFmsdVNAIaOArwWI11JGFw+Tx9rBfC0mMhsi5j2SkjSb3OWliJqhsqga2A77&#10;vKTxkQyMVgIVPf4X3fieIV7/IXCf9MTfY86UNT3QeonsfIZGXdxAOsvPnOkKnKJvJrAl68jauELA&#10;i5tjl8V7xo2+JEfK8+tcis+c5PeOdsWffZ3xvcERH6ud8G69Dd6tscK/q83xPtsEH3JM8bnADF/K&#10;bPCjypaemQVAFIu9dvi63hr7Y+gLQ+TRGKGGvTP0+N4QB2bb4CC97YGZ2jgcq8SgvD4egtev8pE/&#10;3RZ7FtjgU00vtGzrjh+NffDr2Dj8OjIKdfMtkTjJHjkx3bA4zAE3ropKe4nVdw+u1YfhVIoJTqcS&#10;JBHaLAZmSAvtjJRAG8x018NcX0tkhHdF7vSeKJjZB6ujeyFtShckT3TCwkB7pIZ2xOKpTlg6ozNS&#10;p3VCylwHZGZ3QfUCS1xaYoW7y6xwLdUOB+nnGqMdsGOWAzYzSTcSlEUB+pTT2vTs2ij21cSmAB3s&#10;jzDD6ZmWODHDkoxrjNogA1QE6mL9RC2UkJ1LAnQl4K0m49aQoWsizbk9a8l29yXQ78Z1xoloR+wM&#10;NML+SHtcSBqAU/N648isLjhIAB8ksA/NdMZRfu74nK44mcAgeJsX9sLRxC44mdYLN0pH4NbG4Wha&#10;3Y/g7Y2GeBdUct8FgKtnuqCCfnr73F4E/CC8WO8BvEklyzaSxU4xTuDt4wzcPZ2K14+LycIXWCBX&#10;42dVKH5lkykfLkPLyzR8v5+Iz/v88X02ScCPBOHJwj7aEQhwJMi74VVlD9yjgrqc2wfHUnuica4L&#10;soNMkeytg4U++khlkdo33x4P8/vjalE/XF7fG9c2DsHDY/Svt7Lx9WMFAVuEL18z8etPJX61HMTX&#10;77n48rEMXz8cwqPLy3B11yR8er0KDy/PwYOrifTO6/D9ZxE+vM+lp6+jJcjGh3uz0fIhG78fx+PP&#10;qT74e60ffhd0w99iqszzPdBydhS+P/HG9xZPfMZovP07EC/b3PCQIL7S5o5zbcPQrmSUqmR6jnXD&#10;FVE4VE4C4sJhchIfvHGMEqrHKEvmQRJTo2wa2QFbxkpJ+pruG6+Gmr7tJXP63is1xJebTvh1zQGf&#10;Dpviww5DvN9pjM9HLPBhsyFeLlbCmxXq+FlmiLbTnfGt0QkfKm3xdRu/c6Qb2i5RPlztj5aLfSkf&#10;euM7133e7YJ/G5zxtMwON3PNcXmpAU7P1sKxsP+m6Dzsr4Cm8dI4MaoDTgzvgCa3djg/sh3ujO6A&#10;xx4yeOEpjadjO+BjmCL+lpixwg0EvnrizgYnbA6WQ1WgNOqDaAvCtLA9VBU7pypj9zQV7IygXYjW&#10;wcvTswjEA2h5lIG35SxABC629MKPau7/po74XNUZX2q64Vq+LZZOpfSbMwClTOjqpcPx8PA83Fjt&#10;hD2h0qiZKM/fUkD9FGXUTVVHaYguUrw06Ht1kOBjhUVBTkgP64rM8B5YMbUbk8cBufRu1Tk9sbdq&#10;GA5tdsPuyoFkeUdkJRtiySpnLFpshdVTNdAUZ4ArCTq4mWSAY/FW2BxpgcYZtmiItkf9dDJziDVK&#10;6d3LgsxQHWzKY7SiXLZEY7g5qoINUE0Ar/fTRLm/Fson6qJ6shHlszmqp5gSyAb8rjbKJuujMtQY&#10;GyjdN5KVxV3oi3FdcYLbv5jQEXeWkqXmOuNIbGcciulML0wvPdMJR4V0nkPAx3fGsbkEdKILLq8a&#10;iJsVg/GoZiDubeyBW+vIblmWeJZtgXtLLHAmwRo76fP3c7s3cgbiRvoAfCzpjrZnBDEa8fvzWsrq&#10;fHrMVfj47wb8+r4Zf1o3o+XALLRmeaOleQZ+HAnGl/Kh+JVMEoiklQvtg9YAbmNSV/zM6I73Wwfg&#10;205X/N7H61TSB+dX9MKlrIFoSHBCbogJ8iKsUUDltTXRFOdXuuDm+kG4vXEYbpa74mIhVcUq+vzS&#10;4XjStADf3m/hfp1jnlwmyPbgwaUUPGqeg3+frMKn96vxlnL72YlQvLseh4//5FCZHcKPP3X4900m&#10;Pn4uRRs98p8XC9Byisph62C0buiHvyt6o/UY9/1sX3zf0Qc/zw3C39/DycJD8QmD8Y7gfYp+eAlL&#10;Lk3RLmsAve9QJRS4KSKP4F1FCb16QAcJC1eMVEDNaAVUj5BF9XAZVA3rgE1u7bFljDQBrIoT9FUH&#10;R6lgF7+zZ4Q0jnjK4fREZVydqol7BNvDuWq4GSOPp4s08HyBKn5uscTnclOcE13zWAx2u8vioL8i&#10;joQp4chUJRwLVcCBidLY6tUBte5SlO8dUDqsHYoHtUMZf79ylJjcTAoNIzrgqK88zgco4JzoKzpB&#10;Cdf95HHPWxqvAmTxm0BpjdDE32h1YIMl2u7zxPwKw5NtPenrWHQi5dCcooc7JY54WN8JT7Z3waVc&#10;I+yJVMbOEGlcL6J8o3f5fSkcfxotJWqg7bgLWrdSxm+hFG/oiJbNDvi12Ra/tljgcqY1rq/sjU+N&#10;/fG8xAFv8nTw91QnfNvjgOerjPAs0xAP03Rxd5E67qSo4uoCdWyL0UPZdDOURJmgMtYemxO7o4we&#10;szGHF+vncv7+eoZ4XCAe94hHKwX4+acAZ45PRU1pT1Tndcee1E64utQOd9KtcXWZLY4tcMDxpE5o&#10;XtwVTUu6oSm1O1/3wJklPXF2WW9cWtYXZ5N74lxKL1xI7Y1zC7vj7HxnXOJ3Lsx3YnTEuUQnnE20&#10;o4WwYlGwwJEEcxzi8tAcKyoUS5yKt8ODxd3xIc8F36lwPpVa4l6GJa4vtsTlZGucW9AZZ5K64XRS&#10;V/6WiC44z/04m+yCKzxHz2uH4FltPzyr6oUvdVRb+wcBJ6i8jtD68Lz+ZrH8WDUAP7aOREvdUHwv&#10;csSvuh74czESLaen0qYNwJv1g/FvtTs+1gzHzwYP/N04Ea3FfrRcIWjd7IW2yvFoK/IB1ngB+e5o&#10;47KtYix+7BpO8nBF62GuO0R2axiEV0Vd8bFiAJ4X9cX17M64lUuvv6YbbuZ1xZPywXi+0RVPNg7F&#10;3YqhuFQ8EGfW9MfRzO44tMwRRzJ4Xkv88GBnLN6fzcDHC/NJZImMhfj5ciW+P03Hr0eL8eNBOj5d&#10;T8Pb5nn4dGERZfMyvD8/Cy/3eOP1pkH41MDj3DwM39YQsBWu+HncDT8PDMeXncPw6/Rw/HkwCH+e&#10;9sXX511ZNDzx8WsvtLYYAW3maHfIj3LBUxv7PDSxg2zcSEA2jlbBdndV7BpHT+euhO3jyEweagz+&#10;312R6xWwf5wiQaSK85MNcGaiNk6QkU94q+HMBBWc8lVEk68sThNMZ/ylcTtKCXeiFfHPMl18naqK&#10;fyer4XqIKi5M0cZZ0dpliiqaJyvhpBg0jkAWoz2cIfjEmFEXZqrjcqwmrrIg3E7Qx725+rgxQxM3&#10;IjVwk0C9Qi97g0XjfrA63odo4HekFjBfD1hOaS86PWy2R+veHvhYbI+nSSp4Klo71ZBR7wWRkRcS&#10;GJmMdWh7G4dHSaIDvjJ+VVHOHBpM6W0OnGZiXWBFPEdLIG7CiefLuyjJdtkBu2343p5YZ+yypbx3&#10;orzn6yMOwEUy9mV+p1n4dH7nKGM//7+b/9sqnnlb4FepMb4UGuDrOiP8KLfGxyJ7fNoxFn9f5uLP&#10;y0JW5zX486yAsZ5RhNaX69D6dAl+PozDtzsz8Pn8VHw+HIive33xpmoIXpf0w6vifnhT3hvvNvbG&#10;v5W9GD3xrpLMU90P7zcOxlsm/+uSwXhROBhPKCEfZXVldMYjJq9YPubySTaVT44znjGekvlfrHLE&#10;P2s64l0hvW+BA94W2Ev29d+11ni31hLvi63xb7EV3nD5trQLAcbfJyjelvfHq5Le/L2+eLmuD/5Z&#10;3xf/VvXFh/oBeFfN/avugc/1ffC5pjs+VdISbXJhYSRjbh+Kvw2u+FvbH78quuHrWjt8W2eL3/z8&#10;7zIX/Cpxxq91BHthZ/wp7oI/NZSeDUPwe9togn0kftSOwM96N3yvHoBfm/rhV+0wfpdRNQi/awfg&#10;56YetFbd8Y378I3n6CvVwNeKHvhW3gvfKnrh+4a+JJoBeF/Kc1bWHx83DmJRccU/G/rj5fo+eFXK&#10;Yyrujtdru+DFake8XNkJb1d3w7v87nhX0Asf1/bFl+JBtGsE5vohvM704uv641N+X4K0P74VDMSX&#10;/N74yM9+5fX6zvPzg9v8XtYXvypd6YXd0LKBBazSnUsPtJaNYgFylQSqRoFsCpCdsXcg2j0Is8b9&#10;EAs8CDLG08nGeMF4REA+8CdrTtLHY3qnR5RXD4L0cX+KHu6FGeB+pDGezDDF4+kmeBBpyCXfR/P7&#10;MSZ4NN0A9+j3bpMB70/X5nptPIxUweNIBTyfqoB3M9TwfqYG3hCYL2LU8JTvH4uJrxn3Y7UkvYTu&#10;xWvhQaImHizgNuaTzedp4MFcDdxPUMO9Oeq4F6eBW9GquEG5e3OKPG4Ey+Mui8KTMA08ncbfnG2M&#10;x/Ei9PCQv3WPn7vNfbgVoyEZ4/l2giEuzjXFhbk2uDjPHpfody7Os8S1cFXcnc7PRCizOMjiDvfn&#10;7gzuTzSXlNV3Y3VxexaPjetvxWni1hwd3OD+3pjFgkLvfFPSF5frYvRxm776ZrToY2uMK7NNcJlx&#10;aRZfzzLB1TmmuBxnzDDEtXgjXJqjh4uzdHFBzLDI/T8zXR8XZlniAj3cxdlOOBdji9PTrdE8wwyn&#10;Ys1wYiYjxhhNs0xxeo4FTsWZ48I8a4Ylzs23wHkh/+aZ4FyCaMZnhDNx+jgbb4Bz8YY4m2CC8/Tt&#10;F8iy5xPtycD2ZF07+lk7sqctznI7Z+Zb4XySCEucT7bCmYVmOJNM5bSQQU9/JlmfocfX+vy/Li4t&#10;ppRfxmNbZkJmN8HFJba4mu4siSsiljvi2oqOfO3IdY64s7IL7uV2ZjjjfrYjC4cTHmWKpSOe8PVz&#10;UUBWOONxRmc8p4x9Qzb8dw2LEJnxfUFXfFnXnYDohm+FXfBtrTO+rLXHdxaVHwXO+Mp1n9d2xqc8&#10;FsNVFlxvhx8E+rfCrgRKD/wiSH9u6MalC36UdSNYe/J9Hy4JJFqVX9VD8JOs+4uM+6eS7FcxCK0E&#10;MzZTKWzuRwCxKNcSPA39gXq+r6M1qx/C9fx/aX8yPwvQOkr3Ur7fQKBtGAaU8f/lDErxttLB/IwI&#10;vi4ajpY1LFZ5Q9GylmzL1z/WjuH+euHbKg/8WO2B7zlj8XnFSPybNgxv04fin+WueJ1OZbB4CB4n&#10;DyUDj1ZGs4cGzo/XxE0/bTwjaD8Fa+AXvU8L/VDLdBv8ibbE75nm+LXQAL+W6eH3CmP8zjFDy0oz&#10;/M0yRWs2g+//LDfBT3rVr6lk2iW6+MblzyX8ziIyTBJjvjE+kUXfzdbG21gNyfIfJv/bWWp4O1cd&#10;H1K08S5FC2+X6+FFBkGzQAwCp4irsUq4MkMel6JkcTlKDpfD5XBFBKX3pSlKuDCZcpogPktvfCxY&#10;BYcnauHIBB0c8tXCiUnKOEUPemC0PHYPUcIOV6oLVyqJAcoMvu+vjB0D1fhaFVv66mBzbwPU9NDB&#10;pq6aqO+hh5qu2qh2UUd1Fw1Ud9bARmd1VDKqOqpig70aKmxVUWGthA3WyqiwEqGGMmt1lNlooNxa&#10;E2WW6lhvRe/L9UWMQktVFFiqYI21Clbzezl8nWOtiExrOWTYyGGprQKWOihhWSdNLOmsg9QuWlja&#10;QxPpfVWQ7aaMNb5qqKKa2ZWsLpm8vGSs6JSuitxBylg5UBlZXGb0U8Ty/kpI76fMUMPyPupY2ksV&#10;qYzFPVSR3J3RUx1JvbSR3FcXC/vqYQFfz++jhHm0VIluMpjvLoMUKqkEz/ZI8ud7X2kkjG+PhLHt&#10;MH+MFBJHSiNusAziXNUwf4Qu5g3Xw/zhxkgaYYqUkcZIHmWEuUO0EDtIBTMHKyOW+5bqaYRFI/k7&#10;A5WwgOvn92cMVMfc/pqI5z7O76uBpAHaSBmqg8VD9bFwkA4WDdTCkkE8B646yBiuizx3AxS466Nw&#10;rC6KRvG8j1PCJi8l1DEaxAgiwarYF6aGg9NUsT9KGQe43B2qigZatVof0XVSGVtFV0sPKk0qy21c&#10;NnBZO1ZFMrVLzRgNbBrFGKGFkqHqWNBVAUk8Lyv4PnWwBpIHqGPJMG0sHqGJhTzviTyGeQNVkTBI&#10;FfHMpbi+Ckhgbs1lTs0bpIGEgRqI66+BOVzO5rrYfiqYM4Cv+6phdh8ue/P/fbUxu58uX2sjtqcW&#10;4vvxfU81xLgoYXonRUS5qCCiuxqmdFFBkLMSAp2UEeKijLBu8mi3c4gUDrjJ4pSnOi4RwLeCtfA6&#10;XB3fZxJ4CZb4s8AebUsp+1ZTMlbTDzZSljZSOlaZ4lu2IT4uNcH7JWb4sMxM0pD/V64OKw2lZxU/&#10;Q3/UlmaMD2Strwl6+BKni1fhKngWoogXU5XxhjL5/WwVgp96vpbbrxTNKy0oV63xZ78JXuWS7ZKV&#10;cWMumXa+Eu4vUsXLdF08TVHHo2RVLsm6SzTwJJWsvEARdxLVyW5aODdTE4eD5bDXTwa3crTx6bQZ&#10;blM+7x8ih3InaeSadEC2bgdkasogW1MBWZoqyFJXxQpVJr+KCjKUVfia6xg5aqrIVFNBpooiX8tj&#10;pZoscpVlsFpFCquVpbFGSRpruSzg+0I1aazTkMM6dQUUayqhSEsRRdoqWMco0FFGHmO1rhJWcpml&#10;q4B0LTks4ucXaMtirq4U4g2kEWMggwgdKYQbyiDSRA6RZtKY3VERyUyUlT6aWD/DEHUZOtiaqYOi&#10;AG7TTQMrh6gjm0DKZCKl9VPC4j4KDEWk9FYmUFWxoAeB6cLEclHEHGdlzHRSQCyX0UyEGGc1RHfU&#10;wgwnDcwawAISbojUSANkpdiiZE0P1FI6Js1QRUqcOgpXOGLRNB3M8pBBMsESN1IVfp3kMJlJGD3U&#10;FBH9LDF9sDXC+2ohvJciglzkMd5ZEaPtZBHQWx2z/G0ROVQXk11kEcjvedh0gIe1FLwdZOHrpAg/&#10;e0VMcFDBBEdV+Norw9tWEYEdVRDcSQWBjvKY5CTLRFZFSEcpRHaVxszOMpKJ15N6ymBxdykWqA7I&#10;GNAB+SwuVf6yqJ0kJ5kQYNNEBRS5SyFvUDus6tseufxcbm9p5PWWR0FfRRSw4BX0lcdaFr21BGEh&#10;i7mIfEYsz727iRTGWEhjlFkHjLaQwngHRXjYy8HdVhYjLWUwzFwarlw/mK8HideWspLlUBtZDLdX&#10;kCyH2chghJ08RorgupG28hjBYi1iJI9zNNf5dVTDBJKDF8/DOBueOxZyL3t5eNrJYbyjInx5Lnyd&#10;VOFtr8LPKmMigd1u1whZHPFUw/lAXVwM0sQV+s9rM5Vxa64CXmdq4NNqbfwpMUTbJoJyK0FJr9dG&#10;kL1Jo8wL0STzGeL8FEMyHWX3EiO07iMAq8nIZfxcpilehcjjFoH0PkYPj4Iodf2kcMdXinJdES/D&#10;FfFjIT3rFge0HnDB3zprtF1wBN454NNWqoFsTTzN0Mb9JWp4ma1NqUPG32SK3xUG+FbC/dpAr1tv&#10;grZqFpsyMn6pLj2INl7m6eDJKi3cXKKEt1v5GXCbl83weaE2i5Qy9g9QwNYe8sghYLK1FLCSAMvV&#10;VEOulhpyNJWRo0GQEbyrVJWwSl0RueoEipYq1mgrEYiKWEfwFXNZQgCu11FAGd+Xactgg57if6Gv&#10;zFBFuQHZ2ZhMbKyJUhMNFBqpIY/rcw1VkWWkjGUGikjSlUO8oTxmmcojxkwW08TULmZykileIi0Z&#10;VnKIIeCSB7OY+Cshn6ojw10Ri7uRvQfqIMdVA6vdtJA7VJPsS7YdoIIlTMjFZN9F/ci0vcXYT0qY&#10;310JcwnguE4KiOkoT/DKYxqTcDpBPN2JTEMGLV3WF9s3TUDp6iGo3eCGA0c8UbvVFVu3u+LSxRBU&#10;Fg/EqiXdkJvsgoxoU8SNUcXU/lqIHqKP8H46COyiCV8mmh9ZI2CQESYONIWnozLc7RTg1UUR+UuG&#10;YMl0R0xylsEU7r+3nQzBK81klMFEFpQAJrAIf+6Th7UMPK1lMYGJHcjjn+gggwB7aUwmoII78vx0&#10;kUEsC0FcVxbAniyEvWUYHbCYkTVYCmUsMpsmyKA+UBoNwQqo8SeIR3ZA3sAOWNVfikCWxqo+LML9&#10;5JBP0BZIgKuEdVQKRQNVUMj3a8ikqwazAPZRQQCLjKc199VRDhN4/iawmPhwOZ774+moAA+ez3Fc&#10;jiHgRnDfhxHQIwnccdx3r05K8ODnxrEIefK9J8E3judpLAvBOIJ0nCPPRSeCt7M6fFi8xvN8+dgr&#10;8beUJTGeIB9rKQ1Pgtq/o4YkPLnOu6MS2u1zl8NRbzVKUX1cnqIhGV3xBgH8YrE2fYM+/taYo+1I&#10;F7TudyJwzfFlpTYeJ6jiDKtbU4AqTvqr48h4FS5V8UM0Yzzv/F8HhYWG+E0ffNtfikBVxZtISmKC&#10;966fNP01/XCIMv4JU0RLJtlX0pqK39lsgbZTVmg5a44nuSq4kkjApyrjyXINPEpTxVsC83sZt7uB&#10;haKKwCWYsckYbZUGaGX8qtTH7xp9/NpkgHdFuribrornxepoa7FD60MWn1UGVBeKeOQlh3dT1LFj&#10;kBKydOQJXMpQAni1pgApJa4WL6CWMtaRRQslr9XIouoo0lFFiY4KKvRVsJFArGRUE6RVepRxhsqo&#10;NVbDJoK3Ul+R/1dCBQFbbkj5bED5bKSOfH5mpRFZkp9ZqCmHOZqymKkvhyhjOYQaySDEmIlN8IaZ&#10;y2MqwRthLY8oXrSZzvKUa4pYNp7MH8Z9CDOkTFZD9iBNrGDCZZA5VjDhMph4ywjgpWTrZMq+ZDEG&#10;sgBvNwXME0OpCgB3VkA0kzHaXhbTHeQx3VEFKf1kUBxthauXlpNp7TGflilrcVecPBGFPQfGYu8e&#10;H2woGI74qRaYH2mJ0oKR2Fnjg6mDFTClvzrmuJshor8e/Miivty2B+2Fb+AY+PmNgm83HXgx0cfx&#10;9yIotUvSBiK4qzwmd1MkkwgAy8CH3/EXAKYa8HciuzBpBXgFiMeR1UK6qJKFmcw20mRhMjFBFNaJ&#10;BU8A2EUac8nGoj94Ytf2tAcdsKRPe6weJo31Hv89xmug4qsnYZR5ySDPlezbnwqsDxVY7/ZYQcBn&#10;k4VzxSR//RWwhss1/RQIbjnkENxZZObMgfJI4vqJBK2XrQwBRACziIx35HuC0ovAHefAIEOOIvCG&#10;mMvCzUoew6xkMIpFypMqxEswOc/BWJ5zAVh3sqo7wS4A7G5HRud18CCwPfjak4zsYUPgU4WMpyLx&#10;tGaBYC64W3FpRwZmwfWwU4YXC127Q95KOOKjgtNBqrg4VRUXIpRxJVIez5O08D3PAH9FTyHR2mm7&#10;Lf4UGuFRnBKuhyvhlL80jtFT7Boh5sxVwPsCQ2A/WfdYd7Ru6QjEGeM5wX01QAYfZ+rjKf3pfXqp&#10;uz5k3yA1vApWxq95GgQgwSvaMW8yQ9tOE+CgKb5v1sPzNdq4nqIgAe67fD1uXwevV6kzNPAyRx1f&#10;ignaWgK4lkCu4m/XGlMh8Pt7zbgNc/ypM8TTXDW8WKeJtvcWaH3AQlRhhu8JavgWoAgkGOBjvBZq&#10;KTNXUjrnUyoXaKiimGAu11PDRgKu0oheyEgTNYYaqBOhr456Aw00mGhii6kGNvMzmw3V0EAQNxjR&#10;QxkqYJOBPCp1ZbGBhaGC64t06XdZDFbpqWA5WTuVDD1Xh8DVlEKElhRC9KURZCKDSUZSCOYylBc/&#10;1OK/CCf7hlOOzXSWRfIwOSweJ4XMQErzCD2ClQXHTRfrxhghkyyRITxldzkkU7om9SRjE7zJvdX4&#10;WkUy/rGIBII4jkwoGH0G2TeKEjCV3y3zV0a2uzwuHIzDscOx2FgyBnMiTZCzuC/KC4ZhbZYb4sOd&#10;kBDpiObDEXj9NA2Z8Z0wcyjl9xANTOyhgAhXXYTRv07upSFhHZ9u2pjQXR1+LBo+XZTh21kR453k&#10;EMACMon7EsSiIpjMm/shQOHH7/g7E7xMSi8m7zgCwIPHP5YADu6ijlAXdfhSbk8kIwcRNCEE8Qwe&#10;yyyCeI4L7UeXDixQHWgZKKUJyhUDpXl+pLFxAtUW83pzKP2ynyzWDCfzukojs28HLO/VHun87PI+&#10;tFL9WMj7y2M1Y1Xf/wevDDII4HS+Tu9Plicjh1H6+1AJ+BHA3h3JsAToWCGLCTBXczkMYgEeZKaA&#10;IZaKlM0KEkB7UFV4OqlhDIE5huzqTvCNtiGg7ZQwlv8fLWS0tRyXspTlcvAkaMfwvfi/B+XyWCt+&#10;z5Lfs+Z6G2WM4Xt3xjhur90pMfpAiBrOTFHCuSnyuBimgMvhsrg9XR4vCNa381XwJVMP37J08M9C&#10;MUyMEq6Gy+NckByO+yrg6nRlfC4neHaao3WdMVqyCMRFlvjib4R9wxRwP1gN78Wd4YkyeBIoj3uU&#10;0y9CNPAxQk0yxGrbNnrsPZ3Q1sBCsY/Se68RPlXR565Rx4NMFbyiFP5Ta4E/NYb4UaGDr+v18LFI&#10;G2/zNfAvP/NnE0HbSOZu5Hd3MY5wO01k270m+LBeC2+KNNFyletv26N1D6V6HvePxaM1Sh0oN8f9&#10;VC2UmpFpNVRQSj9coa2ISoJtE9m1zoAAJYi3EqSNZNLtZNLtBPIOgnq7sQq2UQJvZTToyWOzrjxq&#10;dWUk4K1gFBPA+YwcbXpdet5UXWXM05ZDLKV2tIEcgnWkEaDHhKSMn2TMMJJGMJcCwGFk33BW3Qhr&#10;RUQwiWeRsZJGSCPNh9sLphem8skZrIGcQepIJ2BXU/4uETeAeiijdLwR5hM08ZRtYuxjwbxzu8hT&#10;OstgNj3jbC5jCZYogmZ2Z8rLKF1UTaZlGNUO8QPaY8FEaxSnuWH5HBfMn2KF1OiOWDmvD/IWDEJK&#10;pDPyknohN8IKs4erI8XbBAvHm2ISC0boAA2ysQZi3AwRP8IQk7pQ9nZVwgSC1Y8yVywncn8mcX+C&#10;uhPE3eiLO1OGkoG9yUw+ZCZvxniCwZPJK8ArATCtxHgbni9nJQRxvwPIXL701BOZ7NPIbLH8nbgu&#10;ZOLOHRBPICf2kEJKzw5Y1k+aRU0KBWNkUBushIYpKij3kcHaMfTItI2ZlNECvOkE6XICNoMgzaQS&#10;ye7H//G9mCd5BYGdwRAATiPAl3KZ6qqFaT0EC8rAi/s+hgppGPfRlaqpH1XUQFohVwul/5YEsZu1&#10;MiU1AWunBjcCfCRZdBTBO9qGwBVLgnAEi9VIxhj64nEEsADmWAnIlTCKOTCa2xExgoVhuLkSRpor&#10;YpQFGZn/a/dgMX3mMi08S9PE2wIjAsMILxdp4NVcFbydp4J3jA+JlK+JYjgbVbxeoYV785RxI0YJ&#10;/6zQQ9tJO+CYHb5naeHvfA20zTZFW6Q1LrtrYpubPN5EaOAtfdsbVsBngoUnyOJliAp+LtAFNloT&#10;VJTmh10IXm7nog1+7NPHs3w1PMhRxdPVmhIpLJ7H/t1mik/rNfFjoz5Ba8ClLr7TAwvZ3EK2bd1j&#10;htbTlMqnqAJEHOJ3Gg3xpYr7dZTs2+RAK0B5v4kgjtZGaxBZuNEOPw9bodFNAFcBlZryqGbUaMmj&#10;nmzZQGm8hVK4kZJ5B+XwTkrkHYztjEZ62K2G/L+hIjYTwJsIyEoCeD2jkAAtMKI8pzdOVpdFIrc1&#10;l9uKJvOGknEnEbQTDaXhz9eBXAoGFuwbRACHmMlImHc6pdU0yqnprNhzeskjcUR7ApjMEKKK1RPE&#10;nWd1ykENJqIKFtPPR1t3QNoAHVRPtKEnVCFg+R1x84pMJ9g3juCNdZbGTCcGE28WvfBqL03smKGK&#10;WhbuVWOlMN+VIOvcnt6uHQFGv9mD+9NTGlN6yWAyl5MoT306tSMYOyCcUj2KrB87gqzbRxGh/VUx&#10;sTdBy31Z6WOEFR66iOinQtDKI7AHgUuWDhY3tnpSPvemj+0li6AelKMsKL5kVB8HMhtjPMHpTWnp&#10;TaYVPtCbgPYncCeRvYMJ2CBK6Nl8P9dFBZGUtDM6y2G2iwyPjyxMAM/v1p5KpB0WkomXDZBB5lCy&#10;7mhpnhdlbPRXxNqx7SU3ubIGSWM5wZpGZl3aV1YS4r1kHUErCfrq9D4snAT0sr4KWMxlKll4uZse&#10;YnqpwIvFxI2FVoBXALafsSwGmCpgEAHc30QO/Uy43kwRgwUjE3RD+Bk3Am8k2fO/ICAJ/qHm9My8&#10;7gLAgs1Hs4AJQIv/u/H/w0xlMJzhZsrX3NYIblOAeKSlAv4P+Ori9Gev+EkAAAAASUVORK5CYII="/>
  <p:tag name="ISPRING_PRESENTER_PHOTO_1" val="jpg|/9j/4AAQSkZJRgABAQEAYABgAAD/4RCORXhpZgAATU0AKgAAAAgABAE7AAIAAAAJAAAISodpAAQA&#10;AAABAAAIVJydAAEAAAASAAAQdOocAAcAAAgMAAAAPgAAAAAc6gAAAAg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E9ubGluZTg4AAAAAeoc&#10;AAcAAAgMAAAIZgAAAAAc6gAAAAg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TwBuAGwAaQBuAGUAOAA4AAAA/+EKYWh0dHA6Ly9ucy5h&#10;ZG9iZS5jb20veGFwLzEuMC8APD94cGFja2V0IGJlZ2luPSfvu78nIGlkPSdXNU0wTXBDZWhpSHpy&#10;ZVN6TlRjemtjOWQnPz4NCjx4OnhtcG1ldGEgeG1sbnM6eD0iYWRvYmU6bnM6bWV0YS8iPjxyZGY6&#10;UkRGIHhtbG5zOnJkZj0iaHR0cDovL3d3dy53My5vcmcvMTk5OS8wMi8yMi1yZGYtc3ludGF4LW5z&#10;IyI+PHJkZjpEZXNjcmlwdGlvbiByZGY6YWJvdXQ9InV1aWQ6ZmFmNWJkZDUtYmEzZC0xMWRhLWFk&#10;MzEtZDMzZDc1MTgyZjFiIiB4bWxuczpkYz0iaHR0cDovL3B1cmwub3JnL2RjL2VsZW1lbnRzLzEu&#10;MS8iLz48cmRmOkRlc2NyaXB0aW9uIHJkZjphYm91dD0idXVpZDpmYWY1YmRkNS1iYTNkLTExZGEt&#10;YWQzMS1kMzNkNzUxODJmMWIiIHhtbG5zOmRjPSJodHRwOi8vcHVybC5vcmcvZGMvZWxlbWVudHMv&#10;MS4xLyI+PGRjOmNyZWF0b3I+PHJkZjpTZXEgeG1sbnM6cmRmPSJodHRwOi8vd3d3LnczLm9yZy8x&#10;OTk5LzAyLzIyLXJkZi1zeW50YXgtbnMjIj48cmRmOmxpPk9ubGluZTg4PC9yZGY6bGk+PC9yZGY6&#10;U2VxPg0KCQkJPC9kYzpjcmVhdG9yPjwvcmRmOkRlc2NyaXB0aW9uPjwvcmRmOlJERj48L3g6eG1w&#10;bWV0YT4NCiAgICAgICAgICAgICAgICAgICAgICAgICAgICAgICAgICAgICAgICAgICAgICAgICAg&#10;ICAgICAgICAgICAgICAgICAgICAgICAgICAgICAgICAgICAgICAgICAgICAgICAgICAKICAgICAg&#10;ICAgICAgICAgICAgICAgICAgICAgICAgICAgICAgICAgICAgICAgICAgICAgICAgICAgICAgICAg&#10;ICAgICAgICAgICAgICAgICAgICAgICAgICAgICAgICAgICAgIAogICAgICAgICAgICAgICAgICAg&#10;ICAgICAgICAgICAgICAgICAgICAgICAgICAgICAgICAgICAgICAgICAgICAgICAgICAgICAgICAg&#10;ICAgICAgICAgICAgICAgICAgICAgICAgCiAgICAgICAgICAgICAgICAgICAgICAgICAgICAgICAg&#10;ICAgICAgICAgICAgICAgICAgICAgICAgICAgICAgICAgICAgICAgICAgICAgICAgICAgICAgICAg&#10;ICAgICAgICAgICAKICAgICAgICAgICAgICAgICAgICAgICAgICAgICAgICAgICAgICAgICAgICAg&#10;ICAgICAgICAgICAgICAgICAgICAgICAgICAgICAgICAgICAgICAgICAgICAgICAgICAgICAgIAog&#10;ICAgICAgICAgICAgICAgICAgICAgICAgICAgICAgICAgICAgICAgICAgICAgICAgICAgICAgICAg&#10;ICAgICAgICAgICAgICAgICAgICAgICAgICAgICAgICAgICAgICAgICAgCiAgICAgICAgICAgICAg&#10;ICAgICAgICAgICAgICAgICAgICAgICAgICAgICAgICAgICAgICAgICAgICAgICAgICAgICAgICAg&#10;ICAgICAgICAgICAgICAgICAgICAgICAgICAgICAKICAgICAgICAgICAgICAgICAgICAgICAgICAg&#10;ICAgICAgICAgICAgICAgICAgICAgICAgICAgICAgICAgICAgICAgICAgICAgICAgICAgICAgICAg&#10;ICAgICAgICAgICAgICAgIAogICAgICAgICAgICAgICAgICAgICAgICAgICAgICAgICAgICAgICAg&#10;ICAgICAgICAgICAgICAgICAgICAgICAgICAgICAgICAgICAgICAgICAgICAgICAgICAgICAgICAg&#10;ICAgCiAgICAgICAgICAgICAgICAgICAgICAgICAgICAgICAgICAgICAgICAgICAgICAgICAgICAg&#10;ICAgICAgICAgICAgICAgICAgICAgICAgICAgICAgICAgICAgICAgICAgICAgICAKICAgICAgICAg&#10;ICAgICAgICAgICAgICAgICAgICAgICAgICAgICAgICAgICAgICAgICAgICAgICAgICAgICAgICAg&#10;ICAgICAgICAgICAgICAgICAgICAgICAgICAgICAgICAgIAogICAgICAgICAgICAgICAgICAgICAg&#10;ICAgICAgICAgICAgICAgICAgICAgICAgICAgICAgICAgICAgICAgICAgICAgICAgICAgICAgICAg&#10;ICAgICAgICAgICAgICAgICAgICAgCiAgICAgICAgICAgICAgICAgICAgICAgICAgICAgICAgICAg&#10;ICAgICAgICAgICAgICAgICAgICAgICAgICAgICAgICAgICAgICAgICAgICAgICAgICAgICAgICAg&#10;ICAgICAgICAKICAgICAgICAgICAgICAgICAgICAgICAgICAgICAgICAgICAgICAgICAgICAgICAg&#10;ICAgICAgICAgICAgICAgICAgICAgICAgICAgICAgICAgICAgICAgICAgICAgICAgICAgIAogICAg&#10;ICAgICAgICAgICAgICAgICAgICAgICAgICAgICAgICAgICAgICAgICAgICAgICAgICAgICAgICAg&#10;ICAgICAgICAgICAgICAgICAgICAgICAgICAgICAgICAgICAgICAgCiAgICAgICAgICAgICAgICAg&#10;ICAgICAgICAgICAgICAgICAgICAgICAgICAgICAgICAgICAgICAgICAgICAgICAgICAgICAgICAg&#10;ICAgICAgICAgICAgICAgICAgICAgICAgICAKICAgICAgICAgICAgICAgICAgICAgICAgICAgICAg&#10;ICAgICAgICAgICAgICAgICAgICAgICAgICAgICAgICAgICAgICAgICAgICAgICAgICAgICAgICAg&#10;ICAgICAgICAgICAgIAogICAgICAgICAgICAgICAgICAgICAgICAgICAgICAgICAgICAgICAgICAg&#10;ICAgICAgICAgICAgICAgICAgICAgICAgICAgICAgICAgICAgICAgICAgICAgICAgICAgICAgICAg&#10;CiAgICAgICAgICAgICAgICAgICAgICAgICAgICAgICAgICAgICAgICAgICAgICAgICAgICAgICAg&#10;ICAgICAgICAgICAgICAgICAgICAgICAgICAgICAgICAgICAgICAgICAgICAKICAgICAgICAgICAg&#10;ICAgICAgICAgICAgICAgICAgICAgICAgICAgICAgICAgICAgICAgICAgICAgICAgICAgICAgICAg&#10;ICAgICAgICAgICAgICAgICAgICAgICAgICAgICAgIAogICAgICAgICAgICAgICAgICAgICAgICAg&#10;ICAgPD94cGFja2V0IGVuZD0ndyc/Pv/bAEMABwUFBgUEBwYFBggHBwgKEQsKCQkKFQ8QDBEYFRoZ&#10;GBUYFxseJyEbHSUdFxgiLiIlKCkrLCsaIC8zLyoyJyorKv/bAEMBBwgICgkKFAsLFCocGBwqKioq&#10;KioqKioqKioqKioqKioqKioqKioqKioqKioqKioqKioqKioqKioqKioqKioqKv/AABEIASIBDgMB&#10;IgACEQEDEQH/xAAfAAABBQEBAQEBAQAAAAAAAAAAAQIDBAUGBwgJCgv/xAC1EAACAQMDAgQDBQUE&#10;BAAAAX0BAgMABBEFEiExQQYTUWEHInEUMoGRoQgjQrHBFVLR8CQzYnKCCQoWFxgZGiUmJygpKjQ1&#10;Njc4OTpDREVGR0hJSlNUVVZXWFlaY2RlZmdoaWpzdHV2d3h5eoOEhYaHiImKkpOUlZaXmJmaoqOk&#10;paanqKmqsrO0tba3uLm6wsPExcbHyMnK0tPU1dbX2Nna4eLj5OXm5+jp6vHy8/T19vf4+fr/xAAf&#10;AQADAQEBAQEBAQEBAAAAAAAAAQIDBAUGBwgJCgv/xAC1EQACAQIEBAMEBwUEBAABAncAAQIDEQQF&#10;ITEGEkFRB2FxEyIygQgUQpGhscEJIzNS8BVictEKFiQ04SXxFxgZGiYnKCkqNTY3ODk6Q0RFRkdI&#10;SUpTVFVWV1hZWmNkZWZnaGlqc3R1dnd4eXqCg4SFhoeIiYqSk5SVlpeYmZqio6Slpqeoqaqys7S1&#10;tre4ubrCw8TFxsfIycrS09TV1tfY2dri4+Tl5ufo6ery8/T19vf4+fr/2gAMAwEAAhEDEQA/APpG&#10;iiigAooooAKKKKACiiigAooJwKbu9qAHE4FVruSUIEtmjWViMGTnA7kDv9OKkE8byNGroXXG5QwJ&#10;XPTIrh9R1uy/4SOdbXSrm91BXCrv6RlOm0Dtnr61tSpSqNqK2M5zUVc7OxlmlsYpbpBHKy5ZemPT&#10;9KsZrEa71KfwlcXM8H2O9EMhCLzgjOP0Fc6mpXeqfD67nkuZTPBKcupwxG4Ht7E/lVQoOeq72+8J&#10;VFE70NnpSSSpEheVlRB1ZjgCsXwfdPdeFrN5GLOqlGJOTwxH8gKi8bPt8LXHoWUf+PCpVFur7J97&#10;Dc/d5jcNzD5Il81BG3R9wwfxp4bIyOQehFebanqtpJ4D061gnja4V1LRI3K8NnIHTqOtbmv6pNpn&#10;gqzMMpjllSNN69cbcn+VbvByTS7tr7jNVkzrgeadXm9y954Zj0q6ivppZLofvYnYlSODwPxFdd4i&#10;8Qx6BYLO8RmkkbZHGDjcfc9hWc8M4tKOt9hxqrluzaorl9N8XtLe29pqti9lLdY8glsh89K6fPtW&#10;M6cqbtIuM1LYWikLcdKM+1QWLRRmigAooooAKKKKACiiigAooooAKKKKACiiigAoopCT2oAU0dqy&#10;9Y8Q2Ohwq9853P8AcjQZZvoKr6J4qsdckeGBXhnTkxS4Bx6jnmr9nNx57aE8yvYl17X4dDt42eGa&#10;eSY7Y0jXOT7ntWH4V8Qap4g1eV5Gt47SNMNCo+YEngj16c12Dor43qGweMjpXAXEf/CJeN1uVBWw&#10;vc7wOgz1H4HB+ldWHjCcJQt73QynzKSd9BbZT4c+IsiliLa+4GSSOeR19G4+hqDxBNP4e8eC/tYB&#10;IblBhT0YkbT+oH51r+PLEzaZDqMX3rZxuZOu09/wOPzqn4hMmueH9K1S0iaW4jkwVjG4578D3UV1&#10;UZxbjNrRppmMo7pep0ejTanf2M39uWkVsX4jRDn5SOc8muW8Ixf6Hr2mS44UgA9j8wP9K29MvvEl&#10;5dwm40+O1tQRv3n5mH4807UPB0V3qE11aXstm9xnztgzv/UYrCMlTcoSaSdnpraxo4uSUl0Kfw8l&#10;b+yLi3bkxTZ/76H/ANarfjtseFpRg/6xOn1rV0bRINFtDDbsXZ23SSN1Y1Yv9NttTtTb3sfmxEg7&#10;ckfqKylWi8R7XpctU37LkZ5frWkWdn4H0y+hTE8zLvkLZzlWPfp07Vp+NSx0PQIcHDRjJHc7VH+N&#10;dnd+HdOvtOhsbiFjbwEGNBIw24BHXOehNQa/o+m3OibL8tHBagMkiZLR4446k10/XeaUXK+jf4mP&#10;sLRaXU5XxmPP8T6Jp8bcIACAemWA/kKf4vkbUvGulaXHyqFC49Nzc/oBWl4e8L2BuotZW/m1BhkR&#10;vKCoyOOhpmt6TqNl4sTX9NtRffJtaHdgj5cVcK1NSjGL+FO3qyHTlZ36tfgbd94etNR1a0v5HkWa&#10;0IKBSNvBzyMVrfjXG+ENM1caze6trCSQfaC2yBnJxk56duOK7I9682quVqLd7HVTaavaxyHizXdS&#10;8P6lbTwTQyW8wKi2ZTnIxk5H1rZ0TWzq1k81xZzWTxHDiYYHTqD3Fcpbf8VV8QjOfns7H7ozwdvA&#10;/NiTWh451dkt4tItGAluSPNKnkKeg/E/p9a7JUFLkope9u2YqbTlO+h2KsDgggg9DmnVwVtNd+E9&#10;SsLE3jXi3AAkgP8AyyJ9D6Z/lXdhuOmK5KtL2dne6ZvTmp+o6ioxMhm8oMN+N23POOmakrE0Cign&#10;AzUfnp56wllEjAsq7uSBjJA9AWA/EUASUUUUAFFFFABRRRmgAopCcCorm7hs7V7i7kWKGMbmdjwB&#10;QBIzYXJ6etZU3iXTrfXk0mSRluWAOSvygnoM+prJ8V+J7vTdOtbnSoklgn5+1HlR3Ax7iub1HVdM&#10;8WWiPPjT9Vi4jkLYjl/2d3+cGuyjhZVFzyXu/kYTqqOxp+MYp9O8RWWttH59sm0Ff7hU5x7ZHT3F&#10;T6lrVppXl6lo2mCWW9XfJc7TtAHUHHQ/l61D4e8Qwa7YyaFr5zO42JIxH7zHbP8AeB5HrxWdBLqn&#10;haS70iaza+huVKwrg7XJXGR9cjI9a7PZvSnUWsfldGXN9pHfaTqcOr6fHdW54cfMp6o3cGq3iTRP&#10;7b0hrdComVg8TN0B6fyzVLwj4cudDid7i6Z/OUEwgcK3qfU9q6U815k+WlUvTei2OlLmWpmWGmOm&#10;gRafqrJckJscgcMOw/AY/KrlpZW9jbiC0iWKJeiKOKnpAeelQ5N7lJWFAoxiqVzq9haPsmuoxJnH&#10;lqdzE/7o5qEatdTj/Q9KuWGfvT4hB/A/N+lTysL2NMmis3OtSNkrYQDsMvIf/ZacbbVH66jCnslt&#10;/i1Pl8wuaGaD04rOFrqij/kJRN/vWv8Ag1NZdbQjbJYSr3zG6E/qaLeYXZehEmwiVVUhmwF9MnH6&#10;YqXFZovtRi/4+dMLAfxW0wf9G2mnR63ZswSZ2tnPGy4Uof14NDiwui/jFQX0Elzp88EMvkvIhUSY&#10;ztyOtThgwBUgg9COlL1pXadweqsc5oWjx+E9EuZJW85yTI7IOSB0A/z3rlNOsF15dR1/XpHS3XJT&#10;a2CGA/h+nQepxXppXIIzway9a0OPVtIaxjk+zLu3Dy1GPy+vP4V2UsTKLbb1e7MZ0rrToct4E0u3&#10;vN+rXSySzxvtjaRiQOO2e4yRV/xB4uMdw+m6GpmuxnzJVGViFVdbOpWEEGgaDaTKvl5a4UY39yAe&#10;3PWueEv2fTF0TT7SaPU7qTy7qSQfN977oPv/ACrtjT9vP2stV0XZd35HPKThHkidn4N1ObWbV7u8&#10;tx58YEQuAf8AWDOSPw4rpgcmudvL+w8F+HIo+GdV2xRjrI/cn8epqt4K8Q6hra3Rv412xP8AK4GM&#10;Z6L78d64alKU1KtFWjc3jUUbQb1OsIB4oCgdPypA2e1OzXGdAUUUUwCiiigApDS0hOKGBFdRC4tX&#10;iMjxbxgvGcMPoa4PXbqS32+ENGWS9nmXMsl3JvK/xYycDOBn24q1411290fWNJNpepFG8mZYD3XI&#10;BZvbBP41B4u8NXN1dp4i8PS77pVVnWNsl9vRlPTOBj3ruw9NRlGc9nt6nLUm2mo79fQpeHvEkVpA&#10;3hnxLaiGNAYd7dOT0b8+v06VU1TTW8IaqZJYEvdJuuMOvXvt9m9D3xVq3vNO8dWKWmoj7HrMS/u5&#10;9vEmP0/D8qteDWl1BNR8O6wPtVvACAScgAMVwD6ZGRXdz8l5pW/mX6oxSVSy/r0K8ngRb1IL7w1f&#10;hreQ5Cy5DR89QR3Hoa9CtIZILSKOaYzSIgV5CuN59ah0jR7XRbFbSxUrEuT8xyWJ7k1ePSvLr4id&#10;Wyk7pbdzshBR1EA6Gl3DvVTUNTttMtfOu32jO1VAyzt2UDuazVs77XMPqm6zszyLJG+dx28xh/6C&#10;PxJ6Vgl1LbLEmuLPM9vpMDX0yHDsjYjQ+7+vsM0n9mXd4wbUr9tn/PC0zEv0LZy36VpRW8VvCsUE&#10;axogwqqMAD0p46079gsQWtha2S7bSBIh32ryfqep/Gp8DHFRXF7b2qbriZIx/tHFYtz4vsoyRbo8&#10;xHccD86zlNLdm1OhUqaQRv8Ar1ozXHTeMrk/6q3jT6kt/hVV/FupH7rov0SsfrEFsdscsxEuh3ZP&#10;FH4VwQ8Wal3mT/vgVNF4xu0/1kUUnvyKFXgxvK8QjuKbJDHKhWVFdT1DDINc3beNLdgPtNu0fqUO&#10;4VtWmr2V6B9nnRie2ea1jUi9mclTC1afxRIjo6wtv06eW0brsU7o/wDvg8flimm/ubI/8TG3zEP+&#10;XiAZUe5Xqv61pZzRWlzl5Rsc0c0avE4dGGVZTkEU+qEuneU7T6fJ5EhOWTH7t/qOx9x+tOtdQEsh&#10;gnjMFyoyYmPX3B7ihrsFy5gDmuNn0uPw5ql74i1CU3WOYVVfm3N2P06V2Wc8UyWFJozHMiujDBVh&#10;kGrp1HTv2e4pQUjyu7iudYtLjxDrz+XAo2W0K8B/QL7e/c/Slt9RuJNOt/Dnh2MtLNh7qZeMkjkD&#10;0A4GfbFb/j3SdR1BbCDT7fzbZGKlE4wx4BPoAOn1qHz9O8AaZ5Xy3WrzLkgcfmey5x7nivZjVjOi&#10;lu76R6I4HCUZtt6dTrNHsW0nSoLSe5aZ0GC7HqfQe1aWc15la6DqfiBZNb8RXr2kaLmPjkDrwOMD&#10;9TXS+BtWm1PSZEuHaVraQxrKw5dexNebVocqclK7W51U6t7K2h1NFFFcZ0BRRRTADUFzKYbWSURt&#10;IUUsEQZLY7Cpj05rh/FHj9tI1f8As/TbVbuWJd0zMTgf7Ix35H5itKdKVWXLFXInNRVzG/trRPGD&#10;/ZPElqdNvwSsNwp24GThTnp7g8e4qJj4j8ASkxv9u0tz8rclAPw5U/pWt9j0L4gaY18B9gv1bY7g&#10;jlsDGf7w9D1rLibxZ4YL6bJaNqdo42plDIgB6Y9Oexr1IOLXKvmn+jOKSb1vr3NqLQdD8bwf2raG&#10;WzmZv36x4yH4JJBHX0P6V0uheH7LQLVobJWJc7nkf7zH3xWX4D0KfRNHkN6NlxdP5jR/3BgAD9P1&#10;rqTxXBXqPmcIy91HXTjpd7gTxx1rO1fWI9NhRFUzXc/y29uv3pG/oo7nsPwp2q6pFpViZ5UaR2IS&#10;KFPvyueAoHqTVXRtKmSVtS1V1m1GcYYjlYV7Rp6Ad/U5zmudLqy32Qum6RItwNR1Z1uNQZcDb9yA&#10;f3UH9eprYAwOtIR71ka54ht9IhK8SXDfdjz09z7VM5JK7NKdOU3yw1ZoXd7b2MBluZAij1PJrktS&#10;8YyyErYKIozwHcfMf8K5281K51CczXEhZj09FHoB6VWL8c9a8+piW3ZH02FymEEpVdWWZrmS4cvN&#10;I0jH+Jjk1EST1ambs9OKTca5XK+57MaairRJQxxw1BaovMx2pC/41KaK5STP5UfQ06e3kgWJ5RgS&#10;LuU+oqHfz60ubsKNpK8R+ffH0pwlZDlScjoahLA0oaq5rDcU9ze0/wAU31ptWRhNGOofk/nXYaZr&#10;lpqaYicLIOqGvMc557U6OZoZA8bFWHII61008Q4nl4nLKVZXjoz17ORUF3ZRXkQWTIZTlHXhkPqD&#10;XM+H/FaysltqJCueBKeM/WusDB1+XkV6EKikro+Xr4edCXLNFC1vJYbgWl+V3n/VSjgSj+je1aGc&#10;nFQXdpHeW5imHB5DA4KnsQexqtY3Ukc7WV4d06cq/aVf731Hf3rVpPU5b2NBhxXner2UWg+Kp9a1&#10;q2e7tJTugYEHa/YEewBr0XOaq32nWupW/k30KzxZ3bWHetKFX2UtdnuTUp860ON8IzavrGr3V9cJ&#10;t0y4zlJMkH0C/wBa7Ox0+1022EFlCsUQOQq+tSKsVrCANscUa49AoH9K5/VfHug6YSn2r7VKDgx2&#10;o8wj8en61c3KtN8kdCYqNNXk9TpQeaWvP7P4kST6/b29zp/2S0nO1WkJ35PAP0ya78Nms6tGdGym&#10;tyqdWNTWItFJmlrI1Ip2PkMqyJG7AhGbkA4447/SvJJIfEngnV7i/nt0vYbhj504XcsuSSc45U9f&#10;88Ve+KuryyT22j2pJKjz5AnJzyFBH6/rWroXxF0S4s47TUd1i8aCP98d6nAx97/GvSoQqUqfOo3T&#10;3Rx1JKo+W9jj9D0yw8US3Ql1FLC7kl8y3tkj+THPTPtxxXbeEbHxTYao9nq83mWESkrIzBgx7BT9&#10;4epz/Wm6z4A0jW4jd6NLHbySfMGjO6J/w7fUV0+hadLpejW1ncTtPJGmGcknJJJOM9uw+lGJxEZx&#10;93bt2HTpNPU0MY/wpJHVI2ZyFVQSxY4AHenHpXNeIpH1PULbw7bMyi4Hm3rqcFYBxtz/ALR4+ma8&#10;6KuzqbsO0eF9d1H+3b1HWBcrp8LjBROhkI/vN29B9a6LBHJOaSNFijCIoVVGAAMAVT1bU4tK02W6&#10;m6IPlH95uwpSl1HGLk+VbsoeJPEMej23lRfNcyg7B/d9684nuJLmVpJpC8jnLMepNQ32pTX93Jcz&#10;uWkkOTz09h7VXMpHGMZry61Vyeh9rl+BjQgpP4i3vxxkg0gkwOTVUSep60jS8nv6Yrm3PVsi5vpd&#10;5xyapibjDd+mKN46E1LCxcL8dams4zc3kMUfV3C/rVAPlTg10fg20E+qSXLciFBtPuRWFeoqdNs5&#10;cVU9jSczY8VWKjSIZIVx9mIX6LjH+FcYWwc16ZeQC6spoG6SKR9K8tlLRO0TjDKxUjPQgkH+VcGX&#10;Yh1bqTPPympzRcGSmTPel8zHeqgkIbnH0pPOOeor1ke2o3Lfm8gA8U3zOTVYPjk8/SkMmG+tMpRL&#10;YmIUHJ45rsfC3igrItnfyZQ/6uQ9R7GuCEpz7U9Ziozuwc/StqdRwdzkxeDhiYckt+h7iORxVXUb&#10;L7VADG4jnjO6KX+6f8D3rnvBniIahB9iuGBniXIOfvLXWZyK9aE+ZXR8FiKEqM3Tluinpt79ttgX&#10;GyZCUljP8LDqP61dIyKx70/2Zqcd+o/czkRXHseiN+GcfQ1rg5q5K2phF9DnvFHhYeI1hU3ktsIz&#10;8wXkOPTGa8yjuotB1i807SrOHVL7zNkFyVL7e3C9CR+le2uoeMqw4YYNeZ32oaH4A1SaKzsZb3Up&#10;sspcbVjB6Ae30616ODrNRlTte/T/AIJx4mle0rm14Y8HPDKNW8Rt9r1KT5gHwRFwOOOM8fSuujni&#10;ldljkRihwyqc7T714xrvibxff2gnut2nWsx2xRRDYX46f3m9a634c6HfaJbSXmq3Ah+2Y2wOec/3&#10;iSep9KvE4aag6tSSv0SFSrQUuSCO/GO1LSDr0pa8o7zPbQ9OfVhqbWkbXgQp5xHJBAHP4DFZmseB&#10;tD1lD5tosEh/5a242N+OODXRmkxxirjUqRd4uxLjF7nn+g+AdT0DxNBNa6szaYoJkUMVduDhSo4P&#10;OOa9AA5zRjFFOpUlUd5BGKirIZPNHb28k0zBY41Lsx7ADJrnvB8L3UF1rl0pE2qSmRAeqQjiNfy5&#10;/Gk8bzu+kwaVCxWXVbhbXK9QhOXP/fIP510MMawQpFEoVEUKoHYDiltEW7JD0ryrxzrpv9YNrDJ+&#10;4tDt46M/f8un513/AIl1X+x9AuboEBwu2PP948D/AD7V4g0hbO5ie53HJ9/1rjxE7KyPocnwynU9&#10;pLZEwl7NS+d8pPeqxPGQRikMmRgda84+vSuWfNOCOuaPMAxnj3FVt53cn8KUtznOKVh2sbejNpsl&#10;z5ereYiN0kU4A+tdpH4O0aWNZIpJnRhkMJMg15iXzyOtbug+JrrSJArZmtz1jPP5ehrzcXRquPNT&#10;Z5eNw1aXv0pP0Ox/4QnS88NOP+B1raZpdvpNu0NqGw7bmLHJJpNN1S11W2E1nIGHde6n0q5Xytev&#10;XXuVGfN1KlWXu1GxawbzwjYXd5LcNJMjSMWIVgBk9e1b1JnnpWFKvOk/c3IhOVN3g7HNf8IPYH/l&#10;5uP++h/hVLU/DGkaXbGa6vJl4+VSRlj7Cr+veL7bSy9vaFZ7odQPuofc157fX9xqFy091KZJG7nt&#10;9K+iwUcTValUeh7WDpYus1KUrRCWQCQmMsFzxnrTPN+tQFst07d6N2eMCvoEj6NK2hP5hydvHpSq&#10;5xgEVAHAHQUBsk4qrDauaWnahNp97FcwMQ0Z6A9R3Fe0aZfxalp8V1CcrIufoa8F3HdkkjFeh/Db&#10;VuZtOk/30z+orrw89bM+ezrCqdP20VqjvLq3W6tZIJRlJFKmqWg3DyWJtrhs3Fo5hkJ746H8RitK&#10;sZz9h8VRt0ivoth95F5H/jufyr0VqrHxctGmbTcjmuc8XXtvomlvq/8AZ0V1dR4RHZBlc989QK6I&#10;1Fc2kF5btBdRLLE2Mo4yDg5og+WSbHOPNFo8IsZ/FHiDWv7RtIHvLpsqsuzKQjPVS3C4rs9K+HOq&#10;XN9FfeJdZmlljYMqJIXIxzjJ6fgK9FhtobeNYoI0jjXoqLgCpcc13VsfKa5YRSRy08Iovmk7sRV2&#10;gDOcetOoxRXnnbawUhOBRmmyOqRszEBQMkntQK5h+JPFVp4cNolx8z3UwQAH7q5wWP0rdByeK+ef&#10;F+utrviW7u43JhUmOEHoFXjP49a960mc3OjWc7ctJAjk+5UUkzCnV55NGHMP7Q+J1rEWJj02xebb&#10;2EkjbR/46DXUY4rlvC+bnxT4lvW5/wBKS2U+0aDI/NjXVHpWk9HY1h3POfilqJBtNPRsYzMwH5L/&#10;AFrzgk+n/wBauj+IF4bvxhdKDlYQqD2wB/8AX/OuX3YBJ715daV5H3uV01Tw0e7JC2TjpQW6VHvz&#10;gCjO3rzXOz00S7vTrRuGeeajLAcim7stigq9yfOenFO3HOc//XqIN60KcnilsLqjs/h/bPNq73Cs&#10;3l28eG56k9BXoveuZ8CWX2Xw4Lgph7pt/I5wOAKua54nstFQozCa5PSFDkj6+gr4rGxliMTywR8f&#10;inKviZKKv0NrPNVtQga6064gjZlZ0KqVOD0ritH+IEpu2XV0XyXPDIMeX7e4ruoLiG6hWa2kWSNu&#10;jKa5qmFq4aSlJGFSjUoNOaPFJNyuyuAGBOfbHUfyqMuDwDzW14wsfsPiW5VFwkuJEHsev65rB3eo&#10;Ffa4ealSi0fY4eoqlKMkPJx1NIHFR789qN3HpXUdRID607IxzUJIJHSjdyMkGgCfP0IrT8OakdP1&#10;60mVsAOFY56g8f1rGDHPWnq2xgUOCOQfSqg7SOetBVKbg+p9FIweMMOQRkVk+JkK6Wt2n3rSVJgf&#10;YHkfkTU2gXX2zQrSY8loxk/hU+qQifSbqJhkPCwx+FevB7M/NqseVuPYsxuJI1deQwyDUUl7BFdx&#10;W0kirNKCUUn72OtVPD8vn6BZsTk+UFJ9xwf5V5t8RtbnsvG1o9uxVrSMMMds8mnL3XY551eSCkz1&#10;sGlqhoupR6tpFvewn5ZUB+h7/rV+kaxd1cKKKKChmf8AGud8e6mdM8GX0qtteRPJU+7HH8s1P4j1&#10;oaHDZ3UjYge7SKY46KwIz+eKwfiqd3grf1UXMZbHQcH/ABFJnPUl7rSPFGYbCPbv9K+lPDylPDWn&#10;KeotY/8A0EV814Mh2DnPH4ntX07ZxfZ7KGAdI4wv5ACph1OTCbtnP+CMNFrMw/5aatcE/g2P6V1J&#10;6GuV8B4Gnamo/h1W6B/77rqScqa2qfEz0IbHz/4llMvibUZD3uHx+dZW7k7qva9keINQDdftD/8A&#10;oVZpOD0615FT4mfouEVqEfQd6469qcGIHPWow350p7ZPWszrHlifal3c8k1FwCOtLu4yB+dIVyUs&#10;ccU+FPNmSInYrkKWPYHvVcHoSBTlbnmk43QpK6a7ne6z44FvaJp2g4CxqI2nx2A/h/LrXFSyvNIX&#10;lYu7nJJPJP1qDdzyeaUEY5/CuenhoU3zLdnPRwtOh8JLkk5PpitbRPEl7okv+juXhP3oWPB+lYe4&#10;YOBzRuGRmtKlKNSNpI2qUo1I8s1dHZeLtXs9d022v7V9k8TFJIjwwB9u/NchuGaYG6+p7kc0uPly&#10;cGlRpRpR5UTQoqhDlWwpYFsKSaC3PBpgOBjPNJknkVuzqJA2R0B/Cm7gD0pvrz+FBz0xQIlBbOQB&#10;ipBnPtVcN9aerAtyTTJZ7d4BnM3hO3z/AAkiukkGY2B6EGuV+HGf+ESiJ7scfnXVt9w16kNkfnOM&#10;Vq0/Uw/CDf8AEiCZz5c8qf8Aj5/xryr4mAjxrPuHBVPy216l4OOdImOMf6XL/wChGvM/itCY/Fu7&#10;HEkSn9MVpW+JnkYpXonTfCPU2l0240+Q/wCpYOg9j1/WvR68Z+EbN/wk1zjhTBz+deuG/iGpJZZz&#10;K0Zkx6AHFStjTCzvTVy1RRRTOs4f4oxb/BTnBwk6M3sORWbol2fG3wzudOmIN7BH5JyeSQAUP44A&#10;/A11nivTX1bwtqFnGN0kkLFBjPzDkfyrxjwTr58OeJ0lmb/RZyIpwOgBP3vwP9ahnDUbUvJmdoNm&#10;114p0+zdWBe7RXVu2GGePwP5V9JAYUVwz+C9vxFsvEFlsNo++SZQejlDgj2Oc/X612P2yEX/ANk3&#10;/vhH5u3/AGc4z+dNKxVKHJe5zvglil94ktjx5erSMB7MqkV1nSuP0o/2d8TtYtGBC39rFdR+5XKN&#10;/SuvNbVPiubxeh4H4xt2tvF+pIQADMWH0Iz/AFrCUkHkV3PxSsDB4kS5GQtzEDntleP5YrhSCGzm&#10;vJqq02foOAqc+HiBYHt9aQZxRjjNA9KyPQHgngjrTVJLYwSScAYoPHf8altFMl1CuM7pVGPxFCV3&#10;YzlJxXMOuLae0nMF1A8Ui9VYYOOx+lRZGa9+1jwzp/iCwWK9hG8KNkq8MvHrXk/iTwTqPh8mTb9p&#10;tT0mjB4H+0O1bSpNao8rCZpTre7LRnNdsmjnoaCOMfkaTnp+VY2PXVt0KDzmg88mkApR1x+NIpgO&#10;OKX73qPapba1murgQ20bSSNwFUZJr0jwx8M1VkutdIbOCLdeh/3jWsKbkceJxtLDRbk9TzV4JliW&#10;Vo2WNjgOV4b6HvUWSM4r1D4qWcVvo+nLbxiONJiAqjAHyntXl+CM80Tgouw8FiniaXtLWDODQCOM&#10;0gyQBTuF+6ME1mdgDd/F+FOUgHJHSmZy2BU0CebOka5JZgMfjVbkSlZNnuPgOAQeEbQAY3At+tb9&#10;w4jt5HPRVJ/SqujWv2PSLWDpsjAIqHxJc/ZPDt9N3WFgPqRgfzr1Ka2R+cYmfNOUin4LUjw5E7dZ&#10;Xd/zY1wvxgt8X1hcY+8jJn6V6PocK2OgWcTnbthXOeOSP8TXO/EXQbnX7Owhsk3SefjJ6KD3P5VV&#10;TVs4akeelY5/4T2It7e+1eYbExs3H0HJxWl4O1dte8earfE5jji8uL2Xd/8AWqp4zvYPCPg+Dw/p&#10;7ETTKRkdlyck/U1J8IbF00+8vWGFlkCJ+Ayf51C7GNP3WoI9KpRSUCqO8hJC8EgE9MnrXjnxG8Fy&#10;6fey6tYIz2dwxaZV/wCWLHqcdlP6V6P4v+02/hme8sG23Nli4j4+8V6g+xGaf4f1yz8V6AtxGqEO&#10;vlzwnB2NjlT+efoak55xU/dZzvwx8ULqeiLpt1J/plovG7+KPPB/DpWbpvitdT+L/wC5k/0RoWtY&#10;8/xgDdn/AL6FYPjbwnc+EtR/tLRnljs5SVDo3zQswwVPscn9KT4V6K1/4oF6dwhsF3n3Ygqo/mfw&#10;FLW5zqclJQZ6D4oB03xV4f1vOEMxsZ27bZPu/wDjwFdbuz296yfFGkf214avLJOJGjLQsOqyDlT+&#10;YFHhXVv7a8N2l4/ExTZMvdZF4YH8a3esUzrW9jC+J2k/bvDYu0GXspAxP+weG/p+VeNnGOTgjrj1&#10;r6UuraO8tJbeZQY5UKMPUHg18963pcujaxc2EoOYn49Cp6H8q8+vHqj63JcQrOkzNxxnPHpSY96U&#10;9BxRx/hXKfS9A7DNXtITfrlimMg3Mf8A6GKojpg1q+Gl8zxNpqetyn86cfiMa7tSk/I+hlXCAegp&#10;rxrIjJIAysMFSMg08dKMHPWvUsmrH5y3rc888UfDWK5L3eg7YZTy1ueEb6eh/T6V5jeWdxYXT295&#10;E0MqcMrDBH/1vevpEj1rI13wxp2vwbb2LEg+5MnDr+Pp7VhOipbHtYPNalF8s9UfP+zHC8n0Brof&#10;Dng3UfEEgaOPybboZ3HH4eprsvD3w4sVvbiTUZTdJBOUSPoGxjlvzr0KKGOCNY4UCIowFUYAFTHD&#10;2ep2YvOE1aite5jaB4V07w/ABbR75iPmmflm/GtvpS4orpSS2PnJzlUlzTd2cH8WIy3hy3b+7cD+&#10;RryJhz8tey/FBC3hAsOqzKf1rxk/ePWuGv8AEfX5K74ewm0g5H86Oev9aTPpThnPI4rA9voAGWyP&#10;xrovBOlnU/E9sjLuSM+Y3tiudU5r174Y6J9j0ttQmTbLc/dz/drWlHmkeZmNdUaD7s7sDavA6Diu&#10;b8XO1wNO0qMnfeXK7sf3F5b+ldJ2rmrEf2r40ur3OYNPT7NH6bycsfy4r1Idz4KfYrfEDVW0bwyp&#10;hba7zIox6A5P8q17fXbSXw6urNKvkeV5jNniue+KWmT3vhcTwc/ZX3so9PWvLdLutY1a0h8O2Ts1&#10;vLJnygOnOefbvWTepyVKjpysWLt7/wAdeL3NtGzmVwF44SMf04zXuGhaTFoukW9jAPliUAn1Pc1n&#10;+FvCtl4W0ram0zsN00x7n+gFO0PXf7c1i/Nsc2dofJVv+ejdz9KaRdOnyu8t2dBSik706qOoqXEE&#10;dzbSW8w3RyoUcEdQRg14VpGsXfgLxdcwOGkhSUxXEZ/iUHhh745H/wBevd2YKCxyABkmvNfiN4V/&#10;te3j8QaMomcRgTKnO9B0YD1Hf/61ZnLWi7XXQ7z/AEDxJofUXFleRn8Qf8/nWX4Q8PL4S0i8jndW&#10;zO0nmAdYwMKcfTNeY+AvHD+HLuOyvXZtLlbBGM/Zz/eHfHqK9c13Ure38K3t8JEeD7MzBwchgRxg&#10;985pIcJxkubqbEbCRAykEMAQR3rkLEnw146nsHOLDWmNzbZ6Lcfxr+I5pnwz15tX8Kx21wd1xYYg&#10;kJ7jHyn8q2PFGh/2/o7QRt5V1ERLbSjrFKvKn6dc1tB9GaNpq6NvPHIrhviT4Z/tHThqlombm2U7&#10;wB99Op/LrW/4W15df0dZXXybuI+VdwN96OUcEfpkVsuqtGyOAVIwQR1FRON9Dqw9Z0pqceh8zYOc&#10;HjvSAZJ5+ldt488If2Jem+sUJsZmJP8A0yY9QfauL43fzrzZxcWffYbExxFNTQdOelbvgqPzPGGm&#10;gnOJs4+gJrCwRn6V03w+Qv42sc84LH/x00QXvIMY7UJ+h7r0xS0UuK9M/PRKO1GKKAM3RiC1/gY/&#10;0x/5LWkKzdH+9f5/5/H/AJCtIdabEhaQ9KU0nUUhnKfEdA3gu5J/hZW/WvEiQBj3/pXuvj1N/gq/&#10;4ztjz+Rrwhhn3PrXFX3PrMkf7tobggk0oORmgDnByatWdlNf3cVvbRlpHYAAc81glfY96c1BXZpe&#10;E9BfX9ZSAKfJX5pGx2r3m3t0tbdIIVCogAUDsKxfCXhqHw9pixgBriTmV/U+lbxIC5bgV3048qPh&#10;8xxbxFTTZGX4j1caRo0kyczyYigXP3nbhf1pfD+mf2Vo0UDnMz5kmY93P3jWRalPE/ihrphusNMJ&#10;SE9pJu7D1AHFdNPMltbyTSsAkalmJ9AMmuiXupJHkrV3ZHewx3lnPbOA29CpX6iuX8D+EI/D1pJc&#10;XCZvJick8lVzwBSeBfEDa9catPIeRcDYvonOP5VF498ar4ftDaWLB7+UYXBz5Q9TWTaMpyjbnZlf&#10;Ejxr9lV9E0uT98w/fyKc7R/d+tdH8PdLOmeErUOuJJh5rfjzXlfg3w7deKPEK3N0Xkt438yaVv4i&#10;D0+p4r3eAIkQSIjYg2jHQY4xSTM6LdSTk9icc0tMXk0+rO1EDptPtz+Fea6/q194B8U+dEhuNG1F&#10;jI0Gf9XJ/Fs9PXHevTpAcD9aw/Evh+DxHoc1lPhSRuikxyjgcH/GpaMqkXbQ4vVPB2i+NLH+2fDE&#10;yQ3EnLIOFY+jD+FveuFv7/xBo+mTeGtS3JAXV/KlUnGDn5T/AHSfwz6c5ihutb8F69NHHK9vcRNi&#10;SMn5JB2JHQg9fy+lej2WseH/AIjacNP1OJbbUlXChiAwOOqN3H+zUo4dJOy0Zi/DVLu18OeINRtW&#10;IMcYMWT1ZFL4P5gfjXpnh/W7bXtHhv7XhXGHQ9Y27qa5zw7oU/hnwZq9leqJCrTurj/lqmzg+2R2&#10;rjvhNrEtrr82muxMFzEZAvYOvOfyzTubQl7OyZ3HiG1uPDms/wDCTaUjSQMBHqVqg/1i9pFH94Z/&#10;EV1VlfW+o2UN3ZyLLBMu6OReQRVaw1az1aKZIHDvExinhbho254Ydq5eeK48Cak13Zo03h2d83EC&#10;jJsWPV1/2PUdua2XvqxuvdZ2V5aQX1q9vdRiSKQYZSM5rxjxj4JuPD85nt90+ns3yv1MfoD/ACzX&#10;tFtcw3lvHPbSLLDKoZHU5DA9DT54IrmF4Z0WSNxtZWGQawnTUtGejg8ZUw0+ZPQ+aO/OeDiut+Gk&#10;e7xnbn+7E5/z+dbvir4atGz3nh9dyjlrYnlf90/0rP8AhpbyQ+NHSWNkeO3fcrDBU5XqK5VTcZo+&#10;nq42lXwsnF62PYR1p2abmlzXcfGJhmiikJoBmbo5yb/P/P5J/IVpDrWZo3W//wCv2T+laWcdqbEh&#10;2aKTNLSKMTxkm/wfqYH/AD7sf0rwE8jj8a+hPEqeZ4X1JfW2f/0E14toXhe/16cC1h2xcbpX+6BX&#10;LVi2z6PKa0KdKfMzKsrGe+uEt7aNpJZDhVHevZPB3gyHQLf7RcKHvXHJxwnsK0PDnhOx8PQAwqJL&#10;g/emI5P09K3enXp7VVOkorU5cfmLrtwp6IMgDmuZ8RajPfXi+H9Hci6nXdcTL/y7x+p9Ceg+tT69&#10;r0sEyaVo6ifVJ8bU6iFf77eg4qxoeiwaFZMXk865lJe4uZD80jdyT6CutJRVzwJNy0LunWFvpWnR&#10;WlmgSGFdqj19zXN6nq513TdettNbMdpEYi3958HOPyp/i3xNFa+D7q7sJd24mFJFHGT1xXP/AAsB&#10;n8LakHBZpHOcnkkrWTd2RKfvKCPPvD3ie+8NT3EliqGS4TZ8+Tg+v1rpvD3gLUvEVwdW8RzSQwyH&#10;ed5+eT/AVtaB4T0rwxbya14maMSly0av0UZ4GO5rmfF3xDu9bdrTSWe1sgcfIcNL9cdvalscdlGP&#10;vs6i68SW8F1B4V8GRKGYhJJ0H3F7kH1969Bs7UWlnFArFvLUDJPJPcn3riPhl4TOl2A1O+i23VwM&#10;qrDlF/xr0ICqR20U2rgBiloopnSFRFME+h/SpaQ9KBM5nxP4N07xPbgXe6K5TiO4jA3L7H1FeTaz&#10;8Otf0VzNBCb2FDlZrYncPQ46j8M17ux4I54OK5nWfFb+GroDWLCV7KQ/u7y2XcFP91l7H8ag5KlK&#10;MtTzqx+JGp2+j3el61GbrfA0STE7ZEJUgBv72M+xqj8OgF8eWAJ2534BGM/KfWvTJbjwb4yhEcs1&#10;nNIRgbmEcqn2zg5rn7fwDd+GPFllqekObyyWb94v/LRFPHPqOaXqY+zk5J3uVfHF7P4R+IkGsWHy&#10;i4iDTRjgSqDhlP1xn616lbTQajYxyx4kgnjDDIyCpHSvNvjHanyNMvFXhXkjLfXBA/Q1J4X1XUV+&#10;Gsd7pMge50kuslu3IlQHdj67SMH1FUnroaKVptM2ptN1DwTcPeaBE93orEvcaaDl4PV4vUd9tdPp&#10;Gt2OuWK3emzLNGeGHRkPcMOoI9Kz/DHiuy8VWBntP3cqY82FjyhI/UHnB9qqat4VS5vP7V8P3J03&#10;VBx5sYzHN6iReh+vWtU1PRmvNbVHVcsMVALC2W9+2CCMXG3YZQuGI44z+FcxaeMptNmSy8Y2f9m3&#10;BOFuo8tbTe6v/D9DXVRXEc0ayRSI6N91lYEN9CKmUWuhrGZJSikzn/69LUoYGg0fjRTBmXopz9v/&#10;AOv2X+laYrL0Tpfn/p+l/mK1M0MSFopM0dBSKGyxJPE0UqhkcYZT3FMit4raJY7eJY0XgBRjFS7s&#10;DNZOr+JtM0YBbu4UztwlvH88jn0Cjmmo3E5WW5q7gqEntXLap4kuL+8bSPC6ie7xia6xmK29yehP&#10;sD1qFrXXPFbj+0Q+kaUf+XZW/fzD0Y/wj2robS0sdH0/ybOOKC3hHIHQY9a0tGGr3Ibvp0K2h6Bb&#10;aJE772nu5juuLqT78p/w9q4v4l+JJ/t0Ph+wcoZSpuGBwTnov0rbsfFr+JNfltNIHl6fa8z3RH3y&#10;P4V9Pr6V5xBI2vfFNJCS6vd9/wC6p6/pWUm29Tmq1PdUY9TrviVapp/gGxtYVwsUiKB7bTmuR8J+&#10;OU8LaNdW62rT3EzhkOcKOMc16H8QNFv/ABFHY6bp6KE3mSWRz8qgYxVbSvA3hrw1As+r3EM845Ml&#10;06qoPsDUNakVISc7xZ53Knifx1qHmtFLcc8YUrHGPQdq77wl8MYNLlS81l1ubhTuWIfcQ/1rXj8b&#10;aXLdrp3h+GTUJjwot0xEv1boBXURGUxL5wUPj5gpyAfamkaQoxer1Y9B0A6CpRxTVGBTqs7ErCCl&#10;oxRQUFIaWigCCZSp3Y4PWq9zawX9q1vdwpNC4wyOuQauSJvQjOD61X+ZGKnOahkOPU8d8V/DW806&#10;WS70NGurXJYQoMyRe3uK5e317XNIbZBqN7asD/q2kbAHptbIr6JOSDgjOOD6VxuueJU0O8H/AAkH&#10;h7fET8l7BtdW/MZB9s1LVzlnSd7pnmeoeLPEWv6abC9IuoSyt8tt8wIOQQRW18NtTl0jVJdM1O3l&#10;is9QULmWMgB+QBnHfOK7S0+JPhRxtWZ7b2e1YfyBrQXxt4VuBzqtoR/01BXH5ihaGagua7Z5bpt5&#10;J4K+I0kcjFYFnMMox1iJ6/hkH8K7vxy1/wCG0j8Q6BOY/nCXVueYZAfusV7HpyK434mzaTf6tb6j&#10;pV9BcPKgSdInyQQOGPtjArWbXR4i+D97bsS19YpGkqkcsFZcN+XencUZWujrvC3ijT/GmlyRXFvG&#10;J1X/AEi0kXI+oz1FJJ4MbT5Wn8KalNpTsebY/vLdv+AHp+Brxfw7rk3h/XLfUbbJ8sgSRqf9avQg&#10;+/NfQ+l6na6tp8V7YSiWCZcq2f09iK0jUkuppSnzKz3MBPEHiTSvk1vQDeIOPtGlHeD9UPI/Wrtr&#10;460C4bZJfLaS947tTEwP/Aq3xyeR+YqC60+zvU23ltFOvpLGG/mKvmi90bq/QLbUrK7UG1u4Jgeh&#10;SRW/kas549a5u48A+Gp5C40xIXPeFmj/AJGq/wDwrrSASYbnUoc9kvHGP1otDuO8jY0Q8X4x/wAv&#10;0v8AMVpPNHEN0jqo9WOBXKL8O9MQti91P5iSR9sfkmpE+HXh9SDNDcTkf89rl2z+tDUe4k2at14n&#10;0SyB+06raIR280E/kKzZPGsNz8uh6bfaof78UJVB9WatGz8MaLp5BtNLto2H8Xlgn8zzWoAF4GAB&#10;7dKLxQ9Wcp9i8V62R9uvIdHtm6xWw3zFfdjwPyrQ0/w9o3h2GS5jjHmKC0l1cNvkwPVjW4en1ryz&#10;4peL0Kf2Hp8oLH5rlh0AB+7+Y5qXUdtCJtQXMLceN77xZ4nj0TQXa1s5HIe6X/WMoGTj0FWfiVqi&#10;aL4dg0awYo1zw/zEtsHcnqSTXJ/DBVTxW13L8sNtbuzsw4AxiqOv6xH4m8Zi4nnEFmZBErv0VAet&#10;ZX0OX2rcWzqtKuB4X+GhmiVmvtSJ2KFJbB4H6A1xGk32r+Hb77faWxWbaRvmhLAZ/wD117NbeKPC&#10;llZQQrq1mUgQRoxbJAAxTbn4ieFIk+fUFl9khds/pigbgpJank19498TXxKSam8QJ+5CoT/69O0T&#10;wprviq5VmE5hJy1xcE4/DPWvQE8daFqV8sGj6FLqFyTwBCq49znoK7ixM5tE+1QpBIesaHcF9s0J&#10;DVHmd2zO8NeFrHw1p6w2abpP+WkzfeY/4VuqvIpoQtgk4qQDFWdsYpbC0UYopmgUUUUAFFFFABSE&#10;A0tFADGiU9Bg1Uu7SKe3MF1EksLghldcjFXsUhGRg8ik1clxTPKPEPwnikY3Hh+cRE/8u8xBH/AW&#10;P9a5M/DXxQJPLGmg+recgB/HNfQDQqW3D5T0yO9QTIV+9yD3zzU8pzSw6Z5DYfCS58sPrWpRWa9S&#10;kfzHPuScVu6V4P8ADOh3nnrrgZmUxyJJcRhJEIwVYenNWvEfw3tdXd7iwvri2nbnbJIzxk/TPFea&#10;6x4B13SMtNZGeIZPm26mQfjxkfjilsYSjydCx4q8IrplzJc6RdQ3unk5BjmQvH7EA5I5wCKqeE/G&#10;F94Wuy0IM9rJ/rLdjjJ7EehH61z5UoeCV4xjpTTwvIxU3ORycZXifRnh7xlpHiSMGxuVWcD54JPl&#10;dT9O/wCFbwYev518sxSvE6vE7I45DKcEfjXZ6R8Ttf0yERXDRX8ajA89TuH/AAIf1qrnZDEJ6M90&#10;z74pc4HX9K8i/wCFy3ePm0iE8c4lY/pirVp8ZFMgTUdJZV7tDKCR+Bx/Onc39tBHqYbNGRXnt/8A&#10;F3RoI1+w21zdOR0KhAv1J/pmsQ/GO83Ero8IXt+8b+eKXMHtonr2arXd9bWUDT3UyQxryXc4FeSX&#10;Hxi1WRCttp9rEf7xLPiuL1fxDqeuTmTU7qSbnhc4VfoKGzOeISWh6F4u+Kauj2Xhs7iwIa6I6eu0&#10;V5xYWF1rGoeXEUeRzuaSVwo+pJqiGPcnn86Xntke3TP+NQcEqspvU9g0vwx4cs/Dzabda7Css2Dc&#10;yRXKKX/2c5PFUrj4W6NdqTpGugN2BZXH5givPNN8PaprEmzT7CaUN/HsIA98npXoOg/CSYFZdcvT&#10;Hj/llbnn/vqr3OmC5lZowbv4X+JLaQrbwxXUeeHilA/Q81f0f4TancyhtYkjtY8/dBDOfpXrOn6b&#10;baZZLbWgby1/vsWP5mrnfnH0osb+wiZeh+HNO8P232fTrfYGHzueWc+pNbAjCnrx6YpsXJPt61LV&#10;pHVGKitBBS0UUywooooAKKKKACiiigAooooAKCcDNFBGaAI4nkZT5qKrbmGFfcMAkA9ByRg47cjn&#10;GS9lDDBHFAGD1paAK0q7MY6dqZ06jj3Jq0yBxg1XaNwxABI+lQyHG5k6j4Z0bVw327ToJGPVwm1j&#10;+I61zlz8JvD8xJhN1BnssgI/UV3Co5P3CM1L5PP3qDJ0k90cFb/CTw9HzJJdyEesgH9K07b4e+Gb&#10;XkaYshHeVia6iSMqOPmzXM+NfEn/AAjXh6W4iGbmT93APU9zj2HNBLhGKvY53xb4j0DwqWsdJ0mz&#10;l1ADn9ypWLP94+vtXJaT4N1/xldtqV0IreOXrOybFcf7Kgen0roPA3gP7Xt1vxGDMZj5kUL/AMZP&#10;O9vX2r1OJVwqIAoHAAGMD0osZKlz6vY8l1f4Q3MNsH0a7W4YL88Uw27j/skf1rJ0LxTP4auv7K8T&#10;aXHPbRcMkkAMsI9enzCvdTFnv+lYPijwjY+I9PKXSBZ0BMVwow0Z/qPanaw5UEtYlaHw54V1+xiv&#10;IdNs5oZl3JJGu3I/CqU/ww8MzPlbWWHP/POXj9RXKeCr+88H+LJvDerMBBO2UOeA3Zx7N/OvWAT2&#10;x71Ny4xjI4kfCTw8Dy94R/dMox/KtbT/AAH4d01gYdOSVx0ab5z+tdCCWbC/NUgjcnB4Ap2KVGPR&#10;EMUUVvEFijWJR/CigD9KlUbiBUoiUdqcAB0p2NlFIaI1AxinbQOwpaKdixAMdOKWiimAUUUUAFFF&#10;FABRRRQAUUUUAFFFFABRRRQAUUUUAFFFFABRiiigBrgFCCMg8Y9a8r8dR/2z8R9C0RstEuZJAOpB&#10;OTx24SvViMjFZb+H7STxHFrT7zcRReUi8bB1+bGM5wSOuMHpSauTKCkrMuW8CxIAFAGAAoHAA4H6&#10;VOFUHIAFGKWmNKysGKRwShA647UtGOKAseX/ABbsPIstO1iIBJ7eYJux1B5Gfof516DbGWe2ikMZ&#10;jZ1BYMMEEjkVantobqPy7mJJUzna6gjP0NSBcUrEqCTuCqFGBS0YoplhRRRQAUUUUAFFFFABRRRQ&#10;AUUUUAFFFJu5xQAtFFFABRRRQAUUUUAFFFFABRRRQAUUUUAFFFFABRRRQAUUUUAFFFFABRRRQAUU&#10;UUAFFFFABRRRQAUUUUAFFFFABWJazynx3qNuZXMK6ZaSLGWO0M0twCwHTJCqCfYelFFAH//Z"/>
  <p:tag name="ISPRING_PRESENTERDATA_0" val="Tmd1eeG7hW4gVGjhu4sgVGh1IEhp4buBbg==|R2nDoW8gdmnDqm4=|dGgudGEubnR0aGllbkBkb25ndHJpZXUuZWR1LnZu||e0Q3NkRGMDQxLTBDQjQtNDAwMC1COTA5LUZFN0U1MjE5NTUxNH0=||SVNQUklOR19QUkVTRU5URVJfUEhPVE9fMA==|MQ==||SVNQUklOR19QUkVTRU5URVJfUEhPVE9fMQ==|"/>
  <p:tag name="ISPRING_PRESENTATION_INFO_2" val="&lt;?xml version=&quot;1.0&quot; encoding=&quot;UTF-8&quot; standalone=&quot;no&quot; ?&gt;&#10;&lt;presentation2&gt;&#10;&#10;  &lt;slides&gt;&#10;    &lt;slide id=&quot;{B3401FFA-ED26-4D11-AE75-EC0078A81ED8}&quot; pptId=&quot;311&quot;/&gt;&#10;    &lt;slide id=&quot;{47485F6A-F7D5-4142-8CB0-C053E61E3E11}&quot; pptId=&quot;313&quot;/&gt;&#10;    &lt;slide id=&quot;{5040D29D-5028-48C0-8D72-4F39EA7DDFD6}&quot; pptId=&quot;312&quot;/&gt;&#10;    &lt;slide id=&quot;{2561E3E2-DD9A-4705-BFF6-861986142C5B}&quot; pptId=&quot;291&quot;/&gt;&#10;    &lt;slide id=&quot;{35CEA8ED-72D2-45D5-BA63-45377E17EF82}&quot; pptId=&quot;292&quot;/&gt;&#10;    &lt;slide id=&quot;{D7FF1917-0048-44DF-9731-D650FD7300CF}&quot; pptId=&quot;293&quot;/&gt;&#10;    &lt;slide id=&quot;{D61596E3-323A-42BE-90C7-5DE9B6A4D5B1}&quot; pptId=&quot;294&quot;/&gt;&#10;    &lt;slide id=&quot;{8BF17F42-5498-4903-BC16-484E495D60CB}&quot; pptId=&quot;295&quot;/&gt;&#10;    &lt;slide id=&quot;{D78E55FB-C420-4FD7-BDD3-6D16AD8C7538}&quot; pptId=&quot;296&quot;/&gt;&#10;    &lt;slide id=&quot;{23BFE188-6507-4470-9CF4-545B73E729D1}&quot; pptId=&quot;297&quot;/&gt;&#10;    &lt;slide id=&quot;{A3312B13-E3E4-4919-82F5-4B71F06BFD92}&quot; pptId=&quot;298&quot;/&gt;&#10;    &lt;slide id=&quot;{917EEFEE-F92E-4B33-BD28-EA98434DCF0B}&quot; pptId=&quot;314&quot;/&gt;&#10;    &lt;slide id=&quot;{B9F41DB6-6D6C-4FD6-8963-600121D4B8F2}&quot; pptId=&quot;315&quot;/&gt;&#10;    &lt;slide id=&quot;{44513691-200A-4E8C-A60E-6327DCCA1719}&quot; pptId=&quot;276&quot;/&gt;&#10;    &lt;slide id=&quot;{4EF0E371-52FC-47B1-87BC-C640F9021B18}&quot; pptId=&quot;317&quot;/&gt;&#10;    &lt;slide id=&quot;{4BAA59B6-FB06-4D03-B844-6A5C52B3AADF}&quot; pptId=&quot;318&quot;/&gt;&#10;  &lt;/slides&gt;&#10;&#10;  &lt;narration&gt;&#10;    &lt;audioTracks&gt;&#10;      &lt;audioTrack muted=&quot;false&quot; name=&quot;nen&quot; resource=&quot;a1ba2665&quot; slideId=&quot;{B3401FFA-ED26-4D11-AE75-EC0078A81ED8}&quot; startTime=&quot;0&quot; stepIndex=&quot;0&quot; volume=&quot;1&quot;&gt;&#10;        &lt;audio channels=&quot;2&quot; format=&quot;s16p&quot; sampleRate=&quot;44100&quot;/&gt;&#10;      &lt;/audioTrack&gt;&#10;      &lt;audioTrack muted=&quot;false&quot; name=&quot;nen (2)&quot; resource=&quot;ddbb9a68&quot; slideId=&quot;{5040D29D-5028-48C0-8D72-4F39EA7DDFD6}&quot; startTime=&quot;0&quot; stepIndex=&quot;0&quot; volume=&quot;1&quot;&gt;&#10;        &lt;audio channels=&quot;2&quot; format=&quot;s16p&quot; sampleRate=&quot;44100&quot;/&gt;&#10;      &lt;/audioTrack&gt;&#10;      &lt;audioTrack muted=&quot;false&quot; name=&quot;nen (3)&quot; resource=&quot;f35e760c&quot; slideId=&quot;{2561E3E2-DD9A-4705-BFF6-861986142C5B}&quot; startTime=&quot;0&quot; stepIndex=&quot;0&quot; volume=&quot;1&quot;&gt;&#10;        &lt;audio channels=&quot;2&quot; format=&quot;s16p&quot; sampleRate=&quot;44100&quot;/&gt;&#10;      &lt;/audioTrack&gt;&#10;      &lt;audioTrack muted=&quot;false&quot; name=&quot;S3&quot; resource=&quot;a5308032&quot; slideId=&quot;{35CEA8ED-72D2-45D5-BA63-45377E17EF82}&quot; startTime=&quot;0&quot; stepIndex=&quot;0&quot; volume=&quot;1&quot;&gt;&#10;        &lt;audio channels=&quot;1&quot; format=&quot;fltp&quot; sampleRate=&quot;48000&quot;/&gt;&#10;      &lt;/audioTrack&gt;&#10;      &lt;audioTrack muted=&quot;false&quot; name=&quot;S4&quot; resource=&quot;6284d0b9&quot; slideId=&quot;{D7FF1917-0048-44DF-9731-D650FD7300CF}&quot; startTime=&quot;0&quot; stepIndex=&quot;0&quot; volume=&quot;1&quot;&gt;&#10;        &lt;audio channels=&quot;1&quot; format=&quot;fltp&quot; sampleRate=&quot;48000&quot;/&gt;&#10;      &lt;/audioTrack&gt;&#10;      &lt;audioTrack muted=&quot;false&quot; name=&quot;S5&quot; resource=&quot;d207aa47&quot; slideId=&quot;{D61596E3-323A-42BE-90C7-5DE9B6A4D5B1}&quot; startTime=&quot;0&quot; stepIndex=&quot;0&quot; volume=&quot;1&quot;&gt;&#10;        &lt;audio channels=&quot;1&quot; format=&quot;fltp&quot; sampleRate=&quot;48000&quot;/&gt;&#10;      &lt;/audioTrack&gt;&#10;      &lt;audioTrack muted=&quot;false&quot; name=&quot;S6&quot; resource=&quot;d3910cf3&quot; slideId=&quot;{8BF17F42-5498-4903-BC16-484E495D60CB}&quot; startTime=&quot;0&quot; stepIndex=&quot;0&quot; volume=&quot;1&quot;&gt;&#10;        &lt;audio channels=&quot;1&quot; format=&quot;fltp&quot; sampleRate=&quot;48000&quot;/&gt;&#10;      &lt;/audioTrack&gt;&#10;      &lt;audioTrack muted=&quot;false&quot; name=&quot;S7&quot; resource=&quot;49717e49&quot; slideId=&quot;{D78E55FB-C420-4FD7-BDD3-6D16AD8C7538}&quot; startTime=&quot;0&quot; stepIndex=&quot;0&quot; volume=&quot;1&quot;&gt;&#10;        &lt;audio channels=&quot;1&quot; format=&quot;fltp&quot; sampleRate=&quot;48000&quot;/&gt;&#10;      &lt;/audioTrack&gt;&#10;      &lt;audioTrack muted=&quot;false&quot; name=&quot;S8&quot; resource=&quot;4b61ce2a&quot; slideId=&quot;{23BFE188-6507-4470-9CF4-545B73E729D1}&quot; startTime=&quot;0&quot; stepIndex=&quot;0&quot; volume=&quot;1&quot;&gt;&#10;        &lt;audio channels=&quot;1&quot; format=&quot;fltp&quot; sampleRate=&quot;48000&quot;/&gt;&#10;      &lt;/audioTrack&gt;&#10;      &lt;audioTrack muted=&quot;false&quot; name=&quot;S9&quot; resource=&quot;3366e363&quot; slideId=&quot;{A3312B13-E3E4-4919-82F5-4B71F06BFD92}&quot; startTime=&quot;0&quot; stepIndex=&quot;0&quot; volume=&quot;1&quot;&gt;&#10;        &lt;audio channels=&quot;1&quot; format=&quot;fltp&quot; sampleRate=&quot;48000&quot;/&gt;&#10;      &lt;/audioTrack&gt;&#10;      &lt;audioTrack muted=&quot;false&quot; name=&quot;S17&quot; resource=&quot;01d460fe&quot; slideId=&quot;{44513691-200A-4E8C-A60E-6327DCCA1719}&quot; startTime=&quot;0&quot; stepIndex=&quot;0&quot; volume=&quot;1&quot;&gt;&#10;        &lt;audio channels=&quot;2&quot; format=&quot;s16p&quot; sampleRate=&quot;48000&quot;/&gt;&#10;      &lt;/audioTrack&gt;&#10;      &lt;audioTrack muted=&quot;false&quot; name=&quot;nen (5)&quot; resource=&quot;30459a80&quot; slideId=&quot;{4EF0E371-52FC-47B1-87BC-C640F9021B18}&quot; startTime=&quot;0&quot; stepIndex=&quot;0&quot; volume=&quot;1&quot;&gt;&#10;        &lt;audio channels=&quot;2&quot; format=&quot;s16p&quot; sampleRate=&quot;44100&quot;/&gt;&#10;      &lt;/audioTrack&gt;&#10;      &lt;audioTrack muted=&quot;false&quot; name=&quot;nen (6)&quot; resource=&quot;f3af8e8b&quot; slideId=&quot;{4BAA59B6-FB06-4D03-B844-6A5C52B3AADF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RESOURCE_FOLDER" val="E:\2022-2023\Elearning\THUHIEN\TEPNGUON\Bai 1 Cac thanh phan cua may tinh"/>
  <p:tag name="ISPRING_PRESENTATION_PATH" val="E:\2022-2023\Elearning\THUHIEN\TEPNGUON\Bai 1 Cac thanh phan cua may tinh.pptx"/>
  <p:tag name="ISPRING_SCREEN_RECS_UPDATED" val="E:\2022-2023\Elearning\THUHIEN\TEPNGUON\Bai 1 Cac thanh phan cua may tinh"/>
  <p:tag name="ISPRING_LMS_API_VERSION" val="SCORM 1.2"/>
  <p:tag name="ISPRING_ULTRA_SCORM_COURSE_ID" val="D82957D7-8FEA-4A09-A71B-A25900F7D59D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l'\uFFFD{67FE61B9-6C8E-458C-983F-3FE74418161D}&quot;,&quot;E:\\2022-2023\\Elearning\\THUHIEN&quot;]]"/>
  <p:tag name="ISPRING_SCORM_RATE_SLIDES" val="0"/>
  <p:tag name="ISPRING_SCORM_PASSING_SCORE" val="80.000000"/>
  <p:tag name="ISPRING_PRESENTATION_TITLE" val="Bai 1 Cac thanh phan cua may tinh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 khởi động"/>
  <p:tag name="ISPRING_SLIDE_INDENT_LEVEL" val="0"/>
  <p:tag name="ISPRING_CUSTOM_TIMING_USED" val="0"/>
  <p:tag name="GENSWF_ADVANCE_TIME" val="45.0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076"/>
  <p:tag name="TIMING" val="|6.032|2.888|1.132"/>
  <p:tag name="GENSWF_SLIDE_TITLE" val="1. Khám phá lợi ích của máy tính"/>
  <p:tag name="ISPRING_SLIDE_INDENT_LEVEL" val="0"/>
  <p:tag name="ISPRING_PRESENTER_ID" val="{D76DF041-0CB4-4000-B909-FE7E52195514}"/>
  <p:tag name="ISPRING_SLIDE_ID_2" val="{D61596E3-323A-42BE-90C7-5DE9B6A4D5B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800"/>
  <p:tag name="TIMING" val="|3.527|3.493|3.225"/>
  <p:tag name="GENSWF_SLIDE_TITLE" val="1. Khám phá lợi ích của máy tính"/>
  <p:tag name="ISPRING_SLIDE_INDENT_LEVEL" val="0"/>
  <p:tag name="ISPRING_PRESENTER_ID" val="{D76DF041-0CB4-4000-B909-FE7E52195514}"/>
  <p:tag name="ISPRING_SLIDE_ID_2" val="{8BF17F42-5498-4903-BC16-484E495D60C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9.341"/>
  <p:tag name="TIMING" val="|5.471"/>
  <p:tag name="ISPRING_SLIDE_INDENT_LEVEL" val="0"/>
  <p:tag name="GENSWF_SLIDE_TITLE" val="2. Tìm hiểu thành phần của máy tính và chức năng của chúng"/>
  <p:tag name="ISPRING_PRESENTER_ID" val="{D76DF041-0CB4-4000-B909-FE7E52195514}"/>
  <p:tag name="ISPRING_SLIDE_ID_2" val="{D78E55FB-C420-4FD7-BDD3-6D16AD8C753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489"/>
  <p:tag name="TIMING" val="|5.232|1.055|0.792|1.103|2.775"/>
  <p:tag name="GENSWF_SLIDE_TITLE" val="2. Tìm hiểu thành phần của máy tính và chức năng của chúng"/>
  <p:tag name="ISPRING_SLIDE_INDENT_LEVEL" val="0"/>
  <p:tag name="ISPRING_PRESENTER_ID" val="{D76DF041-0CB4-4000-B909-FE7E52195514}"/>
  <p:tag name="ISPRING_SLIDE_ID_2" val="{23BFE188-6507-4470-9CF4-545B73E729D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9.341"/>
  <p:tag name="TIMING" val="|2.105|6.337|6.193|5.807|4.597|1.434"/>
  <p:tag name="GENSWF_SLIDE_TITLE" val="2. Tìm hiểu thành phần của máy tính và chức năng của chúng"/>
  <p:tag name="ISPRING_SLIDE_INDENT_LEVEL" val="0"/>
  <p:tag name="ISPRING_PRESENTER_ID" val="{D76DF041-0CB4-4000-B909-FE7E52195514}"/>
  <p:tag name="ISPRING_SLIDE_ID_2" val="{A3312B13-E3E4-4919-82F5-4B71F06BFD92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Bai 1 Cac thanh phan cua may tinh\quiz\quiz1.quiz"/>
  <p:tag name="GENSWF_ADVANCE_TIME" val="5.000"/>
  <p:tag name="ISPRING_CUSTOM_TIMING_USED" val="1"/>
  <p:tag name="GENSWF_SLIDE_TITLE" val="Câu hỏi tự kiểm tra"/>
  <p:tag name="ISPRING_SLIDE_INDENT_LEVEL" val="0"/>
  <p:tag name="ISPRING_PRESENTER_ID" val="{D76DF041-0CB4-4000-B909-FE7E52195514}"/>
  <p:tag name="ISPRING_SLIDE_ID_2" val="{917EEFEE-F92E-4B33-BD28-EA98434DCF0B}"/>
  <p:tag name="ISPRING_QUIZ_FULL_PATH" val="E:\2022-2023\Elearning\THUHIEN\TEPNGUON\Bai 1 Cac thanh phan cua may tinh\quiz\quiz1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Bai 1 Cac thanh phan cua may tinh\quiz\quiz2.quiz"/>
  <p:tag name="GENSWF_ADVANCE_TIME" val="5.000"/>
  <p:tag name="ISPRING_CUSTOM_TIMING_USED" val="1"/>
  <p:tag name="GENSWF_SLIDE_TITLE" val="Bài tập"/>
  <p:tag name="ISPRING_SLIDE_INDENT_LEVEL" val="0"/>
  <p:tag name="ISPRING_PRESENTER_ID" val="{D76DF041-0CB4-4000-B909-FE7E52195514}"/>
  <p:tag name="ISPRING_SLIDE_ID_2" val="{B9F41DB6-6D6C-4FD6-8963-600121D4B8F2}"/>
  <p:tag name="ISPRING_QUIZ_FULL_PATH" val="E:\2022-2023\Elearning\THUHIEN\TEPNGUON\Bai 1 Cac thanh phan cua may tinh\quiz\quiz2.quiz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489"/>
  <p:tag name="GENSWF_SLIDE_TITLE" val="Dặn dò"/>
  <p:tag name="ISPRING_SLIDE_INDENT_LEVEL" val="0"/>
  <p:tag name="ISPRING_PRESENTER_ID" val="{D76DF041-0CB4-4000-B909-FE7E52195514}"/>
  <p:tag name="ISPRING_SLIDE_ID_2" val="{44513691-200A-4E8C-A60E-6327DCCA171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0.046"/>
  <p:tag name="ISPRING_CUSTOM_TIMING_USED" val="1"/>
  <p:tag name="GENSWF_SLIDE_TITLE" val="Tài liệu tham khảo"/>
  <p:tag name="ISPRING_SLIDE_INDENT_LEVEL" val="0"/>
  <p:tag name="ISPRING_PRESENTER_ID" val="{D76DF041-0CB4-4000-B909-FE7E52195514}"/>
  <p:tag name="ISPRING_SLIDE_ID_2" val="{4EF0E371-52FC-47B1-87BC-C640F9021B1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ìa"/>
  <p:tag name="ISPRING_SLIDE_INDENT_LEVEL" val="0"/>
  <p:tag name="GENSWF_ADVANCE_TIME" val="40.046"/>
  <p:tag name="ISPRING_PRESENTER_ID" val="{D76DF041-0CB4-4000-B909-FE7E52195514}"/>
  <p:tag name="ISPRING_SLIDE_ID_2" val="{B3401FFA-ED26-4D11-AE75-EC0078A81ED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OFFICE\2018-2019\Elearning\sound\mp3, mp4\slide 33.mp3"/>
  <p:tag name="PPSNARRATION" val="54,943773086,D:\OFFICE\2018-2019\Elearning\bai moi\bai 4- Chen bang trong van ban lop 4_pptx\Media.ppcx"/>
  <p:tag name="ISPRING_CUSTOM_TIMING_USED" val="1"/>
  <p:tag name="GENSWF_SLIDE_TITLE" val="Liên hệ"/>
  <p:tag name="ISPRING_SLIDE_INDENT_LEVEL" val="0"/>
  <p:tag name="ISPRING_SLIDE_ID_2" val="{4BAA59B6-FB06-4D03-B844-6A5C52B3AADF}"/>
  <p:tag name="GENSWF_ADVANCE_TIME" val="40.046"/>
  <p:tag name="ISPRING_PRESENTER_ID" val="{D76DF041-0CB4-4000-B909-FE7E52195514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\AppData\Local\Temp\~Ca5781\data\asimages\{8D9C2ACE-FB5F-4C3D-98B3-8E24DA0DBB56}_33.png&quot;/&gt;&lt;left val=&quot;333&quot;/&gt;&lt;top val=&quot;39&quot;/&gt;&lt;width val=&quot;282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\AppData\Local\Temp\~Ca5781\data\asimages\{01C3880E-FD95-47DC-A459-4132321255DC}_33.png&quot;/&gt;&lt;left val=&quot;135&quot;/&gt;&lt;top val=&quot;111&quot;/&gt;&lt;width val=&quot;816&quot;/&gt;&lt;height val=&quot;261&quot;/&gt;&lt;hasText val=&quot;1&quot;/&gt;&lt;/Image&gt;&lt;/ThreeDShapeInfo&gt;"/>
  <p:tag name="PRESENTER_SHAPETEXTINFO" val="&lt;ShapeTextInfo&gt;&lt;TableIndex row=&quot;-1&quot; col=&quot;-1&quot;&gt;&lt;linesCount val=&quot;7&quot;/&gt;&lt;lineCharCount val=&quot;47&quot;/&gt;&lt;lineCharCount val=&quot;31&quot;/&gt;&lt;lineCharCount val=&quot;38&quot;/&gt;&lt;lineCharCount val=&quot;27&quot;/&gt;&lt;lineCharCount val=&quot;29&quot;/&gt;&lt;lineCharCount val=&quot;50&quot;/&gt;&lt;lineCharCount val=&quot;37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62E3F13-8912-4C48-9114-72CEA526BFF5}&quot;/&gt;&lt;isInvalidForFieldText val=&quot;0&quot;/&gt;&lt;Image&gt;&lt;filename val=&quot;C:\Users\Admin\AppData\Local\Temp\~CaFF33\data\asimages\{562E3F13-8912-4C48-9114-72CEA526BFF5}_1.png&quot;/&gt;&lt;left val=&quot;56&quot;/&gt;&lt;top val=&quot;79&quot;/&gt;&lt;width val=&quot;847&quot;/&gt;&lt;height val=&quot;96&quot;/&gt;&lt;hasText val=&quot;1&quot;/&gt;&lt;/Image&gt;&lt;/ThreeDShapeInfo&gt;"/>
  <p:tag name="PRESENTER_SHAPETEXTINFO" val="&lt;ShapeTextInfo&gt;&lt;TableIndex row=&quot;-1&quot; col=&quot;-1&quot;&gt;&lt;linesCount val=&quot;2&quot;/&gt;&lt;lineCharCount val=&quot;44&quot;/&gt;&lt;lineCharCount val=&quot;24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Admin\AppData\Local\Temp\~CaFF33\data\asimages\{23E493E8-8CEF-4E8F-98F4-291CC41492A9}_1.png_crop.png&quot;/&gt;&lt;left val=&quot;197&quot;/&gt;&lt;top val=&quot;171&quot;/&gt;&lt;width val=&quot;654&quot;/&gt;&lt;height val=&quot;24&quot;/&gt;&lt;hasText val=&quot;1&quot;/&gt;&lt;paraId val=&quot;1&quot;/&gt;&lt;/Image&gt;&lt;Image&gt;&lt;filename val=&quot;C:\Users\Admin\AppData\Local\Temp\~CaFF33\data\asimages\{FD0B5872-90A4-4BF3-8696-D0C78631F833}_1.png_crop.png&quot;/&gt;&lt;left val=&quot;403&quot;/&gt;&lt;top val=&quot;203&quot;/&gt;&lt;width val=&quot;242&quot;/&gt;&lt;height val=&quot;25&quot;/&gt;&lt;hasText val=&quot;1&quot;/&gt;&lt;paraId val=&quot;2&quot;/&gt;&lt;/Image&gt;&lt;Image&gt;&lt;filename val=&quot;C:\Users\Admin\AppData\Local\Temp\~CaFF33\data\asimages\{17BE6CD3-570B-42DC-8376-A7059F318EAF}_1.png_crop.png&quot;/&gt;&lt;left val=&quot;360&quot;/&gt;&lt;top val=&quot;232&quot;/&gt;&lt;width val=&quot;326&quot;/&gt;&lt;height val=&quot;25&quot;/&gt;&lt;hasText val=&quot;1&quot;/&gt;&lt;paraId val=&quot;3&quot;/&gt;&lt;/Image&gt;&lt;Image&gt;&lt;filename val=&quot;C:\Users\Admin\AppData\Local\Temp\~CaFF33\data\asimages\{C237383C-B354-430C-B78D-78AB8FDCCE5C}_1.png_crop.png&quot;/&gt;&lt;left val=&quot;866&quot;/&gt;&lt;top val=&quot;409&quot;/&gt;&lt;width val=&quot;0&quot;/&gt;&lt;height val=&quot;0&quot;/&gt;&lt;hasText val=&quot;1&quot;/&gt;&lt;paraId val=&quot;4&quot;/&gt;&lt;/Image&gt;&lt;Image&gt;&lt;filename val=&quot;C:\Users\Admin\AppData\Local\Temp\~CaFF33\data\asimages\{494C6AC9-5075-4449-9D26-0E3C4CC9CD1C}_1.png_crop.png&quot;/&gt;&lt;left val=&quot;216&quot;/&gt;&lt;top val=&quot;290&quot;/&gt;&lt;width val=&quot;290&quot;/&gt;&lt;height val=&quot;25&quot;/&gt;&lt;hasText val=&quot;1&quot;/&gt;&lt;paraId val=&quot;5&quot;/&gt;&lt;/Image&gt;&lt;Image&gt;&lt;filename val=&quot;C:\Users\Admin\AppData\Local\Temp\~CaFF33\data\asimages\{3C9A34F4-87FB-4C5E-A7C4-3304585F489B}_1.png_crop.png&quot;/&gt;&lt;left val=&quot;217&quot;/&gt;&lt;top val=&quot;322&quot;/&gt;&lt;width val=&quot;444&quot;/&gt;&lt;height val=&quot;22&quot;/&gt;&lt;hasText val=&quot;1&quot;/&gt;&lt;paraId val=&quot;6&quot;/&gt;&lt;/Image&gt;&lt;Image&gt;&lt;filename val=&quot;C:\Users\Admin\AppData\Local\Temp\~CaFF33\data\asimages\{C9496A07-A816-44F0-A0BC-2F162B761752}_1.png_crop.png&quot;/&gt;&lt;left val=&quot;216&quot;/&gt;&lt;top val=&quot;351&quot;/&gt;&lt;width val=&quot;244&quot;/&gt;&lt;height val=&quot;17&quot;/&gt;&lt;hasText val=&quot;1&quot;/&gt;&lt;paraId val=&quot;7&quot;/&gt;&lt;/Image&gt;&lt;Image&gt;&lt;filename val=&quot;C:\Users\Admin\AppData\Local\Temp\~CaFF33\data\asimages\{97F22465-B155-4491-8C9E-31059AE3ABBE}_1.png_crop.png&quot;/&gt;&lt;left val=&quot;215&quot;/&gt;&lt;top val=&quot;376&quot;/&gt;&lt;width val=&quot;482&quot;/&gt;&lt;height val=&quot;26&quot;/&gt;&lt;hasText val=&quot;1&quot;/&gt;&lt;paraId val=&quot;8&quot;/&gt;&lt;/Image&gt;&lt;/TextEffect&gt;"/>
  <p:tag name="PRESENTER_SHAPETEXTINFO" val="&lt;ShapeTextInfo&gt;&lt;TableIndex row=&quot;-1&quot; col=&quot;-1&quot;&gt;&lt;linesCount val=&quot;8&quot;/&gt;&lt;lineCharCount val=&quot;44&quot;/&gt;&lt;lineCharCount val=&quot;19&quot;/&gt;&lt;lineCharCount val=&quot;29&quot;/&gt;&lt;lineCharCount val=&quot;1&quot;/&gt;&lt;lineCharCount val=&quot;31&quot;/&gt;&lt;lineCharCount val=&quot;48&quot;/&gt;&lt;lineCharCount val=&quot;28&quot;/&gt;&lt;lineCharCount val=&quot;49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8.630"/>
  <p:tag name="ISPRING_CUSTOM_TIMING_USED" val="1"/>
  <p:tag name="GENSWF_SLIDE_TITLE" val="Hướng dẫn thao tác trên bài giảng"/>
  <p:tag name="ISPRING_SLIDE_INDENT_LEVEL" val="0"/>
  <p:tag name="ISPRING_PRESENTER_ID" val="{D76DF041-0CB4-4000-B909-FE7E52195514}"/>
  <p:tag name="ISPRING_SLIDE_ID_2" val="{47485F6A-F7D5-4142-8CB0-C053E61E3E1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GENSWF_SLIDE_TITLE" val="Hướng dẫn cách làm các dạng bài tập"/>
  <p:tag name="TIMING" val="|1.017|1.826|3.494|4.103"/>
  <p:tag name="GENSWF_ADVANCE_TIME" val="40.046"/>
  <p:tag name="ISPRING_PRESENTER_ID" val="{D76DF041-0CB4-4000-B909-FE7E52195514}"/>
  <p:tag name="ISPRING_SLIDE_ID_2" val="{5040D29D-5028-48C0-8D72-4F39EA7DDFD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0.046"/>
  <p:tag name="GENSWF_SLIDE_TITLE" val="Tên bài"/>
  <p:tag name="ISPRING_SLIDE_INDENT_LEVEL" val="0"/>
  <p:tag name="ISPRING_PRESENTER_ID" val="{D76DF041-0CB4-4000-B909-FE7E52195514}"/>
  <p:tag name="ISPRING_SLIDE_ID_2" val="{2561E3E2-DD9A-4705-BFF6-861986142C5B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7.050"/>
  <p:tag name="TIMING" val="|2.542|2.529|8.16"/>
  <p:tag name="GENSWF_SLIDE_TITLE" val="Mục tiêu bài học"/>
  <p:tag name="ISPRING_SLIDE_INDENT_LEVEL" val="0"/>
  <p:tag name="ISPRING_PRESENTER_ID" val="{D76DF041-0CB4-4000-B909-FE7E52195514}"/>
  <p:tag name="ISPRING_SLIDE_ID_2" val="{35CEA8ED-72D2-45D5-BA63-45377E17EF8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0.000"/>
  <p:tag name="ISPRING_CUSTOM_TIMING_USED" val="1"/>
  <p:tag name="TIMING" val="|4.026|1.726"/>
  <p:tag name="GENSWF_SLIDE_TITLE" val="Khởi động"/>
  <p:tag name="ISPRING_SLIDE_INDENT_LEVEL" val="0"/>
  <p:tag name="ISPRING_PRESENTER_ID" val="{D76DF041-0CB4-4000-B909-FE7E52195514}"/>
  <p:tag name="ISPRING_SLIDE_ID_2" val="{D7FF1917-0048-44DF-9731-D650FD7300CF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o's Who Gam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8888"/>
      </a:accent1>
      <a:accent2>
        <a:srgbClr val="CFD690"/>
      </a:accent2>
      <a:accent3>
        <a:srgbClr val="46AA9E"/>
      </a:accent3>
      <a:accent4>
        <a:srgbClr val="0B443D"/>
      </a:accent4>
      <a:accent5>
        <a:srgbClr val="F4EAD7"/>
      </a:accent5>
      <a:accent6>
        <a:srgbClr val="F8F4EC"/>
      </a:accent6>
      <a:hlink>
        <a:srgbClr val="CE715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1067</TotalTime>
  <Words>603</Words>
  <Application>Microsoft Office PowerPoint</Application>
  <PresentationFormat>On-screen Show (4:3)</PresentationFormat>
  <Paragraphs>80</Paragraphs>
  <Slides>17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Arial</vt:lpstr>
      <vt:lpstr>Bangers</vt:lpstr>
      <vt:lpstr>Barlow</vt:lpstr>
      <vt:lpstr>Barlow Medium</vt:lpstr>
      <vt:lpstr>Calibri</vt:lpstr>
      <vt:lpstr>Calibri Light</vt:lpstr>
      <vt:lpstr>Roboto Condensed Light</vt:lpstr>
      <vt:lpstr>Segoe UI</vt:lpstr>
      <vt:lpstr>Segoe UI Semibold</vt:lpstr>
      <vt:lpstr>Sriracha</vt:lpstr>
      <vt:lpstr>Times New Roman</vt:lpstr>
      <vt:lpstr>Office Theme</vt:lpstr>
      <vt:lpstr>1_Office Theme</vt:lpstr>
      <vt:lpstr>Who's Who Game by Slidesgo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 Cac thanh phan cua may tinh</dc:title>
  <dc:creator>WELCOME</dc:creator>
  <cp:lastModifiedBy>NguyenHien</cp:lastModifiedBy>
  <cp:revision>128</cp:revision>
  <dcterms:created xsi:type="dcterms:W3CDTF">2017-10-03T01:20:28Z</dcterms:created>
  <dcterms:modified xsi:type="dcterms:W3CDTF">2022-09-18T02:08:52Z</dcterms:modified>
</cp:coreProperties>
</file>