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741" r:id="rId3"/>
    <p:sldMasterId id="2147483753" r:id="rId4"/>
    <p:sldMasterId id="2147483765" r:id="rId5"/>
    <p:sldMasterId id="2147483977" r:id="rId6"/>
    <p:sldMasterId id="2147483989" r:id="rId7"/>
    <p:sldMasterId id="2147486449" r:id="rId8"/>
  </p:sldMasterIdLst>
  <p:notesMasterIdLst>
    <p:notesMasterId r:id="rId37"/>
  </p:notesMasterIdLst>
  <p:sldIdLst>
    <p:sldId id="427" r:id="rId9"/>
    <p:sldId id="432" r:id="rId10"/>
    <p:sldId id="433" r:id="rId11"/>
    <p:sldId id="439" r:id="rId12"/>
    <p:sldId id="431" r:id="rId13"/>
    <p:sldId id="412" r:id="rId14"/>
    <p:sldId id="413" r:id="rId15"/>
    <p:sldId id="415" r:id="rId16"/>
    <p:sldId id="421" r:id="rId17"/>
    <p:sldId id="422" r:id="rId18"/>
    <p:sldId id="423" r:id="rId19"/>
    <p:sldId id="416" r:id="rId20"/>
    <p:sldId id="417" r:id="rId21"/>
    <p:sldId id="434" r:id="rId22"/>
    <p:sldId id="436" r:id="rId23"/>
    <p:sldId id="438" r:id="rId24"/>
    <p:sldId id="437" r:id="rId25"/>
    <p:sldId id="420" r:id="rId26"/>
    <p:sldId id="361" r:id="rId27"/>
    <p:sldId id="424" r:id="rId28"/>
    <p:sldId id="394" r:id="rId29"/>
    <p:sldId id="425" r:id="rId30"/>
    <p:sldId id="441" r:id="rId31"/>
    <p:sldId id="375" r:id="rId32"/>
    <p:sldId id="440" r:id="rId33"/>
    <p:sldId id="428" r:id="rId34"/>
    <p:sldId id="429" r:id="rId35"/>
    <p:sldId id="430" r:id="rId36"/>
  </p:sldIdLst>
  <p:sldSz cx="9144000" cy="6858000" type="screen4x3"/>
  <p:notesSz cx="6858000" cy="9144000"/>
  <p:custDataLst>
    <p:tags r:id="rId38"/>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99"/>
    <a:srgbClr val="E5FCFF"/>
    <a:srgbClr val="B9FDA1"/>
    <a:srgbClr val="FF0000"/>
    <a:srgbClr val="000000"/>
    <a:srgbClr val="FF0066"/>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9" autoAdjust="0"/>
    <p:restoredTop sz="94660"/>
  </p:normalViewPr>
  <p:slideViewPr>
    <p:cSldViewPr>
      <p:cViewPr varScale="1">
        <p:scale>
          <a:sx n="70" d="100"/>
          <a:sy n="70" d="100"/>
        </p:scale>
        <p:origin x="140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757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DEE251A-7738-4766-B440-B874F52AAB37}" type="slidenum">
              <a:rPr lang="en-US" altLang="en-US"/>
              <a:pPr>
                <a:defRPr/>
              </a:pPr>
              <a:t>‹#›</a:t>
            </a:fld>
            <a:endParaRPr lang="en-US" altLang="en-US"/>
          </a:p>
        </p:txBody>
      </p:sp>
    </p:spTree>
    <p:extLst>
      <p:ext uri="{BB962C8B-B14F-4D97-AF65-F5344CB8AC3E}">
        <p14:creationId xmlns:p14="http://schemas.microsoft.com/office/powerpoint/2010/main" val="4265006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F8B6BF-A67B-4699-96A9-5AEBCE390DF2}" type="slidenum">
              <a:rPr lang="en-US" altLang="en-US" smtClean="0">
                <a:solidFill>
                  <a:srgbClr val="000000"/>
                </a:solidFill>
              </a:rPr>
              <a:pPr/>
              <a:t>1</a:t>
            </a:fld>
            <a:endParaRPr lang="en-US" altLang="en-US" smtClean="0">
              <a:solidFill>
                <a:srgbClr val="000000"/>
              </a:solidFill>
            </a:endParaRPr>
          </a:p>
        </p:txBody>
      </p:sp>
    </p:spTree>
    <p:extLst>
      <p:ext uri="{BB962C8B-B14F-4D97-AF65-F5344CB8AC3E}">
        <p14:creationId xmlns:p14="http://schemas.microsoft.com/office/powerpoint/2010/main" val="2327386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5DB418-CE38-420C-8032-DE3A529605ED}" type="slidenum">
              <a:rPr lang="en-US" altLang="en-US" smtClean="0"/>
              <a:pPr/>
              <a:t>10</a:t>
            </a:fld>
            <a:endParaRPr lang="en-US" altLang="en-US" smtClean="0"/>
          </a:p>
        </p:txBody>
      </p:sp>
    </p:spTree>
    <p:extLst>
      <p:ext uri="{BB962C8B-B14F-4D97-AF65-F5344CB8AC3E}">
        <p14:creationId xmlns:p14="http://schemas.microsoft.com/office/powerpoint/2010/main" val="1594594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6FD736E-F124-43E8-A483-8AB4065A4FDD}" type="slidenum">
              <a:rPr lang="en-US" altLang="en-US" smtClean="0"/>
              <a:pPr/>
              <a:t>11</a:t>
            </a:fld>
            <a:endParaRPr lang="en-US" altLang="en-US" smtClean="0"/>
          </a:p>
        </p:txBody>
      </p:sp>
    </p:spTree>
    <p:extLst>
      <p:ext uri="{BB962C8B-B14F-4D97-AF65-F5344CB8AC3E}">
        <p14:creationId xmlns:p14="http://schemas.microsoft.com/office/powerpoint/2010/main" val="1566171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AD9AC29-B55D-4A4A-9034-92AB01F434C6}" type="slidenum">
              <a:rPr lang="en-US" altLang="en-US" smtClean="0"/>
              <a:pPr/>
              <a:t>12</a:t>
            </a:fld>
            <a:endParaRPr lang="en-US" altLang="en-US" smtClean="0"/>
          </a:p>
        </p:txBody>
      </p:sp>
    </p:spTree>
    <p:extLst>
      <p:ext uri="{BB962C8B-B14F-4D97-AF65-F5344CB8AC3E}">
        <p14:creationId xmlns:p14="http://schemas.microsoft.com/office/powerpoint/2010/main" val="3780557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728AF9-EA77-44DE-B336-19F49A870976}" type="slidenum">
              <a:rPr lang="en-US" altLang="en-US" smtClean="0"/>
              <a:pPr/>
              <a:t>13</a:t>
            </a:fld>
            <a:endParaRPr lang="en-US" altLang="en-US" smtClean="0"/>
          </a:p>
        </p:txBody>
      </p:sp>
    </p:spTree>
    <p:extLst>
      <p:ext uri="{BB962C8B-B14F-4D97-AF65-F5344CB8AC3E}">
        <p14:creationId xmlns:p14="http://schemas.microsoft.com/office/powerpoint/2010/main" val="400702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6113C3D-D5CF-439C-8FFB-C913BFDDE9F2}" type="slidenum">
              <a:rPr lang="en-US" altLang="en-US" smtClean="0"/>
              <a:pPr/>
              <a:t>14</a:t>
            </a:fld>
            <a:endParaRPr lang="en-US" altLang="en-US" smtClean="0"/>
          </a:p>
        </p:txBody>
      </p:sp>
    </p:spTree>
    <p:extLst>
      <p:ext uri="{BB962C8B-B14F-4D97-AF65-F5344CB8AC3E}">
        <p14:creationId xmlns:p14="http://schemas.microsoft.com/office/powerpoint/2010/main" val="3596216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2851E6A-2CCC-4971-9794-96CCBF9707B4}" type="slidenum">
              <a:rPr lang="en-US" altLang="en-US" smtClean="0"/>
              <a:pPr/>
              <a:t>15</a:t>
            </a:fld>
            <a:endParaRPr lang="en-US" altLang="en-US" smtClean="0"/>
          </a:p>
        </p:txBody>
      </p:sp>
    </p:spTree>
    <p:extLst>
      <p:ext uri="{BB962C8B-B14F-4D97-AF65-F5344CB8AC3E}">
        <p14:creationId xmlns:p14="http://schemas.microsoft.com/office/powerpoint/2010/main" val="2585100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E69256A-441A-4C1D-842F-21F2EC0BD77D}" type="slidenum">
              <a:rPr lang="en-US" altLang="en-US" smtClean="0"/>
              <a:pPr/>
              <a:t>16</a:t>
            </a:fld>
            <a:endParaRPr lang="en-US" altLang="en-US" smtClean="0"/>
          </a:p>
        </p:txBody>
      </p:sp>
    </p:spTree>
    <p:extLst>
      <p:ext uri="{BB962C8B-B14F-4D97-AF65-F5344CB8AC3E}">
        <p14:creationId xmlns:p14="http://schemas.microsoft.com/office/powerpoint/2010/main" val="2293181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DA8E03F-5F37-4B09-9912-279148FCFE73}" type="slidenum">
              <a:rPr lang="en-US" altLang="en-US" smtClean="0"/>
              <a:pPr/>
              <a:t>17</a:t>
            </a:fld>
            <a:endParaRPr lang="en-US" altLang="en-US" smtClean="0"/>
          </a:p>
        </p:txBody>
      </p:sp>
    </p:spTree>
    <p:extLst>
      <p:ext uri="{BB962C8B-B14F-4D97-AF65-F5344CB8AC3E}">
        <p14:creationId xmlns:p14="http://schemas.microsoft.com/office/powerpoint/2010/main" val="673673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1275FEF-3986-48B6-A7FE-FE8FDDF0679C}" type="slidenum">
              <a:rPr lang="en-US" altLang="en-US" smtClean="0"/>
              <a:pPr/>
              <a:t>18</a:t>
            </a:fld>
            <a:endParaRPr lang="en-US" altLang="en-US" smtClean="0"/>
          </a:p>
        </p:txBody>
      </p:sp>
    </p:spTree>
    <p:extLst>
      <p:ext uri="{BB962C8B-B14F-4D97-AF65-F5344CB8AC3E}">
        <p14:creationId xmlns:p14="http://schemas.microsoft.com/office/powerpoint/2010/main" val="1556853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BFC222-8B41-45EE-9CE3-AADFD688BB4E}" type="slidenum">
              <a:rPr lang="en-US" altLang="en-US" smtClean="0"/>
              <a:pPr/>
              <a:t>19</a:t>
            </a:fld>
            <a:endParaRPr lang="en-US" altLang="en-US" smtClean="0"/>
          </a:p>
        </p:txBody>
      </p:sp>
    </p:spTree>
    <p:extLst>
      <p:ext uri="{BB962C8B-B14F-4D97-AF65-F5344CB8AC3E}">
        <p14:creationId xmlns:p14="http://schemas.microsoft.com/office/powerpoint/2010/main" val="23489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A79522-4DF7-484F-9E2C-1FECAA43E866}" type="slidenum">
              <a:rPr lang="en-US" altLang="en-US" smtClean="0">
                <a:solidFill>
                  <a:srgbClr val="000000"/>
                </a:solidFill>
              </a:rPr>
              <a:pPr/>
              <a:t>2</a:t>
            </a:fld>
            <a:endParaRPr lang="en-US" altLang="en-US" smtClean="0">
              <a:solidFill>
                <a:srgbClr val="000000"/>
              </a:solidFill>
            </a:endParaRPr>
          </a:p>
        </p:txBody>
      </p:sp>
    </p:spTree>
    <p:extLst>
      <p:ext uri="{BB962C8B-B14F-4D97-AF65-F5344CB8AC3E}">
        <p14:creationId xmlns:p14="http://schemas.microsoft.com/office/powerpoint/2010/main" val="29253469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BEB888C-F8B4-448E-AA46-84772C7F1364}" type="slidenum">
              <a:rPr lang="en-US" altLang="en-US" smtClean="0"/>
              <a:pPr/>
              <a:t>20</a:t>
            </a:fld>
            <a:endParaRPr lang="en-US" altLang="en-US" smtClean="0"/>
          </a:p>
        </p:txBody>
      </p:sp>
    </p:spTree>
    <p:extLst>
      <p:ext uri="{BB962C8B-B14F-4D97-AF65-F5344CB8AC3E}">
        <p14:creationId xmlns:p14="http://schemas.microsoft.com/office/powerpoint/2010/main" val="3174089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41E4860-E254-46AA-805C-B9C1C35D7512}" type="slidenum">
              <a:rPr lang="en-US" altLang="en-US" smtClean="0"/>
              <a:pPr/>
              <a:t>21</a:t>
            </a:fld>
            <a:endParaRPr lang="en-US" altLang="en-US" smtClean="0"/>
          </a:p>
        </p:txBody>
      </p:sp>
    </p:spTree>
    <p:extLst>
      <p:ext uri="{BB962C8B-B14F-4D97-AF65-F5344CB8AC3E}">
        <p14:creationId xmlns:p14="http://schemas.microsoft.com/office/powerpoint/2010/main" val="827771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77643C4-EDB8-4F74-A020-44BCCAE398D5}" type="slidenum">
              <a:rPr lang="en-US" altLang="en-US" smtClean="0"/>
              <a:pPr/>
              <a:t>22</a:t>
            </a:fld>
            <a:endParaRPr lang="en-US" altLang="en-US" smtClean="0"/>
          </a:p>
        </p:txBody>
      </p:sp>
    </p:spTree>
    <p:extLst>
      <p:ext uri="{BB962C8B-B14F-4D97-AF65-F5344CB8AC3E}">
        <p14:creationId xmlns:p14="http://schemas.microsoft.com/office/powerpoint/2010/main" val="916018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02A2ADB-7850-4719-8D0E-F4829E1A2105}" type="slidenum">
              <a:rPr lang="en-US" altLang="en-US" smtClean="0">
                <a:solidFill>
                  <a:srgbClr val="000000"/>
                </a:solidFill>
              </a:rPr>
              <a:pPr/>
              <a:t>23</a:t>
            </a:fld>
            <a:endParaRPr lang="en-US" altLang="en-US" smtClean="0">
              <a:solidFill>
                <a:srgbClr val="000000"/>
              </a:solidFill>
            </a:endParaRPr>
          </a:p>
        </p:txBody>
      </p:sp>
    </p:spTree>
    <p:extLst>
      <p:ext uri="{BB962C8B-B14F-4D97-AF65-F5344CB8AC3E}">
        <p14:creationId xmlns:p14="http://schemas.microsoft.com/office/powerpoint/2010/main" val="3817276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F643E86-AB96-4D96-983E-6EB85E5E4DF9}" type="slidenum">
              <a:rPr lang="en-US" altLang="en-US" smtClean="0"/>
              <a:pPr>
                <a:spcBef>
                  <a:spcPct val="0"/>
                </a:spcBef>
              </a:pPr>
              <a:t>24</a:t>
            </a:fld>
            <a:endParaRPr lang="en-US" alt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bye</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215385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DEE251A-7738-4766-B440-B874F52AAB37}" type="slidenum">
              <a:rPr lang="en-US" altLang="en-US" smtClean="0"/>
              <a:pPr>
                <a:defRPr/>
              </a:pPr>
              <a:t>25</a:t>
            </a:fld>
            <a:endParaRPr lang="en-US" altLang="en-US"/>
          </a:p>
        </p:txBody>
      </p:sp>
    </p:spTree>
    <p:extLst>
      <p:ext uri="{BB962C8B-B14F-4D97-AF65-F5344CB8AC3E}">
        <p14:creationId xmlns:p14="http://schemas.microsoft.com/office/powerpoint/2010/main" val="3350123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6B36BA7-EC54-47EB-AFC1-C314784CE1AE}" type="slidenum">
              <a:rPr lang="en-US" altLang="en-US" smtClean="0">
                <a:solidFill>
                  <a:srgbClr val="000000"/>
                </a:solidFill>
              </a:rPr>
              <a:pPr/>
              <a:t>26</a:t>
            </a:fld>
            <a:endParaRPr lang="en-US" altLang="en-US" smtClean="0">
              <a:solidFill>
                <a:srgbClr val="000000"/>
              </a:solidFill>
            </a:endParaRPr>
          </a:p>
        </p:txBody>
      </p:sp>
    </p:spTree>
    <p:extLst>
      <p:ext uri="{BB962C8B-B14F-4D97-AF65-F5344CB8AC3E}">
        <p14:creationId xmlns:p14="http://schemas.microsoft.com/office/powerpoint/2010/main" val="2361748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90DB635-B54C-473F-B95E-FBB7C2806AE2}" type="slidenum">
              <a:rPr lang="en-US" altLang="en-US" smtClean="0">
                <a:solidFill>
                  <a:srgbClr val="000000"/>
                </a:solidFill>
              </a:rPr>
              <a:pPr/>
              <a:t>27</a:t>
            </a:fld>
            <a:endParaRPr lang="en-US" altLang="en-US" smtClean="0">
              <a:solidFill>
                <a:srgbClr val="000000"/>
              </a:solidFill>
            </a:endParaRPr>
          </a:p>
        </p:txBody>
      </p:sp>
    </p:spTree>
    <p:extLst>
      <p:ext uri="{BB962C8B-B14F-4D97-AF65-F5344CB8AC3E}">
        <p14:creationId xmlns:p14="http://schemas.microsoft.com/office/powerpoint/2010/main" val="2630114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7EEBD1-835C-436D-9FD0-09DE569E1B4D}" type="slidenum">
              <a:rPr lang="en-US" altLang="en-US" smtClean="0">
                <a:solidFill>
                  <a:srgbClr val="000000"/>
                </a:solidFill>
              </a:rPr>
              <a:pPr/>
              <a:t>28</a:t>
            </a:fld>
            <a:endParaRPr lang="en-US" altLang="en-US" smtClean="0">
              <a:solidFill>
                <a:srgbClr val="000000"/>
              </a:solidFill>
            </a:endParaRPr>
          </a:p>
        </p:txBody>
      </p:sp>
    </p:spTree>
    <p:extLst>
      <p:ext uri="{BB962C8B-B14F-4D97-AF65-F5344CB8AC3E}">
        <p14:creationId xmlns:p14="http://schemas.microsoft.com/office/powerpoint/2010/main" val="2046255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269F85A-6CA1-4F1C-B1FD-F9F567F0564E}" type="slidenum">
              <a:rPr lang="en-US" altLang="en-US" smtClean="0">
                <a:solidFill>
                  <a:srgbClr val="000000"/>
                </a:solidFill>
              </a:rPr>
              <a:pPr/>
              <a:t>3</a:t>
            </a:fld>
            <a:endParaRPr lang="en-US" altLang="en-US" smtClean="0">
              <a:solidFill>
                <a:srgbClr val="000000"/>
              </a:solidFill>
            </a:endParaRPr>
          </a:p>
        </p:txBody>
      </p:sp>
    </p:spTree>
    <p:extLst>
      <p:ext uri="{BB962C8B-B14F-4D97-AF65-F5344CB8AC3E}">
        <p14:creationId xmlns:p14="http://schemas.microsoft.com/office/powerpoint/2010/main" val="2473850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5E8828-A611-4DD2-B6A2-44E5AC9AE582}" type="slidenum">
              <a:rPr lang="en-US" altLang="en-US" smtClean="0"/>
              <a:pPr/>
              <a:t>4</a:t>
            </a:fld>
            <a:endParaRPr lang="en-US" altLang="en-US" smtClean="0"/>
          </a:p>
        </p:txBody>
      </p:sp>
    </p:spTree>
    <p:extLst>
      <p:ext uri="{BB962C8B-B14F-4D97-AF65-F5344CB8AC3E}">
        <p14:creationId xmlns:p14="http://schemas.microsoft.com/office/powerpoint/2010/main" val="3159792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D455354-9CEF-4DF3-921E-17400C1F8F3A}" type="slidenum">
              <a:rPr lang="en-US" altLang="en-US" smtClean="0"/>
              <a:pPr/>
              <a:t>5</a:t>
            </a:fld>
            <a:endParaRPr lang="en-US" altLang="en-US" smtClean="0"/>
          </a:p>
        </p:txBody>
      </p:sp>
    </p:spTree>
    <p:extLst>
      <p:ext uri="{BB962C8B-B14F-4D97-AF65-F5344CB8AC3E}">
        <p14:creationId xmlns:p14="http://schemas.microsoft.com/office/powerpoint/2010/main" val="2078513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3CAF1E3-C1A5-4B1F-98F3-AC25DB221185}" type="slidenum">
              <a:rPr lang="en-US" altLang="en-US" smtClean="0"/>
              <a:pPr/>
              <a:t>6</a:t>
            </a:fld>
            <a:endParaRPr lang="en-US" altLang="en-US" smtClean="0"/>
          </a:p>
        </p:txBody>
      </p:sp>
    </p:spTree>
    <p:extLst>
      <p:ext uri="{BB962C8B-B14F-4D97-AF65-F5344CB8AC3E}">
        <p14:creationId xmlns:p14="http://schemas.microsoft.com/office/powerpoint/2010/main" val="2791795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6C62A72-73FA-4BC3-B8E1-2BE4C5BD87DD}" type="slidenum">
              <a:rPr lang="en-US" altLang="en-US" smtClean="0"/>
              <a:pPr/>
              <a:t>7</a:t>
            </a:fld>
            <a:endParaRPr lang="en-US" altLang="en-US" smtClean="0"/>
          </a:p>
        </p:txBody>
      </p:sp>
    </p:spTree>
    <p:extLst>
      <p:ext uri="{BB962C8B-B14F-4D97-AF65-F5344CB8AC3E}">
        <p14:creationId xmlns:p14="http://schemas.microsoft.com/office/powerpoint/2010/main" val="2061862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B982D3-CD34-45B4-9AAF-3DFCA5C4F7DD}" type="slidenum">
              <a:rPr lang="en-US" altLang="en-US" smtClean="0"/>
              <a:pPr/>
              <a:t>8</a:t>
            </a:fld>
            <a:endParaRPr lang="en-US" altLang="en-US" smtClean="0"/>
          </a:p>
        </p:txBody>
      </p:sp>
    </p:spTree>
    <p:extLst>
      <p:ext uri="{BB962C8B-B14F-4D97-AF65-F5344CB8AC3E}">
        <p14:creationId xmlns:p14="http://schemas.microsoft.com/office/powerpoint/2010/main" val="3570107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8C20846-10AD-4E07-956C-0C6D8C260C68}" type="slidenum">
              <a:rPr lang="en-US" altLang="en-US" smtClean="0"/>
              <a:pPr/>
              <a:t>9</a:t>
            </a:fld>
            <a:endParaRPr lang="en-US" altLang="en-US" smtClean="0"/>
          </a:p>
        </p:txBody>
      </p:sp>
    </p:spTree>
    <p:extLst>
      <p:ext uri="{BB962C8B-B14F-4D97-AF65-F5344CB8AC3E}">
        <p14:creationId xmlns:p14="http://schemas.microsoft.com/office/powerpoint/2010/main" val="3335491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ADECC6-0518-4084-8C6A-F6969AE4EDDA}" type="slidenum">
              <a:rPr lang="en-US" altLang="en-US"/>
              <a:pPr>
                <a:defRPr/>
              </a:pPr>
              <a:t>‹#›</a:t>
            </a:fld>
            <a:endParaRPr lang="en-US" altLang="en-US"/>
          </a:p>
        </p:txBody>
      </p:sp>
    </p:spTree>
    <p:extLst>
      <p:ext uri="{BB962C8B-B14F-4D97-AF65-F5344CB8AC3E}">
        <p14:creationId xmlns:p14="http://schemas.microsoft.com/office/powerpoint/2010/main" val="156757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5B3FE0-C407-42C2-98B3-2FB6C779161E}" type="slidenum">
              <a:rPr lang="en-US" altLang="en-US"/>
              <a:pPr>
                <a:defRPr/>
              </a:pPr>
              <a:t>‹#›</a:t>
            </a:fld>
            <a:endParaRPr lang="en-US" altLang="en-US"/>
          </a:p>
        </p:txBody>
      </p:sp>
    </p:spTree>
    <p:extLst>
      <p:ext uri="{BB962C8B-B14F-4D97-AF65-F5344CB8AC3E}">
        <p14:creationId xmlns:p14="http://schemas.microsoft.com/office/powerpoint/2010/main" val="2057598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4B2A36-0087-4FE7-9880-BC8E6859CF21}" type="slidenum">
              <a:rPr lang="en-US" altLang="en-US"/>
              <a:pPr>
                <a:defRPr/>
              </a:pPr>
              <a:t>‹#›</a:t>
            </a:fld>
            <a:endParaRPr lang="en-US" altLang="en-US"/>
          </a:p>
        </p:txBody>
      </p:sp>
    </p:spTree>
    <p:extLst>
      <p:ext uri="{BB962C8B-B14F-4D97-AF65-F5344CB8AC3E}">
        <p14:creationId xmlns:p14="http://schemas.microsoft.com/office/powerpoint/2010/main" val="2107768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13C4937-B785-4194-9512-1FC3799FF5D9}" type="slidenum">
              <a:rPr lang="en-US" altLang="en-US"/>
              <a:pPr>
                <a:defRPr/>
              </a:pPr>
              <a:t>‹#›</a:t>
            </a:fld>
            <a:endParaRPr lang="en-US" altLang="en-US"/>
          </a:p>
        </p:txBody>
      </p:sp>
    </p:spTree>
    <p:extLst>
      <p:ext uri="{BB962C8B-B14F-4D97-AF65-F5344CB8AC3E}">
        <p14:creationId xmlns:p14="http://schemas.microsoft.com/office/powerpoint/2010/main" val="12328196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885D597-122F-4A2E-990A-0BD1C219CDEF}"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0091071-828D-42E1-BB1A-45C9549B4D42}" type="slidenum">
              <a:rPr lang="en-US"/>
              <a:pPr>
                <a:defRPr/>
              </a:pPr>
              <a:t>‹#›</a:t>
            </a:fld>
            <a:endParaRPr lang="en-US"/>
          </a:p>
        </p:txBody>
      </p:sp>
    </p:spTree>
    <p:extLst>
      <p:ext uri="{BB962C8B-B14F-4D97-AF65-F5344CB8AC3E}">
        <p14:creationId xmlns:p14="http://schemas.microsoft.com/office/powerpoint/2010/main" val="223349766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50E1E9B-2C91-4CEC-B386-5EF15F68A396}"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8F6EEC7-9622-4EE2-8402-3CFFC7DBB79F}" type="slidenum">
              <a:rPr lang="en-US"/>
              <a:pPr>
                <a:defRPr/>
              </a:pPr>
              <a:t>‹#›</a:t>
            </a:fld>
            <a:endParaRPr lang="en-US"/>
          </a:p>
        </p:txBody>
      </p:sp>
    </p:spTree>
    <p:extLst>
      <p:ext uri="{BB962C8B-B14F-4D97-AF65-F5344CB8AC3E}">
        <p14:creationId xmlns:p14="http://schemas.microsoft.com/office/powerpoint/2010/main" val="30690119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0074DAA-6F0D-44AD-87A0-59956730069F}"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B7A49AC-0A4B-4C23-BB80-B5A78710E92E}" type="slidenum">
              <a:rPr lang="en-US"/>
              <a:pPr>
                <a:defRPr/>
              </a:pPr>
              <a:t>‹#›</a:t>
            </a:fld>
            <a:endParaRPr lang="en-US"/>
          </a:p>
        </p:txBody>
      </p:sp>
    </p:spTree>
    <p:extLst>
      <p:ext uri="{BB962C8B-B14F-4D97-AF65-F5344CB8AC3E}">
        <p14:creationId xmlns:p14="http://schemas.microsoft.com/office/powerpoint/2010/main" val="12232917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24811EA-030C-4B12-A6DF-3D8460258217}"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6BF27A4-F4B5-4506-9BB6-28DB51A6A341}" type="slidenum">
              <a:rPr lang="en-US"/>
              <a:pPr>
                <a:defRPr/>
              </a:pPr>
              <a:t>‹#›</a:t>
            </a:fld>
            <a:endParaRPr lang="en-US"/>
          </a:p>
        </p:txBody>
      </p:sp>
    </p:spTree>
    <p:extLst>
      <p:ext uri="{BB962C8B-B14F-4D97-AF65-F5344CB8AC3E}">
        <p14:creationId xmlns:p14="http://schemas.microsoft.com/office/powerpoint/2010/main" val="104136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3858002-FEE9-41CF-85EF-8C8765288B0F}"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2251436-A753-43F2-9804-6D610B5A461F}" type="slidenum">
              <a:rPr lang="en-US"/>
              <a:pPr>
                <a:defRPr/>
              </a:pPr>
              <a:t>‹#›</a:t>
            </a:fld>
            <a:endParaRPr lang="en-US"/>
          </a:p>
        </p:txBody>
      </p:sp>
    </p:spTree>
    <p:extLst>
      <p:ext uri="{BB962C8B-B14F-4D97-AF65-F5344CB8AC3E}">
        <p14:creationId xmlns:p14="http://schemas.microsoft.com/office/powerpoint/2010/main" val="35666382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6138FD7-B103-4C49-AB22-6B06DA75E5B9}"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9944A1B-40AF-4CB3-BFF7-FF80D839B18C}" type="slidenum">
              <a:rPr lang="en-US"/>
              <a:pPr>
                <a:defRPr/>
              </a:pPr>
              <a:t>‹#›</a:t>
            </a:fld>
            <a:endParaRPr lang="en-US"/>
          </a:p>
        </p:txBody>
      </p:sp>
    </p:spTree>
    <p:extLst>
      <p:ext uri="{BB962C8B-B14F-4D97-AF65-F5344CB8AC3E}">
        <p14:creationId xmlns:p14="http://schemas.microsoft.com/office/powerpoint/2010/main" val="2419555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517EA43-411F-4B18-9090-79D4A1A35657}"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23BFA99-291B-4FDA-8430-EDA998FF87B9}" type="slidenum">
              <a:rPr lang="en-US"/>
              <a:pPr>
                <a:defRPr/>
              </a:pPr>
              <a:t>‹#›</a:t>
            </a:fld>
            <a:endParaRPr lang="en-US"/>
          </a:p>
        </p:txBody>
      </p:sp>
    </p:spTree>
    <p:extLst>
      <p:ext uri="{BB962C8B-B14F-4D97-AF65-F5344CB8AC3E}">
        <p14:creationId xmlns:p14="http://schemas.microsoft.com/office/powerpoint/2010/main" val="869706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55B7907-F137-4318-8C04-A32A0C197B87}" type="slidenum">
              <a:rPr lang="en-US" altLang="en-US"/>
              <a:pPr>
                <a:defRPr/>
              </a:pPr>
              <a:t>‹#›</a:t>
            </a:fld>
            <a:endParaRPr lang="en-US" altLang="en-US"/>
          </a:p>
        </p:txBody>
      </p:sp>
    </p:spTree>
    <p:extLst>
      <p:ext uri="{BB962C8B-B14F-4D97-AF65-F5344CB8AC3E}">
        <p14:creationId xmlns:p14="http://schemas.microsoft.com/office/powerpoint/2010/main" val="270522590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7A383B5-21A8-463D-BA2A-18862D6815FB}"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BCB757B-3505-467D-BE2A-109276BA4602}" type="slidenum">
              <a:rPr lang="en-US"/>
              <a:pPr>
                <a:defRPr/>
              </a:pPr>
              <a:t>‹#›</a:t>
            </a:fld>
            <a:endParaRPr lang="en-US"/>
          </a:p>
        </p:txBody>
      </p:sp>
    </p:spTree>
    <p:extLst>
      <p:ext uri="{BB962C8B-B14F-4D97-AF65-F5344CB8AC3E}">
        <p14:creationId xmlns:p14="http://schemas.microsoft.com/office/powerpoint/2010/main" val="1670211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9F24729-6F96-44D0-98C1-736AE87703FF}"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BE5CD04-9FBC-421F-AA45-6581D03135EE}" type="slidenum">
              <a:rPr lang="en-US"/>
              <a:pPr>
                <a:defRPr/>
              </a:pPr>
              <a:t>‹#›</a:t>
            </a:fld>
            <a:endParaRPr lang="en-US"/>
          </a:p>
        </p:txBody>
      </p:sp>
    </p:spTree>
    <p:extLst>
      <p:ext uri="{BB962C8B-B14F-4D97-AF65-F5344CB8AC3E}">
        <p14:creationId xmlns:p14="http://schemas.microsoft.com/office/powerpoint/2010/main" val="179667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FE29C8B-2211-4E93-A82E-9695C54C2DCC}"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EA212F2-991A-439D-9A3F-534857B3CDB9}" type="slidenum">
              <a:rPr lang="en-US"/>
              <a:pPr>
                <a:defRPr/>
              </a:pPr>
              <a:t>‹#›</a:t>
            </a:fld>
            <a:endParaRPr lang="en-US"/>
          </a:p>
        </p:txBody>
      </p:sp>
    </p:spTree>
    <p:extLst>
      <p:ext uri="{BB962C8B-B14F-4D97-AF65-F5344CB8AC3E}">
        <p14:creationId xmlns:p14="http://schemas.microsoft.com/office/powerpoint/2010/main" val="30105001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437E63F-5837-4594-92AB-E8ABDE9FAF22}"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5307559-9CAE-479B-A119-80978BBE3FB2}" type="slidenum">
              <a:rPr lang="en-US"/>
              <a:pPr>
                <a:defRPr/>
              </a:pPr>
              <a:t>‹#›</a:t>
            </a:fld>
            <a:endParaRPr lang="en-US"/>
          </a:p>
        </p:txBody>
      </p:sp>
    </p:spTree>
    <p:extLst>
      <p:ext uri="{BB962C8B-B14F-4D97-AF65-F5344CB8AC3E}">
        <p14:creationId xmlns:p14="http://schemas.microsoft.com/office/powerpoint/2010/main" val="33446065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3562B99-7AF3-483B-BDB3-61C79498C532}"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C496842-E928-4A4F-8690-EAE2AD674792}" type="slidenum">
              <a:rPr lang="en-US"/>
              <a:pPr>
                <a:defRPr/>
              </a:pPr>
              <a:t>‹#›</a:t>
            </a:fld>
            <a:endParaRPr lang="en-US"/>
          </a:p>
        </p:txBody>
      </p:sp>
    </p:spTree>
    <p:extLst>
      <p:ext uri="{BB962C8B-B14F-4D97-AF65-F5344CB8AC3E}">
        <p14:creationId xmlns:p14="http://schemas.microsoft.com/office/powerpoint/2010/main" val="3213473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50159D0-299E-4913-B891-01A9836C660E}"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80BEDD4-9CEC-4DD9-9A12-1CCEEA699DF7}" type="slidenum">
              <a:rPr lang="en-US"/>
              <a:pPr>
                <a:defRPr/>
              </a:pPr>
              <a:t>‹#›</a:t>
            </a:fld>
            <a:endParaRPr lang="en-US"/>
          </a:p>
        </p:txBody>
      </p:sp>
    </p:spTree>
    <p:extLst>
      <p:ext uri="{BB962C8B-B14F-4D97-AF65-F5344CB8AC3E}">
        <p14:creationId xmlns:p14="http://schemas.microsoft.com/office/powerpoint/2010/main" val="251301082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E1AFD04-2C9B-401A-9B6A-7D6B51C4128D}"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334FCCF-49F4-4B5D-BD7B-E3D50685DEAC}" type="slidenum">
              <a:rPr lang="en-US"/>
              <a:pPr>
                <a:defRPr/>
              </a:pPr>
              <a:t>‹#›</a:t>
            </a:fld>
            <a:endParaRPr lang="en-US"/>
          </a:p>
        </p:txBody>
      </p:sp>
    </p:spTree>
    <p:extLst>
      <p:ext uri="{BB962C8B-B14F-4D97-AF65-F5344CB8AC3E}">
        <p14:creationId xmlns:p14="http://schemas.microsoft.com/office/powerpoint/2010/main" val="292698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A5593C1-B727-40B6-9BAE-F40E0C4FC1CA}"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1A75CA6-DCD1-42FD-B48A-D0841A57A123}" type="slidenum">
              <a:rPr lang="en-US"/>
              <a:pPr>
                <a:defRPr/>
              </a:pPr>
              <a:t>‹#›</a:t>
            </a:fld>
            <a:endParaRPr lang="en-US"/>
          </a:p>
        </p:txBody>
      </p:sp>
    </p:spTree>
    <p:extLst>
      <p:ext uri="{BB962C8B-B14F-4D97-AF65-F5344CB8AC3E}">
        <p14:creationId xmlns:p14="http://schemas.microsoft.com/office/powerpoint/2010/main" val="9619881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B2EFBE3-2DE5-46D0-8AC9-A6A0DF25DC33}"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53F4C79-136E-4AF7-AB6E-82F67D7EA178}" type="slidenum">
              <a:rPr lang="en-US"/>
              <a:pPr>
                <a:defRPr/>
              </a:pPr>
              <a:t>‹#›</a:t>
            </a:fld>
            <a:endParaRPr lang="en-US"/>
          </a:p>
        </p:txBody>
      </p:sp>
    </p:spTree>
    <p:extLst>
      <p:ext uri="{BB962C8B-B14F-4D97-AF65-F5344CB8AC3E}">
        <p14:creationId xmlns:p14="http://schemas.microsoft.com/office/powerpoint/2010/main" val="28590911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C099AB3-AE63-4B3E-A8BA-82895B73DB90}"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05C4950-1874-408F-B0F7-0B324D038537}" type="slidenum">
              <a:rPr lang="en-US"/>
              <a:pPr>
                <a:defRPr/>
              </a:pPr>
              <a:t>‹#›</a:t>
            </a:fld>
            <a:endParaRPr lang="en-US"/>
          </a:p>
        </p:txBody>
      </p:sp>
    </p:spTree>
    <p:extLst>
      <p:ext uri="{BB962C8B-B14F-4D97-AF65-F5344CB8AC3E}">
        <p14:creationId xmlns:p14="http://schemas.microsoft.com/office/powerpoint/2010/main" val="172503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5C7BCF-DB83-47FA-B64A-7175F8D56B71}" type="slidenum">
              <a:rPr lang="en-US" altLang="en-US"/>
              <a:pPr>
                <a:defRPr/>
              </a:pPr>
              <a:t>‹#›</a:t>
            </a:fld>
            <a:endParaRPr lang="en-US" altLang="en-US"/>
          </a:p>
        </p:txBody>
      </p:sp>
    </p:spTree>
    <p:extLst>
      <p:ext uri="{BB962C8B-B14F-4D97-AF65-F5344CB8AC3E}">
        <p14:creationId xmlns:p14="http://schemas.microsoft.com/office/powerpoint/2010/main" val="7849311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311C27D-03E3-4E1E-9881-14FC61363FD2}"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6E85D09-358B-4743-A3E3-C14AB02F1F94}" type="slidenum">
              <a:rPr lang="en-US"/>
              <a:pPr>
                <a:defRPr/>
              </a:pPr>
              <a:t>‹#›</a:t>
            </a:fld>
            <a:endParaRPr lang="en-US"/>
          </a:p>
        </p:txBody>
      </p:sp>
    </p:spTree>
    <p:extLst>
      <p:ext uri="{BB962C8B-B14F-4D97-AF65-F5344CB8AC3E}">
        <p14:creationId xmlns:p14="http://schemas.microsoft.com/office/powerpoint/2010/main" val="31521409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1201241-C47B-4110-9D67-98A1B4CFFBC1}"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87A444A-A8A9-4DA5-888C-90FF6E97E5E9}" type="slidenum">
              <a:rPr lang="en-US"/>
              <a:pPr>
                <a:defRPr/>
              </a:pPr>
              <a:t>‹#›</a:t>
            </a:fld>
            <a:endParaRPr lang="en-US"/>
          </a:p>
        </p:txBody>
      </p:sp>
    </p:spTree>
    <p:extLst>
      <p:ext uri="{BB962C8B-B14F-4D97-AF65-F5344CB8AC3E}">
        <p14:creationId xmlns:p14="http://schemas.microsoft.com/office/powerpoint/2010/main" val="3551929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A981993-74B7-4247-98F6-96FEDC2BCFF3}"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08A5DFB-654D-4A75-9935-B96465E67499}" type="slidenum">
              <a:rPr lang="en-US"/>
              <a:pPr>
                <a:defRPr/>
              </a:pPr>
              <a:t>‹#›</a:t>
            </a:fld>
            <a:endParaRPr lang="en-US"/>
          </a:p>
        </p:txBody>
      </p:sp>
    </p:spTree>
    <p:extLst>
      <p:ext uri="{BB962C8B-B14F-4D97-AF65-F5344CB8AC3E}">
        <p14:creationId xmlns:p14="http://schemas.microsoft.com/office/powerpoint/2010/main" val="6116655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DF996E0-A1B3-4456-BB77-E414DB0D6F8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3B9AD55-4529-467D-8EA8-08421B22FC46}" type="slidenum">
              <a:rPr lang="en-US"/>
              <a:pPr>
                <a:defRPr/>
              </a:pPr>
              <a:t>‹#›</a:t>
            </a:fld>
            <a:endParaRPr lang="en-US"/>
          </a:p>
        </p:txBody>
      </p:sp>
    </p:spTree>
    <p:extLst>
      <p:ext uri="{BB962C8B-B14F-4D97-AF65-F5344CB8AC3E}">
        <p14:creationId xmlns:p14="http://schemas.microsoft.com/office/powerpoint/2010/main" val="27536634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3037B25-384B-46E7-A9EF-C4C07FF013AD}"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8A7257A-9A22-4E09-B178-D6F9DBEFEAF3}" type="slidenum">
              <a:rPr lang="en-US"/>
              <a:pPr>
                <a:defRPr/>
              </a:pPr>
              <a:t>‹#›</a:t>
            </a:fld>
            <a:endParaRPr lang="en-US"/>
          </a:p>
        </p:txBody>
      </p:sp>
    </p:spTree>
    <p:extLst>
      <p:ext uri="{BB962C8B-B14F-4D97-AF65-F5344CB8AC3E}">
        <p14:creationId xmlns:p14="http://schemas.microsoft.com/office/powerpoint/2010/main" val="377231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E4728C5-ECEE-4CF8-8C34-CE352274E63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ADAE73E-1B37-4A95-A4B9-8C5D570B4BE0}" type="slidenum">
              <a:rPr lang="en-US"/>
              <a:pPr>
                <a:defRPr/>
              </a:pPr>
              <a:t>‹#›</a:t>
            </a:fld>
            <a:endParaRPr lang="en-US"/>
          </a:p>
        </p:txBody>
      </p:sp>
    </p:spTree>
    <p:extLst>
      <p:ext uri="{BB962C8B-B14F-4D97-AF65-F5344CB8AC3E}">
        <p14:creationId xmlns:p14="http://schemas.microsoft.com/office/powerpoint/2010/main" val="35523033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4416ED8-0964-4CAB-A385-D4C1A63F6D4C}"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3959813-339D-42CF-BBCD-9CAEE33FE154}" type="slidenum">
              <a:rPr lang="en-US"/>
              <a:pPr>
                <a:defRPr/>
              </a:pPr>
              <a:t>‹#›</a:t>
            </a:fld>
            <a:endParaRPr lang="en-US"/>
          </a:p>
        </p:txBody>
      </p:sp>
    </p:spTree>
    <p:extLst>
      <p:ext uri="{BB962C8B-B14F-4D97-AF65-F5344CB8AC3E}">
        <p14:creationId xmlns:p14="http://schemas.microsoft.com/office/powerpoint/2010/main" val="14170382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0CE96C7-73F4-403B-8AD1-1706FFA50057}"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5555528-10C2-407C-A9AF-08AA6CEA6AB5}" type="slidenum">
              <a:rPr lang="en-US"/>
              <a:pPr>
                <a:defRPr/>
              </a:pPr>
              <a:t>‹#›</a:t>
            </a:fld>
            <a:endParaRPr lang="en-US"/>
          </a:p>
        </p:txBody>
      </p:sp>
    </p:spTree>
    <p:extLst>
      <p:ext uri="{BB962C8B-B14F-4D97-AF65-F5344CB8AC3E}">
        <p14:creationId xmlns:p14="http://schemas.microsoft.com/office/powerpoint/2010/main" val="15417333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FAC0410-A16E-4294-A115-DF146E6C4D42}"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293E2C3-FC5E-4A7F-A49D-BF0C0836028D}" type="slidenum">
              <a:rPr lang="en-US"/>
              <a:pPr>
                <a:defRPr/>
              </a:pPr>
              <a:t>‹#›</a:t>
            </a:fld>
            <a:endParaRPr lang="en-US"/>
          </a:p>
        </p:txBody>
      </p:sp>
    </p:spTree>
    <p:extLst>
      <p:ext uri="{BB962C8B-B14F-4D97-AF65-F5344CB8AC3E}">
        <p14:creationId xmlns:p14="http://schemas.microsoft.com/office/powerpoint/2010/main" val="8884791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2C51904-95B6-45EC-A891-63ACFE50C620}"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2193737-5A17-4180-B6EF-1D4EF72ECAD4}" type="slidenum">
              <a:rPr lang="en-US"/>
              <a:pPr>
                <a:defRPr/>
              </a:pPr>
              <a:t>‹#›</a:t>
            </a:fld>
            <a:endParaRPr lang="en-US"/>
          </a:p>
        </p:txBody>
      </p:sp>
    </p:spTree>
    <p:extLst>
      <p:ext uri="{BB962C8B-B14F-4D97-AF65-F5344CB8AC3E}">
        <p14:creationId xmlns:p14="http://schemas.microsoft.com/office/powerpoint/2010/main" val="2043031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9ACCBD-9F50-4F9B-8C72-897C2A2BE4FC}" type="slidenum">
              <a:rPr lang="en-US" altLang="en-US"/>
              <a:pPr>
                <a:defRPr/>
              </a:pPr>
              <a:t>‹#›</a:t>
            </a:fld>
            <a:endParaRPr lang="en-US" altLang="en-US"/>
          </a:p>
        </p:txBody>
      </p:sp>
    </p:spTree>
    <p:extLst>
      <p:ext uri="{BB962C8B-B14F-4D97-AF65-F5344CB8AC3E}">
        <p14:creationId xmlns:p14="http://schemas.microsoft.com/office/powerpoint/2010/main" val="22781998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E4C03FE-88DE-4E46-A135-D4C50CB84991}"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7E71A1F-9C7A-4C4A-AC16-0B82009089E0}" type="slidenum">
              <a:rPr lang="en-US"/>
              <a:pPr>
                <a:defRPr/>
              </a:pPr>
              <a:t>‹#›</a:t>
            </a:fld>
            <a:endParaRPr lang="en-US"/>
          </a:p>
        </p:txBody>
      </p:sp>
    </p:spTree>
    <p:extLst>
      <p:ext uri="{BB962C8B-B14F-4D97-AF65-F5344CB8AC3E}">
        <p14:creationId xmlns:p14="http://schemas.microsoft.com/office/powerpoint/2010/main" val="48257820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5C39FA5-073B-47B4-997F-1B09054CA492}"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B4B91D1-CE1B-4B21-B819-7BB5264E7C9F}" type="slidenum">
              <a:rPr lang="en-US"/>
              <a:pPr>
                <a:defRPr/>
              </a:pPr>
              <a:t>‹#›</a:t>
            </a:fld>
            <a:endParaRPr lang="en-US"/>
          </a:p>
        </p:txBody>
      </p:sp>
    </p:spTree>
    <p:extLst>
      <p:ext uri="{BB962C8B-B14F-4D97-AF65-F5344CB8AC3E}">
        <p14:creationId xmlns:p14="http://schemas.microsoft.com/office/powerpoint/2010/main" val="24598005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B46565C-26A9-4222-8A4E-8C7F5E012F54}"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3BFA5DB-FCAE-472B-A12E-BBD926C8CB6A}" type="slidenum">
              <a:rPr lang="en-US"/>
              <a:pPr>
                <a:defRPr/>
              </a:pPr>
              <a:t>‹#›</a:t>
            </a:fld>
            <a:endParaRPr lang="en-US"/>
          </a:p>
        </p:txBody>
      </p:sp>
    </p:spTree>
    <p:extLst>
      <p:ext uri="{BB962C8B-B14F-4D97-AF65-F5344CB8AC3E}">
        <p14:creationId xmlns:p14="http://schemas.microsoft.com/office/powerpoint/2010/main" val="19703396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65FE0E1-5E08-410A-A43B-2ABFB5BE2B85}"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765455B-A9A3-4776-B1EF-2C73733E0110}" type="slidenum">
              <a:rPr lang="en-US"/>
              <a:pPr>
                <a:defRPr/>
              </a:pPr>
              <a:t>‹#›</a:t>
            </a:fld>
            <a:endParaRPr lang="en-US"/>
          </a:p>
        </p:txBody>
      </p:sp>
    </p:spTree>
    <p:extLst>
      <p:ext uri="{BB962C8B-B14F-4D97-AF65-F5344CB8AC3E}">
        <p14:creationId xmlns:p14="http://schemas.microsoft.com/office/powerpoint/2010/main" val="26013556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4DF3D87-147D-4A9F-9AB9-E01680E8B7B2}"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D48DF8E-0731-4864-8027-B93953664C3C}" type="slidenum">
              <a:rPr lang="en-US"/>
              <a:pPr>
                <a:defRPr/>
              </a:pPr>
              <a:t>‹#›</a:t>
            </a:fld>
            <a:endParaRPr lang="en-US"/>
          </a:p>
        </p:txBody>
      </p:sp>
    </p:spTree>
    <p:extLst>
      <p:ext uri="{BB962C8B-B14F-4D97-AF65-F5344CB8AC3E}">
        <p14:creationId xmlns:p14="http://schemas.microsoft.com/office/powerpoint/2010/main" val="1895807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97ED91E-734B-4569-AACF-02034090A46A}"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5DB5186-C0A2-4A85-ABE6-7CEDBFF236D0}" type="slidenum">
              <a:rPr lang="en-US"/>
              <a:pPr>
                <a:defRPr/>
              </a:pPr>
              <a:t>‹#›</a:t>
            </a:fld>
            <a:endParaRPr lang="en-US"/>
          </a:p>
        </p:txBody>
      </p:sp>
    </p:spTree>
    <p:extLst>
      <p:ext uri="{BB962C8B-B14F-4D97-AF65-F5344CB8AC3E}">
        <p14:creationId xmlns:p14="http://schemas.microsoft.com/office/powerpoint/2010/main" val="42031486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E4324BF-B95D-45FB-85DA-827BDE5FFCF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1D61C39-0F26-4B88-B0C2-9DFCCAF85E7A}" type="slidenum">
              <a:rPr lang="en-US"/>
              <a:pPr>
                <a:defRPr/>
              </a:pPr>
              <a:t>‹#›</a:t>
            </a:fld>
            <a:endParaRPr lang="en-US"/>
          </a:p>
        </p:txBody>
      </p:sp>
    </p:spTree>
    <p:extLst>
      <p:ext uri="{BB962C8B-B14F-4D97-AF65-F5344CB8AC3E}">
        <p14:creationId xmlns:p14="http://schemas.microsoft.com/office/powerpoint/2010/main" val="13823977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91EBE07-5EF7-4E59-A8A1-8D999148EDB4}"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017EDFE-26FA-49CF-AEDD-A232F5BEE4EA}" type="slidenum">
              <a:rPr lang="en-US"/>
              <a:pPr>
                <a:defRPr/>
              </a:pPr>
              <a:t>‹#›</a:t>
            </a:fld>
            <a:endParaRPr lang="en-US"/>
          </a:p>
        </p:txBody>
      </p:sp>
    </p:spTree>
    <p:extLst>
      <p:ext uri="{BB962C8B-B14F-4D97-AF65-F5344CB8AC3E}">
        <p14:creationId xmlns:p14="http://schemas.microsoft.com/office/powerpoint/2010/main" val="14988062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CEDE795-C988-4AC6-9017-D5FB4B6A8D9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5D09896-1988-4CEC-91CD-5A1582580DF6}" type="slidenum">
              <a:rPr lang="en-US"/>
              <a:pPr>
                <a:defRPr/>
              </a:pPr>
              <a:t>‹#›</a:t>
            </a:fld>
            <a:endParaRPr lang="en-US"/>
          </a:p>
        </p:txBody>
      </p:sp>
    </p:spTree>
    <p:extLst>
      <p:ext uri="{BB962C8B-B14F-4D97-AF65-F5344CB8AC3E}">
        <p14:creationId xmlns:p14="http://schemas.microsoft.com/office/powerpoint/2010/main" val="41352306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61B070A-A36E-4ADE-9DE3-D6B2C06DA190}"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79DDC95-1E93-482A-8E98-E5500A5C0C89}" type="slidenum">
              <a:rPr lang="en-US"/>
              <a:pPr>
                <a:defRPr/>
              </a:pPr>
              <a:t>‹#›</a:t>
            </a:fld>
            <a:endParaRPr lang="en-US"/>
          </a:p>
        </p:txBody>
      </p:sp>
    </p:spTree>
    <p:extLst>
      <p:ext uri="{BB962C8B-B14F-4D97-AF65-F5344CB8AC3E}">
        <p14:creationId xmlns:p14="http://schemas.microsoft.com/office/powerpoint/2010/main" val="2663183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F9D7F57-14AD-4905-B4BC-9B7CA771E452}" type="slidenum">
              <a:rPr lang="en-US" altLang="en-US"/>
              <a:pPr>
                <a:defRPr/>
              </a:pPr>
              <a:t>‹#›</a:t>
            </a:fld>
            <a:endParaRPr lang="en-US" altLang="en-US"/>
          </a:p>
        </p:txBody>
      </p:sp>
    </p:spTree>
    <p:extLst>
      <p:ext uri="{BB962C8B-B14F-4D97-AF65-F5344CB8AC3E}">
        <p14:creationId xmlns:p14="http://schemas.microsoft.com/office/powerpoint/2010/main" val="2687819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64EC094-87A9-4563-AE6A-F6DCC7CC32EE}"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D519D98-6D68-4E73-8A3A-9748AEC20027}" type="slidenum">
              <a:rPr lang="en-US"/>
              <a:pPr>
                <a:defRPr/>
              </a:pPr>
              <a:t>‹#›</a:t>
            </a:fld>
            <a:endParaRPr lang="en-US"/>
          </a:p>
        </p:txBody>
      </p:sp>
    </p:spTree>
    <p:extLst>
      <p:ext uri="{BB962C8B-B14F-4D97-AF65-F5344CB8AC3E}">
        <p14:creationId xmlns:p14="http://schemas.microsoft.com/office/powerpoint/2010/main" val="27582094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4B08201-8E67-4B5D-8108-10BD66C38D3D}"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6CE4C22-41EC-4149-A95A-0CDFE0848A29}" type="slidenum">
              <a:rPr lang="en-US"/>
              <a:pPr>
                <a:defRPr/>
              </a:pPr>
              <a:t>‹#›</a:t>
            </a:fld>
            <a:endParaRPr lang="en-US"/>
          </a:p>
        </p:txBody>
      </p:sp>
    </p:spTree>
    <p:extLst>
      <p:ext uri="{BB962C8B-B14F-4D97-AF65-F5344CB8AC3E}">
        <p14:creationId xmlns:p14="http://schemas.microsoft.com/office/powerpoint/2010/main" val="2677380398"/>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F44964A-AFD4-404E-AB08-DF2D140F2167}"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C589555-D95C-4EFB-A595-A851AC92F8C2}" type="slidenum">
              <a:rPr lang="en-US"/>
              <a:pPr>
                <a:defRPr/>
              </a:pPr>
              <a:t>‹#›</a:t>
            </a:fld>
            <a:endParaRPr lang="en-US"/>
          </a:p>
        </p:txBody>
      </p:sp>
    </p:spTree>
    <p:extLst>
      <p:ext uri="{BB962C8B-B14F-4D97-AF65-F5344CB8AC3E}">
        <p14:creationId xmlns:p14="http://schemas.microsoft.com/office/powerpoint/2010/main" val="12285063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FB13C59-220E-4327-81A8-1392B59665D8}"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8C7C590-7FCF-46CE-9395-7D958999A48A}" type="slidenum">
              <a:rPr lang="en-US"/>
              <a:pPr>
                <a:defRPr/>
              </a:pPr>
              <a:t>‹#›</a:t>
            </a:fld>
            <a:endParaRPr lang="en-US"/>
          </a:p>
        </p:txBody>
      </p:sp>
    </p:spTree>
    <p:extLst>
      <p:ext uri="{BB962C8B-B14F-4D97-AF65-F5344CB8AC3E}">
        <p14:creationId xmlns:p14="http://schemas.microsoft.com/office/powerpoint/2010/main" val="8263381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C7A44C3-E09A-40DA-ACB6-7E4CCB5FBC44}"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6567AD3-1086-49FC-8872-5967EC4BFA7F}" type="slidenum">
              <a:rPr lang="en-US"/>
              <a:pPr>
                <a:defRPr/>
              </a:pPr>
              <a:t>‹#›</a:t>
            </a:fld>
            <a:endParaRPr lang="en-US"/>
          </a:p>
        </p:txBody>
      </p:sp>
    </p:spTree>
    <p:extLst>
      <p:ext uri="{BB962C8B-B14F-4D97-AF65-F5344CB8AC3E}">
        <p14:creationId xmlns:p14="http://schemas.microsoft.com/office/powerpoint/2010/main" val="23424199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AFF5E6B-3EDD-4F42-B93E-0C8EB293D5D4}"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FD3E13F-D44D-47DF-879F-627DB406BCAA}" type="slidenum">
              <a:rPr lang="en-US"/>
              <a:pPr>
                <a:defRPr/>
              </a:pPr>
              <a:t>‹#›</a:t>
            </a:fld>
            <a:endParaRPr lang="en-US"/>
          </a:p>
        </p:txBody>
      </p:sp>
    </p:spTree>
    <p:extLst>
      <p:ext uri="{BB962C8B-B14F-4D97-AF65-F5344CB8AC3E}">
        <p14:creationId xmlns:p14="http://schemas.microsoft.com/office/powerpoint/2010/main" val="37614602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222FD74-0534-4F66-A32D-C5D029ABF2F9}"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838289B-A2D6-4DC8-BC3F-E9837E51A55E}" type="slidenum">
              <a:rPr lang="en-US"/>
              <a:pPr>
                <a:defRPr/>
              </a:pPr>
              <a:t>‹#›</a:t>
            </a:fld>
            <a:endParaRPr lang="en-US"/>
          </a:p>
        </p:txBody>
      </p:sp>
    </p:spTree>
    <p:extLst>
      <p:ext uri="{BB962C8B-B14F-4D97-AF65-F5344CB8AC3E}">
        <p14:creationId xmlns:p14="http://schemas.microsoft.com/office/powerpoint/2010/main" val="555902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D555DEE-4AE6-4EE4-A36A-9E0495847756}"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1B3DC5D-51D9-4BCC-AAFE-82B6B25C6D1D}" type="slidenum">
              <a:rPr lang="en-US"/>
              <a:pPr>
                <a:defRPr/>
              </a:pPr>
              <a:t>‹#›</a:t>
            </a:fld>
            <a:endParaRPr lang="en-US"/>
          </a:p>
        </p:txBody>
      </p:sp>
    </p:spTree>
    <p:extLst>
      <p:ext uri="{BB962C8B-B14F-4D97-AF65-F5344CB8AC3E}">
        <p14:creationId xmlns:p14="http://schemas.microsoft.com/office/powerpoint/2010/main" val="24746928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1E5B796-3F5E-4BDE-AC57-6E6C0B02ADC2}"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39CAEE1-ED15-4190-BA5F-1BDE7EBA4487}" type="slidenum">
              <a:rPr lang="en-US"/>
              <a:pPr>
                <a:defRPr/>
              </a:pPr>
              <a:t>‹#›</a:t>
            </a:fld>
            <a:endParaRPr lang="en-US"/>
          </a:p>
        </p:txBody>
      </p:sp>
    </p:spTree>
    <p:extLst>
      <p:ext uri="{BB962C8B-B14F-4D97-AF65-F5344CB8AC3E}">
        <p14:creationId xmlns:p14="http://schemas.microsoft.com/office/powerpoint/2010/main" val="141412018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3FD5066-EBB0-4517-8A08-F02FA22901E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DF75B63-65AF-4E18-993D-A98C32603E11}" type="slidenum">
              <a:rPr lang="en-US"/>
              <a:pPr>
                <a:defRPr/>
              </a:pPr>
              <a:t>‹#›</a:t>
            </a:fld>
            <a:endParaRPr lang="en-US"/>
          </a:p>
        </p:txBody>
      </p:sp>
    </p:spTree>
    <p:extLst>
      <p:ext uri="{BB962C8B-B14F-4D97-AF65-F5344CB8AC3E}">
        <p14:creationId xmlns:p14="http://schemas.microsoft.com/office/powerpoint/2010/main" val="1051587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63681F4-2DAB-4C99-A213-6749541C7819}" type="slidenum">
              <a:rPr lang="en-US" altLang="en-US"/>
              <a:pPr>
                <a:defRPr/>
              </a:pPr>
              <a:t>‹#›</a:t>
            </a:fld>
            <a:endParaRPr lang="en-US" altLang="en-US"/>
          </a:p>
        </p:txBody>
      </p:sp>
    </p:spTree>
    <p:extLst>
      <p:ext uri="{BB962C8B-B14F-4D97-AF65-F5344CB8AC3E}">
        <p14:creationId xmlns:p14="http://schemas.microsoft.com/office/powerpoint/2010/main" val="202219187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A64A439-0C9B-442C-8729-FDD883C281C9}"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5E29FA8-690C-486F-9B67-07C6EC50AFAF}" type="slidenum">
              <a:rPr lang="en-US"/>
              <a:pPr>
                <a:defRPr/>
              </a:pPr>
              <a:t>‹#›</a:t>
            </a:fld>
            <a:endParaRPr lang="en-US"/>
          </a:p>
        </p:txBody>
      </p:sp>
    </p:spTree>
    <p:extLst>
      <p:ext uri="{BB962C8B-B14F-4D97-AF65-F5344CB8AC3E}">
        <p14:creationId xmlns:p14="http://schemas.microsoft.com/office/powerpoint/2010/main" val="31344695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B5D8216-D3AE-4153-B2DA-CA6CDBD2784A}"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329A0E5-E466-4478-B96A-408120AC919C}" type="slidenum">
              <a:rPr lang="en-US"/>
              <a:pPr>
                <a:defRPr/>
              </a:pPr>
              <a:t>‹#›</a:t>
            </a:fld>
            <a:endParaRPr lang="en-US"/>
          </a:p>
        </p:txBody>
      </p:sp>
    </p:spTree>
    <p:extLst>
      <p:ext uri="{BB962C8B-B14F-4D97-AF65-F5344CB8AC3E}">
        <p14:creationId xmlns:p14="http://schemas.microsoft.com/office/powerpoint/2010/main" val="20220433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B0B8004-3DC6-4255-B9F6-2EB61CD4E10B}"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1C58DC4-0507-4741-B94E-5C624F157097}" type="slidenum">
              <a:rPr lang="en-US"/>
              <a:pPr>
                <a:defRPr/>
              </a:pPr>
              <a:t>‹#›</a:t>
            </a:fld>
            <a:endParaRPr lang="en-US"/>
          </a:p>
        </p:txBody>
      </p:sp>
    </p:spTree>
    <p:extLst>
      <p:ext uri="{BB962C8B-B14F-4D97-AF65-F5344CB8AC3E}">
        <p14:creationId xmlns:p14="http://schemas.microsoft.com/office/powerpoint/2010/main" val="13744361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1AA9EEB-5D2C-4A59-A664-EB6EC8A08F42}"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44E448A-D92C-4C44-816E-4BB50B027397}" type="slidenum">
              <a:rPr lang="en-US"/>
              <a:pPr>
                <a:defRPr/>
              </a:pPr>
              <a:t>‹#›</a:t>
            </a:fld>
            <a:endParaRPr lang="en-US"/>
          </a:p>
        </p:txBody>
      </p:sp>
    </p:spTree>
    <p:extLst>
      <p:ext uri="{BB962C8B-B14F-4D97-AF65-F5344CB8AC3E}">
        <p14:creationId xmlns:p14="http://schemas.microsoft.com/office/powerpoint/2010/main" val="589134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7FAE64D-2256-4E45-89A9-6550E0E93F6B}"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7C7F146-4BC1-4ADF-A887-0BD851236746}" type="slidenum">
              <a:rPr lang="en-US"/>
              <a:pPr>
                <a:defRPr/>
              </a:pPr>
              <a:t>‹#›</a:t>
            </a:fld>
            <a:endParaRPr lang="en-US"/>
          </a:p>
        </p:txBody>
      </p:sp>
    </p:spTree>
    <p:extLst>
      <p:ext uri="{BB962C8B-B14F-4D97-AF65-F5344CB8AC3E}">
        <p14:creationId xmlns:p14="http://schemas.microsoft.com/office/powerpoint/2010/main" val="105176637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6D5BA8F-C93A-49A4-945B-0D40D6BE35DC}"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1C93927-57E7-40B3-B137-16701114738E}" type="slidenum">
              <a:rPr lang="en-US"/>
              <a:pPr>
                <a:defRPr/>
              </a:pPr>
              <a:t>‹#›</a:t>
            </a:fld>
            <a:endParaRPr lang="en-US"/>
          </a:p>
        </p:txBody>
      </p:sp>
    </p:spTree>
    <p:extLst>
      <p:ext uri="{BB962C8B-B14F-4D97-AF65-F5344CB8AC3E}">
        <p14:creationId xmlns:p14="http://schemas.microsoft.com/office/powerpoint/2010/main" val="3121294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9900A6F-0FF8-4DB3-A7B3-7D84340870B7}"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355C1FD-BF97-4501-84C6-23F7F36A1570}" type="slidenum">
              <a:rPr lang="en-US"/>
              <a:pPr>
                <a:defRPr/>
              </a:pPr>
              <a:t>‹#›</a:t>
            </a:fld>
            <a:endParaRPr lang="en-US"/>
          </a:p>
        </p:txBody>
      </p:sp>
    </p:spTree>
    <p:extLst>
      <p:ext uri="{BB962C8B-B14F-4D97-AF65-F5344CB8AC3E}">
        <p14:creationId xmlns:p14="http://schemas.microsoft.com/office/powerpoint/2010/main" val="22901548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B1C76C9-80D7-41D7-937A-BB114A10DFFC}"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A961266-83F6-462B-B057-79A9CA3888A0}" type="slidenum">
              <a:rPr lang="en-US"/>
              <a:pPr>
                <a:defRPr/>
              </a:pPr>
              <a:t>‹#›</a:t>
            </a:fld>
            <a:endParaRPr lang="en-US"/>
          </a:p>
        </p:txBody>
      </p:sp>
    </p:spTree>
    <p:extLst>
      <p:ext uri="{BB962C8B-B14F-4D97-AF65-F5344CB8AC3E}">
        <p14:creationId xmlns:p14="http://schemas.microsoft.com/office/powerpoint/2010/main" val="94682116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55CEF35-7654-4A30-B272-288DB1297714}"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47E7AF6-2808-447C-B980-B91ECFD9D978}" type="slidenum">
              <a:rPr lang="en-US"/>
              <a:pPr>
                <a:defRPr/>
              </a:pPr>
              <a:t>‹#›</a:t>
            </a:fld>
            <a:endParaRPr lang="en-US"/>
          </a:p>
        </p:txBody>
      </p:sp>
    </p:spTree>
    <p:extLst>
      <p:ext uri="{BB962C8B-B14F-4D97-AF65-F5344CB8AC3E}">
        <p14:creationId xmlns:p14="http://schemas.microsoft.com/office/powerpoint/2010/main" val="38376018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F4CCD0B-6A76-41DF-B3CE-A71C8AB66D25}"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1031C13-857E-4C49-84C8-7854D691A730}" type="slidenum">
              <a:rPr lang="en-US"/>
              <a:pPr>
                <a:defRPr/>
              </a:pPr>
              <a:t>‹#›</a:t>
            </a:fld>
            <a:endParaRPr lang="en-US"/>
          </a:p>
        </p:txBody>
      </p:sp>
    </p:spTree>
    <p:extLst>
      <p:ext uri="{BB962C8B-B14F-4D97-AF65-F5344CB8AC3E}">
        <p14:creationId xmlns:p14="http://schemas.microsoft.com/office/powerpoint/2010/main" val="24217779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591F74B-DD10-43F5-AADB-2968DF0E6978}" type="slidenum">
              <a:rPr lang="en-US" altLang="en-US"/>
              <a:pPr>
                <a:defRPr/>
              </a:pPr>
              <a:t>‹#›</a:t>
            </a:fld>
            <a:endParaRPr lang="en-US" altLang="en-US"/>
          </a:p>
        </p:txBody>
      </p:sp>
    </p:spTree>
    <p:extLst>
      <p:ext uri="{BB962C8B-B14F-4D97-AF65-F5344CB8AC3E}">
        <p14:creationId xmlns:p14="http://schemas.microsoft.com/office/powerpoint/2010/main" val="851725918"/>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451B7B6-87EB-4F54-9A8A-8FD9D8470F63}"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7349ABE-DE92-49B4-B1D4-D9D1FDC01FB6}" type="slidenum">
              <a:rPr lang="en-US"/>
              <a:pPr>
                <a:defRPr/>
              </a:pPr>
              <a:t>‹#›</a:t>
            </a:fld>
            <a:endParaRPr lang="en-US"/>
          </a:p>
        </p:txBody>
      </p:sp>
    </p:spTree>
    <p:extLst>
      <p:ext uri="{BB962C8B-B14F-4D97-AF65-F5344CB8AC3E}">
        <p14:creationId xmlns:p14="http://schemas.microsoft.com/office/powerpoint/2010/main" val="42458539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27DF710-53C9-4494-BEB2-9309221912CC}"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EDA4EA55-A318-492A-8F2E-561474A75B56}" type="slidenum">
              <a:rPr lang="en-US"/>
              <a:pPr>
                <a:defRPr/>
              </a:pPr>
              <a:t>‹#›</a:t>
            </a:fld>
            <a:endParaRPr lang="en-US"/>
          </a:p>
        </p:txBody>
      </p:sp>
    </p:spTree>
    <p:extLst>
      <p:ext uri="{BB962C8B-B14F-4D97-AF65-F5344CB8AC3E}">
        <p14:creationId xmlns:p14="http://schemas.microsoft.com/office/powerpoint/2010/main" val="17384769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7413435-1AE1-470A-AAF0-A5797A44B4D3}" type="datetimeFigureOut">
              <a:rPr lang="en-US"/>
              <a:pPr>
                <a:defRPr/>
              </a:pPr>
              <a:t>1/11/2021</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7EAF99F-6CFA-4F16-A764-9B85CDB7D1E1}" type="slidenum">
              <a:rPr lang="en-US"/>
              <a:pPr>
                <a:defRPr/>
              </a:pPr>
              <a:t>‹#›</a:t>
            </a:fld>
            <a:endParaRPr lang="en-US"/>
          </a:p>
        </p:txBody>
      </p:sp>
    </p:spTree>
    <p:extLst>
      <p:ext uri="{BB962C8B-B14F-4D97-AF65-F5344CB8AC3E}">
        <p14:creationId xmlns:p14="http://schemas.microsoft.com/office/powerpoint/2010/main" val="25061289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F1BB2EE-7617-41D0-A707-05E7E6E863DD}" type="datetimeFigureOut">
              <a:rPr lang="en-US"/>
              <a:pPr>
                <a:defRPr/>
              </a:pPr>
              <a:t>1/11/2021</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58CD1E1-CA4A-4701-80D5-48D00B3508F0}" type="slidenum">
              <a:rPr lang="en-US"/>
              <a:pPr>
                <a:defRPr/>
              </a:pPr>
              <a:t>‹#›</a:t>
            </a:fld>
            <a:endParaRPr lang="en-US"/>
          </a:p>
        </p:txBody>
      </p:sp>
    </p:spTree>
    <p:extLst>
      <p:ext uri="{BB962C8B-B14F-4D97-AF65-F5344CB8AC3E}">
        <p14:creationId xmlns:p14="http://schemas.microsoft.com/office/powerpoint/2010/main" val="15443354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A269EC0-B2BD-4D74-9DC8-7C83FFA1A47C}" type="datetimeFigureOut">
              <a:rPr lang="en-US"/>
              <a:pPr>
                <a:defRPr/>
              </a:pPr>
              <a:t>1/11/2021</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68A8807-3ADA-4E2E-8EB2-FA939F9B31BF}" type="slidenum">
              <a:rPr lang="en-US"/>
              <a:pPr>
                <a:defRPr/>
              </a:pPr>
              <a:t>‹#›</a:t>
            </a:fld>
            <a:endParaRPr lang="en-US"/>
          </a:p>
        </p:txBody>
      </p:sp>
    </p:spTree>
    <p:extLst>
      <p:ext uri="{BB962C8B-B14F-4D97-AF65-F5344CB8AC3E}">
        <p14:creationId xmlns:p14="http://schemas.microsoft.com/office/powerpoint/2010/main" val="27492191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BA1A1AB-5F51-46CB-9F59-CB7035F4A61E}"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65E56CB5-21C0-4F2E-AE48-5FC431D60D5C}" type="slidenum">
              <a:rPr lang="en-US"/>
              <a:pPr>
                <a:defRPr/>
              </a:pPr>
              <a:t>‹#›</a:t>
            </a:fld>
            <a:endParaRPr lang="en-US"/>
          </a:p>
        </p:txBody>
      </p:sp>
    </p:spTree>
    <p:extLst>
      <p:ext uri="{BB962C8B-B14F-4D97-AF65-F5344CB8AC3E}">
        <p14:creationId xmlns:p14="http://schemas.microsoft.com/office/powerpoint/2010/main" val="42527378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F2BAFCD-4A09-4497-BEA8-3D8CAAB59027}" type="datetimeFigureOut">
              <a:rPr lang="en-US"/>
              <a:pPr>
                <a:defRPr/>
              </a:pPr>
              <a:t>1/11/2021</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A3EB44BA-A167-4026-950D-007F08AC95E4}" type="slidenum">
              <a:rPr lang="en-US"/>
              <a:pPr>
                <a:defRPr/>
              </a:pPr>
              <a:t>‹#›</a:t>
            </a:fld>
            <a:endParaRPr lang="en-US"/>
          </a:p>
        </p:txBody>
      </p:sp>
    </p:spTree>
    <p:extLst>
      <p:ext uri="{BB962C8B-B14F-4D97-AF65-F5344CB8AC3E}">
        <p14:creationId xmlns:p14="http://schemas.microsoft.com/office/powerpoint/2010/main" val="124470920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5A5970A-D1A2-4249-BCBF-C37FD670A638}"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F9B738F-8EF3-4BDB-8800-8E6BBFE21B84}" type="slidenum">
              <a:rPr lang="en-US"/>
              <a:pPr>
                <a:defRPr/>
              </a:pPr>
              <a:t>‹#›</a:t>
            </a:fld>
            <a:endParaRPr lang="en-US"/>
          </a:p>
        </p:txBody>
      </p:sp>
    </p:spTree>
    <p:extLst>
      <p:ext uri="{BB962C8B-B14F-4D97-AF65-F5344CB8AC3E}">
        <p14:creationId xmlns:p14="http://schemas.microsoft.com/office/powerpoint/2010/main" val="30463141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B617183-38A6-45EB-9BA0-4906183D7D5E}" type="datetimeFigureOut">
              <a:rPr lang="en-US"/>
              <a:pPr>
                <a:defRPr/>
              </a:pPr>
              <a:t>1/11/2021</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0E09ED0-1A7A-4689-89FF-0A47FF48B243}" type="slidenum">
              <a:rPr lang="en-US"/>
              <a:pPr>
                <a:defRPr/>
              </a:pPr>
              <a:t>‹#›</a:t>
            </a:fld>
            <a:endParaRPr lang="en-US"/>
          </a:p>
        </p:txBody>
      </p:sp>
    </p:spTree>
    <p:extLst>
      <p:ext uri="{BB962C8B-B14F-4D97-AF65-F5344CB8AC3E}">
        <p14:creationId xmlns:p14="http://schemas.microsoft.com/office/powerpoint/2010/main" val="293867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8350743-5059-43B4-9F56-E52051C6CC78}"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828629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84757E2-775A-4F0D-8EBF-07E6D6AFEAA4}" type="slidenum">
              <a:rPr lang="en-US" altLang="en-US"/>
              <a:pPr>
                <a:defRPr/>
              </a:pPr>
              <a:t>‹#›</a:t>
            </a:fld>
            <a:endParaRPr lang="en-US" altLang="en-US"/>
          </a:p>
        </p:txBody>
      </p:sp>
    </p:spTree>
    <p:extLst>
      <p:ext uri="{BB962C8B-B14F-4D97-AF65-F5344CB8AC3E}">
        <p14:creationId xmlns:p14="http://schemas.microsoft.com/office/powerpoint/2010/main" val="42362722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AA4BBDC-3C2B-4B15-BB4B-6DECBFC706C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93348165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1B818D9-BEF8-4B51-8647-B566B055A0E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4819974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5D2DABE-C797-4BA6-AEBD-937E0654335F}"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5999505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C85A66A-E678-408E-8CA9-7CDD123C359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8748928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8713CF6-3DD3-4CBC-A742-DB74BAE1D9B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22442063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D032E1B-BC05-4F96-B8EA-776A32DE83C1}"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4913492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858E3E4-E6B6-47F2-9CE1-2F0E6DAC4F22}"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9506821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2AB24D8-1413-4E8B-98C7-9CB889ADE8FB}"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8447292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964CB3-E7E9-4468-A35D-DB6637331E97}"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4718350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4221B81-7B1B-40AE-A802-4743C42B1D19}"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11988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Thứ năm, ngày 3 tháng 12 năm 2020</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7D18F0-4D68-4CAB-BA6F-BC36843A7E3C}" type="slidenum">
              <a:rPr lang="en-US" altLang="en-US"/>
              <a:pPr>
                <a:defRPr/>
              </a:pPr>
              <a:t>‹#›</a:t>
            </a:fld>
            <a:endParaRPr lang="en-US" altLang="en-US"/>
          </a:p>
        </p:txBody>
      </p:sp>
    </p:spTree>
    <p:extLst>
      <p:ext uri="{BB962C8B-B14F-4D97-AF65-F5344CB8AC3E}">
        <p14:creationId xmlns:p14="http://schemas.microsoft.com/office/powerpoint/2010/main" val="15628480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solidFill>
                  <a:srgbClr val="000000"/>
                </a:solidFill>
              </a:rPr>
              <a:t>Thứ năm, ngày 3 tháng 12 năm 2020</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A03C6EB-5FA0-46D3-BFC7-0A06C09F9BE0}"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563862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jp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jp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heme" Target="../theme/theme8.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r>
              <a:rPr lang="en-US"/>
              <a:t>Thứ năm, ngày 3 tháng 12 năm 2020</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B615AF87-532E-4727-8584-E12287713B6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6371" r:id="rId1"/>
    <p:sldLayoutId id="2147486372" r:id="rId2"/>
    <p:sldLayoutId id="2147486373" r:id="rId3"/>
    <p:sldLayoutId id="2147486374" r:id="rId4"/>
    <p:sldLayoutId id="2147486375" r:id="rId5"/>
    <p:sldLayoutId id="2147486376" r:id="rId6"/>
    <p:sldLayoutId id="2147486377" r:id="rId7"/>
    <p:sldLayoutId id="2147486378" r:id="rId8"/>
    <p:sldLayoutId id="2147486379" r:id="rId9"/>
    <p:sldLayoutId id="2147486380" r:id="rId10"/>
    <p:sldLayoutId id="2147486381" r:id="rId11"/>
    <p:sldLayoutId id="2147486382" r:id="rId12"/>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44439D1E-4C79-4F12-85D8-C0931B798513}"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CD941A50-D5C6-488F-A974-6C5C0E20455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383" r:id="rId1"/>
    <p:sldLayoutId id="2147486384" r:id="rId2"/>
    <p:sldLayoutId id="2147486385" r:id="rId3"/>
    <p:sldLayoutId id="2147486386" r:id="rId4"/>
    <p:sldLayoutId id="2147486387" r:id="rId5"/>
    <p:sldLayoutId id="2147486388" r:id="rId6"/>
    <p:sldLayoutId id="2147486389" r:id="rId7"/>
    <p:sldLayoutId id="2147486390" r:id="rId8"/>
    <p:sldLayoutId id="2147486391" r:id="rId9"/>
    <p:sldLayoutId id="2147486392" r:id="rId10"/>
    <p:sldLayoutId id="2147486393"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D67BB030-6BA0-4D01-8EDA-E742AB6BAE08}"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9B9B38DC-9847-461A-8ECC-964812510C5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394" r:id="rId1"/>
    <p:sldLayoutId id="2147486395" r:id="rId2"/>
    <p:sldLayoutId id="2147486396" r:id="rId3"/>
    <p:sldLayoutId id="2147486397" r:id="rId4"/>
    <p:sldLayoutId id="2147486398" r:id="rId5"/>
    <p:sldLayoutId id="2147486399" r:id="rId6"/>
    <p:sldLayoutId id="2147486400" r:id="rId7"/>
    <p:sldLayoutId id="2147486401" r:id="rId8"/>
    <p:sldLayoutId id="2147486402" r:id="rId9"/>
    <p:sldLayoutId id="2147486403" r:id="rId10"/>
    <p:sldLayoutId id="2147486404"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54A809DC-077B-419A-B904-7CD1699540C5}"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7AAAD39D-E1BE-4D33-A084-6821C376C13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405" r:id="rId1"/>
    <p:sldLayoutId id="2147486406" r:id="rId2"/>
    <p:sldLayoutId id="2147486407" r:id="rId3"/>
    <p:sldLayoutId id="2147486408" r:id="rId4"/>
    <p:sldLayoutId id="2147486409" r:id="rId5"/>
    <p:sldLayoutId id="2147486410" r:id="rId6"/>
    <p:sldLayoutId id="2147486411" r:id="rId7"/>
    <p:sldLayoutId id="2147486412" r:id="rId8"/>
    <p:sldLayoutId id="2147486413" r:id="rId9"/>
    <p:sldLayoutId id="2147486414" r:id="rId10"/>
    <p:sldLayoutId id="2147486415"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2BEF8BDC-36E4-4B72-81B6-1A3BA640FDB2}"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92A1EFBF-F012-43FA-9630-7E2CD0D3DBD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416" r:id="rId1"/>
    <p:sldLayoutId id="2147486417" r:id="rId2"/>
    <p:sldLayoutId id="2147486418" r:id="rId3"/>
    <p:sldLayoutId id="2147486419" r:id="rId4"/>
    <p:sldLayoutId id="2147486420" r:id="rId5"/>
    <p:sldLayoutId id="2147486421" r:id="rId6"/>
    <p:sldLayoutId id="2147486422" r:id="rId7"/>
    <p:sldLayoutId id="2147486423" r:id="rId8"/>
    <p:sldLayoutId id="2147486424" r:id="rId9"/>
    <p:sldLayoutId id="2147486425" r:id="rId10"/>
    <p:sldLayoutId id="2147486426"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614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21900C54-6270-425E-9D92-4E388AB1E5B2}"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4FA4D948-70AD-4922-8094-87E76A11AB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427" r:id="rId1"/>
    <p:sldLayoutId id="2147486428" r:id="rId2"/>
    <p:sldLayoutId id="2147486429" r:id="rId3"/>
    <p:sldLayoutId id="2147486430" r:id="rId4"/>
    <p:sldLayoutId id="2147486431" r:id="rId5"/>
    <p:sldLayoutId id="2147486432" r:id="rId6"/>
    <p:sldLayoutId id="2147486433" r:id="rId7"/>
    <p:sldLayoutId id="2147486434" r:id="rId8"/>
    <p:sldLayoutId id="2147486435" r:id="rId9"/>
    <p:sldLayoutId id="2147486436" r:id="rId10"/>
    <p:sldLayoutId id="2147486437"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Calibri" panose="020F0502020204030204"/>
              </a:defRPr>
            </a:lvl1pPr>
          </a:lstStyle>
          <a:p>
            <a:pPr>
              <a:defRPr/>
            </a:pPr>
            <a:fld id="{733B80FE-08F4-408C-B559-DBF08B34D12D}" type="datetimeFigureOut">
              <a:rPr lang="en-US"/>
              <a:pPr>
                <a:defRPr/>
              </a:pPr>
              <a:t>1/11/2021</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Calibri" panose="020F0502020204030204"/>
              </a:defRPr>
            </a:lvl1pPr>
          </a:lstStyle>
          <a:p>
            <a:pPr>
              <a:defRPr/>
            </a:pPr>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Calibri" panose="020F0502020204030204"/>
              </a:defRPr>
            </a:lvl1pPr>
          </a:lstStyle>
          <a:p>
            <a:pPr>
              <a:defRPr/>
            </a:pPr>
            <a:fld id="{3C692BED-E62B-4792-AF65-FD0A3590D17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6438" r:id="rId1"/>
    <p:sldLayoutId id="2147486439" r:id="rId2"/>
    <p:sldLayoutId id="2147486440" r:id="rId3"/>
    <p:sldLayoutId id="2147486441" r:id="rId4"/>
    <p:sldLayoutId id="2147486442" r:id="rId5"/>
    <p:sldLayoutId id="2147486443" r:id="rId6"/>
    <p:sldLayoutId id="2147486444" r:id="rId7"/>
    <p:sldLayoutId id="2147486445" r:id="rId8"/>
    <p:sldLayoutId id="2147486446" r:id="rId9"/>
    <p:sldLayoutId id="2147486447" r:id="rId10"/>
    <p:sldLayoutId id="2147486448"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r>
              <a:rPr lang="en-US">
                <a:solidFill>
                  <a:srgbClr val="000000"/>
                </a:solidFill>
              </a:rPr>
              <a:t>Thứ năm, ngày 3 tháng 12 năm 2020</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E3AFDDC1-CE95-4749-B89F-F76769E66FFC}"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1192169261"/>
      </p:ext>
    </p:extLst>
  </p:cSld>
  <p:clrMap bg1="lt1" tx1="dk1" bg2="lt2" tx2="dk2" accent1="accent1" accent2="accent2" accent3="accent3" accent4="accent4" accent5="accent5" accent6="accent6" hlink="hlink" folHlink="folHlink"/>
  <p:sldLayoutIdLst>
    <p:sldLayoutId id="2147486450" r:id="rId1"/>
    <p:sldLayoutId id="2147486451" r:id="rId2"/>
    <p:sldLayoutId id="2147486452" r:id="rId3"/>
    <p:sldLayoutId id="2147486453" r:id="rId4"/>
    <p:sldLayoutId id="2147486454" r:id="rId5"/>
    <p:sldLayoutId id="2147486455" r:id="rId6"/>
    <p:sldLayoutId id="2147486456" r:id="rId7"/>
    <p:sldLayoutId id="2147486457" r:id="rId8"/>
    <p:sldLayoutId id="2147486458" r:id="rId9"/>
    <p:sldLayoutId id="2147486459" r:id="rId10"/>
    <p:sldLayoutId id="2147486460" r:id="rId11"/>
    <p:sldLayoutId id="2147486461" r:id="rId12"/>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hyperlink" Target="mailto:Hoanghung2031990@gmail.com"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9.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image" Target="../media/image12.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12.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8.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25.jpe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0.xml"/><Relationship Id="rId1" Type="http://schemas.openxmlformats.org/officeDocument/2006/relationships/tags" Target="../tags/tag2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3.jpeg"/><Relationship Id="rId18" Type="http://schemas.openxmlformats.org/officeDocument/2006/relationships/image" Target="../media/image38.gif"/><Relationship Id="rId3" Type="http://schemas.openxmlformats.org/officeDocument/2006/relationships/slideLayout" Target="../slideLayouts/slideLayout12.xml"/><Relationship Id="rId7" Type="http://schemas.openxmlformats.org/officeDocument/2006/relationships/oleObject" Target="../embeddings/oleObject1.bin"/><Relationship Id="rId12" Type="http://schemas.openxmlformats.org/officeDocument/2006/relationships/image" Target="../media/image32.gif"/><Relationship Id="rId17" Type="http://schemas.openxmlformats.org/officeDocument/2006/relationships/image" Target="../media/image37.gif"/><Relationship Id="rId2" Type="http://schemas.openxmlformats.org/officeDocument/2006/relationships/tags" Target="../tags/tag25.xml"/><Relationship Id="rId16" Type="http://schemas.openxmlformats.org/officeDocument/2006/relationships/image" Target="../media/image36.gif"/><Relationship Id="rId1" Type="http://schemas.openxmlformats.org/officeDocument/2006/relationships/vmlDrawing" Target="../drawings/vmlDrawing1.vml"/><Relationship Id="rId6" Type="http://schemas.openxmlformats.org/officeDocument/2006/relationships/slide" Target="slide8.xml"/><Relationship Id="rId11" Type="http://schemas.openxmlformats.org/officeDocument/2006/relationships/hyperlink" Target="XUAN%20HUONG%20GA%20&#272;T/GI&#193;O%20&#193;N%20&#272;I&#7878;N%20T&#7916;%20L&#7898;P%205/Video%20Clip/Chien%20thang%20Dien%20Bien%20Phu%20qua%20hinh%20anh.wmv" TargetMode="External"/><Relationship Id="rId5" Type="http://schemas.openxmlformats.org/officeDocument/2006/relationships/slide" Target="slide7.xml"/><Relationship Id="rId15" Type="http://schemas.openxmlformats.org/officeDocument/2006/relationships/image" Target="../media/image35.gif"/><Relationship Id="rId10" Type="http://schemas.openxmlformats.org/officeDocument/2006/relationships/image" Target="../media/image31.gif"/><Relationship Id="rId4" Type="http://schemas.openxmlformats.org/officeDocument/2006/relationships/notesSlide" Target="../notesSlides/notesSlide24.xml"/><Relationship Id="rId9" Type="http://schemas.openxmlformats.org/officeDocument/2006/relationships/image" Target="../media/image30.gif"/><Relationship Id="rId14" Type="http://schemas.openxmlformats.org/officeDocument/2006/relationships/image" Target="../media/image34.gi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26.xml"/><Relationship Id="rId7" Type="http://schemas.openxmlformats.org/officeDocument/2006/relationships/hyperlink" Target="../My%20Documents/Downloads/NTDT/GIAO%20AN%20DIEN%20TU/GIAO%20AN%20THAM%20KHAO/GA&#272;T%20n&#259;m%20h&#7885;c%202011%20-%202012/Kh&#7889;i%202/My%20Computer" TargetMode="External"/><Relationship Id="rId2" Type="http://schemas.openxmlformats.org/officeDocument/2006/relationships/slideLayout" Target="../slideLayouts/slideLayout25.xml"/><Relationship Id="rId1" Type="http://schemas.openxmlformats.org/officeDocument/2006/relationships/tags" Target="../tags/tag27.xml"/><Relationship Id="rId6" Type="http://schemas.openxmlformats.org/officeDocument/2006/relationships/image" Target="../media/image40.gif"/><Relationship Id="rId5" Type="http://schemas.openxmlformats.org/officeDocument/2006/relationships/slide" Target="slide4.xml"/><Relationship Id="rId4" Type="http://schemas.openxmlformats.org/officeDocument/2006/relationships/image" Target="../media/image39.gif"/></Relationships>
</file>

<file path=ppt/slides/_rels/slide27.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jpg"/><Relationship Id="rId5" Type="http://schemas.openxmlformats.org/officeDocument/2006/relationships/notesSlide" Target="../notesSlides/notesSlide27.xml"/><Relationship Id="rId4"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jpg"/><Relationship Id="rId5" Type="http://schemas.openxmlformats.org/officeDocument/2006/relationships/notesSlide" Target="../notesSlides/notesSlide28.xml"/><Relationship Id="rId4"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9.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notesSlide" Target="../notesSlides/notesSlide4.xml"/><Relationship Id="rId4"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4206" y="533400"/>
            <a:ext cx="8979794" cy="6001643"/>
          </a:xfrm>
          <a:prstGeom prst="rect">
            <a:avLst/>
          </a:prstGeom>
        </p:spPr>
        <p:txBody>
          <a:bodyPr>
            <a:spAutoFit/>
          </a:bodyPr>
          <a:lstStyle/>
          <a:p>
            <a:pPr algn="ctr" eaLnBrk="1" fontAlgn="auto" hangingPunct="1">
              <a:spcBef>
                <a:spcPts val="0"/>
              </a:spcBef>
              <a:spcAft>
                <a:spcPts val="0"/>
              </a:spcAft>
              <a:defRPr/>
            </a:pPr>
            <a:r>
              <a:rPr lang="en-US" sz="2400" b="1" cap="all" dirty="0">
                <a:ln w="9000" cmpd="sng">
                  <a:solidFill>
                    <a:srgbClr val="5DCEAF">
                      <a:shade val="50000"/>
                      <a:satMod val="120000"/>
                    </a:srgbClr>
                  </a:solidFill>
                  <a:prstDash val="solid"/>
                </a:ln>
                <a:solidFill>
                  <a:prstClr val="black"/>
                </a:solidFill>
                <a:effectLst>
                  <a:reflection blurRad="12700" stA="28000" endPos="45000" dist="1000" dir="5400000" sy="-100000" algn="bl" rotWithShape="0"/>
                </a:effectLst>
                <a:latin typeface="Times New Roman" pitchFamily="18" charset="0"/>
                <a:cs typeface="Times New Roman" pitchFamily="18" charset="0"/>
              </a:rPr>
              <a:t> </a:t>
            </a:r>
            <a:r>
              <a:rPr lang="en-US" sz="2400" b="1" cap="all" dirty="0">
                <a:ln w="9000" cmpd="sng">
                  <a:solidFill>
                    <a:srgbClr val="5DCEAF">
                      <a:shade val="50000"/>
                      <a:satMod val="120000"/>
                    </a:srgbClr>
                  </a:solidFill>
                  <a:prstDash val="solid"/>
                </a:ln>
                <a:solidFill>
                  <a:srgbClr val="0000CC"/>
                </a:solidFill>
                <a:effectLst>
                  <a:reflection blurRad="12700" stA="28000" endPos="45000" dist="1000" dir="5400000" sy="-100000" algn="bl" rotWithShape="0"/>
                </a:effectLst>
                <a:latin typeface="Times New Roman" pitchFamily="18" charset="0"/>
                <a:cs typeface="Times New Roman" pitchFamily="18" charset="0"/>
              </a:rPr>
              <a:t>PHÒNG GIÁO DỤC VÀ ĐÀO TẠO THỊ XÃ ĐÔNG TRIỀU</a:t>
            </a:r>
            <a:endParaRPr lang="en-US" sz="2400" b="1" dirty="0">
              <a:solidFill>
                <a:srgbClr val="0000CC"/>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err="1">
                <a:solidFill>
                  <a:srgbClr val="FF0000"/>
                </a:solidFill>
                <a:latin typeface="Times New Roman" pitchFamily="18" charset="0"/>
                <a:cs typeface="Times New Roman" pitchFamily="18" charset="0"/>
              </a:rPr>
              <a:t>Cuộc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thiết</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kế</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bài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giảng</a:t>
            </a:r>
            <a:r>
              <a:rPr lang="en-US" sz="2400" b="1" dirty="0">
                <a:solidFill>
                  <a:srgbClr val="FF0000"/>
                </a:solidFill>
                <a:latin typeface="Times New Roman" pitchFamily="18" charset="0"/>
                <a:cs typeface="Times New Roman" pitchFamily="18" charset="0"/>
              </a:rPr>
              <a:t> E- Learning </a:t>
            </a:r>
            <a:r>
              <a:rPr lang="en-US" sz="2400" b="1" dirty="0" err="1">
                <a:solidFill>
                  <a:srgbClr val="FF0000"/>
                </a:solidFill>
                <a:latin typeface="Times New Roman" pitchFamily="18" charset="0"/>
                <a:cs typeface="Times New Roman" pitchFamily="18" charset="0"/>
              </a:rPr>
              <a:t>năm</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học</a:t>
            </a:r>
            <a:r>
              <a:rPr lang="en-US" sz="2400" b="1" dirty="0">
                <a:solidFill>
                  <a:srgbClr val="FF0000"/>
                </a:solidFill>
                <a:latin typeface="Times New Roman" pitchFamily="18" charset="0"/>
                <a:cs typeface="Times New Roman" pitchFamily="18" charset="0"/>
              </a:rPr>
              <a:t> 2020 – 2021</a:t>
            </a:r>
          </a:p>
          <a:p>
            <a:pPr algn="ctr" eaLnBrk="1" fontAlgn="auto" hangingPunct="1">
              <a:spcBef>
                <a:spcPts val="0"/>
              </a:spcBef>
              <a:spcAft>
                <a:spcPts val="0"/>
              </a:spcAft>
              <a:defRPr/>
            </a:pPr>
            <a:r>
              <a:rPr lang="en-US" sz="2400" b="1" dirty="0" err="1">
                <a:solidFill>
                  <a:srgbClr val="002060"/>
                </a:solidFill>
                <a:latin typeface="Times New Roman" pitchFamily="18" charset="0"/>
                <a:cs typeface="Times New Roman" pitchFamily="18" charset="0"/>
              </a:rPr>
              <a:t>Không</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chơi</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các</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trò</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chơi</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nguy</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hiểm</a:t>
            </a:r>
            <a:endParaRPr lang="en-US" sz="2400" b="1" dirty="0">
              <a:solidFill>
                <a:srgbClr val="002060"/>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err="1">
                <a:solidFill>
                  <a:srgbClr val="002060"/>
                </a:solidFill>
                <a:latin typeface="Times New Roman" pitchFamily="18" charset="0"/>
                <a:cs typeface="Times New Roman" pitchFamily="18" charset="0"/>
              </a:rPr>
              <a:t>Phân</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môn</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Tự</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nhiên</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và</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xã</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hội</a:t>
            </a:r>
            <a:r>
              <a:rPr lang="en-US" sz="2400" b="1" dirty="0">
                <a:solidFill>
                  <a:srgbClr val="002060"/>
                </a:solidFill>
                <a:latin typeface="Times New Roman" pitchFamily="18" charset="0"/>
                <a:cs typeface="Times New Roman" pitchFamily="18" charset="0"/>
              </a:rPr>
              <a:t> – </a:t>
            </a:r>
            <a:r>
              <a:rPr lang="en-US" sz="2400" b="1" dirty="0" err="1">
                <a:solidFill>
                  <a:srgbClr val="002060"/>
                </a:solidFill>
                <a:latin typeface="Times New Roman" pitchFamily="18" charset="0"/>
                <a:cs typeface="Times New Roman" pitchFamily="18" charset="0"/>
              </a:rPr>
              <a:t>Lớp</a:t>
            </a:r>
            <a:r>
              <a:rPr lang="en-US" sz="2400" b="1" dirty="0">
                <a:solidFill>
                  <a:srgbClr val="002060"/>
                </a:solidFill>
                <a:latin typeface="Times New Roman" pitchFamily="18" charset="0"/>
                <a:cs typeface="Times New Roman" pitchFamily="18" charset="0"/>
              </a:rPr>
              <a:t> 3</a:t>
            </a: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err="1">
                <a:solidFill>
                  <a:srgbClr val="FF0000"/>
                </a:solidFill>
                <a:latin typeface="Times New Roman" pitchFamily="18" charset="0"/>
                <a:cs typeface="Times New Roman" pitchFamily="18" charset="0"/>
              </a:rPr>
              <a:t>Giáo</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viên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Hoàng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Thị</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Hưng</a:t>
            </a: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a:solidFill>
                  <a:srgbClr val="FF0000"/>
                </a:solidFill>
                <a:latin typeface="Times New Roman" pitchFamily="18" charset="0"/>
                <a:cs typeface="Times New Roman" pitchFamily="18" charset="0"/>
              </a:rPr>
              <a:t>E- mail: </a:t>
            </a:r>
            <a:r>
              <a:rPr lang="en-US" sz="2400" b="1" u="sng" dirty="0">
                <a:solidFill>
                  <a:srgbClr val="FF0000"/>
                </a:solidFill>
                <a:latin typeface="Times New Roman" pitchFamily="18" charset="0"/>
                <a:cs typeface="Times New Roman" pitchFamily="18" charset="0"/>
                <a:hlinkClick r:id="rId4"/>
              </a:rPr>
              <a:t>Hoanghung2031990@gmail.com</a:t>
            </a:r>
            <a:endParaRPr lang="en-US" sz="2400" b="1" u="sng"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err="1">
                <a:solidFill>
                  <a:srgbClr val="FF0000"/>
                </a:solidFill>
                <a:latin typeface="Times New Roman" pitchFamily="18" charset="0"/>
                <a:cs typeface="Times New Roman" pitchFamily="18" charset="0"/>
              </a:rPr>
              <a:t>Điện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thoại</a:t>
            </a:r>
            <a:r>
              <a:rPr lang="en-US" sz="2400" b="1" dirty="0">
                <a:solidFill>
                  <a:srgbClr val="FF0000"/>
                </a:solidFill>
                <a:latin typeface="Times New Roman" pitchFamily="18" charset="0"/>
                <a:cs typeface="Times New Roman" pitchFamily="18" charset="0"/>
              </a:rPr>
              <a:t>: 0795378261</a:t>
            </a:r>
          </a:p>
          <a:p>
            <a:pPr algn="ctr" eaLnBrk="1" fontAlgn="auto" hangingPunct="1">
              <a:spcBef>
                <a:spcPts val="0"/>
              </a:spcBef>
              <a:spcAft>
                <a:spcPts val="0"/>
              </a:spcAft>
              <a:defRPr/>
            </a:pPr>
            <a:r>
              <a:rPr lang="en-US" sz="2400" b="1" dirty="0" err="1">
                <a:solidFill>
                  <a:srgbClr val="FF0000"/>
                </a:solidFill>
                <a:latin typeface="Times New Roman" pitchFamily="18" charset="0"/>
                <a:cs typeface="Times New Roman" pitchFamily="18" charset="0"/>
              </a:rPr>
              <a:t>Đơn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vị</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công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tác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Trường</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Tiểu</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học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Tràng</a:t>
            </a:r>
            <a:r>
              <a:rPr lang="en-US" sz="2400" b="1" dirty="0">
                <a:solidFill>
                  <a:srgbClr val="FF0000"/>
                </a:solidFill>
                <a:latin typeface="Times New Roman" pitchFamily="18" charset="0"/>
                <a:cs typeface="Times New Roman" pitchFamily="18" charset="0"/>
              </a:rPr>
              <a:t> An</a:t>
            </a: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endParaRPr lang="en-US" sz="2400" b="1" dirty="0">
              <a:solidFill>
                <a:srgbClr val="FF0000"/>
              </a:solidFill>
              <a:latin typeface="Times New Roman" pitchFamily="18" charset="0"/>
              <a:cs typeface="Times New Roman" pitchFamily="18" charset="0"/>
            </a:endParaRPr>
          </a:p>
          <a:p>
            <a:pPr algn="ctr" eaLnBrk="1" fontAlgn="auto" hangingPunct="1">
              <a:spcBef>
                <a:spcPts val="0"/>
              </a:spcBef>
              <a:spcAft>
                <a:spcPts val="0"/>
              </a:spcAft>
              <a:defRPr/>
            </a:pPr>
            <a:r>
              <a:rPr lang="en-US" sz="2400" b="1" dirty="0" err="1">
                <a:solidFill>
                  <a:srgbClr val="FF0000"/>
                </a:solidFill>
                <a:latin typeface="Times New Roman" pitchFamily="18" charset="0"/>
                <a:cs typeface="Times New Roman" pitchFamily="18" charset="0"/>
              </a:rPr>
              <a:t>Tháng</a:t>
            </a:r>
            <a:r>
              <a:rPr lang="en-US" sz="2400" b="1" dirty="0">
                <a:solidFill>
                  <a:srgbClr val="FF0000"/>
                </a:solidFill>
                <a:latin typeface="Times New Roman" pitchFamily="18" charset="0"/>
                <a:cs typeface="Times New Roman" pitchFamily="18" charset="0"/>
              </a:rPr>
              <a:t> 12/ 2020</a:t>
            </a:r>
          </a:p>
        </p:txBody>
      </p:sp>
    </p:spTree>
    <p:custDataLst>
      <p:tags r:id="rId1"/>
    </p:custData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Rectangle 5" descr="x@u X¡'"/>
          <p:cNvSpPr>
            <a:spLocks noChangeArrowheads="1"/>
          </p:cNvSpPr>
          <p:nvPr/>
        </p:nvSpPr>
        <p:spPr bwMode="auto">
          <a:xfrm>
            <a:off x="228600" y="0"/>
            <a:ext cx="8763000" cy="4343400"/>
          </a:xfrm>
          <a:prstGeom prst="rect">
            <a:avLst/>
          </a:prstGeom>
          <a:blipFill dpi="0" rotWithShape="1">
            <a:blip r:embed="rId5"/>
            <a:srcRect/>
            <a:stretch>
              <a:fillRect/>
            </a:stretch>
          </a:blip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3" name="Rectangle 2"/>
          <p:cNvSpPr/>
          <p:nvPr/>
        </p:nvSpPr>
        <p:spPr>
          <a:xfrm>
            <a:off x="304800" y="4648200"/>
            <a:ext cx="9067800" cy="1323975"/>
          </a:xfrm>
          <a:prstGeom prst="rect">
            <a:avLst/>
          </a:prstGeom>
        </p:spPr>
        <p:txBody>
          <a:bodyPr>
            <a:spAutoFit/>
          </a:bodyPr>
          <a:lstStyle/>
          <a:p>
            <a:pPr marL="342900" indent="-342900" eaLnBrk="1" hangingPunct="1">
              <a:spcBef>
                <a:spcPct val="20000"/>
              </a:spcBef>
              <a:defRPr/>
            </a:pPr>
            <a:r>
              <a:rPr lang="en-US" sz="4000" b="1" kern="0" dirty="0" err="1">
                <a:solidFill>
                  <a:srgbClr val="000000"/>
                </a:solidFill>
                <a:latin typeface="Times New Roman" pitchFamily="18" charset="0"/>
              </a:rPr>
              <a:t>Chơi</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đuổi</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bắt</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có</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thể</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sẽ</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bị</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ngã</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trầy</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xước</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chảy</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máu</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hoặc</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gãy</a:t>
            </a:r>
            <a:r>
              <a:rPr lang="en-US"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tay</a:t>
            </a:r>
            <a:r>
              <a:rPr lang="en-US" sz="4000" b="1" kern="0" dirty="0">
                <a:solidFill>
                  <a:srgbClr val="000000"/>
                </a:solidFill>
                <a:latin typeface="Times New Roman" pitchFamily="18" charset="0"/>
              </a:rPr>
              <a:t>,</a:t>
            </a:r>
            <a:r>
              <a:rPr lang="vi-VN" sz="4000" b="1" kern="0" dirty="0">
                <a:solidFill>
                  <a:srgbClr val="000000"/>
                </a:solidFill>
                <a:latin typeface="Times New Roman" pitchFamily="18" charset="0"/>
              </a:rPr>
              <a:t> </a:t>
            </a:r>
            <a:r>
              <a:rPr lang="en-US" sz="4000" b="1" kern="0" dirty="0" err="1">
                <a:solidFill>
                  <a:srgbClr val="000000"/>
                </a:solidFill>
                <a:latin typeface="Times New Roman" pitchFamily="18" charset="0"/>
              </a:rPr>
              <a:t>chân</a:t>
            </a:r>
            <a:r>
              <a:rPr lang="vi-VN" sz="4000" b="1" kern="0" dirty="0">
                <a:solidFill>
                  <a:srgbClr val="000000"/>
                </a:solidFill>
                <a:latin typeface="Times New Roman" pitchFamily="18" charset="0"/>
              </a:rPr>
              <a:t>,</a:t>
            </a:r>
            <a:r>
              <a:rPr lang="en-US" sz="4000" b="1" kern="0" dirty="0">
                <a:solidFill>
                  <a:srgbClr val="000000"/>
                </a:solidFill>
                <a:latin typeface="Times New Roman" pitchFamily="18" charset="0"/>
              </a:rPr>
              <a:t>…</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28600"/>
            <a:ext cx="2476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descr="IMG_20161126_0848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238" y="533400"/>
            <a:ext cx="4267200" cy="539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4600575" y="2695575"/>
            <a:ext cx="4572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b="1">
                <a:solidFill>
                  <a:srgbClr val="000000"/>
                </a:solidFill>
                <a:latin typeface="Times New Roman" panose="02020603050405020304" pitchFamily="18" charset="0"/>
              </a:rPr>
              <a:t>Chơi </a:t>
            </a:r>
            <a:r>
              <a:rPr lang="vi-VN" altLang="en-US" sz="3600" b="1">
                <a:solidFill>
                  <a:srgbClr val="000000"/>
                </a:solidFill>
                <a:latin typeface="Times New Roman" panose="02020603050405020304" pitchFamily="18" charset="0"/>
              </a:rPr>
              <a:t>đánh </a:t>
            </a:r>
            <a:r>
              <a:rPr lang="en-US" altLang="en-US" sz="3600" b="1">
                <a:solidFill>
                  <a:srgbClr val="000000"/>
                </a:solidFill>
                <a:latin typeface="Times New Roman" panose="02020603050405020304" pitchFamily="18" charset="0"/>
              </a:rPr>
              <a:t>quay</a:t>
            </a:r>
            <a:r>
              <a:rPr lang="vi-VN" altLang="en-US" sz="3600" b="1">
                <a:solidFill>
                  <a:srgbClr val="000000"/>
                </a:solidFill>
                <a:latin typeface="Times New Roman" panose="02020603050405020304" pitchFamily="18" charset="0"/>
              </a:rPr>
              <a:t> </a:t>
            </a:r>
            <a:r>
              <a:rPr lang="en-US" altLang="en-US" sz="3600" b="1">
                <a:solidFill>
                  <a:srgbClr val="000000"/>
                </a:solidFill>
                <a:latin typeface="Times New Roman" panose="02020603050405020304" pitchFamily="18" charset="0"/>
              </a:rPr>
              <a:t>rất </a:t>
            </a:r>
          </a:p>
          <a:p>
            <a:pPr eaLnBrk="1" hangingPunct="1">
              <a:spcBef>
                <a:spcPct val="0"/>
              </a:spcBef>
              <a:buFontTx/>
              <a:buNone/>
            </a:pPr>
            <a:r>
              <a:rPr lang="en-US" altLang="en-US" sz="3600" b="1">
                <a:solidFill>
                  <a:srgbClr val="000000"/>
                </a:solidFill>
                <a:latin typeface="Times New Roman" panose="02020603050405020304" pitchFamily="18" charset="0"/>
              </a:rPr>
              <a:t>nguy hiểm, nếu</a:t>
            </a:r>
          </a:p>
          <a:p>
            <a:pPr eaLnBrk="1" hangingPunct="1">
              <a:spcBef>
                <a:spcPct val="0"/>
              </a:spcBef>
              <a:buFontTx/>
              <a:buNone/>
            </a:pPr>
            <a:r>
              <a:rPr lang="en-US" altLang="en-US" sz="3600" b="1">
                <a:solidFill>
                  <a:srgbClr val="000000"/>
                </a:solidFill>
                <a:latin typeface="Times New Roman" panose="02020603050405020304" pitchFamily="18" charset="0"/>
              </a:rPr>
              <a:t> không cẩn thận sẽ </a:t>
            </a:r>
          </a:p>
          <a:p>
            <a:pPr eaLnBrk="1" hangingPunct="1">
              <a:spcBef>
                <a:spcPct val="0"/>
              </a:spcBef>
              <a:buFontTx/>
              <a:buNone/>
            </a:pPr>
            <a:r>
              <a:rPr lang="en-US" altLang="en-US" sz="3600" b="1">
                <a:solidFill>
                  <a:srgbClr val="000000"/>
                </a:solidFill>
                <a:latin typeface="Times New Roman" panose="02020603050405020304" pitchFamily="18" charset="0"/>
              </a:rPr>
              <a:t>quẳng </a:t>
            </a:r>
            <a:r>
              <a:rPr lang="vi-VN" altLang="en-US" sz="3600" b="1">
                <a:solidFill>
                  <a:srgbClr val="000000"/>
                </a:solidFill>
                <a:latin typeface="Times New Roman" panose="02020603050405020304" pitchFamily="18" charset="0"/>
              </a:rPr>
              <a:t>quả </a:t>
            </a:r>
            <a:r>
              <a:rPr lang="en-US" altLang="en-US" sz="3600" b="1">
                <a:solidFill>
                  <a:srgbClr val="000000"/>
                </a:solidFill>
                <a:latin typeface="Times New Roman" panose="02020603050405020304" pitchFamily="18" charset="0"/>
              </a:rPr>
              <a:t>cù có đầu </a:t>
            </a:r>
          </a:p>
          <a:p>
            <a:pPr eaLnBrk="1" hangingPunct="1">
              <a:spcBef>
                <a:spcPct val="0"/>
              </a:spcBef>
              <a:buFontTx/>
              <a:buNone/>
            </a:pPr>
            <a:r>
              <a:rPr lang="en-US" altLang="en-US" sz="3600" b="1">
                <a:solidFill>
                  <a:srgbClr val="000000"/>
                </a:solidFill>
                <a:latin typeface="Times New Roman" panose="02020603050405020304" pitchFamily="18" charset="0"/>
              </a:rPr>
              <a:t>đinh nhọn vào các </a:t>
            </a:r>
          </a:p>
          <a:p>
            <a:pPr eaLnBrk="1" hangingPunct="1">
              <a:spcBef>
                <a:spcPct val="0"/>
              </a:spcBef>
              <a:buFontTx/>
              <a:buNone/>
            </a:pPr>
            <a:r>
              <a:rPr lang="en-US" altLang="en-US" sz="3600" b="1">
                <a:solidFill>
                  <a:srgbClr val="000000"/>
                </a:solidFill>
                <a:latin typeface="Times New Roman" panose="02020603050405020304" pitchFamily="18" charset="0"/>
              </a:rPr>
              <a:t>bạn gây chảy máu.</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1000"/>
                                        <p:tgtEl>
                                          <p:spTgt spid="4">
                                            <p:txEl>
                                              <p:pRg st="1" end="1"/>
                                            </p:txEl>
                                          </p:spTgt>
                                        </p:tgtEl>
                                      </p:cBhvr>
                                    </p:animEffect>
                                    <p:anim calcmode="lin" valueType="num">
                                      <p:cBhvr>
                                        <p:cTn id="2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fade">
                                      <p:cBhvr>
                                        <p:cTn id="32" dur="1000"/>
                                        <p:tgtEl>
                                          <p:spTgt spid="4">
                                            <p:txEl>
                                              <p:pRg st="3" end="3"/>
                                            </p:txEl>
                                          </p:spTgt>
                                        </p:tgtEl>
                                      </p:cBhvr>
                                    </p:animEffect>
                                    <p:anim calcmode="lin" valueType="num">
                                      <p:cBhvr>
                                        <p:cTn id="3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fade">
                                      <p:cBhvr>
                                        <p:cTn id="37" dur="1000"/>
                                        <p:tgtEl>
                                          <p:spTgt spid="4">
                                            <p:txEl>
                                              <p:pRg st="4" end="4"/>
                                            </p:txEl>
                                          </p:spTgt>
                                        </p:tgtEl>
                                      </p:cBhvr>
                                    </p:animEffect>
                                    <p:anim calcmode="lin" valueType="num">
                                      <p:cBhvr>
                                        <p:cTn id="3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a:xfrm>
            <a:off x="-193675" y="1666875"/>
            <a:ext cx="2006600" cy="17145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Oval 13"/>
          <p:cNvSpPr/>
          <p:nvPr/>
        </p:nvSpPr>
        <p:spPr>
          <a:xfrm>
            <a:off x="7061200" y="1524000"/>
            <a:ext cx="2209800" cy="21336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Oval 14"/>
          <p:cNvSpPr/>
          <p:nvPr/>
        </p:nvSpPr>
        <p:spPr>
          <a:xfrm rot="20737726">
            <a:off x="-53975" y="3160713"/>
            <a:ext cx="3119438" cy="1925637"/>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Oval 15"/>
          <p:cNvSpPr/>
          <p:nvPr/>
        </p:nvSpPr>
        <p:spPr>
          <a:xfrm>
            <a:off x="2978150" y="4191000"/>
            <a:ext cx="2133600" cy="20574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Oval 16"/>
          <p:cNvSpPr/>
          <p:nvPr/>
        </p:nvSpPr>
        <p:spPr>
          <a:xfrm>
            <a:off x="2781300" y="1524000"/>
            <a:ext cx="1752600" cy="1392238"/>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7"/>
          <p:cNvSpPr/>
          <p:nvPr/>
        </p:nvSpPr>
        <p:spPr>
          <a:xfrm>
            <a:off x="5410200" y="5105400"/>
            <a:ext cx="1676400" cy="15240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Rounded Rectangle 18"/>
          <p:cNvSpPr/>
          <p:nvPr/>
        </p:nvSpPr>
        <p:spPr>
          <a:xfrm>
            <a:off x="0" y="1438275"/>
            <a:ext cx="2295525"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err="1">
                <a:solidFill>
                  <a:srgbClr val="0000FF"/>
                </a:solidFill>
                <a:latin typeface="Times New Roman" pitchFamily="18" charset="0"/>
                <a:cs typeface="Times New Roman" pitchFamily="18" charset="0"/>
              </a:rPr>
              <a:t>Chơi</a:t>
            </a:r>
            <a:r>
              <a:rPr lang="en-US" sz="2400" b="1" dirty="0">
                <a:solidFill>
                  <a:srgbClr val="0000FF"/>
                </a:solidFill>
                <a:latin typeface="Times New Roman" pitchFamily="18" charset="0"/>
                <a:cs typeface="Times New Roman" pitchFamily="18" charset="0"/>
              </a:rPr>
              <a:t> ô </a:t>
            </a:r>
            <a:r>
              <a:rPr lang="en-US" sz="2400" b="1" dirty="0" err="1">
                <a:solidFill>
                  <a:srgbClr val="0000FF"/>
                </a:solidFill>
                <a:latin typeface="Times New Roman" pitchFamily="18" charset="0"/>
                <a:cs typeface="Times New Roman" pitchFamily="18" charset="0"/>
              </a:rPr>
              <a:t>ăn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quan</a:t>
            </a:r>
            <a:endParaRPr lang="en-US" sz="2400" b="1" dirty="0">
              <a:solidFill>
                <a:srgbClr val="0000FF"/>
              </a:solidFill>
              <a:latin typeface="Times New Roman" pitchFamily="18" charset="0"/>
              <a:cs typeface="Times New Roman" pitchFamily="18" charset="0"/>
            </a:endParaRPr>
          </a:p>
        </p:txBody>
      </p:sp>
      <p:sp>
        <p:nvSpPr>
          <p:cNvPr id="20" name="Rounded Rectangle 19"/>
          <p:cNvSpPr/>
          <p:nvPr/>
        </p:nvSpPr>
        <p:spPr>
          <a:xfrm>
            <a:off x="0" y="3276600"/>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Nhảy dây</a:t>
            </a:r>
          </a:p>
        </p:txBody>
      </p:sp>
      <p:sp>
        <p:nvSpPr>
          <p:cNvPr id="22" name="Rounded Rectangle 21"/>
          <p:cNvSpPr/>
          <p:nvPr/>
        </p:nvSpPr>
        <p:spPr>
          <a:xfrm>
            <a:off x="2916238" y="1143000"/>
            <a:ext cx="14859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 cầu</a:t>
            </a:r>
          </a:p>
        </p:txBody>
      </p:sp>
      <p:sp>
        <p:nvSpPr>
          <p:cNvPr id="24" name="Rounded Rectangle 23"/>
          <p:cNvSpPr/>
          <p:nvPr/>
        </p:nvSpPr>
        <p:spPr>
          <a:xfrm>
            <a:off x="3454400" y="3962400"/>
            <a:ext cx="11811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Bắn bi</a:t>
            </a:r>
          </a:p>
        </p:txBody>
      </p:sp>
      <p:sp>
        <p:nvSpPr>
          <p:cNvPr id="25" name="Rounded Rectangle 24"/>
          <p:cNvSpPr/>
          <p:nvPr/>
        </p:nvSpPr>
        <p:spPr>
          <a:xfrm>
            <a:off x="6680200" y="1363663"/>
            <a:ext cx="25908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err="1">
                <a:solidFill>
                  <a:srgbClr val="0000FF"/>
                </a:solidFill>
                <a:latin typeface="Times New Roman" pitchFamily="18" charset="0"/>
                <a:cs typeface="Times New Roman" pitchFamily="18" charset="0"/>
              </a:rPr>
              <a:t>Thả</a:t>
            </a:r>
            <a:r>
              <a:rPr lang="en-US" sz="2400" b="1" dirty="0">
                <a:solidFill>
                  <a:srgbClr val="0000FF"/>
                </a:solidFill>
                <a:latin typeface="Times New Roman" pitchFamily="18" charset="0"/>
                <a:cs typeface="Times New Roman" pitchFamily="18" charset="0"/>
              </a:rPr>
              <a:t> b</a:t>
            </a:r>
            <a:r>
              <a:rPr lang="vi-VN" sz="2400" b="1" dirty="0">
                <a:solidFill>
                  <a:srgbClr val="0000FF"/>
                </a:solidFill>
                <a:latin typeface="Times New Roman" pitchFamily="18" charset="0"/>
                <a:cs typeface="Times New Roman" pitchFamily="18" charset="0"/>
              </a:rPr>
              <a:t>anh</a:t>
            </a:r>
            <a:r>
              <a:rPr lang="en-US" sz="2400" b="1" dirty="0">
                <a:solidFill>
                  <a:srgbClr val="0000FF"/>
                </a:solidFill>
                <a:latin typeface="Times New Roman" pitchFamily="18" charset="0"/>
                <a:cs typeface="Times New Roman" pitchFamily="18" charset="0"/>
              </a:rPr>
              <a:t> vào lỗ</a:t>
            </a:r>
          </a:p>
        </p:txBody>
      </p:sp>
      <p:sp>
        <p:nvSpPr>
          <p:cNvPr id="27" name="Rounded Rectangle 26"/>
          <p:cNvSpPr/>
          <p:nvPr/>
        </p:nvSpPr>
        <p:spPr>
          <a:xfrm>
            <a:off x="5486400" y="6218238"/>
            <a:ext cx="15240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vi-VN" sz="2400" b="1" dirty="0">
                <a:solidFill>
                  <a:srgbClr val="0000FF"/>
                </a:solidFill>
                <a:latin typeface="Times New Roman" pitchFamily="18" charset="0"/>
                <a:cs typeface="Times New Roman" pitchFamily="18" charset="0"/>
              </a:rPr>
              <a:t>Đọc sách</a:t>
            </a:r>
            <a:endParaRPr lang="en-US" sz="2400" b="1" dirty="0">
              <a:solidFill>
                <a:srgbClr val="0000FF"/>
              </a:solidFill>
              <a:latin typeface="Times New Roman" pitchFamily="18" charset="0"/>
              <a:cs typeface="Times New Roman" pitchFamily="18" charset="0"/>
            </a:endParaRPr>
          </a:p>
        </p:txBody>
      </p:sp>
      <p:sp>
        <p:nvSpPr>
          <p:cNvPr id="99343" name="Rectangle 29"/>
          <p:cNvSpPr>
            <a:spLocks noChangeArrowheads="1"/>
          </p:cNvSpPr>
          <p:nvPr/>
        </p:nvSpPr>
        <p:spPr bwMode="auto">
          <a:xfrm>
            <a:off x="0" y="0"/>
            <a:ext cx="8089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Những trò chơi không nguy hiểm trong hình:</a:t>
            </a:r>
            <a:endParaRPr lang="en-US" altLang="en-US"/>
          </a:p>
        </p:txBody>
      </p:sp>
      <p:pic>
        <p:nvPicPr>
          <p:cNvPr id="99344"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2013" y="5599113"/>
            <a:ext cx="1755775"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ed Rectangle 20"/>
          <p:cNvSpPr/>
          <p:nvPr/>
        </p:nvSpPr>
        <p:spPr>
          <a:xfrm>
            <a:off x="7186613" y="5532438"/>
            <a:ext cx="1905000" cy="411162"/>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vi-VN" sz="2400" b="1" dirty="0">
                <a:solidFill>
                  <a:srgbClr val="0000FF"/>
                </a:solidFill>
                <a:latin typeface="Times New Roman" pitchFamily="18" charset="0"/>
                <a:cs typeface="Times New Roman" pitchFamily="18" charset="0"/>
              </a:rPr>
              <a:t>Tập thể  dục</a:t>
            </a:r>
            <a:endParaRPr lang="en-US" sz="2400" b="1" dirty="0">
              <a:solidFill>
                <a:srgbClr val="0000FF"/>
              </a:solidFill>
              <a:latin typeface="Times New Roman" pitchFamily="18" charset="0"/>
              <a:cs typeface="Times New Roman" pitchFamily="18"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edge">
                                      <p:cBhvr>
                                        <p:cTn id="4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2" grpId="0" animBg="1"/>
      <p:bldP spid="24" grpId="0" animBg="1"/>
      <p:bldP spid="25" grpId="0" animBg="1"/>
      <p:bldP spid="27"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1378" name="Rectangle 1"/>
          <p:cNvSpPr>
            <a:spLocks noChangeArrowheads="1"/>
          </p:cNvSpPr>
          <p:nvPr/>
        </p:nvSpPr>
        <p:spPr bwMode="auto">
          <a:xfrm>
            <a:off x="304800" y="1524000"/>
            <a:ext cx="8458200"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120000"/>
              </a:lnSpc>
              <a:buClr>
                <a:schemeClr val="hlink"/>
              </a:buClr>
              <a:buFont typeface="Wingdings" panose="05000000000000000000" pitchFamily="2" charset="2"/>
              <a:buNone/>
            </a:pPr>
            <a:r>
              <a:rPr lang="en-US" altLang="en-US" b="1">
                <a:solidFill>
                  <a:srgbClr val="0000FF"/>
                </a:solidFill>
                <a:latin typeface="Times New Roman" panose="02020603050405020304" pitchFamily="18" charset="0"/>
                <a:cs typeface="Times New Roman" panose="02020603050405020304" pitchFamily="18" charset="0"/>
              </a:rPr>
              <a:t>Trong giờ ra chơi, để thư giãn chúng ta có thể chơi nhiều trò chơi khác nhau như nhảy dây, đọc sách, chơi ô ăn quan, đá cầu</a:t>
            </a:r>
            <a:r>
              <a:rPr lang="vi-VN" altLang="en-US" b="1">
                <a:solidFill>
                  <a:srgbClr val="0000FF"/>
                </a:solidFill>
                <a:latin typeface="Times New Roman" panose="02020603050405020304" pitchFamily="18" charset="0"/>
                <a:cs typeface="Times New Roman" panose="02020603050405020304" pitchFamily="18" charset="0"/>
              </a:rPr>
              <a:t>,</a:t>
            </a:r>
            <a:r>
              <a:rPr lang="en-US" altLang="en-US" b="1">
                <a:solidFill>
                  <a:srgbClr val="0000FF"/>
                </a:solidFill>
                <a:latin typeface="Times New Roman" panose="02020603050405020304" pitchFamily="18" charset="0"/>
                <a:cs typeface="Times New Roman" panose="02020603050405020304" pitchFamily="18" charset="0"/>
              </a:rPr>
              <a:t>… Tuy nhiên, trong khi chơi, các em cần chú ý đến những trò chơi gây nguy hiểm không chỉ cho bản thân mà còn cho cả những người khác nữa.</a:t>
            </a:r>
            <a:endParaRPr lang="en-US" altLang="en-US">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457200" y="1295400"/>
            <a:ext cx="8153400" cy="2590800"/>
          </a:xfrm>
        </p:spPr>
        <p:txBody>
          <a:bodyPr/>
          <a:lstStyle/>
          <a:p>
            <a:r>
              <a:rPr lang="en-US" altLang="en-US" sz="4000" b="1" smtClean="0">
                <a:latin typeface="Times New Roman" panose="02020603050405020304" pitchFamily="18" charset="0"/>
                <a:cs typeface="Times New Roman" panose="02020603050405020304" pitchFamily="18" charset="0"/>
              </a:rPr>
              <a:t>Hoạt động 2: Nên và không nên chơi những trò chơi nào?</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352425" y="4724400"/>
            <a:ext cx="2619375" cy="197167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1" name="Oval 10"/>
          <p:cNvSpPr/>
          <p:nvPr/>
        </p:nvSpPr>
        <p:spPr>
          <a:xfrm>
            <a:off x="6705600" y="3657600"/>
            <a:ext cx="2667000" cy="1828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2" name="Oval 11"/>
          <p:cNvSpPr/>
          <p:nvPr/>
        </p:nvSpPr>
        <p:spPr>
          <a:xfrm>
            <a:off x="2692400" y="2720975"/>
            <a:ext cx="1600200" cy="128428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21" name="Rounded Rectangle 20"/>
          <p:cNvSpPr/>
          <p:nvPr/>
        </p:nvSpPr>
        <p:spPr>
          <a:xfrm>
            <a:off x="1295400" y="6467475"/>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 bóng</a:t>
            </a:r>
          </a:p>
        </p:txBody>
      </p:sp>
      <p:sp>
        <p:nvSpPr>
          <p:cNvPr id="23" name="Rounded Rectangle 22"/>
          <p:cNvSpPr/>
          <p:nvPr/>
        </p:nvSpPr>
        <p:spPr>
          <a:xfrm>
            <a:off x="3810000" y="3429000"/>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Đuổi bắt</a:t>
            </a:r>
          </a:p>
        </p:txBody>
      </p:sp>
      <p:sp>
        <p:nvSpPr>
          <p:cNvPr id="26" name="Rounded Rectangle 25"/>
          <p:cNvSpPr/>
          <p:nvPr/>
        </p:nvSpPr>
        <p:spPr>
          <a:xfrm>
            <a:off x="5562600" y="4495800"/>
            <a:ext cx="16764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Đánh quay</a:t>
            </a:r>
          </a:p>
        </p:txBody>
      </p:sp>
      <p:sp>
        <p:nvSpPr>
          <p:cNvPr id="105481" name="Rectangle 28"/>
          <p:cNvSpPr>
            <a:spLocks noChangeArrowheads="1"/>
          </p:cNvSpPr>
          <p:nvPr/>
        </p:nvSpPr>
        <p:spPr bwMode="auto">
          <a:xfrm>
            <a:off x="762000" y="20638"/>
            <a:ext cx="7858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Không nên chơi những trò chơi nguy hiểm </a:t>
            </a:r>
            <a:endParaRPr lang="en-US" altLang="en-US">
              <a:solidFill>
                <a:srgbClr val="000000"/>
              </a:solidFill>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edge">
                                      <p:cBhvr>
                                        <p:cTn id="10" dur="2000"/>
                                        <p:tgtEl>
                                          <p:spTgt spid="23"/>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edge">
                                      <p:cBhvr>
                                        <p:cTn id="13" dur="2000"/>
                                        <p:tgtEl>
                                          <p:spTgt spid="10"/>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edge">
                                      <p:cBhvr>
                                        <p:cTn id="16" dur="2000"/>
                                        <p:tgtEl>
                                          <p:spTgt spid="21"/>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edge">
                                      <p:cBhvr>
                                        <p:cTn id="19" dur="2000"/>
                                        <p:tgtEl>
                                          <p:spTgt spid="2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1" grpId="0" animBg="1"/>
      <p:bldP spid="23"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descr="x@u X¡'"/>
          <p:cNvSpPr>
            <a:spLocks noChangeArrowheads="1"/>
          </p:cNvSpPr>
          <p:nvPr/>
        </p:nvSpPr>
        <p:spPr bwMode="auto">
          <a:xfrm>
            <a:off x="4648200" y="3657600"/>
            <a:ext cx="4267200" cy="3048000"/>
          </a:xfrm>
          <a:prstGeom prst="rect">
            <a:avLst/>
          </a:prstGeom>
          <a:blipFill dpi="0" rotWithShape="1">
            <a:blip r:embed="rId4">
              <a:lum bright="20000"/>
            </a:blip>
            <a:srcRect/>
            <a:stretch>
              <a:fillRect/>
            </a:stretch>
          </a:blipFill>
          <a:ln w="9525">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rgbClr val="000000"/>
              </a:solidFill>
            </a:endParaRPr>
          </a:p>
        </p:txBody>
      </p:sp>
      <p:pic>
        <p:nvPicPr>
          <p:cNvPr id="6" name="Picture 9" descr="x@u 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657600"/>
            <a:ext cx="4224338" cy="3048000"/>
          </a:xfrm>
          <a:prstGeom prst="rect">
            <a:avLst/>
          </a:prstGeom>
          <a:noFill/>
          <a:ln w="57150" cmpd="thinThick">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9467" name="Picture 11" descr="http://upload.wikimedia.org/wikipedia/vi/thumb/5/5f/Ngam_ban_sung_cao_su.jpg/1024px-Ngam_ban_sung_cao_su.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04800"/>
            <a:ext cx="4419600"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5"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5263" y="304800"/>
            <a:ext cx="41910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19467"/>
                                        </p:tgtEl>
                                        <p:attrNameLst>
                                          <p:attrName>style.visibility</p:attrName>
                                        </p:attrNameLst>
                                      </p:cBhvr>
                                      <p:to>
                                        <p:strVal val="visible"/>
                                      </p:to>
                                    </p:set>
                                    <p:animEffect transition="in" filter="wedge">
                                      <p:cBhvr>
                                        <p:cTn id="7" dur="1000"/>
                                        <p:tgtEl>
                                          <p:spTgt spid="19467"/>
                                        </p:tgtEl>
                                      </p:cBhvr>
                                    </p:animEffect>
                                  </p:childTnLst>
                                </p:cTn>
                              </p:par>
                              <p:par>
                                <p:cTn id="8" presetID="2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edge">
                                      <p:cBhvr>
                                        <p:cTn id="10" dur="1000"/>
                                        <p:tgtEl>
                                          <p:spTgt spid="6"/>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a:xfrm>
            <a:off x="-193675" y="1666875"/>
            <a:ext cx="2006600" cy="17145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4" name="Oval 13"/>
          <p:cNvSpPr/>
          <p:nvPr/>
        </p:nvSpPr>
        <p:spPr>
          <a:xfrm>
            <a:off x="7061200" y="1524000"/>
            <a:ext cx="2209800" cy="21336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5" name="Oval 14"/>
          <p:cNvSpPr/>
          <p:nvPr/>
        </p:nvSpPr>
        <p:spPr>
          <a:xfrm rot="20737726">
            <a:off x="-53975" y="3160713"/>
            <a:ext cx="3119438" cy="1925637"/>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6" name="Oval 15"/>
          <p:cNvSpPr/>
          <p:nvPr/>
        </p:nvSpPr>
        <p:spPr>
          <a:xfrm>
            <a:off x="2978150" y="4191000"/>
            <a:ext cx="2133600" cy="20574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7" name="Oval 16"/>
          <p:cNvSpPr/>
          <p:nvPr/>
        </p:nvSpPr>
        <p:spPr>
          <a:xfrm>
            <a:off x="2781300" y="1524000"/>
            <a:ext cx="1752600" cy="1392238"/>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8" name="Oval 17"/>
          <p:cNvSpPr/>
          <p:nvPr/>
        </p:nvSpPr>
        <p:spPr>
          <a:xfrm>
            <a:off x="5410200" y="5105400"/>
            <a:ext cx="1676400" cy="1524000"/>
          </a:xfrm>
          <a:prstGeom prst="ellipse">
            <a:avLst/>
          </a:prstGeom>
          <a:noFill/>
          <a:ln w="76200">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D9"/>
              </a:solidFill>
            </a:endParaRPr>
          </a:p>
        </p:txBody>
      </p:sp>
      <p:sp>
        <p:nvSpPr>
          <p:cNvPr id="19" name="Rounded Rectangle 18"/>
          <p:cNvSpPr/>
          <p:nvPr/>
        </p:nvSpPr>
        <p:spPr>
          <a:xfrm>
            <a:off x="0" y="1438275"/>
            <a:ext cx="2295525"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err="1">
                <a:solidFill>
                  <a:srgbClr val="0000FF"/>
                </a:solidFill>
                <a:latin typeface="Times New Roman" pitchFamily="18" charset="0"/>
                <a:cs typeface="Times New Roman" pitchFamily="18" charset="0"/>
              </a:rPr>
              <a:t>Chơi</a:t>
            </a:r>
            <a:r>
              <a:rPr lang="en-US" sz="2400" b="1" dirty="0">
                <a:solidFill>
                  <a:srgbClr val="0000FF"/>
                </a:solidFill>
                <a:latin typeface="Times New Roman" pitchFamily="18" charset="0"/>
                <a:cs typeface="Times New Roman" pitchFamily="18" charset="0"/>
              </a:rPr>
              <a:t> ô </a:t>
            </a:r>
            <a:r>
              <a:rPr lang="en-US" sz="2400" b="1" dirty="0" err="1">
                <a:solidFill>
                  <a:srgbClr val="0000FF"/>
                </a:solidFill>
                <a:latin typeface="Times New Roman" pitchFamily="18" charset="0"/>
                <a:cs typeface="Times New Roman" pitchFamily="18" charset="0"/>
              </a:rPr>
              <a:t>ăn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quan</a:t>
            </a:r>
            <a:endParaRPr lang="en-US" sz="2400" b="1" dirty="0">
              <a:solidFill>
                <a:srgbClr val="0000FF"/>
              </a:solidFill>
              <a:latin typeface="Times New Roman" pitchFamily="18" charset="0"/>
              <a:cs typeface="Times New Roman" pitchFamily="18" charset="0"/>
            </a:endParaRPr>
          </a:p>
        </p:txBody>
      </p:sp>
      <p:sp>
        <p:nvSpPr>
          <p:cNvPr id="20" name="Rounded Rectangle 19"/>
          <p:cNvSpPr/>
          <p:nvPr/>
        </p:nvSpPr>
        <p:spPr>
          <a:xfrm>
            <a:off x="0" y="3276600"/>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Nhảy dây</a:t>
            </a:r>
          </a:p>
        </p:txBody>
      </p:sp>
      <p:sp>
        <p:nvSpPr>
          <p:cNvPr id="22" name="Rounded Rectangle 21"/>
          <p:cNvSpPr/>
          <p:nvPr/>
        </p:nvSpPr>
        <p:spPr>
          <a:xfrm>
            <a:off x="2916238" y="1143000"/>
            <a:ext cx="14859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 cầu</a:t>
            </a:r>
          </a:p>
        </p:txBody>
      </p:sp>
      <p:sp>
        <p:nvSpPr>
          <p:cNvPr id="24" name="Rounded Rectangle 23"/>
          <p:cNvSpPr/>
          <p:nvPr/>
        </p:nvSpPr>
        <p:spPr>
          <a:xfrm>
            <a:off x="3454400" y="3962400"/>
            <a:ext cx="11811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Bắn bi</a:t>
            </a:r>
          </a:p>
        </p:txBody>
      </p:sp>
      <p:sp>
        <p:nvSpPr>
          <p:cNvPr id="25" name="Rounded Rectangle 24"/>
          <p:cNvSpPr/>
          <p:nvPr/>
        </p:nvSpPr>
        <p:spPr>
          <a:xfrm>
            <a:off x="6680200" y="1363663"/>
            <a:ext cx="25908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err="1">
                <a:solidFill>
                  <a:srgbClr val="0000FF"/>
                </a:solidFill>
                <a:latin typeface="Times New Roman" pitchFamily="18" charset="0"/>
                <a:cs typeface="Times New Roman" pitchFamily="18" charset="0"/>
              </a:rPr>
              <a:t>Thả</a:t>
            </a:r>
            <a:r>
              <a:rPr lang="en-US" sz="2400" b="1" dirty="0">
                <a:solidFill>
                  <a:srgbClr val="0000FF"/>
                </a:solidFill>
                <a:latin typeface="Times New Roman" pitchFamily="18" charset="0"/>
                <a:cs typeface="Times New Roman" pitchFamily="18" charset="0"/>
              </a:rPr>
              <a:t> b</a:t>
            </a:r>
            <a:r>
              <a:rPr lang="vi-VN" sz="2400" b="1" dirty="0">
                <a:solidFill>
                  <a:srgbClr val="0000FF"/>
                </a:solidFill>
                <a:latin typeface="Times New Roman" pitchFamily="18" charset="0"/>
                <a:cs typeface="Times New Roman" pitchFamily="18" charset="0"/>
              </a:rPr>
              <a:t>anh</a:t>
            </a:r>
            <a:r>
              <a:rPr lang="en-US" sz="2400" b="1" dirty="0">
                <a:solidFill>
                  <a:srgbClr val="0000FF"/>
                </a:solidFill>
                <a:latin typeface="Times New Roman" pitchFamily="18" charset="0"/>
                <a:cs typeface="Times New Roman" pitchFamily="18" charset="0"/>
              </a:rPr>
              <a:t> vào lỗ</a:t>
            </a:r>
          </a:p>
        </p:txBody>
      </p:sp>
      <p:sp>
        <p:nvSpPr>
          <p:cNvPr id="27" name="Rounded Rectangle 26"/>
          <p:cNvSpPr/>
          <p:nvPr/>
        </p:nvSpPr>
        <p:spPr>
          <a:xfrm>
            <a:off x="5486400" y="6218238"/>
            <a:ext cx="15240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vi-VN" sz="2400" b="1" dirty="0">
                <a:solidFill>
                  <a:srgbClr val="0000FF"/>
                </a:solidFill>
                <a:latin typeface="Times New Roman" pitchFamily="18" charset="0"/>
                <a:cs typeface="Times New Roman" pitchFamily="18" charset="0"/>
              </a:rPr>
              <a:t>Đọc sách</a:t>
            </a:r>
            <a:endParaRPr lang="en-US" sz="2400" b="1" dirty="0">
              <a:solidFill>
                <a:srgbClr val="0000FF"/>
              </a:solidFill>
              <a:latin typeface="Times New Roman" pitchFamily="18" charset="0"/>
              <a:cs typeface="Times New Roman" pitchFamily="18" charset="0"/>
            </a:endParaRPr>
          </a:p>
        </p:txBody>
      </p:sp>
      <p:sp>
        <p:nvSpPr>
          <p:cNvPr id="109583" name="Rectangle 29"/>
          <p:cNvSpPr>
            <a:spLocks noChangeArrowheads="1"/>
          </p:cNvSpPr>
          <p:nvPr/>
        </p:nvSpPr>
        <p:spPr bwMode="auto">
          <a:xfrm>
            <a:off x="735013" y="12700"/>
            <a:ext cx="7597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Nên chơi những trò chơi không nguy hiểm</a:t>
            </a:r>
            <a:endParaRPr lang="en-US" altLang="en-US">
              <a:solidFill>
                <a:srgbClr val="000000"/>
              </a:solidFill>
            </a:endParaRPr>
          </a:p>
        </p:txBody>
      </p:sp>
      <p:pic>
        <p:nvPicPr>
          <p:cNvPr id="109584"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2013" y="5599113"/>
            <a:ext cx="1755775"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ed Rectangle 20"/>
          <p:cNvSpPr/>
          <p:nvPr/>
        </p:nvSpPr>
        <p:spPr>
          <a:xfrm>
            <a:off x="7186613" y="5532438"/>
            <a:ext cx="1905000" cy="411162"/>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vi-VN" sz="2400" b="1" dirty="0">
                <a:solidFill>
                  <a:srgbClr val="0000FF"/>
                </a:solidFill>
                <a:latin typeface="Times New Roman" pitchFamily="18" charset="0"/>
                <a:cs typeface="Times New Roman" pitchFamily="18" charset="0"/>
              </a:rPr>
              <a:t>Tập thể  dục</a:t>
            </a:r>
            <a:endParaRPr lang="en-US" sz="2400" b="1" dirty="0">
              <a:solidFill>
                <a:srgbClr val="0000FF"/>
              </a:solidFill>
              <a:latin typeface="Times New Roman" pitchFamily="18" charset="0"/>
              <a:cs typeface="Times New Roman" pitchFamily="18"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edge">
                                      <p:cBhvr>
                                        <p:cTn id="4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2" grpId="0" animBg="1"/>
      <p:bldP spid="24" grpId="0" animBg="1"/>
      <p:bldP spid="25" grpId="0" animBg="1"/>
      <p:bldP spid="27"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4.bp.blogspot.com/-19iqrbrEB_0/TnF5unoGt0I/AAAAAAAAAT4/n6Vny7wM3pc/s320/hoc%2Bco%2Bvua%2Bnhan%2Bday%2Bkem%2Btai%2Bnh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19100"/>
            <a:ext cx="419100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Picture 0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810000"/>
            <a:ext cx="4267200" cy="28606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2" descr="Picture 0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3733800"/>
            <a:ext cx="4191000" cy="2895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2" descr="Picture 05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457200"/>
            <a:ext cx="4419600" cy="3200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strips(downLeft)">
                                      <p:cBhvr>
                                        <p:cTn id="7" dur="500"/>
                                        <p:tgtEl>
                                          <p:spTgt spid="38914"/>
                                        </p:tgtEl>
                                      </p:cBhvr>
                                    </p:animEffect>
                                  </p:childTnLst>
                                </p:cTn>
                              </p:par>
                              <p:par>
                                <p:cTn id="8" presetID="18" presetClass="entr" presetSubtype="1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par>
                                <p:cTn id="14" presetID="18" presetClass="entr" presetSubtype="1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Group 2"/>
          <p:cNvGrpSpPr>
            <a:grpSpLocks/>
          </p:cNvGrpSpPr>
          <p:nvPr/>
        </p:nvGrpSpPr>
        <p:grpSpPr bwMode="auto">
          <a:xfrm>
            <a:off x="0" y="228600"/>
            <a:ext cx="9144000" cy="6629400"/>
            <a:chOff x="0" y="144"/>
            <a:chExt cx="5760" cy="4176"/>
          </a:xfrm>
        </p:grpSpPr>
        <p:pic>
          <p:nvPicPr>
            <p:cNvPr id="113669" name="Picture 3" descr="117p_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4"/>
              <a:ext cx="5760" cy="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0" name="Text Box 4"/>
            <p:cNvSpPr txBox="1">
              <a:spLocks noChangeArrowheads="1"/>
            </p:cNvSpPr>
            <p:nvPr/>
          </p:nvSpPr>
          <p:spPr bwMode="auto">
            <a:xfrm>
              <a:off x="5088" y="4032"/>
              <a:ext cx="62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900">
                  <a:solidFill>
                    <a:srgbClr val="00FF00"/>
                  </a:solidFill>
                  <a:latin typeface=".VnTime" pitchFamily="34" charset="0"/>
                </a:rPr>
                <a:t>nguyen oanh</a:t>
              </a:r>
              <a:endParaRPr lang="en-US" altLang="en-US" sz="1800">
                <a:latin typeface=".VnTime" pitchFamily="34" charset="0"/>
              </a:endParaRPr>
            </a:p>
          </p:txBody>
        </p:sp>
      </p:grpSp>
      <p:pic>
        <p:nvPicPr>
          <p:cNvPr id="113667" name="Picture 5" descr="Cac-cau-thu-nhi-choi-het-minh-trong-mua-giai-Bong-Da-HKPD-Hoc-sinh-Toan-quoc---Cup-MIL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685800"/>
            <a:ext cx="8382000" cy="468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335" name="Text Box 7"/>
          <p:cNvSpPr txBox="1">
            <a:spLocks noChangeArrowheads="1"/>
          </p:cNvSpPr>
          <p:nvPr/>
        </p:nvSpPr>
        <p:spPr bwMode="auto">
          <a:xfrm>
            <a:off x="3810000" y="5626100"/>
            <a:ext cx="2057400" cy="584200"/>
          </a:xfrm>
          <a:prstGeom prst="rect">
            <a:avLst/>
          </a:prstGeom>
          <a:gradFill rotWithShape="1">
            <a:gsLst>
              <a:gs pos="0">
                <a:srgbClr val="DBEEB0"/>
              </a:gs>
              <a:gs pos="50000">
                <a:schemeClr val="bg1"/>
              </a:gs>
              <a:gs pos="100000">
                <a:srgbClr val="DBEEB0"/>
              </a:gs>
            </a:gsLst>
            <a:lin ang="5400000" scaled="1"/>
          </a:gradFill>
          <a:ln w="9525" algn="ctr">
            <a:noFill/>
            <a:miter lim="800000"/>
            <a:headEnd/>
            <a:tailEnd/>
          </a:ln>
          <a:effectLst/>
        </p:spPr>
        <p:txBody>
          <a:bodyPr>
            <a:spAutoFit/>
          </a:bodyPr>
          <a:lstStyle/>
          <a:p>
            <a:pPr algn="ctr" eaLnBrk="1" hangingPunct="1">
              <a:spcBef>
                <a:spcPct val="50000"/>
              </a:spcBef>
              <a:defRPr/>
            </a:pPr>
            <a:r>
              <a:rPr lang="en-US" sz="3200" b="1" dirty="0" err="1">
                <a:latin typeface="Times New Roman" panose="02020603050405020304" pitchFamily="18" charset="0"/>
                <a:cs typeface="Times New Roman" panose="02020603050405020304" pitchFamily="18" charset="0"/>
              </a:rPr>
              <a:t>Đá</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bóng</a:t>
            </a:r>
            <a:endParaRPr lang="en-US" sz="3200" b="1"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3200" y="349250"/>
            <a:ext cx="4629150" cy="568325"/>
          </a:xfrm>
        </p:spPr>
        <p:txBody>
          <a:bodyPr/>
          <a:lstStyle/>
          <a:p>
            <a:pPr eaLnBrk="1" hangingPunct="1"/>
            <a:r>
              <a:rPr lang="en-US" altLang="en-US" sz="3200" b="1" smtClean="0">
                <a:solidFill>
                  <a:srgbClr val="FF0000"/>
                </a:solidFill>
                <a:latin typeface="Times New Roman" panose="02020603050405020304" pitchFamily="18" charset="0"/>
                <a:cs typeface="Times New Roman" panose="02020603050405020304" pitchFamily="18" charset="0"/>
              </a:rPr>
              <a:t>Mục tiêu của bài học</a:t>
            </a:r>
          </a:p>
        </p:txBody>
      </p:sp>
      <p:sp>
        <p:nvSpPr>
          <p:cNvPr id="2" name="TextBox 1"/>
          <p:cNvSpPr txBox="1">
            <a:spLocks noChangeArrowheads="1"/>
          </p:cNvSpPr>
          <p:nvPr/>
        </p:nvSpPr>
        <p:spPr bwMode="auto">
          <a:xfrm>
            <a:off x="1001713" y="1379538"/>
            <a:ext cx="2184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solidFill>
                  <a:srgbClr val="000000"/>
                </a:solidFill>
                <a:latin typeface="Times New Roman" panose="02020603050405020304" pitchFamily="18" charset="0"/>
                <a:cs typeface="Times New Roman" panose="02020603050405020304" pitchFamily="18" charset="0"/>
              </a:rPr>
              <a:t>1. Kiến thức:</a:t>
            </a:r>
          </a:p>
        </p:txBody>
      </p:sp>
      <p:sp>
        <p:nvSpPr>
          <p:cNvPr id="5" name="TextBox 4"/>
          <p:cNvSpPr txBox="1">
            <a:spLocks noChangeArrowheads="1"/>
          </p:cNvSpPr>
          <p:nvPr/>
        </p:nvSpPr>
        <p:spPr bwMode="auto">
          <a:xfrm>
            <a:off x="993775" y="1843088"/>
            <a:ext cx="75263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Kể</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tên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một</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số</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trò</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dễ</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gây</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nguy</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hiểm</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cho</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bản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thân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và</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cho</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người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khác</a:t>
            </a:r>
            <a:r>
              <a:rPr lang="en-US" altLang="en-US" sz="2800" dirty="0">
                <a:solidFill>
                  <a:srgbClr val="000000"/>
                </a:solidFill>
                <a:latin typeface="Times New Roman" panose="02020603050405020304" pitchFamily="18" charset="0"/>
                <a:cs typeface="Times New Roman" panose="02020603050405020304" pitchFamily="18" charset="0"/>
              </a:rPr>
              <a:t>.</a:t>
            </a:r>
          </a:p>
        </p:txBody>
      </p:sp>
      <p:sp>
        <p:nvSpPr>
          <p:cNvPr id="6" name="TextBox 5"/>
          <p:cNvSpPr txBox="1">
            <a:spLocks noChangeArrowheads="1"/>
          </p:cNvSpPr>
          <p:nvPr/>
        </p:nvSpPr>
        <p:spPr bwMode="auto">
          <a:xfrm>
            <a:off x="993775" y="2838450"/>
            <a:ext cx="1890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solidFill>
                  <a:srgbClr val="000000"/>
                </a:solidFill>
                <a:latin typeface="Times New Roman" panose="02020603050405020304" pitchFamily="18" charset="0"/>
                <a:cs typeface="Times New Roman" panose="02020603050405020304" pitchFamily="18" charset="0"/>
              </a:rPr>
              <a:t>2. Kĩ năng:</a:t>
            </a:r>
          </a:p>
        </p:txBody>
      </p:sp>
      <p:sp>
        <p:nvSpPr>
          <p:cNvPr id="7" name="TextBox 6"/>
          <p:cNvSpPr txBox="1">
            <a:spLocks noChangeArrowheads="1"/>
          </p:cNvSpPr>
          <p:nvPr/>
        </p:nvSpPr>
        <p:spPr bwMode="auto">
          <a:xfrm>
            <a:off x="968375" y="3300413"/>
            <a:ext cx="75263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Biết</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nên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và</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không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nên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những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trò</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gì</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khi</a:t>
            </a:r>
            <a:r>
              <a:rPr lang="en-US" altLang="en-US" sz="2800" dirty="0">
                <a:solidFill>
                  <a:srgbClr val="000000"/>
                </a:solidFill>
                <a:latin typeface="Times New Roman" panose="02020603050405020304" pitchFamily="18" charset="0"/>
                <a:cs typeface="Times New Roman" panose="02020603050405020304" pitchFamily="18" charset="0"/>
              </a:rPr>
              <a:t> ở </a:t>
            </a:r>
            <a:r>
              <a:rPr lang="en-US" altLang="en-US" sz="2800" dirty="0" err="1">
                <a:solidFill>
                  <a:srgbClr val="000000"/>
                </a:solidFill>
                <a:latin typeface="Times New Roman" panose="02020603050405020304" pitchFamily="18" charset="0"/>
                <a:cs typeface="Times New Roman" panose="02020603050405020304" pitchFamily="18" charset="0"/>
              </a:rPr>
              <a:t>trường</a:t>
            </a:r>
            <a:r>
              <a:rPr lang="en-US" altLang="en-US" sz="2800" dirty="0">
                <a:solidFill>
                  <a:srgbClr val="000000"/>
                </a:solidFill>
                <a:latin typeface="Times New Roman" panose="02020603050405020304" pitchFamily="18" charset="0"/>
                <a:cs typeface="Times New Roman" panose="02020603050405020304" pitchFamily="18" charset="0"/>
              </a:rPr>
              <a:t>.</a:t>
            </a:r>
          </a:p>
        </p:txBody>
      </p:sp>
      <p:sp>
        <p:nvSpPr>
          <p:cNvPr id="8" name="TextBox 7"/>
          <p:cNvSpPr txBox="1">
            <a:spLocks noChangeArrowheads="1"/>
          </p:cNvSpPr>
          <p:nvPr/>
        </p:nvSpPr>
        <p:spPr bwMode="auto">
          <a:xfrm>
            <a:off x="993775" y="4341813"/>
            <a:ext cx="1844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solidFill>
                  <a:srgbClr val="000000"/>
                </a:solidFill>
                <a:latin typeface="Times New Roman" panose="02020603050405020304" pitchFamily="18" charset="0"/>
                <a:cs typeface="Times New Roman" panose="02020603050405020304" pitchFamily="18" charset="0"/>
              </a:rPr>
              <a:t>3. Thái độ:</a:t>
            </a:r>
          </a:p>
        </p:txBody>
      </p:sp>
      <p:sp>
        <p:nvSpPr>
          <p:cNvPr id="9" name="TextBox 8"/>
          <p:cNvSpPr txBox="1">
            <a:spLocks noChangeArrowheads="1"/>
          </p:cNvSpPr>
          <p:nvPr/>
        </p:nvSpPr>
        <p:spPr bwMode="auto">
          <a:xfrm>
            <a:off x="968375" y="4953000"/>
            <a:ext cx="75263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Có</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thái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độ</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không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đồng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tình</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ngăn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chặn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những</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bạn</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trò</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chơi</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nguy</a:t>
            </a:r>
            <a:r>
              <a:rPr lang="en-US" altLang="en-US" sz="2800" dirty="0">
                <a:solidFill>
                  <a:srgbClr val="000000"/>
                </a:solidFill>
                <a:latin typeface="Times New Roman" panose="02020603050405020304" pitchFamily="18" charset="0"/>
                <a:cs typeface="Times New Roman" panose="02020603050405020304" pitchFamily="18" charset="0"/>
              </a:rPr>
              <a:t> </a:t>
            </a:r>
            <a:r>
              <a:rPr lang="en-US" altLang="en-US" sz="2800" dirty="0" err="1">
                <a:solidFill>
                  <a:srgbClr val="000000"/>
                </a:solidFill>
                <a:latin typeface="Times New Roman" panose="02020603050405020304" pitchFamily="18" charset="0"/>
                <a:cs typeface="Times New Roman" panose="02020603050405020304" pitchFamily="18" charset="0"/>
              </a:rPr>
              <a:t>hiểm</a:t>
            </a:r>
            <a:endParaRPr lang="en-US" altLang="en-US" sz="2800" dirty="0">
              <a:solidFill>
                <a:srgbClr val="00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wipe(down)">
                                      <p:cBhvr>
                                        <p:cTn id="33" dur="500"/>
                                        <p:tgtEl>
                                          <p:spTgt spid="7">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228600" y="228600"/>
            <a:ext cx="8610600" cy="54864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5" name="Text Box 3"/>
          <p:cNvSpPr txBox="1">
            <a:spLocks noChangeArrowheads="1"/>
          </p:cNvSpPr>
          <p:nvPr/>
        </p:nvSpPr>
        <p:spPr bwMode="auto">
          <a:xfrm>
            <a:off x="2209800" y="5791200"/>
            <a:ext cx="5257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4000" b="1">
                <a:latin typeface="Times New Roman" panose="02020603050405020304" pitchFamily="18" charset="0"/>
                <a:cs typeface="Times New Roman" panose="02020603050405020304" pitchFamily="18" charset="0"/>
              </a:rPr>
              <a:t>Kéo co</a:t>
            </a:r>
          </a:p>
        </p:txBody>
      </p:sp>
    </p:spTree>
    <p:custDataLst>
      <p:tags r:id="rId1"/>
    </p:custData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3"/>
          <p:cNvSpPr txBox="1">
            <a:spLocks noChangeArrowheads="1"/>
          </p:cNvSpPr>
          <p:nvPr/>
        </p:nvSpPr>
        <p:spPr bwMode="auto">
          <a:xfrm>
            <a:off x="2133600" y="5867400"/>
            <a:ext cx="5257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4000" b="1">
                <a:latin typeface="Times New Roman" panose="02020603050405020304" pitchFamily="18" charset="0"/>
                <a:cs typeface="Times New Roman" panose="02020603050405020304" pitchFamily="18" charset="0"/>
              </a:rPr>
              <a:t>Đua thuyền tr</a:t>
            </a:r>
            <a:r>
              <a:rPr lang="en-US" altLang="en-US" sz="4000" b="1">
                <a:latin typeface="Times New Roman" panose="02020603050405020304" pitchFamily="18" charset="0"/>
                <a:cs typeface="Times New Roman" panose="02020603050405020304" pitchFamily="18" charset="0"/>
              </a:rPr>
              <a:t>ê</a:t>
            </a:r>
            <a:r>
              <a:rPr lang="vi-VN" altLang="en-US" sz="4000" b="1">
                <a:latin typeface="Times New Roman" panose="02020603050405020304" pitchFamily="18" charset="0"/>
                <a:cs typeface="Times New Roman" panose="02020603050405020304" pitchFamily="18" charset="0"/>
              </a:rPr>
              <a:t>n cạn</a:t>
            </a:r>
            <a:endParaRPr lang="en-US" altLang="en-US" sz="4000" b="1">
              <a:latin typeface="Times New Roman" panose="02020603050405020304" pitchFamily="18" charset="0"/>
              <a:cs typeface="Times New Roman" panose="02020603050405020304" pitchFamily="18" charset="0"/>
            </a:endParaRPr>
          </a:p>
        </p:txBody>
      </p:sp>
      <p:pic>
        <p:nvPicPr>
          <p:cNvPr id="117763" name="Picture 7" descr="http://victoryschoolbmt.edu.vn/uploadwb/image/IMG_666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8297188"/>
            <a:ext cx="18288000" cy="121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4"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81000"/>
            <a:ext cx="86106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21858" name="Text Box 3"/>
          <p:cNvSpPr txBox="1">
            <a:spLocks noChangeArrowheads="1"/>
          </p:cNvSpPr>
          <p:nvPr/>
        </p:nvSpPr>
        <p:spPr bwMode="auto">
          <a:xfrm>
            <a:off x="228600" y="1143000"/>
            <a:ext cx="86868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	Khi ở trường, các em nên chơi các trò chơi nhẹ nhàng, lành mạnh giúp vận động cơ thể, thư giãn đầu óc. Tuyệt đối không nên chơi các trò chơi gây nguy hiểm cho bản thân cũng như các bạn xung quanh như: leo trèo, đánh nhau, đuổi bắt nhau…. Có như thế các em mới bảo vệ được mình và những người xung quanh không gặp nguy hiểm</a:t>
            </a:r>
          </a:p>
        </p:txBody>
      </p:sp>
    </p:spTree>
    <p:custDataLst>
      <p:tags r:id="rId1"/>
    </p:custData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 name="ISPRING_QUIZ_SHAPE0"/>
          <p:cNvSpPr/>
          <p:nvPr/>
        </p:nvSpPr>
        <p:spPr>
          <a:xfrm>
            <a:off x="0" y="0"/>
            <a:ext cx="9144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SPRING_QUIZ_SHAPE1"/>
          <p:cNvPicPr>
            <a:picLocks/>
          </p:cNvPicPr>
          <p:nvPr/>
        </p:nvPicPr>
        <p:blipFill>
          <a:blip r:embed="rId5">
            <a:extLst>
              <a:ext uri="{28A0092B-C50C-407E-A947-70E740481C1C}">
                <a14:useLocalDpi xmlns:a14="http://schemas.microsoft.com/office/drawing/2010/main" val="0"/>
              </a:ext>
            </a:extLst>
          </a:blip>
          <a:srcRect/>
          <a:stretch>
            <a:fillRect/>
          </a:stretch>
        </p:blipFill>
        <p:spPr>
          <a:xfrm>
            <a:off x="1609090" y="1851660"/>
            <a:ext cx="5930900" cy="4445000"/>
          </a:xfrm>
          <a:prstGeom prst="rect">
            <a:avLst/>
          </a:prstGeom>
          <a:effectLst>
            <a:outerShdw blurRad="114300" dist="38100" dir="5400000" rotWithShape="0">
              <a:scrgbClr r="0" g="0" b="0">
                <a:alpha val="20000"/>
              </a:scrgbClr>
            </a:outerShdw>
          </a:effectLst>
        </p:spPr>
      </p:pic>
      <p:sp>
        <p:nvSpPr>
          <p:cNvPr id="9" name="ISPRING_QUIZ_SHAPE2"/>
          <p:cNvSpPr txBox="1"/>
          <p:nvPr/>
        </p:nvSpPr>
        <p:spPr>
          <a:xfrm>
            <a:off x="548640" y="411480"/>
            <a:ext cx="804672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Quiz</a:t>
            </a:r>
            <a:endParaRPr lang="en-US" sz="3000">
              <a:solidFill>
                <a:srgbClr val="343944"/>
              </a:solidFill>
              <a:effectLst/>
              <a:latin typeface="Segoe UI" panose="020B0502040204020203" pitchFamily="34" charset="0"/>
            </a:endParaRPr>
          </a:p>
        </p:txBody>
      </p:sp>
      <p:pic>
        <p:nvPicPr>
          <p:cNvPr id="10"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3833855" y="482600"/>
            <a:ext cx="406400" cy="406400"/>
          </a:xfrm>
          <a:prstGeom prst="rect">
            <a:avLst/>
          </a:prstGeom>
          <a:effectLst>
            <a:innerShdw>
              <a:scrgbClr r="0" g="0" b="0">
                <a:alpha val="0"/>
              </a:scrgbClr>
            </a:innerShdw>
          </a:effectLst>
        </p:spPr>
      </p:pic>
      <p:sp>
        <p:nvSpPr>
          <p:cNvPr id="11" name="ISPRING_QUIZ_SHAPE4"/>
          <p:cNvSpPr txBox="1"/>
          <p:nvPr/>
        </p:nvSpPr>
        <p:spPr>
          <a:xfrm>
            <a:off x="548640" y="1097280"/>
            <a:ext cx="8046720" cy="430887"/>
          </a:xfrm>
          <a:prstGeom prst="rect">
            <a:avLst/>
          </a:prstGeom>
          <a:noFill/>
          <a:effectLst>
            <a:innerShdw>
              <a:scrgbClr r="0" g="0" b="0">
                <a:alpha val="0"/>
              </a:scrgbClr>
            </a:innerShdw>
          </a:effectLst>
        </p:spPr>
        <p:txBody>
          <a:bodyPr vert="horz" rtlCol="0">
            <a:spAutoFit/>
          </a:bodyPr>
          <a:lstStyle/>
          <a:p>
            <a:pPr algn="ctr"/>
            <a:r>
              <a:rPr lang="en-US" sz="2200" smtClean="0">
                <a:solidFill>
                  <a:srgbClr val="343944"/>
                </a:solidFill>
                <a:effectLst/>
                <a:latin typeface="Segoe UI" panose="020B0502040204020203" pitchFamily="34" charset="0"/>
              </a:rPr>
              <a:t>Click the </a:t>
            </a:r>
            <a:r>
              <a:rPr lang="en-US" sz="2200" b="1" smtClean="0">
                <a:solidFill>
                  <a:srgbClr val="343944"/>
                </a:solidFill>
                <a:effectLst/>
                <a:latin typeface="Segoe UI Semibold" panose="020B0702040204020203" pitchFamily="34" charset="0"/>
              </a:rPr>
              <a:t>Quiz</a:t>
            </a:r>
            <a:r>
              <a:rPr lang="en-US" sz="2200" smtClean="0">
                <a:solidFill>
                  <a:srgbClr val="343944"/>
                </a:solidFill>
                <a:effectLst/>
                <a:latin typeface="Segoe UI" panose="020B0502040204020203" pitchFamily="34" charset="0"/>
              </a:rPr>
              <a:t> button to edit this object</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54408782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228600" y="381000"/>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2400">
              <a:latin typeface=".VnTime" pitchFamily="34" charset="0"/>
            </a:endParaRPr>
          </a:p>
        </p:txBody>
      </p:sp>
      <p:grpSp>
        <p:nvGrpSpPr>
          <p:cNvPr id="128003" name="Group 3"/>
          <p:cNvGrpSpPr>
            <a:grpSpLocks/>
          </p:cNvGrpSpPr>
          <p:nvPr/>
        </p:nvGrpSpPr>
        <p:grpSpPr bwMode="auto">
          <a:xfrm rot="7802227">
            <a:off x="-153194" y="178594"/>
            <a:ext cx="788988" cy="381000"/>
            <a:chOff x="0" y="4080"/>
            <a:chExt cx="768" cy="336"/>
          </a:xfrm>
        </p:grpSpPr>
        <p:sp>
          <p:nvSpPr>
            <p:cNvPr id="128031" name="Line 4"/>
            <p:cNvSpPr>
              <a:spLocks noChangeShapeType="1"/>
            </p:cNvSpPr>
            <p:nvPr/>
          </p:nvSpPr>
          <p:spPr bwMode="auto">
            <a:xfrm>
              <a:off x="0" y="4080"/>
              <a:ext cx="336"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32" name="Line 5"/>
            <p:cNvSpPr>
              <a:spLocks noChangeShapeType="1"/>
            </p:cNvSpPr>
            <p:nvPr/>
          </p:nvSpPr>
          <p:spPr bwMode="auto">
            <a:xfrm flipV="1">
              <a:off x="336" y="4080"/>
              <a:ext cx="384"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33" name="Line 6"/>
            <p:cNvSpPr>
              <a:spLocks noChangeShapeType="1"/>
            </p:cNvSpPr>
            <p:nvPr/>
          </p:nvSpPr>
          <p:spPr bwMode="auto">
            <a:xfrm>
              <a:off x="0" y="4176"/>
              <a:ext cx="336"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34" name="Line 7"/>
            <p:cNvSpPr>
              <a:spLocks noChangeShapeType="1"/>
            </p:cNvSpPr>
            <p:nvPr/>
          </p:nvSpPr>
          <p:spPr bwMode="auto">
            <a:xfrm flipV="1">
              <a:off x="336" y="4176"/>
              <a:ext cx="432"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28004" name="Group 8"/>
          <p:cNvGrpSpPr>
            <a:grpSpLocks/>
          </p:cNvGrpSpPr>
          <p:nvPr/>
        </p:nvGrpSpPr>
        <p:grpSpPr bwMode="auto">
          <a:xfrm rot="-7543180">
            <a:off x="8482806" y="127794"/>
            <a:ext cx="788988" cy="381000"/>
            <a:chOff x="0" y="4080"/>
            <a:chExt cx="768" cy="336"/>
          </a:xfrm>
        </p:grpSpPr>
        <p:sp>
          <p:nvSpPr>
            <p:cNvPr id="128027" name="Line 9"/>
            <p:cNvSpPr>
              <a:spLocks noChangeShapeType="1"/>
            </p:cNvSpPr>
            <p:nvPr/>
          </p:nvSpPr>
          <p:spPr bwMode="auto">
            <a:xfrm>
              <a:off x="0" y="4080"/>
              <a:ext cx="336"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28" name="Line 10"/>
            <p:cNvSpPr>
              <a:spLocks noChangeShapeType="1"/>
            </p:cNvSpPr>
            <p:nvPr/>
          </p:nvSpPr>
          <p:spPr bwMode="auto">
            <a:xfrm flipV="1">
              <a:off x="336" y="4080"/>
              <a:ext cx="384"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29" name="Line 11"/>
            <p:cNvSpPr>
              <a:spLocks noChangeShapeType="1"/>
            </p:cNvSpPr>
            <p:nvPr/>
          </p:nvSpPr>
          <p:spPr bwMode="auto">
            <a:xfrm>
              <a:off x="0" y="4176"/>
              <a:ext cx="336"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30" name="Line 12"/>
            <p:cNvSpPr>
              <a:spLocks noChangeShapeType="1"/>
            </p:cNvSpPr>
            <p:nvPr/>
          </p:nvSpPr>
          <p:spPr bwMode="auto">
            <a:xfrm flipV="1">
              <a:off x="336" y="4176"/>
              <a:ext cx="432" cy="240"/>
            </a:xfrm>
            <a:prstGeom prst="line">
              <a:avLst/>
            </a:prstGeom>
            <a:noFill/>
            <a:ln w="60325">
              <a:solidFill>
                <a:srgbClr val="008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242701" name="AutoShape 13">
            <a:hlinkClick r:id="rId5" action="ppaction://hlinksldjump"/>
          </p:cNvPr>
          <p:cNvSpPr>
            <a:spLocks noChangeArrowheads="1"/>
          </p:cNvSpPr>
          <p:nvPr/>
        </p:nvSpPr>
        <p:spPr bwMode="auto">
          <a:xfrm>
            <a:off x="8545513" y="2389188"/>
            <a:ext cx="411162" cy="406400"/>
          </a:xfrm>
          <a:prstGeom prst="star5">
            <a:avLst/>
          </a:prstGeom>
          <a:gradFill rotWithShape="1">
            <a:gsLst>
              <a:gs pos="0">
                <a:srgbClr val="FF0000"/>
              </a:gs>
              <a:gs pos="100000">
                <a:srgbClr val="00FF00"/>
              </a:gs>
            </a:gsLst>
            <a:lin ang="5400000" scaled="1"/>
          </a:gradFill>
          <a:ln w="9525" algn="ctr">
            <a:solidFill>
              <a:srgbClr val="CCCC00"/>
            </a:solidFill>
            <a:miter lim="800000"/>
            <a:headEnd/>
            <a:tailEnd/>
          </a:ln>
          <a:effectLst/>
        </p:spPr>
        <p:txBody>
          <a:bodyPr wrap="none" lIns="92075" tIns="46038" rIns="92075" bIns="46038" anchor="ctr"/>
          <a:lstStyle/>
          <a:p>
            <a:pPr eaLnBrk="1" hangingPunct="1">
              <a:defRPr/>
            </a:pPr>
            <a:endParaRPr lang="en-US">
              <a:latin typeface="Arial" charset="0"/>
            </a:endParaRPr>
          </a:p>
        </p:txBody>
      </p:sp>
      <p:sp>
        <p:nvSpPr>
          <p:cNvPr id="242702" name="AutoShape 14">
            <a:hlinkClick r:id="rId6" action="ppaction://hlinksldjump"/>
          </p:cNvPr>
          <p:cNvSpPr>
            <a:spLocks noChangeArrowheads="1"/>
          </p:cNvSpPr>
          <p:nvPr/>
        </p:nvSpPr>
        <p:spPr bwMode="auto">
          <a:xfrm>
            <a:off x="8415338" y="5326063"/>
            <a:ext cx="411162" cy="406400"/>
          </a:xfrm>
          <a:prstGeom prst="star5">
            <a:avLst/>
          </a:prstGeom>
          <a:gradFill rotWithShape="1">
            <a:gsLst>
              <a:gs pos="0">
                <a:srgbClr val="FF0000"/>
              </a:gs>
              <a:gs pos="100000">
                <a:srgbClr val="00FF00"/>
              </a:gs>
            </a:gsLst>
            <a:lin ang="5400000" scaled="1"/>
          </a:gradFill>
          <a:ln w="9525" algn="ctr">
            <a:solidFill>
              <a:srgbClr val="CCCC00"/>
            </a:solidFill>
            <a:miter lim="800000"/>
            <a:headEnd/>
            <a:tailEnd/>
          </a:ln>
          <a:effectLst/>
        </p:spPr>
        <p:txBody>
          <a:bodyPr wrap="none" lIns="92075" tIns="46038" rIns="92075" bIns="46038" anchor="ctr"/>
          <a:lstStyle/>
          <a:p>
            <a:pPr eaLnBrk="1" hangingPunct="1">
              <a:defRPr/>
            </a:pPr>
            <a:endParaRPr lang="en-US">
              <a:latin typeface="Arial" charset="0"/>
            </a:endParaRPr>
          </a:p>
        </p:txBody>
      </p:sp>
      <p:sp>
        <p:nvSpPr>
          <p:cNvPr id="242703" name="AutoShape 15">
            <a:hlinkClick r:id="rId6" action="ppaction://hlinksldjump"/>
          </p:cNvPr>
          <p:cNvSpPr>
            <a:spLocks noChangeArrowheads="1"/>
          </p:cNvSpPr>
          <p:nvPr/>
        </p:nvSpPr>
        <p:spPr bwMode="auto">
          <a:xfrm>
            <a:off x="8504238" y="3144838"/>
            <a:ext cx="411162" cy="406400"/>
          </a:xfrm>
          <a:prstGeom prst="star5">
            <a:avLst/>
          </a:prstGeom>
          <a:gradFill rotWithShape="1">
            <a:gsLst>
              <a:gs pos="0">
                <a:srgbClr val="FF0000"/>
              </a:gs>
              <a:gs pos="100000">
                <a:srgbClr val="00FF00"/>
              </a:gs>
            </a:gsLst>
            <a:lin ang="5400000" scaled="1"/>
          </a:gradFill>
          <a:ln w="9525" algn="ctr">
            <a:solidFill>
              <a:srgbClr val="CCCC00"/>
            </a:solidFill>
            <a:miter lim="800000"/>
            <a:headEnd/>
            <a:tailEnd/>
          </a:ln>
          <a:effectLst/>
        </p:spPr>
        <p:txBody>
          <a:bodyPr wrap="none" lIns="92075" tIns="46038" rIns="92075" bIns="46038" anchor="ctr"/>
          <a:lstStyle/>
          <a:p>
            <a:pPr eaLnBrk="1" hangingPunct="1">
              <a:defRPr/>
            </a:pPr>
            <a:endParaRPr lang="en-US">
              <a:latin typeface="Arial" charset="0"/>
            </a:endParaRPr>
          </a:p>
        </p:txBody>
      </p:sp>
      <p:graphicFrame>
        <p:nvGraphicFramePr>
          <p:cNvPr id="128008" name="Object 12"/>
          <p:cNvGraphicFramePr>
            <a:graphicFrameLocks noGrp="1" noChangeAspect="1"/>
          </p:cNvGraphicFramePr>
          <p:nvPr>
            <p:ph/>
          </p:nvPr>
        </p:nvGraphicFramePr>
        <p:xfrm>
          <a:off x="71438" y="5326063"/>
          <a:ext cx="1389062" cy="1379537"/>
        </p:xfrm>
        <a:graphic>
          <a:graphicData uri="http://schemas.openxmlformats.org/presentationml/2006/ole">
            <mc:AlternateContent xmlns:mc="http://schemas.openxmlformats.org/markup-compatibility/2006">
              <mc:Choice xmlns:v="urn:schemas-microsoft-com:vml" Requires="v">
                <p:oleObj spid="_x0000_s128098" name="Clip" r:id="rId7" imgW="1060704" imgH="1335024" progId="MS_ClipArt_Gallery.2">
                  <p:embed/>
                </p:oleObj>
              </mc:Choice>
              <mc:Fallback>
                <p:oleObj name="Clip" r:id="rId7" imgW="1060704" imgH="1335024" progId="MS_ClipArt_Gallery.2">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438" y="5326063"/>
                        <a:ext cx="1389062" cy="1379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28009" name="Picture 5" descr="92946cxn8xmvkw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712399">
            <a:off x="7277100" y="-228600"/>
            <a:ext cx="1714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0" name="Picture 11" descr="671691"/>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5196072">
            <a:off x="7658100" y="5372100"/>
            <a:ext cx="1905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1" name="Picture 11" descr="671691"/>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1772329">
            <a:off x="-381000" y="5257800"/>
            <a:ext cx="1905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2" name="Picture 5" descr="92946cxn8xmvkw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1712399">
            <a:off x="152400" y="-381000"/>
            <a:ext cx="1714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13" name="Text Box 21"/>
          <p:cNvSpPr txBox="1">
            <a:spLocks noChangeArrowheads="1"/>
          </p:cNvSpPr>
          <p:nvPr/>
        </p:nvSpPr>
        <p:spPr bwMode="auto">
          <a:xfrm>
            <a:off x="639763" y="0"/>
            <a:ext cx="7694612"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2075" tIns="46038" rIns="92075" bIns="46038">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50000"/>
              </a:spcBef>
              <a:buFontTx/>
              <a:buNone/>
            </a:pPr>
            <a:r>
              <a:rPr lang="en-US" altLang="en-US" sz="2800" b="1">
                <a:latin typeface="VNI-Times" pitchFamily="2" charset="0"/>
              </a:rPr>
              <a:t>Thöù  tư  ngaøy 17 thaùng 3 naêm 2010</a:t>
            </a:r>
          </a:p>
          <a:p>
            <a:pPr algn="ctr">
              <a:spcBef>
                <a:spcPct val="50000"/>
              </a:spcBef>
              <a:buFontTx/>
              <a:buNone/>
            </a:pPr>
            <a:r>
              <a:rPr lang="en-US" altLang="en-US" sz="2800" b="1" u="sng">
                <a:solidFill>
                  <a:schemeClr val="tx2"/>
                </a:solidFill>
                <a:latin typeface="Times New Roman" panose="02020603050405020304" pitchFamily="18" charset="0"/>
              </a:rPr>
              <a:t>TỰ NHIÊN – XÃ HỘI</a:t>
            </a:r>
          </a:p>
        </p:txBody>
      </p:sp>
      <p:pic>
        <p:nvPicPr>
          <p:cNvPr id="128014" name="Picture 7" descr="cac hanh tinh">
            <a:hlinkClick r:id="rId11"/>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7366000" y="457200"/>
            <a:ext cx="1016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5" name="Picture 23" descr="DRAGFLY"/>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6" name="Picture 24" descr="Peixe_16"/>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5467350" y="6200775"/>
            <a:ext cx="19240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7" name="Picture 25" descr="anh 3"/>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rot="-1317319">
            <a:off x="7878763" y="2971800"/>
            <a:ext cx="103663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8" name="Picture 26" descr="anh 3"/>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rot="3251317">
            <a:off x="882650" y="4845051"/>
            <a:ext cx="1036637"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9" name="Picture 27" descr="3DBIRD~1"/>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2286000" y="381000"/>
            <a:ext cx="1458913"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0" name="Picture 28" descr="AG00130_"/>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rot="-1701737">
            <a:off x="1524000" y="2667000"/>
            <a:ext cx="64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1" name="Picture 29" descr="3DBIRD~1"/>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4876800" y="152400"/>
            <a:ext cx="1458913"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2" name="Picture 22" descr="4450"/>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a:off x="152400" y="2743200"/>
            <a:ext cx="7048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2719" name="AutoShape 31"/>
          <p:cNvSpPr>
            <a:spLocks noChangeArrowheads="1"/>
          </p:cNvSpPr>
          <p:nvPr/>
        </p:nvSpPr>
        <p:spPr bwMode="auto">
          <a:xfrm>
            <a:off x="5638800" y="3886200"/>
            <a:ext cx="3124200" cy="1905000"/>
          </a:xfrm>
          <a:prstGeom prst="irregularSeal2">
            <a:avLst/>
          </a:prstGeom>
          <a:solidFill>
            <a:srgbClr val="0000FF"/>
          </a:solidFill>
          <a:ln w="76200" cmpd="tri">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a:cs typeface="Arial" panose="020B0604020202020204" pitchFamily="34" charset="0"/>
              </a:rPr>
              <a:t>vui vẻ</a:t>
            </a:r>
            <a:endParaRPr lang="en-US" altLang="en-US" sz="1800" b="1">
              <a:cs typeface="Arial" panose="020B0604020202020204" pitchFamily="34" charset="0"/>
            </a:endParaRPr>
          </a:p>
        </p:txBody>
      </p:sp>
      <p:sp>
        <p:nvSpPr>
          <p:cNvPr id="242720" name="AutoShape 32"/>
          <p:cNvSpPr>
            <a:spLocks noChangeArrowheads="1"/>
          </p:cNvSpPr>
          <p:nvPr/>
        </p:nvSpPr>
        <p:spPr bwMode="auto">
          <a:xfrm>
            <a:off x="3124200" y="2286000"/>
            <a:ext cx="3657600" cy="1905000"/>
          </a:xfrm>
          <a:prstGeom prst="irregularSeal2">
            <a:avLst/>
          </a:prstGeom>
          <a:solidFill>
            <a:srgbClr val="FF0000"/>
          </a:solidFill>
          <a:ln w="76200" cmpd="tri">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a:cs typeface="Arial" panose="020B0604020202020204" pitchFamily="34" charset="0"/>
              </a:rPr>
              <a:t>lành mạnh</a:t>
            </a:r>
            <a:endParaRPr lang="en-US" altLang="en-US" sz="1800" b="1">
              <a:cs typeface="Arial" panose="020B0604020202020204" pitchFamily="34" charset="0"/>
            </a:endParaRPr>
          </a:p>
        </p:txBody>
      </p:sp>
      <p:sp>
        <p:nvSpPr>
          <p:cNvPr id="242721" name="AutoShape 33"/>
          <p:cNvSpPr>
            <a:spLocks noChangeArrowheads="1"/>
          </p:cNvSpPr>
          <p:nvPr/>
        </p:nvSpPr>
        <p:spPr bwMode="auto">
          <a:xfrm>
            <a:off x="533400" y="1295400"/>
            <a:ext cx="3124200" cy="1905000"/>
          </a:xfrm>
          <a:prstGeom prst="irregularSeal2">
            <a:avLst/>
          </a:prstGeom>
          <a:solidFill>
            <a:srgbClr val="00FF00"/>
          </a:solidFill>
          <a:ln w="76200" cmpd="tri">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b="1">
                <a:cs typeface="Arial" panose="020B0604020202020204" pitchFamily="34" charset="0"/>
              </a:rPr>
              <a:t>an toàn</a:t>
            </a:r>
            <a:endParaRPr lang="en-US" altLang="en-US" sz="1800" b="1">
              <a:cs typeface="Arial" panose="020B0604020202020204" pitchFamily="34" charset="0"/>
            </a:endParaRPr>
          </a:p>
        </p:txBody>
      </p:sp>
      <p:sp>
        <p:nvSpPr>
          <p:cNvPr id="128026" name="Date Placeholder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smtClean="0"/>
              <a:t>Thứ năm, ngày 3 tháng 12 năm 2020</a:t>
            </a:r>
          </a:p>
        </p:txBody>
      </p:sp>
    </p:spTree>
    <p:custDataLst>
      <p:tags r:id="rId2"/>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242721"/>
                                        </p:tgtEl>
                                        <p:attrNameLst>
                                          <p:attrName>style.visibility</p:attrName>
                                        </p:attrNameLst>
                                      </p:cBhvr>
                                      <p:to>
                                        <p:strVal val="visible"/>
                                      </p:to>
                                    </p:set>
                                    <p:anim calcmode="lin" valueType="num">
                                      <p:cBhvr additive="base">
                                        <p:cTn id="7" dur="3000" fill="hold"/>
                                        <p:tgtEl>
                                          <p:spTgt spid="242721"/>
                                        </p:tgtEl>
                                        <p:attrNameLst>
                                          <p:attrName>ppt_x</p:attrName>
                                        </p:attrNameLst>
                                      </p:cBhvr>
                                      <p:tavLst>
                                        <p:tav tm="0">
                                          <p:val>
                                            <p:strVal val="1+#ppt_w/2"/>
                                          </p:val>
                                        </p:tav>
                                        <p:tav tm="100000">
                                          <p:val>
                                            <p:strVal val="#ppt_x"/>
                                          </p:val>
                                        </p:tav>
                                      </p:tavLst>
                                    </p:anim>
                                    <p:anim calcmode="lin" valueType="num">
                                      <p:cBhvr additive="base">
                                        <p:cTn id="8" dur="3000" fill="hold"/>
                                        <p:tgtEl>
                                          <p:spTgt spid="24272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0"/>
                            </p:stCondLst>
                            <p:childTnLst>
                              <p:par>
                                <p:cTn id="10" presetID="2" presetClass="entr" presetSubtype="3" fill="hold" grpId="0" nodeType="afterEffect">
                                  <p:stCondLst>
                                    <p:cond delay="0"/>
                                  </p:stCondLst>
                                  <p:childTnLst>
                                    <p:set>
                                      <p:cBhvr>
                                        <p:cTn id="11" dur="1" fill="hold">
                                          <p:stCondLst>
                                            <p:cond delay="0"/>
                                          </p:stCondLst>
                                        </p:cTn>
                                        <p:tgtEl>
                                          <p:spTgt spid="242720"/>
                                        </p:tgtEl>
                                        <p:attrNameLst>
                                          <p:attrName>style.visibility</p:attrName>
                                        </p:attrNameLst>
                                      </p:cBhvr>
                                      <p:to>
                                        <p:strVal val="visible"/>
                                      </p:to>
                                    </p:set>
                                    <p:anim calcmode="lin" valueType="num">
                                      <p:cBhvr additive="base">
                                        <p:cTn id="12" dur="3000" fill="hold"/>
                                        <p:tgtEl>
                                          <p:spTgt spid="242720"/>
                                        </p:tgtEl>
                                        <p:attrNameLst>
                                          <p:attrName>ppt_x</p:attrName>
                                        </p:attrNameLst>
                                      </p:cBhvr>
                                      <p:tavLst>
                                        <p:tav tm="0">
                                          <p:val>
                                            <p:strVal val="1+#ppt_w/2"/>
                                          </p:val>
                                        </p:tav>
                                        <p:tav tm="100000">
                                          <p:val>
                                            <p:strVal val="#ppt_x"/>
                                          </p:val>
                                        </p:tav>
                                      </p:tavLst>
                                    </p:anim>
                                    <p:anim calcmode="lin" valueType="num">
                                      <p:cBhvr additive="base">
                                        <p:cTn id="13" dur="3000" fill="hold"/>
                                        <p:tgtEl>
                                          <p:spTgt spid="24272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6000"/>
                            </p:stCondLst>
                            <p:childTnLst>
                              <p:par>
                                <p:cTn id="15" presetID="2" presetClass="entr" presetSubtype="3" fill="hold" grpId="0" nodeType="afterEffect">
                                  <p:stCondLst>
                                    <p:cond delay="0"/>
                                  </p:stCondLst>
                                  <p:childTnLst>
                                    <p:set>
                                      <p:cBhvr>
                                        <p:cTn id="16" dur="1" fill="hold">
                                          <p:stCondLst>
                                            <p:cond delay="0"/>
                                          </p:stCondLst>
                                        </p:cTn>
                                        <p:tgtEl>
                                          <p:spTgt spid="242719"/>
                                        </p:tgtEl>
                                        <p:attrNameLst>
                                          <p:attrName>style.visibility</p:attrName>
                                        </p:attrNameLst>
                                      </p:cBhvr>
                                      <p:to>
                                        <p:strVal val="visible"/>
                                      </p:to>
                                    </p:set>
                                    <p:anim calcmode="lin" valueType="num">
                                      <p:cBhvr additive="base">
                                        <p:cTn id="17" dur="3000" fill="hold"/>
                                        <p:tgtEl>
                                          <p:spTgt spid="242719"/>
                                        </p:tgtEl>
                                        <p:attrNameLst>
                                          <p:attrName>ppt_x</p:attrName>
                                        </p:attrNameLst>
                                      </p:cBhvr>
                                      <p:tavLst>
                                        <p:tav tm="0">
                                          <p:val>
                                            <p:strVal val="1+#ppt_w/2"/>
                                          </p:val>
                                        </p:tav>
                                        <p:tav tm="100000">
                                          <p:val>
                                            <p:strVal val="#ppt_x"/>
                                          </p:val>
                                        </p:tav>
                                      </p:tavLst>
                                    </p:anim>
                                    <p:anim calcmode="lin" valueType="num">
                                      <p:cBhvr additive="base">
                                        <p:cTn id="18" dur="3000" fill="hold"/>
                                        <p:tgtEl>
                                          <p:spTgt spid="2427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719" grpId="0" animBg="1"/>
      <p:bldP spid="242720" grpId="0" animBg="1"/>
      <p:bldP spid="2427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94451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5" descr="hoa h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880100" y="3929063"/>
            <a:ext cx="3233738"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1" name="Picture 34" descr="butterfly3">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2147393">
            <a:off x="3605213" y="3902075"/>
            <a:ext cx="14779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2" name="Picture 34" descr="butterfly3">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6891172">
            <a:off x="7742238" y="685800"/>
            <a:ext cx="831850"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3" name="Picture 34" descr="butterfly3">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2147393">
            <a:off x="-30163" y="984250"/>
            <a:ext cx="14779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4" name="Picture 34" descr="butterfly3">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2147393">
            <a:off x="-96838" y="2849563"/>
            <a:ext cx="14779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5" name="Picture 34" descr="butterfly3">
            <a:hlinkClick r:id="rId5"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2147393">
            <a:off x="4483100" y="4872038"/>
            <a:ext cx="14779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6" name="Picture 5" descr="hoa h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95250" y="3929063"/>
            <a:ext cx="3322638"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29">
            <a:hlinkClick r:id="rId7" action="ppaction://hlinkfil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025" y="368300"/>
            <a:ext cx="76676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
          <p:cNvSpPr txBox="1">
            <a:spLocks noChangeArrowheads="1"/>
          </p:cNvSpPr>
          <p:nvPr/>
        </p:nvSpPr>
        <p:spPr bwMode="auto">
          <a:xfrm>
            <a:off x="1466850" y="2536825"/>
            <a:ext cx="6400800" cy="506413"/>
          </a:xfrm>
          <a:prstGeom prst="rect">
            <a:avLst/>
          </a:prstGeom>
          <a:noFill/>
          <a:ln w="9525">
            <a:noFill/>
            <a:miter lim="800000"/>
          </a:ln>
          <a:effec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eaLnBrk="1" hangingPunct="1">
              <a:spcBef>
                <a:spcPct val="50000"/>
              </a:spcBef>
              <a:buFont typeface="Arial" pitchFamily="34" charset="0"/>
              <a:buNone/>
              <a:defRPr/>
            </a:pPr>
            <a:r>
              <a:rPr lang="en-US" altLang="zh-CN" sz="2700" b="1" dirty="0" err="1">
                <a:solidFill>
                  <a:srgbClr val="FF0000"/>
                </a:solidFill>
                <a:effectLst>
                  <a:outerShdw blurRad="38100" dist="38100" dir="2700000" algn="tl">
                    <a:srgbClr val="C0C0C0"/>
                  </a:outerShdw>
                </a:effectLst>
                <a:latin typeface="Times New Roman" pitchFamily="18" charset="0"/>
              </a:rPr>
              <a:t>Chúc</a:t>
            </a:r>
            <a:r>
              <a:rPr lang="en-US" altLang="zh-CN" sz="2700" b="1" dirty="0">
                <a:solidFill>
                  <a:srgbClr val="FF0000"/>
                </a:solidFill>
                <a:effectLst>
                  <a:outerShdw blurRad="38100" dist="38100" dir="2700000" algn="tl">
                    <a:srgbClr val="C0C0C0"/>
                  </a:outerShdw>
                </a:effectLst>
                <a:latin typeface="Times New Roman" pitchFamily="18" charset="0"/>
              </a:rPr>
              <a:t> </a:t>
            </a:r>
            <a:r>
              <a:rPr lang="en-US" altLang="zh-CN" sz="2700" b="1" dirty="0" err="1">
                <a:solidFill>
                  <a:srgbClr val="FF0000"/>
                </a:solidFill>
                <a:effectLst>
                  <a:outerShdw blurRad="38100" dist="38100" dir="2700000" algn="tl">
                    <a:srgbClr val="C0C0C0"/>
                  </a:outerShdw>
                </a:effectLst>
                <a:latin typeface="Times New Roman" pitchFamily="18" charset="0"/>
              </a:rPr>
              <a:t>các</a:t>
            </a:r>
            <a:r>
              <a:rPr lang="en-US" altLang="zh-CN" sz="2700" b="1" dirty="0">
                <a:solidFill>
                  <a:srgbClr val="FF0000"/>
                </a:solidFill>
                <a:effectLst>
                  <a:outerShdw blurRad="38100" dist="38100" dir="2700000" algn="tl">
                    <a:srgbClr val="C0C0C0"/>
                  </a:outerShdw>
                </a:effectLst>
                <a:latin typeface="Times New Roman" pitchFamily="18" charset="0"/>
              </a:rPr>
              <a:t> con </a:t>
            </a:r>
            <a:r>
              <a:rPr lang="en-US" altLang="zh-CN" sz="2700" b="1" dirty="0" err="1">
                <a:solidFill>
                  <a:srgbClr val="FF0000"/>
                </a:solidFill>
                <a:effectLst>
                  <a:outerShdw blurRad="38100" dist="38100" dir="2700000" algn="tl">
                    <a:srgbClr val="C0C0C0"/>
                  </a:outerShdw>
                </a:effectLst>
                <a:latin typeface="Times New Roman" pitchFamily="18" charset="0"/>
              </a:rPr>
              <a:t>chăm</a:t>
            </a:r>
            <a:r>
              <a:rPr lang="en-US" altLang="zh-CN" sz="2700" b="1" dirty="0">
                <a:solidFill>
                  <a:srgbClr val="FF0000"/>
                </a:solidFill>
                <a:effectLst>
                  <a:outerShdw blurRad="38100" dist="38100" dir="2700000" algn="tl">
                    <a:srgbClr val="C0C0C0"/>
                  </a:outerShdw>
                </a:effectLst>
                <a:latin typeface="Times New Roman" pitchFamily="18" charset="0"/>
              </a:rPr>
              <a:t> </a:t>
            </a:r>
            <a:r>
              <a:rPr lang="en-US" altLang="zh-CN" sz="2700" b="1" dirty="0" err="1">
                <a:solidFill>
                  <a:srgbClr val="FF0000"/>
                </a:solidFill>
                <a:effectLst>
                  <a:outerShdw blurRad="38100" dist="38100" dir="2700000" algn="tl">
                    <a:srgbClr val="C0C0C0"/>
                  </a:outerShdw>
                </a:effectLst>
                <a:latin typeface="Times New Roman" pitchFamily="18" charset="0"/>
              </a:rPr>
              <a:t>ngoan</a:t>
            </a:r>
            <a:r>
              <a:rPr lang="en-US" altLang="zh-CN" sz="2700" b="1" dirty="0">
                <a:solidFill>
                  <a:srgbClr val="FF0000"/>
                </a:solidFill>
                <a:effectLst>
                  <a:outerShdw blurRad="38100" dist="38100" dir="2700000" algn="tl">
                    <a:srgbClr val="C0C0C0"/>
                  </a:outerShdw>
                </a:effectLst>
                <a:latin typeface="Times New Roman" pitchFamily="18" charset="0"/>
              </a:rPr>
              <a:t>, </a:t>
            </a:r>
            <a:r>
              <a:rPr lang="en-US" altLang="zh-CN" sz="2700" b="1" dirty="0" err="1">
                <a:solidFill>
                  <a:srgbClr val="FF0000"/>
                </a:solidFill>
                <a:effectLst>
                  <a:outerShdw blurRad="38100" dist="38100" dir="2700000" algn="tl">
                    <a:srgbClr val="C0C0C0"/>
                  </a:outerShdw>
                </a:effectLst>
                <a:latin typeface="Times New Roman" pitchFamily="18" charset="0"/>
              </a:rPr>
              <a:t>học</a:t>
            </a:r>
            <a:r>
              <a:rPr lang="en-US" altLang="zh-CN" sz="2700" b="1" dirty="0">
                <a:solidFill>
                  <a:srgbClr val="FF0000"/>
                </a:solidFill>
                <a:effectLst>
                  <a:outerShdw blurRad="38100" dist="38100" dir="2700000" algn="tl">
                    <a:srgbClr val="C0C0C0"/>
                  </a:outerShdw>
                </a:effectLst>
                <a:latin typeface="Times New Roman" pitchFamily="18" charset="0"/>
              </a:rPr>
              <a:t> </a:t>
            </a:r>
            <a:r>
              <a:rPr lang="en-US" altLang="zh-CN" sz="2700" b="1" dirty="0" err="1">
                <a:solidFill>
                  <a:srgbClr val="FF0000"/>
                </a:solidFill>
                <a:effectLst>
                  <a:outerShdw blurRad="38100" dist="38100" dir="2700000" algn="tl">
                    <a:srgbClr val="C0C0C0"/>
                  </a:outerShdw>
                </a:effectLst>
                <a:latin typeface="Times New Roman" pitchFamily="18" charset="0"/>
              </a:rPr>
              <a:t>giỏi</a:t>
            </a:r>
            <a:r>
              <a:rPr lang="en-US" altLang="zh-CN" sz="2700" b="1" dirty="0">
                <a:solidFill>
                  <a:srgbClr val="FF0000"/>
                </a:solidFill>
                <a:effectLst>
                  <a:outerShdw blurRad="38100" dist="38100" dir="2700000" algn="tl">
                    <a:srgbClr val="C0C0C0"/>
                  </a:outerShdw>
                </a:effectLst>
                <a:latin typeface="Times New Roman" pitchFamily="18" charset="0"/>
              </a:rPr>
              <a:t>.</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0" fill="hold"/>
                                        <p:tgtEl>
                                          <p:spTgt spid="13"/>
                                        </p:tgtEl>
                                        <p:attrNameLst>
                                          <p:attrName>ppt_w</p:attrName>
                                        </p:attrNameLst>
                                      </p:cBhvr>
                                      <p:tavLst>
                                        <p:tav tm="0" fmla="#ppt_w*sin(2.5*pi*$)">
                                          <p:val>
                                            <p:fltVal val="0"/>
                                          </p:val>
                                        </p:tav>
                                        <p:tav tm="100000">
                                          <p:val>
                                            <p:fltVal val="1"/>
                                          </p:val>
                                        </p:tav>
                                      </p:tavLst>
                                    </p:anim>
                                    <p:anim calcmode="lin" valueType="num">
                                      <p:cBhvr>
                                        <p:cTn id="8" dur="5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2000" b="-12000"/>
          </a:stretch>
        </a:blipFill>
        <a:effectLst/>
      </p:bgPr>
    </p:bg>
    <p:spTree>
      <p:nvGrpSpPr>
        <p:cNvPr id="1" name=""/>
        <p:cNvGrpSpPr/>
        <p:nvPr/>
      </p:nvGrpSpPr>
      <p:grpSpPr>
        <a:xfrm>
          <a:off x="0" y="0"/>
          <a:ext cx="0" cy="0"/>
          <a:chOff x="0" y="0"/>
          <a:chExt cx="0" cy="0"/>
        </a:xfrm>
      </p:grpSpPr>
      <p:sp>
        <p:nvSpPr>
          <p:cNvPr id="3" name="Oval 2"/>
          <p:cNvSpPr/>
          <p:nvPr>
            <p:custDataLst>
              <p:tags r:id="rId2"/>
            </p:custDataLst>
          </p:nvPr>
        </p:nvSpPr>
        <p:spPr>
          <a:xfrm>
            <a:off x="2282825" y="857250"/>
            <a:ext cx="4608513" cy="652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eaLnBrk="1" fontAlgn="auto" hangingPunct="1">
              <a:spcBef>
                <a:spcPts val="0"/>
              </a:spcBef>
              <a:spcAft>
                <a:spcPts val="0"/>
              </a:spcAft>
              <a:defRPr/>
            </a:pPr>
            <a:r>
              <a:rPr lang="en-US" sz="21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TÀI LIỆU KHAM KHẢO</a:t>
            </a:r>
          </a:p>
        </p:txBody>
      </p:sp>
      <p:sp>
        <p:nvSpPr>
          <p:cNvPr id="4" name="TextBox 3"/>
          <p:cNvSpPr txBox="1"/>
          <p:nvPr>
            <p:custDataLst>
              <p:tags r:id="rId3"/>
            </p:custDataLst>
          </p:nvPr>
        </p:nvSpPr>
        <p:spPr>
          <a:xfrm>
            <a:off x="161925" y="1677988"/>
            <a:ext cx="7670800" cy="2586037"/>
          </a:xfrm>
          <a:prstGeom prst="rect">
            <a:avLst/>
          </a:prstGeom>
          <a:noFill/>
        </p:spPr>
        <p:txBody>
          <a:bodyPr>
            <a:spAutoFit/>
          </a:bodyPr>
          <a:lstStyle/>
          <a:p>
            <a:pPr eaLnBrk="1" fontAlgn="auto" hangingPunct="1">
              <a:spcBef>
                <a:spcPts val="0"/>
              </a:spcBef>
              <a:spcAft>
                <a:spcPts val="0"/>
              </a:spcAft>
              <a:defRPr/>
            </a:pPr>
            <a:r>
              <a:rPr lang="en-US" b="1" u="sng" dirty="0" err="1">
                <a:solidFill>
                  <a:prstClr val="black"/>
                </a:solidFill>
                <a:latin typeface="Times New Roman" panose="02020603050405020304" pitchFamily="18" charset="0"/>
                <a:cs typeface="Times New Roman" panose="02020603050405020304" pitchFamily="18" charset="0"/>
              </a:rPr>
              <a:t>Các</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phần</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mềm</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sử</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dụng</a:t>
            </a:r>
            <a:r>
              <a:rPr lang="en-US" b="1" u="sng" dirty="0">
                <a:solidFill>
                  <a:prstClr val="black"/>
                </a:solidFill>
                <a:latin typeface="Times New Roman" panose="02020603050405020304" pitchFamily="18" charset="0"/>
                <a:cs typeface="Times New Roman" panose="02020603050405020304" pitchFamily="18" charset="0"/>
              </a:rPr>
              <a:t>:</a:t>
            </a:r>
          </a:p>
          <a:p>
            <a:pPr marL="257175" indent="-257175" eaLnBrk="1" fontAlgn="auto" hangingPunct="1">
              <a:spcBef>
                <a:spcPts val="0"/>
              </a:spcBef>
              <a:spcAft>
                <a:spcPts val="0"/>
              </a:spcAft>
              <a:buFontTx/>
              <a:buChar char="-"/>
              <a:defRPr/>
            </a:pPr>
            <a:r>
              <a:rPr lang="en-US" b="1" dirty="0" err="1">
                <a:solidFill>
                  <a:prstClr val="black"/>
                </a:solidFill>
                <a:latin typeface="Times New Roman" panose="02020603050405020304" pitchFamily="18" charset="0"/>
                <a:cs typeface="Times New Roman" panose="02020603050405020304" pitchFamily="18" charset="0"/>
              </a:rPr>
              <a:t>Thiết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kế</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bài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giảng</a:t>
            </a:r>
            <a:r>
              <a:rPr lang="en-US" b="1" dirty="0">
                <a:solidFill>
                  <a:prstClr val="black"/>
                </a:solidFill>
                <a:latin typeface="Times New Roman" panose="02020603050405020304" pitchFamily="18" charset="0"/>
                <a:cs typeface="Times New Roman" panose="02020603050405020304" pitchFamily="18" charset="0"/>
              </a:rPr>
              <a:t> Microsoft </a:t>
            </a:r>
            <a:r>
              <a:rPr lang="en-US" b="1" dirty="0" err="1">
                <a:solidFill>
                  <a:prstClr val="black"/>
                </a:solidFill>
                <a:latin typeface="Times New Roman" panose="02020603050405020304" pitchFamily="18" charset="0"/>
                <a:cs typeface="Times New Roman" panose="02020603050405020304" pitchFamily="18" charset="0"/>
              </a:rPr>
              <a:t>Powerpoint</a:t>
            </a:r>
            <a:r>
              <a:rPr lang="en-US" b="1" dirty="0">
                <a:solidFill>
                  <a:prstClr val="black"/>
                </a:solidFill>
                <a:latin typeface="Times New Roman" panose="02020603050405020304" pitchFamily="18" charset="0"/>
                <a:cs typeface="Times New Roman" panose="02020603050405020304" pitchFamily="18" charset="0"/>
              </a:rPr>
              <a:t> 2013, </a:t>
            </a:r>
            <a:r>
              <a:rPr lang="en-US" b="1" dirty="0" err="1">
                <a:solidFill>
                  <a:prstClr val="black"/>
                </a:solidFill>
                <a:latin typeface="Times New Roman" panose="02020603050405020304" pitchFamily="18" charset="0"/>
                <a:cs typeface="Times New Roman" panose="02020603050405020304" pitchFamily="18" charset="0"/>
              </a:rPr>
              <a:t>Ispring</a:t>
            </a:r>
            <a:r>
              <a:rPr lang="en-US" b="1" dirty="0">
                <a:solidFill>
                  <a:prstClr val="black"/>
                </a:solidFill>
                <a:latin typeface="Times New Roman" panose="02020603050405020304" pitchFamily="18" charset="0"/>
                <a:cs typeface="Times New Roman" panose="02020603050405020304" pitchFamily="18" charset="0"/>
              </a:rPr>
              <a:t> suite 9, Microsoft Word 2013, Paint.</a:t>
            </a:r>
          </a:p>
          <a:p>
            <a:pPr marL="257175" indent="-257175" eaLnBrk="1" fontAlgn="auto" hangingPunct="1">
              <a:spcBef>
                <a:spcPts val="0"/>
              </a:spcBef>
              <a:spcAft>
                <a:spcPts val="0"/>
              </a:spcAft>
              <a:buFontTx/>
              <a:buChar char="-"/>
              <a:defRPr/>
            </a:pPr>
            <a:r>
              <a:rPr lang="en-US" b="1" dirty="0" err="1">
                <a:solidFill>
                  <a:prstClr val="black"/>
                </a:solidFill>
                <a:latin typeface="Times New Roman" panose="02020603050405020304" pitchFamily="18" charset="0"/>
                <a:cs typeface="Times New Roman" panose="02020603050405020304" pitchFamily="18" charset="0"/>
              </a:rPr>
              <a:t>Các</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công</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cụ</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hỗ</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trợ</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Camtasia</a:t>
            </a:r>
            <a:r>
              <a:rPr lang="en-US" b="1" dirty="0">
                <a:solidFill>
                  <a:prstClr val="black"/>
                </a:solidFill>
                <a:latin typeface="Times New Roman" panose="02020603050405020304" pitchFamily="18" charset="0"/>
                <a:cs typeface="Times New Roman" panose="02020603050405020304" pitchFamily="18" charset="0"/>
              </a:rPr>
              <a:t> Studio 9, Format Factory.</a:t>
            </a:r>
          </a:p>
          <a:p>
            <a:pPr eaLnBrk="1" fontAlgn="auto" hangingPunct="1">
              <a:spcBef>
                <a:spcPts val="0"/>
              </a:spcBef>
              <a:spcAft>
                <a:spcPts val="0"/>
              </a:spcAft>
              <a:defRPr/>
            </a:pPr>
            <a:r>
              <a:rPr lang="en-US" b="1" u="sng" dirty="0" err="1">
                <a:solidFill>
                  <a:prstClr val="black"/>
                </a:solidFill>
                <a:latin typeface="Times New Roman" panose="02020603050405020304" pitchFamily="18" charset="0"/>
                <a:cs typeface="Times New Roman" panose="02020603050405020304" pitchFamily="18" charset="0"/>
              </a:rPr>
              <a:t>Các</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tài</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liệu</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tham</a:t>
            </a:r>
            <a:r>
              <a:rPr lang="en-US" b="1" u="sng" dirty="0">
                <a:solidFill>
                  <a:prstClr val="black"/>
                </a:solidFill>
                <a:latin typeface="Times New Roman" panose="02020603050405020304" pitchFamily="18" charset="0"/>
                <a:cs typeface="Times New Roman" panose="02020603050405020304" pitchFamily="18" charset="0"/>
              </a:rPr>
              <a:t> </a:t>
            </a:r>
            <a:r>
              <a:rPr lang="en-US" b="1" u="sng" dirty="0" err="1">
                <a:solidFill>
                  <a:prstClr val="black"/>
                </a:solidFill>
                <a:latin typeface="Times New Roman" panose="02020603050405020304" pitchFamily="18" charset="0"/>
                <a:cs typeface="Times New Roman" panose="02020603050405020304" pitchFamily="18" charset="0"/>
              </a:rPr>
              <a:t>khảo</a:t>
            </a:r>
            <a:r>
              <a:rPr lang="en-US" b="1" u="sng" dirty="0">
                <a:solidFill>
                  <a:prstClr val="black"/>
                </a:solidFill>
                <a:latin typeface="Times New Roman" panose="02020603050405020304" pitchFamily="18" charset="0"/>
                <a:cs typeface="Times New Roman" panose="02020603050405020304" pitchFamily="18" charset="0"/>
              </a:rPr>
              <a:t>:</a:t>
            </a:r>
          </a:p>
          <a:p>
            <a:pPr marL="257175" indent="-257175" eaLnBrk="1" fontAlgn="auto" hangingPunct="1">
              <a:spcBef>
                <a:spcPts val="0"/>
              </a:spcBef>
              <a:spcAft>
                <a:spcPts val="0"/>
              </a:spcAft>
              <a:buFontTx/>
              <a:buChar char="-"/>
              <a:defRPr/>
            </a:pPr>
            <a:r>
              <a:rPr lang="en-US" b="1" dirty="0" err="1">
                <a:solidFill>
                  <a:prstClr val="black"/>
                </a:solidFill>
                <a:latin typeface="Times New Roman" panose="02020603050405020304" pitchFamily="18" charset="0"/>
                <a:cs typeface="Times New Roman" panose="02020603050405020304" pitchFamily="18" charset="0"/>
              </a:rPr>
              <a:t>Sách</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giáo</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viên</a:t>
            </a:r>
            <a:r>
              <a:rPr lang="en-US" b="1" dirty="0">
                <a:solidFill>
                  <a:prstClr val="black"/>
                </a:solidFill>
                <a:latin typeface="Times New Roman" panose="02020603050405020304" pitchFamily="18" charset="0"/>
                <a:cs typeface="Times New Roman" panose="02020603050405020304" pitchFamily="18" charset="0"/>
              </a:rPr>
              <a:t> TNXH </a:t>
            </a:r>
            <a:r>
              <a:rPr lang="en-US" b="1" dirty="0" err="1">
                <a:solidFill>
                  <a:prstClr val="black"/>
                </a:solidFill>
                <a:latin typeface="Times New Roman" panose="02020603050405020304" pitchFamily="18" charset="0"/>
                <a:cs typeface="Times New Roman" panose="02020603050405020304" pitchFamily="18" charset="0"/>
              </a:rPr>
              <a:t>tập</a:t>
            </a:r>
            <a:r>
              <a:rPr lang="en-US" b="1" dirty="0">
                <a:solidFill>
                  <a:prstClr val="black"/>
                </a:solidFill>
                <a:latin typeface="Times New Roman" panose="02020603050405020304" pitchFamily="18" charset="0"/>
                <a:cs typeface="Times New Roman" panose="02020603050405020304" pitchFamily="18" charset="0"/>
              </a:rPr>
              <a:t> 1. </a:t>
            </a:r>
            <a:r>
              <a:rPr lang="en-US" b="1" dirty="0" err="1">
                <a:solidFill>
                  <a:prstClr val="black"/>
                </a:solidFill>
                <a:latin typeface="Times New Roman" panose="02020603050405020304" pitchFamily="18" charset="0"/>
                <a:cs typeface="Times New Roman" panose="02020603050405020304" pitchFamily="18" charset="0"/>
              </a:rPr>
              <a:t>Nhà</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xuất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bản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Giáo</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dục</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Việt</a:t>
            </a:r>
            <a:r>
              <a:rPr lang="en-US" b="1" dirty="0">
                <a:solidFill>
                  <a:prstClr val="black"/>
                </a:solidFill>
                <a:latin typeface="Times New Roman" panose="02020603050405020304" pitchFamily="18" charset="0"/>
                <a:cs typeface="Times New Roman" panose="02020603050405020304" pitchFamily="18" charset="0"/>
              </a:rPr>
              <a:t> Nam. </a:t>
            </a:r>
          </a:p>
          <a:p>
            <a:pPr marL="257175" indent="-257175" eaLnBrk="1" fontAlgn="auto" hangingPunct="1">
              <a:spcBef>
                <a:spcPts val="0"/>
              </a:spcBef>
              <a:spcAft>
                <a:spcPts val="0"/>
              </a:spcAft>
              <a:buFontTx/>
              <a:buChar char="-"/>
              <a:defRPr/>
            </a:pPr>
            <a:r>
              <a:rPr lang="en-US" b="1" dirty="0" err="1">
                <a:solidFill>
                  <a:prstClr val="black"/>
                </a:solidFill>
                <a:latin typeface="Times New Roman" panose="02020603050405020304" pitchFamily="18" charset="0"/>
                <a:cs typeface="Times New Roman" panose="02020603050405020304" pitchFamily="18" charset="0"/>
              </a:rPr>
              <a:t>Sách</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giáo</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khoa</a:t>
            </a:r>
            <a:r>
              <a:rPr lang="en-US" b="1" dirty="0">
                <a:solidFill>
                  <a:prstClr val="black"/>
                </a:solidFill>
                <a:latin typeface="Times New Roman" panose="02020603050405020304" pitchFamily="18" charset="0"/>
                <a:cs typeface="Times New Roman" panose="02020603050405020304" pitchFamily="18" charset="0"/>
              </a:rPr>
              <a:t> TNXH </a:t>
            </a:r>
            <a:r>
              <a:rPr lang="en-US" b="1" dirty="0" err="1">
                <a:solidFill>
                  <a:prstClr val="black"/>
                </a:solidFill>
                <a:latin typeface="Times New Roman" panose="02020603050405020304" pitchFamily="18" charset="0"/>
                <a:cs typeface="Times New Roman" panose="02020603050405020304" pitchFamily="18" charset="0"/>
              </a:rPr>
              <a:t>tập</a:t>
            </a:r>
            <a:r>
              <a:rPr lang="en-US" b="1" dirty="0">
                <a:solidFill>
                  <a:prstClr val="black"/>
                </a:solidFill>
                <a:latin typeface="Times New Roman" panose="02020603050405020304" pitchFamily="18" charset="0"/>
                <a:cs typeface="Times New Roman" panose="02020603050405020304" pitchFamily="18" charset="0"/>
              </a:rPr>
              <a:t> 1. </a:t>
            </a:r>
            <a:r>
              <a:rPr lang="en-US" b="1" dirty="0" err="1">
                <a:solidFill>
                  <a:prstClr val="black"/>
                </a:solidFill>
                <a:latin typeface="Times New Roman" panose="02020603050405020304" pitchFamily="18" charset="0"/>
                <a:cs typeface="Times New Roman" panose="02020603050405020304" pitchFamily="18" charset="0"/>
              </a:rPr>
              <a:t>Nhà</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xuất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bản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Giáo</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dục</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Việt</a:t>
            </a:r>
            <a:r>
              <a:rPr lang="en-US" b="1" dirty="0">
                <a:solidFill>
                  <a:prstClr val="black"/>
                </a:solidFill>
                <a:latin typeface="Times New Roman" panose="02020603050405020304" pitchFamily="18" charset="0"/>
                <a:cs typeface="Times New Roman" panose="02020603050405020304" pitchFamily="18" charset="0"/>
              </a:rPr>
              <a:t> Nam.</a:t>
            </a:r>
          </a:p>
          <a:p>
            <a:pPr marL="257175" indent="-257175" eaLnBrk="1" fontAlgn="auto" hangingPunct="1">
              <a:spcBef>
                <a:spcPts val="0"/>
              </a:spcBef>
              <a:spcAft>
                <a:spcPts val="0"/>
              </a:spcAft>
              <a:buFontTx/>
              <a:buChar char="-"/>
              <a:defRPr/>
            </a:pPr>
            <a:r>
              <a:rPr lang="en-US" b="1" dirty="0" err="1">
                <a:solidFill>
                  <a:prstClr val="black"/>
                </a:solidFill>
                <a:latin typeface="Times New Roman" panose="02020603050405020304" pitchFamily="18" charset="0"/>
                <a:cs typeface="Times New Roman" panose="02020603050405020304" pitchFamily="18" charset="0"/>
              </a:rPr>
              <a:t>Đoạn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phim</a:t>
            </a:r>
            <a:r>
              <a:rPr lang="en-US" b="1" dirty="0">
                <a:solidFill>
                  <a:prstClr val="black"/>
                </a:solidFill>
                <a:latin typeface="Times New Roman" panose="02020603050405020304" pitchFamily="18" charset="0"/>
                <a:cs typeface="Times New Roman" panose="02020603050405020304" pitchFamily="18" charset="0"/>
              </a:rPr>
              <a:t> do </a:t>
            </a:r>
            <a:r>
              <a:rPr lang="en-US" b="1" dirty="0" err="1">
                <a:solidFill>
                  <a:prstClr val="black"/>
                </a:solidFill>
                <a:latin typeface="Times New Roman" panose="02020603050405020304" pitchFamily="18" charset="0"/>
                <a:cs typeface="Times New Roman" panose="02020603050405020304" pitchFamily="18" charset="0"/>
              </a:rPr>
              <a:t>giáo</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viên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thiết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kế</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và</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thực</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hiện</a:t>
            </a:r>
            <a:r>
              <a:rPr lang="en-US" b="1" dirty="0">
                <a:solidFill>
                  <a:prstClr val="black"/>
                </a:solidFill>
                <a:latin typeface="Times New Roman" panose="02020603050405020304" pitchFamily="18" charset="0"/>
                <a:cs typeface="Times New Roman" panose="02020603050405020304" pitchFamily="18" charset="0"/>
              </a:rPr>
              <a:t>.</a:t>
            </a:r>
          </a:p>
          <a:p>
            <a:pPr eaLnBrk="1" fontAlgn="auto" hangingPunct="1">
              <a:spcBef>
                <a:spcPts val="0"/>
              </a:spcBef>
              <a:spcAft>
                <a:spcPts val="0"/>
              </a:spcAft>
              <a:defRPr/>
            </a:pP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Sử</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dụng</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một</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số</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hình</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nền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tải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về</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từ</a:t>
            </a:r>
            <a:r>
              <a:rPr lang="en-US" b="1" dirty="0">
                <a:solidFill>
                  <a:prstClr val="black"/>
                </a:solidFill>
                <a:latin typeface="Times New Roman" panose="02020603050405020304" pitchFamily="18" charset="0"/>
                <a:cs typeface="Times New Roman" panose="02020603050405020304" pitchFamily="18" charset="0"/>
              </a:rPr>
              <a:t> Internet</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2000" b="-12000"/>
          </a:stretch>
        </a:blipFill>
        <a:effectLst/>
      </p:bgPr>
    </p:bg>
    <p:spTree>
      <p:nvGrpSpPr>
        <p:cNvPr id="1" name=""/>
        <p:cNvGrpSpPr/>
        <p:nvPr/>
      </p:nvGrpSpPr>
      <p:grpSpPr>
        <a:xfrm>
          <a:off x="0" y="0"/>
          <a:ext cx="0" cy="0"/>
          <a:chOff x="0" y="0"/>
          <a:chExt cx="0" cy="0"/>
        </a:xfrm>
      </p:grpSpPr>
      <p:sp>
        <p:nvSpPr>
          <p:cNvPr id="3" name="Rectangle 2"/>
          <p:cNvSpPr/>
          <p:nvPr>
            <p:custDataLst>
              <p:tags r:id="rId2"/>
            </p:custDataLst>
          </p:nvPr>
        </p:nvSpPr>
        <p:spPr>
          <a:xfrm>
            <a:off x="3192463" y="1093788"/>
            <a:ext cx="2676525" cy="460375"/>
          </a:xfrm>
          <a:prstGeom prst="rect">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000" b="1" dirty="0">
                <a:solidFill>
                  <a:srgbClr val="FF0000"/>
                </a:solidFill>
                <a:latin typeface="Times New Roman" panose="02020603050405020304" pitchFamily="18" charset="0"/>
                <a:cs typeface="Times New Roman" panose="02020603050405020304" pitchFamily="18" charset="0"/>
              </a:rPr>
              <a:t>LIÊN HỆ</a:t>
            </a:r>
          </a:p>
        </p:txBody>
      </p:sp>
      <p:sp>
        <p:nvSpPr>
          <p:cNvPr id="4" name="TextBox 3"/>
          <p:cNvSpPr txBox="1"/>
          <p:nvPr>
            <p:custDataLst>
              <p:tags r:id="rId3"/>
            </p:custDataLst>
          </p:nvPr>
        </p:nvSpPr>
        <p:spPr>
          <a:xfrm>
            <a:off x="1336675" y="1735138"/>
            <a:ext cx="7669213" cy="2354262"/>
          </a:xfrm>
          <a:prstGeom prst="rect">
            <a:avLst/>
          </a:prstGeom>
          <a:noFill/>
        </p:spPr>
        <p:txBody>
          <a:bodyPr>
            <a:spAutoFit/>
          </a:bodyPr>
          <a:lstStyle/>
          <a:p>
            <a:pPr eaLnBrk="1" fontAlgn="auto" hangingPunct="1">
              <a:spcBef>
                <a:spcPts val="0"/>
              </a:spcBef>
              <a:spcAft>
                <a:spcPts val="0"/>
              </a:spcAft>
              <a:defRPr/>
            </a:pPr>
            <a:r>
              <a:rPr lang="en-US" sz="2100" dirty="0" err="1">
                <a:solidFill>
                  <a:srgbClr val="0070C0"/>
                </a:solidFill>
                <a:latin typeface="Times New Roman" panose="02020603050405020304" pitchFamily="18" charset="0"/>
                <a:cs typeface="Times New Roman" panose="02020603050405020304" pitchFamily="18" charset="0"/>
              </a:rPr>
              <a:t>Mọi</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đóng</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góp</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xin</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liên</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hệ</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theo</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các</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địa</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chỉ</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sau</a:t>
            </a:r>
            <a:r>
              <a:rPr lang="en-US" sz="2100" dirty="0">
                <a:solidFill>
                  <a:srgbClr val="0070C0"/>
                </a:solidFill>
                <a:latin typeface="Times New Roman" panose="02020603050405020304" pitchFamily="18" charset="0"/>
                <a:cs typeface="Times New Roman" panose="02020603050405020304" pitchFamily="18" charset="0"/>
              </a:rPr>
              <a:t>:</a:t>
            </a:r>
          </a:p>
          <a:p>
            <a:pPr marL="257175" indent="-257175" eaLnBrk="1" fontAlgn="auto" hangingPunct="1">
              <a:spcBef>
                <a:spcPts val="0"/>
              </a:spcBef>
              <a:spcAft>
                <a:spcPts val="0"/>
              </a:spcAft>
              <a:buFontTx/>
              <a:buChar char="-"/>
              <a:defRPr/>
            </a:pPr>
            <a:r>
              <a:rPr lang="en-US" sz="2100" dirty="0" err="1">
                <a:solidFill>
                  <a:srgbClr val="0070C0"/>
                </a:solidFill>
                <a:latin typeface="Times New Roman" panose="02020603050405020304" pitchFamily="18" charset="0"/>
                <a:cs typeface="Times New Roman" panose="02020603050405020304" pitchFamily="18" charset="0"/>
              </a:rPr>
              <a:t>Điện</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thoại</a:t>
            </a:r>
            <a:r>
              <a:rPr lang="en-US" sz="2100" dirty="0">
                <a:solidFill>
                  <a:srgbClr val="0070C0"/>
                </a:solidFill>
                <a:latin typeface="Times New Roman" panose="02020603050405020304" pitchFamily="18" charset="0"/>
                <a:cs typeface="Times New Roman" panose="02020603050405020304" pitchFamily="18" charset="0"/>
              </a:rPr>
              <a:t> di </a:t>
            </a:r>
            <a:r>
              <a:rPr lang="en-US" sz="2100" dirty="0" err="1">
                <a:solidFill>
                  <a:srgbClr val="0070C0"/>
                </a:solidFill>
                <a:latin typeface="Times New Roman" panose="02020603050405020304" pitchFamily="18" charset="0"/>
                <a:cs typeface="Times New Roman" panose="02020603050405020304" pitchFamily="18" charset="0"/>
              </a:rPr>
              <a:t>động</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a:solidFill>
                  <a:srgbClr val="FF0000"/>
                </a:solidFill>
                <a:latin typeface="Times New Roman" panose="02020603050405020304" pitchFamily="18" charset="0"/>
                <a:cs typeface="Times New Roman" panose="02020603050405020304" pitchFamily="18" charset="0"/>
              </a:rPr>
              <a:t>0795378261</a:t>
            </a:r>
          </a:p>
          <a:p>
            <a:pPr marL="257175" indent="-257175" eaLnBrk="1" fontAlgn="auto" hangingPunct="1">
              <a:spcBef>
                <a:spcPts val="0"/>
              </a:spcBef>
              <a:spcAft>
                <a:spcPts val="0"/>
              </a:spcAft>
              <a:buFontTx/>
              <a:buChar char="-"/>
              <a:defRPr/>
            </a:pPr>
            <a:r>
              <a:rPr lang="en-US" sz="2100" dirty="0">
                <a:solidFill>
                  <a:srgbClr val="0070C0"/>
                </a:solidFill>
                <a:latin typeface="Times New Roman" panose="02020603050405020304" pitchFamily="18" charset="0"/>
                <a:cs typeface="Times New Roman" panose="02020603050405020304" pitchFamily="18" charset="0"/>
              </a:rPr>
              <a:t>Email: </a:t>
            </a:r>
            <a:r>
              <a:rPr lang="en-US" sz="2100" u="sng" dirty="0">
                <a:solidFill>
                  <a:srgbClr val="FF0000"/>
                </a:solidFill>
                <a:latin typeface="Times New Roman" panose="02020603050405020304" pitchFamily="18" charset="0"/>
                <a:cs typeface="Times New Roman" panose="02020603050405020304" pitchFamily="18" charset="0"/>
              </a:rPr>
              <a:t>hoanghung2031990@gmail.com</a:t>
            </a:r>
          </a:p>
          <a:p>
            <a:pPr eaLnBrk="1" fontAlgn="auto" hangingPunct="1">
              <a:spcBef>
                <a:spcPts val="0"/>
              </a:spcBef>
              <a:spcAft>
                <a:spcPts val="0"/>
              </a:spcAft>
              <a:defRPr/>
            </a:pPr>
            <a:r>
              <a:rPr lang="en-US" sz="2100" dirty="0" err="1">
                <a:solidFill>
                  <a:srgbClr val="0070C0"/>
                </a:solidFill>
                <a:latin typeface="Times New Roman" panose="02020603050405020304" pitchFamily="18" charset="0"/>
                <a:cs typeface="Times New Roman" panose="02020603050405020304" pitchFamily="18" charset="0"/>
              </a:rPr>
              <a:t>Hoặc</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liên</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hệ</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theo</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địa</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chỉ</a:t>
            </a:r>
            <a:r>
              <a:rPr lang="en-US" sz="2100" dirty="0">
                <a:solidFill>
                  <a:srgbClr val="0070C0"/>
                </a:solidFill>
                <a:latin typeface="Times New Roman" panose="02020603050405020304" pitchFamily="18" charset="0"/>
                <a:cs typeface="Times New Roman" panose="02020603050405020304" pitchFamily="18" charset="0"/>
              </a:rPr>
              <a:t>:</a:t>
            </a:r>
          </a:p>
          <a:p>
            <a:pPr eaLnBrk="1" fontAlgn="auto" hangingPunct="1">
              <a:spcBef>
                <a:spcPts val="0"/>
              </a:spcBef>
              <a:spcAft>
                <a:spcPts val="0"/>
              </a:spcAft>
              <a:defRPr/>
            </a:pPr>
            <a:r>
              <a:rPr lang="en-US" sz="2100" dirty="0">
                <a:solidFill>
                  <a:srgbClr val="0070C0"/>
                </a:solidFill>
                <a:latin typeface="Times New Roman" panose="02020603050405020304" pitchFamily="18" charset="0"/>
                <a:cs typeface="Times New Roman" panose="02020603050405020304" pitchFamily="18" charset="0"/>
              </a:rPr>
              <a:t>		           </a:t>
            </a:r>
            <a:r>
              <a:rPr lang="en-US" sz="2100" b="1" dirty="0">
                <a:solidFill>
                  <a:srgbClr val="0070C0"/>
                </a:solidFill>
                <a:latin typeface="Times New Roman" panose="02020603050405020304" pitchFamily="18" charset="0"/>
                <a:cs typeface="Times New Roman" panose="02020603050405020304" pitchFamily="18" charset="0"/>
              </a:rPr>
              <a:t>HOÀNG THỊ HƯNG</a:t>
            </a:r>
          </a:p>
          <a:p>
            <a:pPr eaLnBrk="1" fontAlgn="auto" hangingPunct="1">
              <a:spcBef>
                <a:spcPts val="0"/>
              </a:spcBef>
              <a:spcAft>
                <a:spcPts val="0"/>
              </a:spcAft>
              <a:defRPr/>
            </a:pP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Giáo</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viên</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trường</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Tiểu</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học</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Tràng</a:t>
            </a:r>
            <a:r>
              <a:rPr lang="en-US" sz="2100" dirty="0">
                <a:solidFill>
                  <a:srgbClr val="0070C0"/>
                </a:solidFill>
                <a:latin typeface="Times New Roman" panose="02020603050405020304" pitchFamily="18" charset="0"/>
                <a:cs typeface="Times New Roman" panose="02020603050405020304" pitchFamily="18" charset="0"/>
              </a:rPr>
              <a:t> An - </a:t>
            </a:r>
            <a:r>
              <a:rPr lang="vi-VN" sz="2100" dirty="0">
                <a:solidFill>
                  <a:srgbClr val="0070C0"/>
                </a:solidFill>
                <a:latin typeface="Times New Roman" panose="02020603050405020304" pitchFamily="18" charset="0"/>
                <a:cs typeface="Times New Roman" panose="02020603050405020304" pitchFamily="18" charset="0"/>
              </a:rPr>
              <a:t>Phườ</a:t>
            </a:r>
            <a:r>
              <a:rPr lang="en-US" sz="2100" dirty="0">
                <a:solidFill>
                  <a:srgbClr val="0070C0"/>
                </a:solidFill>
                <a:latin typeface="Times New Roman" panose="02020603050405020304" pitchFamily="18" charset="0"/>
                <a:cs typeface="Times New Roman" panose="02020603050405020304" pitchFamily="18" charset="0"/>
              </a:rPr>
              <a:t>ng </a:t>
            </a:r>
            <a:r>
              <a:rPr lang="en-US" sz="2100" dirty="0" err="1">
                <a:solidFill>
                  <a:srgbClr val="0070C0"/>
                </a:solidFill>
                <a:latin typeface="Times New Roman" panose="02020603050405020304" pitchFamily="18" charset="0"/>
                <a:cs typeface="Times New Roman" panose="02020603050405020304" pitchFamily="18" charset="0"/>
              </a:rPr>
              <a:t>Tràng</a:t>
            </a:r>
            <a:r>
              <a:rPr lang="en-US" sz="2100" dirty="0">
                <a:solidFill>
                  <a:srgbClr val="0070C0"/>
                </a:solidFill>
                <a:latin typeface="Times New Roman" panose="02020603050405020304" pitchFamily="18" charset="0"/>
                <a:cs typeface="Times New Roman" panose="02020603050405020304" pitchFamily="18" charset="0"/>
              </a:rPr>
              <a:t> An-</a:t>
            </a:r>
          </a:p>
          <a:p>
            <a:pPr eaLnBrk="1" fontAlgn="auto" hangingPunct="1">
              <a:spcBef>
                <a:spcPts val="0"/>
              </a:spcBef>
              <a:spcAft>
                <a:spcPts val="0"/>
              </a:spcAft>
              <a:defRPr/>
            </a:pP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Thị</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xã</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Đông</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Triều</a:t>
            </a:r>
            <a:r>
              <a:rPr lang="en-US" sz="2100" dirty="0">
                <a:solidFill>
                  <a:srgbClr val="0070C0"/>
                </a:solidFill>
                <a:latin typeface="Times New Roman" panose="02020603050405020304" pitchFamily="18" charset="0"/>
                <a:cs typeface="Times New Roman" panose="02020603050405020304" pitchFamily="18" charset="0"/>
              </a:rPr>
              <a:t> - </a:t>
            </a:r>
            <a:r>
              <a:rPr lang="en-US" sz="2100" dirty="0" err="1">
                <a:solidFill>
                  <a:srgbClr val="0070C0"/>
                </a:solidFill>
                <a:latin typeface="Times New Roman" panose="02020603050405020304" pitchFamily="18" charset="0"/>
                <a:cs typeface="Times New Roman" panose="02020603050405020304" pitchFamily="18" charset="0"/>
              </a:rPr>
              <a:t>Tỉnh</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Quảng</a:t>
            </a:r>
            <a:r>
              <a:rPr lang="en-US" sz="2100" dirty="0">
                <a:solidFill>
                  <a:srgbClr val="0070C0"/>
                </a:solidFill>
                <a:latin typeface="Times New Roman" panose="02020603050405020304" pitchFamily="18" charset="0"/>
                <a:cs typeface="Times New Roman" panose="02020603050405020304" pitchFamily="18" charset="0"/>
              </a:rPr>
              <a:t> </a:t>
            </a:r>
            <a:r>
              <a:rPr lang="en-US" sz="2100" dirty="0" err="1">
                <a:solidFill>
                  <a:srgbClr val="0070C0"/>
                </a:solidFill>
                <a:latin typeface="Times New Roman" panose="02020603050405020304" pitchFamily="18" charset="0"/>
                <a:cs typeface="Times New Roman" panose="02020603050405020304" pitchFamily="18" charset="0"/>
              </a:rPr>
              <a:t>Ninh</a:t>
            </a:r>
            <a:r>
              <a:rPr lang="en-US" sz="2100" dirty="0">
                <a:solidFill>
                  <a:srgbClr val="0070C0"/>
                </a:solidFill>
                <a:latin typeface="Times New Roman" panose="02020603050405020304" pitchFamily="18" charset="0"/>
                <a:cs typeface="Times New Roman" panose="02020603050405020304" pitchFamily="18" charset="0"/>
              </a:rPr>
              <a:t> </a:t>
            </a:r>
          </a:p>
        </p:txBody>
      </p:sp>
    </p:spTree>
    <p:custDataLst>
      <p:tags r:id="rId1"/>
    </p:custData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3"/>
          <p:cNvSpPr>
            <a:spLocks noGrp="1"/>
          </p:cNvSpPr>
          <p:nvPr>
            <p:ph idx="1"/>
          </p:nvPr>
        </p:nvSpPr>
        <p:spPr>
          <a:xfrm>
            <a:off x="2438400" y="307975"/>
            <a:ext cx="3455988" cy="549275"/>
          </a:xfrm>
        </p:spPr>
        <p:txBody>
          <a:bodyPr wrap="none">
            <a:spAutoFit/>
          </a:bodyPr>
          <a:lstStyle/>
          <a:p>
            <a:pPr marL="0" indent="0" eaLnBrk="1" hangingPunct="1">
              <a:buFont typeface="Arial" panose="020B0604020202020204" pitchFamily="34" charset="0"/>
              <a:buNone/>
            </a:pPr>
            <a:r>
              <a:rPr lang="en-US" altLang="en-US" sz="3300" b="1" smtClean="0">
                <a:solidFill>
                  <a:srgbClr val="FF0000"/>
                </a:solidFill>
                <a:latin typeface="Times New Roman" panose="02020603050405020304" pitchFamily="18" charset="0"/>
                <a:cs typeface="Times New Roman" panose="02020603050405020304" pitchFamily="18" charset="0"/>
              </a:rPr>
              <a:t>Tiến trình bài dạy</a:t>
            </a:r>
          </a:p>
        </p:txBody>
      </p:sp>
      <p:sp>
        <p:nvSpPr>
          <p:cNvPr id="5" name="Title 3"/>
          <p:cNvSpPr>
            <a:spLocks noGrp="1"/>
          </p:cNvSpPr>
          <p:nvPr>
            <p:ph type="title"/>
          </p:nvPr>
        </p:nvSpPr>
        <p:spPr>
          <a:xfrm>
            <a:off x="152400" y="1295400"/>
            <a:ext cx="8991600" cy="1066800"/>
          </a:xfrm>
        </p:spPr>
        <p:txBody>
          <a:bodyPr/>
          <a:lstStyle/>
          <a:p>
            <a:pPr eaLnBrk="1" hangingPunct="1"/>
            <a:r>
              <a:rPr lang="en-US" altLang="en-US" sz="4000" b="1" smtClean="0">
                <a:latin typeface="Times New Roman" panose="02020603050405020304" pitchFamily="18" charset="0"/>
                <a:cs typeface="Times New Roman" panose="02020603050405020304" pitchFamily="18" charset="0"/>
              </a:rPr>
              <a:t>I. Hoạt động 1: Kể tên các trò chơi của bản thân và của các bạn trong SGK</a:t>
            </a:r>
          </a:p>
        </p:txBody>
      </p:sp>
      <p:sp>
        <p:nvSpPr>
          <p:cNvPr id="6" name="Title 3"/>
          <p:cNvSpPr txBox="1">
            <a:spLocks/>
          </p:cNvSpPr>
          <p:nvPr/>
        </p:nvSpPr>
        <p:spPr bwMode="auto">
          <a:xfrm>
            <a:off x="152400" y="2667000"/>
            <a:ext cx="8991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514350" indent="-171450" defTabSz="6858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0002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4574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29146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3718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spcBef>
                <a:spcPct val="0"/>
              </a:spcBef>
              <a:buFontTx/>
              <a:buNone/>
            </a:pPr>
            <a:r>
              <a:rPr lang="en-US" altLang="en-US" sz="4000" b="1">
                <a:latin typeface="Times New Roman" panose="02020603050405020304" pitchFamily="18" charset="0"/>
                <a:cs typeface="Times New Roman" panose="02020603050405020304" pitchFamily="18" charset="0"/>
              </a:rPr>
              <a:t>II. Hoạt động 2: Nên và không nên chơi những trò chơi nào?</a:t>
            </a:r>
          </a:p>
        </p:txBody>
      </p:sp>
      <p:sp>
        <p:nvSpPr>
          <p:cNvPr id="7" name="Title 3"/>
          <p:cNvSpPr txBox="1">
            <a:spLocks/>
          </p:cNvSpPr>
          <p:nvPr/>
        </p:nvSpPr>
        <p:spPr bwMode="auto">
          <a:xfrm>
            <a:off x="136525" y="4191000"/>
            <a:ext cx="8991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514350" indent="-171450" defTabSz="6858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0002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4574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29146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3718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spcBef>
                <a:spcPct val="0"/>
              </a:spcBef>
              <a:buFontTx/>
              <a:buNone/>
            </a:pPr>
            <a:r>
              <a:rPr lang="en-US" altLang="en-US" sz="4000" b="1">
                <a:latin typeface="Times New Roman" panose="02020603050405020304" pitchFamily="18" charset="0"/>
                <a:cs typeface="Times New Roman" panose="02020603050405020304" pitchFamily="18" charset="0"/>
              </a:rPr>
              <a:t>III. Hoạt động 3: Trò chơi chọn ý đúng nhất.</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ung1">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9144000" cy="6858000"/>
          </a:xfrm>
          <a:prstGeom prst="rect">
            <a:avLst/>
          </a:prstGeom>
        </p:spPr>
      </p:pic>
    </p:spTree>
    <p:custDataLst>
      <p:tags r:id="rId1"/>
    </p:custDataLst>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457200" y="1295400"/>
            <a:ext cx="8153400" cy="2209800"/>
          </a:xfrm>
        </p:spPr>
        <p:txBody>
          <a:bodyPr/>
          <a:lstStyle/>
          <a:p>
            <a:r>
              <a:rPr lang="en-US" altLang="en-US" sz="4000" b="1" smtClean="0">
                <a:latin typeface="Times New Roman" panose="02020603050405020304" pitchFamily="18" charset="0"/>
                <a:cs typeface="Times New Roman" panose="02020603050405020304" pitchFamily="18" charset="0"/>
              </a:rPr>
              <a:t>Hoạt động 1: Kể tên các trò chơi của bản thân và của các bạn trong SGK</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31" name="Picture 27" descr="scan00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0" y="1143000"/>
            <a:ext cx="5715000" cy="4875213"/>
          </a:xfrm>
          <a:prstGeom prst="rect">
            <a:avLst/>
          </a:prstGeom>
          <a:noFill/>
          <a:ln w="57150">
            <a:solidFill>
              <a:srgbClr val="FF00FF"/>
            </a:solidFill>
            <a:miter lim="800000"/>
            <a:headEnd/>
            <a:tailEnd/>
          </a:ln>
          <a:extLst>
            <a:ext uri="{909E8E84-426E-40DD-AFC4-6F175D3DCCD1}">
              <a14:hiddenFill xmlns:a14="http://schemas.microsoft.com/office/drawing/2010/main">
                <a:solidFill>
                  <a:srgbClr val="FFFFFF"/>
                </a:solidFill>
              </a14:hiddenFill>
            </a:ext>
          </a:extLst>
        </p:spPr>
      </p:pic>
      <p:sp>
        <p:nvSpPr>
          <p:cNvPr id="77832" name="Rectangle 28"/>
          <p:cNvSpPr>
            <a:spLocks noChangeArrowheads="1"/>
          </p:cNvSpPr>
          <p:nvPr/>
        </p:nvSpPr>
        <p:spPr bwMode="auto">
          <a:xfrm>
            <a:off x="152400" y="304800"/>
            <a:ext cx="914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a:solidFill>
                  <a:srgbClr val="0000FF"/>
                </a:solidFill>
                <a:latin typeface="Times New Roman" panose="02020603050405020304" pitchFamily="18" charset="0"/>
                <a:cs typeface="Times New Roman" panose="02020603050405020304" pitchFamily="18" charset="0"/>
              </a:rPr>
              <a:t> * Các bạn trong hình đang chơi những trò chơi gì?</a:t>
            </a:r>
            <a:endParaRPr lang="en-US" altLang="en-US" sz="2800">
              <a:solidFill>
                <a:srgbClr val="0000FF"/>
              </a:solidFill>
              <a:latin typeface="Times New Roman" panose="02020603050405020304" pitchFamily="18" charset="0"/>
              <a:cs typeface="Times New Roman" panose="02020603050405020304" pitchFamily="18" charset="0"/>
            </a:endParaRPr>
          </a:p>
        </p:txBody>
      </p:sp>
      <p:sp>
        <p:nvSpPr>
          <p:cNvPr id="247837" name="Text Box 29"/>
          <p:cNvSpPr txBox="1">
            <a:spLocks noChangeArrowheads="1"/>
          </p:cNvSpPr>
          <p:nvPr/>
        </p:nvSpPr>
        <p:spPr bwMode="auto">
          <a:xfrm>
            <a:off x="5867400" y="2286000"/>
            <a:ext cx="32766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0000CC"/>
                </a:solidFill>
                <a:latin typeface="Times New Roman" panose="02020603050405020304" pitchFamily="18" charset="0"/>
                <a:cs typeface="Times New Roman" panose="02020603050405020304" pitchFamily="18" charset="0"/>
              </a:rPr>
              <a:t>- Chơi ô ăn quan, đá cầu, đuổi bắt, nhảy dây, đá bóng, bắn bi, đọc sách, tập thể dục, </a:t>
            </a:r>
            <a:r>
              <a:rPr lang="vi-VN" altLang="en-US" sz="2800" b="1">
                <a:solidFill>
                  <a:srgbClr val="0000CC"/>
                </a:solidFill>
                <a:latin typeface="Times New Roman" panose="02020603050405020304" pitchFamily="18" charset="0"/>
                <a:cs typeface="Times New Roman" panose="02020603050405020304" pitchFamily="18" charset="0"/>
              </a:rPr>
              <a:t>đánh </a:t>
            </a:r>
            <a:r>
              <a:rPr lang="en-US" altLang="en-US" sz="2800" b="1">
                <a:solidFill>
                  <a:srgbClr val="0000CC"/>
                </a:solidFill>
                <a:latin typeface="Times New Roman" panose="02020603050405020304" pitchFamily="18" charset="0"/>
                <a:cs typeface="Times New Roman" panose="02020603050405020304" pitchFamily="18" charset="0"/>
              </a:rPr>
              <a:t>quay, thả banh vào lỗ.</a:t>
            </a:r>
          </a:p>
        </p:txBody>
      </p:sp>
      <p:pic>
        <p:nvPicPr>
          <p:cNvPr id="87045" name="Picture 10" descr="dancing_mushrooms_ha"/>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5980113"/>
            <a:ext cx="10668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6" name="Picture 8" descr="butterflies_flowers_md_wht"/>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943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Picture 10" descr="dancing_mushrooms_ha"/>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5980113"/>
            <a:ext cx="10668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7831"/>
                                        </p:tgtEl>
                                        <p:attrNameLst>
                                          <p:attrName>style.visibility</p:attrName>
                                        </p:attrNameLst>
                                      </p:cBhvr>
                                      <p:to>
                                        <p:strVal val="visible"/>
                                      </p:to>
                                    </p:set>
                                    <p:anim calcmode="lin" valueType="num">
                                      <p:cBhvr additive="base">
                                        <p:cTn id="7" dur="500" fill="hold"/>
                                        <p:tgtEl>
                                          <p:spTgt spid="77831"/>
                                        </p:tgtEl>
                                        <p:attrNameLst>
                                          <p:attrName>ppt_x</p:attrName>
                                        </p:attrNameLst>
                                      </p:cBhvr>
                                      <p:tavLst>
                                        <p:tav tm="0">
                                          <p:val>
                                            <p:strVal val="#ppt_x"/>
                                          </p:val>
                                        </p:tav>
                                        <p:tav tm="100000">
                                          <p:val>
                                            <p:strVal val="#ppt_x"/>
                                          </p:val>
                                        </p:tav>
                                      </p:tavLst>
                                    </p:anim>
                                    <p:anim calcmode="lin" valueType="num">
                                      <p:cBhvr additive="base">
                                        <p:cTn id="8" dur="500" fill="hold"/>
                                        <p:tgtEl>
                                          <p:spTgt spid="778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7832"/>
                                        </p:tgtEl>
                                        <p:attrNameLst>
                                          <p:attrName>style.visibility</p:attrName>
                                        </p:attrNameLst>
                                      </p:cBhvr>
                                      <p:to>
                                        <p:strVal val="visible"/>
                                      </p:to>
                                    </p:set>
                                    <p:anim calcmode="lin" valueType="num">
                                      <p:cBhvr additive="base">
                                        <p:cTn id="11" dur="500" fill="hold"/>
                                        <p:tgtEl>
                                          <p:spTgt spid="77832"/>
                                        </p:tgtEl>
                                        <p:attrNameLst>
                                          <p:attrName>ppt_x</p:attrName>
                                        </p:attrNameLst>
                                      </p:cBhvr>
                                      <p:tavLst>
                                        <p:tav tm="0">
                                          <p:val>
                                            <p:strVal val="#ppt_x"/>
                                          </p:val>
                                        </p:tav>
                                        <p:tav tm="100000">
                                          <p:val>
                                            <p:strVal val="#ppt_x"/>
                                          </p:val>
                                        </p:tav>
                                      </p:tavLst>
                                    </p:anim>
                                    <p:anim calcmode="lin" valueType="num">
                                      <p:cBhvr additive="base">
                                        <p:cTn id="12" dur="500" fill="hold"/>
                                        <p:tgtEl>
                                          <p:spTgt spid="7783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47837"/>
                                        </p:tgtEl>
                                        <p:attrNameLst>
                                          <p:attrName>style.visibility</p:attrName>
                                        </p:attrNameLst>
                                      </p:cBhvr>
                                      <p:to>
                                        <p:strVal val="visible"/>
                                      </p:to>
                                    </p:set>
                                    <p:anim calcmode="lin" valueType="num">
                                      <p:cBhvr additive="base">
                                        <p:cTn id="17" dur="500" fill="hold"/>
                                        <p:tgtEl>
                                          <p:spTgt spid="247837"/>
                                        </p:tgtEl>
                                        <p:attrNameLst>
                                          <p:attrName>ppt_x</p:attrName>
                                        </p:attrNameLst>
                                      </p:cBhvr>
                                      <p:tavLst>
                                        <p:tav tm="0">
                                          <p:val>
                                            <p:strVal val="#ppt_x"/>
                                          </p:val>
                                        </p:tav>
                                        <p:tav tm="100000">
                                          <p:val>
                                            <p:strVal val="#ppt_x"/>
                                          </p:val>
                                        </p:tav>
                                      </p:tavLst>
                                    </p:anim>
                                    <p:anim calcmode="lin" valueType="num">
                                      <p:cBhvr additive="base">
                                        <p:cTn id="18" dur="500" fill="hold"/>
                                        <p:tgtEl>
                                          <p:spTgt spid="2478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2" grpId="0"/>
      <p:bldP spid="2478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24000"/>
            <a:ext cx="9144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381000" y="0"/>
            <a:ext cx="8763000" cy="1087438"/>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eaLnBrk="1" hangingPunct="1">
              <a:defRPr/>
            </a:pPr>
            <a:r>
              <a:rPr lang="en-US" sz="2800" b="1">
                <a:solidFill>
                  <a:srgbClr val="0000FF"/>
                </a:solidFill>
                <a:latin typeface="Times New Roman" pitchFamily="18" charset="0"/>
                <a:cs typeface="Times New Roman" pitchFamily="18" charset="0"/>
              </a:rPr>
              <a:t>- Quan sát hình ảnh và cho biết những trò chơi nào nguy hiểm, những trò chơi nào không nguy hiểm ?</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352425" y="4724400"/>
            <a:ext cx="2619375" cy="197167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Oval 10"/>
          <p:cNvSpPr/>
          <p:nvPr/>
        </p:nvSpPr>
        <p:spPr>
          <a:xfrm>
            <a:off x="6705600" y="3657600"/>
            <a:ext cx="2667000" cy="1828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Oval 11"/>
          <p:cNvSpPr/>
          <p:nvPr/>
        </p:nvSpPr>
        <p:spPr>
          <a:xfrm>
            <a:off x="2692400" y="2720975"/>
            <a:ext cx="1600200" cy="128428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Rounded Rectangle 20"/>
          <p:cNvSpPr/>
          <p:nvPr/>
        </p:nvSpPr>
        <p:spPr>
          <a:xfrm>
            <a:off x="1295400" y="6467475"/>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 bóng</a:t>
            </a:r>
          </a:p>
        </p:txBody>
      </p:sp>
      <p:sp>
        <p:nvSpPr>
          <p:cNvPr id="23" name="Rounded Rectangle 22"/>
          <p:cNvSpPr/>
          <p:nvPr/>
        </p:nvSpPr>
        <p:spPr>
          <a:xfrm>
            <a:off x="3810000" y="3429000"/>
            <a:ext cx="161925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Đuổi bắt</a:t>
            </a:r>
          </a:p>
        </p:txBody>
      </p:sp>
      <p:sp>
        <p:nvSpPr>
          <p:cNvPr id="26" name="Rounded Rectangle 25"/>
          <p:cNvSpPr/>
          <p:nvPr/>
        </p:nvSpPr>
        <p:spPr>
          <a:xfrm>
            <a:off x="5562600" y="4495800"/>
            <a:ext cx="1676400" cy="45720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r>
              <a:rPr lang="en-US" sz="2400" b="1" dirty="0">
                <a:solidFill>
                  <a:srgbClr val="0000FF"/>
                </a:solidFill>
                <a:latin typeface="Times New Roman" pitchFamily="18" charset="0"/>
                <a:cs typeface="Times New Roman" pitchFamily="18" charset="0"/>
              </a:rPr>
              <a:t>Đánh quay</a:t>
            </a:r>
          </a:p>
        </p:txBody>
      </p:sp>
      <p:sp>
        <p:nvSpPr>
          <p:cNvPr id="91145" name="Rectangle 28"/>
          <p:cNvSpPr>
            <a:spLocks noChangeArrowheads="1"/>
          </p:cNvSpPr>
          <p:nvPr/>
        </p:nvSpPr>
        <p:spPr bwMode="auto">
          <a:xfrm>
            <a:off x="0" y="0"/>
            <a:ext cx="6894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Những trò chơi nguy hiểm trong hình:</a:t>
            </a:r>
            <a:endParaRPr lang="en-US"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edge">
                                      <p:cBhvr>
                                        <p:cTn id="10" dur="2000"/>
                                        <p:tgtEl>
                                          <p:spTgt spid="23"/>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edge">
                                      <p:cBhvr>
                                        <p:cTn id="13" dur="2000"/>
                                        <p:tgtEl>
                                          <p:spTgt spid="10"/>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edge">
                                      <p:cBhvr>
                                        <p:cTn id="16" dur="2000"/>
                                        <p:tgtEl>
                                          <p:spTgt spid="21"/>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edge">
                                      <p:cBhvr>
                                        <p:cTn id="19" dur="2000"/>
                                        <p:tgtEl>
                                          <p:spTgt spid="2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1" grpId="0" animBg="1"/>
      <p:bldP spid="23"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Rectangle 7" descr="x@u X¡'"/>
          <p:cNvSpPr>
            <a:spLocks noChangeArrowheads="1"/>
          </p:cNvSpPr>
          <p:nvPr/>
        </p:nvSpPr>
        <p:spPr bwMode="auto">
          <a:xfrm>
            <a:off x="228600" y="0"/>
            <a:ext cx="8686800" cy="4038600"/>
          </a:xfrm>
          <a:prstGeom prst="rect">
            <a:avLst/>
          </a:prstGeom>
          <a:blipFill dpi="0" rotWithShape="1">
            <a:blip r:embed="rId5"/>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3" name="Rectangle 2"/>
          <p:cNvSpPr/>
          <p:nvPr/>
        </p:nvSpPr>
        <p:spPr>
          <a:xfrm>
            <a:off x="225425" y="4419600"/>
            <a:ext cx="8686800" cy="1754188"/>
          </a:xfrm>
          <a:prstGeom prst="rect">
            <a:avLst/>
          </a:prstGeom>
        </p:spPr>
        <p:txBody>
          <a:bodyPr>
            <a:spAutoFit/>
          </a:bodyPr>
          <a:lstStyle/>
          <a:p>
            <a:pPr algn="ctr" eaLnBrk="1" hangingPunct="1">
              <a:spcBef>
                <a:spcPct val="20000"/>
              </a:spcBef>
              <a:buClr>
                <a:srgbClr val="009999"/>
              </a:buClr>
              <a:defRPr/>
            </a:pPr>
            <a:r>
              <a:rPr lang="en-US" sz="3600" b="1" dirty="0" err="1">
                <a:solidFill>
                  <a:srgbClr val="000000"/>
                </a:solidFill>
                <a:latin typeface="Times New Roman" pitchFamily="18" charset="0"/>
              </a:rPr>
              <a:t>Đá</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bóng</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trong</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giờ</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ra</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chơi</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dễ</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gây</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mệt</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mỏi</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ra</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mồ</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hôi</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nhiều</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bẩn</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quần</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áo</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sẽ</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ảnh</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hưởng</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đến</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việc</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học</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tập</a:t>
            </a:r>
            <a:r>
              <a:rPr lang="en-US" sz="3600" b="1" dirty="0">
                <a:solidFill>
                  <a:srgbClr val="000000"/>
                </a:solidFill>
                <a:latin typeface="Times New Roman" pitchFamily="18" charset="0"/>
              </a:rPr>
              <a:t> ở </a:t>
            </a:r>
            <a:r>
              <a:rPr lang="en-US" sz="3600" b="1" dirty="0" err="1">
                <a:solidFill>
                  <a:srgbClr val="000000"/>
                </a:solidFill>
                <a:latin typeface="Times New Roman" pitchFamily="18" charset="0"/>
              </a:rPr>
              <a:t>các</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tiết</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học</a:t>
            </a:r>
            <a:r>
              <a:rPr lang="en-US" sz="3600" b="1" dirty="0">
                <a:solidFill>
                  <a:srgbClr val="000000"/>
                </a:solidFill>
                <a:latin typeface="Times New Roman" pitchFamily="18" charset="0"/>
              </a:rPr>
              <a:t> </a:t>
            </a:r>
            <a:r>
              <a:rPr lang="en-US" sz="3600" b="1" dirty="0" err="1">
                <a:solidFill>
                  <a:srgbClr val="000000"/>
                </a:solidFill>
                <a:latin typeface="Times New Roman" pitchFamily="18" charset="0"/>
              </a:rPr>
              <a:t>sau</a:t>
            </a:r>
            <a:r>
              <a:rPr lang="en-US" sz="3600" b="1" dirty="0">
                <a:solidFill>
                  <a:srgbClr val="000000"/>
                </a:solidFill>
                <a:latin typeface="Times New Roman" pitchFamily="18" charset="0"/>
              </a:rPr>
              <a:t>.</a:t>
            </a:r>
            <a:endParaRPr lang="en-US" sz="3600" b="1" dirty="0">
              <a:solidFill>
                <a:srgbClr val="000000"/>
              </a:solidFill>
              <a:effectLst>
                <a:outerShdw blurRad="38100" dist="38100" dir="2700000" algn="tl">
                  <a:srgbClr val="FFFFFF"/>
                </a:outerShdw>
              </a:effectLst>
              <a:latin typeface="VNI-Commerce" pitchFamily="2"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
  <p:tag name="ISPRING_PROJECT_FOLDER_UPDATED" val="1"/>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CbbiRSVUg7YIUFAADgEwAAHQAAAHVuaXZlcnNhbC9jb21tb25fbWVzc2FnZXMubG5nrVjdittGFL4P5B0GQaCFdJMUEnqx6yDbs7ZYWXIkeX9aipiVZu1hJY2jH2/cq/YJ2tLrQkJIL9pcFLY38RJ6odD3cJ+kZ0ayY6cJkjaBXdBI/r5z5vzP7D58EgZoRuOE8WhPubdzV0E08rjPovGeMnL2v/hKQUlKIp8EPKJ7SsQV9LB188ZuQKJxRsYUnm/eQGg3pEkCy6QlVm/XiPl7yrDtdszBUDVOXN3smW5b6ymtDg+nJJojnY/5Z18+ePDk3v0Hn+/eKXF1aOyBquvbREgy3b9bg8hwLFN3gQ3rroGPHaXlsOXi7ylKJ5Q3g5sjR9cMrLTKh2booYUPldajjMxRsFw8Y5XokWVhw3FtXetiV7Ndw3SkYXTs4K7SOuEZmpAZRSlHM0YvxIbAqSmLKUoC5ssPHocXUUarhHXNgaoZroVtx9I6jmYaSsvmcTy/LWlJlk54DOIS5LOEnAbUlzIhfOT3aUwTEE1SCC8Ef+mEwS95SFi0Uy36yNBNteuqw6E7wLat9sDEznpTwLRFf8HSCXzzKb8NIi6igBMfncUUCE0bkek0YF7xS2ZPY6HhMCDzSi0s9Ugzeq5jmrrtYqO7eqO0usurP4Bltly8bshiqTa2lNZxfkmugXRl2AswSpeLFynylovnzXj6Wq+vw78j1GjnixS9+Tl/Fk2QD4RZM64hNgqOKhgELbYg6G37yLQgUHGU0hgRNCVJcsFjfytgN11bRawZHRNyouNskDuCY0UMocKgqsUx9dJqMtBSlaFephjsFWLRdWSRENkVZgkYHcpOQFMqtWViK8ST0XVKzzikWkDJrEgDkC7zrjLidXVkdPpu2zHgsY3ByTrJIm9SEwd5+t5U2UyMLKFb4V+pU8nmts1jKDRK62CS/xWNm6DMA6X15qfl1S8gMn/dBHmCbSjv+WUVxlAPtZ4qPQblcFWrVrXQI6L0BHNEPA9wIrJmjGcJvBHmgYolvZPsNBNj40cjiGhN1T9QcgtWCA25GrMZBT1in8aVgqAjdHBXZNijkfa1u69qOu6+JwyhY0Q8RcSfkcijEHgeEf6dwzef+fKbSAEp/3HGvkMkLTvArbJ5GF18fKupPlv95gPZQdKUhtO0SrQwWKn+dbQQ6f5BFeps/Xry7Q42VEszP41nEhZmQdGYPto/a82a+qhSiY+0VH1vfWpN7KLtYJhjIFMxjB5BfVRfiG1rUPf6oEd9nGbsA2ZY9DBoclp0xuujDbMkOJhwKJpefgmWEWUXwcyGovE/fy6vfmUojfOX0LJP86fz+tx2H2wvd2TDZBRCp6qPPQRrbG3rUDSV+vgj3LY1BzrTET1NWFopWeZ57R4s0/z6zXdjxN1qQo7m6KCyAYTjcnxMUMBC0N+vwTka4JUFitaxtZMjngW+LAsBO5ftA2ybhfT/w/NZzEP5NiDJKi2K9vXwY7QoNmcVQocNZq51Ztf2z0ZiX99LNlYtGHU6qtER81F7efUjOJ7UhEFiCWPojr0asA7KvMpfCuvC8DtH53AKTIEUhmo0neSv0GR59XxaU0JxpOvifRWklOZwBPm5OFyGNVneVXJDo/SaZGI6hCKM16TfGDylybeNScSe1hx2cZ6kT9JKIkdtbyvQmzDkTfJFHWB5sF5BxTj5AwqXVy+8SrQGof9Jjq+k6JQhD+HVTrVcyKwyHFTHUTv9ASSfLaLhKYMans3z36MmJAPVOoAaKs9cYioWYeuBBZpwSPs3sPwGdH3H0cj2b/Hv9kbnPQ3Nz19VHy2EARxt6KrdrrwGAlvAwf68mAp8OE565X1QwMe8LlmnrxpQ79/hoz5LmxJaGK/vd8Tthbwp0DkRN2r/fv9bFV622FU1hXJVrMuwN3hxjNsmWa8SeRe3e2fjau4/UEsDBBQAAgAIAJtuJFIVHmAbowAAAH8BAAAuAAAAdW5pdmVyc2FsL3BsYXliYWNrX2FuZF9uYXZpZ2F0aW9uX3NldHRpbmdzLnhtbHWQQQqDMBBF957CGwhdh0DXpUWoFxhxlECSCZlR8PZNRG1p02Xe+z/DjGIUMX5iXdW1glnoKRBFS5xRNe93tgwLXr1xIIZ8woK850omNyxRaCMyetmUHsFyyv/wY3hrYT0/4iNeMOVCZxzqS6mwmVzysJhpY90aUI8R04AvmHPoobd4w7UniMPjDOwb/9W5mzabHd5pQB0iuSCq+UBVutdx9BdQSwMEFAACAAgAm24kUrMCXy/FBQAAqR8AACcAAAB1bml2ZXJzYWwvZmxhc2hfcHVibGlzaGluZ19zZXR0aW5ncy54bWzlWc1u20YQvvspFixyjGX5L4khKbAluhaiv0pME6MojBW5Erde7rLcpRzl1L5Bi75AgyA9tL2ll8ooelBeRH2Szoo2LdmyvEoiI60PhszlfN8OZzh/3NzjFwFDPRJJKnjeyq6uWYhwV3iUd/PWU2f//kMLSYW5h5ngJG9xYaHHhZVcGLcZlX6LKAWiEgENlzuhylu+UuFOJnNycrJKZRjpu4LFCvjlqiuCTBgRSbgiUSZkuA8/qh8SaZ0xGBDAXyD4GaywsoJQLmGqCi9mBFEPNOdUPxRm+wxL38okYm3sHncjEXOvKJiIUNRt563PinYpW9o4l0moSjQgXNtEFmBRL6sd7HlUa4FZi74kyCe064O62fVNC51QT/l5a2NtXfOAfOYqz5g9eXiseYoCrMDV2QYBUdjDCieXyY4R6ZAI3EFkQUUxAdKptQlJRV6odCFZ8vocB9R14A7StspbJeeoae/bTbtWtI+eNiuJqsYIp+xUbCNMq1Iu2Ue1umO3jg6camVhkGM/dxYALaqZMX2jabfsmmM3j/bK9QUR5kpdYOzqbrmyIOaZvdcqO4vuVNutLgppHNRrZphivdrYrR0upNrBYcNuVsq1J0dOvV5xyo0L1Pi9n3jDc5npYMlBUIk4mgwJ5cdBm2PKIEFdigtJFKQ4hqMuccQ+hQjuYCaJhb4JSfeLGDOq+hDVa5AJjwkJd2VIXNXUEZu3dBRaF3QJISgGYZzmg61HaTp48HDq0TPJ7hePNVPLXJogG75Q4pa1z65tpeo/2pyv/jWK5iBBh5j3K6J769pvbafar29vz1d/lpq5HvWIqOEoGqfoq+rfaL6JapDduEmFa3bLYaWw60PpUOeZf3LlXIpq22NX0R7UJXJJ107MWCsOQxGpi+IxuZgqcQ1NriP4VOzoa9QWzEu9RoI28Wo4IBMFt3VM+T5IZi3UgShn4M96SDhqYQ5FnirwsZsSyLgtFVXj4r5/Jr0bUcwQ8EEXQlC1dcXnro8jORXWqX90YXULX9WEIvLrxNzJ0rWiLQYuQDq5GMmXRqe/8S7qjQZ/mYjvDQfKVA69+3H4ivvIGw3exCag58O32FQOKWBVyB0NXptA7ACSkongM9KWVBEjUREzD/VFjBg9BpMLBOkjDuA/n6DJvgh1IhGMV6F3U0iOPdSj5IR4j002OoQtghiQOsAZUckO38b0JWqTjoiAl+AetJWwTmXCv7oQcYilvCDF5zreS7qLcq1kP7+nHxB7PQyd2mLkEOkkCNVS+HEfcaHOcWAOF8eSjJ3iUW98z+TZVt/fDWmyAT9/JG9M8UsaxAx/TPrUIBPUS3T5cnZZxPE3amC8rY9740DXwTumhhCn4JKEE264UCgoj4kpoYs5Epz1EXah25M6bfSoiCWsJAkioZbvr2GCh9d0fNWFogY7Rh6JjCjXsusbm1vbDx4+2lnN/PPdL/fngs764AbDerukES7OnbiMkZemuxtw10xRZqhLs9QNoGsnKmPcomrOma6MkTMGGWPs5UnLGHhl3roBOWfqWhpyztR2BbsvokBnOu/KOzR76DeAl7WhdotO+cuycziDYBx+V/vFXEb3srNb2/GY8al2tk9Gg78VVGZo45Aa/h6gYworgUlqeuIP/9BVUKOUD91gHx1PsIX+8E/kj05fhyZkNZ0xYXQxkX33w+j0exSMTt+4JuKf+xS5/nBgIgsTYx+x0eAVNZF2tK1CndeN9C4O35rb1dQQP4ELhkajQzNpjhsTjbGRZ6DZ6SbFG9odRgPozr1bK10fUkiMksBHrkFLy83/jVz3wWN8kiyXk+ucxfLbe72/d6MkLdNL/2Ozf9ofue7Il6gWISiAMd5E9gBaEqNGYPgzRbwb94e/crNOQHdOLnQwt5qIpl/pll0t79UrpTuQ+T9RCyZX6RnU1KFTehgyfbKr7wSU0wDMqj8spMfBha3NtVxm9q2VFWCbPl4vrPwLUEsDBBQAAgAIAJtuJFJ4XWvoXgMAAJ4LAAAhAAAAdW5pdmVyc2FsL2ZsYXNoX3NraW5fc2V0dGluZ3MueG1sjVZRb9owEH4uvwKxd7JSNlopjURbKlVjbbWyvjvJARaOHdkOHf9+ZycmDgQIUaX47vvs8913l4ZqQ3l/C1JRwe8Ho0HUuwqTQkrgegFZzoiGfkwUvKT3g+e/8/kgsAjBhPwArSlfKTRUlj5FVCKynPDdXKzEMCbJZiVFwdNB9O35xjxhYKEHpPUuB8ko3yDux+j24em5Hceo0i8asuGSJDAUGDgSZtez0WzUhZBLUApMMHdP09H05wUOIzEwd8p4Mr4dTzsx6mOe7a8TaUsV1ZY0GU1uJuN2EqYWsc28njkjF3mRdy9DLsXKxH7AmJjnAoMJkqIaEP50Z54LcFTWzhxyod4a/ukLuY8LrQUfJoJrFO2QC5kRhpyl/XXiVBXuwLAq2h+BkcdpB4JTUDxJk1OJIStoZj2B9Do9VSfMHsgm/lz0pWr8ZJJ2oGI0xTiETG3E8N08NbR68zo/NDmUgr2bExoTweg5ZhBpWUAYuJXxqLX4eis0tjtES8IUun2Tg7zjJd9JodwWTZtD/YEvylMPUhmc/1OwIoPHMkoP1rQ79OPjg62bH9fetg9MwrYyeZHVRod7xXwf4Tyjw32YpL9xtjsCH3oMw7XQA7HFO5PoqxA4wXeXHbeyLrP93Awe5Z1XGSwgEylEVg8LmoGpTBhYmwkiOIgi5GRLV0TjV+S3wcQ7G7oKgwNHqaFWyYSaagbHQrKB4dfEj9Msz4us7L/qLuWir/Ercz/IiNyAXAjB1KBfUXDS4A7243YIN8MchwTIF74UHsEqpJXBhQbVCSlKyXfCEq1Jss4wlPaww6C+chi05jKszjvOMS+yGOQM60LBCaJpM6g1Xa0Z/ulPCl+QNuEnnIan17gVJ3SvNc9gKwxEJmtX33Jh7FnBNGWwBde4nsFc8sR1QoXSa9fRVM9hqf3uriyXhFa1eK2EZut79iP0J0bTCi8d52WsSazsVequdXOy3tGbnNXkMQr0h45dW5H4G6KzJVNYDi9rpNDiQxOpq+3qtb0o2cKU08w2OJq9Y1s8hsGEyKsMWJerxZHdHW5G/n4j5eAtnnaCGV7RqI1gPc3ZtcBOi5YSwJ9b1tjbT9NfsIsFkenrHtAYry1uw8Wb4efGjkAcnVmuw8Az2VLss47v+F951Ov9B1BLAwQUAAIACACbbiRSVNV5lMAFAAAzHwAAJgAAAHVuaXZlcnNhbC9odG1sX3B1Ymxpc2hpbmdfc2V0dGluZ3MueG1s5Vndbts2FL7PUxAaetk4P03aBnaKxFYWo/6bra4NhiGgJdriQpGaSDl1r7Y32LAXWFF0F9vuups5GHbhvoj3JDu0EsWOHYfq4gzdLoJE1Pk+Hp7D8xfln7wMGOqRSFLBC9b66pqFCHeFR3m3YD1zDu4/spBUmHuYCU4KFhcWerK7kg/jNqPSbxGlQFQioOFyJ1QFy1cq3MnlTk9PV6kMI/1WsFgBv1x1RZALIyIJVyTKhQz34Zfqh0Ra5wwGBPATCH4O211ZQSifMFWFFzOCqAeac6oPhdmhCpiVS6Ta2D3pRiLmXlEwEaGo2y5YnxTt0npp80ImYSrRgHBtErkLi3pZ7WDPo1oJzFr0FUE+oV0ftF3feGChU+opv2Btrm1oHpDPzfKM2ZOzY81TFGAErs43CIjCHlY4eUx2jEiHROANIndVFBMgnVqbkFTkpUoXkiWvz3FAXQfeIG2qglVyjpv2gd20a0X7+FmzkqhqjHDKTsU2wrQq5ZJ9XKs7duv40KlWMoMc+4WTAZRVM2P6RtNu2TXHbh7vl+sZEeZKXWLs6l65khHz3N5vlZ2sO9X2qlkhjcN6zQxTrFcbe7WjTKodHjXsZqVce3rs1OsVp9y4RI3v/cQNz+emgyUPQSXiaDIklB8HbY4pg/x0JS4kUZDhGI66xBEHFCK4g5kkFvoqJN3PYsyo6kNUr0EiPCEk3JMhcVVTR2zB0lFoXdIlhKAYhHGaD7Yep+ng4aOpo+eS3S+PNVfLfJofG75Q4o61X1/bStV//GCx+tcomof8HGLer4junWu/tZ1qv7G9vVj9eWrme9QjooajaJyiZ9W/0XwT1WB98yYVrtktj5XCrg+lQ11k/smVCymqbY9dRXtQl8gVXTsxY604DEWkLovH5GKqxDU0+Y7gU7Gjn1FbMC/1GgnaxKvhACK4ccAt1IGwZuDAekg4amEORZ0qcKqbImTcloqqcTE/OJfeiyhmCAo2dB0EVVszTnZ9HMmpOE4doiupu/tFTSgiv0zsmyxdK9piYHOks4mRfGl09gvvot5o8IeJ+P5woEzl0Pvvh6+5j7zR4G1sAnoxfIdN5ZACVoXc0eCNCcQOIAuZCD4nbUkVMRIVMfNQX8SI0RMwuUCQL+IA/vIJmmyEUCcSwXiVYamQHHuoR8kp8Z6YbHQEWwQxIHVEM6KSHb6O6SvUJh0RAS/BPWgjYZ3KhH81E3GIpbwkxRc63kvaiXKtZL+4pw+IvR6G1iwbOYQ2CUK1FH7cR1yoCxyYw8WxJGOneNQbvzM52+qHuyHNLuDnW/LGFL+kQczwbdKnBpmgXqLLl7NLFsffqIHxtj7ujQNdB++YGkKcgksSTnjhQg2hPCamhC7mSHDWR9iF9k7qtNGjIpawkiSIhFp+uIYJHq7p+KkLUyPsGHkkMqJcW9/YfLC1/fDR453V3F/f/HR/Iei88W0wrLdLOt/iwhHLGHllnLsBd83YZIa6MjzdALp2hDLGZVVzwThljJwzuRhjr45WxsCZAesG5IIxa2nIBWPaDPZARIHOdN7MHZo/5RvAy9pQe0Wn/HnZOZpDMA6/2X4xn9PN6/xedjxXXGll2/9eL/t0NPhTQS2Gxg2p4a8BOqGwEpgko6f+8Ddd9zRK+dD/9dHJBFvoD39H/ujsTWhCVtM5EqYTE9n3343OvkXB6OytayL+qU+R6w8HJrIwFPYRGw1eUxNpR9sq1JncSO/i8J25XU0N8QO4YGg0LDSTdrgx0QobeQbam25SrqHBYTSAfty7s2L1T0qHUdjfctVZWjb+OLLb3EmdLkxvSUJcTnZzsmW0D7qxH3HZ+fcc8x+29NwQkPNKPGqRgGrQHdX6/8k/l1qEoAAmcxPZQ+g5jCr98EeKeDfuD3/mZqVet0YutCh3mnemr3PLrpb365XSUu81NbvYH0UyuV3zJU/pR6Spr0bp14zpT7MrsD79oXt35W9QSwMEFAACAAgAm24kUm7ZFrmwAQAAOwYAAB8AAAB1bml2ZXJzYWwvaHRtbF9za2luX3NldHRpbmdzLmpzjZQ9b8IwEIZ3fgVy1wqVQJvSjQqQKjFUKlvVwUmOEOH4LNtQKOK/Nw5fduIA9hK/efKe7xzfrtUuBolJ+629K5/L9ae7LjUwmpYreHR11qDnRieKZQnMshxYxoFUkPXp07O8vxA+Y8JL02j7ZWyV5UfQvJlTpmxceCykR1Mebe3Rfj3axhf4z8nsmNUhI6vM0Upr5J0YuQauOxxlTkuGPMzLYSdYgXEN8gY6pzE4ps/Ba5Q0khfHfhQm8cDmYswF5dspptiJaLxMJa54cqAnPTNterEVIIsDX57Dvo8mNsAypT805NXA4+44GAfNpJCgFBzjDkbDYPjihRmNgNkJhf3X/vAK6hhPynGFXmcq0yc6DMJe2LdpQVOoVSmGpJv0XIwXXrVq1oIfOA0bbSVDHYLRLciaVf3HEChW4o4DFBJTU5E6GprpRRnSJOPpgRsNzPRyZrPGtunfKDtGJ0KZnE4Pnsy0mUoxhsS5Zli5ZgvPrc2bmssdnUF7L7eqRJ36+gK7Myx6NHGtSTlb0dU+Y9bfRdJULkHOEFnROtuEak3jRV50k2LvPzd2WYnU2v8DUEsDBBQAAgAIAB25ik8csVg4JD8AAApZAAAXAAAAdW5pdmVyc2FsL3VuaXZlcnNhbC5wbmftvAlYktvbN2q5t+6dQ8Nu57Y0c2jQUktLc06t1HJKKzNRGzQzRQpTA0UqM21yTMxZd6ZZqeUAIQJptRVR0TBJUWgAzQEpRhGFgw1q++z/e877ve+5vu9837/r6gKe51n3uu/fPa+1fK55ujupLFm9RE5OTsXFebeXnNxPanJyi1N/UZBdMfPVWS/7WBTp5eQgV9WpMSL78VOIvZu9nNyTVKXp4z/Lfv961tk3Uk5O9fns/0UtoPtBcnJHilx22x+8EMAaZFWH98HUJkXscN/3ibeWg8Jvcv4y+0XlTI726r5VBOUaw+TAunvL0vrX5d2kbnXZ7feTxml5haXZrkEvB7cuadJckX8T9Ft+2lOtv1xQpE82E4EhfNzDwsMsy0MPR7npOMtD9VpnfApq2ZX8SuxDSbmVjJ+LupvUZj/u/kcfGgCj6U9Jdrel6fdo1jVw2bU7FHumA8jzAvFz/iMt2e+hu4CdOoWZfHk5uWdxAiM1qLx9uvdPsrHoTWqM94tlVwH5q87ttt44pii7KNqklpI8HDQjJ3cWCmr8/NfgWDU+XtgfVj0Ik4rpaulrPCSGrfhfRajjt8Hvkl/Ap1PxtIINJxfJva3j5I5l+QSMqG7dzUBmwtfsbQluS9Rd0ZYYJS/3LNTiqP1u5Hrp3ptPk8Hv7GbKQfSZPFDcXStWxm9h2UqBM6PGg3Za2NDsjOkqd754sYwcNOHX5elmumtLAa27eCfhzGqc7o6Lkud208/FY1ozSvDP7xVfE1+UMJs5kPulB1t51orwDyDJwRh04MxrkM05seNGqrDJTjjMjrxOl2FVXq+xu3FskN13h9moYwKCii8EW7CTM7OVDq0tPdb6dqcd/tNLvFTAA0gnYvCxdnTSzLRx48m+/R4316LThnVI+0FHCzOZz2woXI16VIGuSJMpzGJZvGQryV0kH1XVgcrfagMHLM8xx8Iaa/JjXhCIiXgBJR48ZjUAabENdsxoOqNSXOtadkg9nQE2zG6CRBAx08QYKbWHk8MGzVQWofGG3HruEO5Mv/a1HcREa0F4WASJFL2mFoYd3oaigLOQV+5TRy0eiAFV1YWZ1oHEV+uIlEi6xBZBRQGtBCpfJQxfDUhu5Yc8AGuXW/EiPEyexdOLJKbChD6A+/J0+1ArQ9m3ThKAhBnKKXzOCUNvIW9WNHnaEVefstqV8hY1RKxj7oIXvdBvS3QlPrNJRSEtuEOCaEmDzUuXsvVoQPmhIE2IJOyoEYWLAgTabOy7OgAaLOzhFgIJljW0o4GVJ6nRGivk5NzDLJI9jZIHIsr01UxaAarF1FLX0/SZTjmkAnLHhcpQF6t1nb95okK6qJii20uB1zwrLp33p9cX5K0o32n45ytbmoADLrR8sC6UgonLh+DMK6sLUDPYoEIAiWmwFEoMp6Y4LpYZlaHi8raf06kdr28rERdFeN2zB/VFSwBVMV2RPQ5WyVV1CXQgit3f6TYLqHJnpN/6PfvFF8bAeUwWCzoGjt9gcf2u+6EjRhTbjfWa6Pxh5PWrA4jmjXabWXXRsCh6FIwu84KjRPsrYHtGtKkbOq1Hm48NhWxshKEwNnp4851AxceinEsRCi9Y3UuBJpUxDbut0txT1H+pPmTE+Hhj2os6/ADWyGKaEanZYx1Mg0CzSitf24184DJWt65v2Qysvq9eU6zw1YBuK+mg8iraEpXDTXdVklRPZ146o4qutge5n7zP5cUmkKPl8kQ1E4DqmA/ZBKipcwBiDbrIsseOUAw9v65xKF1JdK+XezDY0YYmeILypdGqzFMxKfFHbKWQacjaUSgilJg4ha0vyktbUQ6j1XS6OTnUUc85y8ntrGSuc9gdlLN8o7FahvI+065wb7JJciXVJK2y6YxCVc5h7uvGHcWVDsXxp5ZhNXZtJHqrgP0wcRkQhLDe40Qd4KMNzsCvxi0H0QS3KYOOs6axVCp/CLzkMoAUmUc8pBp0NIIIYyIHYmJ/cr5+DTlwPyhvFLJ/FIcCtmjPBg2o/HcvP2LFWq6apRxEjaEJXRS6iHdXq7rcRCgtTWfq6+sf8vqjjhu+D0E8IAsS5coyY3+9xjk5uU59GxCdFtMR9ja/COITLzISVzEKptyKKI893r8iJgo+v+b2dta6FhIt72k7mfKGLIJnJabtcthd2pGsT0zUczLoKRFZXC+x0ZOWrMgGGDEsKoY3uaC78qrdCppNwPuer17AZJmhmpH2OQKz+eaCi7eVnF5E1sTP0/2F2bz8a+h1f2ietmx5qKkD+uzX8HqRPKqit3t3/01PI43lJMLUf47M+2KwNlS+2c/1obm/6lIZBJSvEJw7i5aF+fa5yWQ/zEv/x3/IpnlnDuea79kt+8doBid/gyuBKEuSb8Gb1HYHsWQCyPLGC5nN1kTvnc1Ex060/bzc10omhpzc1m3My8mPCmSuKUtGd8D2qoRIEow58aFokjGoaDtZgonBim2EBOZwkfRoTDy6Y45YzWZjLO/VINkDPjGBZcdKqYkOxvproUQiK/gKeJGc3IYyQFrAWrv4uMBV1vyeloY9zWWlyR8rPSI2z81bB3mXqMa25Y+Qxq33HfcuhAxxB/ltwPnxlvvePdcSnUZt3aknmk6kwVrn7z0dtIbyPko2JQa4nHUF8xzZEka0yRdofvM2GjgMvt2cXTjDscKxjrNKH38cRA24fxc9keqMMzAJ1O7bLN/rbltdglIBW6mXAGTp9Jq+WpW5aOhq3LP3+qleb1YG7odQ5+8Yq7+x6zmwJC9DXM0ihGwtZbSGWE8+aKO2/sKU5WVXV/RZTULxzEi5nfn07xnlzr//KspPYtbFme5Zknxb1SJY9+VzzjZC4xy9oY7cQG2LjAE28q6el0YPciJWb4/7uwujFamDxnlRmzWH2r/T3RoIzrXHpb/TcNJn2EbSWRS3ITCItvLnHR4p7h87akFgvL4m+PxeHKtZf1X2nCaPp/T4OBeObUpUHkfBnD+ULb0Vnmq987Xi/lNUrwuTgCQiYY7vPsIxC/lhWvFUj4t62iKxbQJ/pRY2KogaVqgR1ZU3fPAzWnWYOPc0hHBM9oQ3lozfrJ4WspVGRboRzIS9WWR1cM9LJGStJSRgLFJTFZZfEzgHOdFFoUEc/+ldP+GiVeLe3xfp9tWxWCMrhy0rT/px3lBJaWkfTL8rL98cYm7HLi76sClx6uxf9e5qzte6MEUrl2CGLGL6dbcwJudMcNiFpk8qEWEvTVR4B2pDrjedVxjBih+RgK2wiNzhAUL6GmKL7sk5xNfaWni9LVF8g8bHFZ9Q4XhkuWnZ5ohpO0joTLJlf4vOhwVPLoUs2a3QTsU5gFmM5Ju0aMY2irW+D5Sbb2WRUQrbYlL4HeZ3x7nL5MeUGcKZJQTvIG/Iq3hTx8Kk22st/tROmNq/89CfNg0OKXPgfXpsEYx+PJRkujYzLrqpjDXWEUgY3hYk9r4ZREuSnLqWZN38oX8OCetwswKzrbnKz1JlxOszgSPAMJOaAkgnuMdxX5IG8+wD8j6jkjtoxBwgS4tOeixq5UBC7BImaFPG2qJHSTRkteiWsr58Da7evfLjYNLNOQ+6MMnQnKS9jfYxuWj72se5qkAjtCtW2eLVn+bSo4Rh156K3/V3Cmzq/5x55mJh+91nm59vlH9Lk0NlK0O13m/W80h3c1qR/yH5xkDI9Ry3lymg60fM5x6FZDSFg9L8CJgJFmpz+53bOtiW6E5Q8JuD46XnP3YYzyumM7PxBm0NY8g5UT3V62MwOclnKPkqbXpper5JN3UDfeWTiDlD4jIz3NfsPGQGG2pCK3Dz3G98cls+duq7SDsDZYClgS5/7LA7yQGqYlvukG2h3CLLvEIurXGBzuLQL8gKve64vj+Ff2RG5ku6xY9uhEFxxuvneY8MLVfJ17HYVyL8I/KgI0jiXRZjcF0mnt38I7UjCZrVoc/yQNiPNn/FXQiWPRRMPrByeFpwPaxjzl1oQc8wsw8y/XQz9k9+anOjrzyXorupymaOkChz6dlxFWj1iCbfjf7qU5pWAHpk03KZ2PHzYoeQrUYpPPuEvLUnX+VJV/YdPMv4mE6bXiCTSQZJ66NKHBfyM1YUQiwj+TuvHW1dRF/5+ewczka6Fmy4xSc3jpuS7BkXW3OdVCA5xEhv6SEjHi7nufme/A1zTAXrJXxiPkOZfFC0GuKqmMF+ZprMPjYh1rbjvkPMRVqAu5nKX1zfRViRsaFoKCnuFyby7koE5D55RQ0QKy5iogsM50gyg8jDKxjcP6DcQAfO8WQLVklMW1NV6ZEL96v/HOBdylga1fOicj7AP2rnNKX0FcI8Yo9suOfg7nShlWxjBvN+cbM8vz1tTuyaDPISaMLb/ZPHWpRfLLVhlbjZWm8retnlJ6zINLmLcsNCmPMBIzsLqDV+x3sZlJhvgiatXKxbbqNnsULXSSVf/MslGsVzqiyZPM9AI0+h2cWWWmwu1c8grzXDUvEeNePrC9q6rfqbZVgZzQu23mnJFsVmQoXdm21OaoxNCW5F4sebLRq0qfEpuluQ66lkaoBM6w3zfGQrXzWHVTX10yM8y23CLY+e8KkpEGlcTZrqTUoPl3GxX5zWHtY2Z0M5fef3NR9N4oQ8K4i6Fb/zpO0xDkCr88JpsKULexsArG0SOx9pXRVw2EXnTKD99u6xrbtieXVJ/lqdTwHw6zc0lqfrrgHHLrkVmW/yZCRsUyy3zXLeNszzcCXvunQVTOAp2z9WhhUxfkkClp/UaJAYaNbQlKdrJ7zj83azb6dao7CQ4IJ5UfLckrhs062d6Utb8gWPx56r10o00rc2SNws9ox0WXnpBjuDAnw3zmO1QV7MLH76Stx4sR3eHrpUf4nXH+GruyhT5poHzrVt2Z8EszM+To68w+cNZUfNm1m0SfGESorpmyoIp1JRNlFasFA0dEV5NHK7o8KQ75DG+ucmfVfD9yP1U4/7WvLcrznHeb8INV04nK2SkuqWEtF64Jew/Oi0qCAr02ce6hmLZvrL9z8qgKXGpT2Zl6mom6yBIFy0S5CuXIQV+1pZrC+x6de+9/xoKvMND+nTO58MRYRnjea7aOYY2/zPGoR0eYsdsidLUKxy59h91xa4E3NjuaYGNNc+Zdkbwbub2bmWL3XKw4PEHueu71lyiwYjQufrglack/G4+N1N0zKblyd48uu9DwJeLdeg5M4l9sKgXYNrtlKSTGmjxRblR8a5lzLQHYoWtq5zRoD2Yg9sRIc/brTgX8r43WmLNeD/se7b3dv5Xah1OmEh351gWXr9HIrJrf1zXP5ny8r/fvLNqZyByEC0uKfcLlJIE2KlE/7seBLMdjo9NXoY+5c1t32YXQgdPTkYujRrQDpbDM4wp6efKdrxBGwdfLasnu23GoLzPnZbDflGSKtGMJxmJWOaVIWB9nV/GIUMLcfzXu0XCil5ks8ecZx4ar+oej6UCdn7E5V1TC90FBu79D3WaA+I7PSXtSMgtlRW/wmju9MO9nlStGTFL9wGX95Q2SEjnyHeX5IeFW6ghkDVu1xKwz+k1YVTLYrGkr7Vj+O9sraXZ+LZjunBjmQ1/lZgf2o9hTqyQ67jmFm26c6OhswGoEVXZbDXiTpiHbdn5vDnbhqoN3usT9Ce2WP1/lBaT2PWgFMHeQMxYs2nU5iacU68AXG43IuKCRMNxIBiN/viNLtCNKnIGCrv0WYydbgBa+iCTgeSLMGxmLgIj89dtN4NqYZkKt84832JMPbp97IiAgtoLYaRrdqzlFeMaY7ryZMAIMVU9ckhQe5GJ4egwkeYCKI1q3sZurApjMbs5E2He7xsXYcsW5+DGuwFePSLO4rNiOt94ZhbUX7xvcCso1KOYB/yIbbIGhl9Nn+kvjLHWJhJjAqkIjwsMkQoFWRtoQBNQMr6hGg3EvJU7CjUSChRrSkMB8X6ISOpkVmimBm34MJwR1D/jqCvhhQ9xnRQuRBLNlDfhJTvDrL4w181xVtnCx3bacIqPo92HeoA5qX82XrMgjwG7a3XeHFKLiA1xOJZZ7o8Sw7rhujbfqzTEkFkfr63rpVpfTXcR3yEKqbVxyEfwgBYBpoYF2XDDTlbOLwze2wKR66tzEEAPWpgLIEPZycCrsW/kLkFlb+RkmmNyzXOpvJDNNHShnjgN1sehKK71lgbZTYdV0hgAXc8Cx/2dSc1UKkI+UmmCQEca7Kuo8Fkl0d6l1EmJJv62giv0TMMVpnM9o3wy2OaHRqFVOgu7W+KnHiI6KuPKzvU3bW/Or+1xpfNsR0TvdlhU3FZFwUyOG8GjM2zfPBnIXVLJh/plBykyYKaGFKPUL6b7BM/YzWTY4E4Md5V5TKVCsZqahgpXs8ptD8V66eQzQJim4Kt7nSQGjEFLCJGQIyZNGWDMf3MzC1Fl8JVTlGbovOYyHrfqtoM/uuZkDVhOI1gT2FeKAZBj6arPw7pB2Nqw2Ovu2Twe2bGcwMI0RFWNsfJSONMupvNVZoJFp8UfjJ2JvdbNMfwwdoJFOWt5ioNmY1KWI37yCT+RuKl9zhmMye+tlP54EPl06nbWy2pYkLDmbN0Wq9quGlXtfcSZNYmIjAsk1mTIkCGxyDvLbnSyA2kZvawCFVMWVf04UHPciUs3S2CdPIMiAgdfcLOLQzK89oShMnG09s4ooHb7d7r91SiCnDTsffv2vRDqvTnsclQ3p3J3IXNsJ8AP74zxiqOtPAEqG7IbKfTEMH9i86q7Aw7VkhkvZtCkwTxNVVMM2PF574+bZm0RiCC2ruB+liDEYKhih7uaoXVUfPHj9oSGefqyajflVwQoP0l067bvIXYMGjbldzC4U3kfofSmjjbTGacb0jvoT2eVcL4GBbbkhsBxVVrzwc3hUJ1jZBdb8o0D56CKhSrLxsa5hRMttMD6ChAK1B997Ag+mIuw7Zf3N7ImmEI/JkOgwimzKoqooy9x6p1d9RU9dNWP6Xw2ouo3J2jYCsYmSPKEVHvKo5KskO1/GY6a6oexYqs+rZjl2RHfyq6BEc+rPKRxQxReyP/SMZACwfHjX0knrAJzIGj23fM1USTmUGPc5rOB1vYJLxyI+/NaAqJP9WVE4VMGNwH9Ab143zXBp9zHf2Mkmcql5p6RtC7STzlB9mkQyCR3p5nnI9pMK8xKm96PNc2VwA6DtFzvBcfQwAfbbvlRvR3nC9277Ulem+QHxgggbfiT3Gq4mJf7FnPbMYlTCnXZTv9BggDM57v0KpPm+8DifrExEa/wru/mzwLHLuf6FbhvQRsl5VvlnZ3OZQL2nc9MSzeHJ/RAmmrGV4xV1PkG2OfMyn7NJFSzwR+A77NUOPSurz/RZPdfw/5FEM1Gn9COBACwSQD4GYs6Tz5m3tnRw7Mjjw9e/GZzT9dxNa3JQYguNdbG0dYH7KYjfPjxzNptgG+nVZfGbBCApYt9/3WlkV/DONRAmIrre4sW+7CAb34lu66KB9BjZ/3xuzS1slg0JO/SvemNYxnTo/jTrz2CWSpbtnNMMuE/8YBPd/0ZUx72Pm3K76iE3BXPnvXl7m4qzWf/vQVGsrHZ+u/Stq4V9Ho0pfZh3ZYnv31K5vV3Zf2F38BBXJLFbD4P0lyb8Bd/Oe/1sRU4yVTg2HV2GjhDBseuDvCWoRaJ93AoF898FWCkupu+ORzLRqW07Z5cNHV5IFoDshRcuuPr+rQnFo92L1Ep8ZQZH5iHh7asa+LiP9/qr/+9yf/tNM6fnpyYj8pXjRRUW4bXSTEsWdi2FBhrJFBX1k/LjwMiRYeCcLNzUXJVn5lN1t/KvKy88NrL7+znG9gAmeXOc8rsk31qLRYVxOfuWg3RlxfuPgJqIaFbanbTLIRZk2wwIULSNKKYWW8tWRk6ZE/fN3ds+ca36kajUckBO1k/22DVar+7u5583deqfZQGWvU19pAe/yHtLmzdS1oP2hNpiwV171s1iYSRuY7o8D+RTF5tMZh19n7jcQtNxJh2ZlJ82uDMF/Vhs1YCCmHZrYBC6HyrifCEJlJ8w0QbESlMXNufJbbS4dXeYGdmQuYWXNh49z4TKDsvt/ef3k/RpYyQRYWHvPo7Ae9LeAN2YRAqXe2DFPLjzgjiATRAlih8uxSc7YFmfpXaUEI/YR2aHYmd2496CmOp0BzAdEiy1C3XNzsSo8490cRIab/NFqPrGq4KoM5xYxbsOKLvRTzKk+YPwI8aeK1RQ8rTuMG/RPpltIYrR919sxqpCO2k4f8fIc34fjP0q7NpMFaIf8oyclXmKX/jMEFV6hQe5jwj+h7wKZMB6kx9/4VL9sIdemXj6PjLQL/Ed0enqPS1ehBMO0fx4YOW5QeO/2vsCWAcTClq0wwGPePg0c6MB5NXX7u/9os/H92BKn/C7XzhirDN/8B5RL/GaxSc1Cem2x4wL8c7l/ms5U3lLlQd1sUB7OMbcTMienh1kgS7B7mlgtIEoCQkVn7Axmrt4XbZH6pD2zqyjNaiHuo4qhpmfCOrAq9Stu+cAgxyY7TvVFhvPaLn2MyLpfEYPLnlz/4zJwQW7rmU1JaeCx7GwGwwNhStexwYll/2qPZGAiu6egT0E5moOdFDjFxlk5utO3TfBF4oqbyeuIY4f+cgB4ksBYO+EwUxk9FDoYusO6lRU6pawexY4NsNOnLZlV54dSbwRa7zwSMWsCFJ1bSe0Es1n79tBZ6nqDCAz5kO4sxvDAAOnJvIo5gSoqTSCzG3RZYxoXJg+g0ovrjYWhb4my091PsHnZHVseITz/Y+TFrFbp6dtlghmltRxwBzi7jzdnzOzJCKWv16eHBaQCJtFJFlNMUqfLYlP5l2QHIYmXl2hHeNhpuNgG5ES1rqqLR7XmX4jvItBB3q1bB67qjEVQBA7yePPqkntD9K9F7dc0gML2bFug19jBqaLgGcHrY17a3FFYIpa5vWbB+H/QWs0UtYwARis5vAivg0Ibyn6Ax0udaoo8zFT/lIOwhsUftER281ds31gMUxuurBgpF/fZRE8YEy7A+ywwdAhgLPk4V9AB9PXr9Uys7apydEYmOYkCwZg4eqcsNhvoZjUMf+ZaVrecDKOcX7gGU+xgFPaaq1pi+rWyCDSIWgd2L7o+5VFGeWYy1Yngs3j6FGdaIInpg1SI0fksgJdPAAIxGdWCQG4mncpQFVAiC8OERBHzFHhGKqsfSH+EN12aEh/gZhcc+gtjW4gTOVxtIAjTiw5zxW8edKaZtSPgQvWsg1twG9ZqVFY1THjX1JJGiPwGEFKNsBjJ6MKe6igKsnwhAPw6LHYViXI31dzx404pE3XN6RQMZGaNqsUX+qfUFKDfMIDhuzmGTPEDFOFcFDLYpXtYZ13GZv1xU7jHdVd3EKVsU41YdJZyoHhoBcqtYFWMsWfos38tLcT3NNs/OpuaIW6MZnKqW3KIdoDzBk7bPC7aPsJemTNTHjRS79VUQ8mw3QrqS/h81KbQKOSJvolrzrBAJoQjqEqb8K7x1EeWX9VgzQxzO9hvIrW/4RyKDdrvfPULDTQMULOaXmJ+H1AFa+co4Knlj/xYQ6RleQegbWADtIuKYDlaf6PU2SbeV+nqVP8XKSwXotnQV1rD1wWteTIca1pNTkgEnTAc6v+VJZVz68x8xzTs8oiLIbAwrCja1ITBzjSlhxQVBy/zlh6bDy4UKDKKYCARapAWfQa/OB1ELHdsSHxkTBbZpJigKsz0b2HqSOMMMuX4FUAWJtuk1+A3s51bdojs25013jNV/CZErqmMjh+9fbsAqTAJl9r9G3ZXCIZJXmQFJFa9sU5hI3lAf70hMpeNf/65E/3cnb8XbMSVrnXo1XZOT9X7ogMxpF+5aFS9sEMMZO6byQDiIcPRhdbTiKh1wHuHbSbb/1rbuf6RTvFvdTb/w4RaGEgifmainBGBIQrx0Jo+wubqRI/jQGfmpBT7dArLZ/CFAwobHCbMCRQkYD2kzMaboggATo3VhCjVBE5pLuG6M53CxlTDVAjKlBhdOdFfjp3prmw0PfO83Q3YNrjlPB3vtvIlQJllLsRPFYgS3hy4uwNAviBRBNo4Di+d6afVdQgUK5y4jOcWR4ZxIe3t0pTJq7xzoD6tx/ZoHiUWMDll3PdbXb1Qux1N4zdlI0P+tuhFH5xIGvi6FOQbeFSqQOZ2M2j+iIZ/xjTRNV2Kmy6/P+d7fzKCcUEXW5bxLxF6q42UubWQ06H+Lo2Q9LSjaRaENu6guvJMSMC3xI62l7Pu+1GKUNxmd/DxT1+ZpxNcuGU1M/JK6PzXfGAytDSH7eA85LomVP923tnwvwPyrVAPM5i9nUWbX9Qf3G2PPC6e5gZjYoRwSHTbSZxwzXGCIXRptzVe0iGf6SN5KbJGw3/bg3n/uA01LuijHTmF94RPl5tjsAQ8EhDdWHV3OztP43MT3+iKKu6/R7LGUiRsJDHmt6a4Z/mz5LFzvYBWYArifUYIg8KMLfbnPtSSfKkMmnFJEUwSNz4+nxy/NIi+Un7FcrZMw6Qx5DMBlhG7zOq/REA7LCkqxdK7ozguhB/kDjL+KoN2WuFLJ5XcVAufjFUD1K227aubHRLupu3bQsRxx+lLrGb/BS1xbgpXUhqW4e8LbqCddSZd+5NxpdNrdVTXt21Ixbm0rqzK/mKdgGdPBPeo+laOudGjrbGPKokaWOgw9DMLlIttnT+HED6LzV/yJIFjWdDYUhrJgQTmlMzeTGiqrNhKBLv0jSYzXPtLSZa0HFLGLuLYV9rCUxa0ji/JsUSVtiQM+iIq6Pc225WZBkmiRnjCnKN0+Hnm3rN4pqLSxdYq6+M8IK8b56wFgO8DGr4KVEBNLU07c99bi1C5JMsuz/fikVzy7CXMtGIFibr95tCoi7MYN2dzlafepBlqSVid6oW2G5Y4TDFNVA/7xq+qtwjKfB4Aj+/QPJO7+/SfWW3xHGXkpmGdvmMc3fP0hDN9X0uuLAjaQYJnAt5ZfbazcQA183l6FN8Zddaa/5nzrWxtKdrAj4mFwfw8npxBCdVhH9lpbevA+9Qy6AVcJuA8kCMoHWhXdNuyA6Vns0En4TDsGod+2XKzNfks5IO/yu+Iho9KbrdY5cF/Xg/aPQ4uL7iqdgSJIF3G2xiWIW0fhBVUHxh7qaJ8piKI+kSXSEd6yobIvMaHgAeD+4uIO8NEspR02KB8Esc7XqKhn+pBnXXngluG+w0ZbqqvTfQIgzPveOhkZ9tAqn2ueCJRPehcG6IP25FIsqTyEPy16FNxUsZzi8tVHD6HTePsulqacvq9TrMADoj1Dsx8yBExomOYhDYAXOs16JrXF45rz6McE5UeRNk4rgp4FaJ29sJ/p8MrKMAH9FaCl/kZ15Vt7RhT46sriwvjHh9FpS2MBnd4vW56UO2zhwuM/4KMVCeIy3GWT9Y7iDiWiTnGVlszmQhUPBdWpG6pxIMpPRmyXdnA2W+QUzdkcbMjB34OTo7AjcN/lAQTJqpW5T7PvcftptOf6vfGn+lLh7zM92r2LXntSM1jtcTtg2/GfraRYK2eaucg1EYqy/dlRYcRlEHkK7VmuGTSYY06AnToK6mMCWYoOZfdbeZbNJ8iwtbkGm5+u/RoZHG8rAU0ewyWiapttIAUOEUIxUqvBNRi6pHsGO3RkLj03ILj1WwsDLomTjukK3RRYO5xBwW8DtZ4+3bICiuIvuWxmYXICYierhwic1ssrV+lvNhscds5ffc7/a4jzRiglbZAX317s4u77sSMyHNzg2Itn1SUNxABbyqqfaxCelO89CL7tcA+3/v3KUHa5OcxnNFK7n7yz1xX28GeK/dc9jFLwu5IM3T/AvOdHnfTG80563EqL2cD8meL49fZLcIntQfAtktfO7S2Fq7XZru6Ut5ZfkwfqiFG+aVjBam27NlMSnF2Jdz1V/r1uNEuVUrXOKxJMEII8/Tt5c4X+NEj6yYk+vm6sFKfyXduy0pVkLKHjqZp6xCOcHdntHnOFXf7qJ/EBkJkOlMQhJ+v70RgPW/FADCYhSJ34JTrDS9rnovNGKSeRHTU7rYe1eHDhqGXpJ7mzx8mxkqmxmNkT5n5SLw33uVLhKISZ5TMRP/lcC8evfnl8vibI0Xi59X/FguVJPTExOzBeNOFHn+odNMeLOjDV8JkxHfB6gm0BzEp8AUQHfaPshwFc4H3snrGEC2NkyVnRbvJSMsClxiOE3mlLowqp3ybqNVLjqIaAjunoUNLHP2Bh+AXLuEm7ZylZ2/+nvp69EM+ixLMmrOgi95jc1vXDwni2cCJ+Yjh+YmK2rqB3ekgYHrQZMnzKA8MV/ikTXa5wqyM6rYmEl1CkDVbA7eoH+RHs9fI1xvGfbwjvOSgct+N720XB/UAB6fvdljyxE4dIxweLprzhD/LwvGyJVww6+Mvy/m9G9wCTOUWinImLGwlWlWLVOAFhFqNbTAfkSUigvjnYT+bx0bmtyi7qCPy7cQ/9tn7wlnuOEqSp4UtfDMB4Vm1vf82OZjgo2KgzGJsuCQQa6Me93Yv1N3vp8MqCi18XctLElUACOOVImnqmw3E/SBdiKWbJ9lnIPl3Zv1nN5DGhhEqkmu58YA8fqmAI9FAhUH+62a42TJ3+ErBFwoP2wJ8djFBMh1itetfB+HazZOug+PGW+PF4fP/hFCY7quiu2jdZKgGtxXGQNgcFiTqv59km5q4hwrpN3JC3t3WVwX4pzq2kAPsDhGl159eY+h13jtI84k/ZoPHtZNXOlEGF9CRXSRXXvC+v91SRaAE9mwS+ABmXfEJs8Yt668bZbeF1gU5aPVaPd2Dd2i7lHmbucvOjeZShqBnMUduUPhmdTtt79jWkuG/IHDYKeoazLljntLgnRO+gRVd8VICCIytkU5DITb7U9aHu8v4T2qHsjeXmjHjwdofK6l7IuEzC86PclaOteQEcVCGkH/8hYI6hjyoXTZyrL8UpsFjL5V2y5KJsnJaHr173ermCr1PsQYdXNI/ebAjYry2ZOWyoUauis7Rg2mYIdN73/qEa0qFFB5zo4ddnPepC8/osJfU6VPn6gyZvK5b6tq+r0FxnaLdR20W9S5VHDTq65Mqj6hnlxCCIHZFTApaxlK97aG3p1jDpYa4wr2YLOaOd4h74pdq0fpfRlqih+TgupF7BNgrbdqmhMBjhtLx0+/2MYzmuD4m+Pr//QhQTYHXlO4IeH5KvOomyZ2gQ6CBJ9MPdbxDAnxPm+NFf1W8fmzEGfJdmH2d1mlQXDS0zVJzKK2M6X7OEHofYoQ3lH7UXZWjbee8K6t9GXQeeYCTnTrv5cFB5eOm4knil8jfMDxoBTnjt0sujvfwdjSi1DlO6CqhyqLz1ZaLLshBjcGhruMGqFV9M8CdZ+NH4L329IoswoHhunnBsXGXf7qCJoP9buAiIFzExoLgPa4TsiOutUevF0YLPNBz928IqMloWDEz+p8ZO9wNG0zT2jGSwGveJzZa8pEg7Bo0lr+zwYtGw5Emya+74877sWlkgnGBxiT/IhafBRMPS7kGSJKHot/TN+wWshSExnAV+J4KL+JgQ3Cd4cmvWhr+F28nmbIl9zK6/R1LZsBLzP5anj+2bf3qW9ZIRlhj4DYWlh4ymjaVjGxltZDGWGFWGYqO+CWYThP6EZcM8qraTbIQAodCIkjMPdhkgbcefgKeVPMGM2RyGj5Yzm4H35inoqwXd2qQWsfmH2B62G33WbwEDbT/76rYlUn9gsXX1AaOBw1Bx/NzWjH1vMvgd8tW8OdxWqtl7WwmV9W+W/s3Sf5ql1srbSoHTr+waxYnV0ydi+k2kkw+ljbHio4TooFgo2b3gR+ZMjhrFyRy4exAk6Y0RrH0sFUuHKRMSOts23gkcG5+iPBQpxVLN1wsPCPsCJtZDUSAiOLY/akv5LduhHX8TfW9bovJNKVVWmkwslbbQO3AJDDf50e6Yz97hvAj6baTnm6iVjrJvCKagLjXKwm1WCoCyDI/0dPC7opkb8CgpN82eUwaJ3O2owou0kJeCJKNKoKWtpoaUzKMSCn7m1aBUmKA1UG1K7GkwwAZzatsSXUHZYh/pEB1nAzdycnvIquCl3PkI9Bj0qTSmjCGnw4tuwMVEPEcwFUvqzv0bni1xQ83gtEbDvCEgiMRsKFy8LmFCQzt9zKUqBAfojGNBDcRbyAHukLQT6xJdIgIRSvoWXn/0NECF1KrqV1V3sflBtC2ZRN+QCV1KZjixNV1DXPajVq2D0Gn28PgNLKvp+hRA1V2dDGVerat/dZCkHdNo0xeSIwArCC04xQXmHFMn/S3s8rL6EaCHVWCsBaGRf8d7Q3hu9PUfTSd9vxX4uIWH5rW0GOHY7SvtmRCqqH/8aBkWUK7bU+PSExfV4JgXTcsFQWIrT0JkZHzLyurH3Ee3p3uX/sgbAIr2JLDUP4a8LSDmoMwD89yIddneW7bYobTP4GgHlhF5yPLeJ435damm7pDVL0x+tM6gDrC206+MuivRhW1gGo1FhJh8rLoUE9+L8tYjkn81oCIIU5GxsRbUfMgZkeuNhsLQKD37XorVg2KUDcvyz5Ri5/6WHG8TcOket4dUj795DNgVnRYzTW2KBqX5+3ZSMTALD6OQdQGhdmu0syOpnPsJbkSGIBeFzWdErj0jYaYr56AmNvvSAoPRNmiArN/v4aALITU0gPvx7iq8/8TKv6v9tpJJ4L9jy79Z+j+CpTeOCCUwVvTCY5o9SMcAQhbc6Wc2q+F4SxsSli9HpwRpsecJh2UrkaTE6hhFPR2wJuFvtepau/i+biUdn9xxal9L7EJyDpxAHJcaQ5p574NJ+G15jmlfeS1IKBAFfyNbvkltNwP5X99WeOOYpSRlFE3/hubw4tngvH9V1qFyFqrFvv8Hlbz6QR1pP6jict0Paij9QQXrfoD/59AfoHfO+/eU/2+nHACjP01+/vB1W74y23H25P0BoWA/aZ4PRhdYW368vEgyMOjtARu31ZK+2Mj+slXfCDR5UxWc8eiuOd2xDFlhXpkdLfEn4sYG2SO0+JEFs9y8rVQ0xQuhxavZZXtv5Q1VlsZdYItp8C8bB1q37WYPEcAFQ7BWDW+jccvr9ujHX7Z+jG7MVlNPyveMm+4iWWtNvk1qIGfcViVZc0Xi0gv3qd774kb6jOn0wsV3l1wbCOBujIrN0NUx+QQqH4a6VfMPmQFjryfklvfSbXtdQam41mjKNHoAoURk9Q07p0YGL8h24ei0S7wqXTWTp53pSupvjMuD0yTvUuN48TbqjcNglSHTZaT05ejCgy5pi+IzqF6uQYOsuugcgLuJISVsZkelj1GQFVV0BhOJHgIZUz6EpbafJiZa2+nrnPHHihtvL1BNir4aRzVOoU19u7AMRZCzThApN3uvPqjuuWdXhw97Yhg8VEndrK+LcLIP0jwkFxRr0lodCvw1zT5eQYINBZp4tCUyWaxpFnMg5vc/sgzURi1G3TAvFhaAxETlXNNJ0I1LsAymybLqplgFGjq/KMtADprwKUC7a9WKnN4IbyspMpTY062krze6/Wq0RACOlWb1C9qzh/W5yNBhbOmPFaVGVNqlmNiVz7QJnB2TnbswNq+K3YYqdDUM1D8apxq06iuy0pXyllxhwurJZvfaLmls6+6kB7g/eTwtuIEEHIlgrw9ZgPRptOdLBwWu+k4fcKxMpmZtVMjZAIqpR0F/GpEVYhaEM1gJvvKck3xRTxi43n6oo2H042XlyVqbHSAjn18fN1Y/wsjALqhXqZdA87FgbeFg4YP0UNYBtZzDqXZjYUU39hP/ZrmzB50rYgSxRZmPARvkp6MvFvz5ZwFN9YX31h6Wr0cEiSeT//QVDfuuKqts6t0lYLR/BOSFfQ0ADit0wFQxobVVuXCInuMQUMuJbTv/l4iyOvCkbdeBKuP/z725d5Pa7AGbGOPGT7JmYvZwjC02FAz5B/c6N4MexoGFr/YbY2Gi7rtOIA9vo/asBY1JCdMhxXPW86Qpr4rbEhmzpycDbYOOVhkTEwcQHO0KBwejjQsklDUFs5t81J/tI/aXeAY3zZ6hwsyezxKPpWrZxTuh08ZmvZJmpAX2bTrru5Cl/FXp4BJsALOZA36FUBKFX509oUMlg7FlhOCgeXvgpDEdypitV6ddwYzL4Hc1JvOgQD6CSwo2zJ/lkfF/Gp1G8rg/RgRra306Qu4Ha9tFGux2yyQu0HlQKWBycqOtSDCigqbJJt7akj+RRuW8SwWi0xx0iKeOZoAKzuo9D17g/SZeRq38/xkx+kWTLKHO/pMFkq3Wu0HrnnjcVqJozk54zvPL6wgqzdPebGxLHEuZG6wyoqInuAZ+13D3O5dnHaHy12CyamZijreBNNquE0Wb1Kqs5jiafTHBf0hK1Uhtdm8CE4L/LP62IS6h0tGxdPokSa0oPARpTi1gKV70468xlr6dGAmcHhRL1YqmYvHkGbh3Z9HsnqkQf5exGc9RBM0I/mLUk2a3UVh8/oTHkMvMWq6VJsyfusZ5/Ddmc5TTLGwaB40ap+nSSYkdhmZ3vlaPWtSySA411F2N75/BHzCy07+8t9Q1d6Y+L9w9HiXS1HqwUICd9wGtVppY+JtT+9cqyg2sTmhHm4J/el4Of8ecaGBAM+ifSxaikpzQlhgGOZAxOwPjpZQDFUp352y0WCnxxPJb+UxP7KUXtgeMADFftGLPdGBr1frKy6Fe6C/nhjB6kmlQxhT4/t8wtX5ab/dHNM/RD6iIepGuxN0o5pdAx9LHiCV/08enYveZpse+Qlut/jNWT3e0JYpkgLtZHFyob5mBre1xjNs6/h8/dKT7Q0sqW9LvMc0YRMmacT/UuMBcOuQxaEyZ+stcUi3mT2fhOT5sLtdOqgRyOw6kT/WiaPFV3NoZ/+lXxjO1KLgifCxEIvirIJwaJ646WSGMSQ/GT86+tGeqH3+jPS/4zNG1PqQqEVirrzNcWJHP8Z/aN3FSjdpUecCoXYt5ObythCOdcV7AkotC6Jc3CU2QZtB2+HPHULdX6BC3BHfduayN73k0NhtA7BN/FhPZm0lRhcPWbPULTgrv+BhXL2uewgB1iBqjuT9PYlQT3ntgjGiNTm2NLr/QyoJYo+mFQG6wvy+8Nw/ifg9lV6iD4SEs9kSPGEZevwg+LtmkFuStWq+xe3zNd4PapHY449LR8FjKBX32MnbkwWbtsSC4qCB46yD0y/t7rMicGLLqpOkv1U1CpAjpRj1Fpu9BAPeXyVr4WmzfxOG1PjNuZbdb6TLxOaZcxhN9tV6iUdKWyHb9lcWAO3aUI0aMbUy/rVBykFTDQEpPlbUCg1+dPDFL0+unnl3R2Y2YAVUDXyfQMn88nsbe5pS2O17t0L7wPBC1Dmg2478lG4gytfNjndy/KP39MUrcvRhqLlT8waRIkpjNxpsZJ5R0L+IbYYPd0/0F/kNvSKcu1hMTH1UDws6lXwLhophdM8bE9djQliAE+Dj5A0n/KKsupFBKmzFbK2b7GYuw68Pi5ElPIMkwpidL7n3ad2t9/4jZ/ApH7m2t4CnctoGYo1Wb6BvY7sZ0/xBNrP15qyOBkrWxL58hRQJ/pzAq/aUsSQsKqr/wdnI9O2DmL6LdhbBOLcKN57RGTM1+UI5/X50htRdFtCXetFUEHuuwd1NZohsYY2lykUiPQlZ0rIaPhW2g/pZkHaPvtN9IOKTegSYmVk+3aVl/tgrLzDhG/QCSwkiRefi79UV3941kaSwtGNdiURYPnxMOWW1IGv0xxm0eU9kU2/+825xg1UlsWjc2ovIntWmKI5xcxmxG4m+EGatxUg6Ls66hAcaHqSLOn1vIYDFyqePAPVR7GSO+xjAPQT0fWyNjlrFn5EmSiqPkaix8TdIG+I3K9KZ3NbvDg4+CciKDZl+RZcLdGIYPi58Al0g0B/RIlLIWab0aHi7FdNA9bKrD8lXT+X9xBOBfmQ6vEEZP/joJivxbVHhcQ7sIrrD9CMprTCiIHHeCPxlH2E9z7qfBbCNL6oE4GOVA9Iz/zfghh74YXGSWEutGb+On8Y5MxvlrhwOOCAJKWTX5cG9Ocx2spaLgMGUsxBgT7lcWsN0Jedwvp2ZzGuyREHXudP+JdeKToEJgxaXg0i3ttog6J8e6eycEbFeQVGJ6ugMoVu2qCR8kge36z8fKspsetRfiWtPpyO81zZ3y1+PHpMHLR5EGv41OaafiewfzkPpofE0jqYZNb3UsnZGGsVawPCFuW1cscCykB9ozodntwZFWqAGrOIMf9NifBFTo43fGRxB34aMfTSESnX9Nox/4YumF/nC1HBpCm2++Ao29fjM8UIxW6esdWEUd2jy8Sc0kbROkpD+vvIZQk/bmXkFMDhDBrbeL7Qsmm+x4eqYor/EPTc1Hz1YzHfyUb64KONTLv37NoKcfWPn+ieYFgcIMC5nV/1fpBMpGz0ae9IZ3RBVblFuuYXmElvWILYvmj9KnsAzREffNrA/Vov2FtYL72bmF3sZHLbwqh0IzoyjsukNCX0TieTHGtUaFyN8y7BvhLTHs/GDLY+NnrG7SIs1zHZlSSfpClSqrxvy+SD2o91j1RvmBYKSKpXo23VFhAJLCrR1MNznLtpGisTaLj5HjngD7X1Xhbzhv8xx7eFm3ZtAX7hYmVYjELkkEcrMeofyF/TKHwk4Sb7QCjXsRSVlDe44G5Ncn0Q5H+3bST+Xl0sR9RJn398cAM5Uvco5kdse8O2ZxzHI78RLQ6uyAOcsSWu5dRx5Drj6PFPrITwu2BcNEKD1yhqCA71r9/k9Yy9MI6sEzKQMeXnsL7wJDi4pg/N7avaPCjOFjFpU9H6rvep3xDCCFSdwewrlhsAPlL1/vihOBTmTIYDE+g+VL7Sui6seq+UycqY3XuiAR88ODxQ/8PQxrR9in/BD45/WSvaqHEpIc7y7MbUhWKuQcJS8gNNB5r5XzkVPZNJMs4BkoW2a5PMTIeuOzTjcSfzLZNDoDHM9bvduJfT8B9kr1ETThQTR08HACNlqyOj8i1pUIOZP2x47iyqaxskW01hm9YDLUiWxrJ25d9xRVuMMLn736CkqfPxm2ldbph3qdrlePE0AeUc1U3lOHT1pU1gl94c+j/DTVexEaLCA6QMquo9bnD3fVOXmHi+HjaRoP/lb8LD1DlbyJTe/fQOZWHY9H0OIIMtgNqD08GilAlmFqQVCn8PAldQl30+uKrqXZv9aGw7Oit75Zc0GocGP2b4Wr4fL9LbdZRH4uvo7b89Yk4fnqdRFrLqbSPEZs/jr5Ssb4aVQoq+cDewbjP/oZ5E0U9lJiJVSeJMDgno3DKYhWvcQNStSjTsT41NAPVvx+qEojz5GvsEI8n1J+fmsPpGrFaKI9Q0lwlpuHjC3vvrIyYbxgNgDDMmLInMVRkO3Py+6uOUaWY6VpiFPCaJpGrGOVXj/vtXpb3eRv5RmoavlwU/K0OG0MG5MfNgPR4B+BUg+oY4teRXBXhyrWi0crQ271sO8Jp7Og0+tJh4ZA3lxebzax2xYF7P8CLD6BCeuZ4goRRCIP4YIcZFc9OveTp/GXCO3S9jOaFjczFsiW0Jhms55STpew6LhYQV8IO36qHD6lSQDmKIyXo+x6b6CA7HXICrUQqoK5zC4qwmvzq2e+GHv0Pdhx6iplEXpkq/+b7bus9PQV+2P8qYsouAp7WC957UxXobTQ/vRggNQ2aF0g6jV+Ef9OjWa3ZI2XkGw7YWAOpvN3IjUvHRiz4cXvs3rsr8vC4atp0F7nmQAoXP7eWvhMAJX+zqQeR2PHk9fFUdfhZ4Uy8/GtY0kLDWqpdLYtke8Ft0vH4y1/P3lr1lS+vs3rseP1hNu/FM2My4QRZcNFE1S6RGCVcZVdLeXj4+1SMxZFj7FS+Q6GUOODVMYySg3r7Ct/KJH3CvfHzeij/tVF2PFXfqeK6ki+AaVDUBUElOtotdNyA8v2j7wURN9tgyYdu1p/F5Vd2QlVlibFQ0C6qLLloJNeUOF4LavbjdjiP3aDWRd8RmrHi78OfueUii9sgdJG0WGKw/W4VhaLPy0+zK0n0L0IsiKmAt9SUwk4TaxZ+Uc9MAo9cXeIwHHxr4YIXDCV3YVVT/aqfnvTWwngzfvZk7HGql7rwjNFD4Jag4/V0iR3ep7pmGGPEW88gR7ILqLS+H1fcufL0EEQaKqMmimTazwPeew0fyhR+ToUvkY3VPGjeo/mlGp4yqrT+y9nUM+cPeKLUBeh/ox42FJnnWqT/fCXI7YT0RdxoV1HCfg95z7O3I4+htnbD6T7gGzC9FLNodKAbMFnSmTfaJaSvmb/8FObjJJsJv3AYEgoqgTVIYodmzFEwtcQ8U1veNKDxn12/eI3/Dt7Z6vwby92WwUXsiWDYvJaAb/WTlwbAx9mTxfMnv31ZxhwE7SsRYvHPbEz20LpmtcblxFvoPZpQgHR2LFamfcAZZVM9KeuU9Sp2XLSmTOwhT+U4AbH6xIkXasuqy8TDFGzlKczBB+vBKPTgjwDuREGJuDYjlrWwSTXanF/XRWwTxjvnt4vcOT1RlbV4VuYbLTmJIpbzw3f14FhT2Prxt7wYg6QY+F3qa/WvsuYOcVgR/h818G5XvC7/L715dYM5yuOMy88pl8MwieXSkustv6GvqrxEGV3mHO5RqjqtVn+cuPTMUP6bEgtb5W5iqCjJk0fCzneAT7OCnp8SCypUAjsC+SAnNiDY47eYy4CkfB0JQOn+tqPtP7ULTrRcFjW2FxJ/lKgqoBfONiePK6fZDdkJyxVTQyfwcjwm8B9SjQ+rxisQ0k7yRe0mKkfDKKfof9+C0DC2Ilx3k9lWHkHyaYXB3k/WYYVvcsgJurByepHNmBSXFe7qASc5N1P3IesZ4BBhd6yXjhvgXoUtKSTLWw8u/61lVOVDXt7TXuqdDI15utchsIS7+DvYrkvf8oDv+shWPDUnw4Nry43DSrG/wVVJezIVuKLCSfH3bJZs32Qts7squbxhFTY+EmQ/9RvWL7efrjIWMqcKHZlrAY/8taYaHT92qqg+eB3q8EdzMsa2bNRVUdntoYx8zRK5kU+8i/qxO0Fa2HeqEbc+t5GzDtHcczR3Z3ygVUhIrSS+420MNITd/5xYNajWBFExQaZ4HdX1ge0/dx3ewHZVoqnwLbrCSz7iTDimG1XN+VA244QFdHBSe98n7yoiSnkNQTrLWKT2pCHYERWgulSFvJ04fNLNbatuI+EiwLCfTcQFz9bP9dnfXupoaqBmjvk44TjhtSTWvpLcBJ+NT4KiGq38nKWe1bB5N2hSa+ZeOy1tWOW4Lsd1trKOuVRmYePqW7YvTtjes222TcRatteGNeuYcM7RdNX4gTNPvip16iIEWJmEQRaRJaTy27eFTmxBS+BalE4/W5mIaXnoR9umTfIL1merifdO9tr7+QrptrsVp05W3v7Z9F0ImM2FPqhJNcsYTrk35XkADVOeMkZoXQvetqaL4wfrqS/P171Tta5d5ZUh/mBcKKhwS8n3Y8ktwI3fP2jbMUspXMPlq6NTdbgvjslOttSJBkpwkmvt5mhK4VNqXJnr3lt3Xn5eBWjYMQnQAv+xJwbZt6XfzKAsji/uWl2iUNu1/7ZZQ05jT3/tY93ExNSxYdZt+VVP7bOHtmTc9njvrvK4djl/wtQSwECAAAUAAIACAAOSRBN1qN+2kcDAADhCQAAFAAAAAAAAAABAAAAAAAAAAAAdW5pdmVyc2FsL3BsYXllci54bWxQSwECAAAUAAIACACbbiRSVUg7YIUFAADgEwAAHQAAAAAAAAABAAAAAAB5AwAAdW5pdmVyc2FsL2NvbW1vbl9tZXNzYWdlcy5sbmdQSwECAAAUAAIACACbbiRSFR5gG6MAAAB/AQAALgAAAAAAAAABAAAAAAA5CQAAdW5pdmVyc2FsL3BsYXliYWNrX2FuZF9uYXZpZ2F0aW9uX3NldHRpbmdzLnhtbFBLAQIAABQAAgAIAJtuJFKzAl8vxQUAAKkfAAAnAAAAAAAAAAEAAAAAACgKAAB1bml2ZXJzYWwvZmxhc2hfcHVibGlzaGluZ19zZXR0aW5ncy54bWxQSwECAAAUAAIACACbbiRSeF1r6F4DAACeCwAAIQAAAAAAAAABAAAAAAAyEAAAdW5pdmVyc2FsL2ZsYXNoX3NraW5fc2V0dGluZ3MueG1sUEsBAgAAFAACAAgAm24kUlTVeZTABQAAMx8AACYAAAAAAAAAAQAAAAAAzxMAAHVuaXZlcnNhbC9odG1sX3B1Ymxpc2hpbmdfc2V0dGluZ3MueG1sUEsBAgAAFAACAAgAm24kUm7ZFrmwAQAAOwYAAB8AAAAAAAAAAQAAAAAA0xkAAHVuaXZlcnNhbC9odG1sX3NraW5fc2V0dGluZ3MuanNQSwECAAAUAAIACAAduYpPHLFYOCQ/AAAKWQAAFwAAAAAAAAAAAAAAAADAGwAAdW5pdmVyc2FsL3VuaXZlcnNhbC5wbmdQSwUGAAAAAAgACABzAgAAGVsAAAAA"/>
  <p:tag name="ISPRING_PRESENTATION_TITLE" val="Bai 26 Khong choi cac tro choi nguy hiem"/>
  <p:tag name="ISPRING_FIRST_PUBLISH" val="1"/>
  <p:tag name="FLASHSPRING_ZOOM_TAG" val="50"/>
  <p:tag name="ISPRING_PRESENTER_PHOTO_0" val="png|iVBORw0KGgoAAAANSUhEUgAAAUEAAAFACAYAAAAiUs6UAAAAAXNSR0IArs4c6QAAAARnQU1BAACx&#10;jwv8YQUAAAAJcEhZcwAADsMAAA7DAcdvqGQAAP+lSURBVHhe5P1ldBxXovWNz3rf+9znzmSSSWIm&#10;WczMzIwtdbegxcxsWZIlM7NjZowxZohjZlkmSbYsM0PY4cnM3IH97lOtktuyk5l57rPW/8P/w17F&#10;p6qru3699zlVp35z8cYz9OjmM1y59Snauz5H+/XP0db5WY/EtFBH1xe4euNLdNz8Eu3d6rj1lSR5&#10;WldXbn9KPX9FF288weVb3Ff3dPutz3Dt5le99CWu3fr8VYl5vde79cXr6/XSVarj9qu6eusNZf0L&#10;utr9WYWu3fkGV29/zXlf4PodIe0xd939Cp2c33nrVUnr3nkhDeXzJc3rnhZq43FdeYMu3/wCbbe/&#10;wqUbn+Ni12eSWjufo+XqU7Ree4aWzmc40/kUZ688woVrz3G261N0vvgJbV9+jamr1iNvRBMU6fmI&#10;SkpHaFwi4hPSUJxTidrCOpSllqBEU4AMRQqSYxKQEByJMHsfBFi4w9fYHd76boiwCIDPcFeYDbaC&#10;iZUT3rewwG/M9PAb4yH4zaCB+N/vDYK1lTtCgxRQqQpQ17gYC1acxLQPjqBx0k6MmrUHDfN3o3r+&#10;doQVjcMQz3gM80mEYXAWXFPqYaeuRPLYRVA1foAQLk+onY3khrkIyhkJN1U2QrLyoamtR+GocSit&#10;m4jKkdORUzkVqpImhOWVIDKrCKr8SpQ1TEJWQSNUyVVQJdUgkWXHK2sRE18OhapKmo6MqYCnTw6C&#10;I8uQmDoSmvQahIfnwNdTDXNDJwwZZo3hdh6IyC5GfMUIpI9oRk3TVJRXjkFQWCL8IhORlF2O+JQC&#10;BIcnIoTzYmLS4O8XB1eXECjiMlFcNBIZGUVQJ2dz/2kIdg+Du40jkpUxCPHyRq4qHVNGjEditAqh&#10;fqHwdfNFsE8wMpIyoFYnISZBDU1+IeZv2IjlH+3Dx6eu45MzXTh6/jaOtNzC4ZYuHL94E8dbH+HY&#10;+cc42/YM5/h7OHf9M5zt/FQanr/xBX8nWl3gtdtb8jJdifmXeH2/admlzs9x+foXuNLF3yOHl0U5&#10;Xbx+b3+L4+efIyV7GoorF+LK9e9x8/7fcPDoUwwdroahoQI3b/wVJ1u+hkdoPd4dnoGxsz/Bva/+&#10;gba7PyMhZSU8A6bidMfX2HvyAczsixEYMx4H+Rk77n2KO4+B7LKVGOpSxN/yGTz8EohJHA8j73RM&#10;P3AKpeu2YdK2T9D17L/Rdv97TFy9HfM/PIS2ez/xXHyJM9eEeG5uPMTFWz/BK6wCPpHVOHbhKU5d&#10;eoZfheCb9CYItvFkC8nTuvr/JwgK+AkQivHeAOyBIHWNIBQSZfwrEBQAFNAT4xeufypJhqCss1ef&#10;4DTVepXfI5cdbX+IPVeuo2jSFASnZBAQpfCPUsEnLBZhhKCCEEyMT4dGkYHkaA2i/KKRFKXmRZmA&#10;JCo7PhW5CRnIi89BlHsUoRiCMMcQ+HuEwzs8DsNc3DHI0w3DvD0wzM4ZtoSmi50/7K194eOrRERM&#10;CbKKZqNh4nbUT96OuhnbMWrRXlTM24rimeuQO3Ep4qunwS+rCd5pjQjMHwvFiJnIGL8MqaMXI6p8&#10;CuJr5iCpfi6UVRMRllsNb3UWEgi6wtrxyC8fh4IR05BUORoR/GxBKdkIS8om5HOQljsCaVn1iE0o&#10;JfiqkZzaiGhFKafLEK+uQXRcJVw90+Hul4VYdTkSkkoQHpmDyPBsuDgEov9gC/Q1soFtSDRCs4uQ&#10;Uj4SzRM/wIiRk6FMLkBUYg4S0jk/uwIBwUoEBCUgOioVYaEEYrAKYSFqpKeXISOvAsqMAqTnVyAu&#10;JhXujm4IC/RFgLsHAl29kZ+YhRKCNjI4CpFBkYgIjEA4pYhLQFRsPMLjVaifMg1TFq/Ghp2ncOTc&#10;LQmExy/cxcEzV3Hy8h1exE8JQl7MlwlCfve/BsFWmhldvQmE/w4EL3HdC9ef4xKnL3V9jys3/sJr&#10;/mcu5++46zvcuPd3jJu8A4uWHEHXzZ9w48F/o6xxLez8arHlwF18QqDvOHwL/uFT4OhVTwDewxF+&#10;lmGmGgRGj8axK/fRfvdr3H0ClIz4EH2tMrFw22Xc/xyYs+wkzP3yULZgJ6YeasWYDfvR9VxA8DvM&#10;2rAXO49fR+vNb3gevuKfw1c0CJ8RhE/R+egfyCheCPfgGuw78Qgdd37Eby4QfD0imC4RWm036P54&#10;IUkwpPMQEtPyvA6e3A5emO28+IXabnK5pJfzZF2+84x6+oou3nrM/RCE3dNt3KeA0qsibHUgplXv&#10;dYR0l/+yOu7wcxC2LyEoyn9TeRRhK4bXBKR6L6M6bmt19Q4BdkesQ+jdpghAIbG/Ts7v5PJrdG89&#10;4nQHh9fvfYNrd+kIxbbdksu8wnIu99IllnfhBsF3kz9e/ujOX+d3xelW/guL4blrT3Dm6mP+kz4i&#10;MD/DJUJ42f6TSGsaD8dYBWyDwuFH8Dn5hcE7JApRymQEhsbA0ckTtjaucLH3hY2FCy9AgjAuCclc&#10;N5WuMIsXaU1JPR1jNTKTCpGkSKe7ykVgnAZWAZHwpIvxJzhDI5IREZSMooyRSNfUQJlYieiEaqTk&#10;TUVp0xoUj12L4vFrUTFzI+qX7cLYdQcwedMhjFm9D9WzN6F44lpkNS+BonIawTgDKc0LkTNlNdLG&#10;roJ65EKkNCyAivPDcxvgEpmEuPRyJBF0ycWNSKpuQnRxGZQlVXALV8DaPQCRCdlIo4NUaap4HGVQ&#10;pdQhOr4YUYpCxKrKER5dDJ/AbNh7JcErVIMIRRadVyFUiaUIpJMdrG+N3w80RH9LB9gSSuq8ctTW&#10;T8KYsbNQMWIcHRo/X2I2UnMqCNVsuHuG8U8lE0EhCQgNUyMmLo0QS0VybjnSyuuQUlrLbaoQFhEH&#10;OysreLq4wtvRFYrgCFTklyA1UYO8jBzERcTA190bsdFxPJYUePgFIbeyFtMIwflrdmH/qauSTl15&#10;gOOXCcSWToKQELz4DMcuPsCp9scS/ITrESBs4bV6gdeqUCvHe0tepisx/yJ//29a9iYItjJxiGWX&#10;b35HYP0JHXd/5Hxe12TFrUd/xKPP/oF7T/9Md/icru4rnOe2h86TMXf/W4JS8/TN8AppQFXTBv5+&#10;P8foWet47v0RED2SILuKS3d/wINPAXXGbBi55eHjy5/h+uO/8Dr4EY4hZbAKqcTsg+2YtfM42p/8&#10;jBYe01Gen3OEdgv3dZbHrB1+yfJ57dFVzlh0AvaeVZgw+yBuPv8bneBNOrNuXepWOz+UcH1XeCJ7&#10;O0E5Gnfw3+JNzq+3tG5PuD4dEYxi2HbnuaT2229wgoSNFoBcxqEklvdyuayXju81ESBXCeerAnoE&#10;Q9tNwpZDSaJ83f3pSpTLoYChPK/HzVGya5MlICj2J+An7/s6gXedbq8nFovhXa1zlGAoYCqpuwzh&#10;BrmfNnHOOP8VEY6SGxRRmH9Qshu8xM8mdKb9Ec50PEYLf1QX+aM80/UMZXOWwj+vCL6aNLhGx8Mn&#10;RgXfyAT4hsbCh87DnRHMytEDJtZOcPQIgbN7MBwcvBDkG440usCM2GQow5VIVKQhJSmfzqYImYx3&#10;xSUNKK1m5Cweg5S0SmSmVyM3eySSCJes1AaUl83A2InrUdmwDKNn7sCU5UdQNnMTtRHVH2xGzfxN&#10;aFy5HU1rdmL8mr2Ysf4Qpq08iOa525FR9wGiCidAUTMTic0LkDJ2KRKbFiOyfBrUIz5A+qiFUBB8&#10;IQRyQHwWIrJKCcBKxJZUIrdxPJKKqvkPH8vPqERcIuN9LiNpbiPilKWIUxVCkVjMYSkiY4sYhQvg&#10;HJQGQ4cAOPvTiSXkIDGtAhEEmItPBIaaOWKQuSMs3QIRFqtBTlYVSkub0DhuNsobJyGSrjQsLhWa&#10;jDKEMhIH0xFGRqYgMDAecXHpiIlOI3BzUVQ/EUnFIxCfWY7kjEL4+QbAwswc3q6ucLWxhipagczk&#10;DBRk5iORfz7uju6IDo2CSpmE0MhYxCalYeqCFVi/8wT2HmvH3uPtUhw+d+0hDhGCR88/xGmC4fSV&#10;JzjZxt9BNwCl+EcgtvJa/SVd6OX0hC4ICPLaFstape1F1Yt2mYCgpGv8o+XwItVTFqF48cZXuMxt&#10;L/PPWSumQP5eL3F46eZTtN54wGufHGFMbbn+DS7yOrxw4wccv/QtOp/8UYqyGxlvq8euwOptV3Dw&#10;wj2s3HUOH6w6jt/1cUNBw0J0fvE3Au5z3KHrm7P6IH7zX5YombURWy/ew6VHP/G8ELC8nlpvfk33&#10;9wXPw+c8H19IEGy5/i3a7/8Z+04+hql9PoIVzTh/81s6wa6n/MC8eBiHZQgKp6cLPF39+xB8PQ7L&#10;arvDA6aEM+sBUI+0EHxFYl73chHJhV5bR0dX6Yo6xThhKPYhnKAsXcD9K5IheO1XIKirTrENvwh5&#10;O10IdnBarj7oKeNXICjHYSFRJ9gDQY5L9YIdT6W6wXMdvBAu38e8TQfgnlkM89gEeCdp4BAWDY8I&#10;hQRBZ69g2Lr4wM7dD1YuXrDkuINvFKdDMFTPEgZ6FgghEDPCVFAHKhAbFA9lTDqy0otRXlqHsuJR&#10;KC0Yg7rKuWiqm4fxYxZh2rT1mD5zC6bO2IJJU7Zg3KTNaJy0CXWTN6F+3i7ULNqBygVbJAc4du1e&#10;NKzYipI5K5A3fgEKmhaiecZmup0DqJ26ESWT1kA1cg4iqqYgqm4q0ibRIdbNIAgnIX/SSmQ2zoaq&#10;qBExhIpfciY8ElMRnleKJEbWooaJyK8eDT8eu4cfXVWwmvG1DGpNJeITixCrzJfGVcnVCI0qoHPM&#10;wFAbL7w12BB2dHMRBGFIjAb+kYlw8Y9Gf0NbvD/EHOYW7ogMTUZKchGyi0eibtwslNVNoIPMYLTO&#10;QG7+CKk+0NMjgpCLlSJxeAijcVAiY/sYFI6YgJiUYrrTcuTkFsHNzQN21pbQHzoADla2UMWoCcEC&#10;5KXnSbHYy9kDMXSN0TEJ8A+LYfQuxLIPPyboHmLj7tNYt/24FIXPXSUIz9zFsfNPcIJO8Cx/Ayfa&#10;mAi6Y7HkBHmt/pJ04dcDOgHAX1ivB4I6ktcRv0NtNP6MLlE4RbH8Uw75W+W88zeYYLoeEphPCE86&#10;wutf4xyZ09L1Ded/j7Nd9wgk8uXRpwTiz4yt4Pj3OMlreNbyfViw5iDuvPgzOp7/iFP8fFfvf4an&#10;P/4ViWXNeNfKH4v3teLqZ38lBHkMV5mOJABq4Sfp2lfSsFVcbw9+goNXMWy98nD86mf4zeUbtK5C&#10;JPWVbsl1gqL+TxeAsqT5XKeNByiIf4UOS0hMtxMAurpClyd0+RZPCAErJMAopsX8Nv4zdBBSbwLP&#10;a3WAUgSlBNRYtlBv+PySZJfW49a6y5bqN/l5pHHCRtQxdkpQ0w6vc59CYhupvk84ORmG3O4q//06&#10;CSopDuvoBmPvTZ7wm2JIiWndusB27q+dQ9HYoStd+AnISeK5lf+gLtDlCZ3nP2wL/2GF+zvfye9P&#10;/LE8+AxzNn0MZc0kuCcXwjo8Hm4EYQDjVrAqEd5RMfCPToCjTyjsPALg4BEIK3tPuDiHwsHGFwaD&#10;LWAy1BIetl5Q+MdC7RsPf3MfOA53gZu1H+Ki0pGXVYeSorGoq5uD5hHzMbZ+EepHLkDD2GWYMGsT&#10;Js/8CLMXf4zZq49g0qpPMHH1Jxizcj9qF2xD5QebULNkOyoXbUb5/A0YMX8LRs39CEUjlyCnfj5y&#10;xixE2fQ1yBq/GLFVkxFTMRHKuulIap6D6NoJiKoag7S6KYgvbEB4BqMoXaF9dBKsoxSIyCmGipGz&#10;bOREFFY1ISBSDRffGARGpUGZWoHM3NFQp4gGkmIkJJYhRlUEr+gUmLgF4F09czo/J9h7h8MtLAGu&#10;kUr+aShh7RyA3789GEOHmMGWsAwLTUJuTh0qKkejsWkqXXE94uiU09NLEMf46+8XDX//GIQyFkez&#10;7IioZITHaVDRMAFZZSORSCeYkV2GYH4vds4u8AxwhaOrHfwDA1huDl21qKdNQJBPOEJZTiw/W7Q6&#10;nZE8DFWT56CF6Wl/y1Ws3nWUUfEKL+onUgQ+cvEuPj53g+D7lG6Q8/in2FM3SLXyD/c8r1cBRTHs&#10;DTfh4FpvvOCyr7XDG1/jAkF1gaBqufmC230lgesiwSJvK0uuX7zIcoWk+d1wvMSyW+nM5PrHCzwm&#10;oYt0jeepc4RjC9c5x2VnrxPc/D230qBc4PXTyuvzPH/74ng7H/yA28/+xN84IcZthPMU10XHva95&#10;TXyBERMWYdMnl/j7/+7lZ+bxCp0n/M5fY1lXv8TxCw9xpPUWy/qJbj8PQy3isGrvBQHBx4Sg0JN/&#10;C4JXeMIvk+RtvDB1HVZvyRDsgSElLmZhi9vuMqL+KgRfVQehJKKzXK8nOUgZav+uegFWuDURncUy&#10;beOGFmy641pxXDg7sT4BqnV5r0PwGq2+rkQE14WgBML/Awi2dj1hhCD4OO8sYdhy41P+6B/xR/QY&#10;W0+0wjE+Gy6JJYikW7ILjYdzeAwClMlwCw2HZ3gYkvNKEC5aK6PViI5Pg19ADNydQ+Bk7Q1fl2D4&#10;OvnB2dwZYR6hSAzgxewUgQD7EPg4hyPQLwGJqmIkpVQiPbsBmSL+Fk1BTs4Y5JZOQlnDPDRPWo+Z&#10;i/dj3tqjmLbmECYzskxZ/THGLtuD5mW70LBsJ13hJuTMWI7C6atRTXBm1i1AYulkqErG8Z99Iqdn&#10;IqdhLlIrpiA0tQY+jLEhOZUIoBuNy6+Dim40JLUUUVnVUJY1wj8tB36ERbAqAzHJeSiu5fGU1yM8&#10;IQu+YcmMrbmMwRV0gDWIVhQgICQFKdk1iErNh09MEkwcvGFg6QoXvyi4ME67EFJOHPrQBQ8ZaoH+&#10;/Q2gr28DJ6dgfv4iZGVWoJgRt6ysHtnZ5VAQhElJuUjR5CMwKJaROBYREWpExaTAP1RBICuRXV6H&#10;xMxCJKUShDkVcPXy44XoAjNbU9g52kERH4u01GQkq5RQxqcQgpGIDIlDLJ2uW0Q0nKkVuw7gSNst&#10;7D7dhpU7j2L/2euMfHT/Vx9h14l2HO+Owyfbn/TE4bOUaCARABQxUhuRtZKirwzBm99wna+5roAg&#10;RXCco04zzZwlBFsJEwl6OttrY7BWF7kPUZa0jgCjNI/w4fh5CYRiW1mEnyTt8ZwVDXsElwCh+D23&#10;0DWeE79tOksZoNJ2LEOUJSTi97mO59I+rz78ARdpTsRnlCUAKEAuAbBDwFg09nwpVR3tPNQOJy/+&#10;VjSjcPDyE/zmEi3q5RuPCD8BQu2wjQciNYLwApQcHw9UbiAREnFZNJ5c0QFg77gp6/IdrUSDizwu&#10;GmHEsO0eYXqX5QtI8KL/Z5LBp1u+cHa9JeKvVB/4C/M66FhFw45u2ZLL1FlXAln3UG7w0G4v5hOc&#10;3ZIaP7hM3k4uo12CvPhsdMP8rO0Efudd0ZBCB8l9SQ1KlNz4cYVlyI0g8jzRECLplrbOVpy3VgFA&#10;glDoDMF36cELfHz5HvZeuI2C8fNgEJwEz/QaeDO6+REKQUoNAuMT4RMZjVC6DIUmG6q0AsbCPGRk&#10;lSIzsxSRYWp40vX4uPhDHalCiGcQgjmuohuM8YxEOB1VaLAS4eEaxMXnMVqWQqWpRmoGIZDbjIzc&#10;JqTnN6OgcipqRi3BqMnrMHb2FjQRcI0zP8So6evROGMDGuZsxIiZ61E8dSkKpi9hvF2MoknLkUpX&#10;mVwyAYl5oxCfPoJljUZB+RRkMXYn0Xm6h6hh6xuJYHUWIjXFiEkrQ1LBSMSklyOKYMyqa4Yyvwy+&#10;MXS7EQmIT8snBBtQVD0O4fxTCInJQnhsPmIJ8Mj4XIQy3kcqs6DKLUNcegG8CLxB+tYws3aHNyFm&#10;7xsG56BoBESo4OkTgb79DTFgoAnMzD3g4BgCpToXhcV1qK4di6KSkfxTyOd5SUcqjyWWQHTzCIEv&#10;gRoerkIoNczIBipG2tzSGiSK855TRSDnwMDUFEMNhmKY/hD4+HogVZPIP5YUJCdrEBEcgVC/ECQo&#10;ExEcGwNHfz8UjGzEhweO41jHA6zefVxygwIWJ9of4OD5Gzh2+YHkAmUIykAQoBES4wKIvRtGWgWs&#10;6P7OSzAUMCEwOLx491tcePIjzhIwF+gIWwkceTsxPM8y5TJ6yuouWywT0l1fVz1g7j424WLPMVUK&#10;AL4UgcdlLcLZydt1T0tlU2J4gWZCxFz580miaxVqZQTWjovteS2Jz9j5NfafuIPTV3lsdJl0gloH&#10;2HaLYKIjbLv1qhMUEvWAch2cLG3rsBZEV3jAumDS1UsHSAh2j0tOkEMBiH/HCUoxuBcIX3N4VI8b&#10;e8M8oQ6e3FfrBPmZxLQAXK91hV51gy+dYI8kIH72imMUQJQcII9VqFPcO9hdJ3iV64v6QNGafoXj&#10;Qm2Eo3B/l3kMrztBcVuRtu5WqKXzIb/8ezjVeR9nWPa2szfRsHgb4qonwSunEX65FJ2SVyxdkJqu&#10;Lz4JXiFhiEpQI1KRTAeYjkThXJLykJddiay0IiTFpyJMtB47uiPIzRsxvADVgTGIYjQLo5sJi0xC&#10;cmoZlMkl0GSPRE7ZOJSOmI2GcctR1fABqkbOw/hp6wnADZg8bycmzP4IY6ZvwegpG9A0YSWqRy1A&#10;wQg6vOrpKGiYicKmGShqmoPi5gUoHb0EBY1zkF45HunFo6HJHAkNHaAyqRQpmZVIzipDdEoWQpSp&#10;CI3LkOru1BnlUBKGwaIlNiUP6SV1SGIcDmD89I9KRGxSDgFaibT8kYhMyEdAWCpBmA1lSgmiEzIJ&#10;Q4JQnS3d7xcRlw4X9zAYGzvBxzsadoSYrXcYHBmPI6KSYEFn3L+fEawsvWBk6MLIG4vCwhpUVIyS&#10;JNxgQkKGJI2mACGhCfAjtMU9kyHBCrh6BCOY8byuaTyS0/MJSzrJsiY4uvlCz8gQppamsLe3hSIu&#10;BhmpGiQmq6CIikJscAhhGIToONGiH8PPGoeJC5Zjz7lOxuIb2Lj/rHQbyeGLd6ThCTrBo5ce8OJ+&#10;irOE4Flet0K6sDkvQNYNENkJXiD0ZAcoO8Ir936kC/wKc7Ydxe4L93Hp7vdouaZ1ZbLjkxxed1m6&#10;jk0sl9ygEKdFI8tr6xNUwpkKpyodHyU5QB2J6p6X5XSXJfahsy8h4SpfwlQr4Vy17vUFHSHBfpXn&#10;ouNx97xvmLoY/cmPY53PtHWCV7pjrRi2d98n2MbC23nwQsIJ/k8hKDkiDqV6Qe5DBqBQuwBGD5B0&#10;1Q0q7k9I1AH2Ll8XdLJ6QKQ7v3ueANU1guOVOEyQCckurpPwun5XuL9fgCBPoBaA2hitbQn+UrpP&#10;sOuOVjcIsS7uo4vnSaofFC3FPa3DjMUcSrFYDKmrdxmTOdS9T1A3Dst1gUKtdICt1+8ypjzA0etP&#10;UDF7LcJKxsIrq4EQbEJw0Rj4ppbAW5FCB5gA18BwuPnzgopTMYYFwcs3HJG8KFW8aJNUWSguqMao&#10;urGoLKpGQmQ8At18EB8QDhUdkiaO0VGTgzzGv7yiBpTVTELzxKWYRFc3Z/kebNh5Djs/7sDW3Rex&#10;fV87Vnx4Gqs3t2De4gOYv+QgZn+wE5OnrEEDYVdcPRWFNVORX8XIW9SEjMJmxvMmZJZMQsGoWcgb&#10;NQ05NRM5fxQ0GbVQqPIQGpvCiJsFZXYhFOm5dHbpCI2mU4oh1KiQqBT4hcTDMygOqswyaApq4UcI&#10;2nuFIE5TiFQ6xvSiUQRfPsKiM3kOMhDPPwAFIRnKspR0bykZZQgMVcHc1BW21t6wcQmErWconHwi&#10;4U1H5x8QDWMTR0Zja3h4RsHUzBlJyblI47Zp/AMpZSzOyChBDONvAgEbE6OBj1cEPF2C4ccygglD&#10;GztvRNKpllRy3dxaSSqW4eLhSSdIN6g3GE6OBGFMJNIy6AbV8Yjw94WvhyvCwgJ4zHHwDg1GQm4h&#10;5ny4G9tOtGHzJ61Yv/c0Y/ADHLp4Gyc7nuDI5YfSPXGt/P2Ii/wsL/KeOkEBjW4gCQlYyRBskZwg&#10;wdBdB9j1/K+YtHQHogsasaPlDj6+8IC/QxExfwGComwd6OmCS15fhpe0LV2ZqLsTkhycBEERhbU6&#10;TwCKdSSAytt3b6tbjrYsLQjF55PLEvWZsqS6QW5z/hoNBKOxqB88f+0xz9NDHO98SghyY12JVssr&#10;LKS3dOsDe0Pw1yRd0ISHFoaiLlA0wohGkpcNI21cLhoKtC2n3a2lLP8qo6CQDDIBqP8TJ6i7Xec9&#10;lk24tRFmvevjxL2EHYyuHXe1usY4e51Ak8oT5XaXLcNONJxopYWhrrrufCMNBWR7L9OVDGJpnOe1&#10;nedLPh65VVi0BIvWt8sEotQqLOpjO+6j7eFXWLL/NDRNsxHISBpWNlV62iIgZwS8U4vhEZ8Ch8AI&#10;RskQ+BGGCal5dIJquHr6wsXTh07Ek0AMQqIyF80NMzBr+nKMHzMX6YzSsQFxCHDjdu7B8PEM4YWo&#10;QApjdJKmFJq0EbzoRyNZU4X84ibkFzEWlk5BRRW3zRgFtboC6oRipCeWI0tTjoLcGhQWjEAuAZVJ&#10;B5WaX4OU3DpqBFQZlTyuckZYOkwuzy5jrCYkc8vGI7+gXnJsAQRhCB2eGI9JykCcQoNoxszwcCWi&#10;Y9SIZgR2cPCBf3ACkjOrkFc5Cr5RStgR9vG5lUgqbkBKdjUhmAavgASERtE9JmQjWEUoEoZxKQV0&#10;iWlwJLSMLNxgbusNB352G6cAuNPROXsGw8zWHYMNrGBg7kj3Zk14BaG2fhzdahYysktQUlKLOB5j&#10;cFA8EuJzEOgfz/MWjpiIZMQS1EF0j+ZmLsjMq0Z+jYB/OUFfDJU6nQ7UCIMH/wF2VsMR4O0MlSoe&#10;qXSEkZHhCCX4omIiEBQVhpB4Bbzj4lE3ZwHm7ziI7ac6sPnwBRxrf4gjl+7iGFPCEV6rxzv5Z/v0&#10;L7j15c/SH6gWdoy3ooFDGn9VAi6SS5SjJHX92Z8J2SvQsw/Dij0XcZnTbfcYj3UAJG0nQCaiLLeX&#10;GiU4FCCSYMRypHJ7QUsr7R0OvyYRX+WyesqkXi+L8+lSe+oLxXqi4ZAwFfWMQgKqF3gNnb/GPwVR&#10;VSDupiAUxbLfyE97CND9GgSFGxT6vwFBUUemVbcTlGKjaCgQbk8LQdEIIgCorb/rlg7M5PJ14Sfr&#10;X4OgUDcACTQx7OL8GzyeLh5rF92qGAoI6rpIrZNk2TrTIg73hpvu/YHCZb62vFv/KgTF/YEiKovb&#10;DVquPuEX+gj7L95A2eyViCgdi5CCMYiqmMbxcYgtHw13XtxOUQkIUmkQEJ8sPS2SkJaPGGUKIuOU&#10;iFKoCIQQWNm7wNrSA+4ujL+E4Qg6sWWLNmL14k0Y3zwD2eI+uFAlhutb8iK2hzvhYGXhgwDfRMRE&#10;ptG5pPEiTyeIMhAVlo6QAPHomTOcGR2DXEMQ4ByAILpPH1cfOiNv+HoHMl7HIIzuLZhxO5IgUyWk&#10;I16ZAQXjabw6FwmJhUhOqyRUxf2ITQhJzIdbeBJ8IpIYDZMQG5YARUgCIgJiEOQXgcCACHgR1O6U&#10;H+EdGJ6AxKwiqQHILzoZIaocqNLKkZlfR/jl0DmqERCejAjuL4IgjOYwiq7Y0z8G1k7+GG7qBD06&#10;v6GGdnD1CYe9ewCsnLxhYOGI3/cdhgFDTTB4uClhqkRZVQOPNwN5+WXIyS2FOpGfIT4LUZEpCPCP&#10;lhRMlxrIYx0y1IyxPA4Nk2cjs7RGaiApKRmBkJBQmJoMhalRf9hZGvH8BDFWJxH2PD8RYQR9BCIU&#10;kVBokmHi5ILaqbMwZ912LNt2mM7vLvaeuYZDl+7g+I0nOMbfSX79ImSWf4C1O9rR9fjPkpPSNly8&#10;dH+6usDEom2N7YYg17vMOHzva7CsBRjurMKpW9+j48GPUjmS0yN4hHrgxPm6Q3lcgiIlr/9SwkU+&#10;/1UJcMll9ZRJ9S5L+gxivuT2ZAjKDSzPCTrCjo5PlCndZytcJh3yOfGYqRaCBJHQTcKOwyu8yMQN&#10;jkLyzY6i7kp6SkRIjAsAcn0BIV0gvUmiWVuq6Cf0Lt+hm5GeEhHjXH6PIBISDozr6aqd0GvnBxHw&#10;E0MJiDoAFDc+Szc/y5DjcjGUASUkL5OWd297jTFXQPAy58kNEJcIlzbC7Aahd5Pwu8HIfuPWc0ZY&#10;QpOuTy73Osd1y3/ZYCJEkDEWC2kbWsS6b573SxL1krqNJXLDiHgqREh+YuTQ+ZvoeP49pm7ag7i6&#10;yQgvn0gIjqUbHIUIxkx3dQ5sI5VwiVbCiyCMSctl9NPQRWUhPjGTFy0dUGyidBF7+0cQbMGwp/tx&#10;cvCDs6M/QoNVSFGXoKiwiQ5vNEYwqjY2z0IG3Zq4uH194uBgF4QADsOCVIgISUSgbyzCAuOhik1H&#10;KqGTHp+JzPg0JHMfCZExiCJww30CEOrlh9jAMKjC4xBJhxrlG4rEiHgoRAz3DUOoqIcMUyMuMhUx&#10;4YyrKaVILW9CJGHsEa5GKCESRocX7RsFJd1gREgcPNwD4c9tgwMi4eVB6AZFwI9SpeQgRp2JQIJQ&#10;PBWSIO7VYwyNJuz9wxIRQLhHCacZxiEh6M+hk1co47A/jK3dMXC4FYbT+ZnYusHK2UfSe4MM8dt3&#10;+sPEwg76JlZIY0wvrRpJl5yF7DyWn1mAWAWPna7QNyAcHoR+cGgs/AMj4eMfDBNrG+RUVqN69ERk&#10;5lVJMVrBPyUHewsYDe8P/cH9YGSkh4xMDVLTkhAVHQZvXw+62BDEJ6sQmaBCZlEFxkxdiCXr9uH4&#10;5XvYduQijrbfx5Gr93GWv+F5aw/DwjkdfqGN6HoItN/9FhdviVgsHo0VT4N8SYf4UlLDBYcCWtJQ&#10;gsgLXLr3R7Tc/gkOYflQlkzD9ad/1kJQrMd1xFC0ygrpwq+3JHC9JuH0CLtf0S9CsJckAMoicM8L&#10;8Io6xW5p6xf5+eVyCb4WAlALQcbhHqfHDyEk3KA8Tx5v50nTrQ+UnWCbqNsjiHSh11tvdILSuFZy&#10;neBLB9gtln9VQJAfQABQPI97VYKlWJ/HK/ZN6TrAX5IuBKWnRaj2bvd3hfsSaieorrH8a4RzJ6Ud&#10;auOwKEOOwbLLfEXcXji567dfSNKNwG+a90u6dkPbYNK7TlB2g5f4/Rw+exOn2x9h9dHzCKtqhhPj&#10;ZHDpRATljkFIbgMcYjPgGJMMH8Ysjzg1vGPVCErQICwhFSGxvKh4gSZpGGtTtUrLLEEmXVKymuOi&#10;0SBCQ9eigjqpCln5o6FMFY+/NSIpayRSsxuRklmPrILRUIv5mhFIZPRNSalkfONQU4LExAIk07kl&#10;K7OQqsxEPGEcHUXghUQiLowO0DsIgS4+CCWsQtz96RZ9pGGYl1AAAl194ePgzXmEpns4ghhHQxRJ&#10;UOWVIKOsBrGJ6fAlqLyc/RFOhxUTnYTg4Fi6rUiE+nO+oyv8CdpAjru5cchlak0+/EPViFXlIz6p&#10;kDAsgoLHGRasRkREinTDc1hsKmKT8qSbrIWcGWX7D7WUHqFzIGS9AqPhyAhsaOmE/oONYG7tDENT&#10;OwzWM0N13Wj+WZQiKVmD8opaOkFRZhJCYxR0l3TBgaHwCQpDWFQkHD2d4eDvi6K6JmTl1UCTXIR0&#10;/kmFhQTCwcYMBkMGw0B/OKKiIpCWpoEmhQCPDEVwuC9dsnicLonnOhu1tROwcvV+bN/fim2HLmL/&#10;hZs4dOUuDl++g86nP2LFxtOwc87B6o3tuPXkL/xTfUhoPeJvSHuryGX+HmUJsAmI6ULwLGFxjkbn&#10;woPv8MGWo5j54WE6wR9wkc5L3P/X4yT527/16Z+57HupTk44P+2tOLK0UJJi9Ct6/k8lQCnuJdRV&#10;i7gW5DK6y5XqH6Xp7mgsYrk4fhmAlHCGF4X7ZLkiEguJTkckJyg1fPDDS4/KUW38ALrxWAak6DDh&#10;VQiK1k0uZ+Gv3iD9KgSFsxGV/W1c1iagJz1BIqCodWNXJKixTJ7M1yWOSUBMRGMxTucnYMbtpFZX&#10;DmXQCRhJwOMxyZKXvQmCVxmLxcPZ2rpBfh7p9hWxnNvc5fK72nEp7naXr42+WvDpjks3S/N4xY3U&#10;0s3U/0MIas8ZzxE/w2U68Yviy+aXKm6VOcrY8/GFWyiZsRRWCdmwVhUhsHAcArKb4ZNWDW9NKVSV&#10;TfBQpsJTkYhgVSr8CZEQRQqCCcFIhYZKgTI5V3Iiop5uVMM0TJu8GBPGfYCZ05dh2dKPsHzFAXy4&#10;+RS27GjFms2nse6jFqzeehYL6TJWbD6BZRuPYeHyjzFz7jY0j1+KuqY5qGmYjpKyCcjLa0BhXh3S&#10;CBVVXAriud+IkBiE+oXB3dYVfk4+cLNwhS0B40nH5WBkDz9HTyQERyGUwPGz94EPnamnuQuCPALh&#10;5u5NKHkhLacA1Y3jkZNXSfcaCEdGVD//SMbyRMRGJMDHxQteDi7wdvGAPx1YQlwizEzs6BRDoOSx&#10;+AYqoEoqgJJxOy29Amo61hC6wbCoZLpDxnm6wUhFOrz8Y+EbHI9Bw20YfU1hy2MTjtnexQ/W9l4w&#10;YJn96AiNzOyhZ2hF1xmNEXWNSExKQ74Ui8ugEK3wMXR4zu7wDAhGQGQ0AqPC4B8ZCAtXZ8b1PNSP&#10;moz8ghE8lnwkqdXw93CFwcD+GDpoAHx8vOgENUhJ1SAuIRaBIZ5QqWORmpKCvIw81PIPcOHSrViy&#10;drfkBPdfuk0IPsCxtntoufkYj74CRo3bBPeAYpy6TCPxgJH3hngyTECQ1x5/jwKIEhR5fetCUNzA&#10;3EJz03KTTunmM3Q8+xG3XgB3vvgr7nz+Z1x79AM6H/+Em8//iJkrd2Lc/B040Hoflx98hQu8Vs4L&#10;tyWBRwBITLNcwqlHZMrLBhWKYOsZyiKwznOeeNb4/HUeOyVusBZq5Tx5WgzFPYO69YMCiAKWLbx2&#10;ZIk6QikGi5jdrRYCUIKgLth6AMcLWgahGEqQ5Mn5ZxL1eDJsekAoRedX15OdjixRDyYgoSsBQa0r&#10;JJwIlis8hssk99VegNOVmC+g9Np86hUAUlKHCvJ9fISzdB+fDLV/Qb/oCmXpwO3X1PtzSzeE9/yJ&#10;iOqI51JDyPmux2i5+wgn+I++/OBZqEZMhXdaFQKzGxAuIJgzGs6J5UgcOQNRRfWMw2q4EwJBhGBg&#10;fDICYxIlJxgQwWgWFk3nQ3CosqSW0aLCekn1I6egoX4qpkxahBlTlmPlsl1YtepjfLS9FTv2XsKO&#10;Axewdc85bNxxCis2HMR6gnDJst2YNn01msfOw9gJ8zGRQBw1chaaGNMbq0ehKKMA5ZkVyCBgVOHx&#10;UNMVxgVFIdglFO4WHghwCICLqRaMQW4B8HX0QYBLAMK9IxDiGQo/RlN3B3eYm5jByNAEIUEKVFc2&#10;I58g9PYOgY2FM0K8oxAdrECYfzhC/ELg7eaFALrKCO4nLkIFG1MneDF2RxFMoZyOi8uESpUHpSaH&#10;bo1umeuJ8xGXmEmHmI0wOumgSBVMrFzRd4Ae9PWNua8gODr4wJxgHm5og4FDTSQY2vG4DTkU3Wbl&#10;51fSCTMWZ5fRXRciMVoDT1c/OHl4wz86Cu6hAfCJCIZPSDBcCPbxE6ahqKyerjsbGgI0kesYD+iL&#10;If3eg62NBZSqeEb6JMSpFYS1F1QJUciiMyzNzEVuVj5GT5mN5Zt3Y+XOIzhI+B27+imOXnmIo5dv&#10;8yLnb/vmz6ibsBLrdp9H+8MfJTC08hoRoNDtKUbU8fXETV5nEgy5XGqlJQjFkxtXH/wZkxftwJpd&#10;p/Hoe9BhfQUaTsxe/QkG2WbBL2Uk2p59ha5n3xNSdHI3H3Hbx9KjcNJTISz7X5XYv+T8hLu79rWk&#10;i9dfSLe3iCdAznV9Lelsp7g3ULQAE4TiKRVZ/HzCzUqtxd2SXCk/j5DcAi25Reo3ch3fKxLuiAcv&#10;JD/o37t3mDfpTQ0Xb1pPfvBfVPSLui/RSKF747KQbv2g3NOKVM8nINgNNlkS7LhM1AtK6/RaLrnH&#10;XhAU8BP1kqKBRr5xW67r05UMtd7zX6sf1BnXSiz/53rtc/N45XMn4r6A4EXae/EvfqrrLnaeb0Pt&#10;vFUwD0+FVyqjcF4TwovGwy9zlNQ4ElHcDPuYNDjGpjAOJ8Irmg4pWgk/xlJf8SSEF50VHVkIY2Rk&#10;fAYSkgvhRYjY2vnAwtIdllYecHEOhN4Qc7ooJ+gbOMLGIRgePnEwNHbiBe8MZ7dQeHpHw9VJRFAN&#10;XVgWlSE9L6uITafSkKzKkLqGCvIMhIYRPUudi4K0AhSm5yGTy1K5TmxgHKL9YxDpE0XH5wtPewc4&#10;WJjD3c4WPs5OBCOdnb0bXG0d4GhjBRsrCwwZpAc7GydUlo9AUX4FPOnOfF0DEEwghvgGIzwwBO5O&#10;rnB3cYeXhw8CCT9fz2AYm9sw0oYjSqlBaGwyIhPSEaNOo1IRzHPkHx7LeSmcTkdeeR2ColQwt/dA&#10;n4F66NOfEdXYEiamjrC28aQb9MDg4SYYZmAOU0sHDNE3g7GpLdIzC5GsocPOLkZ2VgmyUgsRF6uG&#10;A52pR2AgfMKD4R8RAr/gYFha2yOa+60fNRGa1DykJGcgLTEFtmZm6P/+uzA3M0JAgDdiYsORoIxC&#10;eKgPlHHhyE5RoTw7E9npdJ3FZZi9eBXGz12B3aeu4VTnF9jfcpsX+lO6NV7D/F3f/uy/cZsOru3B&#10;N3R2oqcoETM/l+oGL/NP+DINxiUOhQOU6wW1jlDcOM31WEY7I/HOo9fxv96zwwDzEGw+eB2FDYuQ&#10;XDgJY6bthalzDQbbpeCTy/fx/GfgysM/4iKvp/O3xOOdArDCXWoh+69IF4Ly428XCLvznSxHqEvA&#10;TzwLLMrm8t5Ok3q9XOEItdFYV+LJqzdC8E3g+jXJXWhpnx3uLXmZFqoi+krw69YlAuMKh6/BQAeC&#10;Wglg6IBN7Is0F+NSAwXLeWW5rnQAKENacoB0grLE0x09QBPlUWJcwE6WmBblyevJEuuK5fI2Wr0O&#10;vDfptc/N8uVzJ+pbxbPZ4imT0x33cObmPWw/dwXRRSNhF5eNiJIxiCqdgIiiCQjJH4fg/GZ4ppTD&#10;VZkNV17kPnSBHpHx8IpMkCAYRDfoFxYvKUh6rjULgeEauHuEITAoHv4BcXBxDYajox8c7bwJEc4P&#10;VhN6UQgIITSjUxnNshETx+hI0EaGZSAmLBtBvmqEBiTCzSkE9oSpI+OsipBLU2WjLKcKecklKEwr&#10;Q2lWObLplDJUmUiKJTxDFJLiQhMQTDj7ubjC18URno5WsDfXY1w2YFy25TwHeHCej7s9XB1tYG5k&#10;CBtzSyQTWsW5pYgOiaZbdEWIP0Hj6koYB8HDzRXWFtZwsneBi6M7/P2CCHFzeNIpxqVkIiY5E7FJ&#10;6YijolQahDC6+tMlhylUyCkVN1kXw8TWCX0GDcOQYYaUMf8QrGHOGO/k5gdTKwcMGGIIQzNb6JtY&#10;0x1a8Lwkobi0Fkkp2Yy4BUjT5COBxxgQHAEzG1u4+3ozZgfC08cHbq5ehHMgioqqkV9YieSkDGhS&#10;suDrE4ShQ4Zi2OABMDfWQ3SYD2GqQIoyBsroYKQTiIWpCSjPT0d1VQUmTpmJMZMXYAPd+Vk6ov0t&#10;97Bh7wWcvHIfn/34Zzqyr3DgzB10MMJ2Pf8Jl+9pG0NEBG67+w1uPfsTgSlcIh0Uk5do5NDCkOI1&#10;duX+l9zuTyiqmwt1zjgs3nQGdZPXY83uSzBzTsDQYVFw9h4D//iJGDH1Q2w5fJPRnGU9/AZtD7/l&#10;fliedA+iFm6vw+mXJcfdHomnPzjUQlUr6d5GAUGuLyQaa4ReL+8lBKVH8nrG6QTfFId7x9d/prbu&#10;bSTIvQJASgDylXUF9F5W/AsQipuEe8fCl3H4pXSf6LguQCOcn4CcGHaPv1FvgKD0WJuOxLTs+uRb&#10;X8S2uvPEUHfer0on8v6aen9u3TgsXKB4hLHz3rf8IbfjaEcXGj5YikEuQfDNqEZgbj0jcS180xsQ&#10;kD0a3ukj4J9Zi6CsSvjwAvTiBeinSIJraAzsvYIRFq+BMiWPcU+DGCXjYHI5EhJL6VYykZxYgNiY&#10;dEllpU0YUTUJo+pno7l5EZqaRZ3fAowYPQ+jJixGw9iFqB+7AI3NC7lsAcZwunnMPF6Qi7Fp4ydY&#10;smArJo9ZjImNCzBh5Fw0lU1EbUEDqvNGoFBTCE1cGlIYj+MjEgmwBEQy4sYFJ9AZ0hUSVn6ujnCx&#10;NoaTkQG8rMxhbzyMDpEO0GIoXByM6P5s4Eq36EgQhfmFS3VkwX6BcLW3IyhdEB7sh7DgALpAX3gz&#10;dnq6eCHYneMObjDQM0YgoZmQnCVFYVVqLmNwBl1xitRji6uvP5RpGUjOyuHF7Ychww0xkCDU1zen&#10;rGBgYAsrWw86QCepPtDA2BZGpvZwYiw2MrJBEqNtenoh1IR9agYjMYGrSEjkn4s7HOhuPXwIP+7D&#10;l3Hdz90fEWEKVFSORAFhmEgXGZuQBgcHZwwfOhCmBgMR5GVN8IXyDyWO4048R+7I5XRJRgIqS/JQ&#10;UzUCpeXNqBk5B5+03EHrnR8wd+VJOHhlICVnDFZuOYvFH56Bhq5t36nb6Hzyl56GjWv3v8PuI204&#10;ePYmrj/7WQKfAKD0GBp/iwKCl+7x+nnyE7Z8fJXQeIH7L4DlH53C0Ta6zYc/YOeO0wiLnojAhElw&#10;ixgBE7diDHFJxRCnGCzffhLXH4pbdER0fXkPodR40mtckgCVcIBiGSUivRyHZYlH3kQEFp2lSt1j&#10;cbxV1Al2x2A54svwk/cjqTsGnxX1gd3j3XGY7qOXdKElS9QPynWE2nlahyf1FHNDuBatXgGgJAFG&#10;AR+tBChlCIr74KQ6QUJQ9NMngU+AmOXrHkdvCMogksf/KQQp4QYlGIpxShyLcKUdImqLRhHqNZD9&#10;q+JnELpOZ6dtKX7ZCCIaReShPN4bfLqSISgAeJn/WALYl7qeYO/Ji9h69Cwic8oYd1MQmleH4JyR&#10;8E6pREDGSPhlNEgQDCsYhah8xjnCJkCVJnWm6sBIaE/X4ccLLi4hkxdoAdRJhVCpC6FUF1G8WBOL&#10;kZNdh9rqyYTfLNSPoMMYswgjG+Zh/OTVaOB47ah5GD1pOZomLMWo8UtRyXVGNM7FhKkrMWXWWkyb&#10;vQ4zpqxCffV0lOWOxgheeLX545FP2GapCnjhliFbnQVVTDIS6RLjGMlVjKaKiASoGNljQiIR4uWH&#10;IHcPxAT4I8TdDX7O9nC2MYGJYT8Y6L8HS5MhcLY118ZlZw/YGVkg1M8PIyoqEBsZRoflQOjZITzA&#10;C7FhIQSHF/zdvRDi5AF/G2fYm1rDyMAY8UrRSJRMN5hJ6OUTPpkIi1DBjYCKUSVCpUmDu58/XBjT&#10;B/Qfjn799DBsmDmGD7eAHh3hMAJwuJkNBhuZYaChCYzMrDnfDBbcR3ZeBc9vDs9vJvIZ2VMI3JDg&#10;KMLNBa6EoY+3PwL8guHu7AkbxuncrCKMbppCJ8jvhE47PCgMpsOHwUxvANys9KAM80RWUhziQrwR&#10;HeBGZx2FfI0CRRkaFGXmori4DtklTdh44Bzj63f8rTyGa0AR3h8SirlLj+PR1/9AjKYJEUmjcfmu&#10;6KbqB/7xv8C1u99i4YqPUV47X3ri5+EXf8ZF/v7O87oUEo0jreL3R8fY9fzvEgDvffNX3PsK3P4n&#10;3P/8j/jH38E/wI0YMDwRwYox2HXqIeZtPYem+VvwcesdXOb1dYnXg6jrEyAUMJIjt+64JIKtRYgR&#10;95wUeYXLE5ATQ/Hssujp5gWXddcJChBK22id4HkCTxpSMvjk/Ugw1AGfGIrGEtEg8xsZNP9Mr0Gw&#10;+2IVku/Zewm+1yUuZtHaKsZlCMoSnSDKT4u8qRHmTRD8n0obPYXjJJS6e3d5U28w/5JYjug7UH5K&#10;RFe6ENR9iuSXJENQG4WfSTd37zl6Dqc6bqF09HQ4RzNepRXDK7kQgXSDAek1CMtpRHjBWOlxuZiy&#10;sQgVt80kFyAiORue4XHwj1Iy8qXDNyQOkVEaAoguMD5buuCUylxoMmqgSixDoroU6clVCPRhvA1J&#10;5UVcQidTDqWmDOl0nalZI5GZ2wg1wZuSXovcwtFoHLMQU2auk1qI41mGr6+KMbAKZQWjUVM8HnWl&#10;E1GQVYPyonpU8GItzBa35BQy/uUjjjBMUqQgMTYRMeERCPD2grO1Ndxt6OjsnOBsYQE7M2O6OXsC&#10;xATGpoNgYTIMFkZ6sGEkDnBxg5etPVysLJAQFYaUxAQEBfnCydYMvs62CPPxRExgADztuP1wE/hY&#10;O8LV2g7ODg6wsrKWnjYJ4Z9EBM+NIiEHyoQsOuN02Di4IzxGhaCwWAQERcPExB7/9V/vY8gQws7I&#10;Gvp0fAamthhuboXBZqb4w7AhGGpsBGNLa7zXfzBilanIK6hGgiIVmelFyMooRmx0MgHtCw93H/j5&#10;BvP8RsLR0Q3W5nYI8ApCXcUolORWI1WVi3RVCs8BYT3gfVgP74cgVwukKkKRmxKLpJggpMSFIEMV&#10;TRiqUZyWhZrKBuRVjcKsldsIwa9x5urXaJz6EYZZqJFd/AFe/AWYveIQbL1K0TRzFyPuj1LsvXr3&#10;B1y59gM/+yiok5vw1U+EG+Oy1IDA31/LLYqmpZW/3dZb32L7sRtYufMYTrV9jq4Hf0Pn/c/x/Etg&#10;8arDeH+wAgGKsWh7/kepJZnhBZdJzXOisw8JOCy325XJdY+vQ5Cw6hQtuXR4XKflhhaGUhf5hJ7k&#10;ACX4aQHYQiBKIBSQkx0kx2XoCcn7OXv9ZUOIaBEWEBSt0MJBEoICOuLC00obabuney17VVqg6UJO&#10;d7q3JAgSGGK8p06Q09qGEbo/uihR96etO3x1X3K9YE8d3/8NifL4LyXqGuXydev5/j2JbUW9IWHK&#10;oa7EjdLyUB7vXQ/YIwn42vMon0/hCPcduyj1JJxVMw5u4mH/+CxYE2YeySWMwtV0hU2IImwiGDtF&#10;THZTZCGIkPFjxPOlwxJPTsQmZSE8LgUKZRZdUBbdHy96Ss31VCwnQTjChAIo4/KgjueQ8vVXITQi&#10;DYnplUjPa0BaTgNyi8eieuQszF+6E8vWHMDU2RvQNH4J581GUcVEVDXORMO4+RhRPxONTXNRz2H9&#10;yOmYMGE+o/V01I0cx+kJKC2pR152OXLTCxiNNXSEcQgN8IWvqwtjqwNs9A1gPmQIDAb0hQkdkYXp&#10;YNha68PB1ohukPF04Puw1BsGFwtzOJoZMS4bwdvNHpokBaJDfeFubwFvushQxk8/Vze40Km5mjNG&#10;E4K+7p5wZeQ0MTBHtCIRQTxHsYznajWjsTITdo5+8PaLRmCYkp9fCU/vYAwdborBw4xhZGIDfW5n&#10;aGIJCzsHDCMEfz+gDwboDcUQfX30GTQYnv7ByMwpRjwBr6Ybz2QsFgoNiZKcoAedaXBwGDw8vOBg&#10;5wgzlhUblYDSolqkJuUiR5NBN+yGYe//HpbD+sDbzhCKUE8UZ6oIv3AkxwYSlBEoSFWjND2TfzgV&#10;KCUE6ybOxbErD3jhv8DiDaehZ5kAN/8cPHrxZxy99BS+EWNh7JhPx9hJZ/cz7n3xF1y4+h1cvAtg&#10;45aBjvvf49rj76T+/M7fJkQIwfN3aEQe/4QlW0+ibMxqzNtwBO7hhdh38iEefP1H3Hj2R6kHaGO3&#10;PP5BN2H5x1dwqP0p9jGadz79M53gC+mJFBl4uuCTx7W9wHCdW3Ro4qZuDqXXfRBU2no/bSOI6Cr/&#10;LF3fWUJSSLRQn+Fy4TJl8ImhruT9iEf7etcJSk6Qy34jPSFCCQcmJHqCld2YvExyZDxISWJcmtYC&#10;TdYvOUFxMffWK63DLFPcR6gFrqgzFG6TAOieFpKd4Jt6cBZRWIrDveb/knrcmwCSgBa/JOFChV5x&#10;d/+GRAcK4vE4qTt9HRfYW1JPNb3dHz+X9C4T8Tm7xGd+ed66HrzArk/OQ3RYO2flR/CJy4RfYhGc&#10;YrNgG50Kn9RyRuFaagQiSybCg+5MNIyEZlYiTFOEUIIvMjkTkeoMRFNRCWmIU2RIj3UplTnaIZ1H&#10;VCzHlYVQEICK6FzGymwoYjk/Jhs29sEQ3U+lZI1AOiE4Y94mHDl1EwuX7ZKcYUBoGpK436Lyiahr&#10;modRkxajoGI8akbOkEBYVTUZoxtFD9TzMW70HNQS5OWljSgtrkdOZilyRMsoIZgQHYtoxtfo4CCE&#10;eXvD194R/g6OcLOkGzQZDnP9ATAa3ofAGMC4awlHCwMYDewLa73BsDccAjdrY1gaDISnM4ES5osI&#10;f0/Czwke9rYSBH0cXbmOPYwHD4MjHZsnIehoaoOgwDCExiQgJFIpPbonOjUIjVTDW3S5H6dBUGgc&#10;PDyDYG3risFDjWFIJ2igbwoTY3MYmZpiuIkBft/vHbzd520MGj4UBoSiBd1pjEJNF1jIPxM6ap73&#10;gvxKqJQaONg7wcKcQHbxgLOzOyLpgG3pSt04npGagwI65eKsXAR7esCen9veaBDhPZTO1gL5qfEo&#10;TFciUx2JZEUwMtRRqMjMQHVBGepqmpFLR7j/3DUC7s/YfOAKTJ1SCOcwtHTex1f/Daiz5+O94UnI&#10;H7kWj34EPv0zsP/kfZg55cA7ugG7T95G57OfpI4XWglB4QQv3nuBjid/xPwNh+GrrMGlJ3+BZ1QV&#10;YtMm4+Znf5JajkV3bqGpE2AdUo/kEfOx78JNpFdNwbSlu/Hse6CdzrO3U5Nboy8zal8RT7TwGjp/&#10;n9f/k28Jxc9wsfMZxeO4qe3kVW4NlrrMF40jnHeWABR9HWrfJ/Iq/N6obgjKEk+kiJbkNz4x8hKC&#10;2mUyjF7R/wCCIv4KvYzDumUTeJTuvn4tDssg6j3/lySvL5ynVA/ZDUAtBP/P47C40bk39HrrNQBS&#10;cmOU9pls8blFHau2Vx7xiN+WPSfR0v4IUXRrNn7xsA5MgllgInxTyxCYWYOQ7JEIzW5AYFYj3FNr&#10;EJw7EklV4xDHaBWdlo9wxjvxyFy4eGxOdDoaS2enyqdDoeNTUuoCRMbkICKKDlFRgCRlCVLUZUhi&#10;NM5i2SMb56B+zAdonrAEq9YdxI69rUghdI3NvemU0lBbPxsjmz5Aec00lFVPpSOcgYVLtmPRoo8w&#10;b86H2LH5BDYs3YfJoxagSfQiQ1eZkVKEyMhEAiIN6rhkxIXFSRCMi4yAIiwcccEhCKFbi/b0RiRh&#10;4GxuBDdbE1jTDeoNfQvG+u/DxmQo7IyHw9lEH3Z6/eHIaVcbI1gbD4a/ux2dUwD8XZ3hZW8Hb0fC&#10;0MGJ8LOBu60DnaYLbA1N4W5hCw/CyDswFCF0YqGR8VCoeTyqZOkpD6+AYJ4XEbFjYWPjjkGDjDBs&#10;qBlMDM0xXE8fww2Gw9bJFsOMh+LdAX8gBAfi/YH9CcQ+cPXwQUoS3TY/Y6omH9mZJSikYwtiuTbW&#10;DoSgJ5wYh12dnBjfbQh2d8RHJ6A4rxT56VmIDgpEiHi6hJ/HZMBbsOUwOTYY2UmxhGAUEmMDkJoQ&#10;gpLUJFRk5aO2tA4abrtw02603SdI+Nty8svDIH0VVmw+hL8CKBu1Gn2NkuAe2YTzzKufcebKbS3o&#10;ox8Pz9gx2HHqLq4++QGt/P0JELZQrbxOxD2Gp659AT2nSOy9fAfFjWswwCgVE+ftw4Mv/orbn/2I&#10;+qk70Nc8C7mjVoFpmM7xON4Z4oY1H13Enc/+3gNAGX5i/NKdb7D/7E2can9CoP43dpy/g01Hr+L6&#10;4z/zWvgWl65+RQCKXm2+Jhg5fec7Ak+8OU5AkPMpbUx+FYJyFJampWH3uHCWOpJ6qekNQQEceSiP&#10;CwkAyfNeVfc2smvrBUat5GU6jo7TWonxl5KgIOYLMHC88zadmrS+LjiEm9KV7nyuK/bTDVsRv6We&#10;nTneyX826VWYHEoS87mueCxO+2hcL7B169pdOk2hO93ieOc9LtOViLs3XwXer/UiIx/zKy3gPH4x&#10;1D67LZ6MYUToeIbjjBUrPzwIv/A0uBCAlp7x8IrNh396KSIKRyI4qxZuCYQKY2pIUTOiSpoRX9KE&#10;yPQKRNGJRKVmS91pSY/MKdMRSQgm0P1p0sugSsyn+8mFQpFPF5hPOJYgLaWKbm0aY+ssVNVMld7A&#10;NrJxNj7adRZzF20lAGsQHZ+Pkc3z0NA8lxCcjoZRczFx8gosYkQ+fOoadh1owbKVOzFq1GwU5NYj&#10;3CcRsYEpSCFosxS5GFnahJqKUagpa0QK42eieGER3WASHVl8KEEYGoJwXx+Eerohwkc0jljD18kc&#10;fu5mBMdQWJoOgflwPcZhfQLSBC7mwxkb+8GabtHBlE7PTJ/79IAqIpzTZjAfqi/dfuNh7wA3GztG&#10;YluuY06IimhNuDKSRiiTEJeUipiYeCQkJCKB0z6+gfDy8EVkaIz0xIu1mRMG9TUkAI0xeIgeBtFV&#10;GhrT+VlbY6DeELzb/330GdwHfYf0gZ6hHsJDowk/nld1KlI0maiva2LsV8PG0g5WlCPdqTdhaWdp&#10;CwtjC4T4h6I0vwypyRqEhgYh2N8DdnS3Bu/8L5j2fRuKAHdCMAZpdILqGB+kKfxQnp2EyvwclOUX&#10;QpWqwdRFKxhrxRMdf4d3RAXMXXIIqGWgEcSc5fvw1vvRcAmox64TV0EzyPV34A9Do/mbasamw1fR&#10;RaC13n6CVv7WWxmFW3kNnKd5uEXYaaqnIadxEZZsuworj2JEJI7D2auf4eHXf8OHey+jv2Uy3GIb&#10;cOHel7jBckIUIxGdMAnnO7/GlfuitVncf/g1JVpwP8eNJ/+ND9YfQ3ASk8TYFdhy/jGKRi9AUfV8&#10;PHj2DzxmjD99/Ym03a0v/oQ2us7LtLAn6VDPiZh958+4eJfHd5POjiBs5TUs7vuTppmoRHf9khh7&#10;z3L6FD/HGZoMUecpnmoRdYKiEeU1CL4SebulC8Zf1ZsgKAOS6oFgt/uRYaAreZm8/I0R8lekC8Ee&#10;8TgE+Lqkp0K04wKIAnzyu4J1XaKuJABS1+4J0U1yKM/rWSYcZC/Q/bsQlP9wRCcWcr3o6Yv3sffw&#10;FajSKuAVpIaznxKe4Rnwiy+Ep3gMLK0E9rGMyKlVSKFjC8hvQFrTbMbhKsbhMkSnFyEsMQ1BBGBw&#10;TCJCoxOhUOVoAZhUgAQ1AchYrFYW82KtQ252PbLo8pTKIgQEJxOQRZg6fTU2bzmGaTPXoKxmMqrq&#10;pkvKKx6NssqJmDFrLRYs3kro7caK1XtQ2zQDiSw/Lj4HSUlFBEAhGrn+4nkbMIVxePro2WisaEZD&#10;VTMaq8egMLMM4f4xhF44nU8g3ZsXo6AXoeWMADcneNpbwtPODC6W+nCzGw53NwPYmOsTbuawGDoc&#10;pkMGwGDIezA3HAhHKwMM7UenSAg5mRkiMSocKbGxMBowCDZGxizPXZKrDR2hnR1sTYxgaqAPQ0ND&#10;OLh7MNaL3l/E88jxiItVSuM+nj6EUzBdqgL+nsEw1bdB/35DMFTPAIOGDJdun7G1d4YZy/zP3/+O&#10;TvB9GPE4Bg4bABsre7rATKQkpxGCGagorkQFIefh7AkXJ3e4E4Di9h1HK0eYG5jDy8kTqYzMudn5&#10;/G6UiIgMgo+TFYzf+y2sB74Hf3szJEb6Izs5BjlJEciMD0BRWgLyUtXIT9NAnZKEMdPn4hKj4rPv&#10;gNEzt6O/iQKlzfPxA4G361Anhupnws6tHiu3nsVfOG/Wij343cAghCRNwLajXWh7KCD1lOAjKHhN&#10;CJicuc5oeu8rXHj8PfwTKzFz1UmEqyfB2b8GS7acARMszl//lEmlCIPtMrFu33l89XegevQGGFtk&#10;YPbSg7jx6Z/o6rR1dKJRRnQL1373B+w6/gB+yiYMsE/H/g6C7f4LGFvHYOSYdbjz5R9x4e6nuPb0&#10;j1i08SQCYuswe+1JnH/yDT658ggHWr7A9ed/IgyFw/yKTlF0Bst4ff87tIsW8Iffc5l4oRPhR+Cd&#10;IQyl23A6P8UF0e0W47aoT/yN3GOMdOsKVxbSwkzbICGGrzSWSNNa6c7TSqzXC4I6y+UGiDfdoC03&#10;DsjTUjf+3fPlRobe47qS6tbEfGkf2uMQEV0LQp7IO89xXYCMw2t3OM35oo5RvslZNJa81uDBk3v1&#10;7nNJnfcFBOnQ+KWI6Y47z3okOc7u45Kl2wjSe5nuccvnRP4OJBDyi9HeUvQpJs9ZTgDG08mlwzcq&#10;FX4xWfBLyIOrmg6PbtBRdBef1whPglDVMBPpzXMQyKgcmVGJuIxi/hsnwy+C2xOAUbEaQjAL4VGM&#10;fHRgaVll0jO1KrXo164Y6sQSJKeUw5ewVSeXookxeDbhVVc/A/nFzcgqbIQmuxbZRaNQUj0BdY1z&#10;0TR6IcaKewcJ37zCeihFhwBZ1Zg+fQWWL/0Ic2aswuKFGzF7xnKMbZiCqqIRyE7MRlJ0Mp2aCpF+&#10;kSjLLoM6Uk0QhsHX2QsB7l7wZHz1Y1T0tLOGq5UpbI2GwMpoAKPjcFgZDoOrhRVcTcX8odAf/j6G&#10;DvkDzEwGYeCA32H4oHdgOXwAt7VATKAv/AnU4f37MQ7TTbq5EKY2cLa25NAWxnrDGLEHw9HJntDR&#10;vvg8IYHHFRlNiKcwvhJEXozl4VEIDYqAg60rhg03RN+Bg/CHPn0xYMhQgsUAJpbWeOu99/DWu+/A&#10;yMII/Yb0l9aJjIpBZno2MtOyGHNzMKKI30tYtPb+RX5ODyc3eNg6w4nRXCg2OBLZ6XmEZhpi46Oh&#10;ig+Hk6kezAe8DRdG4ihPe+QkhKM4JRZpAogJESjL0qAiJ4PfXTKmf7Ac59uf49CZe0jJH0fABcBf&#10;UcpI+4X0ovb3+sXTqaZh6sIDePE34FDrPfQ1CIdHeIX0ZIlwSDcZicUzwKJhpIWG4YJwW7wWbn3z&#10;F+w8c5VQXQJV5jyY2ZdixKTNeEDiffHj3xCdPBbvDVdh7Lxt+PYfwEef3ICBmQa+LPt81ze4+phR&#10;m+VeuPUCVwS0aHDOcb5XbCOGuxCu61vwNcGcXToVxraJWLnzHG58+TPd6V9R2rQWv+ubgML6bbj0&#10;/EesP3gBbmHlmL/upAS9NrrfXcdvYPOBDly5+0dsP9aJRZuP4hLnX3v2FzrGb3CB15joGLbrEeP2&#10;vZ9x5fb3UlTucYJa6TSE/IIkxyIgpTNPdjNa2PWCoM668nqy0xP1YLJ03Z+upPq2bkmukENdN/Vy&#10;ve55hIwAn1xHKd0k3eP+hNv7tHuodXqvdITwBvW4PckBEp7djrCDMH2TE9S9H7C3eh+ziPnyuZFd&#10;4BWeC1EvK24naum4hYyiUkQqGdOScuAXpYFXpAYBjLM+mkLJCQZm1cCTkVVRNRlRVRMQnFuH2MIG&#10;CYKhBF2wuA2EABTdxMeKpzQUGXQZeVAmCjGqpRTRrVQiJamcro0Q5DAvtxHFpeOQX8horSyEOqkU&#10;GTkjkZJZgzh1EZIzqlFQNo4xeQEqK2dCye1i47OQnFpAKM7BzFmrMW3KUjQwTteWjkVpbi3yNMUo&#10;SStGpkKD+MAYxAfTaflGI8glCHGBCmTzM+Um5yNLlYlQr0AEuftSXgjx8OC0B3wcbWBnwgjMeGit&#10;rwebYXrwYhT2sjVhlBwEvYHvYNjAtyVHaGnYH1YG/ej+hsBSfxCBG0F36YmhfegQLSzg7egoOUE/&#10;D09GayOYDB/CqDscTvZWCCOgkhJTJReoVqUgOjISXnSk/t4EIaO6m5MHbG0doW9oir79B2Ew3ehw&#10;AxNC0E66PeZ3776LITy+vkMG4v3BQ+DkSofJcnI0WXRteShLL0ROYgYCPPzhaONIULsxztvD3shK&#10;Gvo6eCI3NZ9/SqIONx7RceFwc7CA5eD34Go8FKGOlihURKBao0ZubCTSokJQrFGiNj8duTnZWLV+&#10;B39/32LbnlaEJ+TDOTgbS7cdx6ELN1FWv5BxPRIDDWOxZudpnOh4gK5nf8boGR8hUFGDu5//CeNn&#10;rsKV64yqT3+WbpMRbvDSfTqsh9/iLB1m+2PRyPEpFCnjMGh4ChRZM/CIcfhnOr/K2iX4X78PR0bl&#10;XHz1t39IL0Cyc83F/37XF8s2ncMz5u+L/F233qBbu/ktxHtzbnz+I9Jr5uFtvXgUNG7Al8ztKzae&#10;gDm3i8+bIt3+cv8bYPbK4zB3qEVJ4158ePQKNh+7gtDEsbByz8eOI124+enfsf3wbQQpRiC1cBbm&#10;rz+M2asPIKlwHM50foVbn/8VF8iFEx3PsK/lAa5+Clx++CecufZMF4LCffGCFOq+MH9JWgi+Drd/&#10;F4KvAKHXPBka8nwhGZbyOroSQBHLpem7XFc4PQJQclT8MmUIat8F8rk2BnOZJOEIu6H3SxDsEO7x&#10;LuF5n/uQICgc4esQFPWYkuRpHb3pmOVzI3SJNl281f+y+KO5/Rzrtu+BT3gEQhVJcAuIgm9kEtzD&#10;EukEs+GbWojATNE6XIUIOkFlzTQE5jdK/QkmVoxBCB1ZmHiXBqETJ3pHEY/JhasRzzicllWJjOwq&#10;pGVWoLxyLIoLmlGQNwpFHObnNCCL0Vg0iog4LBpMMjJHEJYVSNRUILewCZm5DcgpGIWUVPHwfy2a&#10;xyxEQ/MMZORWIIfAqygfi5KCRtQQpCWZtbxIS1GaUoysaEY2P7obxl9lkBKJIWpoCPU4P0ZQ31gk&#10;R6WgvrQOVXmM6+GxCHT1RKCLG4cucLc2g7OFIdxtTOHF6Blg7wg/azo7O1N4cp6NPuGn109qKXY0&#10;GwJ7k4EwGfwH6n2ChuBIT4eLlTWG9+tPt+nCuO1GuDjCnu7Qgs7STK8PzAwGw8ODsIuMgUKhRBxd&#10;oTJegajwIDiLp1E86FK9/eHt5QtbOyf06z8E7/cZiAGD9aBvag09Ywv0HTwU7w/ivOEEoZ4++jMy&#10;uzh7MMISgppclFB5ojdqVRrsCD0Xcwc4m9jDw9IFdgZWcDa1Q3SIAhkZ+VDS2YVHh9GBesPd0gDW&#10;g/sg2MYMOWGBqEpMQHmSEhmEYGGyAuWZaijjYrF81Wb+1vjb4u/twWd/wWW6JHGD86Pv/oIDp24w&#10;WWzHgbO38CWz8MGWTizfchyfnHuEaQv3093V43+9pY8jp27h9vO/EIJ0gTQJRy7fw4b95wjDv9AZ&#10;foNPfwbGTPkQA4Yq4RJUgzuf/Rl/ovNbuOQAfvuHSAQpG3Dzi+/w+c//gHdQGX7fNxx14zfh0z+C&#10;TvA5o+s3/J1/i3PXHuHui++xcNsneMcgDF4RI/CAQL1A2PpGj4K+Qwbmrv4Ez34CPml5CHuPWvhE&#10;TcL2c3ex8chllDdvgbPvCMb+rbjx/G+4fPuP8IusRT+9WKzYdgHPuT9L9wQEJVSik7C/+PAFPml7&#10;hJiCCYgsmonNJ24zPr/412+Wfg1u/IeQl/0aBKWY2Vv/BAa9JZffezuh6wSG5PwINrGv64yUvfcn&#10;5mtj8Ut1EVza9wFr3wPSxWN/EwT/FUkR97b2Zm/5mP9dCMp1ghdZXivhfbL9LibMXSrF2SDGRhfv&#10;CHiFqeERmQIfZTbcVQQh3ZV3Ugk0dTMQJ/oUzBqFNI4nFNYhUEU3E5+G9NRSaFJLCLQcRuFcqDNK&#10;kVPWiKq6iaitm4Ty0mYU5TchK62WF1EBo9gIKBV0K1kj6SzqGeVqpXExlFwiIVlWMg6V5RMJwWpk&#10;cp0xjMMz56yXVEEAZxPMRXl1qCSQaxmdq3NrkMt9pzHSp8XwmDhMjkiWhhpx83ZYElIiEqBmFFQF&#10;RSJPmYKytBzOi0UAY3G0txeCnG3hZW0EN3MD+IibqcWNz6Zm8Gfk9bUxYVQcCleTYXCk87OnC/Rz&#10;MKIIR8Zio77vSPceJsXEwYTx1drQCB52DlIDiZ2JMZwZt63oII0IQmPTwQgN94U6UYGY2CiCUAAx&#10;Fp4ebrAxN0eIry+8PF3g7OICI1NbvEsQvsVYPEjfUOotxsDMEn/oNxD9huqhv4Ex+jA6D6JTzEjJ&#10;oRPORkFiEoo5zCMMbQk/S30LOJu7wNc+kBHfBQ6EqZe7HwryyxAfr5SOIUERiVBXe5j0+T0inK2Q&#10;EuSGnJgA5KvCkBUfitS4UFQXZCAlIQ7TZ83Chev3cOzSPf6pfgPx3l/xXmrxiOq1+9/izvM/MQ5+&#10;z1jI6+buC6mB4kjLXZy+/BT7T1zHwjX7camLzu+OuEGa0ZW/x0sE4bo9p7Fg91kcZkTu+upnaPKn&#10;470B8XAOKMaJ9sf4jjH20IWH0LdJgWdEFQ5dvAEyCJFxtfhD/xgU1CzDsz/+A623H7HMLyVHKB57&#10;u/X5n7HrxGX85zvusHLMxmVevz/QVUYrG/E7ArWqcSW+ZWy/dv97OLhUYbBZCdYdu42Lj3/G+Nkn&#10;4B04mscym1H7Z3zOHVbWrcLgIRnIKl8GshPjZm7AYKtETF19Eu10tzee/4ymyXuhzyhfOmYdukj0&#10;fxGCb3B4PEHy8pcQfL1O8P8mBEVDQu9tBfRkCIqy/1UIys8S6+pNgPtXJN1u03OrDY+VelOX+r2P&#10;XfdzX+6uirjIcyZ6Adly4CTjy1hEJGjgT2cQTCfnRyflp8iEV3wm/BktnTkexGiqZhQOyWpEfNk0&#10;pNZOQ1RGGUJUGoTHJCMzo0Ir6V25DagcMR6jJ85DXeNUusDRyM8bQfdXj9rKKcjQEGqpNUhNqeT6&#10;I5CTXS9FZQ2n8+j+SkvGYlTjHBQXjUFR4WgUFDWzjEmob5yNIi6rGzkT48fNw6TxH6B55FQ0Vk7A&#10;KLrCcjrWrIQsjCyuR13hSMbCEmSoc5AcmwpNfAYyE3ORI24qjlOhMDENWQo1MmIY8XILkR4TC4W/&#10;P1QhQVAEeCPM3Rlhbh4IdHCDt60NgpwYYV1t4GmhTzAawYUR2EbvfRj1/y08rPTprERHDIOg378f&#10;spKSoGK8NRk6FAYDB0oNMA7mpnCwMIW9mSHj9Lvo0+8tuLk7QBEfjeioSEIoGolJKo6HMzKbwoX7&#10;DAn0hqenB7y8gjFgiAEv8v7oO2gQBunp0R0NxYBhQzGQcX0IITjUxBwDhxogNjQWxSmZBBc/Y7IG&#10;VfnFSAiPIYjt6W5dCUJ32Bvbw8bYEi5OblAq1UhJTuIfWDJio0Pplj3ga23COGwBlY8jsqJ8kKcO&#10;RY4yDKoIf1TkpaI0PxNFpUVYv3Mfzlx9jHNtn0kQlF7HcP1TAk/UiRFsjLNyh71iWnQo3C7ul6Vr&#10;vPHkj9IjdeJxNwFBcavMRV4bHY++w366qPk7j6Bu5jJYuaXA0CIZCz48ilOdj3Dw4k1MWbQX/8Ho&#10;29coGsu3HQPZhaTMyXi7XzihNBePvv87nSWPhdfqhduf4gIj8d2v/op2OjQ9cxX6DYnC1v2t0nbN&#10;kzfi/YEKhDPefvrD36SnXvJKVuGtQemombMT9xitF2/ogE9QM2w9cnCi7Tle/BVYsvIoTEwLEBjX&#10;iIcv/oQ9R6/D0rMMQZrp2HnmHu7RAq/d3AE7z3oosqcy7n9FCEruTSu5kl533ku9Cjct8LTLXm73&#10;EoI9sOmG0KtivBWNAuLfSEinDLkRRvc45GW6DQpC0g3Kb4Dgm/YpH48s3Q4URF+CQq81jPyrYrS+&#10;dle8NY7HxR+Pttuv1yUft+60+LxiO9EwIl5ncPXB17h0+ykWrN6EjIIyhMcqERyuhDsjpFtwguQE&#10;XRgbXRl1neIyoCgdjTBCLCK3GQmlUxHPSBtC1xVKeIr+8ZKS8ukGi1GQXY3a0iY0NUxFQ8MUlJY2&#10;Il+82CiHri1/FAoIuZLCZmSkViGHcTgpSTjISqmhpLhkDAoJvHxG4Ny8BuRz/eyckaiumoTS4jF0&#10;hoy/RaNRUtyM4vw6jG2cjhElTaijC2yk06wrHIHK7AqMqxmLkUV1KNAUIDeFx9Xdm4yGjjU/OZMu&#10;iRcyXVJZeg7y1RoJFsWpadBExUAdFomk8Ci6xjAogyMQ7eMPH3tLOJkMgp+tMYKdLOgKTQjD4fC2&#10;M4DV8PdhOugd6fYZN0sjmOvRARobIZFQszMzgf7A/rDQHy61FNvT4VnRHRoSXsOG0xEaD4e7hyui&#10;o2MRnxBPVyhenhQDf28PeDo7IMTfC37e3nB1Fv0L2uO9vv3QdwBBSNAONzRgPB6I9/v2Rf/+g9B/&#10;0BAM7DcICcHRqEzNQq4iDjmM2BXZ4ibnbAS4O8LR0gpuNu50gQ5wsrSHhYUJoqLDCV+lBGDxBrpo&#10;b1dEuNnDeXh/qH2dCEFfFCVHoiglFjGBHijJTkZNWR6qRlQw2i7G8cu3GTm/lHpQPnftCUSX8j3v&#10;se6WeCJDenCB15h477X87usrhJ64YVm6abpb4laUS4++wUX+Pk9de0zofIYzHd/g6rPv6bC+xuEr&#10;D1A9YS3jaQHy65bQHT7D2l0noG8agd/8LzOUNy1kJP8HofOUAPwMbQ++xJ6Tt3D44m0ptqbkzsFg&#10;fQXmr95PBAKrtpzFO/1CEBhdjQdf/cRoDcxacBx9DHMRVTATnZy3fvd1Xhe10LdSYyPhKZznJ8dv&#10;wsA4Da6B1QT5F4zqf6EzHY3f6ydh1II9ePzj33H2yjewdiqHR1gtDrY+edUJypFMd16PeCJeFeHR&#10;veylE3wJSxk2vV2ZJNkJyfV9umVwvPcxyMtecVHd217nv5nYz78bh8U8efmb3N2/JdESzH9PcYw9&#10;N17/C05QuEX58wqJBpE7/FEdbmlDdmkNxJvhYhRKxKszYevCuBQUD/eIJLjSEdpEJCKmqJ7ubyyC&#10;RZ1d5XQklk5HXFY9ghVZUIu+7TKKoVTlQZNYiMK0KtQRXtUEWQXh1NwwHU1NM1BS1oSSgtEopUry&#10;R6MwdxTKGXerKydLsbeibAJqqqagsX62NF1CF1hVMUmKw82NczFCvHCdLnJkzQxUlzNeFzSiljAs&#10;IkBHMmaPrZyIUdxHU3kzGjms4zFXZVehOrMSI3JqUEWXWqDOR2FSJiNwFqqzCiSVE4SFdG7FmjQp&#10;HufEp3KYgVxlMrLikpAUGon4IHdEeFrTFVrQDdoi0tOR0dgU3jaMzAShveEARuPBsB42AM4WljBm&#10;FHY0t0Coty/M6NSMCSt/8UidhS1s9C0JIzuYmBlg2LAhsLK2kR5zS9GkIkGpoBOMgILOUHTVFehJ&#10;efnC1d4LTg6eGETQDSJUDQ31YGJiAD29IRgycAD0OL8/Yfj2//4t3E2sUcg/tDxCOEcRhfykaNQW&#10;ptAhuhN8pnC1dIKVnhUczGxhbDwYLm7WiGMMVqoJYYI4xNUO6iBvuBgMRIybFTQh7nTMgShJFT3w&#10;eCInOQ7lhRmoqC7CqGlTcLL9Fv9g6eauPcc5OkEBQ/lVDboS9c8igl66+RSXbz3nkLAU7yLhNax1&#10;glqJBpILt8T857hyT9z39w2uPPgG5+noznQ9l25HaX/0R1yiRRNPmFx79h3j7iPMXLQVMxZtk57d&#10;FTdii3v4Loh3Dd0Xb6f7mo7xCI5duY3F6y7AzrUIDePX4Lv/BjbtasUf+gbAxTufx/QINJFYv6UN&#10;fYZmwTNxLE7eZoS/+hUc3Isw3FKNmSt24Yd/ADfu/wh7p0JYu47EjkPX8CeCMb9uDX4zKAZJtYvx&#10;gFn72QsgNGo8BhknYvnWCy/fNqcrXQD1qAd+OhDsdmoiLms7XhVg/JRiDO4FmlfE8iRXJIaSG3wJ&#10;OqGe4+gu/xUnyHVFC7HkpDjeyS9We1sMYynL6qSuCXE7rcR2ogzt8UjHRYnGkC4eZ+etTzn+GW5w&#10;m19qHJH1iy3J0u0wjBPdEBTvFL5+6/XGERl+MsBFjznidQbi/IpzIFrlHn36E7buPgiVJh1hUVGI&#10;jlUgigBwD4iFZ5gKzsFKuEUxFmsKEZ4/gqqHsmIiMkbORUrZdLrAcgKwGgl0WqqUAqSmlSErpRhV&#10;uXVooGurpdtrrJmMMaNmYezYeagdOQU1jNDlhJ2IuWXF4zCydjpj71w0jZqH5qYPpPFRHBddZk2c&#10;uBSNDXMwmvPHNHJew1w0183CmPo5mMB5Y+umcR90gHSH0+pnYVLtVIwqHoWJNRMwsXYCj2EkGhjB&#10;J9BdTikfj9kjpmNcAWFZUo9J1Y0YV1aH5iICO6cIxcmphF8iitQZKE3OQwGdYz5jfk58MnIS1MiM&#10;j5JuF0mLDIIywINyR4yXI7ythsPFdBDcLfVgObQvHWEfuFkRcmbmsKZTC2KU9XdzhT7dm8nQYQhw&#10;9YaTuQMhaQALczMCbDABpocAz0AkqhN5DlOgjI9DckICt/WCt6N4JtkPgd7BsBH3+FlYof/AvnSA&#10;/WBuZQoTcyMMGNAXwwYNxnDG4z6/fQumfQdA4e6F/LhY5CfEIFcVgfLsBGQpwxFKqHrZusDO0Bbm&#10;wxjP7c3g5GqFkLAAKBTRSFUpkeDvjSzG4kgnG/gy8se6WiM1yg+56iikJkQgWRGBzAwlSqoLUNY4&#10;EjsPn4V4l7WIwec6nkivmBTQE9OyJAjyd3+Z14GAn3gfuHjRv/Syf+EUCUch0bOMGIr5l3mtXOS4&#10;3H2+9gZlcVP1VwTbV7jy8CtcvP8FLt57jluf/4jnjK0Pvv4rrj/+Ae0Ep7hN5SLBeUl66do3Uuze&#10;sOcMyutXwtw2HdGqMdh/8jbGzFyD//d3ZtDkTabjfCjte+fHNxit46HvmoWPr3QxSv8NYYqx+F2/&#10;IBTUzZMaXp5+A2QVLIK+eTUmMDaLaL1g/Un8dngCvJLH49oXP+EbQrageAneGxCJcbN3at87LFqH&#10;X4Neb70CwFclP+YlvRaTFlvojfDrVm9XJvWc8tr+BADfvD+hnm27ROsugXOTDkyCy0un9RJAApza&#10;fcvguinc2h3a8nuP+WN5hi6u888g+M9etKSrN90sLR+XLAmEPH4hsVwc++MnP2Ljxh3ILxT37ykY&#10;h5IRFpcM3wg1zJwDae2TEZpUiKC0EoQWjIB/Ti1iCZzMujlIyBuLUFUZ1Bk1iKIbVKoZTXKqUVNQ&#10;QyfWhKlj52PS6PmYNn4xGkZOR1XVBJRXT0TTpMWobpyFUsK0lgAc07wAY8ctwjiuN3HSMowbtxjN&#10;AoDTVmLylBUSHCeMXYTxjR9gCmPOxFFzMa5+BmaM+wALJi/GytlrsHDyEswdvwCzmudiDsue3zwL&#10;H4yejrlNkzG3cQrmEJZzR86QNLViPKenYgGd6ey6iZhZOxrTahoJw0qUJGWgXJONqrRcabxQnYLS&#10;lHTkJSQil4Asp1PLjY1AUpAXkumIEoNcEO9rjzBnczgbDaIbpBPUHwRPQtDL2pogNGEcNoIiMhTe&#10;Tq4Y+If3YW9miUAPb1gamMBMT9x7aAXjfozRJvYIDwhBWroGKWo10gnE2KAQxlZTQtAbMWHhsLG0&#10;hQG36zd0EP7Q/33os2xDSxO8N7AfwTgY5uKJFcZuK0ZtXytrQjAOxYy52coolGSpMTI3g64uBBEE&#10;pIMJyxpkBKPheoSpCQJD/aGKi0KeWoX0yHCofTyhdnNBkP4whHN5Upgv8lPikZ2qoluMYXIIRnpR&#10;GmqbR2Plxj38Q36BS7y2BQCFExTgE25QF4A9dYPd6gEjTYjYVkyL+eLR1iu8LsX7bnTX13WLvSV1&#10;rS9gKq37JcsTfYh2i87z0o0n6LjL6+Ten7B2Syt8gqpg41SNlXR8R67cx5o9Z9FCl9n+4Ed8fPYR&#10;ssvn4q0BgYhNHYfrz/4kvRK0tGEdftc/CEkFE3GduVq0XI+f8wm/hxJUj1kv3SS+59hd9DfOhHV0&#10;Iy5+9qP0uOCsBQcweFgcKupWE4Jd2tdq9ri6X9TrIJIlQ1ByWkL84D3jb9ArAOyWtvFFAFDen3Ca&#10;L8uX9yFL3q7HGeqod92b1g1q9y3X4914AwQF0F6p66N058m9S78unX11S+5RRvc45ON6RTx+ydF2&#10;O0jxms8Jk6YhUZOE5LRkKBNTEK1Mh6t/NOOwApGaYgQzPvon5iMktxrBeXVIZFzNrZ+HuJxRUDAa&#10;B8dmIkaZhcTkQhRxnTHVTZjWOBlzJi7C/OlrsIoRZdmiLZg2ZRlhRyjOWYfps9diCgE3keCbPmUl&#10;Zs9ci5nTV2POrHWYN3sDpnN88tQVmMXpWSxj7oy1mDeVw0mr8MG0VVjN8jat2onta3bho1U7sH7h&#10;h1jzwTqsozYvWI8Nc1dQy7Bl4Up8OHcJ1kz/ACunzMH62QuxbtZCjs/HknGzsWT8TCybOANLJ07F&#10;/LETMWvUWIwrr0FjQSmaiyswqrAEY8sq0ZhfRHeYSjgSiMIt0TVlx4ZAE+aNjEgfpAR7INTZCl5W&#10;xvCgrIcMgYOBATwIQhPGYGsjAygjomFjaAr9fgPpBj3g5+ROAFrCydQGFoMMYDvEBB52jtAkqlBX&#10;QUfNeJ4UE4MwAtDW2Bi+ogt/Zw9YmVlD31gfb733Ft7tJ+4THIJ+QwZI9YQG+npS/aMVI7KrsQHS&#10;QoJQkkwHqAhDfnIUajISkc94HOnJWGxujSF9BmLwAPHYHZ2stzOyUpOQFkO3FxmGBB8PZIUEIMLc&#10;GAEmeoh0s0FGXCgKM9VIVkUjItIP6dnJSM/Lx9QPVhF2/H3TabVce0o39UgaSg6P17zUOMLrQbeO&#10;UFom6gk5X+7pSbezkyv8nWtvOH65ndw9leiAVQu/V+sShS7wmhbd+b8q4TaF6xT9in6HR18CYybv&#10;wjCjLORXL8cnFx4yPv/MmM0ybwtX+Wfpkbu9p+5w3o+4+81f0PX5H7HxQDs8w7OxZOtBad7aPZfg&#10;EliB3/yHLyqa1uLmpz9i3opj+H/fCYZRSAV2tz/FvZ/+jqOXvsYwEw0iEqZ0d6UlQefXJYAjbkDW&#10;BVIPwDguTfNEyNKFXm+9tp00j66IUBBQ1j6N8vlr8JO3E+pp1e2GiQyaN0nqfYawEk+GiGMT413C&#10;vdGWd9x/gmu07uI2md4QlFwet5FcZK9lQjIUO/lDE5H4lePohvGrx6EDvu6h3Dgktu+69y2OnLhE&#10;R1YJTUYKUjMzGIcT4RcaD3MnX4QqsxEh3gkSlQb3qFSEZFRAUTYGaTUzkFw8EQn5oxiHCwjBVKlR&#10;JD6BLiq/CjNGjccH46Zjzrh5WLtwK5bP3Yi5U1diyYJNWEp4zZn3IWbNXo95cz/E4vlb8MGs9ZhD&#10;CM6f8yEWfbAZC7j+/HkbsWTRR1i/Zj/WLttN6O3A2kW7sOKDbRzfhs2r92Lb2j3Ytmobtq7YLGnT&#10;0o3YtGQDti5ah/VzlmHT/GXYtmQFNi9Ygg1zPsDGeQuwbdFSfLR4qQTGdTMJw6mzsWraTKydNQdr&#10;Z8/BimkzMG/0WMxsbMKshlGYUlWLccXlmFRehcmVdLiEYV12DorVCciOCacT9ILa1xlJfs6I93GW&#10;GhNcjPVgNWAg3Agub0LQzlAfQ999F0pRryi6vh+sBwdjcwS5eMLN3B4Wgw3hZGAJB0LQZqgBwry8&#10;UF9WRueWiYSIcIT5esPZygo2RqbwsHGCjb45jAm4/gP74P2+f0A/QkzE43f7vIPBg/rCcEhfGPR7&#10;B5b930W8mxPKkuLoZAmvpDBUpsWgLDkGyREB8Hawhf6gAdDX6wcTi2EwMh+KjBQFYZmAtNgoxPt5&#10;ITsyBAonW7gOeR8h9oZIDvVCXkoMNIzVkSGeyM3WoKp2JKbNW4XTbY/QdvdrqU7wdPtDiBeOS+Aj&#10;yMT7qyUYEnq6EJQlgZC/bamhhNemUA8YRRnd6/WAjtekuJ1GDHUBKHSRv3XxpMYFusuXEBRlCHGc&#10;CegGgXf8/Gf4/XuhSM6fLoFu10nxGJ+A4FOWQzjfpUl69K30bPL5u8/Rwkh9hdPtT1/g6jNG/3uf&#10;41jbc4yftweNU7bh7LVvcbDlMWJSmvBOf0/kT1yLI3Sh+y7cw6RF+/Efb3vCwbvkX79FRn4Co+P2&#10;626sZ5on5V/p2uo1mPEEi5s7RQ8y2jpJUTcoQPhyX1L5OtuJ4xCSo6UcOd8k0eOztvMEwov77+LJ&#10;vCFcYy8IinpCCXy99Et1gdp4/DnL1z4ponscbzoueZ5uDJbrB4Vu3vseW7cfRFqG6OQgDpmZ2YiL&#10;1SA4Kgmh8WkIFrfGKDLhEamBWxj/8UdMQtao2UitmIq0ssmIy61DOCGZnFuBpIx8ZOfQPdU0Y/Gk&#10;6Vg1fR4WT1mAVQTbilkfYiHd3LrlO7F5/UEsX7EbS5bsIPC2YPGcTVhOsC39YCuWztuClYu2Y/n8&#10;bVg0bzMWEogrF+/E8nlbsXn5fmxfdwQfrTtEHcRH6w9gx4b92LtxF3Z/uAO7N+zAjrXbsGP1Vuyl&#10;PlqyBpsWLMbGBQuwnSDcvXQ99i7/EHuWbcCuJeuwY/EabCUkN81diI8WLca2xYuwedFCrJ1LGM6Z&#10;jdWzZmLl9BlYMmYSFjSOw6LmCfigfgyjcwOm8aJvLijEiMw0VKcnoSQ+HBmB7lDRSUW52sPP2gx+&#10;5pbwJLTcTUzh72BPd2iFYCcPhLv70iUawKz/MMSJN9J5BMPH0gW+5i7wNLCD+ftDYDFgCFKj41CQ&#10;loGEqCgo6cxCvLzhyijsZ+0Cez1z6V3B+gZ66N+/L/QYfQ0Mh+Pdvm9jQP8/wIKuznjQOzCjU/Q3&#10;0kNlUizdaxA0Ee4c+qIyPRoZnHazNYXBkH4w1O8LR1eWaTYQznZGKEpTIYcRWs14rPb3RCoVYDwE&#10;Yfb6UDP+ZxGoacowpCVEoJTxuqK8GqPGz8GJS/cJus/Q0vG0JxKLqCvHYXmoG29lifXkXp6keEy9&#10;ab3eEfhNEk5QRGDd13yK55svEX6X6e7E+7TFe4Y+Y3adNGcv3tf3xPoDx7Ht6GXp2V7RgYLsNs+T&#10;A+JJFtEpwnluI/V0Qxieu/lMesTvIgHZ8eRbdBKKAprXn/4JF259Qzg+krr8an/8Ane++BMm8zfs&#10;G1GIOWs//gUISgAScNO6QEk8EHlc+wY6XSBpJVye1CghiS7oF9Tj4iixnfTydQEHwkRqHOG4dh9i&#10;X7oS8yhCUz4WEXW1DSHa7u2FZPj0gEhAivFUuL/rwgHSdUnr8aSJR+FELBY3TwuYSY/pdZenfWSP&#10;86X1tcuui/W63WEPHEWZOrATkh+dk49FHheSodfBH5HoO/EqfwidN/nlPPgOS5auhEIRiRRNIiFW&#10;gKDgWITHpiCjqAaK1EL4xaTCJzoN/soC5BKAeU3zkFo5BeqiMYjMrEBsZjmUmSVIzixGVkYJxtWO&#10;xfKZi7B8xiIsmb4Ei6evwqIZa7B6yTZsWE3ntukQNq75GGsW78K6Jbvw4dI9WM/xVQt3YsX87Vi7&#10;eDe2rhHrHMS6lfuwftkebFy+D5uX7cNHqw9hy4qPsXXVXgKQWr8T+zfvxoEte6jd+GT7Hk7vwP71&#10;27GTwNu8gPBbvg77Vm3C/tUfYe/KrZzehF3U7mXr8dHC5QThEmxfvAw7liwjLJfQRS5ihBZaiM3z&#10;F2DzjPlYP5lQHD8dC+vHYf7IZswd2YDJpeWYUFSM5twcjGCEHKFRITeSUHO2R5CNJV2TNRyHE2iD&#10;B8DbzhZednZ0hfaI8Q1EoKMbzAg6G31jxASHIcTNBx4m9vAcbgsHKRYPYVz1QmFqGtKViVDGRiPU&#10;1xc+3C7MLQD+dp50hg6ws7TGUEbtAYP6MB4PQ/9h/dCnz+9hyGlzOkLjP7wFJw6LE8JRqApGaoQr&#10;UsOdUJISSrcXgUAPexjri+1/D1sHY6lxxNneHCmMy5qYSLrFIKgDvZHo74FIRzNEOdAJ+tsjOdwD&#10;GUl0ihH+BHUyKkrKUVU/EYcv3ZUgeJ4AFBAUDSS68JMlxVteS+JWGTGUxvm77A2/V7bpnifisSyp&#10;p2YOX7q8bknrirIE/ER53AcNgJB2msuFeXr4NW5/9ndMW/IRUsuasfXQFTrZ76SODkQ3+FJZElQJ&#10;V24nJDXedM+TGm/IlEt3PsXluwQ+TU77vRe4+eyP1E8cJzO4/Nr9F7j3/M/ofPQjOp//+EsQfOnu&#10;tBKA0wJKdmoCiq9DUABJe6H/muT1dcuX9kswvHYslG7LcW9pW4C1DlO4PalbrF77k25ZucOTcYsg&#10;FA0onJYedevl6n6p5xfd54El19cNwZ7teRy66+tuI5clly3gJx+XALvoMLVDHFMX53c9RVlZMaIY&#10;jfLzc5GTUwiFUgN7F194BkZBocmTHoUT9wEmlU9AcsVEFDbPh6aKLrCgAYr8Wv54RkFNEGqyy3kx&#10;1GNa03Qsm70Sy+dotXL+h9iydh+2bzmErZsPYhuHO9cexvaVB7GTsNv74XHqBLavP4Y9m08TgIcZ&#10;c49g56aT2Lv9LPZtPY0juy5g17rD2LX2GJ2e2P4A9ny4F3s27sTHW/ZJENy4dA0Wz5yNDUuWY8+6&#10;j7B/w04c2rALh9ftwifruN56wnHtR9hDl7h/7XYcWLOJznAtdi5ZhV1LV2MPx/esWE04rsDOpcsl&#10;KO4gHLfPWYzN0z/AuokzsYYRf9XYyVjaNBpza0ZgZkUVJjIej8nLR3N+HkblZKNGk4Li+DgkhfjA&#10;08qQsVcPgW6u8LS3g5eVLeL8CZbQCHhYWGPg2+/AgcAM9vCCm4kN3PVs4KZvAgvGXHdzU6jCwlGa&#10;mQNFVDhCA/wQ4Mb1rJwJTYLUxQc2JhaMv6LjhHcxQL8fBtEBvv/+2xjy/ruwHDgIRu+8A2tG5QQ/&#10;F1Sl0w3G+yAzypXH5oii1Gioo4Pg6miJYXSCJozCLs7WCPD2QHxkuBSHC5LikRjsQxB6IjHAFQFm&#10;g5DgZow4H2ukqiKQzEhcmJ6IGkKwvKoZq3cek+KwcIACgkKtnc9fgZkkARX+jnUlYPZrDvB/Kt39&#10;i2lxXKevPYF4r8n1pz/j0u0fcF48uSIDWWfbXxWdY484Le1Ddrzd8+VzcJkMEP0KvnKz9EvpAvAz&#10;RmFuIDWgCHBp1xHzdAEoJOreeuq9fkW9yxeSu5B69Ti0km+ReZN06xqlejoBKLo8uQcaIWldDm8Q&#10;PF2UdDOztB4B2i1Rvyd6hhbbSk6xu2FDnhbSjgtp9/tye+0+dSX2r12f2wpwsjwxLtcBSsfG7dpY&#10;joD/3UffYff+I8jJTkN2RhKjcDpBWAJVUgZsnLwQrtAgVJEKl4BYhCUVILNhOrKbZiF/zDwklI1B&#10;fPEoZNdMQEHtBChTS5CWVY7xzdOweNYSrPhgJdYsWosPl2/ElpU7sOvDj7F362Hs2PoJdQgHtp1m&#10;jD3O+Mrxraewb/NJHNp9Ccf3t+Pkx1cJvrOE4HFs33SUcDyC/Vu4Dtc/yO0++UhA8Qw+/ugwyzlI&#10;CB7Evk17sX7Rany4ZDWX78Hh7ftxbOfHOL7jAE5s3YfjW/biCB3jIULz8KZdOMrpo1u24/jW7Tiy&#10;aSsObtiET6jDGzfjwNp1OLBuPfatJiAJw50LluKjuYuwdfYCbKE2zmBcnjwJy8eOxaJRozCjsgKT&#10;SkoxqawSM6prMam0gjDMQ0VyEpKDgxAgOlkVT32408W5uCHCzQN5CSokh4TBRk8Pw/u+jzB3D8Zc&#10;OkEjW3gYmcBqcB86xT5S/4ZF6elQK2KQEKN1g24Eqei6P8jdHZaG+uj7/jvoO+A9vD/4PfQd2gfv&#10;vfd7CYJWgwdj+Fu/h/7bbyHI3gLlqTHIVvggK9qNx+WIEk00MsX7hQM8YGE1FMP03oO9jRE8HW3g&#10;SzebrVSgNjcdygBPKP3dkR0TCB/zgQiy6I9odzOoI/yQnhyNrORYVOYXICerFIVVY+mWtHV+4mZp&#10;USco1QFKzk1bHygk1tH2w/dSYp6o+9Ot/3uTRJ2htJ5wYfK6kht8s+Q6SN39S3WUjLutN0Uji7iZ&#10;mvC9+y1B+ILLtMt7l/PvSG7ckablssQ+WfZ5xuhfcIJvhpQEQV7A2nUEoHTX6YYgl8lOR5Lk1nSn&#10;X5YvgVOKxKIsAQXCo1uvHo9WrzlBAUF+ILkOsgeG3fsS8BHSri9DsNsJdkNQrC/cnAQzric5ObFc&#10;Hqd0naAUv7lujwsU0llXljgPAqpdd7+RhvKxvDwfWgiKcyruEXz6xc9YsmolikuyUZSfgfDwUOTl&#10;F9MJpsJbuMCUHATHJsPem//4RfXIqp+BjJHToSobC2XpGKTXTkZR/VTEJBUiMCwJVdVjMWcaI/DM&#10;pVgxbxWWz12BTSu24KNVu7B/kwDWUezZekTSoR3ncGTneUbXk4TWWQLxBD7efh4HqCN7LuPgjlau&#10;R1DuOINt6w4RonSJG45x/WP4eNsxHNrO9bcdwcGPjuITlnts1wmc2ncSZz7m8MAxHNt3CMf2fIKT&#10;ew7h5K5PcHbPEZyjTu04iBMfEYwf7cep7XtxZucenNy2E0c3f4RjWz7icCsOfShguAkH12+gQ1yB&#10;PYsYqRcQhh8sxbbZC7Fl1jxsnjkLG6ZOw7IxY7CwoQEzqmoxuayKEKzDhOJy1KVmoim7ENUpWUgM&#10;DCEIRYcF5vAys0K4sxtU/sFICgxDgK0dHBiZw5ycEEU4hti5wl90uWU6FCb93oGN4TCU52YhMyUZ&#10;cRF0g77ecKdzdDI1hLejNTzo3IYO6YM/9Hkbb/V5C8NMhmHIkH4Y8M5bsBk6FEP+87fUfyHAxgJp&#10;kX4oVDMGx3ohL8oTJclRKExJQLivO0yM+2DIoN/CUTz2Z2kIL3tLJEWEoiIjGUmhfjxma2QSgqpA&#10;R3ibvMfIb4zkMH8kJwQjm3DNF+43uxRVNeOx7UAL2ukGRSOIaB2WWogFALobRrRw0NbdCUn1blQr&#10;17lEvdEJim24TGwvD3XHxVBIdxt5nlBPq3P3fGl7Akl05iqeKBFd+0uNLFxHLJMhpluerqR1OJTK&#10;7Z7XM87tehp0OC0+t3wcogftlpu9nhh5CR3hyHQBR0nLdODEQuVlotGkjRSX3E83gH5Nr5RLSTc6&#10;ExCiXBlwPfuhxDKhHvjpSAaRHImleNy9nx4gie257nVGThmCHTw5MjxfwuxVkMnShaAEPHn9nu1e&#10;h6AsaTvuU3S/L45JbgwR89pF3Ujnp9Kx3XvyJRrGNiBFE4eMVDX8/HwYjauRnlWEhKQshBKAls6M&#10;YDEaVI+bi6y6GVIcFrFYVTIWuQ0zUdo4HS6+scjIrsbMGcswc+J8LJy6CKs+WIN1iwiRDXvxyeYj&#10;OLqd7m3nGRymgzu0+wxO72/D+UOdki4euYErJ+7i4sm7aD1+G1fOPMCFE3dw/sQtnD99GxdO3kLb&#10;6XvoOH0fV8/ewqXj7Wg90sbhNbQe7sCFw21oO3kN7ac6uA7HT19Cy/EWnDl0Ci2fnMbZfcfRQl04&#10;cBKt+09wyPl7j+H87k/QuucgWnYdwNkd+3F6+x6c+miHpNPbd9I9bsPh9RtxfO0WHFqxAQeXrcM+&#10;us3ddIY7P1iArbPmYMPkqVg9fiKWjh5PADbQBVZjSnktxuSXoj61CCM1hShVaZAUHIxQZ0e4G5rB&#10;w9AcMa7eSA2OQqSzKwKtzChLRLm6E4Zu8DI3hqvJQFjQ2en3fRtxIf4ozMmBkk4wNjSQLs0aXnam&#10;HJrBx90KNtZGGDC4L373/lsYIDpvYPwe9O7bMOvXD/q/ewdD//N3cB6uhzhPJ5TSuRVEe6Ewxhs5&#10;sYF0g0oowwJgazkQpoZ/oAs0QYCrNeO2A+IYv/NUcchTRtP52UMV7I7EcFe4G/0BQXSO8T5uSFEG&#10;Iy0pDDlJKpTnlKKuZhzGz1iJcx1P0UZjcfWe6FCBjpCSI6EAgy4EtS28Ig53w+QNEBTzRIOJ7vSt&#10;p3/Enec/S+OS5Lq+XnpTeVoJ+D7AOapVetkSQchrWXc/vyT5c+iWLY9LcbhbYlq3PvQCmdV6+zF+&#10;I7cA6UqGj/zSI+HMRJfvWmgJQIroqoWfcHMyzETEExe9DCGhdl70oh5RuJ2XPSlr46nWVWqdZW+4&#10;6UqGoOhwQC5Xur2EZUuNLVznZcPLy3V0YSRNd88Tj6tpHat2fQGxLuHWdNbX1asQFOB7Luna7WeS&#10;pHm9nhCRt5HrAuXu93WP7xph2MYfo9RX4Z37KCwrQqIqEinqaBQXFzDS5kOlyUN6RiH8AqJgbOuB&#10;uMwyFI2ZDWXFaGhqJyKRUTipdDTy6QqLaqciI7cezY2zMX3cIswaPxvzJs+mE1yGjcs+pOM7hKMf&#10;HcHx7cdxevdZnNrdQp0nnNpw8eg1qhNXTt5Ax9m7uHzmnqS2cw/Qcf4ROlq1unLuPi6eIgwJxdaj&#10;17nNdVw+foO6SfjdQfvpm7h2ljrXxfE2dJy5QhheQuuh02j5+CRaDpzAOQHC/YQgAXiew5Z9nLf3&#10;ON3hUbrEw9RBnNq1Hyd27KZzJAx37WWUZmzeugPHGKEPrSEIV63HJytWYe/iJdi+aDG2zp+PjXPm&#10;YM20aVg+YQrm1I/BlIoRmFpJN1hSjXEF1XSDRWjIzEZBbDyinT0R7uQIV30DBNs6QeUThuSACIQ7&#10;OMDdwJDz7LVQtLWGt6UJnIz0YCzqBm0tUZiRinTG0+SYSIT7uMOYcdnZZjh8Xa0Q5OMEfePB+N/v&#10;/VbqVMHQ0ABD+veF0cD+dJMDMfS34laZfojxcECxKgxFiiCkhLhKjRuZhJgq2gcB3lYwNugDJysj&#10;RLi4QuHqyfXdUZKkRKVGJd0YHmRvgiRuF+Fqylg8mMttoYkLQEZiBPLSElFRVITq8mqMmfoBOh5+&#10;w5j5GdbSrd969G3PjdO6rcNSo4MYUsI1yU+JSI0OQtJyHaCI+jUy4MItOkw6sabpa7By6xl0PvoL&#10;LjLhXCIXLkjPCT9iTP60hy0yJEUDRyu3lxpiCF1JZIwcl2Xn98vQfF09ZXd/pn8q8usigftPICg/&#10;vsZpCXQyCLXSOkAtCLV1goSKzhMbQtqGlDdDTt7PLy3vLd1yhQS8es8TehVar0Lpl6Z7YPUGvbou&#10;98vPKt0aIzXEvNkJSvWLPBZpnNvK8VpqFSa8JYDTmV7lF9b18AscOduC3PxcqGJDEB3qjfLSYqiS&#10;05GYXoTkpEyEhMTCPSAGxaOmIbG8GXEljUipHo+U8jFIpYrpBDPpCCtqpiInoxazxy/BArrAFfOW&#10;YvWCldi2egsj6RGc2HWEkDlJ+LQQQhepywRZB+HXibZT1+nubqKz9T7azz/E1YuP0XHhkTS8dvEJ&#10;rl95hhttn0rjbS0PcK3lEbrOc37LY3See4jr5x9T96g7hCDBeIoQPH0F105dxKXDZ9F6kOA7eIo6&#10;jQsHz7zUJ2dx/uMzBOMpnNtPQO9ldN59AKf3CX0sDU/u3ofjIi4zOh/dtANH1m/CkdXrcIAg3E1t&#10;X8x4vGgJNs6bTxDOxrIJ07CgeQJmjWzClKo6TK2op2oJxGJUJtIN+oRKT2r4WVojwtEd8Z5ByI1W&#10;QeHlA6dhwxHPodovAKECiqbGcDAcDothg2Aw4H0kxYSjKC0Z6QkxSIwKg6144ZO1PjxtjRHm4wwz&#10;cz38l4DgwEEcN8XQAX0x5P0/wJDwG/I23eDb/wV7vT50f36o0ERLt7moBAgZi5UR7ozZdjA3GgDz&#10;4YPha26NKBtXHqcFipVxqCLgYsUz0pbDkRbhhZRQru9sihhPK2iifaVXchZlJaMwOx1FuXmoHzsZ&#10;m/hnkz9yGkrqp+HrnyC5QckJ6UBQlpjWQuqLHncoS46l8jYSLAmvjoc/oXnGJgwyjcDm/Z24/cVf&#10;tE7ujnhO+InUWnuFv39dxojuubS3vOiUr3Mc/w78ZP37EBSwfY7fyDdE6kq3UUKWqLvTBaAMvlcg&#10;KLZl4XKDhJBUlyfq7u4QZBxK46LOT1r26j6kusCece26QvI83XIlqNwhVHTmSfNZhtQY0d2QIU3T&#10;RfaeJ6+nO/6mdXSXaacJy9s/9NI3r6wvbyMfk+64qDIQ56iNX1Q7/02v8k+ik05wzYebkZuegfhQ&#10;f2Qlx6GuqhIqdRqjbTlSU3Lg5haAmMRs5NVNhKKwHqrSJgmAKXSBOdWTkFrUjJjkcjQ0f4D87JGY&#10;yuEi0cX93NXYuGILdtFBnSKELh07jwuHzuLSkVZcPnKZwyu4yEh7WUTYM124dp4QvMC4e4ngu/IU&#10;nVRXx6eSbl79DDeo6+3PJd1u/wz3Oj6XdIdwvHX5GboIzU6C8GrLTbSfvU5XeRUdp7ivY2fRfvI8&#10;2k60oO34eVw51oqLh8/h8tHzPIYWTl+QpoVbPHuAoD7wCc4dPIizH38s6cyBAzi1lzF598c4vm23&#10;BMKj67fhkzWbsG/Neuxcvgq7VqzG1oVLsHnBIqyfMw/LpxCEY8djel09ZlSNwvTKEXSHPEeZucgO&#10;j0dGRAyi3TzhZmiKCGd3pEdEMVb6ws+KYKQDi/Py5rQ3Au2tYTd8CKz0B2NYn7cRwHhaU8jvIkVJ&#10;NxgOPxdbOFvowd1cH0GudnB1tsJb7/8O7/XvA2PRoQLjcb/f/ycMB7wHvT5vYeBb/4HBb/0/iPG2&#10;RVqkFyHohORQV+QmBCI92hvRPvZwJEj1+rwDT1MLBFvYc2iC7NhIRugEgs8HkYze6YzSSdwu0MEA&#10;Ic7GUHM8JzEcBWlKFGSkICslmX+kqYjPKIKVTxzmrdmLh1/9VWokucDrVhoK5yXq5bpdmJBo4Lgg&#10;AEUJmMmNJcK9yY0lUj0bmSDeF3z57g+gP4IycxIc/dKlrrGu3P8abQ9e4DKHl++Km6O1jSiyLt0V&#10;XXW9LFsqn+vI6mlk+TckH5vsJv+5+HlFw4gunWXpOjRJEpS0oPs1SU9m9HJluk5OLk8LOw515ovn&#10;l8W4bhf/8nJZunFYSLcRRteF/Z9KuEEhXYf4qsR+xPLvJXXe+o4x9zuOi3mE5D85DvlYhWQ3KEDY&#10;efdTLFi4FIUp6YgP8EZBqhJleXlI0+QgOUW8CD0FTk7eUGjykVbRTACOgqZiLFKp5MJG5FUxFmfX&#10;QZ1Vh/qmeWism4G5E5di/qSVWDpzPTYt345dH+7CqY+PMbaeoys7g7ajreg4fplqpwu8jrbTBOC5&#10;W7jeehfXL9yn63uOrjaKw3tdX+P+jRe40/kV7lJ3rn2JW1e/wN32z/Gg40s8usb5Vz7D7UvPcfMi&#10;3eKFx7jR+oDDe+hqvYnrIhKfaEXnmct0hZdw9eRF7veidAzthN+VI4Ti0QuEMoFIx3jx0AmC+hgj&#10;9BGcP3gILdS5jz/Bmf0f4+TeAzgiILh5L45u3IfD63fi4NrNOLB6I/atFI0na+kKV2LzvEVYM30O&#10;lk2chtn1zZhV2yw1lEwuL8O4whKUxqciI0wBpU8wnPUMGY2dkRkZhaTAYMS4ecDbzAJxHt5Si3KI&#10;kz0BZwI7o+HSu47drM1RnKGRlEIwBXs4w85wAIIczBHr6w5nOzP87t3/kl66NGRYfwwf8j76v/0f&#10;MBj0e+gP/h0Gvvv/YigV7GqOPGUIIegMDR1dTqQPShUhjOvBCHW1gUGfd+FpYoFwWxcejymdYwQK&#10;lTHIjQtDarg3otwtOfREmAsjseVQJAQ4IE8VjJK0eJRmpqAkKx2hoaFYvG4LZqzYgf0t93Dt8R97&#10;6gPPtD966fw41HVQomFEQFD3CRDREavstgQnBAjPS/V3n0vd9J+9+i0s3RSon7YID775O248/xNu&#10;ffZ3RuOvpbJ1GSOcoLbs/3tO8N+WBF46Qd0DkyXDqkec9ybo9b5hWnJiOhe6dLHrQEy3zN4NHWKe&#10;iM6Xr2u7+xfTusuFepetqzdB59ckQNclwevVSPzrEJQl9ifv82X8/mfHoXu8MgSlPw7+kBrqmpCj&#10;UEn/9sWMPMWZWcgkBJPUOVDEJkGpSkdydhniMsuRWDIKySVNSMgZQQfYhPyKicgqHYdCRuHa+lmo&#10;r+WFP2EJPpi4CstnbsaW5Tuxb/M+nPnkBJ3XGUKoVQLR9VPtuHG2i1H2Fjpb7hJa93Hr0kPcvPwY&#10;N9s+k2B3k27vNoH38Oa3uN/1Ag+6vsH96y+kefevfoWH1H2CUEDwfjvBeOUL3Ln8KW5ffkogPiQM&#10;b+POhesSCDtPX9bq1GVcPUEYdkuAsP2YFoptdKptdI2XDp8gGE8SjCcJxWOMzEcJRDrEjw8xFjMe&#10;b2dk3noYxzYeIAx3UQKG23Bg1WbsWS6eQFmJLfOWYMOs+Vg6biqWjJmK+Y2jMaNGtBxXYkx+JUqV&#10;mUgJjIavmTXCHO3pBh2REhSCBG9fzrOQ6gSVvn6EjDNcTY3gamkGa8Ziy+FDoYmLQnUB/6RiIpAQ&#10;FghPa0MEEH4Kfw8E+7pKz/72GfQehur1g4FeXwx69z8xfOB/QX/YbzHo/f8HQ9/7D1jpvY+CxAh+&#10;74FICnBGgps1ckO8kBfhL71LxHLoAHiZWiLMxhl+FhZQ+XlLzxlnx4QgwtUSHqYDpUis8neCm1E/&#10;OlY9OkNnlKYqUJyqRnV+DjJSk9F69SYd2Tc4KxLL0z+hhXFYNERIna12aevr2pnUhLR1cYQfh6KB&#10;5CLniZ6ghcR9dW2U9Bgdt5HiMOPu+VuPJWd367O/4UTbY6z46DAefgOs2XkOc1YexNUHP0kt1LqM&#10;EXFb2xL96f8PIShaqj/Fb3qD5p/BRlfykw89079SlryegIG8Xc+2nCfDUd6ut+uTt9XVL9bj3eQy&#10;EVu7p6+Lm6Q5rTvvTZIh+Kq+66VvKe2yG3e/7QGgrN5l6h67OA75c0sQ5OfsevANjp28hNyMXFTk&#10;5KAyKxM1Bfl0GblIVaYhOT4ToWHxSE4rRGZBLZJzqqDJr0NGSTOH9UgvGoXc8nHIq5yIguppjMPz&#10;MbbpA8wYswgzRy/EsplrsW3VTny8jW6KMbj9OGF0qkPSDcbVG+cIwZYbuHnpPu5ceYS7hNf9ji8Y&#10;dT/H3atf4g7Hhe5eoxu8/i3uEHq3O+j8rr3A/U4CkbrTTghy3v2rLwhBbkcg3m17Rgg+QNf5W7jT&#10;yv2c7SB0xb6v4PrpNnSdbn8FhB0n6A5PXJDUflw4RMLwaAshqHWuFz85jYsHT+Hi/hNo3X0M53Yc&#10;weltn+DUlo9xYtN+OsJdBOI+fLKWjmfFRhxYvgE7FtIRzl6MNZPnYtXkWVg0ZhJm1DZiCmPx+JJq&#10;jEgpQm5YCmKd/RFoaYFAK1Okh4RB7eMPP8bQIEsbpIZGIdTNHR625nCxMYOFoRGG0qFF+XujoYTf&#10;SWw0FIRThLczHEyGwsPGCOHeTggPcMVwA9G9Vh+YmRnCkK5Qr+/voDfkbRgMfgcmg9+FKSEZ4+uA&#10;bEUAlP6OUHrZISvUE5kRLM/dGh6iJxlrO/gbW8NxMCOvnT0hKDqL8EO8tx0UXpZIC3Ole3WEh1Ef&#10;eJsPgCbcHTXZiaigE8xLVCMnLQ0nzl1BG6m09/xNXH3yIzoe/kBoPSe8HhJCTyW43Xz6A7oef0sw&#10;PCPknjHqaiF4gcC6wN+u0MU7z7mdaOwQ9/QRXoSI6EqrlcDSvlOY1/NjRuPP/4qup3+DubMKA02C&#10;sPHARXR99rMESumpDgLoCq9R0RBy6eYTyZGJR+hEa7CuMxTxW3aevQGmO+9NdZv/qsR2/yMIvrzn&#10;Tat/FYI923UvFy3Hr0Gwe5mudOEiJEDUe56o/3sTjP4VvQSfrn4ZgmI/0vhdraTGEB63bpk9xy9/&#10;HvHZxOeUIPglrj98gR27DyEvKweljC/lmemozstnJM6SelxWhIsXgWcgM68SucUjkZpbI0EwJY/j&#10;hQ1IYxzOFo0jHBZUT0Fd4xw0N8yWnOCiqSuxbtFm7Fi7B5/soJOi07pK+F0/fU3SzZYu3Dx/gw7w&#10;NqMtAdj2hHqOR51f4x4j7oPrX+Mhnd9jRv4HXd/iHiEoJGD46OYPXP6tpIddXM7hnatfc/vP6Qg/&#10;xz1RZ0io3rp0F7e7Idh1pl3SdTE8yyFhKKDYKTWeEIanLkrqOEkYUgKGV44RhEcJwiOMyQKE+07g&#10;EtW65xhadh7GGTrCU9s+xnE63WOb9tINbsfB1Vuwf9l67F68Bjvmr8SmWYskR7hyykwsGC0aS0Zh&#10;ek0DxuRVoyQuC2rPcALPCmF2VkjyDYDKyxeRDs7wMjQhBCORGhUNHwdLWBkOgYWBASH4B0LRAiPo&#10;tArUCYjz8kBmlHjm2FCSuI8v3N0WBkMZgwe8DxMjfZgxFg97/78wfNDbBOI7GMx4bNL/bSiDXKAJ&#10;c5ecoMrLFkne9lKLcYC9EbzES6XMzOFpYAbHIYYIsrFDWngwsugE0+kAYz3Mofa3Y4z3YJw3RBiV&#10;HOomQXCE6Gpfk4Ks5DTp6ZFR01YxEu9DTs0MfHS4E1cfi3fyivcLP8cV/pkfPneP8fgpOh98Swh+&#10;hhvPfkTbg68lp3bpLmFxl3GZALx49xlhKGKyAJaAn3By2jo9KTKLd3M/+RbLt56Ec0AqNuw9habZ&#10;K3FWdIby4IW2XpHweRMEdQEoSTTCiBZpqje8dCEo3fv3fwhBUU7PEyM9jRCcKVfiv0ny+4ClBgBx&#10;YYuLWl4mymIZrzSC6GwrS97u/2Pur8PjONNtbzjvu88+e++hoB2zjLIsZmZmBjPbMScxJTHHiZmZ&#10;mWVmlGxZtsXMLJkpiePwTDLrXffTKqmtKDOZvc/5ru+PdVV1dVV1y+7+9VrP/YDcQx6rccHa62v7&#10;eu9Dv+Cgr+ZiRfN+0zG996XuofearUmu05eM8ChWYHvxquSYeo6gbTxPg2BJte45/fvJftP7IPzU&#10;e+ExKYwUVT9Haf1TJJ44h7GjRmJIbDijcF+MGTgIg2P6IT4sAbFhA+Do5IvohOEYOe4j9KMTTBg+&#10;GXEjpiCe6ksgDmI8Hjj2E0z8ZCk+mrlSTZi6dtFmbFq6A7s3EAhHLiPpzA2kJxMuKXRhtwtReqeI&#10;ECxGWXoJSrMq6eTq6eTuozr/IWoZgwWA9aVfEnCMwNyvIQyrS79GFWFYWSz7AsYXqKfEDVbTGdZy&#10;W1/0hSqUlGffpeoJwhpUZRG0dwpQLOCjilJzCUKqcb9QIHgzC4WpmUoFN+V90g02FlKkqJJ59SZd&#10;YSqyLzIiX7iOjHOE4OkrSDl2nrqgtslHzuLqwZO4uo8g3HEQpzftxtE1W3Fk9WbsW7EWO5cux8b5&#10;n6vZaJZMnY5Fk6bhg7gReC+0P0KsHeBvbo54usC+Ht6IdnKFe8/eiCUUh4QGw59QszbsDMMO7dD+&#10;9T+oIknfED9MGJCAOC83DPZ1R4yjNaOrIUIt+yCGzrB3x7fxh//9b+jO+NyDjrDzW//BGPzv6Nbm&#10;DzB44z9g0v4NxHvbYYCfAwb62hPGZoixM8boIDfG4d5wMe8Nh9694drbBE49jWFj0A2hjrYYFROM&#10;4RFeiHYzVRoc5Ahfiy7wtTRAhJs53h8cgwkDE9QP6qgBAxAaGs+ksBBZFd9h7PQN8I+eTkcm6wDT&#10;+VU9xYXUGti68UeYz6UVPUUWP6OJlzNR8fh71H31E2FJ8FULAOm46BBlzZEMfpeK7n6Hqmc/ouTB&#10;S3X8Tqm0D95DXv0THDyfjuScu2r94S1HL+FoEn/kGl6orjPZBFw2DYIqZNB1Zgk8+VjAKou+a22Q&#10;MsW/BsHWCxs6/f5CSAsJXPkemjpLS3uc1hanHMtv6BVH1+I5cXTKxem197U8pzW15iD147C+s/ot&#10;ae5P3wXqv4Z27Lckjk7bb3J4Sr/tBFuTFpG1x3I//fehvZe8osco5S9jacNj7D5wGBPGjMKgqEAM&#10;iwnHqH79ERMYhnC/SIT6RcOwtzUGDhuP4WOnIW7wBEQPmoT44VMxcMwnKhIPYTQeM3UBPpy9HDPm&#10;rsCSheuxeeUObF62Awe2HMe1kzcYhemqJIqmFqKc8VdUcaeMLq2cbq2S4GpAbcED1BU8Rp1ygV8Q&#10;gl8pF1hNKNaXfa1zfwSh2hJ+ddwXF1itQZCAvCuAzGUczrlPd0lnKRDMKOHr0XneLmD8LmhyhJo0&#10;NyjthqrtMDVbtVmqAoq4QkZkicU5VN4lbs8TiOdTVCy+deyy0s3Ei7h59CLd4Flc23ccV3Ydxvlt&#10;+3Fi/Q4cWbUZB1duwO4lq7D1syVYO/NTrPxoFlZM/Rgzh03EhwmjMcA7FN59TBHp4Kyc4LDAELpD&#10;cwRZ2jByeiPEyQzulj1h1Old9Or4Loy6dICfgy2mjhhGJ+eHaBc7xLo5IMTWjCJMPZwQZG+Jzm+/&#10;iU7t2qB7h7dg8PZ/MQK/DiPCr9dbf4BNl3aIdDJHHN2fOMCBbjaIszXGYDdrBFoRgMY94GljDTcT&#10;S7j2MoVj956EnSmGhvpiZARB7WaCCOc+CoIh9r3g2of3c7fA4FBvjO0nCzpJ23IcPvhgEiZMX0Cn&#10;9xBnrtXA0Xsypny6GwX1jMb1L3DkXAmMLUciut9nOHKmEBn8bPpGjkfUkNk4l8oIXf+SICQ0CD8l&#10;fr/zar/FBbrHRRsTcavoCYrv/ahWj0sjR8Rdltz/GakFX+J2ET/v97/DzRJxkE8ZsxvbE8u+aITh&#10;PTpBwojfC4GgjB3WnKAWnZvU8vH/QOIANff4mgKXEuHDrYxjbfml1ZcGCikINHdQ1klg1gQ0nitq&#10;7R4iLe4K7LRr8uiQ8umeZF9bu1fOaX7N39ZvQVDtN3ZU/rXkXJ2kwqsd/zUEBXz6aobeP5L2XrS/&#10;WV+5hY9Qzg9gASPGjDnzMHrEYCSE+2N4fDSGxcUjNjgCYbLKnEcoPLzCMGz0ZAwc8T4ShhCAQ99H&#10;3xHTEDWQj4dPIwhnYMy0RZhMAH40exmWLFqPLat2qElNz+w/j7TLGci5TrgIhBiBy9PKlCoJwCoC&#10;sCK7GrWEYH3hQ+oJGhiHawkzDYISiQWCDeXfKADer/pety9ALKYjLKRjlIjM/buyLWSMLnjCSHwf&#10;FVnVhG0JVYTKtCLCkO+B0bj0lmx1Kr4pMNTFZeUQBYyNEVmnbF23miu3kX+ZILx4Synr7A1G4qu4&#10;ffyKksDw+qFzuLr3BK7uPooL2w8qndq4G4lrt2DvsjWqbXDzp4sIwnlYQ0e47APG4uGTMDo0Fr6E&#10;nrexKWKc3RQEI2TUCCPoIH8fxHo5INzdFtY9DWBJmXXtBBcTI4yJj8GoqAjEebvwHGf4ynonjMNx&#10;Xk54j86+N51juzf/gm4ys0zb11U7oIVBO3T783/CpO2biHS0QLQ9z+d2qIc94m1NCENrxmN7QrcP&#10;/F0c1BKjjt0N4WxoCB8rUwwK9sawEA/EeVgo+A3wt0WCtwXCHA0R7W6JfgFuGBUXifGD+mPiiHjM&#10;/HgKRo2fjsuppSiu+w4R/RbB3mscVm67hKqnf8PFm3VwdPsQlvbvYeehDFwk+PoOn483O/ij36jF&#10;qHj4N0bmZ6qiK8qrfYE0poMNe69h8YZjcAsZhfM3G1D64BfkMA3lVX/NiPo1nHzHYMeRNDUOuOLp&#10;j6rTtjhBgWBp7dcoYyTPr9FF4hxyJ4dpSpypVjWWbjoyKEMGaqgZ8IsILYJLurY0uzk6U/VYd0zr&#10;y6g/iUJLCQDlPWiPX2vtC/r7RPDxjb4iBUPd81oB4NVrdNLcniYNiDlSneI/tjwuaQSSHNfg9K9K&#10;rhUQ6YOxWXJMwKcv3XP6EGzp7H6vXn0tnbS/X/5dcgjB6rvfIyO/GuPfn4TBg+KQEB2KIfxSDU2I&#10;R0JkLOIi+sHNORChEYMRP2g8wmNHIH7AWAwZNYXwmwK/yBEIiZ+AgaPm0QkuZ9RZiMmfLCEEN2LH&#10;un04suUQko9dRO61NBTeyFbwKb5VhBICsCyjgoBiDM6pRiUhWJNbj7r8B2igExQI1tHVCQAFhCJ5&#10;LM5P4He34lvco+6WfI27RTyHv/h3C3m+qICP8+ki6Sarcx+gIrMO1enVqM7ka2XQgaYV6BzhrRJC&#10;r4jbYtU+KfuyLbzR3GYp8NNAKG5QnGA+nWDuhVSl7HMpyDidrECYdvIa7hy/qiCYfOAsru8/jUs7&#10;JRYn4szmAzhGR3hw1QZsX7AMm+YtxIbZ87GeEJTZZ5ZOmIRPBg5GoKk5bDt1Qj8vL8S7M966uMCn&#10;jzEG+PhgoL8/IecJF2MjGLZ7Gx3/9B9w6NmVLswfY6MjVeU2ytUBkS42cOvTGf42vRHt6wLjzu/C&#10;oM2b6NmpA7q3b4se7dsQjO+iJx1i73dkMXVDxDpZIszSCAOcbRBrbYJQBxMMDvOCl3UfeDuYw4Pg&#10;s+/WlQDuAjceG0SnNzTYgzHakW7QDH6Wnfn6jODORojitQneTmqI3eh+CZg0ahhmTZ+FoKABWLP5&#10;GL4HMOmTTTA0G4LYgctRwkjb8MUPiI6fhbYdI7Bg1QUk51UScFdgajkOnv7TCIoHKLv3AvlVLwiP&#10;J9z/GncKHuHDGRvV2r4xQ6fByn003SI/D9/+iKoHf8OmXcno2CMQ6QVfYeaCXdh+KEnNFyiuL0/c&#10;YMkD1D4Fyp7+wOsqVRNRyb2fGLG/1cVtgjCDjjK7vIGv+QB5hF9xyRdqrH1aRQN0E63KGie6oW+y&#10;nnE6o7W6TqraEpFVm6OAsVGN0NOktSu+1tRepSet/ay155qknJ90i9GXXjveb9xDJiDQ2v80KQjy&#10;uCz5J78Ecp4McVMFBNpr+Qf670jdR2vfq9Sp6XlCsJDge0W0+fJcc5sg4cdfNvW48fpW1Xiuvppe&#10;R0/N/wbSJiiLKv2Ic5dvISomCoMHRiM21EcNxYoJDkRMaDjCAiNgbeGMfoPHIW7QWITFDlMLKPUf&#10;/j7C+o9B9BA6wpEfod/ImRg3fRk/3Iswe/5qrFy6Gbs37MdpOqLb564TIhIzc1FCCBbReZWk0Q1m&#10;lhOCAsJyBcFqQrCh4CHuMdLc5YdNK4hIu6CubVC6yND1SSwmCCUWNzRCsKHoK9yTfaqOQKzJk24z&#10;uuJIde491GbXozJDCiR0n4zGFeklqihTeruY74nwY0QvulnAGExpW6rktrQX6oolBSkZyE26g9yL&#10;EoVvIOdCitrPkREoZwjAk3SCJy4j5egFpBw5h+sHTuMa//4rMk3X9sM4s30Pjm3aqma03rF4ObYt&#10;WIxt8z7Fxpkz1ewzn44ajUHe3vAxMUaMK12dqzP6enoglHE03F7a7XwQ4+mOCHdnmHTuiO5t3oJt&#10;TxnWZodRkZHoJ9PeM/5GudvRDfaCN6NzrL87/JysYfDOm2ommR6M0QZtpCrcBr14zJByN+qKMDtC&#10;z8eZDpBO0MECQQRoXz/Gae47MRIHOtrAia9lb9QdDmY9Ee8nY52d6RbtEObQhw6Q5/taIN6Ncd7e&#10;WEFwTEI0RiTEYuzQQZj6/nT4+sZj5IS5Clrb9ifByn40wqMX4PLNSnz7M/Dx7B0w6BmPfiNWE0qP&#10;cTmtCt6Bs9HTZBB2HklC9ZPvUVDzNWTOQYFgYc1L2LkPwtptV3AmqRKv/acTRk3djoc/ABWE4Mfz&#10;96F99wCC5ht8uvQEOvWMwJ7EHF77E8ruf41ZS/YjtP8CbDiejvxHz3GzsAHLt57Ftcz7jN8EoxRe&#10;qugaH/C1Hn6DPEbybKa10vs/EHyPCDyJzQLB+9y/S+lmn9ZFacKt8r5SJo/rxP3GtkU16qWxPVC6&#10;+TAOP2Fs1Un/SypffO3xb0mbSqpVCLb44uurZTFGncvX1PUkb7ye8FNbAWTjvVqTnCPvVdTa8yJt&#10;Bhc1i0vTMTo8Rt1XRYC1hBofN80E0/g6LSXnCSw1qWON99K/Vv89CfjvPvoJq9dug3+ADwbEh2BQ&#10;TCD6RwSgb0QIBvdNQLBvEMKCoxUEY/qPRkTCCET1G0mNQmDcUEQPnYh+o6djyIQ5GPXhfMyYvxKL&#10;l27CqsXrsXvdTlw+fBaZjI/KUTFeqojJ2FksBRFxZZllCoLSbledW0dH9wD3ip/hPqHXUCZOUFyg&#10;DoJ3K17ibtV3uFvNKFz5nSqMSFHkLiOwgK9OIjFVnfecAHyuKsx1jNa1+YzYdITld+g406voBgle&#10;5QgJQUbkYgU7OkGqiO+t8GazVOdqVSjJ1BVKku8g/8otBT5N2RduIPNcMtLPXkPa6au4efwibiae&#10;R8ohukGCMGmfgPAozu7YixNbtuPQuo3Yu2I1di1Zjl0LFmDH/E+x7dN5WDxpEkaFhiDIyoLQs0WU&#10;kwMSPNzorpwQ4WCHsfyhivPxQIizPcy6d4UpnZlh+3awY0Qd37efqtrGesnoDycFQQ/zbgh1I6QY&#10;ka0Mu8Pg3TaMxG0Iwddh8Naf0KcdHSFBatHpbULMDIP8XRHDSBxjb4Zgy16IkLZCb2c4GnZFOCOx&#10;p4kJejNSW/bqhHA3Gwz0c8PQIE+E2PVBuJOAjxHazRwBfN1IF2uMZhz+YMQwBcGJ701EdPRIhMa8&#10;h/rnP+LS9VIY9kmAi/tknLyQj58Ixn1HbuIPf/GAi+8U3C6+T91D3MBl+EubEEydtwWPvv07ChiD&#10;ZZ7B/JpnBN2PiOj7Mdp09kVKzkNE9l/KiP0JLqU14P6Lv+PT5UfRwyyKUbseN7Oewt1/CvpYDcbN&#10;nMe4//JvjM+1eKNzDAzpIJNK7qKabtQn8gN4h0/FqaR6VD/9BWfTi/HxhkSc5I/n+4u2I2TYdKze&#10;cwkNXwHF979XFWkp2kg3HynK6FzgcwLvS9WGmVFJB1nPtNnwnFyR6NwIPuEMt2K6ZA2W17TYqh9d&#10;m1Zs+404qxPhw5uJWovDLSOgvlqLw9I2qNodGuNwEd+D6t/3G9FSk9zvtyPvb6uYEPx10ePVSCuS&#10;+0okbu25JhF0co6mlnFati3fnzjRu/wgTZo0DdERQQjxsUf/MG8MjArAgNhQJESFw9PZDQmx/RER&#10;OxQRcSMRFjMMsf3GIDR6CILiBiF22Hj0Hy19BmfivcmfYvrsRVi+fCO2rtmGiwdPIv38ddUBWfXN&#10;o0pURZYRlB+q8kwtDlfRCVbpnGAhnaBAUKKvir96kZjbBonAlFYgqVPx9ysVhSUSNxTyHKq+gE5S&#10;OlHnPUR1zj008INfn3UfNYzGNRnVqEqvVO2R5XcYy2/TFTZKi8ZNUu2DosYuNIzERVfpHBiJpU1Q&#10;IrEqkpy7qdoHM89cx61jV3D76CWkHrmAGwfPEoKnCMHjOL/jAE5u2almrz7AWLxnyUrsX7QUu+cv&#10;wPa587Hig8mYPmAQ+tENBllZIdbFlW7QFQnuHmp/SFAQBgQFIMDBVq0eZ27YG706dIBlt56MpxEq&#10;Fsd7ybKYvoyo1nDu3RFu5obwtDWDde+eMCE4ext0Qqe3pHvMH2FECPZ88w1YdnkHgfZ9EOpoilBb&#10;Y/Sjkwyx6IVQKyNVaIlyc0ScpxtcDHuhV7s3YdqjPWK8HekE3SDrjcQKaB1NGIetEGHXm3HYGMF2&#10;phgaEYwPRw7HhBFD8eH4KYgiBL2DBxNeX6Ocjs7RaTT69BmM/YfuKAjKkrGdukWia59+OHatgG7s&#10;GT78eD+69hyC6P4f4wktZEH1C+Wc8qufouzuDzh+oRT/zx8ssGTjUcxcdAbmzlMxc0kiHhBSOw7e&#10;Qfc+4Th0Kg8Pv/oF02Zvxf/6oxOmz92NR9/8HbWPfoST91S0M4rHlsNJ+IZudMaCI3i3RyymzTuO&#10;qic/q2JKH5/hMPUbjv1X8nA1rwEd+vhg0bqTqP8ShN0TRmO6QDpCmRxVKtYyEevNArKIkCy49z3O&#10;88f3ZvFTFD/4SUV5icAyw410DC+UtZNpol5TEx5o0kAlUJQoKlBrBJIOcHKcDq1RspSlbjlLmT1G&#10;Bz7tHqoYoRUkuG26t0hBgE6z8TU0COeT4lIYkefkun8EN/3XEViKWjtPpGDKuKsvHQRfVWkrkg7W&#10;si2v4oenmuK2rOrFKyqv5HFCtIKSbRnvXSqSe8jr8B4lTe+PUC8Td/gclTVPMJlfvr6xEfDhr3d8&#10;iDcGEYIj+0fDy9kRzg4uSIgbjPAoKmY4YiUC93sPUXSFkQNGIW7oeMQNoxscNQXjP/oMcxesxOpV&#10;jMIb9yDldJJygQUp0i1F57JKuC2WGCoAyiSIGINFFVk1ygU2FD5ivH3CaEsnJ4UR6i4d311pH+S2&#10;QQohUhVm/JUiSD3hd6/oa0LzpWoPFBBKFK7Lf6aG09XmP+HxZ3SCj6iHqMlqQBVBWCUgzGAcT6MT&#10;lfbJRgCKpG1QU2lqHsUYL1VjGWkio1yuZaDg8h0lDYYCQpGAUCrGd45fQapUiwnC5ANncGmXtA0e&#10;wNktu3Bqw3YcXbMZB5evwf7FSwnAedg6ZzbWfTQVc+mcRoeFwJ3AiXZxIVwcEe/uhnA7a/T39SYE&#10;/eFpaQ4jg44waN8WXdt3gFm3bvC3s8HgQH/EebgwNktbnStc+xjAuEtbBLjawsG0D4y6dFYTIvTu&#10;1AadXv8D4/Bb6P3OOzAm2PxsjBDpbIkA0+4Y4G6LeO7HOlkhzl0HwXBnB/hZWqB327fUbDYxni7o&#10;5+Om3GCEA50jnWdfd0sM8LJilDdDpCvfT2gQ3h86FJNGDcVHU6bCLyCaTswHp65loeHxL3ByHY93&#10;2oZhxtz9eEYoffUj0HfQcvzpLR8s33ISXxOM8xhj23ftCwfP0ah7/hOK+GOvmq6qniOX39VSxtZF&#10;q+nULmbi4Ik82HpOhW/MLBTVfYf8qm/RsWcIpn+6S7VD7jt+Hf/xF2t4BU5BJSPtS0Jv4PDP8O9/&#10;dOc9TuCnv8uC6zl4o0MQvEI+otP7AfVf/wj/hOn4Y0dvrN2fihe8T8LIWehlOxAnU8pR8ugF3R1j&#10;LuPtHZkWSxJm7XeYt+I4Bk7cgB0ni3AipQixo6Zj7d5rqHz2C/LryY66L1Be9yNyy18gv+5564WR&#10;YkJP/lg1Bxm38ri5ACJz8DUupNR4vgINv+iy1b+PSINYy+NN0ocvVaxA8X9WAr2yCoFTsxSYGh2a&#10;5tpanqOvisqXOslgcQW9ZlXyeFXF16hp3FZT5bymlHFSri0tJwwp9X7KvqZ4v/qvkJ1fjHFjRqFf&#10;bBRC/LzQNzIYQ2NCMGFIPzhb28DbMxAxscMQHjkEcX3fQz/G3whG4YgBownC9xA7aJxad2TwuOmY&#10;PGsho/A6rF+zHQe2HsHN04yLSTnIu1mAQrq/wtt0WXdK1QgOGcpWJm10MkokuxZV2XcV/ASCInGD&#10;9wg+0X1CT+0Xi75WEuBJW2BdPt0stwJBrUBSX/AcDUVSGJEKsdxHHKKMK65DZVa9TpnSbYZOtLFC&#10;/VsgLL2ZS+UolTDSF1/XQVDcYOGVNAVCfQhKoUTcoBRJpFosI0puHL6Aq3SDSbuP4Mq2fTi/cRdO&#10;rtmCoyvWqzkI9yz4DDvnz8GGGVOxaupEfDK4P/zNjBHq4IBId08keHkg2NoEIfbWGBkViWAnZzgY&#10;90Tnd99CTwMDWPTsjkA7Cwzy9aW8CU1nRlsPeNEFGnVpg3AfFwTxmME7b6P9X/6Lx95B747vwOjd&#10;tjB8+x10/csfeL0ZHacdgoy7YpinHYb5uSDUxhhRzraIJfC8LUzgbWYKpx494NKrF+OvE/r6uBPM&#10;Toh2MkOASRfEOxqhn4c5Yjws0NeXMCaUPyQEJ44YiCnvj4O3bxDee38Ojl5Kw5zFu/BOJ3+06RSC&#10;VZsv4ExyLhqefY+ho9fiP/7kijVbT+FvBM66PdfQtlsUDK0HMh4/QFX9S7UMhJpdisZHklvl/W/R&#10;wERzLaUKdl6T0MtuBFZsP4MLt0vR26Y/Pl60RwE1veguepmGwsp+PJLv3FeLos9dtBuvvWaMEePW&#10;KFBmFN2HQZ9gmDgOxI2iB+q6z1cexL+/44H+4zfg0Xega7wKI9ex6PvhWmTe1Q3dk2U7ZTJW6dBd&#10;ev+vWLE1GW92S8CwD/fiMf+Qz9Ztw5sGrjiYzM/U8+9QS6Cn3LqP6L5zsHrX5dYLI8XizLjNZWZW&#10;j8WtEXoirR1Q1xaoe17a2tS+Ou9Vae1wLY+LXm0jaz6m33bXmuR5rc2ttedbSoDXEmoKgFUEdGOb&#10;nqjlOa2pJQBFCo4En8BQtqKW15TSIeoc8NfIL+X74a/Rnaw8fPj+BAzuH4/4yBDEhPhiSEwwIrxd&#10;YGNigtDgKMQnjEQUY3BMwghEUqHxhGJ/RuO+w9Fv+CTEDx6LURM+xux5y7F80RrsoAs8vucE0umS&#10;pP0vX9rWbosDJGCkY7RygRKBde2AUhWuyW0gvO43ukGJxE9xjwAXPeD7vVv6BRroCqX4cU9cH11g&#10;S90r1R2vl/6FxQRhCa+RAkvhE9Tk0AFm1zEay7A8Kqsa1VKQySyjMyQEM0pRllasOm+X3iYA6VhL&#10;pPuMAmCWUkkKAcg4XHKDEExOoxiLrzASX9IVR3K4zW4skqSduYo7p67gRuI5JB06jcv7j+PqnkO4&#10;tH0PztMNyuzUMj3/oRWrsH/pYuxdsgBb5n6CjTOn4bNRIxBsboooRwLGxV1VisUJRjo7YWx8AuJ8&#10;/OHDx5Z0i6Y9jGDdszf86Q4H+/tjKMHT19OV8LJBmLMVHM17wd3GlG7QCcYGXdBDFlvq+AZ6tacL&#10;bNuGTrANDAhGD5MevM4eIWY9MIAucCD3I+zNEGpnjv7+nmpi1yC+plsfQ9h3N4AL43U/fy8MCvJC&#10;PKEp7YDBFt0QzVjs0aezcoJ9ed24/nGMwwMwYcxIjBg1HmX84X32A3CJn4fPVx3CziO3UP/8Z+TX&#10;PsKi9YfQpUcg2nULxEX+AL3468+4lFaDtw388GZnD1xK5/+VLFbEBCjtaDfz65GUU42Cu9LNi99D&#10;ph6vsCn4j7aemLVM+iA+xeyliRjx4XI8+eHvqHz8HfzDJqJHn4HYeywdNJ44eiEXf3jdDf4RU1H3&#10;xfd4+sMv8A4dgdc7O2HnqWR8w3Mu3yxiRA6FEx2kVKdlIlQr/0kw8p6Afcl5yLsnHbUZg6W/YfVD&#10;vu7XOJ9ah3d7RsM/7nPk1kox5QU6GQXAJWo8Sp/+gEeM9ivWnsJf3nbF+GnbWy+M/CMINqv5fAUb&#10;OsYmCHKrChqNUgUEAaU83wooW0qDU0uYaZJ7adKOyXXquVau04egAhJdmQZBfclx7RxNJYyuIv1j&#10;vxKvqaC11pccb7ofoVhc9oX624vKX9J9EpT1X+LMxSv4YNIEhDNmRYX4Y0CMbp0JgaCrrS0iw2IR&#10;ETFQQTCSCo0ZgrD44QjtOwIhhGDf4RMxaNj7mDbtcyz+bC3WLlyH/Zv248Sek8i4SlhIsYFQEZUQ&#10;MqXppQqC0nevKocOkKrJq0dt3l26uvuNAHxEZ0cHV0oIUvfpWu/SzUn/P1UBphO8T+BJQUTUoKrD&#10;sq97ro4OUIoiDYShdLquyXukwFeTe5evc49OsI7Qq1Lw01TO91WWVoISeZ+UqhqnEoR0f6UpAkG6&#10;QEbhIkKwODkDhdcYh6/SBcpY6EupaquDoQyrS1a6fZIQPHIOyYfP4ur+k0jaewSXCcELW3fj7MYd&#10;OLqKTnDlKoJwGQ4sW4Tt82dhwydTsGLieEwID0O4jR36e/qin6c3geiIUHtHDA2NQv+AMIQ4u8LU&#10;oAfMuxE6Znaw79wV0c7OGC5VfRcH7tuo6a68HS3gZkMXKW16FuYKgkYGbdCTEVgg2ItOsHebN+Bk&#10;2Jmx1lxBMMHeBP3cbJDgQSjammF4eKBaMtTb3IQgtIGzYQ/4W1ugX4AP4nzd1DrLUS6W8DXtirFR&#10;AfDs043R2Qgx3s4YERuCMUPiMW3yJMTGD8ThUzdQ8+SvalW3ykffo/zB92q0RW7VYzWt1tmkUlxL&#10;q0N+jUyF9RhZjL1xw2YifMBkNbqksEa38FEun7/F85ftOoFD13NR8eQHVD74Fm7BY/Gf7zhjw75L&#10;qH/J16n/Fl6RY3CF/7/3v/47BoxagO5GA7FuxyU8/v4X3Mp/DCun4fAMnoDkrErQ6GHg6Fl47b96&#10;Y+aK3aqSncvXsXQZAUPLwbhyowwvSc8QOrjXuw/AjLVnUPsSyK5+zjgsQwDrGInvo/TBT4gc8hnM&#10;nMZg+6EUPH7J1x65CN0c+uMUP1df0R3uP5yGN952xKiJK1ovjPzjOKyJbrDxfC12ao/VPRrb8/Tj&#10;cGvntSYtpmrn/x7JdbJt7Tr9OKzBSYvD+moNgvrX/ZYq+HwlwacvAZ92vzLulxCCEvVLK75BadW3&#10;qOSv8pYde+gEJ6JvTKRygtHBPhgeH4ZoP3eE+fkhLqY/gkMSEB03AjHxoxEcNQShccMQQkcYPvA9&#10;DBv3EUaOmoY5M5Zh1WcbsGXxZhzZfBhJssrYjTzV/qdrAyxTkmJIWYa0BTa6QAKwruAuHeBDxtnH&#10;SveKHxOCz3URmJIRICoWl0oUfqkir9YOKNFYYrBI9RGUdkGBICWRWFcceazuL30Qq7Ib+NoNdIF8&#10;7awqJS0WywiW5ijM6J4iEMwh+AR+mSgU+CWlo+hKelN7oOoveF7XZ1DisLYVSSSWUSQSh5MOnEHy&#10;nkRc23kQl7buxam1W3Fs1QYcXbkGh5Ytwf7FC7D905nYzEi8cvw4TI6KQoSVDfp7+CDEyk5NpBDj&#10;5oWREfF0WOGI5nGbHsZwM3dGhLMfHDt3R5ClJQYwDvf1ohN0suY59vB2soCXgwUi/bwR6esDi14G&#10;MGj7J5h16wDTjh3Q66230fOtP9PpGTBG80fPug/6O5ljkJc9+vL6aBfGYQ9nxHm7MwI7Mv76wqpT&#10;R3gaGyOGMT0+0BsJ/KzEezshwMoQI0L8EOloC19CMIL3mzAoCmOHJmDi2FEYOZrOSWZ3ec7YKctX&#10;ljxEdplspf/cI+RU0EXVEHS1L9TY4bzax2rscD6dVemD71D8gMdpirJpNjJlRpi6r3Cr6gk2nU/B&#10;6gOnMPKDTxl/IzBq6kbkVPNH/+ETPCTVlm09iSmfrsEL5t8xjLDvdorCotUnVZX63pdAeOwnMOgd&#10;hMNnb+OvhN7cJQfw2r8Zwy9+KshVPP3yZ7j6jEN7xvLtu6/zDGDmrN34z9djEdZ/ESoe/kgn+5Uq&#10;jkhfwTSq6tlPWLj+DIyshuHz5cfxNd3vkjXn8ZfuIRg9YzUevPyZnPgOTs6j+eOwtHUISh892apG&#10;0KbH8nwLCQgprUDSPL2UDkb6EBQ13b/FY3ltmVBAe9zyupbSv7f+ubJVMNMKE5qaYNQsVfTQkzxW&#10;MCOwqhhrZavti7PTf6ztNx1rRXJNGR1kGaNvOWNlKbcqxvM9llV9iRp+iPbtPYxxI4cgxIe/6KG+&#10;iA/2RD9G4lh/X8SFRaBfwmBCME61C0YL/KIH0QkORWgCI7HMgCJV4TEfYd7MZVj9+XpsX7IFZ3af&#10;QtYVguMmIUKwFEt7G0EjhZAKmcwgq6bJmYn7kwisurEUPia0tMLIF00Q1PSg7CUeln6rwKdJ5wS/&#10;ICCl3VD2v0Qt/9ZqxucaukCBYF3eU9TmPkF19gO6QEJQlFnTBMFmEMrQOrpA6ceojSK5noWia+ko&#10;TmIUpmS/8Oot5F++qZR3SfoK3lDKuXAdeRKLz1/nfjLST19DKr/0KUcuqSn5k/cf0w2l27oPpzbs&#10;xHGC8MjqNdi3dBH2LpyPXeIEP34fS8eNxNT4GETZOzNeehGC9vAxMkGCmzfGxw3EwAD+YHkGw93I&#10;Gi6GFnRhngqS/iYmiHdxwsggP/RzdyAMneDrYAVfexuEuDkjytsT9ma90KXDn2HUpS3MO7aHRdv2&#10;MGnzNhx6tEc/bxuEWnZHiDmjLq+NUUURe508HGFv1A39g/0Q7GgPp569EOrsiIRATwzk56U/QRjh&#10;aIWBfh68jxuCGaNlDZOJ/aIwflAsRg/tj49mzMYxumYZD3yn4D4yigSCT3QzsEj/udJ7BJxMLUUA&#10;Sv+8CkKQMTO/mgmGkTKfbiuXxiG7nC6R36ksbrP4OIfPpeY34NyNYiSn30Vx3U+8jvCsIVNqvqRe&#10;YO2Oc1ix6SxMbWLQnvH6wvUanE8ux9VbdYgfOBuv/a9eGDN5Bd3h35B4qRz/+SadtrtMzvolviTA&#10;3vtgNdp1icH6rckKgnv2XMMf/hCCoLCFKKXbzOd7kGm5ZGIHGbJXdO9rnLqYj04GoYjtvxANz4Ak&#10;pp+u1oPgGjoTl9Mb8IhZe9yHm+DhTefZGgR/nwSCOlf4exYcEmnXtnysvb52XB9srUmDnb7UNZW6&#10;7iy/Al6rENTvGqN7rAGsmqDT3xdn19pzrUn/eeUIBYLSBkhJZ+xi/lhU8ANVVfUUm9dvw7B+0Qhw&#10;t0OErzMGRfgiwtMJoR5uiA0JQ2hwBEJCYxEa1hd+/tHwDYxFUFR/eBOMgZHDMHjEVEyYMANzPlmE&#10;dYs24ihd4O2zqShgRFGFhTtleoWQRgeY08BYel85M3FoSgTfXbq/BukorYoizU5Q031G4ft0gprz&#10;E+nAJ8CUuPyFmjyhigCskMlXC5+qKbmqcx4TgtzPeUQQ6uJwZaZuBImmygzpLiNFkcahc2p2GUZh&#10;QrCE8BMVS7y/mkYIphKAKdSNxm0KYSgQTFbb3IsCwWtIP3WVELyK64cv4sr+o0giBC/uOIRzhKCa&#10;WEEguG4d9ixZjINLF2Lv53OxftpELJ04CnOGD8YgX3+E2roiwdUbYXSFA7z8MMAnGAPpBOPcguHV&#10;xw7OPUwQ6ewOb1NzRNkyvpqbo7+7C+WgKrvhHq7wZYT1Ynz1JwxdrI3RvfObMOrcFsbvtoXJ221h&#10;+OabsO/RAVGuJvA27gAng7aI83RGOF1gOEEWwW2woyWC3GwRzfgbYGsDyw6d4ct7xvm5YmR0MKJd&#10;7ekAbfi+pOuMuxq7LGOZJyVEYdyAKIwcRDf4wWSs33sM+Q0vmtYYkdESOgg+REaJjOGVldjuE3SN&#10;K7LRJUoXkhx+12XhdInC6rHeVtyk7BfVfoPi2h94LkFZphsaJ5DNp2uU7jQStTfuOo8LKWWofvQL&#10;imq+w56jqXALGAzf8FG4eLMIl3Mq8cGnW/DaH4wwaNJ8XM4s4X0eY9eRWzDo2R9Dx6zFi5+A1LRq&#10;tG0XASe3qcjj901mrWkab0wO5RGKZXS0hiYRMLYajBT+yFe++A5ukR/Dwm0a1u5Jwd2Xv2Dt9mQ4&#10;uE5rvU2wNf36eXmsax+UdXh1xRLZEmy/Ie3alo+1Y1p7nmpD/Edtgo3Pa9LaEEUCxF8BrzUIVtGy&#10;E3zSaVp1nKYkwrYscMh+OWGmPf690u5RJhVicYJUkXSe5nusqScc+e82fswkjB6cgDBp1/F3UxD0&#10;d7SAi0UfOsFQBAeF0K4P4DYWTo5+8PaJQEBIPBzcAuEX0h+DhkzE2NFTsGDOEuxetwuXDp1X0+bn&#10;JmehVDogixMkCAWCUgyR+FtfcI+S9j8pgugkxYv6YgKw9LlOAkG+X2kLlLY9KXCobjJS+Cj6iufr&#10;OkZLsUSKIHWEnqim4GnTfr08JgR1cfgJwfuAQKxX1ehKmbAhq5xQrFDFEWkTLE+T9kAZ1penOnYX&#10;CARvZqPkBiNwchoKrt2mblGpyLtCBygQvEpHSMnjnEt0gtzqnqMTPHMNKYlXkHTwHC4Tglf2HMEl&#10;QvBs4xRbR9duwaHV63BwxSocZCTe89k8rJv6IVZ9MBFzhw/DhOgYDA0IIfx84NfHFOF2Tkjw8MfQ&#10;kBg6ryjCL4Cx1BY+5nYwb98FwRY28OzVG/GudH2MpFEu9ojwdoWHlYmqJnvbWqjRI0YG7WDU4V2Y&#10;deqMHq+/jR5vvgXbHp3ULNFepgZwZlT2tjCk+7Nj9HZFpJsNgqS90NUWAXYWCLKzhVW7TjzXGAkB&#10;rhgWwQjsYo1QOzPE8hzpNhNo1QfBNiYYGe6HMf0jMG7EIIyd8D4Wb9iFG4UNyOWPsEBOrfXLWCyz&#10;uKSX3kUm4SfTzcviQ01jcfk51ToYZ1fKPIN0jKKqe8ipuk/JORTBl00jks0fetURmefrriUnGKtr&#10;nn6Pui9+QvnDlyghtEruMhk1MFbTvZXe/4ou8GcUNDzFun1n8dnqvYzij1F87zkOnr2DM8mlcHCf&#10;DI+AT7Bh1wVs2HYS//kXBzh6vweZ3EGm85eO0jLQ4npeLW4X38WLvwER/abj9Q4+2HPmDl78HZi8&#10;4CB6WI/EZ2tPMjL/Dbdyv0RE3Jrf6iyt2xfXpR7zV0ANX2t8XonganKAAkH+Q0jfQe35lu5NFUn0&#10;r2/lnP+O5L21dI4CPWmrawk+fZVQTSNFGiGoYq9IIKYnzdU1qcXzWjFEX+o4QSJSjpDvqUR1piY8&#10;7n+L4pL7GDxgGD7+YCz8XBmFvBwxOFIqj3QXvq7oHxOOiPBQxMT3RUzEAPh7RSLALxqBwfFwdgtC&#10;WNQgDBs2EZPGTsW6JWuRuO0gkhj/xAXmXMuim2KkvC0TpuogWEYI1hY0EHri/nQuUPbVY5k0gQ5Q&#10;XKASIagASGcnbYL3pUgio0PE/UkUbmwPlOeVE+Tzcr60Bd5l/K3PIVQZhVU3GTrCOr5WdW4DRQBm&#10;0/llVagYXC2dtSUKp8tsNiVqhhk1vrlxnkGdE8xgFKYLlLkQrxCEV24qaS5QpI4JEAWA4govJiGj&#10;EYLXD13AtQPHcHnXIbVKnThBBcE1W3F49UZGYoJw6XLsW7AAWz6ZgbVTpuLTkSMxPiqKrsoXY8Lp&#10;xs0ZfXsYIt7dD+PiBnEbAR8TV4TZ+6CvdyjsDHojwsYZvr1NMdDTG9H2dgixsUKouzPcLU1h37sH&#10;XEz7wN/JDq7mpujRpg0suvZAn3YG3G/HqNsDPja94WfdG5Yd28DJsAsGB/tgIONusL05Qp2sEOXu&#10;yH0r9PVk/DY0gUvPHgijOxwY7E3n6ETw2mAgXWACXWSYvQVBaMzY7oQh/EwJBIePeg8L1m7H2VuF&#10;dGdfKJcnSpOp9mWcLeEnsyyLGxQnKC4vi995mXlaJK4uhxDMIQD1lSsgrOD5hJCacVpENugrS5xl&#10;uaw616Cuya6423x99QPk1cjrNygAl977BlVPfiJoBaLP+B6fqrkOY/qtgLvPHHy2/AQWrjqI8P6T&#10;sfvkLeQ28G8h/HRLATxBatE97Dt7k5B7gRkL9+Pf/uyKGcuPqqLL8t2X8Va3MEyevwNVT39WMXn8&#10;h/t/HwRlK5DRntepGYISifP5DymLBmnPa0Bqiqq/uv7/DATlPv89CEpboM4RapL2vt+Ku3JcU8vn&#10;XgFko+R4SwgWqffJ2CldDfLrMGLIaEydMBpRAZ6IC/JEv2BPRPk4IiHECwNiw+Hj7QEff3+EMAoH&#10;ekfB3ycKfnQhjs5+CCMYx4+bhhlTZmP7qs04u/c4bpy4TgjSSckkBFJYuCVFEbrAjCqCp5pQukfo&#10;PWoEoK79724xRdd2X7UDEmIKhBKHX+BBmQDvha4owq2A71H5d3hY9o0uEhc3Fk5k2xibHxUwGhOC&#10;DarD9DO1AFNNzl3lAqtzpV+iOMBK1BDKWmdpKYqUiXOVfoEtIXiNEGzsG/gPIUhpcTjr3BU1llja&#10;BFMTLysIXttLNyjT72/bjzOb9uD4uh04smYLDq9aj8SVa3FwyVLsnjefbvBjLBgzDh/ExyHK2R7v&#10;c5vAyBtIEEY7e2F0dD+E29OJm3oyHscgltHYvksfeHYn7Ai1YFMrDHT35LmOiOL/n7uFKWx7dYeb&#10;uQkCCEfpZ2jayQB9OnRBj3c6weCttrDp1Y3R2Rauxl1h9PbrdJZvY1CQN4aF8f/egVHYjvGWEAyx&#10;s0Isr/clBF179UQwHeDwqCCMjgpBjKsD4eyI/j5uCoTRTrYY5OeJQeG+atGl8MgYrNx+EIlXMnRg&#10;apxEQIvDOvjJvm6rQVCDpYKgAp2u3VAmQs3mNVmEW3aFtCfqCi3qvBYQzJX2RV4nkgKMSDeDNa8h&#10;IGVfd/0zZJM9cg957ZyyFyioptPj93T6rFOwsf8Yi1dexpeMxA0v/45i6Sxd9xQZBKZMwCpLg0ql&#10;WMYQH76Yjn6jVuCNTjGIGLYct6qewa//+/ivNs5YseM8TiTno7T+Owx9bzXjcGNBQkZeCPw0sPwz&#10;acBpPr+5TU+TBkDtvgqEpHvLYXPSVtby2pbSQKfu0fj6cn/teQ3cUvVt7Ro5V3s/4sjKuF+mus5I&#10;9xeB5lc6wJXroKYDnADtS6UqQlOn5vZBTRoY9QEpEBYYKxGEshXwljEOP3r0HTLSizB88HBMGTsa&#10;/q6OiPH3QKiLHYJcLDGqfxT6RYYhxDcIEYzCgd6R8HYPRaB/DAKlXTAkATHRQzBp3EdYMHMh9vIL&#10;nXRMFiK6hewkRslU3ciQMrrAyjQ6L6oms4YuTYohD+nM6NTE/VECPa2a29QGSGenGyFC8YNYJ+19&#10;Eodl0gQZLkcgykSqtXR72nXKMQooC+kOZdQIHWENYVidLaNF7qEu+64aNledUatUlU4wp8nU+6UE&#10;YSGl9QvMQRkjsdreyEBJ8h2l4qTbeu2BrUsHwWRkn0vG7RPSJqibZ1BGjcjQuUs7EukED6pZZY6v&#10;241jjMTH1m0iCNdgz5KF2DJ3LtZPn4UlEz7AjEFDMDokEJOiozHQzRthZjbo6+qHwaExdFjR8DHz&#10;wqDQAYhyDYJd+94I6GUB9y494dHdEP3p1vr5eMLPxhqedH5uJn3gwa2vtTXdnj1hZw4zQrDnW++i&#10;15tvwt24O8KkkmzaGxbtO6Hn639UBZHhYQEIsbeEn6Uxot0cGXsd0c/bF0FW9mqC1SAnRwyPjuD7&#10;8KcrtFPdZaRNMMHdCZG2loS3PQYTphOHDkQAP0v7Ei/g6KV0ujcZNiaTCNynyyOApKhQQohINGZM&#10;1toLNTVDUCAmAGXk5XGdA9RBTfdcowhJkQ6oAk2BniaBnhzXtT1qW7mH9EaR1xHlkgt5/K7kEV7l&#10;Db9g+95i9DIaj8j41XSN36LoHh1gtQyZI6gJQB1I5TXv0+k+Qe3Dn/DZkpN4t0s0+o1ejWs597Hz&#10;3B2cTC1F6aMfkJxTjTlL96OLcRReE1hoYBNASbxsevwPpIFG/3r9YyINOhKl5bHs/9+CoJIUHvi8&#10;7MvraBMYKP0OCKrKLyEocVYHM4m2XypVEmCifxWCTe5TnGmVtE8+xdMnPyDp2h2Mf28c5s/4CGY9&#10;uyLY3QG+/MV3Me+JCcP6YlBMFKICIxBPx+dHAAoEXaUdyjMUvnSGcfEj8OGkmVg4ezGO7TyM9Mu3&#10;cPviHeRLDJauMWkydX45YVNN6FSjNrsO9woanaCaKUbX9icQVLGXINNVeXUQ1CZO0KbSulvOCFyh&#10;m0JLpKbUUufrutBI26H0D1QxmA5Qg2ANIdiQe19BsDaLkTijjvCrpqQqrJteq0LmGbydjzIBX6pu&#10;lEjJjSyUpWQQhFIdbgQg424Bt6L8Fm5QlH0hGZnnrhKC2jokV3RT7x88i6t7TuDSzqO4uOOIguDp&#10;TYzFm3bixAaJxWuxf/kybJn3KdZNm0MITsac4aMw1NcH74WGIsrGAa4duiHG1o3RMxD9vGIR4RKO&#10;D0d8iCHh/WHWphsCelvB38gMToRTP29C0M8bQQ528LGyUCB0MuoFf1tbBDs4w5/3s+naU4HQrH1b&#10;OPXqpBZT9zHvAyfG7t5vvY5wOjmZzDXGwxnBdIAhDrzWzpbx24+O0AVO3QxVRB8TFY3RkaEItrUg&#10;OGW2G3fE0xVG21lipL83xsSEID7ID6GBYVi9cR9OX8tBan4t3Zu4PoGgriqsIKhXLNEH4a8h+IUe&#10;BPXgRyk3SSCJMlSRRdxeM/w0ZZbdo+7qifGY99YgKF1xdOfVoaj2JZLuPEbnnnGwc5/A9/4tcmoZ&#10;1SsbVDFEN4eg7rVk9TiBasW956h98Asc3MfB2m0cFm++grP8HvBrr+viU62bq+BG3gPGYb6YfmHk&#10;nxVI9KUVKloekwKF/lb/XPVa/GPVFFqVfE7K8NzXnv9n0u7Z2r7W6Vn2tcfazC7ac5qkm0p5C7Us&#10;bkiXmQr+q70q6Urz6nlaEUQKKFIEka2+E2wGoUDwGZ49+wkXL9zAOEJQJrw0aPc2YkN9YWNkAAeT&#10;rojwdUFCWAj6x/RFoBfhZ+8DV0d/2Nl4wtLSFS7uwQgK64eRIz/AyiXrcHLfcQLwJrKkGwljpYwM&#10;kc7RZel0WqpjskCwVkGwXiCoVwRpKGH8JexUux63qgjC7V3+DSKZSUa3/5L6RgfAspd0hCKJwQJQ&#10;3XVSELkr7YSqa4yMFHlMPUA9HWgt47Coio60gmCu5AeyglG9MpO/zOICU3WjQ8pSs9XokKLr6YSi&#10;jBBJQ6GsWawKHrpiiFYAUeIxKYqI5PlsOsEswvCOmlHmglqsXUaMXN7NOLwrEZd3HWUkFjcos07v&#10;xJFVm5C4ZqMqkGz7dCFWT52LJZOm4bMxEzEqJBzDAoMQS3CFG1shjv/28U4+6OsWRUiFYdKID/De&#10;wNGw62kOf2Nr1SZo8W4HBNgwtnq5IYzOzctCOlT3gX1PA+6bI9DOAUH2joRgd5i060AQvgvrru/q&#10;IGhlAruuPWDRsQP8rS0JNReK0dbDjRB0RJCtvVofOczREwEW9vDubULguWGAlzuCLU0JRzM6UGf0&#10;83Cka7XH6EBvvBcdjAHhwYiNisOW3cdwjf/mZ27kIL/2GbIIwvTSe8hS8HjUtA6xFDS0Keu1fVUc&#10;qSTQBIJlX/IxgSWPKwk+fRGEcl9N2nH9YzrxdSvu6knaCgm/RsnrqQJNZQ1yax6isPYrjJmySk2e&#10;UNDwLdRiT+V3uZV7N99fijsyZX9+VQ3qn/6Atduv4Y9tPDF35WmcYSI6xwSSf/cb1X5Y2PAlKp5+&#10;92qboCbN2f0zNbuwRvfVeExzYy0lz8v9NQco0/AX0q3JtrXzf1O/cb44PW3Wln+mskb3py/Nxb0q&#10;LQZr+m0nqLUBipPUOksr8TptK3H4+XNC8Px1jB0zDuPGjkSXjm0QTQhaEYIBbvwCBXkiyt8PA2P7&#10;I5rR18slCN5uofBwDYazsz88vMIRGN4PH0yZg43rt+NM4hncvkx31OgCVefojDJU0GmJCxTV0Qne&#10;V1Xhx8r93RX4qfa/5nHCmqsT3ZXhckoEoIwaaYSgAmCj7qk2Q9354iJV+yBjckMBHWGjG6zLfdzk&#10;BHWRuF7FYYnn4gQlDpczDisnSBeoOcHiRicoUVhcoNYOqNr+WjhA6R4jbYGyL9ts/tumndRNvZ96&#10;9BKu7Ze5BU8qNyix+OLORJzdchAn1u1B4uptjMRb6QQJwXmLsfGjhVjx/kwsGT8FU+IHYGxkNIb4&#10;+CPewgF9zV3Qlz9EA12jEWgTgPcGj8egvkPhRCCF2brA39yKLu5tRl+p3PogxMkBzkaGKg67mRjB&#10;ybA3ZULg2fKxBSHYmee/BesubeBnZYhQRxvYGfSAbZduqttNkI3MF+iEUHudIp0IOxtXxPDzEGrn&#10;AW8zCzWOeAAdX7izLa+3Um2CA70pDxcM8ZTZb7wxPC4KIQGhmL9E1hC5hws381FQ81Q5N+kfKDFV&#10;3wmKExP3p7/f5AQJvxx+JnL4/f1VDP6XJC5SX9IO2dyOKO9HF6VlIaZ7jMVPUHr3JQrrv4KsdXyH&#10;zi9N3KbA71dO8z5y6SBzy/mj/wUwcOxCGNrH4WJOA/ZfykRew0vdSnkyyqSiXtcmKPqfQFBFTMJM&#10;/7G2ry+5RoOgtg6JQFC6jrR2fks1RV2919ZXa7ATlVIq/upJoKdcXSMAZdsSbjr9fghq+9KmKM6w&#10;TFwgJUBUzlAgyL/h2dO/IvlaGubMnosBA+LQqcPb8HK1hrsdf9lDvRiFgzAgJhIxoVFwd/SBm4MP&#10;fOj+AhiD/YNiERo9CDED38OCpRuwZ9cRXDx5CTkp2SiSabKkc7SMDsnQucDqzFrG0DrU5zbgQVHj&#10;uGBVBJHKr8ThxjY9BbKvcV/AJhOnEnyiJhhWfIP7ld+pqfU1R3hfQCjg47W6IoqMGpFITIdJ6SJx&#10;SwhKJJb3VIu6nFpCsITvs5jxmCC8ladUJrPHSDRuhGDRtVsKhCJtX784Im2BonzVeVraBK8j41Ry&#10;80QKRy4i5dA5JBGEl3cdU7H4wrYjdIJ7cXzdLpzcsBMHVqzBjk+XYuuMZVg9eR5WfjADc4aOxcTY&#10;BIwLj8IAQq6fuTNh6I6B7jGIcIvEhJEfICYyAUYGhgiycoQbAWfWoQO8rcwxICSA5zjDqmsnOPbu&#10;CXczurzuPeBFcHlbWMLD1EyNHTZ88y9w5Y+fTH8VaGMOl169YW/Qk/cyRoClDQItbBBiY0/4yfol&#10;hKEdHaa9F891hotxH0TSBQ4KD0SkpyNiqX7erujv5Uon6IgB7s4YHu6HodERGNx/MDYT/tJv70xy&#10;DqFCJ0fISJtgRgljp1SBiwkQBT6JwAJEgZ9EYom0uqKIDlLSYVogKM6P5yvp9rXiyT/Xb0NQ3oNu&#10;VIuuXVHeS27lE917rnyAO+X1dIECwQdqzkDVrYf7mgSEObJfws/bs+9R/vg7TJi9FmNnr0FSfgPy&#10;6l7oOldLVK9mHM4vJgRFeiDUB11LNUOH+7SUWnW4uFK6qrwKpZbS7qHBT0Co3KDedfK8wO63QKov&#10;AVxrx+VafUeoc3n/HGb/p6VcISOjDoqMwnzdUsLi+RPg3JlkLFqwCMMH94OViSFdYFf4OVuhb4QP&#10;hvYLR2SwPyJDIuFs7wkfVz/4eDAOO3jAwTMIPpF0iEMnYema3Ti49wxunL2F4ptFqioss7E0L6JU&#10;pZvePkd/aJyu24uuqivdX6QAQuhJ0YNQE8Apx9eKZC5BkezLnIL3eI3mBBVIG+8r02hp02nJokvS&#10;OVveg8wtKDPWVKt5BWsIw0pUpMnECQXKCeoAKG6wcXsjA6XX034FQQFgIVXQCEHNAeapjtI6CGqz&#10;yYgTlOLILW6vHzjT5AbPE4K6SLwLJzZsx6GVa7Bn0QrsmL0Ca6fMx+oP5mH+iMmYNmAUpvUdiKHO&#10;bog1tWMk9kYcIRjgGooJoz5Ef/5f9HrHAH7mjqrztGnbDnRw9ujr64UYP1c1M7Rlt85wNTWFY69e&#10;8DU3hYexTITQAc6GHWHbtY1qE3Tr053OzhjOPMeR97Fs1xW+xhaqPTLCyhYRTi5q/LK/pTVjrwMi&#10;HZ3h0ccIoW4OiPXle3OzQwJjsJrKy9ed79FRLfY0PMofA6NCMH7UWGzYtA+ZhIAMUctqdHjpRYyV&#10;RYRIyT3VPtjcaVq2uqKFgkoL1ycVX4GeOCqJpOLIZMZnWVJT/7yWaq4S/1oCP31pblQnaSskIPma&#10;GVUyRO5eswhEeX0ZMdI05T6lPc6pfYrSh98q8Omqx7yHtD8SrALg19SEBo0qFDiJGmHVmlQUVdJB&#10;UJtZWkGwsnWHpkmul8lTZSoeWXO3gPfQQKido2Zh5mN5H/rXiloek4KH/mPt/cv1pdU6CBYLBAlE&#10;rbDRrBdUc1+//xuS4XJav0EZQtcEwafAvj3HsejzhYiNCIG7vTVcrYwR6eOCuGAP9IsOQHRYEAK8&#10;CD4rF7pBT3i4eMPa2hmefhGI7j8aoybOxuZtx3CIEEw5fwfFqUUoYsxRq8mlldJdlamRGTJETiYu&#10;uFskU2RJNVjcHyOrQJDxVyZIUAsmtYCgTKEvukv3p0kmVVUTq3JfrTon9yDkBYAyWYIUR1RRRRZq&#10;KniqJJVoeX0ZqSLvpYLOtIqqlrZBqQ5nlKJUOkk3TpRQfisXFbfFCWahRAAoRZFrOgBqDlDaASUS&#10;50o7oLhAtd98LOfiDWRJceRMkuoqc/vEZTpDusKjF3Hj4Bkk7RNHKG2D4gZ13WUOr96AA8vWYs/n&#10;a7Ft9jKsm/YZPhs9BR8Neo+xuD8GOTgj2tgGCda+SHCPRWxAX0wZNx0R3mGwNjBGrLs/HLoZweC/&#10;/gwvEzMMCw9BtK8rvG3N0e2tN2DbyxAOhoZ0fb3hZtQLLkaMvOaGavIE267t4WNhgihXFzpFM7j0&#10;Nkf3P70Nh669kODqiUhCL4zQ86WD9LO0Qoy7B/p7+zIq2yPU1R7x/h6Enj1iXe0IPkfdmGN3BwwO&#10;9MRIgWC4Pz9TsRg7dgqOnrqOE1ey1Fq9UlCQ0SPpxbLspbgo7gsEuS9FDekwrdwi91WXGIGVaveT&#10;CMrzqbTyBroxabsjBCuljU76/+nOa00qulIKfC2eUzM/K+fZKO7LVFki3dA+vhe+pkynf6dM1hSR&#10;afVlnyAkqHUgboagxGUtMku3GelMrSZi5d8iQJS2RFlovvXp9RuLDbLf8rlm6QBYXCXn6vZbGzGi&#10;FS/kGu2YAiCPa4URmaSx6XwBoN752vVasUM7Tx1rPFd7Tgoe2r5WDJF9KYL8qsAhIGwsaPxP1XSf&#10;RuBpUgWSRkksVnG4/CWePgZ2bj+M5YuXYgCjSpCHC5xN6BJsTZEQ4onwADcE+3rCwdoelmYOcLJz&#10;hZ21I+xs3FQkHjr0fUydugh7dp7CkT06CBZKtxgZdnZbICgRU9cmKOCpy7+nJCCUyrAUMbRCiEi6&#10;vIiz09r61MzRhHUdI3BDJcHXqHo9yfPSVniff5d+QUVGmsgoEgGgGjaX90iNU5b3UckIXCHwkypd&#10;urhAHQTLGIXLCD+tMFJ+S1ckkaJIUbKMFCH8GiVVYSmA5DD2CvAU+NRj2b/RBEGZVivrPGPx2SQ1&#10;tVYaQXjn2EWkHmEsFggyGp7fehQn1ukisXSePrhsA/YuXIud81di3UefYcGYaZg9ciKm0glO8A/C&#10;UAdPDLAPRLRDGPoHDsBcxuYIj2DYGZjS4TmoiGr0dlu49jbCwKAABLrYw653L3R/uw0su/eCK52d&#10;i6ER4WdGGDIi8//czbiXmiXG07SPWq/El/HXsksvmLY34DkmiHB0YSy2QqCtLcKljyD3Qx2d0NfT&#10;m87QDmF0gv2DfdSIEZm4QSAoQ/YSGI3780dVluYcEROEwXGxmPrhJziYeAmp+fW4VUBgMWamEYbp&#10;xXSAhIVATSuUFNZ9hZonf0OtTERa86UaD5xTSZdXRTAJsHhOZjmBV/cAJQ++VWsQZ1UTLLI+Me8j&#10;kNRFZIGNDpoaOHXFi0aQEl7ac6oYIjFVX43w0x5n0PXpFlbSE9+HgE7UDD0dBPWhqNYyppPUjTMm&#10;WNV7aGi9s/Tvk66zdAkhqMXi1sYOt2zHUzNKC8To+LRI3FoXGe187fp/FJHluNxXXF/Lwog813oc&#10;bm6/axlj/1VpbYJyr99SRSMESxshuG/PMXw+ex5GJMTBz8EOLvwyRPPD2z/cGzGhXvBycYSjjRMs&#10;TB1gamwFK3M72Fm6IMQvGh+MnYE505fj0K6zOH2IH+pL6Si5U4KSm4VqJhaZqLQ6o0JVYmtydd1i&#10;dJ2jdSvJ6abFapbMFv0KBOny1Mpy3NcisL7UuXSJD0SM0xKpZSvxWtoGtVhcV0AYytA5vgc1g0yW&#10;OEGZSqtG9V2U6fVluFzZHYnxuggsbYGqMEJnqOsik4bipOY4rHOD0g6oK4SIM9Qey1bGFOddpFuU&#10;6ffP31SzTWcwGqfLinTHdVPvy7T7V3afwIVtJ3F64xGc2ngAR9fuwMGlG7H/83XYMWcFNkxfgKXj&#10;Z+Azuqdx4dGYGBCMUa5+GOQUggTnKCR4x2NE7AgE2nnDuZs5PPtYE1aOsO5kQCh2Q6ynBwIc+APW&#10;xxi93+0Im+7GdHl2sO3UHS496QZ7i3oy/nanMzSEc89ecO9tCj8Le5gZGMKofRc6RyNVFY739Gos&#10;kjgjyNoOwbb2iHZ2VU5QxpoPiQwkEM0JQRsMCfJREylEcl/aByfE+dMN+vHHNVAtuLRq9Q6k5tTj&#10;OlNCeiEhVCxFEbqoxhisReDSu99i896LWLxmP27l3Vcdlps7S4tDFIDweP1zbD6UilNJNcir+wbZ&#10;VTxeKvf5x9K6zUg3naZjNFvN8bd1iTt9JQorCeB0AJQJFFo6QpEOkrqRJWqcMXkl7lGKLmpm6ZYA&#10;1IeiBhr953XSQVBicDMEpVO0XNMsDVyv3IvHZU0DKYgIAOWx9lzTOY3na/ATaVBT5/C6Eu6XlutU&#10;UkbHx2259MUj9NRzAsWKL+n8fg3BSkKpulIgJhDU9GvA/R79HgiK1PT7jMVPHv+MvXtOYOnC5YgN&#10;DkSfLp3g72iDUXFhGDM4FpHB3vBwtoe9pTWMe5nCvI85XOxd4Wjpiuigvpj/8TKsX0T3svM8LiYm&#10;I/1qDgplGiopjNwuRXm6AJBRmNCpyXtA8DEGy8zRaoSI9BGUirDM/kIISnwV4DVWfwVyUvRQW4nA&#10;PNZam6Bs78tWOkjz+nsEY10hHaZEZEo6TqtptQjButz7qFFTaMn0+lIdJpzv8D3eLqNKUHGLTlAA&#10;eEPGCmcTfjlqBplSWVPkmlSHb6ut0tU7BJ3MJCNglP6Ddwg/3dRahVfTmvbzLuqm2pLZptX6I6eS&#10;FAjvyELth8/r2gd3nsaFrcdwfvNhnFi7G4krtuHI0i3Y/elqbPlkiWoXXDR+KiZExGCUtz9GewQh&#10;qIct4uxCMJROcGBQAvys3eBhZIsQK1e49zSDWdsOBGEXNdFBiIsTnAlB43bS9tcb7saWcOhuCPtu&#10;PeDJ2OtlJu2DvWFr0AWWHTrB28QSPma2MCMojdt3hmVnA4Q5OSHC2Zngs0OkswsCrW3UfrSrq3KC&#10;0V4uGBzmj1gPe8S42CGG8VgqxBGO1urxmGhfjI4JwPDYKHw0aQrmzFpEqDXgdsE9pJUSHHRZql2P&#10;IJRlKdXoEar68Q/4aP5GvPban7Bm+3k0fPGzgqA8L0USrfNzzbO/YvDYBehmHI/5K0+g8vFLgqqB&#10;gJT+hzqgatBsqX8GQVWRJlO0YokGQXGDOtEBKtHx0cFKtTeTQMxSUNSHn07SnpjO95+p2i7FWUos&#10;f6iDoBo10mKa+38uQpL/GK/MItOaWgHcv6JigVwr7k5UxuOqM3PZF6hqHNlR0dgBWr8jdCXh0xKC&#10;retVqOlLjv0e59gSfPqq5mtU8N/uwf3vsHXLEUbiAxjYNx6GBp0QGeCNYXHhCPV1h62lCdwc7eBg&#10;ZQlD6U/Wi18gB3e42XpieL9xWPn5FuxZcwxHt53DzTNpyL2u6xpTki6ryOmmzhfXVZMr02Q9JowY&#10;gSUGq07SDwmtR3RsX1B0cZQGOXF/4vI02Im0xwJEqQyrLaWel2sEdo2uURZgFwDelVEj0k1GlEf4&#10;5txHbWaD6ixdk1GP2vQa1N4qQ01qKUUQpjC+3yxA+fUclF3PRsUNAjFJN4OMzB4jU+kXqVlkMlBw&#10;OY2QE9ARjlfSUXg5E/kXs7glQK/moehKLgpkVMQFmXZf5hcUENIRKjd4TbnBW7L+CEF4c99ZXN1+&#10;DFe2JuIiQXhy9W4cXb4Ne+evVW5w08eLsfLDj/FhdDyGePhjjE84AgzMEWdLqAT2xwAZxkj4+Vo5&#10;I8reC249TNGHcdiycxdEevIHi47M1cQYFh07w+iNtnDsYQjH3nR9RkbwIARdjY1Vf0B3I/7/9jYm&#10;AC0R6+YDK0Zh287dYNG+I9z7GMHP0kxNr9/Xx1vNKxhoY41QusBwJ2krlE7VXkwRdqodUCAoRRFZ&#10;pEm2gwPdMDwyAGP798XMSVPx8ZQ5OH+jEGklj5BGKNwWEQaZ0i4ogJEtQVFYR4NT9zUcPIbCL2wc&#10;nv0I5Fc/U1VbDVYyu0z9879h6brD+MPrnug/bBkfMxaroXR3CRjpAP3roopIA98ragSdvuS1XoEj&#10;Qa2dLwDVifAr1XWl0YFXANkKBBuv0y/OSJvna3m8cS7/sNbb/f6RdAURUXObYGsiMP8Fae18OrfY&#10;eEza+KQIwq3q7CzFk8Zj5YRhOWFZwa1IHpfxeU2qE7QURgjPfyqBmEhgp+3rH6NUex8fq7bAVtSy&#10;XVCTFEnKCB55rw0NL7Fm3V5cvHAdY0aMRNf27ZUjDPNyg3WfXrC3toCXqwts+KWwNrWCGb8gtua2&#10;iAqKw+RxM7F28Q5sX7Efl44kIzspT60hIktoyszR5VkyZVatiqB1Mkcg3Z+aKqupc7TsPyP8vlLd&#10;YaSbS43Ar+IbXVsfHaFs6wWAjVtpD7xX8wMe1P6oaxvkuXU8T4FTD4L3+PgBH99VDpDQVZ2mH6NW&#10;iiKM5tJdp5IusIpRuPpWCapSGd2p8pRCKpcuMJMOkBGYUbg4mYBLYhTmtoAOMF8WXr8iSkPhtQzG&#10;3ztK+Zdl9TkZX0z3mJyrtgWEY46sPSKTrtIRZstkq2ev0w1eIwgvqwJJ6pHzSD14Htd2nUTS7pO4&#10;tC0RJ9bsxqFlm7B97nJsmbUEGz5egLXTZuH9yFj05Y/Qe97h6GvpgQSHYIwOHYwhgXGMq950dYyl&#10;Dl7wY9y1ZhQ269wZXraW6BceiACCyq5nT/R64x2YteukwGfC/28nxmGRh0ysQBD6mFvC08SMEdcV&#10;HnT+bn1MCM9OdI7dEGhrxdcwRn9/H8LORU21H2xP90kQBtlbYUiov1rvONrVFkODvBiDXRCm4rEV&#10;+no7Yiid4uiEBMx8n0Cf8AlWbj5CADAaEnYCwgzp9Cz98aj00jrl5PJrH6Pmyc+4fKsOXY19sO3w&#10;BZQ/+Jbn6NrtpGiRW/Uc5fe/xfmUIrQ3CIV38CdIpcuUWWJ0xRMClffMJgi1jtRa52mtbfAViRNt&#10;IemorXXc1kmcnO58acdUIgAzSuu538DnddKcoFYcSafkGml71N6Daq+kI30tp/ihGtamKsStwu7X&#10;EjCpFedaQFB7/CoYm2H2eySQk62qVusdb4LjK8eeKehpANQg+KuRIP8qBP+JNLBpj2W4nTbZqvZc&#10;axJHWsG/4+69bzF7znIcSzyP4YOGwbRnb0T6+cHN0gI2xn0Q4OUNb1cPmBqawt7CAb279YIvHcLA&#10;2CH4YMwnWL1wKw5sTMQdfvnzUuh+pItJZokCobaQep2aM/AhaglCXTHkWZNUAUN1bhYIfq8WVa+R&#10;rjIEXh1BJuBTawxTAr571d/jfvUPSlIZlnNEKhbLVtyi7MtWInHjqBGZTLU2h+8hux5V0g5IyWiR&#10;itvlCoI1d+gCCcEKfonKCMGyFInC2QSizCWYSdhJ9xiBHmOuQFBWz5MFlgi5fDrCXMZe2RZeyaZL&#10;zEZxUq7aFtIx5l+Whdpl2v3byKITzD2fguwzyYTgFUbiS3SDF3DzwDlC8IQC4LlNB3F81S4cWb4F&#10;uz5dhU0zFmHjJwupeZga1w9BRhZ0ghGIM3NFpKUPPhnyoYKgr6UL3E1sEOHkDWf+f/V4+x3Y0u0F&#10;eTgjIsADQYSWv6MDur7+Frr95Q049OoFqy4GsDIwUPtujMO+dHrujM3S+dnHzBqO3Y2Ua7Q16Kqm&#10;0w+2t6HjtEAI04FAMMzJXoHTn0lBOlgPI2z7+bsiwcsJgwM8MbBxklXRsBBfjIoKx8DQSHwy4WNM&#10;GD0dU2esQEntC13XGH5XKx5+h9J7XyvA3CkSiOiAlE5zVHr3B0KuGIvWHUAeoScTrWpVXBnals0f&#10;dRnN4Rf2CWycPsC2/bdR8eCvuucIQjXtVoXAUECmA5G+tGqxPNdaYaQ1CDbBr1FpJfVILyG8FXDl&#10;9Rj15XijxAUKEAWAqgrd+Nq6wg0hmFv06F8uikhM1XWpeTUOa49ficj/YhzWom5rz7WUTFevxvXq&#10;SeKwRGBNMjLkX43D/0xavG061vj4n0kie0UZXVLdl5g5YwlO8svYN7ov/N19kBASDg9ra7jb2sHP&#10;05vws0WPTr1gbmgFDyc3DEoYiJEDx2DqhNlYt2QHErefQOa1LBRIRTidEMyio8osU9NV1ebfpRN7&#10;wBgshRBG4MaRITrpJkzVTZD6LZ3bj6gtJgTlmMTdCl3UfVjzo9rKsUe1PzVFYRWdCTsNgJrkWK3M&#10;JkMIymgR3WzSdBNZD9Uokco0AvBODWQR9vLUchWBJQpX8gtWfp1O8Houym/kKJUlM9oyCpcm0xHS&#10;9enicHrjbDLNsVim2S+6ynMYg0uu6VR0JYfnE6ACS7Uana59sIDKldXopG3w5DVknkzCncOXkLzz&#10;BK5sO4oza/cyCm/HsRXbsH/BetUuuHPuKmyZOR8zBg5BtJUjRnmGYpR7KAa6RWLW8Cl0W36Icg2A&#10;t6Usi+mNYCd3WHbvAUdzUzjbMMK62SLIyxUhHu4w6tAJ7/77f6DX22/BtEMH9Hn3XeUQ3Y2N4En5&#10;0gn6W9jAuXsf2HXpCXuDHnDuaQinnt3V3IEyblgicIi9HWLc3RBka60kEyvIYkwSh+M8dJ2lpTAi&#10;s8rI/igCcnh4OPzt3TBp2Pv4ePLniIx5DzlFD5GaVatmf960/xIOnc5Ece13jMX8jN77GWUNPzL6&#10;EkqMzdWP/kr9/EpElVlmcsu/QLbMIv7kR4wYtx4Wth/i86UXef0vvI+uM3VOpThMXdFFawd8VRLD&#10;dc+9EnsbpTpMv9JfkEBsisE66e5xl/u6SCwS5/cKBGVbLM/rxhhrry/7qjrcEnK/T7+GYGvSOlDL&#10;NQpcjYDTYCfHfy/09CXXSPugKoYQfGrkB0Em20oR97Vt1T+BYDNEZV+Oyfn/SK9CUV/a1Fn60o5V&#10;qfs/R2nJPXzy8We4cSMdn81bCF9Pf4T5BcPX2RNu9s5wd/aAmZE5unboxsfuCA4IxJB+QzFqwHhM&#10;e28Gdq7cjfP7LyDzMqNjGp1UehEqCEDpfiKruukWTZKKsABQ1zlaqsLSXqf6B5a9UIUMWTv4bhld&#10;Hfcl3t5n5K1n3JXIK+1+Ajopkjyo+gF1fFxNENZX/4i6iu95zXeMwYShuD8pjNBVqgXYJQLnM4ZL&#10;DKaqs+/rOkanVdH9VaA6lbpJB3izRAGw4gZdYHIBygjBsus5BB8dHWEnECxLknY+Rl06v1ICXx5L&#10;3FWR95KALovP56L0CgFKAJY27pdczdE5Qj6ffzGdEGS0vkggStvg6evIOpVMXcedo1eQtOcUneBR&#10;nFy3D8dW7SQEt+Pgoo0KhNIuuJmO8NPh49HX1gVDnH0wIaQfBhOCgzyi4G5ogyAnLwTy/y3Qzh2+&#10;1vawJbTMDdrByrADgvwdEE436GZthT4duqLd//4zur/+Nsw6dEaftu/CwbCXcnjuffqo9kA3Okm7&#10;LgRf195w6d4bPozHMm+gH6NwrLM9As3N4W9qiVhHH0Q5eKgIHeEsw+Z8MCiIx1zs1JyCfb1cVNug&#10;dJoeERxINxiEBF9/vD94DGZP+gzeHv1x5Xopimq/xQVu//efDBEQ8T5K639CFr+zn6/hv0kqf7ge&#10;/KgAl15yVw23q3/2C8rufUN3+ILbl6oLTcWT73Dv679j695UdO46ADF9VyBf1h2uf4ZcAlYmPJVu&#10;NWodE3FgagQIXSKBpyuw6J7TjUx5FXriOCWyZ/A5JZ4vM8boZsImyJQjFXeoi8Zppfdwp4RRmBDU&#10;9QUUByjVYF3XmIL6L1D19K8obHiBrCrpytOgQKgKI/89/TYE9SvG/wiCAjE5/t+FoBRMpDKsPxNM&#10;a5Xg6t/tBH+P/gcQ5LXVjOd5udWYP38Zkq/fwrx5n8OF0Av2DYGduT0dhLPqGuNk64xeXQ3h6uCK&#10;wMBADB0wAhOGTMHciZ/i/O5TuHL4IrKvZKBKdYehs8p4dXTIPf6KCwQFejoI6obH1cvkp1IMoWql&#10;P1/JF6img5N+fwJBicQSf8UFKtfXCMJ6RuHqmp+4/Ynn/sDrGJ0JwXsVdIIE4N2Cr9CQLy6QAGQM&#10;r86VUSL3US5TZ6VXolqqwSmlqLlBcdvkAJMLUZpENyvASxLnl6mcnuyXXKUbpEr4d8pWQFhM0InE&#10;8YkDLFYOkAAVkFK6xzzOc6RYkn8xE7kX0pF7NpW6iezTN5B18jrSjl1Dqky9zzh8fusRnNywHyfW&#10;7sHJ1YzES7coCG6hW9/4yWLMGjQWw1y8MdIzEKMC49HPKQQhpm7wM3eCt7UjfB1dCEEPhDi4wbFX&#10;TzgadoFNr/ZwczRGZKAnHIxNCEdTGLXtih5vtIVp+y4wadeekbgL464h429P+IkL7GECp+4mcOtp&#10;AveefRBoIZO5doenUU9EyazSpiYIZUKIsvKAXx9beJmYQxaIl7HDAwO9Eelsq8AnDlAgODjAC2Mj&#10;wzAqLAgRLo54v/9IzBo7D4E+w3Eg8RbuvQCOns3B//6DEUIipyIpTVZruwtLjyEw6B2JYxfy8fXP&#10;wM4jl9HTwg+ffLYThTXfoPrx31BQ/TVGfbAMc1ftQ92XvyCt4DGsbEfAzGoELqZVoPDBExQ0fI+8&#10;2h9QcvcbBZuM0lq6QnFj4vg019fs/jQA6kPwDoGnTZ0vUhBkTNcf55xOsGqu7w6doW6fAKWarhMm&#10;3fseW4/cxJWMBjWKJKtS50JbXXf49+n3FUaKpDO0tOFJLBYgVhKI0p7XWOTQ9rV2vtYkr9fymCqM&#10;VNMJ6hVAmtoACVd9VUoVucUxfcnzoqrGbWvnNIvPC+x+Q02zyOhJOyZ9BWtqv8aNm3lYvmoT9h86&#10;iokT34erizvCAkP5hQnjF8dVPbY0t0L3rj3g6uwGH28/DEwYjglDJ2P13NVITryAS4fPoiAlB7I+&#10;R1WmzBTDuJlZ2+gCHzLu0gkWP6Xb+wLSkVnrzFzPbR2lmybrCwXCakZYibQq7tLZSfQVRyhFEoFj&#10;QxVdH49VE4Y1dI61pXSPBF9dCd2fFEWKXigXWJ8rMVgmUZWV5e6hLKMeJberUH6rDOU3S+n6SlB1&#10;nbpRjLKUfJReJ7CSGWHp7IoIvSK6Pyl6yLaYUVgHQTrBy+koEfFxIeOvpqJr2ShKpitkhC5KkbVJ&#10;8lFAN1mURPG5AsbiPFUpTmMUboZgxokk3E68jBvSJkgneHH7UZwSCK4jBNftwoEluk7TGz5ZgA0z&#10;l2D+6A8xwisAI32CMcw/BiMC4uFn4oggGxd4EV6+NnaIcPVBuIsXXIyMYdmlE4zatYG9mRGC3V3h&#10;xv9Lp15msOrUC4Zvy8wxXWDeqTNjcXs40Ol5EJJedILuRhawoRO0bGcAz94m8DO1gHO3brDt1B7e&#10;fXoigI4wxNIakfyBDLWly6QLlJXoJA4PCPJEmIO5Gj4nizyFO1hgkL87RocHKDD29/PFBwPGYOrw&#10;WRg+6BOsWHtUwexySjk6dnGFp/f7OHOxGNcyitFvxHy89poZho5dhuc/AVfuVOJ//dEMr7/riXPX&#10;K/DFj8BhwvO1/9cEXc3icfF2HR6/BPyCxqFdZz+s3XUWj777EYd4ztgp67DneKpadzivVrqw1Ki2&#10;O62tT7+9r+Ux6c4ibk5cnHJ0jNeZ3JdZZgSQcp60I2oFEK0arHusc4HatTJe+Er6Pbz2X8bwjZqM&#10;ors/0qk+V22DrTpB1d4n+1KhbfFcs5qdYGtqcoZam2CjIxT3p+/mpNL7z5ygvB/tek2aE9Rv/9P0&#10;6vC43y+JzZUSrSUat/K8TnJO6wWSf1YYkT6CDfUvcYXxbv2GnVizdhPi4/vBzzcQ4UERcOWH243O&#10;z9HWCd279IC5sQX8vPzpFL0QHToAYwa+j02LNuDqkVNIPnEexam5dIB0WOmMmzJXX6MLFAjqhskx&#10;msqEqRKBpc1Pih+ldMaFz1Ca/QDFmXepeyjJILTynqEy54lSdcFzVBKMyiHyGhkiV03g1ZQzBpcS&#10;lMV0i8UEYwkhKe6yiKILrMuRleUIwdwHSqXpdSi+XYlSRt9Sgq/8ejEqk6nrRQSguD9CkCoS10bA&#10;STFDKr5FEocZiyvoDosupakoKyAspiPMZwzWVxFdYBFhWpTMLVWoACgFEsLxchajcIZyggW8R+7Z&#10;FGSeTKYLvIpbRy4pCIoTvLTjGE6s36dzgmt24eDijdjz2Rpsm7UUG+csw8JJH2GYTwCG+gRhaHAc&#10;JvUdAX8LR7j2NlXTW/laWSHE0R2hTh6w79EHFh27oXfbDrA1NEaMbxAC+P9q27kXbA160wEaoPc7&#10;7RQEe7d5By69DVV7oJuRqRp259jdGNbtu8LD0EQ5QVc6S6eunQnAPgSgKcKsLShLhNvREbo5Id7b&#10;hVHXBYNDPBDhJF1s7FWboPQT7OvlTBA6I87DFkNCgjEh/j1MGz4P7w2fi3EfLMGdQia1mm8RFDIJ&#10;Tg4TsHbdZaRkluCjudvx57cDMWLCGjz+9hcViU2t++KdjsFqcaS/AWrhpDfaBcLWczL2nc5G1cMX&#10;GDJyLv7tf9tg9uf78UyW21x3AheTK2BqF4Edh6/jyfcgtOoJL7pBibKNDlCTvhOUSRPE9cmUVzLc&#10;LafmC9wh2HKqnjOOf6Mr0Mg5vC6jnLCUbjGNANRBUOcCxQEKCIvufYslm07Dxn0oxk7fhMTLOSh/&#10;9L2uMNIa4AqY2RVoGDVbe16nfxGCjTNXvwI8HmuSdqwVyfvQ+gc2HfsNCLYWh3+vJDZr7YOtPa9T&#10;cxzW4q5+HNaOtaYKQrCOTjCZLmfHzoNYumw1+vcfjLiYvgqCTlZO8HDwgKWJFTq921nFYld+uRzs&#10;PNE3ZgSmj5uNfXQqN0+dQ/rFq6hIy9ctW0l7Xyfz9hGA9WoNEW2yBN0U96rTMiVLYJZm3UdBGj+I&#10;yWW4cSEP18/l4OqxdFw4dAvnD97ERW6TTmXj5pVi5PIXPj/9LvJu16Mw8xHK8vj3F9AB5tMB5vFv&#10;zSMsef8aArCGLrAuR5zgI1Rm3UVV1j2UptWiKLUCJTeK6OwKUZZE+F2hA2SMVRGY8BOpYsZlARwh&#10;eKGxkHE5TYFPAKiBUEBWcClLSWJuHlXEyCttgRVJjMMSgy8JOLN5P905uefTkXPuDnLO3ET68WtK&#10;0haoucCru08qEJ7eeACJK3bg5KpdOLx4M/Y1jhzZNGc5Ph0/FaODwjDUN5jRMwpj4gbB38oBPnR4&#10;0nnZx8wMPpZ2CGYctiLsnHtZ0OGZw66XOfxtXBFs6wIfY2sVdQWCxu92ohuUUSTdCNLeauYY5x7c&#10;MgZ7GFnBvReB2KW7coJ+vLd9504ItTRDmJU5gs2NEWFjhgh7K8jEqzEeDujnJ7PFyKgSY7XKnHSW&#10;DnewUpXiAT6EYoAz47I/RoQNxUcjPsfYkZ8jJGI8LqRU4jEj8WefHYJB+zgMH74CVXe/wtLVp9Cj&#10;dz9EJHyCoroHarHyhEHz8Yc33DB51jq8+OsvjMNfortRHAyMB2LD3su4lV+BLbsv4d/+lxti4hfg&#10;4Rd/R9yAaaghfD6auwXdjaOQXvgIpQ0vGUFfhZ+mVyFIyTFC7FpONW4V84f62d9wgqnhKP9PpViT&#10;TwOlrhPHV/kQJQ9fIpcxV1cMedIonROUBZn2nU7H7SKZhOEl1u49i7wa3dT//8P5BAlMvfN/byVY&#10;ztUHmgY43T1+fb5IgZBb1QmaoNM6QzdVhwkokbg5DWatQ+wfqRlmrallJ+rWQNdS0h6oLbspC7DX&#10;1H2Nk2evY/nqzdi1/xDGjH8fIcERCGbUsjGyhGUvSzpAO1hbOsPR2QdmBKOXfzQGDxqPOdM+x5GN&#10;+5HF6wWClRn5qJX1OjJqGUVlDWHd2iFqOc18AeJj1PKY9BeszruPLEIoM6kQty/n4mLidZw7nISj&#10;O8/ixK7zOLzlJPauO4Ldqw/h8PbTOHrwMi6fuYOks2m4fiYNt68UIf16DcF4lxC9j5Ksx3STT1FC&#10;yVYp6wnKMwi/W3UoTalB2fVqlCVXURUovlpM5Ss4SfteOaNq6aUMig7vwh2UXGDsPc+4y9crOsfo&#10;S4AVXkxDAaGoAHjhFnVHgU0BkOeLBIjFhGgZoSrbArmO9yyU7jO8JrexGJJJ+GUevYa0I/zCHryA&#10;5N100zvPIGnHaVzZehInV+/H8RW7cWz5NhxYsEEVR7bNWobNM5Zg+ftz8F5QLEYFRCDe2Rujw2IR&#10;w+gbZGlPl9YLoTYO8CawAqxt1aSo5u06wbpzVwLOWM0oE2LnqCZVcOhuxDjcERadusHaoLuqElsQ&#10;ht4m5oSpgxp6Z93RUFWG7bt2V3B0Z7y2ktEkRkZ8HWsEWlnCx9SEALQjAB0xIMCjEYRuvIepWl9k&#10;EONxGCE5PMQPA31d4dXbAH09PDEqajimjl6AqeM3wMVlJNZsuoJnXwFnGFu7do2Gj/803KKD33U0&#10;k9F2Orx8JuIcf2ReMhLPmrsXbbuEY9DYVWj46kc6vy/h4T0aXXvGYOvuVCTxB3lvYjLad4iDt+8s&#10;PHz2M3wDBuCjaZuQV/AluvUORWDEdJQ/+JnRVCZOpRMseRWCUvwQ9ybFEDWygw4w98FzbDlxBf7x&#10;0/Hp6iNIyiylQ/0cH3y8GfVPgZK7dIaEX17919h39jZu5NehjNm87NkvqCXgc2uf8V71yOH3TxZ7&#10;r3zwEwprCEsFUN3MNM0QVM6OMBM1Qu2fSeD0KgRbB1hLybmvuDq+IbXVO9aaNAiK49Mg2NK5CQD/&#10;fwVBibitgU9fqpM0/wNEAsGq2q9w4WoaNm7di6TUNEycPBVWVnZws3eDo6ktrI1s4ETn5+LkC2Nj&#10;W9g6eMI/MBYD+o3GvGnzcWTDPkZHOqbkFLqtgkYI1tCF3VUdpAWEAkE1XjengVG3GkVplUglMJJO&#10;peLayZtI5Bd/74bDSlv5xd++fA92rtqHbct3Y9eq/di2cg820RFtX7MXu9bsx541+7BvfSIObT2L&#10;Y7su4sTuy4ToTSSfysSNMzm4daEAmdfKlfKSS5FLYOZeLCCI6PyulqLkWgkBWEgA5vC4LpoWn79F&#10;4KUq5Z9OoVJRcJqOj8AVCQjzeY5IQJh3LlUp53wa3V0assXdnZN9qf5KlxndqBEBpNw//8JNpZyz&#10;N5DGL1F64mXcOXRRjRK5sfc0ru04gWuE/dXtp3Bx0zGcXScjRvYicdlW7FuwDnvmr8FWQlAmWZX5&#10;BYf7RWJMSDT6uXqhv6cfoujQAy3s4GtsSTg5qSmuPI1NYdPFQAFMg5jM/BLn4YUwR7p6IzPCzxCO&#10;vfrAvGMn9HjzDdh2NYBbbyMCzA7uvS3oCE3h3LM3YdqdDtNCVYBteU83xmIPusYwOzt4y0gTOsM4&#10;b2cFQlmbuJ+fO8Lo/rTFlmQSBYnFQ4O8EW4ti8e7YkBQHD6asBArF56Enf0QTJyyCRW136G86mu4&#10;uo2Bq8f7OHO1BCk5jzFq3Ho4Oo7Bpwt24wVj7CGC8d1ukfCPmotcwunJtz/j04X70ba9H+bMT0Rx&#10;9SMcOJ5C8H0CQ9OByGOa3LbrHN56wx2HDmdi2JgFeP0dN+w4wv/7h1+p/nq/giABqCDIKCsFkYzK&#10;58i69wInUgthaDMIZo5DUdLwFS6nluEPbzlg3tLDqHz0LRpe/IJth1Pw76+bY+LMDYTid9hz9g4+&#10;W3MGd4qf0PE9Rn7Fd7h4oxpRA6bjovxAN/yMoppvVaW5aRYZ/eKD/uPmQsjvl1a40KTdR7u/vvSf&#10;1/a1x/rPi2Th8tIKgpDQbCqIEJyqw7QULWRLScfnpsfc/vNih05aIaO1godItfm1kHbNPxRBWEoI&#10;Fpc+V07w/OXb2Mo4fODoCUz7ZAbCwyPh5eIBH8YpVzs3+HmFwNXBC+Z0Bp4uvvD3CsN7Q8Zj6axF&#10;OLXjEApkuvkbhGB2oW79XpmgNPcuavMEhA1K5YRf/s0SpCfnIeVCGi4eS8LJfedxaPtx7Fp/ABuW&#10;bsfmFTuxfvFW7CD0dq7ai3Wfb8LKuWuxbsEmrJq/Ditmr8LGzzZgy2cbsXHeOmz8dD028Pn11NYF&#10;m7F/5X4c23gMp7aewqU9F5FyNAWphGwagZZJR5d/Ttxclq44Qfhln7+DbLq5PHF0dGg5p28g+1Sj&#10;SzuRjOwTKcg5RXjxF72QoNMgqAEwnzDM4bXZ528ryX4u3aIon3FaCiGyzZdO0ueuE4DJyDx1FbeO&#10;nkfqYbo/xl/pEnNl53Gly9tP4NymIziz4RBOrz+Eo6t24vDyzWoihR2frsD6jz9XWjN9LsZHxGN0&#10;SIRahzjezYsQZMzlj1eT7B1UgcO+ew84ybRZPXoSen0QYGOLOE8Z1ubB40Ywad+JTrALjNu9i95t&#10;3oS3hTGsu9ANWlioqfN9zG3UMDvbrt3gacqYbWGlKsgeJtKBuiuCLS3g2bMnAi1NEOPlgHA3a0S4&#10;2SDBz4WwlWFztohytlZbmUVGOk73dXNAhJ01oj39MW38bGzZeAF2TgMQ2X8G8sq+xLc/go5tO0xM&#10;B2PxikRUNPyESZO3w85hAvoOnIe6h9/QHL2Ei98HsHSZiL3HM/Dk5d9xi67fznk4k8qHanq805fy&#10;ENd/Abr0Duc5qXj05S94u40bPp65GQtXHMBr/28fDJ+0Ag0vf0ZuDaOqtAsSeioeM7pq3Vp0EVb2&#10;6eJoeDKrvoCb/1TYuUzGsQs5YGKHlcsQGPQJQX7NV+Dt8NnyRPz7f9lh2AQNhlYAAP/0SURBVNi1&#10;jMkv1ev/8U039Bv+OQprvwbNJxatOQe/iCk4cakGQ8auQEr2YzUK5n8wi8w/lrg6Ta25Ok36hRJ9&#10;yT1kq3+9miRBOUGdC2zpBGVbLm6r0dlpx39vFxmtuKHv9v6RtLHE/0hynmzFCQoEaxteqji8bfch&#10;7DmciD0HDmPChA8QwA+oi7kDQnzD4ecTBhtTR7jbeiHUMxyhHiGYNGw89q/fgZsnzqPkJuPj7Tuo&#10;yiygynQTEsgEBXSDZek1KLpVgQxG3uunb+NCYhKO7z6Lo7vOYP+mo1Qitq/eh93rDtIJMv5yu2v1&#10;AWxevANLZqzEslmrsXz2aqycuQyrZyzD+pkrsPT9+ZgxaCKmJozA5LjhmNZ3FGYNnoB5I6Zg/qjp&#10;WDj2EywaNwPrP1qMzfNXE47bcJKO9cq2Y4ye5wnHc7h1XJbBTKZSkEvIFZxJYTy9ituMprcOnEf6&#10;kWvIOkoo0k0UnL6j3GDeWR0ApaqbLxAk+MT5ZfNXXkmcIB2uHGs6zmM5PD/rtAAwSY0VvilD5Pga&#10;SY0doy9Tl7Ym4gL/Pc7QAZ5Ze4hReB8OL9mmYrC0B8qokfXTPsfaqXOxdMIUvB8djxEBQYh2kKn0&#10;HRGpnKA9nLv1ho+xhYqt4gTt6OBsDbox5naCDSOxHx2iuDkpoDjRGVrS1Rm3fxdGbd+EVdd2sOve&#10;gdH5XTj17AaPPsbwNbeCQ7cesCII3Xr3UUUTgap9756w6tIJfiamCDIyQaCpMQJsGYudbRDpaqdc&#10;YRQdocweI+2BMm5YonG8uxNiHK0Qwqgc7uqGqROmY+3aI7Bx7YuAuMmMvjfwiJl4wnvL0O7tYHz6&#10;+X48/wZYvuoCnJ2mIyxsNrIK7uP518DUuQdgbDceH87chYanP6P+4S8YMWYZDHpE49DxdFTU/4D3&#10;P9qNHhYD8OGcLfiScD1wLBW3s6qwfd9F/OcbDnAPmYDq539FQd2Xqt1P6yAtW61bi9aWd6f0GW7x&#10;nMon32DOguMwNn0Pi1Ydx7MfgJHj16Fd1yBs2HVZFWr2Jqbijbe9EdtvITLznyAz5xHMLUahj/kg&#10;XEtrwONvgSV0hn2HzEfd478jIHIKgmOmouLe31uHoAah/1Ng/EcwbA2Ccq5cp+1rx0u5rwogdHa/&#10;BUE1mYIGtX8RgtokCS1h91uqrvztdkGtIizVZOkaoyZVLZc4/AJnzqci8fgFHEw8iQOHj2HokFGI&#10;j0yASVd+6F0D4GLvDQczVwS5hiDKK4q/9sH4+L0PVVU499p1VKalozw9kw6wUK3WViXLV6ZXozSt&#10;ig6xGLcvZOEKXdmVYzdx4ch1nKRLU9p7CYe3ncJhOrdT3D+45ST20cntW38UW5buxvoF27BizgYs&#10;nLYEn0+cgwUTZmH+6I8wLWEsPoweguHeIRjqEYj3/CMwJiASQ9yC0N/JH8M8wzDaLxoTQvtiQvRg&#10;zBg6gXCcjIWjp2L1h3Owd/EqnN9+UE1fdf3ABaQevET4EUz7zyGJsTR55yncOXgFmYnXkc33nHuC&#10;zu8k4ceYnHPmhnKMeQSbADFbZkU+c4vS7UvRI4PuMeNUCtJPSvSVLjDJ1DWkHSMAD9EB7juD67tP&#10;Mf4eUxMmXNh0COc2HMCFjYk4tZpudvluHF22G4cXb8Pez9aqtsCtM5dizeT5+HTkJEzvNwTjwiIx&#10;0NMDETaWdGM2CLKwhZeRKRwNeiDA3BqOXXsoWXfoAtN32sH47TYwf7cdvOgO3Rl3fejqPLlvbWAA&#10;w3fehGnHNrAhAM06vA3LDm3gZWpEJ9lHgVTaD206d2Gc7oVAKxu4Mf7aGPLeXbvAlQ4zpA8dIp/z&#10;tTKmA7Wgy7RnLHZCuKMNgm3MEGZvSQA6qU7T/bxcEelgiQhHytMdE0dPwradpzF28lLsOpGGC6lV&#10;WEM37GwfB3fn8bieUo9HX/yMMxcq0b3bIFhbj+QPdRIePf8bPpp7GG93iEJg+MdMZl/jS4Jl4uT1&#10;ePvdAKzacAEPngHrtt+GrdeH8IuZhtJ73+H+1z/ju78DV1NK8ac3HdDVOAx51fxu171ADsEnypIi&#10;SPEj5Fbz+37vpSqGZFY+xu2Sh4yzD+jWvsLR0/kwMR6FQcMWo/7Zz1i+7gLadQlDdP+5ePjiJzVb&#10;vSnh6+T2HpJvlyKLEBwycBPebR+NxLP5agKI1VvOIbLfNDwi5Ocs3o/X/ld3rN6U/D/pLK2D1D8D&#10;pQYwbV+Dmj4YtX3tnNYqwSLVObpRco5MlaUVRlqDmqbfD8Nfg04fbPJYwNfyOu2++u9DRrEIpLVp&#10;vkQS56tqv8Q5RsFjiRdxPSkd+/efQFhwHIYOGI1h/UcjjNDzsvVDoEsoApxC4GMXgCB7XyydNg83&#10;T55H0Y3rqEi7jYr0PAKwmPtFqLhTqmaWzrmeh7TLWbh5Nh3XT6Yh9Vyeaq+7fPQ2zh28wf18XD+V&#10;g2vHM3lOPi4duYMbfJxyNgdnD1zHkW3nsXvtcWxatAvr6AYXfzgfC8bPoAucgA9ih2F81EDGwn4E&#10;Yj9MDI3CcJ8QDPIIwmDPYEwIT+DxQZhGCM7qOxKfDh6HOfx7ZtI9fk4obvvoM+yetRgH56/E5U37&#10;cXb9XpzfeFCB6OrW07h94CLSDl1FxuFUOsKbdITJyi3mMS6LpN0wV6Iz3V3mKZ3LE7cnkimytMfi&#10;/DIIv8yjl3nPC7ixm6DdfpY6Tggm4uKmg2qI3Ok10jF6N44s2aIrhCzciO1zVmLllHn4bMx0zB7+&#10;AaYPGItx0f0xIiQMg339EO/IWGlpjiAzY3gRSj50ZyJvw55w6tQVLl26Kzm0JwhffwuWhJ2vUS84&#10;de6gtsFWFrDv1g3d//wnmLzblrG4AwzffAPmjMY+5mYIsGL0ZdQVCDr2MIBjz05qFmpXukzbPr1g&#10;2bUznLp2RZiZJQKMzdQ0XFGuNoj1dGDkdoefuSkiHHRRONLZAvGetujn46ocozcV7OGG0UwUiSdu&#10;KiiV1H6H9GJ+76q+RVpWA7ILHqG85huUVX+N2+lPMGzEUqxdfxEl5V9jzcYzMDWLQo9eEdiy7QaO&#10;nczH1euViB/wKf6ffzfHklVnCE9g2740OPhOhGvwBFy4XYtKgvHpd0Bm7j288aYj2nfyQHpONSP3&#10;SwUuidE5JY+5fYzqh9+qWa4L675GGuNwpozq4HPldb8gNf0eDHv0h5nZGKTmPkJ64UPYOE2Au+8n&#10;uJxSh/tf/h39hn2OnsYJuMzvQmHlc8bwk2jbNgHrNl/GX+kW9xy7BbfgkbiYVo+reQ/QrocvBg5Z&#10;9v9fEJTijFagaeoXyK22drA29b6cKxAUCQT/cb++r5qe1/UDbP0cnXRxWF/a5Ag6VyeP5fir12n3&#10;1X8fmlP9FQRrvsTlS3eweMFalBbXorrqAQ4fOInRhMZIQiPSNxZedv7wcQiEm5UXHExcEU4gLv94&#10;AdLOXkHprdt0fYweGgTTi1F6uwj5BGDGtSxkXs2hGyxF9rViZF4r5bESpF7IQ2ZyGfJTq1F0W9oM&#10;n6Eq+wlK0u6jPPMhSjPuoZAf2Pyb1Ui7WkxQZiDpSBJObTuBnQs3YTVj4aJJM/Hx0IkYERiLiRF9&#10;FQgnxw7Eh3FDGBUHYlL0AAz1DsPEkHgFwflDxmPuwPfUVoC4ZPRkrH1/BjUT22TB+IVrVAFCJi24&#10;sPkoru08zsgq0ZgRlq+dfSIJBWcZj+noso5fVdtMbjNO6iQTIaQdv6yk7cvsMDIxwp2jvM8hgm8X&#10;4y/hd2nLcVzechjnCd5Tq3cqHVmyGXvo+jbNWIJVH85j5J2JOQTfuKhBGBIQjYE+EUhwD0G8h7+a&#10;wDTKwREx9nYIknG+RoQfoeTduwc8enWDO4Hl2q0Lt13hbNAJLoRVn7/8CWZv/QVu3Q3UMS/D7giU&#10;iRJM+qDnG3+BRcf2Cn7d//xHGL3zFlwIUh9CzMvMRM0m48z72nXrwOM9YE8wmhh0QJ8ObeHQnRC0&#10;tiZQrekQDRHhYoUIV2tunRDt4oIwO2s4deuEIOs+jMQ2BKEzgh3N4etgjhAvDwzuNxx7D13GiXNp&#10;yCx6hKSMBuQxrRTzM1zAz2ghP8PZhY9RWfsDnn4J1N3/GyrrvkU+o2l2QQMqGGOlolxS8R12H7iF&#10;0ROXYe7CPaptsYznZRZ9AQefUehsHIgF645iW2Iyah9/g7OXsvHaa51hahmOhkffEoJfKwDm8fue&#10;TSdYUvMVwVwCY8sw7DiYhrIHvyC94j4yqZL6H3H/i7/By2cc2nWMJMxS8fT7vyMsbhbs3MZhzbaL&#10;eELQbtp9Ex269sfMzxJR+/AHzJl/Gh06JmDMxLX4iRBMzb6LP7e1wppdl3D/eyCi3xz4BcxqfXr9&#10;f1X6xYx/JP3z9IsmstWmwlfPCQAbnxPJcwJB7bF2vuiVwshvSHv+n44cUbDTFTu0wkfTFFqNj2Vi&#10;VO18ua92z5bvQyvcSCGnhFAvlqo7f+0qaPlTbuRi0edr6AT5Qbydhx++/hsSdx2Fn6Mv+oYMQN/Q&#10;QfB1DIKjqRu8HQIQ6xWHVTOWIfNCCl1fBuMwlVlAFVMlajLVwpuFhFghiu+Uo/h2FfJTKlCYWoOC&#10;2zXIv1WttmVZ91Bb8AXqC2VNkC9Rky/T4D/XrQlS+BSVuQ9RnN6gzs8nSDP5wU1n5Lxx+Aou7D6J&#10;xPX7sH7WEiwjyGYNHYsZg98jOMYzMr+PjweNVi5xQnA8Pk4Yjs9HTML8YRPU/qdDxmHByPexcsJH&#10;WD95DtZPm4vNsz7HtrlLVBHiJJ3Zpe2HkLTnJG7sI8gOX0YGoZZ5gqKzyyTksgi+7FPXmiAoSjt+&#10;Sek2oaemxjpyDimEX+rh07ixn9F3ZyLvewSn+L7FeZ5dtxvHV2zFoUUbsHveSqybvgBzR0zGxwPH&#10;46P+srLcMAwLjUO8VwgSqBj3QEZMd0TYOykIRsmkBSaEIAHoQTh5EoLuAkElA9h1eheW774Jk7f+&#10;BMu2b8G63Tuw7fAu7Du1g3PXToQcHaSVKYx53KIdnWCbd9DrjT+jyx//g87wHTjzfl7mJnDrYwy7&#10;7p2pjnAgWG3oHk26tEfPNm/CiQAOc7aHj4U5ZYooDxv+SFoxLdARunrAh5HbrO3byhFKZ+l4mc2G&#10;bjHYzQb+Ls4YmDAEh/hjcuA4nTPj5s28u8ih2cgpIpBK+N0s+0JBUPueyYgv+U7KrO3V978iXF6g&#10;tFrMCH/4CaeaBz+h/vFfUVz7BWH6EOV3X2Lf8dvYcSgZFfd+wLGLmVi6dh/iB34Ae5cY7E9MQd2D&#10;75FXTvdX9lgttZFb/gTl9V8jKaUYb7zliI4GoThwIhc1z3/ArbJ6XLxTASZYjBy/EP/5R3csXHuM&#10;j4CP5u9Cl95RmDpvG+q/+Ctu5T2Fo/ssuHh+xPf8AivWXIGh0SAER3yE89cKcex0Jtp0dMTJK0V4&#10;yng8ZdZuuHpM+79XGGlNytlRsq/vBHWSfV0k1n9Ops2XrTwu5C+Vtv9/Iw6r9kBCUIu+rav5HnLf&#10;37pna3G4iD80lTVf4Pr1HOzakYhbN7JxOykTD6pkzr+72MhI9unkzzAyYQy8bHwZhf0R5hmJfn79&#10;senTDSi4lolqOsDK9KzGokgx3WAJI7Gs3VuGiqwqqobwIwBvVhKGdSjPekDH14DS9LuoypEp9mWI&#10;21fKDdbnf4kGArEmj+8r+yEqMu+jNO0uQVqPXEI0J6kYuVfzkXUhA7dPp+LGsWRcPXAOl3cfx+lN&#10;+3Bo6QbsmrcUm2dIAWEOFo2djHkDx+BTatl7U7Ccmk8XKPtL6QQXj3gfGz6YjW0z5mPLrHnY+/ly&#10;HFi0lrF0J85t2o3L2w7hxp5zqliSeew8Mo5eQkYiQXj0CuPxNWSf1BU6RNos0beplEPn1SSpsk3e&#10;fxbX99FZ7trL+xF+G/bgqHR7+XydGgGybsp8rPpgLpaM+wQf9xuLKbEj8WHUMLwXkIDhAXHo7x+F&#10;aI9gpSj3IEQ4exEu7oh1dkGkNWMo46lnz64q4noQUJ49usGrV3d4S/GiA6FFuXSh++vSRZ3jSlfo&#10;2LEd9a4ClRdlQzdn9s47sHzjbfR54w30fpvA7NyJEbg7nHr2gEsvaR80hLtxd9h07gibLl1hynt1&#10;f/tNmNFV+jjYwM/OFt6mxgilywtzsiCwmRjsnVU7pWvPXnSvDohytEU4z43ytEeIGyOyny/6xw3C&#10;8bPXcZTKlQqsTKLKyJlD8OUVP0U+QZgrQCx+xH2KxwpKvkJR6TdkhC756fRYpbZ8fgfy+NnOr3hK&#10;sPH8ikeofvAtKu99o46V1PJamoECur5yur2K2he8/yPk8bFuwbVnyg2W1b1Aw92vYWIchS4GETh/&#10;tQx3X/yIrLqvsOtUGlKLqrFlfxL+/b/80X/4EpBhWL7+HF77X3YYPn45qp98AzIag0ZugJnNaJy7&#10;WoLMvG/h5jkZ7j7v07VeR35BDYLDJ2DJ6uN48DWw81AanNwm/H4IyqgONft0k+R8ndTcgvyDCsXt&#10;tZT+PZpg9msIaudLh+ti/gLJOsYlBIh0ktaJ1/K5EnFWVKm4LOp/BkF5rC8BYOsQrG7abz5fN0W/&#10;rl+iJu3e+hDUJO+7hv/Z4gQ3rN+FzFv5yEjKxt2SB6jJrsK1Ixewa8UOxPj3RY8OdA3OIQjwiEKC&#10;Tz/sXroLFXR8dVklqM4gADMKCUHuq+pwJaoJv/JMKY5UouBmOUru0PnR1ZVlEGwEYBkjr8BORpBU&#10;ZT9Gda4si/kcDUW6JTIrCEs5p5QgLCY081OqkcVfzOxLuci5mIWsSwTh+VSkMJamyDodBE7K/pOM&#10;sYcJml1IXL4Re+avwKbp87Bi/HQsGcP4+8EMLB0zhY+nYdnYqdQUbJo2D9tnLcC2OQsZh1cRTmsY&#10;iXfg1NoduLBpP5J3nsTNfWeQnngOmYkXCUGdso5eZiymQ6Q7FFeYLg6Q7u+2zAtI93fjwGlc338K&#10;SXtPMAYfxsWtu/m+duDE6q04sHAdtn6yGMvHzsC8wZMwneCbEj0MI/1iMcBdRoLEIsYhBLEuIXRW&#10;gUohTt4IkBl8bBkxre0RaeeIaFsH+PXuA09CzL+PIfwod8NucGYc9uzeGw7tusKtS2+4dO4Ou/Yd&#10;lPtz6UoYdumk4BhCIAU428CB0DR+8y2YvfEOIfgW3eAbsGQ8tmeklvhr1ziPYICtOewJWidDQ9jw&#10;NXrRCRq2awMvWzo/R74XSxMC0AqR0i7o4YpIxnZ3AtStew9EO9kj2s0eUS42BDmjsIslEkKD0Ddu&#10;AI6cvIKLyTm4nVuvptnPkqIEwdcMQOGBfMflO/8l979WECwsfUm94HdUJj7Rfe/zS+kA5Tx+tvOF&#10;ByqtSaqUeQPkmMDvBWP1d6hiBC6SOQfIjjwRz9cgWFz1HF+8/BnvjV0Cc8uBKK/9HpWPv0RGNZ+v&#10;+w7Hr2RhxLhFaNM+CiGx83HgzG1EDZiJzr2i6GqzceFGPm5k1sA3ZBLdnifOXilB7T1G3phPYWgS&#10;R/ebhh9+BvYeTkFwzATUPP4F19PuEYJjf3+b4K8hKND7jaFy+uIfqSAn9+BWHJwGvmbxOb1rZPGm&#10;MkZdrV1NKsIKJPwHLqM915cATtOrgHtVrQPwVdDpF0BaqgmChGTL53T30t1Xey/ae2+WrHvC91H3&#10;NW7ezMeypeuQfScP10/fwKOyR8i5kkandQ4H1uxElG88unUxh7dXDPw84tGXTvD4pkQ0ZFejPqsc&#10;NYSftAfWCAAzCcCMarWWb2UWHV9aDQFYhfIMgWA9wXhfAU6cXnWuwO9ViTsUOMp5JYRlSeY9Ruc6&#10;FKVUIedSAXIJwdzzWUg/dws3zyUjhQC6SfeVfPAco+tJXN+diGTq2o7DOL9pD7UTx1duxKHFqwmf&#10;ldg68zNs+pjgI/Q2z/hUzc+3+9MV1Brs/Wwdz9mIYwT/qTW7cX7DflzZegQ3GL1v03FmEHJZR+kI&#10;GXOzGHmVjl9E7km6w2MXkHbkrILl7YOncGPvMaWkXUdwaet+nFwj64VsoNNcw9dcgPUfzsOiYVMw&#10;O2EspkcNx4dhgzA+tC8GeoYTGEGQtYTjvSK59WWEDKD788Ug/zCMDIrC2JAYTIrsi8l0UcP9wpDg&#10;6IKhXt4Y7OODGDcXujYjBJtaIMLCGcHGjvDpSVDK7C+GPeHRqxfc6cxcu/VEkLUZQUinxthr+k5b&#10;AvBd9PjTG+jyX39Aj7/8EY49u8C5VxfYdukMWZozwM4GFnSS7pZm8LEyQ59334bBn/8A225d4Sez&#10;j5v2RqQLYedKQLs5IpQx2blHD7gSuvEuDojzdUa0uzUSPKzpCE354+qN2Oh4JPKH5Mjxm7iZfg8Z&#10;dGWZRQ8V+JQIQZ3jI8AIxfwSAWLzY0ljhYzM2rEmA0Vpy3RoQ2E1YyXHddKdKxJgCvyU5Bi/26X1&#10;X+DclTLYuQzB7ex7qHr0AhkVDSiq+wINj4DNW6/AyCwBgTHzsf9MDo5cysb13EeoI9AyC57i8+X7&#10;YGUfiITBUwnV71BDCH4yZz/+/I4tjpzOUBPEVtz/AUPGz8GFm0WM978wOo+nE6T7ekV8U0otjgvR&#10;tTY5neR480zSrc0mI0DTzpd7yFaKG833aL6X/nWyjGepQJDnqg7RVXRU4v54bksIqna4Rv1qpmg9&#10;qRli9I+JkyPA9NXcreXV49pzal/aCFs8p+YtbLyv9l60965JonsRPzyVjAQCweXL1iGfcfb8oQt4&#10;VN6A2uxCJCeewayx0/hhjYOXG10gITgwcjSGhQ3HuZ2n8VjmdGuEYHV2Kd0j9+kgZVElWWhdB75q&#10;1VFaVJZRhwrCrzKnUbmMvDkPUJ33GLJOsCyLqTv+gOfdIwiln2E9Cm5UID+5hBDMQ56M8mAcTj97&#10;E7fOJOH2qWuqz18K3/eNA6dwbTehtf84XZh0QD5MIB5C0s79uLpjH53dTpxZt4VQXK90bMV6gmk1&#10;Di5eg30L1+Pgko1KR1duIwR34uy6Pbi0+QDd4FGC8ATuHDyjAJh++KwOgARfJiGYfvwC7iSexa3D&#10;p+kGzyDlwEkk7TmKyzsO4SxBfHwN4y/ht+uzFdg8ayFWfDgDqybNxLxBEzA1aiimRA6hBjMKD8P4&#10;sAEY5h+LkaEDMJTbEb7hmBTRDzMHvoeF703G0knTsGraDGyYOQ9rP56Nz8ZOwif9R2IGNXfoeEzv&#10;NwIx9h4IMjHHe4HRGOYZiRgbD4Rb2CHMwgbBMuqDIPRizA0nBKMdrVR7omuPXjB9qwO6/fENdP6v&#10;P6L7X/4Cq87t4dqnB2Nwb9U26EP42fXuDhezPvC2tIAZ3WL7//g3mLR/hxAkTI3o+NwdEUUAxkjb&#10;n5szIdgd7nSfoYSmtBVG8vlIZ2vEe/I8b0/ERcQi8dhFHD95C6n80csseIhsOkFpE8zK5z5jca5e&#10;LJbHMvpDJMel3VCeU8DksaaagsRbidAScRuPydId8lhttfO05+gIRbncl8pwTukjFFU/xV3p1Lzi&#10;KPYlJqPh+Q9qggNZlreq4Ue8eAmMHrcOnQ0TMGPxYZy6XoTyx9+jqFYq3M9R9+h7PPjyb3j04hf1&#10;uLT2GwXTQydvouLet8gRt1r9ArcK7mPV9hP4+NNt6GUc/mphRL25Et0bV3lfti1g2Cx5rgUE9VRU&#10;+RQltLI6WOrUNCzvn0BQVKIg1xImvw3BVwD3e9QKBFuTwE9ViKu+aXrc8pxmCNINSqFED4JaYUSG&#10;/AkEqwjB5ORs5QTzM0pw9fhV3C8rx/OqSpzavg/DIwdiUMwg+LgFqqLIkJChGB87FtcTk3QQJPhq&#10;s0oVBKsyuaUTrCLwZNp6fQhKLBYIlmc/YMQl3LLuKQCKBHwCwiqZ7IAqzapHaUYtym7z2pRKFCeV&#10;Ii+pgO40myBMR/a5VGScvYE7p5MJwKu4zWh6ixBMJaRSDpwgBE8oCCog7iEIdx0kCA/gKv8e0ZVt&#10;exUQL23ZhfMbdxCM1IZ91F6cXr8Hp9YzunJ7afNBOsHDqitLyp4TdIOnkXZIB8LMxPPI5pc3gwBM&#10;O3pOSSCYeogusPG1L+84iNMbdiJx5SYcWLIWuz9fiQ2fzMf6j+czms/BohFTMHfAeMxIGI05/cdh&#10;NjV38ATMHjIe80ZNwmdjPsRSRvnVH87C5k8+p4tdiK1zF2H754upJWq7ftanWD15Dj4fQUCO/ZgR&#10;+xNMDh+IKGtbzBwwGrMHvo9RdPJ9Hf2Q4OCOwD7mdIY94Uv3F2dngVgbC7gZdIF9ZwOYte0Ms3aM&#10;ua+3Qc/X34Jpu3bwNDVmLDaAi1Ev2DAeW3bvBCtGYhlqZ9GpE53gf6J32z8TbvYItLVAmLMtIlzt&#10;EeFih0B7G1h37MA43hEBdIn+tiYIcLRXa5IE2Zghzscb0YGh2LblIPJz7yONcfBWeq36ngvsdMAj&#10;/Ag4TQJHnSOkxA22VCM31He8kRlNxxoNlfZYXxoEm0BYJiC8T0f4lFB+jB2HLtKh3lVL8qqqdclz&#10;3Lv7E85eKsWf2nmomWCSc+7jtKxN0yDtkgR5qQ6YuvZJWQjqHoprHqPm4UsU0Fhl8145/G4W1r1E&#10;GoG9bscZ7E+89WqboCiPb0DbV/ZWLxK/KoHaq+ArrtRNqCpb7bE2Fllib8t2wN+KwyoS8w3/KlJW&#10;ypA5ukT+kSU8p4Ju8fdE4dbVeuxtKYnHUjCpIQS1xy3P0eJwNbcSu/XjcHNhhH83t+IEr1/PxprV&#10;m1FVXI/0q+kE1G1cP3UE04a+h2ivUAQxjvm5+SPWNxajQ4dh/ri5KLiWjyfFD5QTFAjWUNJRWs0i&#10;IzNKE2LlhF5puswrWEcYNrcJaoWRikxdLC7nVrX/MQ6VZvCDll6JwjvlKEkpQcW1YpRROddyVTtg&#10;1oVbunV7T9MFnqQLTNRNQHDnwAXG0DNIJQRvEoI39x1HimjvUaTuP4ZbB46rbcreRILxCGOzAFKn&#10;67sZXXefpk5x/6Ruivutibi6jbF6+1Ek7eC1+07TCZ4mAHUuUIOgxGCJwLoYTAjytW/QBV6lC7yy&#10;/aBqWzy6YjO1CXvoBHfOW4rd0lY5dQHWjJ+NTR8ynlMbqfWT5mHLtM8IvPl0jHOx5dPPsWvJauxY&#10;tLJJOxevwvZFy7GFENy5ZBW2LVyO3QuWE5SfYOHwCdhGIK4eMxn9nJ0xLX4oVk74DNPjJuI9v74Y&#10;6x+NvvZu8OpqgKA+3RBnZYx4cXjdu8O2fSeYvtuJ0dcIRm92gMF/vY4+b78LWbNYCiSWnTrCtEM7&#10;mHftBAdGY5mP0JTX9HzrT+j5zn8wKhsj1N4aYY7SHuiMGHcnuJsY8fouCOD5oXSd7mY9EB8Uiv4B&#10;gbBu/65aotPX3hkr6L5LCh4jK+MhsuiUcgsfIpMuUJydRFzl+CjNDSogCgwZdZtjsCYdK+Q7riJv&#10;C36ItMf60uKw1k8wh9dllzxQ4CqqIdDK7vN5MWVf8J40EcXPUUEQfvENMGvFbvS2jcWNnGc4fq0A&#10;hdUveZ8vkctz87jNK/uK+gK55feRU17Hez0gZL9ANt+jplxyqOLu9yiv/4YQ5IUFvLlsC0t1WV97&#10;4xq8tH3tsag1CKp1h+nsBGqF/AN0hZPm67S+fc33aHyOkqKHKnzIlo91Y4R1kv1yLR7zzeuiMY+J&#10;+2qEYGv6NfhaSuDVrNbbBHXPVatO0vJ883VaYUQtoEQXqJtwtbko8ioE+Tfz75LO0rduFWIVv6h1&#10;FY+QIYsJpV7D9iWfItzJGyFuQQhw84OXvRf87f0xOnIU1s9djTJe87CwnrGZEFSqpAus4LaakpXc&#10;qlUsrsyoUkUSFZHFGYrDU3BsUDCsyrzHcxpQnsZjt2tQnFrF1ycEU0pRdKMQxcl5asLS3CtZyLmc&#10;hpxLqUg/dw13Tl3BLanEHrmoqrApB6Q7ymmkHJRuLYQaQSQg1AB4++AJ3fYQY+1h7h88yv1jSqnU&#10;TR5PPXyKOqMrbOw9peAnIzqubT+JW/sv0u1dQgZfM71xK11mJBJrELx18BQBTCfI6Hx1+2Fc3rKf&#10;ENyGY8s24NhSRm9G4oN0g4cWrsa+ucsbtQJ75yzDntnLsGvOUuydT6jNX4o9hNyeBcuwe9Eq7CH4&#10;9hKGoj0E3+7FhCFBKPt7lq7C/qWE6ozZWDiaEJw+F6vHTsUonzCMC4zHxikLMXfgB/gkbjRmRg/G&#10;eN9QJFjaIKRXT/S3tcEQZxd4d+sJ27adYNm2C2w6dINZm47oRgj2fv1tOPE5J57rQpBJ1xgLOkbb&#10;ntw3NIRJ504w6fgu4dgGnpZ9+PmwQIS7A/oFeCLSzQEO3bvATqrWvboj0EIWbjLCoL4JmDN9Cmz4&#10;XKC9I0I9AwnBzcji/3/K9Spk0xFm5d1Ddt5D5BcRUAI/blvuFxKIxeRECTkhKiaURHkyQQGli8gE&#10;pnKOvKZRuueZLhuBqEmrDgsAxfmJckoeEVaP6OIe6RwdeaKKNLx3kbQ1cr+y/iUanv0N85bswYRP&#10;1uL8rQoU8rtZUPIlHeMLgpoQFBgq5yqvI3CXOP6ckKXjVaLjJWfyyRCJ4soJapDSoKTRWnvcun4N&#10;QX3otSbtvq1BUAOFBg0dBJ82Ob9yKZYQehpcNP334Ne6WoOg5uy0wkpr9xf4qeF8VMv31yR5jiCv&#10;rv0Kd+4UY/nSTaiv4X/yrWxkXT6HFR9NZbTxg6+jL3ydfBDkEohg5xBMHjIF+9ftptMrwd2Cajq/&#10;MtUWWJcj+1WNEJTCSKV6LJOsVquJVstRTpVyvzS9SvUdLL1D8N1i3L1RgpKbZShNLSf4SlCoZn7J&#10;p/PLRMal27hz7gbj722knbmBW6euIuXEBSTTkd04fF4p+eBZJB86h2sEYDJBJ3H41n4B18lXIHib&#10;z2cknkbmccbaxBME2Sml20d5zrHjuHOc+8fO8vF53JFK78FzvJ7aJxVhuk8Z+nZCOkZLv8BryKQb&#10;zT5xSYEwQyZFOCCVZEJYDYk7zLi9F2fWb8VpxuFTyzcqHV+8FokLVuHY4vU4umgdjixYjUOfrcLB&#10;z1Zi/8KVOLiYgFywAvsXrMS+z2W7AgcJwoOLpO1yNfYThAeWr8X+ZWtwaOUGHFm9EYdWEIRLlmPt&#10;1BnYSAhunf455vQdh+mRw7F24mysHj8Ly0ZOxfJhEzEzagDGewdhiJ0zRnp4Id7OEUHG5nBobwCT&#10;19+FW08jOHXtDsM/vwHrdp3g1qs3TNq3gbORIRx69mJE7ow+dIC9O7dHrw5tYdSuLSy7dIaz9FUk&#10;CAMcLBHv544QF1vG6E4wb/MmnAk8H2NDeBv3hp+HK6ZPHAs/a0vEeDJd0J0uW7wRedl3kZJSTfjR&#10;JdEJ5uY/Qn4BzY/Ar4WKCD+RuLFSPcljraCitRNq1eVXj0n3m1eVK+6vhaRtMpd8yBFQCRT5WLrq&#10;aNwQ6Yorz1FNF5cmBZ2aF7wXj/N1dAaOLk9192l8ncbXFiDqv45sBcKi1/JoOwsrH6GoijZWGiGp&#10;ptze2KAp7XZau56W+VtrE9Qd0533j6S1BWqPxTnq2s10DlC3bW7300FQoNjc1qa1t2mdlMsJT62z&#10;snRg/r0zx+hLm/WluWM04y/vI/fV7xStna+OyWvL8SqdWr5Hdbzx+VK62nL+PQX5tVi/dhcaap+g&#10;PL8cZ/bux5yxE/hB9oOHjTt8HL0Q4ByASM8ozBo7G2f2nERdXiXuFspECeWoyaETzKUTlGm0chiH&#10;cypRlUX48XFVZjkqZdGljFK1CFNZGrd3ylDCX8zimxUoulmKAjo+UdHNYuQl5yM3KQ/pFzKQfPw6&#10;bpy8gYuMuhf3nsfRjYeQuGEfzjG+nt11BOel8krXd2FPIq4wBl/dfxxJhJ5A8OZeRuHdRxl/jxCC&#10;R5F2+KRSeqJAj27wGPdPnNbp5CnqDDJO09ERsBkn6fDoNLMJXOn+ckf6BvK9yDrBMguMdIyW/ewz&#10;hODpK8g8eQl3jtKJErQ36D5v8P1d2bYfl7fuxoVN23GOIDyzejNOElrHl69DIkF2YvkmHF2yHocX&#10;rcWRxevUdj8d3gFxdkt0232LVmDfYkJQijfLKG4PrViLw6sIz9W8dhXd5eoNOLySYOXxAwtXYf7Q&#10;SXSDC7FzxlLMHTQei0ZNwYYpn2L9+7Oxdsx0LB4yDnMThmCCbwjirWzh17Mn4hwcEdDHFCZvtIHJ&#10;W+/QCXL79tuw6diREOxF9/cuQdceZh3bMQJ3JPgYi3t2gXn3TujV9k30ePPPsDXoCC9TQ4TKDNL+&#10;ngh1s4drb8bsTu3g0bsHgqxM4WHUE6FOLgixtkWQqRliHHmecyC2btyPIkLvxg1xgg+QV/RIt2VE&#10;1sBXyAiqqZgJUZxgQSGPU0VFPEYAChj12we19kTZ6itXQY+A05MUQjSJGxNlFT985XhOyUNkFxHS&#10;PL+prVFcJ9+f3LeQBkRibS73pe1Se20V37XXkXtS+q+Zzfuq1yzT6bUC2s9fiS/YRF7ua8WSV+ca&#10;bHaCck1hhez/2glKw6jaf+XaZslrFOtFRk1lAjgFvhYQVK5Kp1K6SVnQXIapyewxagYZiaR0ay2l&#10;DWf7R5Kih0x7pb+GcGvntVSzE2wEnrw/PRco7lbFeBXtCb7yh1i0YC3KS+tRnFeKT8ZNwYwxkxEX&#10;GA1nKyc6QW+Ee4Yhzi9eQfASHVJdbgUa8qq4raTzk6owAZhNJyiOUKJxlu5xFSOyqCKdIEwrQmVa&#10;IcpSC1GSUoyi60Uq8hbcyEfO1Wy6vnTcPpuKa4TO0S2JWDt3LZZMX4bNC7Zh1SersGz6UsL5E6yf&#10;t5KRfBmWTJ6NrXRQe5ZuwP4VW3Bi026cJ3yuEo5JO4/gxq5EBUHRHcbdNMbdtCN0hEeOM9oSilQ6&#10;3V/GSTpDKvP0eWSdIQBPX0Pu2SvIP3cFeWeuIedUEvJk0oRzKWrRdFkvWLYyNVaOQFAqxHSCUhmW&#10;bjHXdx0mBPcwEu/Gxa1bcWHjNpxbq3OEopMrNlKbcWLZRsZkgnGpbntoKeMyASk6vIywow4RfIfp&#10;+o4QnkdXrkfiKkKP4Du6lhClEtdsJAQJxGV0lss2Y9O0hdg0eQESF27E58M+wPzBk7Bq/EysnzQX&#10;68fOxOLBE7FkyHh8EtEPfW3sEGJiiEgrC/gw3lq1JdzavgMHAs30nTdhIaNGehjAoksbmHV6B7bd&#10;O8Omaxfl/gSCzubGauhc7zZv0/G9DV/Dnoh1cUBfmU7fywn2cj6fFwhGOtrAx9QIwTb2GOjpg/6u&#10;bjzmAW8bD2zdtB+5WXdx8WIh8uiapB0vv5BwoTQQ6kOwyQ3KlhAsJgTFBQoIm9sGfy1xZcoNSvxt&#10;dGaaNFeWo2BEgFFNx/SUS7eXz604QuUKCTt5D/KelOtU96cEgErCHIEy/55GdsnrCYh/fX8BrUBQ&#10;2gSlLVCozhuINAA2gVD+CNrKAm6bAdYMQSlk6ACq/7xOWuyV+7R8TjveGgRLlRuU+QN10kGwESqN&#10;YJG2NzVrDCEn0o/ELdUywrYmicIyE7Q2k4wuGrd+rr40CGrA00GvJQS5FQjSLZeXPcC8Ocu4reOH&#10;sRBDY4dh+uipGMToFOQZiCGxgzAkagiGMl6tnr2acTkN9wpqcDe/mjFY2gGlTVAXg+tyaprjMFXJ&#10;CFyZVobyO6Uov12Iytv5KEvJQ8n1fBQnF6Dwei5yr2XS+d3CqZ3HsW3J/8fbe4BJVe1Z377fzDsz&#10;78yduV4jGSTnnIPkHBQkKKICopgVBVQEEZGcc86hGzrnHOicKld1zjkQxKz3Xte3/vvU6S6KRr0z&#10;7/fxPOs5sc451VT9aq3932efYzhCsB3YuAeHNx3GmuXrcOSLU9j/6UHsX3cAn7+xHuvf+ARHNu7G&#10;hhWrsOXdddiz5kvsXr0J+z7ZhNNf7kLg0XOE0FXECQil+HH+morFEodTr/kx6voQWozGjMKZvoF0&#10;fUF0gUEEYKiCoDE4FtawaNhCI6kYOMISkB2e4hwdOlE9L1hTPIziFglBUYpnIGJ5rthzVxB15gIi&#10;Tp1ByPGjCKUTDDlwCoF7jyNo3wk19acT9N8tUzrEXccUED13Eno7Dqjp9d2E2p4jdHgCR7rFXYfg&#10;d+AEfA5SPJ7/sTPwO3oaXoeOw5uA9ZMCzK4T8N5xCufX7cfFDfvoCLdh75vrGIk/x6F3NuLA6+uw&#10;9cV3sZ0OccM8/n+OHI2XxgyjExyEmf36YER7udWuJWNrFwxu2wJD27XCmK4dMKjjkwTff2FI57YY&#10;0bUTerZ6El3p8Hp3aIs+7VoTkK0wtFVLTOnUEQtGDlPtgZOG9kXfVo8Tjo/weF0xsVc3jGNkXjh+&#10;It55bgFmDxmMacNGY/yIidj21UFY6Pyio3OVAzRaJA4TCiZnLHYC0VUCHbsAkHIQgnocbg5+ulRR&#10;RcXjewGooOQCI4mnekS9R7IvXarij/N1Vh7PwWsQN2ohq8QB6gBU5xOoMx7LXSnqzhT9fNR9x3fq&#10;IekVrt+yJg2QSk74ScdHHV5m2kgLZeWXuFG/0QYoF97cepEcU28XFMndIO4Q1KS1FSqYiPNT7YQi&#10;LS5LsSSf03yubxSP9SAI3tth+t62Px167m2CTfvfr6KCu0qFlHKFch45B+VaHNF0R/UVlGsvKqwn&#10;BLfDZLLDQq1+fRXWLHsPry9YihUvrMDSha/ixTlL8MrMJbi46wxyk6wopwMUlRGC0k1G4CcqNRZz&#10;SjEOl6RbUUTnV5Rio+x8nUU9jCknyYDsG/LQ8kTYIlORFZQA/5PXsHPtFmxb8xWObjuMczKqyvkg&#10;HNpyEm+9uBob3tpCF/gltry/BZ8sXYOv3v8CX330BT5l3Nv7yVbsZQTc/PY67CUQT32xm8A4TUd2&#10;DXFnPXCDcVnaBZOkXZCOMI1uMMOLDpAgzPQOQJZfCDICw3kdEcgKDocxJAKWiGhYI2NgDo+FPToZ&#10;togU9fB0cxhB6JSBIDQF0BlKgURBUDprX0Xs6YuIOXUekSfOIuwIneAhDYLB++kG92jtg367jsCf&#10;4FNthZz6ipMj+K4TdiKZv0YAXqVjvLqbMNxH18c47ctjeR8+Tvhx+QinR2WZrvAAj3fwNK5vP4YT&#10;a7dj3/sbcfxjQlBcIP9WB99ej9380dix/H3sWvEBvnrpDbw7ZQ7enjQdLwwZiQUDh2Fsh850g08S&#10;gK3p3royyrZWj9iUu0WkXbBf+zYY3rMbuhGA7R97GP07tlfDafVu2QL9WzyJkXSQzwwdhMUTx2LG&#10;4H4YwW39Hn0M02TYrs5d0P+xx+kEh+P951/CrCEjMG/0eMwbPw17th2FOasCaUllyMgo4+ewGqYs&#10;fl/NhJeJ309K5nXZLOQDZbcyBjshqEBk0RxZo3OkkVKy31GyWMkUEWFpJaRcoSq36enthyrKqnkp&#10;Ygi4uJ3HNNkIUitjtu1WoyxcZ+O5RHJeFY2dx1HtgY3H0qSfQ2uf1GAocoXjQxqsBEpN8HOV7Kii&#10;sMRdFXl1/QbkeLwsa5V6ve4E79nuXP/7ENSkg0QcoUDENSZrEHTV/38QFPiJBISyrJ9H1DwExTHe&#10;RGXFXayji0pOzkRqYgah8zpemjofby1cjmV0DC8/Ky7wFXyyYjVCzwWgjHG3wpSPSjpBAeD9EOQ8&#10;IViW4UBJGgFI91eYbGIMNjL+ZiA7Pg2O2EQY6LzCz1zC8c+34NSWvfA7eQVXD5/H6hVr8PZL72E1&#10;Xd9bS9di/szlmDdVBnGYhVmj52DhxAWYM3YOnpn4LBZNXYg35r+GD7n/+tfXMiJvxOa3Psaxz7Yo&#10;9yT9AePOedAJeiFBuUFGYU86QYJQJBDM9AtGZlA4TKFRBCBjMKfmiBhYo+NhiUygY9Uevi7PHrY5&#10;n0NspUx0r+ZAGVKLkdkvAqnXA5BwyRNxhGDU8bNK4UdOIewwdYiu8OAp5QRVJCbYFAidBRMFQV7v&#10;NUZiBULlCg9BnjTnufM454/h/KZ9OP3FLpzgD9ax9Vux5a012Lf6cxxctxHb3l+No59+iSP8ETj0&#10;4Zf46o21aiSave9tULfnHXpvPR3hx9j35kc48M5abF32Dj577iWsm7sYK8dPx6JBIzGjRz+C7CkM&#10;f6qDGjp/xFNPYVz37ur+4QFt26AvHd+Ajh3Qr2M7dGFUHqRuoeuMwe3boQ+XB7R8DHNHDsXLUyao&#10;ZxOP7iDDeXXAsFZtMKlbDwxpSah27o63nnuBMByhnosye8RYHNl7WnWRyUguR3p6KYx0g1Yjv6cm&#10;TQJBgZ7DekfJbrmtyQlBkc1Sp2KxDsEmwHGerxXZ7F9rcty+D4ICLgGUgfM6uAxOZsi6LMI3p/BH&#10;OPK+g8EirvI2XyPi9TnPqat5CDa5Q1cINqeHVKOjxFgCRDU8UlKs0OdVcUQVM2Qf2SYFEJFEYF6E&#10;yFng0F+jH8N1nb6va0FEL5BIt5r7CyPSfkZA8jWqAKLuGpH5OgVAHYK5fO390ookrlKFDEJIL2rk&#10;EYJqlBhKL4TcVxiRffT9XaQXXlylthF2+vnuKZCoZYKwgMcXCFZ+g82bdiEjzQjPi9fx+vyleGnS&#10;PLy7cAWWzV6MN55bTmf4AbZ8sBGJvjGEX5FygBWmAs0JUiVGaR9kHDYxFnNeusyUSZeZNAcKUkyM&#10;wZkoSDYg70YGcqITkBMRS2B44NTnG7Drg1Wqbcv32AWc3HIQq175EBMHT8OwPpPQp+c49Oo1Ho88&#10;0gX//M+PoeUTndHi0Q5o8Uh7dGrTE11a90LPNn0wYdAkLJg4D6uXvoPtH26gI9yIYxu2wHPPQYTR&#10;ld246ImUS15IJwRTPLwVAAWGGgQD6QJD6O4IP8Zfa9gNQi4B1pgk2GIJ7LhMZDO2y7OH5RnElqg0&#10;mOlg5Sl0VoLQEBDDSB2BFK8A3CAEY85cRPjxM4ggBEPECR49hdAjpxHEKBt4QCuQiHz3HIb3roOq&#10;WCJTr92MvTv3K3ls3wvP7YzG247h0uYj2PfhVmxY/glWvfAOPnzxbUbKFXh7zjJ8upiOfc6LeP3Z&#10;xVjz4kp8OH8Z3pzxPLe/jM9l5JzXP8SXyz/AzpUfEYRrcWL1ejXdvuIdbH1lJb5Y9AohOA0vjRiH&#10;uQOGYkgrgq7lkxjTpRNGd+6Ip2Vswg7tMYKubxCd4KCn2mJ4907o+vjDGNa5AwYzEvdv8YRqQxzU&#10;+gnMHNQPC58eSQfZHv2ffJwRux3B2h4TunfDeLrLsT1780drEWYNH4nZ1JzR47CfgLcz9makVCBD&#10;HkRurKQb5HfdRVY6sHtEEFkIPimMiGReRVIniKR4oj0+4keUlv/Cz/xdLosjFACSLdxHwY/wFUnx&#10;QhygcoECKyXhDc+TQ7NQ9COCwu0IDLcgu5Ag5LmMdJRmieDOc4rkmAp8zmO4H7NpnuudBRJ3PSQu&#10;T3d9uhqLICJxbwKtnGqnpO1PRBA697/H5emw05dlH5dlOaZafoATFNekz0tbmkzlj6s5QQFlrYKf&#10;DsJ/xAm6Snd8riNJ/2EnSJgqNbNNnlsscu8rKO2Y8kAbeQ8CwV10HalJmbh86hLWvfYhPlr0Ota+&#10;9DY+fOEtrFrwJnZ8sBlbV21CUkA8qizFKgoLBPVYLA5Ql3KEmUUoTy9CcYqDLpDwS0pFUWIaCmOS&#10;kR0ShcTzl+mK9iPy5An47j+IbW+txnvzXsPzTy/AtEEzMbrvZCxZ8C4WLHoP7bo+jbHTX8WkOa9h&#10;9br96NV/Erp0G4aRw6egZ9cheOTfW6NLq950J10wtu9wOtil+OLtD3F4w2Yc3bQFvodPqnbB1PNe&#10;yLysOcH0636NTjDLnwoJYLwNgyUsXj1aMzsmHfaYVOTEZVF0sbEWThnjY7MYjyXKU5HyFLoURmKt&#10;q0zqdX/C1qPRCUYeo/s7dIIO8CQC9x1XUThoP52gMxL77DwEH/7d/ekKfV2isKd0g9m6Rw3ocPqL&#10;/Vjz0iosnPQiFk57Fc/PeR3PzXgZ8ya+gJemLcXcoXMxoc94TB8yCXOGTcacweMwol0PPN19EJ4f&#10;NwvL6OhfnTIf7/HHbNOS1wnAT7CPf+uvXn4Tmxa/ik3PL8Xbk2dj6egJeLbfEIzq0BHDCK2JvXpi&#10;Sp8+yg2KgxveVruHeFinpzCW2zo//GdtlBm6vb5/eRT9H38Mwzq0wdR+vTB/9HBM6t1drRvRph0m&#10;duuunOCErvIYzx7Y+OZ7mP/0BExnBJcHxO/ZepjOrwpZaVXIzCyHwUAIZvF7aiSsDNrUZqaTc0p3&#10;iFZzreYAdTcoMBQQETQ5kqyKvkVYhBlR0TZUVf8KK52b2UoRYI0AlO4rziisw6upuKFF39LKXxEW&#10;mYdP1p+CT0AGElKKyIhvlCM00wnqxRo5poKg83gKeA9UrXKaeoHlHieooKfy8/1Qk/576kZoRmY1&#10;rA4l7YIKgOLu3PZXr3GCTV92v0NEnY/Hc10nEMx2gk9BQ4HP2R4oIJR5tVxPCIobJACdyiP0RAI/&#10;fdocBKXNToOUU/8DCOrHvH9b02gy98Rhvgf1vriPg383geBefikT4lIQcMUfG15fja1vfoKDn2zF&#10;phVrse/9rxi7tmH3mm2wx1tUJ+lKOr4KqpyuT1RqlCisSfoMlmZyGyFYkpLNSGyiI0xHaXIG8iMT&#10;YfULRdj+I7i28UsCYR88+IX/bPHbmNB5LL84g/DsqAVY/942XLkQhfVfHEPH3pPx7udn8Oa64/hi&#10;73XMe/ETPNaiL554vCsef6QzOrcfiD5dRuCJf2+FLk90xPNT5uK955cRHiuw7YOPcWbzTsbic0g4&#10;fRVpF6W7jK+CoLQLZnoHIsPXjxD0Z7wNhyWC8ZeAy45l/GUMzr1hpHu1IV/uXkmwcNlMGBo1IMYQ&#10;iG4QlDh8gxE/5sQ5BcFQQjCY7i+IEBRJUUQrjDjbA3cfU1CUaCzOz4ux2HPHQVykMz+2bgs+fOU9&#10;TBk2A+NHPIuxo59Hp86j0aplH3RpOxidHu+Dp/7cHS3+pRXa/6kdej/RBd0fbotej7RBj8fp3jr3&#10;x8SewzCu0wDM7j0K7xKImxa/jjWzn8e6+S9hIwEoTvC9ac/g1XFTsHDIKMweNESNJj1UQNi7N8b1&#10;6IGJXbtjSItWaqQZib4ymELnv/wXRnXpjJn9+mM44+7AJ5/AkDYtMKVvT8wdMQRT+/dE30cf4eta&#10;Y1znrmq0mwlduqHPE63wFWP5Ry++imeGyjOQR+OrDbthZAw2pFfDkFVBlROK/B6bKALQbr7jAsHb&#10;ShoI+b11g6CVEdlKyBXQrSWnluDJlgPx8MP9kJRUhoKCH+kYCVG7tA3SjRGiFu5v4f4mgaKIMNNl&#10;sMj0DorLCMGIQnTvOQuBoWZG4zp+77+F0cLXSTskj6XFbg2CAmEViUXO4zYHQZEUTczCICbceyCo&#10;g0wBikC0O4EkINKlA0uHm8gVZLIsB5R5AZ/rfu7S3aSqLOdLvCXApIsLfw1y6foepBxul/3Uvvo6&#10;J2gaOyoTOI3gc0rWiRvTurFo0qH4e5LX/15bYnPSzy3Xmi/iawWCAvCamu+xd89ReF/1w0l+KQ9s&#10;3EHntw5b3liFTStX4cCnW3GEH9SjG/YhL96BGlslys2lLipBSRZjsRRKTPmMxTkEYY7WXphhJwwt&#10;KEvJREmSETZGSKNXKNLOeuLCR5/hs7kL8Okzi7By9DOY3m08Xpq6HIe+Og2/ywnISKrCjh0X8JcW&#10;PbHtVAAOXE/Gsk+OYMLsN/CXR3rgz3/qiKfaDMKUpxdiZP8Z6NluCHq17Y8lUxdj69vr8eG8ZYyC&#10;q3Bo9SZVZAg7fQEJHgJBf7pAxmDvYE2+QTCGMA5HRMMUFQdLXDJsCXR5dMbZvGa5OyaXjjY7mUq0&#10;IyfBhtx4G0FpgjUiBYYgQtCPEPT0QyKdYPyZC4g+cYZu8DTCj5xA2OHjdIOE376jBJ44QimQiMQV&#10;noDfzqOq4/T1bQdxXTpR7zyG81/swRr+MMweMw+Ths1B765j8H/+rQMe+l9PoH27AejdcSi6t+mD&#10;9i27ouXDHfDYv7TAk//yBNr9a0t0e7g9urZqj2Hd+2E0ATiuwyBM7jgMb09chDdGzsKKIePx4bQ5&#10;+HTeIqybtxgfzZ6Pt2c8iwVDRmLu8BEY3rEjuj/yCN1kN4zt3h3Te/fFYIEg1/Vv1QqDpSDSuRWG&#10;dGqLsQTmkMdbYkSLthjZpi1B1wkzBvbC5P5d0b/1k+jzOOHYuo0a0GFqj54Y0akz3l3wFl6aMB/P&#10;Dh6OkR36YuvnB2EzEgzpdUhPK0NWVinhxu8jI7Ipk1MjY6xJAEgOWO7QGRJ4ZoKPELKZNdnpygSa&#10;dmn74363GoAvN57AE4/1w8uLN+DTNcdQVvxXvpY84b6NIHW2PYrbFOntjTZK4GihE7TZvkVh4a94&#10;+ZUt6N57LmwOfqcKfiB0BcDaa3SH2lxbpZUyOiO33i4oLjFTplK0ofEx5dEV5ogzbJB+goSgiACU&#10;PjUytTnlCkF9v3th5nytrHfGXIGg+373ydm+qENQuo4ILHJI6RyeK0fg1oyyBZICQNlXrRM3eC8E&#10;BXbufQSbhaAThL8neb0+fL4mmdfaEn9L+rnlWhUI+VqBoLjXutofcOmiN65e9MTR3QdwcPN27Fzz&#10;CQ59+hlObNqK41/uxqnN+3F6y2GUpReg1lGJMoJP4KdJHrFJAJrp/ixFBGGhaiOUdsGSjBy+xsEo&#10;zEgcnQKzXwTSpUDB2B2ybR9Ovv8xdsuD3GevwPrn3oP3Pm9EXktEalQ+Cu0/YNtXZ/DnR7vBK9yG&#10;M94GTJ3/MUaOX4Z+g+iOJj2PqVOXYPaMpXhx4bsY0W8y+j41GCvmrsCJLw7j0Mc7sfPd9di8cg0O&#10;rv0C/odOIvGKl7p7RPoNpl3zpxsMJMCCkRFAEIZHwRx1A/YEukBG+OxkI3JTbarPY356ntbRmyDM&#10;SRQIWhmRTaq6bQqJg9E/UkEw4cJV3Dgn1eGzSqGHjyGECiYEAwhBf0LQnwBU2nsCvruOwUvAt50Q&#10;3HqArlgb5n/D0g8ZHYdhUNfRmDhyLjp1GIb/8++dMHHWa/ho/VGMG/sCWrccgEef6IlOXYehX7+x&#10;6NqhP9oRgK3+/Ul0eKQVnh0zjZH4GcwZMBnDW/bFyBZ98PSjXbF0wFi8NXYq3powHe9MnImVnF85&#10;cQZeGD5GDcs1f8hQuvIueKb/QEyhg5vcnfGay0Pa02U++TiGyiCuvTqpJ9QNa9seY9p0xLj2XTCq&#10;TXsMJSRnDZKHt/fUnkvyVAeCrgNm9umLKQSqAPbTZWuxdPIizBs6EpN7jcRX6/cjM6UcudbvUFz4&#10;Iz+n3yI9tQolhb9w+SeYGI+1ijCjrKmKbq4c2dmcEoRWcYZcbzURWqqKXK32uXXzb9i+7TTOnPbH&#10;L78Ax4/6IDW5BNn2r7kPgeVSZRbJa83iPrleZCFQTdZqusY6xurvmAbv0v39gDnzPsa69WdQWkag&#10;8lw2ukn9NXIcbZ4sUespJwQNCoJ0hWSGQDDLWgMjmZHJiB6XUqYNskAjZqQDVYURkepUKEUQxjVb&#10;dpOkMCH39OrFDFfpRQ+98KFA2Mw+MpVtTfvXqFFmdBjapY2PcMwhQFVRgdNsLv+WGvd1Fh/0uzVU&#10;EYXrXSUdr/Xiii73YscfF8EokHuA9OKKisO8Rv29qFhPKNr4N7558xf4eIXg6qVruH7pKta8+S42&#10;vb8Kp7ZsxYHPPsfhjVtw4qs98D56EfX2MlTaSlFmKW5UqRRKzISghRHZWs75ChQbylFiKlf3EBem&#10;5mpRMioFVv9wZF0LQhSP5fXVfnhtPogjb67HweWfYc/yzxG43wdpQQZkRhag0PItNq0/gn//93Z4&#10;eelnWEAAvvjiF5g26020o7Pp0Gko2rTpj8WL3sG8Wa+id4fB6NGqD5bPXYljX53EsU0ncHj9Huz6&#10;YCO2v/UJrm49iAyeO/mqFEakTdAPBp9gGPxCkBkQBkNoDEyRSYz8WXSBZmSnWJGXnuO897kI+Rm5&#10;hKId+ckUQShthdkxGTCHxsMcGK2gKhCMO0cneOqMUtgxDYJBhwjB/Yy++wR+dIH7TsGXsVjuGpE7&#10;RgSCPure4v0E9jYsGrsAAzoMxxi6wPnz3sRTncdg/7EAXA21Yck7u9F38AL8x1/64eHWQ9C2zwRM&#10;emY5xk2ch85te+LRf/kL/uuhf8WSKQuw4bWPsZjHmsMfjV5/6YpB/9kRs9v3w8KeQ7Bs6Fi8PnIi&#10;Vo6ZgrcIw5dHjMNigunFYSMws1tPTGz/FGZ0644pfXphaAfpKN0GXR//C3q1eRKThw1UXWNGPdUV&#10;E5/qhfEdGHc79lBtgNP69cGMQf0whPuPeKo9nWArzO7fH5O6dOFx2mP9q5/irWeWEYKjML3fGGz5&#10;fB98PJOweQM/E9fSEB2VR4B5Yua0DxASZMOtW3+j4bgLo4HfNRqVhls/o6LiB5SU/EI3JoOJ/BUV&#10;ZeAP+3d0bfx+00UWFX+Hujrg7l2gquY75BfcglnaEG1fc0rI0UUq0UXK1Eyg6pJ1MjVZqvkduYW4&#10;G9kE4deorPk7LlzJwIaN51FY9BOhxwRJt6ofo+k45Jab9AKJLgGivfBrBITb0aXXTBw6FYiyul+Q&#10;yWM+pOdiaacTF6icIB2ZLnGBEo2bc3T6/s1t+y1JFLbl8Q9EAIrsuXUq2uoRUo++euRtTrq7cneC&#10;/7fj8P367Tgsna21tkUC0+kC5XrlzhZxgnYFwZ9xzTMAF855oDi3EoEewQi54ocLjMZHNm6GzzFG&#10;thPnEH3FH7ezyxmHyxXsKp0SN1hpLVAdqCstlajkB6GUv6qljANFxkoUZ5agIDUPeTfMsEekquf8&#10;JnhEI/FaPBWNoINXEXnQC1c2ncLZL08hwSsFGaG5KDF/h0CvZLRp1RMd2/XHiL4z8NqSTzB15ot4&#10;qtMQtPxLTwzrMwXLFryPfh1Goe1/dcTT/Sbgo9c+w4EvT+PwV+exny5jz9qt2PHOZzj43gakXPAl&#10;9MJUHE6/HgijL+FHMBuComAkzIwRyXDcMCEvVQaKzeG1F6EoowTFGWUEezHX5aIoLQ9FyQT7DUIy&#10;3kAI3oApMEo5wRvn6QTP0gmePOuMwxKFjyJov4hAPHAagXtPI3j/GUhHae/tR+Cz4wh8CUOfrftw&#10;7vNdeH/hmxjXdxomj1yAJYtX4e13t6JLn6kITizGvotxmLpwLWY8uwpjJy3HrEUfoNuI5zBmxnKM&#10;HD0H/boOQrv/aoHHHvoTVsx+GbtX78AHi97HMv5IzB+/EEMf64kxD3fCnKf6YXGf4Xh10NNYOWoS&#10;3ho/Ha8MG4slI8Zg/uCh6lnCM3v2wTN9B2BS3z4YTHj1a9cGvWRY/ScexRiuG0AXOLRVR0xo3wcT&#10;O/TB2PbdMaptJ0zvPwDTB/ZH35bS57AtRnfsRBfYE+MZhacM6I9357+FlycuxLODhisIbvx0O+Ij&#10;czB9wrvo8tRs7NzugV9+BF57ZRfaPDEJifF5qCz7OwwZtaiu+h67d17CyCHLcelcEipLf0ViXCki&#10;Q7NRXvJ3FOX9BIvhDkoL/4astFq8/uomRIXZcbseKGGENWbSnTljcJ7jW+TnfKfaHfU4LLKqvom3&#10;YDDeRnHJ3zB9xgp8tfUU6m/JU+q+g8n8LaxWxlg6QauJEOSx7n29uEAtzgskVax3tguaCD/lBG0y&#10;bmItsot+wSuvbcewp1+Co+Bbsue2VIdJUh1mBJ6MEGsX+DmlFSTubR/U2wz12CzzarkZ4GkjyvD4&#10;Kipry2q0GafEBUqXGB1sMs1mjv8jEJS4qSqvlA5DAZ50VVHdVQR8/wAEVdx1btOn+ja94KFJCioC&#10;PVcgyrzAj69zg6B6X5SCIN9zA52g97VAnDl+EXXy0Jn0fJgSrIjxDEPA8QuIveSJiLOXkOYfinpH&#10;CardIFhhKUW5tVitq+AvWQVjQQUjSoXtDqc3UcF4UJpZSXiUME4WqNFi8lIrUOX4BiGXo3H9sDeM&#10;gQYkXIrDhc3nEXAqFLYbpcjJ5P8jP7CL5r2Bx/7lCYzoPAoD2g/FkIFj0bvnSIwZMB3zJr+EWSPn&#10;Y0yPSZjQdyomD5qJLz7YidP7vbFv8zns23AAB9bJ4AJbcOidz+H5xX7YGF2NfjL6SwCyfIM5LxCM&#10;hTEsiXE4g3GXAJQRsjPlDphSRnu62iy6W2MpQSh9IAtRRHdbQDdYkGCCJewGQRqh+iCKE0w4J4UR&#10;DYKhdIDBB44QgKJjCD14miA8gyA6QSmK+Aj8KCmM+G4/iKNrt+DZEXMwcfCzWPzce3jz7c345PMT&#10;aN1lHAY/vQgvvb4JK9/bjRFSJOk2ESPGLcHIKa9i8OiF6NP9aYzoNgKDWvdE+396Am/MXoa9H+3E&#10;R89/iBcmLMEHi98j2MZiYoteeK7rUCzpPQKvDhiN14aNx5tPT8VSQnDx8LF4fsRYzOjVD/MGDcUc&#10;RuKp/fthRJeO6qFKXVo8gg6P/hlDunRm3O2KkQTfeAJwAjWmXVcMa90BE3vKQ9t7YRRfM5TgHNel&#10;q4Lg0+07qofEf7r0I7wyaT4mdOmFid0G44s1W2HJrMCKlzejzWMTsWTRenz//a8wpNfh8f8aj3Ej&#10;3kA2o7IAq7LsJ0we+zr+10ODsPq9kwRdDUICzHzvz2D5S9uQEFeJwtyf8A2B9dH7B9GyxTgEBORg&#10;/WfnYci8g+rqn/jZ53c251vExxYgONCCYoIoL/sH2M2MyozVekXaZLyLMjrMpcs2YvnrG3D3e6C6&#10;gTAt/yvMVpomRlppmxSgymsUXJX4epETqGZp75R2QSvn7bcIRMZgcxVySu+ipBrIK/4rRo97FctW&#10;boGdDvYhA7+UMq6XhcCSIaxsJKe0vQmEmpXdCSzKfZsA0h2C2t0lJLWL5J5fgZIGT8JB/kgugPst&#10;5WW7uCtKB/A9ICRs1HD2jeubHKOu5iDoCkmRRF99m353iKsEdDoYXY8j0l2oLgG2xGFrfj3/Y39E&#10;DN3MMTqTnOxKpCTnIJ0ux/+MB4JPXEH8+euMdCdgCg5HbU4JYVdG96cVRSosnKdK6ABLbbUos9VT&#10;BJ/9Dqrs3zA6f839v+Y+/HU231YPVaqw30UFAZidWgmfc9EIuZ6CfAP/n2NLkHQhCX4nQ+B7Nhxp&#10;jEX2zFuI9jdjdOfR6P0wI1ePCRje42l0pTPs3XkoBnUbiUGMxvPHL8LEXtMwpttk7PrkCI5uv4T9&#10;m8/g9NaTOPTJTpzfuB+X1+/F6Q82Ifm0JxyMvlmBYTD6B8MUEAlDcBKsUVnqfuacJBkAohSFBGCx&#10;qYKOtgrFZkZ7wrCYEb84qxjF4ghTnBDk304gmEIIJl30ROK5K4g9xUh8/BzCDskdI0cRcugIYXiU&#10;OoZg561zCnw7BYKHIBXiYMLx82WrMLj9YDxDuK1cuh5r1x/Gl7s90WfwM/jLwx0xhe9z3pzX0b7D&#10;QPzv/9MeXXvOwNAxCzFo8DR0atEb/Qi4p/m36ffnjvj0hfdwePVufPjsO1jMH4qNSz/EivHPYXqH&#10;AVjUYwSe7zoYyweOxuqpz+L9ybPxKqPxi0PG4/khY/Fsn8GY128QphBgk3v3wOB2LRl/H0WPFozD&#10;rR/HkKc6YlyPXhjTSYbu74PxHXtjdDt5lklrPN2FTnPEIEwd0EvdO/x0x6cwqXN3jGvXBZN43r2r&#10;N2PN869hTJtumNi5Pz5+7ROUMJGcOOyLnu1mYmivpUjPqkVt/S/8IdiE9o8twLYvfVFZ8Stu1gIr&#10;X/4KLf9jCpYv3oG4qAJkppURjG+i9eOz8NFHZ3CboMLfCK+X12Pw8GUwZt+hc16DYUPfYoy9i5t3&#10;GDsNlbhwMRKrPjyA11du43fiB+QThFa6P3W3CsElYLPzhzwxpQwevqmw0lRs2naWIKtGSdk3cMgd&#10;IwSgFEWUC2Rcl6nNdIe6C3MWI7h09TERgHSMUkk20xQYuVxA2MUm5WLzjssoq/obwiMLMHPe+/AI&#10;NQgEaRmdbXVWicS2Gjg4zabDa052QtIhoHTfRtdoc7YL3ts2WHuf9I7Q2XnSTiYus97p2pqUQ4Cp&#10;dkIXOXiOXO6vRm4WwMk6nkvvXK23D2qQ5bK0CTrbAPVtuqR9z320adc2Q136toICgs5N4jZlJGnp&#10;M+h6HJFco6vkPekQrKr7HgnRKdj71T7CvAJe12MQGpCMpNBEpAffQLxHIIKPnkJRQjpqHaV0cBUK&#10;hAqGVnGBpQRgFcr4/1TuuEndRnn2XZTmfYuSHP6aclosU66rzP4WFdnfcJ+7yE6rgiOzhrGEfw/+&#10;OgZdTUDI2Rik+WYi8GQYfI+FIPZaOsr4wfI64oWxnUZhUnc6og5D0L/jYAygerfug5EE4UTG4I7/&#10;3hHLGV3Obr+AnWv3Yt9nh3H80z049N4mXPx0F3y+OIgrH29FyL7jyI9Jgp2yhsURYomwRGYhN1EK&#10;HzLyDaOvqYpxvBrljC6iUjrcEv76F5sY77NKVD/I4tQcFCaaYQtPhJlxOE2qw5euKTcYffI8Io6f&#10;Qbh0k2EkDiYEAwnBAMbiAOkqs/84/PfKQApHlORuErmTZPGo6RjeYTBenL4Cq1ZuwldbTuP85TjM&#10;W/AeOrbtj3ZPdEXLx57Cow+3QMuWXTHm6efQq+9YdO7UDz3adUc/xtOhrTphZt8x2PnORmx783N8&#10;+NzbWDFlCV4ZP5dwG4O53YdhMV3gi4zDL/QagrfGTlPFkRVjJuFlgnDB4FF4lgCcP2gI43AfzBnY&#10;D/1bPIbeTz6Cfm2fQK9Wj2FIx44Yy8g8nGAb36UfpnTtT9D1UMUReZjT9AF9MLVvDwxv05IOsAPm&#10;9B6AGV37YkqvkTj1xT588NxSTOs2kBG5H537l/ys1NPF5WB4vxfRt+sS+Pqb8D0j8abPLqLVwzMx&#10;6en3YCJkvrsLnDjki/aPzsCw/q8hKiIHcbE5ePvNvXj84amYNfMTVJf/hF9/AV556VP0GbgAKfyx&#10;PnI6EH/+81i8+MJXqKn7BRH8wTtzLgi/EJZ9+83CjBnL1HdZWGM0VNO90d0RhiZDLfILvqchu4N3&#10;Vu1Flx6zkJZRjdNnwpHr+BE5NsZjASadn5H7iszGO4zBt2EwlDH18XNT9jWdYw0M/CE1WyvoBPnZ&#10;KvsFwSEOPPr4EITH5qH2Dh1m9S/k3k08lJlTq0ZykKKIBsFqdWHu0mEnIBK5AtBGRyJQEqBZBIAC&#10;wzzCkHIfckucoA4u2V9NFeQEeq66F4CibDpNmQpQBECyX9MArE2A046rr7sXgDrc3CEoy67w09W0&#10;jzMiu0iHobprpHE/TRr4bqp5mUokz6FjlOe41tAJJkSnYuPqz9WYgsEh6YiKNCPfWol0fliir4Ug&#10;8pwHytOsqFHgEwCW0uVpU1kusVWijD9GZXTm5bT85YReScF3KMn/jvGEcZ0qYwSpIgAVCAnBMrrE&#10;Ev7SCgSTkgrhfTUeEddTGbuNyAgwIvxsFJ1oMOI942GJsWLP+9vwbP/p6PhvHQi89uj0f9qh9T89&#10;idb/uwVa/fOTGNd9NHat2objGw5h9wdbsfeDbdi05H1sXvIuTn24CT6b9yGIziuGLq0wMR3WmFTY&#10;ItJhDqWiTchNLUBBVrl60FMpf7VLGWEqHbeUym0Nal2JuZYRuQJlWaUoyyAIk22wEoJy21zG9UCk&#10;emiROIJxWBR2lPH3yDEEHTxMHVMQDJL7iA+eVAo6QFdIIEbSNV77cgdGtZSHqI/CookvYtWr67GJ&#10;78XHOwVfbjyGR/6lBVr/Z2t0bvkUOrRoQyh2xlNt+6JvzxHo220QWv/XE+jy8OMY9VQXbHz1fWx9&#10;81NsXP4RPpi3EgtHzMbs/qMxs8cQvOCMwK8NH49XR0zA60/TVY2eiKVPT8KycZOxYMhwPNOvP+YP&#10;HkiwSWW3J8H6JIa1a4VBbVug81/+RFfYkk6wNyb1GoCpPYfg6bbdMKm9FEmkT2BX9UyR8XztGMbh&#10;CXSNz/Toh5mdetMVDsDhdTvw+vSFmN59ECbQCX723hdML3UoKfkeE8esRPsWc7F1m5c8yhc+15LR&#10;/olZ6Nf9JUSE2fHr34HYSCMe+/dR6Nb+JQQFWOjuGrBp4zk8STCOGvEOivhdlH8rlq9Dj77z4BOW&#10;hnRrERYu2ojHH5kCP79MZJlK0KvPZGVcPDyT8NBD7eDhEY2vv/4VGRmElYFujtC1SkKxf43Kqr9j&#10;1px3MOrp5aiq/TsWLlyLt1fuQXnxr5A7WASCUiAxGskuA90kp3n5NcjNq4anRzwdoHx/v6br+1a1&#10;LVZWAAW5f8WHHx5Ut/SW1P+MFP7wZhd+3xSH5YlPWhsfocJo29guR6chco++7pI+flJIkQisCiYy&#10;pZqLw3qEbYyylHvs/T3l5xA2/OO7tvU1xV0tDrvGX136vv9oHG5Oeix+UByW2N445ToFwYIGOsEf&#10;kJ5owNq3VhNatUhLL0FcQj6j/m2kxJoR6hmMBK8QlKXaUWOuQCV/zapsFai2V6ppJVXGiFDBv3e5&#10;/SahcQeVuXR7ed8pleV+q1QhEHQICLVpJSOxROU8ftAM8hxiG68tsxa2xBL4nQmD/6kgRF8KR/z1&#10;WMR5JSDDK4URMwTbVzJOzX8bKye/gCVjn8XSqYuwct4y7PxoM459Ruf30VYcW70d5z7di0MffIHr&#10;24/SlcmtbGeRdMkTeRGxyL2RBmNUKsxhjMAEvv2GA0WEWxEhV2gRkPM9SJsmr6mawJb5Mn6Qy5xt&#10;nBWMU2UZxShhJM4hTE0BUWrA1tSr3kiSQRQkDp+gGzxKN3j0BEIPi9uTIgnnD0i7oHY/ceRR7nPk&#10;HGJPXMTldZsIkh6Y1ms0Xp7+ClYsfAdr39uMU8f8ce1iBCYNnIQn//kRdH60PTo+3gZPPfkUWj/S&#10;jVDshz7tB6LjX9oTgi3x/qKXcHDN5/h86bvqWcZvz3oFr019Ae8+uxivT56DN8ZNw3vjp+H9iTPx&#10;HpffmjQLb06bw304pVaMn4hXxozGq+PHYGLHNpgod4l0aE84d1a3w3V5+E/o8sgjGNq+I6b3H4qJ&#10;3QZgfLsemNquG6Z26o5p3btjVr/emN6rGyZ37oj5/QbixQEjMKtjLwJzJC5sO4rFY2YwavfHmA69&#10;ser1j1Facgu1jLFzZq7GE3R+S5duxfe//AK7tRp9Oi9Eq0dmYNuWK/j1V6Cq9Db6dp6LNo8swObP&#10;r+Jmww84y+TQvtVctCAwo8LMCoI7tp3Gw4+OwrrNF9Dw/S/YvssDbVvNwrvvHkBp2a9o23Y8Ro9a&#10;DrP5Dn9ElmPC6Df5XaapspI/mTdhTauDPZNpz8b//4q/49m572HkmCXIL/oG585HoXWL0fhkzVGU&#10;FP5MaDY4xcibdZMg5Hek8i52bb+MP/3bUGzdHIC6euC6Tzy+5PWkp9ajtvxXJCaUIoHJYxF/8NZy&#10;fZrtGzykhq0WKYdHoBEwqhjCeZlmc1nUHPjcJftL0UQ7pgZVbaSZeyVth3qboJrnVEAhx9Ahp8/r&#10;7X/u6zQIaqATYDVBTiRg1N0fX9cofZ1AqemODwGVgEyOJ+CTqQyZ3xwo/6j0tkAlXq8Muy/3Dtvp&#10;jiuqvocxIxdfrtuCPFsx7HTacrtRIa8pKcoAn7P8YvtGoDQ9G1WEXZWtHDWOckJQYCggrGK8pWvi&#10;36Iq+w6qcr5Bde53qGQM1lVBKFZyvQBQ4CeSB69XWqWt8CZKCJdKxuW6PF5LTAFiCLykgHQk+iUh&#10;1jMafse8ceNKFIx+KUgnEI2+SUi7EkmohSHipC8Cj3hSV3Dhq4Pw2M74efASYk56IflaEJ0af4nD&#10;Y2GJikfOjSTkxUj8JVTDeBw6QUeCA9npjMCEXCmvq9h+G1W5d1DNH4EKQr2K/7eaI/xaQVEgWGWq&#10;RqWhHGVpuciTe4pDYtQdKClXriHlogcSzl0mCM8jipE48vgpVSWOOHoSkccIQMIw6BAhKA94PyEP&#10;dLqAmDOXcXT1WswlVBaPnoH36N6WTn0Zrz27ElvX7obPuWB89s4GDOs+Ao//awv8x0P/iYf/+TG0&#10;+FMHOsRWaPHvbdDz8S6YN3wKjnyyBbveWovPX3oLq559mTCbi5d4zLULX8KnBOTauc9j9ez5+IDA&#10;WzV9Nt6fNgsfzJyDNydPw1tTGY0nTcLycU/j3ZnTMKdPD4x7qr0aK3CiPJWuQ1sMeOIxdPnTw+j9&#10;lycxtddARu9hmNK5N2Z06YlJHbpg0lOd+bq+mNOvHyZ16YRJHZ/C8wOGYl7PoXh+xAxc3HoELzD2&#10;TyYEp/UeinUffkGn9RMavgXWrDmN//jXpxlP38fNOz/i9q2fMGboS2jx5+l4Z+Uu/PQDUF/9E+bP&#10;+gydWy3B4oWfo45Jxts3A337rECXrktx8GAQ7n7zC86dDcP/81BvHDkSjb8SnlHRZnTvOB9dOi1E&#10;UmoNNnx+hg7wERw+EI733zhDdz0fm9ZfRk3l31W7niWD5ilT2gf5+Sz4ES8s/hjDRr+CTCaEvIJq&#10;9O8zHk/+eRDiIhyoqviJLrCakbeBACQEM6tQW/0ztnxxlufogbffPYH4lGIEh6ejxZPjMHPqOn4v&#10;v0Ntzd8REVeM1j1n46y/AduPB+GhHDo+cX268xM1VoFdpG/7LSkIuum+Qgml3J8TgiI1MKobBHW5&#10;QlAkUNEho1eHBX4yzeayGtDUeV/xb8kdguLo9GVRc+7uH5EOQH1edfBWsL6J8rLvYGE82LxxJ//z&#10;c/kjUMdInIFiAjIhNA0B5/yQHhSHclMB3R6//PZSQrCUECxHFX+pq6w1dE71qMi+RcjdRXXOd4Tg&#10;96jIo9OjKvO/RTnjcCXdoGxzhaAUUCqstxRcygnCUn6ISvnBqzA1oCi9HKZoK+K94hB/OQzRF4Jx&#10;be8FXNt3EcFHr8N3z0XGTS/47LrAWHmVMLmGqFNeSPEIQ/JVGfI+EoagaFgIQSMhaI5NhDUuhUBM&#10;IBCTYYqSu0IsyM7IR46xhgD8EWXZFK+1Ol/ex9cE4Nd8L3c5FbgT2gJIOoUacw2qTZUol0eLyugy&#10;hGCWrz/SPK8h7fI1JF/UqsSxp85S5xq7zIgEhvKUu7CTvH5CMPT4eYTTOV7cuhX7PlyLY59sxvFP&#10;dmDrinX44pWP8cXyT7Dt3S+xddUWfLpyHV6YshjDu45A/7b9MaDdAAzsMAAT+z6NRaNmYvOyVdj1&#10;+hqsW7Aca+a+hPWLVmDtvJfx3oz5+GLJcmxZ/ga+fOU1bHzpVWx4/kV89txz+PiZZ7Fm9hxCcRre&#10;njoZ78zgdPpUOsJxeLZfH4wlBOWxmRPo6ka1bYXBjz+Bnv/xKIY80R4zeg3GnP7DMblrL8KvC6Z2&#10;phPs3AOzuvchBAfiab62P+PzzG49CMKxWDKKX/bP92H+kIkEZD883aU31n30hbq/9+Z3wIULyXjk&#10;z5MwduzbNECkIv8tWfgpnvzPyXh+7lrcvf031DGa7vwyAB1bLMGMyatRVHoXGaY6jJ2wFqPHfI6X&#10;l+6C5/UbOHUiAJ3aTcWBXSH48XvGz7xb6N9zMf73/xqDg8dCUF13F2PGLMLRQ964dC4WXdq+gGnj&#10;PmKKlJFq5M6UWwRavepWU0oIbtt+BQNGvApvRvC//v1XrHhltYrR69ccxrdfAwZ5Norcamfg6zJq&#10;0FD9d1w6E4F//999MHfRegQyxscl2zFj+mp0aLMA164bUE93GJtYii5DXoRnTC6ux1rxkLgQXQ6x&#10;ppTqIO0mfdtvqbnXqcEXXCTLUhDR2/JkXo2ykiuOk9tkPaU6Q8s657K+TnV/Ue1s0uYm3U4I0QJt&#10;KsfSHOC9wGtOsp9quxMJEOnS1LxTjSPDNCP9dY2jyKjo3LTdtaO2XhRR74/zAsGK8u8I/Crs3XEY&#10;BhkDsORrREaZGQOqFAR9z/ggMyRejR4jEKywE4DZlIOR2EEYOGpRzh+YCoK1MofAoAusoqOryLur&#10;IFhVQCfI+Sr+8tVwvWyvJAylQFJFdyVgqbDdYtRsQLGRHziq3FRLl0gwmRiT0/JQmpxN2BhhDUtD&#10;dlQW42ci0j2jYPFPgtmPjs47HgbfWBgDb8AQEI8M3xgYOc3yj1HdXwxh3E73Z5B7l6PTYY83wZFo&#10;R2EmI62tBiVSzMn5ifrRea3fE34/ojrvR17zT7zmH/jetWutsTO6WesIwQpUpOdrEAzlOfzkaXTX&#10;GYk9kXz5KhIvXUbc2fOIO3ce8ecuIPbMOUSePKUURjCGniYAT55HiDz688RZhJ8hzBnZg49fQuDR&#10;y/Ddex4XPz+MYx/txK43PseOlRtw6tN9uLTpGPa9uxl73/mS2oQtr32CHW+sw44Va/DFopXYsuQt&#10;rH/hVax65nlsefUdHHj/U+x9dw32vvcRDn74MfZ/sAY733ofm195FV+88ALWL1jI6WKsJQwFfu8/&#10;OxNvzpiM16dOwEyJtN26YFzHDgqEY9rL7XFt0PfRFhjepiMjcm/G4T50gwMxqVMXTO/eEzN79sbs&#10;3n0xs08/TO3RDSNbP4HpXbrhleGTsXjULJzauBcvjp2FkYzP/Vu0x96vDiEsxAwPr3j4ehswuO+r&#10;GD70PezcFoq6mttYNPcTwqYtlr34OUxZxbhZ+ysig3LQ4j/nYsSAN5CVyURCR7Xo+S3o2nkFpk7+&#10;CA7+KP/w7a9Y/8kRzKSr/IY8ra//BWNHv4Z/+9ex2PDlBfydgC0p/RZ37/6IBKaBwf1eQ3e6xAD/&#10;LNWFxsKEIp2frfxcVpT/gmteaXik5RRcuJqKv/PFJw4G4H//cx88O2sVKst/hJE/iuIGVRwmOMtL&#10;fkBqQiHatBiHwYTnDX5WkjPz8fZb+/Av/zQKaz4+izt3gIysanTtvwBnAwzwSsrGQ3Lx7mp0cgSP&#10;RFqZV+2EbmoskujL+utc5OoApWAi0h2gq/Rb43Sp280ID5G+TirQsl65Kh5bJGARqWIIz6EVSe6H&#10;ni4Zi1AkIJPb4cRNquIGQahi8B/QvbfRcVm9niBUxyAIndctx1ZFHl6nqg6r66TzKrmLbFsF9u86&#10;hpSETBTzlzVOHn5kqUBCWDqun7hGJ5Woxg8UCFY5ylCbXUY3WEk3WI2abEZhBUC6JcZe5fYIuop8&#10;ASCnhIrmBLVtEpUbp1IxFnfFX19xg4X8QJRkVVJlKMwoUg9rKuEHpyw5F8WJDhTesCEvzoLcSAPy&#10;wrLgCKaboyx+iYzK8cgk/DJ9NAAa/RmDgxNgDk2CMSwRhghO6f5scVbYE7LhSC5AgaEKJfYGBUFx&#10;gRW5P2nglmulmxXV5P1AF0iwO6+12taAGkst3WAVqjKLkB9nUE7Q4BeIjOteSLt6TYEw5YoH4s9e&#10;QNyZ8+pWuoQLdIan6QrpDiPPXETk2SuIOH2JLvCigmGouMITMn+JLvEywk96IPjQFVzfdgKXPj+A&#10;Ex9uxYE3N+DQ2/JEuQ3Yt/Iz7H9jPXau+Jju72McePtTbFi0HDsIvkMfrMXutz7AQU4vfrEV5z//&#10;Cqc/+wInPt6A42s/w6FVH2P3yrex9eVXsGP5qzzWG/h80fNYO38eVs2djbemT8Gb0yYTZj0wW+4A&#10;6d1TgXCIDI9FCA58og1Gt++K4a2fwthOPegI+9M1DsD0bj3xTJ/+eKZvf0bo7pjIODyq9ZN4plcf&#10;vPb0LLw2eSFOfb4Hzw2ZgPGdemNkh+44tvM0asuBlJQibPj0KPr1WIRJEzZg0bzdyqFNHrsMC575&#10;GGYmBLOhHP7eSXjrtW34l4f6YEjvhXRq/ExWARvWX8ITj07BsMGvwMgoW8AfK2tWDWZOfwsZ6aX4&#10;5WfguWdW4Z/+aQjWfnZC9fvLyKgkYyoIsAL07fk82recg3NnolBd9StMRvKBiUSqv55X4rF7jwda&#10;dpyGK9czGLeBIG8j2jw+C1OmfIgkujlJhsaMCliy+Bo6wVx+VsoKfsagfs/jydYzERxtQtXNH7Fx&#10;40U88vBUPDvvCzrbX1WUHjTkBWzY7g2vWDse0qOwq1whpjpDc+oefV2jq778exDUB1twB+ADCyNS&#10;lHFZlnNIPNYjsoBRHUOfyrHk+Hl8H3lN4w42B0Hp1qLaAQmqfzT6uu+vL6tj5X2tRWvVaZpQpKRv&#10;o7pWJwRLir/me6vGvp1HkByfgfLK75FFCNmMpUiN5q/TyetqYNFq6RAtbYICQUpB0FZNINYREozC&#10;hGC1E3TK7TEGCwRlquZ1+LlKgeWOkkTjMsbhCkbNUkMZijIKkJ+ejYIUO4r4S53DD1GeDGnFaQ6j&#10;RV6YgQCkqwtKgzWAMTeAMTcwAdagRNhDkpFD15gTmYHs6CzY6dYcN2QwBDtyk+VRoGXqmcfFjOKl&#10;2Twvr12cYFX+L+qaa/g3q2UkruW0jqrh31QKPtXZjMjWBtTZ6lFHp1pjKEFBvBEOaXcMDIHJxx9Z&#10;Mnz/FYLwsqcaMizpwhUlicfxAsSzFxF/8Rqiz3pQVxF1+jIiThGGJxnpT16h5CFNjMqnryDkrBeh&#10;6KmegRxx5CoCdp+FP6ERyKnnl4dxVbr9bDqIy1/ux7Udh3Bl2x547z2o+iRKB22fnfvgvWMvtQ+e&#10;W3bhAmF4fsNmnFv/JU6t/RQnV32I4x+swuF33sXuV1dg6/JlWP/iC1g971m8MWUS5g/sjxdGjcD8&#10;oYMxvVcPBcKBjxOErTspiA1r+RTnO2P8U90wp1c/zOpBZ9RnABYOHIbpdITDW7fEuKfaYC6huKj/&#10;0/ho3qv46rU1eGXcHIJzCGb0G4pz+y8g1/QTqiuAqpIf8coLX6Bbl5cwZ8ZmJN0owK3av6KO23Kl&#10;Slv6PWymKuz46iLWrdqNTP5/NtT8xM/1dwgJcqBfn2fw+brTKMn5Gba0elQV/RUel2Ow5qNduNXw&#10;PaZNWkFX2QbvfXgIWUwZRQVAcf7PKC+/iaEDXsRj/zkJ505F0YFC9ReUIb3UoAhm/shX/YhPN5/F&#10;S6+uxzff/R3m9Gr07fEyBg1+DZ6eqShh4jGnVxC8NFiM0fn8XDVUA28s34U/PTwen315Bt/8BBw7&#10;Fsb3txjde76iuCH/Fs7/GLPoeJOZgu6BoA4zcVziCHWHp6//Pf3RNkH1iE0CwU53pEadoQSEIh1m&#10;ygkKPHhcVxC6SoGF51AdrsVpOY/R6MR4Dm2qOTQlibEuAGtOD4LiH4Wmvp+r5P3ImIJSoCkpvgO7&#10;tQz7th/lh8qCqsof+etXDmNqLjLijPA57Q0Ho2i9RW6Zq1IFEQFgDSN0jb2SEKyhS7qJWgK3mjCp&#10;yf2a+obg+A51hT/QSX3rlAY+KY7oEFTFBv5ilkvBgRAst91EGaNmqVkcIT+kqcUopGMrSsxFToyV&#10;QLPAzqhuj2KcjTDBHsGIHJoFW7iB87Js5noq0sLYbCU0TciV8QDjrchNkoc9FaGA8Cu13kSphecS&#10;FyrXKgUcxnNxp7WEYH3h942qJcBrpG2TUb9cFUsaGNVrUWWpRJWZx0sywh4ZB2NQECO5L4xefsjw&#10;oCOUIsklDwVDvY2wEYrcFn/BA7HnPBB3/jqiz3gi8rQ8sP0aos54qecdR5zy4vJ1tRxzRh4Q74eE&#10;iwF8nT9uUEmXg9S66DPXEMtj3LjkjbgLPBaPGXvqMmKOXyA45e4U6Zh9GL47D8F7+0HqADw278aV&#10;jdtwhTA8t3Y9YfgJDr21CtuWvoovX16CNQvm4s1Zk7Fg1AA8N7Qfljw9AnPoCCd06oRBjz6B8R17&#10;YnCrp9CXjnBYy46YRAc4c2A/wnI4nh8wHIv7jsCzfQdgXGd50HtnzKU7XDxoPD55/g1sf/NTrJy2&#10;iJAcwTg9BMf3nUWOkd8XAyGX/zf4emagZcuZGND3PZw8eQMhYUYU8rOSbaBpIZhyzbdRWUgwlv2N&#10;aeNb2On2LBl1BN8PsNEtFtq/QZ7c/ZFWBxsdYXn+D/DzSMS6Dw9iSN/ZjNXr+R24i8hQG04dDUF0&#10;mA2bPzuN//1QF/TuNBOG5Erk8/PoMJAZBJqVxzan1aDA8R3MpjpMHLcEeY463K4FZs5ai469GGUv&#10;RaCs9DtY0ugC07UqcQ4/z8X53+PY4QC0az0Fr7z0JR3rd/D1Skaf7svQt/fr2Ladn4lkAyZNeh3D&#10;RryC/NK/PgCCbst/VH8Ugu5jDDY3vL7qC0hwyHGbA6BIh6BWFGmCoDuARM3B6kH6n0JQ5H5+VcQR&#10;CDKuSxzOy67CgV0nkEDnVFH2veqakEQHZUgwqzZBG+NnvbkCtTaJwE4AUgJEgWBNzm0n/G4ThuII&#10;7xAeApMf6KS+d+oHbvuhEYAKiARLJd1VuYBQ4gMhWCoQZNwsMxBWaYzGqSUoSSEIk/JQkJCD/BvZ&#10;akiv7FgZzYUOkVOZz7+Rx6icx2XCjtO8+FyusxJSdrpJefBTCYoZf4tM9Si2yJ0t/HXnuQWAcn3i&#10;YmVertld8l6q+YWr4K97pf2mdnsg/x7lhnwUJhHAkbEwBAYgy8cHJnmA0zXvRhDqELxHjMxqKP7z&#10;8gwUb8qH7tCLMCPwzvlwfSBuXAxC3Fl5hKcfYjkVCfzkwfA3CMNEQjDhUiASLvsRgNzPKXnSXtzp&#10;q4g+flFJuuBIlxz9OSdyt4rPTkJx2374frUbngqGWwjCT7Hn9bfwxYtLsO6FhVi1YBaWThqJZwf0&#10;xMtjOO3XF5M7dcXkjt0xtVs/DGjRDj0ebaHc4NSefTCRTvH5kWOwZOhYvDTgaUJwEOYM7Isp3Tri&#10;2d79sGLMDELwTZz9Yh/mDZqImb1HY3z3YfC8EEjY1MKefgfm5AZUl/2Mt97ejX/5p5G4fj0LcXSD&#10;0WHZyLcQbOm1Cmw2gkmmAihrutaVRbblmfmD7px3EGACMpkvyf5Obcs13UJ54c9w0NkVcF1WagUC&#10;vJNxbL8nTh68BkNSkdrHQujJcURyLjXP49Uwtp85HoKvNp5GPiE3aMgidOgxFWGxmSguvqVgaea+&#10;EqOloJLLH1a7+SYG9X4Rz83+nBwjUGkwxo/6CCOHrsbnG88y3Rbj7LkIOsMZiE0ua74w0thJWl/+&#10;g3ItiOhyL4yIbHRDemdq9+H1dak7PijXYklzkn31bi9ae2BTUeKeAoVL4eL39KCiiFrPY/1W0URX&#10;c9egQ7CokFDOrcF5xq4gr0iUlXxLsN5GUkwWLClW+J/3ofPKpBNkDLaVMw6XMxbSDeYQiGpaTfiJ&#10;AyT8CENxhDUiQqO2kG6wiG6K01rCpIa/ytXO4oiKzPxFrpAoKm1yDkZTuiwFQUbiciNBQ9dWllGO&#10;8sxilKUXozS9iM6QMEyS29byUZxKOHJakJiDIjrGQrnlLTEP+Qm5BGQ2ClPyUCydmrNKtWMSYKUC&#10;MZ5TV3X+N87rE+dK91dM8FH6dcu0hlNxsjWEdg2vs5oQrGJkr8jIRTEhmBeTAFtwKEz+fjD5+au2&#10;QVUk8fBEylUPJF8h+FyUek2G9PJWzz5JvuKPVM9ApMjI1FcJQIIs4WoQkj1CuC0Qac5p4iV/Ao8Q&#10;pBJk2SNIE1+b4CGv9UP8FTrD84TgOcbskzKaDUFIRUqfxePnEH7srBrmX4b099mxH/7b9sFXHvr+&#10;+Vac+3gjDr33EbateB0bCcLPnl+AN6dOwCujR+DFYcMwv/8gPNtrAOb1GUIn2B2D27RHv5ZtMIhu&#10;cEzbTozKXfFs/6FYMnwC5vcehRUTZ2Ph8FEY2boVpnfpjtfGTsem5R/ik5fewbDWPTGt10hMHzgO&#10;If5JyExmjMy4QxdWi+ICfj75vRw+9EVMn/4KYmLsiI3gDxrjsDmjWslKaLrLkkkAyXbGVJm3Geoa&#10;p7K9kEAq4Y9cNhOA3BZn5L7ZFsJQ/k8rv8Ht+h9RVniXrlKcJdlAiMnr1fE5bzfyu2/lD2fpz7h8&#10;PgqfrN6Hfn2nY82ne1FV8z0MWUU8fyWMdKZ2xx1edw58fVMREmxE29aT0bPrC8jMqEBZ+XdYNH8z&#10;unR8CR99dBh37gJ1N3/F9Fkr8eWOy/c6QRWB/xsOUJerE1T9DunKmhtUQd2nTCjojrA5J6j6Jrq4&#10;vuYkRQflAOX1Ak0FoPtdmO7EVBHEzbE1p9+Ly7+3XeR6bhXtVRS+w+uVp83J+hqcPnoZob4xKCv+&#10;VoEwLjyVv8w2BNB9WCMy0WC51wnWEn51VG1ODeF3S8FPl7hCcU8CFXFZEilrCUBxgqKaXIJQ+gzS&#10;iVXwA6M5wTtNTpDAqjDVoprxozKrCpWZJSgnBCs4LU0tVK6wODlfOURZlvmiRJE4xkKUJBdzHeEn&#10;0ORrZDQbib4VOXSdBK44UF0Ca92tNrq/Im2qX79E+1p+iWp5rfU8Tp2ZcTizDJVpOShJMKAwJhGO&#10;4BBY/f1h8Q1U7YLiBNOvXke6hyZxhWqZSqNTlNGt1fOQPQIJzGCkeckzkQlGGe+QYEv24DrPMG4P&#10;IUiDlZKVuOwRSnCGKVCmeAYhiRBMJAQTrxKGhGjSBS/E0w3eOOOBhLMeaj76hAz7L/c0X0ToodMI&#10;ZUwO3nUIAdv3w48gvPjplzi5Zj2OrPqYsfg1bF68BO9NnIylw0fixcGMuANHYGHf4VjUbySGPdke&#10;I57qikFtniIE22FMm86Y1LEHpnTqg0WMvQsGjMendH0bl75NCLbFPOkwPWQsdr39Gb56/WP0+s+2&#10;mNh5EBaOno2sxCI6LwIrVXNwRv6f5cm4f4Y72LhhN86c8kEho2iOkfASJ8jIa5e2OqdTu0/cJvu4&#10;S71WnKPcz8tYbSbYpIpryqilg6ukKmBJr6IITtmf62WqH1dcp7T1Wfj6koKfYBfHaKxi5P2abq+O&#10;x6rhsaQdsQ4GzufnfoukhCK8/eZmDBo4CWs/PMw0eZvftzvYtcMf//ov/fHZhhOq87Wd34OAEAte&#10;WrGx+cJIc4D7I7onDv8GBPU2Qa1dsHkI/h4AlWQ/wkWAa5fzE4gyjp8rgNzVHLD+v5DrOVUxR4cg&#10;XW8Bf3kL8mpxaPdJnD/hiZKiuwqEKXFGmFPsiLwWgRTfeEKw8h4I1hF+mggrNwjW5t1V7YENRT86&#10;IcKYWfCjUl3+jy4QlMEUmoegOMFKYy0BWOGEoAbCsrQigk9E2KUUqmWBYQmhJ/ArTSlBRXo5KuVX&#10;11COUhPdpLUB5QJc6bCtdJfxV2un1AHoCkF9vvH6pU1T+kAyQteL+KGvEQimZqMkPhOF0QnIDgqF&#10;zS/gPgjKNNOT8fgqpx7eaj7Vk9sIwfRr/lQQnaMGQU0BSL1OZ6jgGM5tEcikQ8/yjmLcjua83J0S&#10;wW0RPE44XWUwFaSmaddDCNhgntef0PVjFCdQL3ojmVBMZExOOCvD/3sQiJcQc/QcIg6cQMjuw0pe&#10;X+7EhfVf4cSaDdj3+rvYIyBc8AJWjByHFwnAFweMwrJhkwjCUej7X09gYMv2GNCqA0a06YTRjMST&#10;n+pBtzgKS0ZOx5zeY7Bu8bv49IWVGN2qPV4cOhKLBgzHsU+2Yf3L72FYi+6MyUOxfPoS5Msgp2n1&#10;MCUTPhlVdF2VMKXeQY6J/ydVdN8V3yHfqkdhJkLG0saI+gCpKOwmaVN0cJuN8zbOC8yk4qw6RDOK&#10;29IYpTNohAR2aVUwp1Zr58skP+S4fJ2FU1WlltdIG6W4TDpKSwYBnXWXLpRuVTpLE4QyRFcRP+vF&#10;/CGtqm7Ad9+AxocwNVfCavpaRWDpGmflZz6dPwIFxX/HVZ9UtzZBRiMHvxAybQ5y/x25w00Bjuv1&#10;Kq90khbXp8NT30e5J0r2bRaAlIBSnKC6U4Tg0ab3gk4/h+u635Pe5vcgaP532gRFakgvAjC/hPsQ&#10;ZgGeIfC84E3bX4ZqxsHUeBvSYg1ICklC1PVI1BJ+dYRgrbM9sDZbnOC9EJRILNO6giZ3JXJtH9SK&#10;JN8qEEl3lHIRAVXGqCG3pZXLPcjWGpSZqugG6QINVShPY/Qk2ERlqYy2BF2ZiPNlqSWMpHSHiZoD&#10;lH2qCMBqRukaNayX3PtLF0jYCnT19khxpA2FP2tgdrlWAZ+rVHugXDPfU6XjJt9/PRpstajJImwz&#10;7ChJykJBbCKyw6JgDQhRbYIKfAI8SsHwCh2giFDUQOhLUPrDSOCJDN4Ep08wsnxDOHXKOwwGQi/L&#10;WxSl5o106gLCDEJRQJgp22TZm5CUfZ3bMghDURpdosTtRCcIRQLCOHk4/alLiD15HuGHZaj/Q/Da&#10;tgfXCMKLn27CkbdX48AbH+CLhS/j1eGT8MrgcXht9FSsffZFjG/bFf0ffhwDWrTGkHYdMLqdQLAd&#10;xnO6gLB8ZdQULOg/BmueX4GPX1iBSS07Y3GfgXhhwAAcWLMJyybNRb+/tMHsIZPw/itrUWC9S8jQ&#10;kKQJ5Bg7BVSMo/YMfv/EiT0AeDoIBXD6OgdhdK+atolszvZDd8n5LHJ+bpfjCnDVeueytp9cD80S&#10;Zeex7Zn8vlNN+zmPw2UBrA5ZcZvyPBQj3aGBwBTZpG2y+BdV8Zb9bNIxm9M8fi5d+gnyxLY6VRnW&#10;q8L/N+QKP13Sb06HoAId1zX293PuowZLIOSkuivTB0lBUNrgClxuneMxNcnrCSCu0yOsTH9Pej9A&#10;7bX3b1cFkmbWu0qP37oEgnLrnF1u3yu6RXvfAD+PIPh4BiA9IRt1Zb/wP7OYH4YcmBLMSAxKQLW1&#10;nBBkJFaVYSpbi8SucfiPQVArQAgEpf+gdE9RBQeCqpIgLLfXosxajXJTJZ1gJaqyGGXTSgk3Oi+6&#10;QoFcOedFAsGSFLmHlw6QMJT9ZJ9qvqbGUI1qArDWwdgrVWhxnFRjYSaXLpC/1FKwcb1WdwhKNJaK&#10;cVX+N9zO+MzPpnSPqTXymjI1CBbGJSE3Iga2wBAYvf2QQaeXdd1H9RmUKKxAKFPn+kx50h0haPDy&#10;h8knEGa/YBgIQHNAOEz+YWq8Q6Mv5/1iONXgZ9QhyOVMH7pCWe8vnbSlb2TUPfMGH3GQGgRT+f+a&#10;5hGANLrC5IsEIZV04TpunLsKeUi8DCgRfvQ0AvYfQYA893jTDpz+6DNVKNm1/C18MnMRVk2ei/en&#10;zMXSEZMwukUH9JTb5h5/AkM7dMSItk9heAtpF3wKs3sPxOIREzGnz3B8tuw9fDDvJUxmVH6x/yDM&#10;6doN577ch4XDJmP4kzL46lh8+uYXKM35AQ4ZgkocVlq1Bhw6KS3W6tIirasaYy8hpZa5X3MQdN1f&#10;CiWNy86pvk3ir0x1ZTN+y1TfR12HHE+JLlAkLtG5v7xeZM6QWKxJIrfIyPcjMtE5ZjlBKIA0pmtT&#10;idkyao0xq5YQ1IsaenHkv1EQ+S25FkkaCx9cL0UPVfhgNFbKExDyj+jcR9rO7tn+AKl9na9Vch5X&#10;ChH6VBUrXJYb1/0BNbu/cpza+gcdS9/WeA1KjO7y/gjA4vx6+PEL43HFB8F+BF7pj/yVqkZWogUZ&#10;0WnIiEpTI0rXq+4xWlFEVJurgVCHoBRGBIR1BQSdgLCxKKJJ1glQqglCrTChtdFVMmLWEIK1nFbZ&#10;GIMtVagmAGtEhkrChtDLIOCy6AY5ry+XSCxOK25cX0PnKJJleX2lqZ7Hu6UAW5F9m46TsM35VhVn&#10;pEhTSxdYKxDkdepqKCH8nNLXyXVXyXviD44GQbpMA+M5nWBRYiadYBJywmNgDQyGydePkZVu77q3&#10;dhsdJUUSKZaItPV0iIzDmYSgQUEwhBDka/1DYQkMVzIHRBKC0bAExCrJvMmfMAyUO2MIvIAYmIPi&#10;YQqKU/OiLH+6QcrsTyj6Rig3meEVynMF87wEobRBXvVB8mUv3LjggbizlxAn9zlzGnbsNEL3H4Pf&#10;tn24smELLtARHn13DXYufh07XngdH89ciJcGjcF4Qq3fYy3Q68kW6Ne2LQa3bodhrdpiQqdueHbg&#10;MEJuHEa37oY1S97BqoVLMbdXb7wybAgWDRyC0xt2Y3r3YRjfvhcmdR2GfesPoYz/D1KEkGj5W4UP&#10;kRQq9GKFFCrkNfpUus/cA8B0QozOTH+tbFf7UY3rXJfFsenruK++j0idVyAnAys4ZSEMpWuO6z7y&#10;OnMWAch5mVoMXK+G2KpRI8wYOM3MrIIhkxGarzHxvSpx2cT9s6iHXKPr/7RNsDk1thG6RF1Zr7tA&#10;FWud6131h7vINPNaeV1zkVRcpT7vGl3/v1DjOXktap6wEkfoYBy259ehgpE48FoI/L2CERGYggqC&#10;qtDB/7QkKwyMxFnRmXSCFfzyE0oSiRmF9Thc6xKHNQhSedLZ2L2LDGEi7XC536iCiEjdhWGjO7MS&#10;gJY7BBhhaK1DtVk6IlejXsRYW5VJEErM5VTa+lyjsb5eVGvUXqfPV5lvMlbf1AY+UE5QzinXwOsR&#10;F6icIN0er1PXzeKfcKvkZzXV10lhpKZQOnzz+pwQrM4qphu1oShBh2C0coJW30DVV9BAyEnboLQB&#10;ytRwXSKwj3OdzPupKGzyCqQbDCK0wgg5AWAkrEGRnBKAgTcIVk2WgHhtGnQDtuBE7iMdw5sk+5q5&#10;jzkgjvtGc98YNdWASKh6013y/9cgbZBX/ZFKEKZc8qQr9ECijHxz+gKiDxOEe+gICUJxhJcEhK9+&#10;iENL38dXC17FayOmYHrHPhjWviN6tmyFnq1boV/L1hjZ/ilM6NYTs/oPwewBIxiRe+D4pkN4d/4r&#10;mNypHV4eMRhvT5uDc5/vwzM9R2LaU/3wwvCZCDodgrK8H5XLUk5O2usa4+f9Uo6M27U2PhG/d4yS&#10;MpXtrhC0p/NY98Vf7bXqWL9xHlfJ/tp1cVmOS2Vn3VZTtc5tf2lj1NsNdSeodbzWnJ6ad25X+4p7&#10;5FTWybb/EQQlsqrY65w2t488OF1BMId/DHFuhJTsr0dWFWldAKb39xMwKtDxGO7waxRfL/u7Sg2v&#10;z/WuINJh5LrOFVi/JYm+7m2A+rrmtulyPa8+VQ9fKryjnq5XX/0zvC8Hwe9qINLjbSjlPkXixtPz&#10;kSldZW6YUWkuVeMJ1kgkdkJQE8GTfQt1EoVF0k2msTpMt1VI+DlVobrEEEQEoWprYyQWl6ZcIKNr&#10;NWNBjZlQJchqsqpQRwCKXCEoEhDq89XcTyTwq+WvbQ1/bWupOlMdIdigDfFPNygdncUJahAk1OhA&#10;NDfYBEAdgiIVhZ3raglwcbLS/1EgWGuR8xY5naC0CRKCzjhs8ZWISwh6CfCaAGikDE4IGukAdZm8&#10;CUJvgpAxWAMgARbEY9Hh2Qk3W2AC7JSNkLNx2R6SBEdospoKDN3X2YO5HByrIKiD0EIQ2ikr3aHF&#10;h7ClOzRcC2RMpzNUMLxOGHoi8cxlxB0/i6jDpxB+4DgCduyH59rNuPjeehxkvF075TnM7z4Ig1q0&#10;RrdHH0OPFi3QhxAc0LINxnftjjmDhuOZQaPVQKvBFwLxxoIlGPDYn/DCsIH4ZNFSnP5sD2Z3H4Kn&#10;W3akY5yGBO9UlOf9RMg4IeYEjhQjVEFCgUfgIuDSJPtmG/i95FSfF8m27EzOUzmElEjmG1+ny3ku&#10;FaOdajwvpcPMdV3jemljpLKzpG1QjsNl2eaUqiBzP5OI161LRph2lbT/ZRF+Rk5ddR8E/xEJyFxd&#10;nqg5ENr5RdDicJUCoSzLHR469NylQ/BBUBX4KaDIlOBoDoI6gOTWNV36uubUCC/nvjrY7tn2B6RD&#10;0fV1+jnUtQoEpX2S89Xlv8DfIxohV8MQHZCAQls1Chz1KDBXIS0yE+Y4E8qM+aizE4QqEmsA1DpN&#10;E1SOm42q59+jXqrD4vyoSsbJipLvUVb8PWP3XZTnf6MKDaoyTHhW8O8ofe9qrA2oNdcTXlJ0aAKb&#10;atvjvAY+bb2raghJKYLUGQknqo4RWKaiKh6v2k4QUmX8P6ogoKvpBqVjdBUhXEGwyW1ycq2NECy6&#10;F4C66rhe2jOrCcEaM38MDIUKgsXJWchXEIwlfOgE/Qg8by9C8Doyr3kQepwXEAr8nCAUp2ii1NTb&#10;H2a6RxWFGYEFXDa6PUdQIrL5f5EblKQk89kyDUtBdmgKHCHJaj7HTdmhBGKIuMcYXg9BStkYlR2U&#10;3S+KEBQQRsLsFYYsz0BkeRCGV/yRdtkPyXSFcltf3GlpKzyLyKOnEHPwJLw/346Tb3yEnQuWYVm/&#10;ERjxeAv0ffhRdP3TX9C3dQe6wXYY3qodZvUdjEXDJ2BSl4GIYARfMmc2+j72H5jRqwe2vPYRzmw8&#10;iKfbdsGI1m2waOxsJow8FDu+06CjYCVwopSLa5LuwHQXlp3J762zSKGWKXF/rvDT59330wAqzu5+&#10;CGrnb1rvLgVCF1kp3fXpxRAFQB7LTKmHMNGlWnlOC+Fr5nsUmahM7isycB+RPE1PAPmQ6wjR/4jc&#10;2/tUm5/bPiI7v3T3QTCXwGsU/xguahxdRqb3HY8gJCDVqCwyzRNg8nVOyWtlqrW/idMUtyj7E5iN&#10;7XL3S91KJ+14zv212+vuOLcRZM7tvye5H1mG23c9pn4Ln1xztrNTdx7PIYBKjDLi2hlvhHgzQskj&#10;JgnBkuw6xmETMiIzUJKZi3p1z3AFqrMZi/k3lGm1FEj499DUQEdIEKriCN2TFBQKviVsvkV50bco&#10;I5RlQAVpE1RDU/H/o5KAUiOzWDQIVht5XAMlU6dqKCmQVBlc5FyuMRKUVK10WxH4EYIyraETrOZ8&#10;NeEq56ggoOV81XSdAkK5tloCuprXJ3BTywJE6RsobYEy1cXlWgVBKYzIfcOVhC2dYJqVcTgD+dEJ&#10;BJDE4WDGT4LOh+Dz8Uam93VC8DrB561kvC4wpDu8rrUZGrx9YZZuNf5B90HQTpeXQ5eXS3cnyuZ8&#10;tkwjCLpwQjA8meBNRS7nRTlhcr90CvJke6i8Pk5NG+fFWRKEVoJQZPGLIKwZj72CCOsApHsyIl+9&#10;jtQrnkoyAETSpatIPnsVN+QWvN1HcHn1Rnz+7POY16cv+j/8CDr923+ou0YGtGqD4W3aYXKPPpjR&#10;ZwhGtumKi/tP4uVZszCq/ZNYOHQIjtBRHvt0O8a174YJXfrghcnPI89Yr25zU3d2SLsgnZBdoi2d&#10;lqtsdF267ASZyGG4o5RtlCnXcds9EBQ591GS18g27ptt5PeTqUOXFGZ0Na4nkFz3kWXVrugiq4jv&#10;QWQxSIFDih/VMJtraJxuwmSqgtlUrbrTuEJQZOH1iqxcr9oYBYL8vDYWRv47ag6C9+2jQzBXninK&#10;dTlSxeUfi1KDHbhBUJd7AUQkILlHcgyndKBKQUUvSrju91vSixkCPLVMKYA51xUU0t39gbtEGsHn&#10;Ijm/AFsVeXQIcl0pIZWemI292w4jNiINiTes3K8elYzLWTFGpNJ5FKY7lBOstpdBnjOiAVCG0yKM&#10;bNqQWjX8G9fxPdfTXdbnfIs6Or5qgqMqXwoLdH/ipChpF6ylE6x1SBS+qQBYz+jaoADG+Gug23QC&#10;UEBX3Qg/ukFKCh9VWTy3VI+d21WEljhM+AkE63g8NS9gJQir7DeV46yz3UFdNiHojORS9FAdpgk7&#10;ibz63SI6CBUcxTHmS99GicMaBGvpBKvT6QTj01EQeQN5IYSLPx2dH52eL0FHECopCHoRgBoIZT7T&#10;WSTJ8vbRIBjwAAhSeYy5AsGcEOmGQwhGpiKHUjCkcikBn4BQpqKcMIGyJoGgQyAorlDcYWCscoYC&#10;QbNvqAJh1vVABcIMXl8Gr0+KOXK3S6rHNSRfuabaDZPPeSBo5yEcfOM9vDpmFAb++c/o+Z//if4t&#10;WhKCLTG2S0fM6N8f0+We4S49sXPVerw9dz7m9O2G1yZPwra31mLl9Ocwo+dgTOw+HItnvqqeJphj&#10;ua2AogoeUpygk2qCngBQh6EGP32bgE/BTxf3ETfo6gJF9+1HICnYEVy63OEmUneJOAHYuM5ZBGmU&#10;FFH4mRUJAG08Vl6uDINHODN5lJb+AIu5FsV5P+JWLeAw34ExXVxjU4GlsdBC5ygj1vz/F4ddIPhb&#10;cViXcn3OY9zTDuii5gojD7p3+LfkGmf1COsaZx/U7veH5IzirnFY5osJqlxrFS6cpgNItCA6Kgvy&#10;YPaqkm+UE0wnGIvpBGtsxaiyljV2mNbjcLWNDkziMP8GEocb6PIasr9FgwxIQHhI/K1SQPwWtXkE&#10;DQFZb2dkpiurs/I1lpu4Zb6Jm/zASUdkKWpIm56Kxgat2CHtfKLGee6j7VerxWKulyhcz+M0ih/K&#10;Bh67lueoFtjab6PBymuTc2d/Q2Dz+ng9rkUcmertgiIV6+XaOa2S+6PpkGulQJRVgOpkK0rj0lEY&#10;QQgGRsLmEwATAShROOv6NaVMT4GgFoH1WKwXSKSt0OwdoOKw0S8Y1iCCVCDljMMSg/NDUpQKQuj6&#10;xOlF0XlSeZHpSvn3KY1K5j7JBCLhKTAkCHOD4+ks43jMeGQHEoj+UbAJCL1DGc1DCGm6wutS0NGK&#10;OdKtR7r0JFEJcg+0h/Q1vAa/7Xuwe/lSzOrWBf3/8mf0e+wxDGndEoOffARTe/bA7P4D8MLocfjk&#10;xdexbNwULBnO5RHDsH7ZO5g7cARm9RpGUE7Bh29sYdL5DjkmficJPunILFLtbK7RV8T4KxKoCeRc&#10;17kqJ4umhtty9GWZNh6Dr1OvleM6RSD+ntwjsKtUx2tGWZHq70c3V1P5K65dTUTf3pMRFW5FbeXf&#10;Vbvgob3eKMj+HjnWb2DMkOeRaDH4njjMz/8fhqAaraUZCfjUvNv+usSiqv0Y87SHJfGPIgDjF1eJ&#10;866FEVeg6oWaRui5HVtJgKqOz3lxfVyWNkNdAiIddr8nfV9XiLkv/1HJL5O6hc8pNbw+r08b0YbA&#10;JRxL6S79rkcggc4vlF++ooJbKMvj+0/NRlJwAkolDluKUWujS5MKMUFYa2cUJgSVO+LfRIdgfQ5h&#10;Q6d3k66vPpeOj/Co47RO3JfjjtrW4OB2QvAmXVqDhbASgBlqcZO/nA2MEw2c1psIOYm6zqqvBrpa&#10;Jxy5nFWtoFmn9uMxBKQCVCuPxXX1Fh6L83VW7kNQ19MNNlh5fsbhOoK6VmK7uECCWlRfQAAW/og7&#10;xT/jDuPvLepmkdaZuj73e+d107WKEzQWoiLVjOK4VOSHx8IREAKLt7TzSTGEcZhOT4lAMRIoBtFV&#10;OkLCREViASHBmOUj3WQCYPQJgZVO0BYQrdxaDkGoQ7AwLA0FoXIeTqMzlQSEMi10UYGso4qjM1AU&#10;RTgTiAV0iPl0kPmhCXSrGgyzeXyHnMefztM3nNctxZIQxvMAdU0Z13wZj72VUrmcJFOuSyMkZVzE&#10;wN1b8PbE8ej/n39Cj//6M/o8+Rh6P/4wxnbrjNmDBmPF9Nl4Y+ZCvDt7AT545lnMGzgI2974APMG&#10;DMRsxuW5w2fj6C4PFEpRxEi3J+1xhICKwiICSuQw0sVRMm/T10mbHh2dXhBxVS73zeE0h9tFEn2b&#10;axPUAae3Bbq+plHOqnNjeyElLlU5VVnm9WoPY9KktwnerAO+2nQG//L/9MKgPi8hOSEPIQEGPP7n&#10;4Xh96U44LF+TFbdhoLM00pGaCECRPOFOhvL/QxAUILk6PpGAp7l9f0s6zOSZxQpSzmXXLjL68V1d&#10;pf665qQdh/8ZhK3qhsJlfZt+p4gr6P6I3IH235H7Q5vkjha5PnV8KcBwuaLkO1w86YMQ33iE+SWg&#10;XG6nI+xyMgsQ4xON3AQzgVWCeqkOCwSpOkKwzq47wQYNhHzv+nwDj69B8RZu0nXXM07W2rnM6S0C&#10;8hbnbxKAGsgINwGgqapRdYy+tYy9OgB156dDURygDsV6fqAaRJyX19ab+FozIe1UnYXAtHJfgSKv&#10;r5Y/gtV5dHX8e8izTeoJwQZCUMB3t/AnfF3ACENJkUSq3LdzuM1GF2mpI2x5bEKwPM2EgjitMmwN&#10;CFSVYbNUfAkLKYIoEXrGy3SDVNbFazBeIQgJFeUKCZhMvibLl26QjswREAUHwSTTPMIqL1hzgCIF&#10;wgiCjbArislSsJNpcaxBSeZ1GJZGGVASkYmSSIrTIsKzMFwDoe4IswnBbJ5H3KACoU8YQRyMTJ9A&#10;9bwUdVsfleHtj1S+jzReawqnSYzICRdOYcvLSzCxbTsMb9MW/Vq1wMC2T2JIhzYY170HXpkyHa/P&#10;mo/PX30XW1d+gGf6DcG6hYvx4rChdIND8eozLyE6IBN5tm/V3RPipBRMnCBoUhNk3CVQyhZxXk2p&#10;RqjxtRrENADeB0HCVKTvr+0jwHQR17u6RYGeDrrG63O5HpGMIHOrAbjuGYs//9soDO37BkyGQsRE&#10;mdG2xWS0+MtEHDkQgNsNv3LfWu1YjRJHefuPtwm6tv3pam4/d91T2HC27YkjVNvUPN9wLpdFXHY/&#10;trxO7eN8rbtkH2lvc5Wsl9eoNrk8/uJwnWsb4IMkbYHatKlN77fk3v7n2iaoHvjk9vhOWS/XJe2E&#10;Ml9Z/h08LwXiynl/ukED8hyVKM6t4wehCGHXIpERmsIYKXeNlBOAogoCkCBkJK62a+2BTQWS+sb2&#10;wUYRunUEoRIhWE1XphyahWCj6jmvIEXw6aqVTs+ZZardT9oIa82EIQEn0zq6RWkTlPZA2VZHF1kv&#10;XWO4XGsoIwTLCKoyOkRes6lcQVEGgaizyO1/PI5DuvYwvvBHoI6R+KbEYLrAW4TeLc7fEldY/KMa&#10;QUaG0VJukU6wnsCv43FrGYcrU4wojE1EXngMXVUQQSLwcxY/GINFmVc8kUUZ5Za5y54wMFqaOG9i&#10;zDR6cV8fXxgIQgGQIziKLjBSKSc0TrUH5kvhI5QA47SQ7q5Ihm2iimIIuLiseyTrRaWxnKcbLCEQ&#10;NVdICEbRETIe50k8DonnuWLU+WwBhGAAIegn/RSl03YQ3ancxqcpnS41jZBOpWNNJgiTrzMqe1/H&#10;qbUfY27PPhhJCA5lHB7WpgWGEIbD2rXHF2+8jTfmLMSHC5Zi9YKX6ASH4cNnnsOsnr0wqXtfvL/k&#10;PYT5EoKOH+Cge9eKC1qRQdrV9HY2XXYTv4tONa7jfkrSbqfPO+XgfkoElVYYETfpbFsUoOn7EbKy&#10;X1N7oS7ux21qP+fxbbw+c5bW+bnpGrmPWa6pSWUlP/J79zX69lqAOTM+xa8Av2P16NPrGYwesQyZ&#10;GfyuVP1N7SvtiNKpWnWsJggVBO+B1H0iaBy8cMrGOGuTfmwuEGz+NSK+zjkvwHOXbNeqtoQOJTHR&#10;zi+t6/FdAagGH9Bfz9c2ymWdAotqb9OOKRVetaxDzQm535IqjMh1qXPq65rg5i41rD6nqhO2LPP1&#10;6lklXNZv5cujFARlP/361HsnBMu+R1RIMg7tOYu0RBtyrRX8TypB2g0HougMgy4GM04SNsoJagCs&#10;JwAbVD9BDXrSfaSafzepEuuSarGolg5ZCiGqGCLDUdkYnW10bgJCOkCBmsCs3gWCal7dOULXZ5AK&#10;MV2hqVq9RqKuKp5IJZmq5z71AkoCsNZQRBUSVIVcV8yIXUp3SBdrLCIIiwjCEtRa+Rq6VYnr9Yy7&#10;AsFbxVoElqm0Dao+jsU/oKrkB9RX/I2O8Ds6WYEgwZqRhwrpIxhJxxYShWzCw8Y4bPKSbjACQS9k&#10;XL1GCF5T4BNlXb6GjItXYbjoQXdIV8iILNCUW+1M3sGw+ocrOYKikEtQ5QQnoSCMMZg/QAXhdIPK&#10;/YkEgHR7D1AZnWEpAVgS5RRBWBxNR0k3KMqjI8wOioVdxe+IRpn9QxshKNNMxuMMAjCNAEyXKa8z&#10;ke8tke722pbdeG3MRAx59HEMf/IJjGvbBhM6dcTIDh2xbdVHWL/iHWxZuQrLJkzH4lHj8Pa0WRjy&#10;REtM6D4Anid8kBRbBItZxtu7peAiRQYlBZh7weIqGZ9P1FjRpQOTW9xkPttE03GPxA3egZ1Or1Hi&#10;/Pgavfor+zmkqEKX2CQucx+1n5rymji1cipSRRD9mnhe/ZodFhlZhp/tqr9i3x5f9OkxD1XV3+Pr&#10;O8DLSz5Gzx5Tmb5+RFHBT+p16rXO9y2FEelK85txWMVMfmgd/CWWkVrUaC38kv0jcViPpq6SmOq6&#10;LKCTKOx6fD0Oq/0JDNf9m5PE4MY4S6fhuvxHJRFVxWvXYznjbXNyL6S49hPMIwz1R4E2xmHnMdV2&#10;qrTwLnIZ8w7tPgdfDzoRczn/U8phSC/mB6kMHse9UJJFeNgIGmccVpHYWRjR5do+KNLjcF02nSAB&#10;KBIQNtAN3mQclvbAerMUMPg6U01jFNZVT+jVStzVI7NTWpFEF50hHWAdr7fWUKwB0FiAerq1usx8&#10;NBCGNwnGOmnXNDp4LsLRWqnOXy9DZEmxJl9zgkp0gw0CwtKfCcAfUVr0HcoIw8rCb5V7lAFma1Jz&#10;UJFARxZBWNFFZRMYdkZH6f+nih+MvBl0fFlXqEuE3wUPZF70RPp5QvA8IXhBi8ZmRkwT46fZO0RF&#10;U1F2YJSKrnpRRKJwSUQGCiMpgVuc8TdVHmNEWVQWSiOdIgiLI3ksOaYzEkuboDqfrxaHRWa/ZiBI&#10;J5jlFwSDv0TlACRd88UND3/EnryMkx98goUDB2NCmzaY1r4DJnXqjLGdu2IJ4/DWd9fg9MYdeH7E&#10;eLwxbQ5eGjUWU7r3xpvzliCd8TAmPBc2648EiBYrZRABkQxR5TATRA+QbBdJQSWXyqF7yjXxMy3t&#10;gXz9veI6QjDX+HVjtViPw1rHaX6vuZ90fnYvsuiRWdsuFWkyh9eqj0CjR3iBl1yPLMv12UzfwMbP&#10;c67ja6x6dy/i+IP0jTyNjolm1PC5CAu2orL0V+1YStr7lm40vwtBgYtMVYFCpiIB1AMAKPvLvgJN&#10;13Xu0tvtXF+ruc4mqWKLU9ncXxVP7lnHc1HyWh1cAm19Xp1Hlt3kCqI/Ilfo/UMi+FRRhPP6VK5L&#10;P6YUcEqL7qKy5C6OH74CL88I/t0qkJ5WgKyMYoQFJOHUvguwJdhUUaRahtqnUxQI1hOCtfYazhNG&#10;VB2jcT1doSsIlaR7ig5BwqdWqrV0dPL4ygYpWNjpGsUVSpFDihqqQCLte7W4aarDLQGlkeud4Kvi&#10;fK0Aku6wNrMUNzlt4AetLp3go0tryBL45aA2w0YYZqPBkM31NjRQt0yFuMVIfJP/BzcZ02/z73A7&#10;/y4a8r5Bg8ReKYRIh+mKv6Ky/CdUV9MFVv4N1YXfEOh8b3SXNSkOVCfQYRGCjoBg2Bhrrd7SIdqL&#10;AKQD9CDwrlyl+7uKjPOXkHL6HNLOXUQ6lXlO3CAhKIUSgaAURvykj2GoKo7k0KVphYwEFDAKF0Wk&#10;8Dwpqm2vODKTTo+Qo0qitfbAknijmorKbphREWtCGbeVR3M/TnUIFoTJcaN5fOk8LcURuZNEK44o&#10;CNKFqsEbnJKRbTJ9A5WyqHRxgp4+iLvii5izl+kGd+DlESMw7OG/YGaHbpjWrismPtUDL097Buve&#10;+hBeR89g7sCRWPb0JLwwVIbgegxfvPkxIvxS4XWVUT+bcVgAQgCI07ITCgpyAjsZYosuTT3jw/mc&#10;D5HNKR2GIge3uwJSl0DGLjCUEac5lZjbBJ97pSKwiPs5CFeJpiry8vOpuT3neXkuBW5em5qKo5Nz&#10;idS13aYb1CBoo2M9fMCL3/+vmbT+hisXY3Fg7zVUlP7ihJ64vyZJ15n/dheZ5qSDzfXWOx18zUnf&#10;pzkJ6Bpdp9Mp6neFyLiB+jrZ1xV8vyd3yP2e7oPb/0D6+WVerldGk66p/A5+3tHY+tVhWM1lyMgo&#10;RFpKHpLjzEihE4n1iSXAKlHFbSIBoVYcEfgJCOnIOK3PdonE/JuoQokTgioSE4LSd6+akbae8Gvg&#10;tQgQ5QFG4vhEmkPkcQhBqfDWEojVEoudUvC0cEqnWsfrvCUATC1EdXIOQZhLZaM23YrqVBOnZu5n&#10;RnWKEdVJFuUQbxHWDQTgLeoO/+8EhlK9lgKJjBxTRyfYUPlX1DLa1Nf8ivryXyAPX7qVSydIVynH&#10;qYxLJZhiGV3D6Kp8YfbxpqsTsAkEPegErxCCV5B54SLSzpxDKpV+7gLSThOGZ68g45In95Mqsg8M&#10;dJEWPxmYlT9AgXF0a+LabhBciUpFEckoiaQjJARL6fIEbmV0fCUCQbo/vTgi87Je9tFVTAcpr88P&#10;k5gdoSCodZOJbJRA0ERHa/AVNygQDFNDewkA03htIimQJIsTvOqLyLMXcXX7LrwzYyZGPPYkphCA&#10;87oNwDM9h2LJ5DnY8dmX2L76MyweMQGvjZ+Gl5+egA7/9B/wO+2LuHArQgPNhCDjsCuwZJ4QcVgJ&#10;LSuhJhIA6lN93k22B21TYCTkBKb6eVxAqsv1GkSaoyPE+Bm08TMmMLOZBWr3v/a3JA+AykqvboR5&#10;MWNwVLgDJsb/HCuPp0NUia+RNkG9APF/Q+4FC/d17nJ9rbtc2x71O0JcR4tp7FjNfeVYqigioCQE&#10;3M/jKr144l4U0aWKGm7LD5Te7tjctmakn1c6Xqv5/AYUl/C92Mvx6ZqvEBueqkaSiY0wwpiUi+rs&#10;WiQHJKKYgJF7iKstpWoq7YM6/PRpnUCQfytRHd+nFEZqHDdVMUTdIkdVSXsg4XjTwf2sjLdWQo3z&#10;UniQAkkDp6qdUIohjjpUWKpQLs/6lft2zRKTpR2Q15Gah7o0Or9MRlxxgel0f2l0aakWujUDqpIy&#10;CaxMVCWmq/halWynoyxV56mVinXO14SztFlq9zvXF/2M+hICsOxn3Kn6O25X/Q236AJrGYfldsA7&#10;fD+3sopQk0DHFZOsIJhHCNr9/WAhBC10gxoIpTDiqSCYdfEy3eBFpcTjp5B09BRSTwgQLyHzsgcM&#10;Htdg8vCBzZuOkjCSzsz2IMbskBvIC5fCC0EYyXNF0wlGSaEjXU1LXIojWrFEazOU9bJdiiJaN5lU&#10;VRTJDo2EIyQc2SGxPH4MLNJB2z8MJhnH0IsR2EceFhVMBygDOsi4hkHIYBSWokgKXWCyly/jsA9u&#10;MMZHnbsMr32Hsf2dD9XoMcOfaI1ZXfrguf6j8NKk2fjsjQ/w9nMvMgZPwosjx6qHMQ1s1x22tCJE&#10;htkQSRjk829uNdNcWOn6pMBgIWw4b7NpstsJI5d512V3Wa0EjXMfXQ4bYy2PJ22IMlXzPIfs6ypZ&#10;56C0Ige/4xYeU55pwh9qK9ONVa6PyxYL3Rr3UVPK9Rj6On29fq05OXfV1MQ0I+sKC79nurzjvC6+&#10;d+c5tR+BO/c6QX1sQX1Z76fn6uxc5Rpf3Zebk17QcHVmst71nLqac4LNSfoZqmOKE1TLcg59/YMl&#10;+7u7PnFnyqVxXra7ujhX6WMGauMUilzXadL3k2PpknOo4zIey7Df2bmEfH6NemCM56VgXDrhhWJC&#10;KTY0E8YbDhRnliDJJx55SXblALVILFXiSk6lndAJQJGDUON7V4URvj9RLQFYS/hJ9xi9ffAmp/X8&#10;ezcQQiKBoRRJbtL53SIk66RLDJdVbKZrrDJWoUoisLESdVklygE2pOfhZloOYy5hmJFLAPL60iyE&#10;oAH1ySbU3MiiY0tHFVUZTwim5vL4vFaBcrYMsvoNIUsYqiG1fsHNcqCWcaW+9Cfc4vR2yc+4VSgj&#10;zhCQuV/ztYR1WgFq480oi0pCoTjB4FBC0B9WPx+CUIOg2Vtuk7vOyEvIXbrSqAw6waRDJ5F6+AzS&#10;Tl5A5vmrMF66DvslH9g9AmD3CWMkli43sao/n7hA6d5SSCdXRKBJHNbdnRQ9iqUS3ChnJI6hO5SC&#10;CPctikgnBNP4ekIwOIIKR05wDGz+0bxexmBKdZj2DiH4nA6QMVjGN8z0DkImISgV4nQ6QdVFxtMb&#10;8Zc8EHrqIi7vPIR9n3yFj5etxPB2HTC+XRe8OGIilk+bh9Uvr8TKmQuwaMjTqjo8pG17PDdtIfL5&#10;oxMQbEFicikhRXgQBjZ5fgghpOaVsxMIaXJwWZRt+1rJ3e1l2wgUWc999X1cJY7LVRKdXY+vzkHX&#10;pkliNeGkHKmci4Di/7fsY7fcVW5O5q2Eqi79GLpT1Vxg0/Z79nFes7wfifb6ebUCCSFodIOgO/Bc&#10;IdgIsv+B9GO5QlBf37iPc9oEQYKS8BC5A1DaBN2j8B+NxbKfOwT19brc4ecuvRDS3DZd7udwPa88&#10;dMmcW438fP4qETAndp2DMSEPmfE5CL8WiyNfHELwaT8UpuSgwljSGIk1GAoEnQBUoovj9Ytq+Pes&#10;ZeQVCNarjtJ0XNImSAkEpS2wnjFYIFdrqSNkuJ8zDqv+f9ImaKzFbdUmSEhmEYIZ5ajPLKYjo6T9&#10;L8XGKMz4m5aNGjpAAWBVcibqE42oictAVXQqKqlyuqSqjHzcoTNtkHuYZTSZvO9xq5igK/krqgt+&#10;Rm0JUE03WCW3zCnwUQ5pC/yWcZ2gZuyuTXLwuNLWJpE1ivEylAoitAIYK8UR+mowJAgt167D4nEd&#10;Vs/rMF+9BuPlq8g8cREJe48j5ehZpBEmUiRxXPCG44o/bF4hjMWRdGjRyGFk1SEocbZYxWEt4uqx&#10;WOKwDj9dCpJSSAkj/ELTtH6CcveIQDAwTLUF2vy0PoJ6cUSNLuPLOKwgKF1lQgnBYAU/XSoOE4IJ&#10;l68hhNd9dd9JHNy4B2f3HMbcUaMw4NEn8crYaXhj9iLs/mgDPpj7IpaNnYrFY8ZjUPsO2Lx+D4r5&#10;wxKbVAajQI//3yaCz2K/AwthZiEMBYg6UEQSjR1O0DkEbPa79yhHplwv+7rCT5c7BLMFhG6SdaIc&#10;7p9rI+zkLhYnBKWmII7SQQjKtcgxXa/PXe6RWKTeg0R853aJ6dkWHsspLbYLgL++/xkjOfy1lueD&#10;6NVgXVZ+yUT6suyjg0vg0fT6Juj9UUmE1V2ffg592VWN8NPbBrnOFWyuEHNf/49IAPUgiLlu+y1J&#10;BVwAWeSEpPsx5Dxy/fJw+wJpGyv6AYHno3BmrwcquZwVbUHQhWAk+MQhJ9GGoswClBiKUGosRrVU&#10;iBlPG6Svn0W6r9TgJv/2rhCs59/JtTAi9wsrJ0gQ3uJ8410j1G3O10sBhLpJGKo7SBh9b0l/Qmff&#10;wfrMcrqxcsbgEhWBq5MJJcK5NpVKsqIuwUCnloGamFTURd5AfWQcykPjUM0IezunBrcJ/Hr+LW4y&#10;9t6q+Dv1KxoIwrr8H9CQ/xO3MQ7n/4yblCzX2L8lqOkW6UJrCN3KlCyU3Uig47pBCEbSCYYrZQeG&#10;0BEGK9nooCx0UJbrfgSgL6zXOKWk07T14nVkEISJh08j5cQFZJy5AtM5T1gue8Pm6QcHY6jDX44n&#10;UfuGgmBJVGojBLViR1Obn0i1ETrXCyAFgkVhdIFyp4kMwiD3DwdGU03FEAGgwz9KrZd1Ar4sF2UQ&#10;gpl0hTJNux6I1GsBSLkmT7bzRcjpq7iy7xT2rd+Bo5v2YePr76P7ww/j2WHD8ekrb2HD8nexbMIU&#10;LB45CuO69cCIHv3h6RHJ784dxMbl0/ndUbeLZZkYIR10ggShmVOrgxASELrISgkgRVa1z/2SYzS3&#10;3l0Ksm7K5o+cgzC18f9YX2elWxPp62Sqr7PQ1Yms9znAWzCLZLvsy9fI1BWEOgwb5XydLpfh9UXM&#10;0IxH0l9Ph92DJBDU3aH6QjuPoa9z1z3Qc5cb6GQ0GHUN0j6Yy2WXbZq0eTV0Fs/tKh2C7utFOuSa&#10;2+YqiawKpDIlsNzlHn1d1QhCRt7GqcRf/bVU43nytKq3VK0rC75FNiFzeNt5WFOKUGyuRF56Icyx&#10;JtgTrSjMzEe5uQQV0jYobYLc7grBBv7f6XFYxt9TEORx9X6CAkBxgg2MvBJ7Jf6qOzEIQQU+cYAK&#10;gs7b6AhBHYCNEEwvIwSLCL48uj86wBQ6QUb1ugQT6uj+amPSUBWZgKqwKFTTrZWHJ+BrSxnu5n+D&#10;27nf4jYj7m3GX4nBtXy/8nCoerpUuZ+5lu6kjl9KkYx2XSkDMahuOHy/6XaUJxFIsbF0WlGElBQa&#10;xAnKHR9NEFQVY79A2H0p6QLj6UMI+sLkQXd4xQtZ564g4QgheOwsMuiq0k9ehJmx2OrBWMz9HX48&#10;nhRICMF8KYxIm2BEquYEowk6ibsukgqwDj99Kn0M80KSVZFFIrBDQVADns2fDpCSOKygyKlWCAlp&#10;hGC6xGEuZxCECoLXA+gE/RBDWIecuYoLu45h++pNOL3lMPat/gJD2jyFkU91xdU9x3FgzUY8N2gY&#10;FgwbhlGde+CtV95ERlYpQXYTUdE5MNH9GBg7DdKexoRg5N9ZJK5QQOUqBUhKQCf7Ni/3bRoY711H&#10;kKnj3ysL/89Fsk3bfu/5RVbZRwAozlXfX8RlkY3zIv0Ysp8OQYnEWgzWIKjHY9eIrOue5w7bxYXZ&#10;CUHpGH2fCD/K6qiFNbu2sUPzH1Xj8P3NbBM1FkEYmxQEec6m5abtumS9etYw9/3DEpDyXHpxxH27&#10;6zq9iNGcmit66NL3UfcLO5dd50X6OfT5HP6gFBGYufwBSoq2IcQ7ARlxVmTTcVkT7bASMgWZOSg1&#10;F6HMUkwQljLKVtEpEYK6+P8md41IUaSGfztVJCFoaxl/dUlxRNoBb/GHR5yjultEQGqsJvjo1qx1&#10;dH8CQ62/oA5BmdYxktan6wB0qEJInUTiRJNygHWxqaiNSkRleAwqQ8NRGhSGakbju/w73uSvvug2&#10;4+3tnG9Uf0W5znq+b3XXiuqXKJ2yy1FtKEWVU7WM3tLnUOJ2eXwKiqNikR8iBRFCzil52pyocV1A&#10;EOwCQkZJ6Uht9fKF+Zq3unvEeMkDGacvIO3YGcbj80g9fhaGC1foGn1gu075EaYy4EEoISjFkQgp&#10;jqSgMDId6m4QKYpIAUR1hHYWQzhtvGeYwMyT4bVkBBoeIydU7hAh/AIZff3DVKds6Rcod6rIVIoj&#10;mb50fTxvBqdpPoFKqd50f4RyMh2tSLrIRDO+h57xwOlth3Bs836EX/TFBwuWY8X0hfhg4av46q21&#10;2Pz6e3SCkzF38DD0btkRnhcDYLBVw8j/77DobGTR9ZjovtL5g2fJIQQJR5GBP4om/kCa+fkw83Pi&#10;LtlX9I9u+03xR1mmFn4W9HUy77ps4vXItenXp66Rski7plNWLtt4LJnqMku7IuGuF0pciykiWeeq&#10;Zh+52Zzz06VisYKZ5ur+qPRjKyfmvo3H0t3eH5U4wRy6Kt3d/VHJ+eSujeYisx5T9fnmYqy+/o9K&#10;31/vRC3Szy3XUsBl5Qz5fkyMuPI3SogyIzPBgcx4M9KiM9Uo03lphCCjcJmJblC6yhAaKhKLC6Tk&#10;QURy94iATyKx1lWmyQnKaC4yvckPvcRhkXSDUW2B0iWGukVXKNLuBKlsdIG1hGBNRpGKwTWqDdCG&#10;qhS6vyQj6m9k0QWmoT46GdVh0agKjyAEQ1EcTAgSlLcLCDxeRz3f6y3C+ra1gufl8SwCvBIevxR1&#10;6cWozchFdYaDro/itCrNztfbUZVkQlViJspjklAcFoNswtXs46/F3kYReIzCuuwEiZ0OyuEdiBzC&#10;RaYWQlHuKbYwFhtPXELmobNIPkIYnmUspku0XPeFjVCyB0jRJb5R4gTF4Yn0GKw5Qc0dljIO6y6w&#10;cdAF6XAdmkRHKHHYpR2QUn0DvUN5zWFKBp+mKJzpQwcobYJeQcoFpnj6KyV70Ale8kLw6SvY/9lW&#10;HNy4C+d2HsGr0xbgxIYDSLkehy9WrsZr0+ZgOSE4uFVbjB04GoUFt5HKz0kafzADI6zIsn2NDMbB&#10;tKwaGpm7MNFFidszEARZhIeRrs1EZy6SmKw7OzM/O6Imp3e/rPIaHsvMY7pvMzuP+Y+L18bzuspI&#10;yXWLjHR+yq3q7k/iMyXRWLVlKmlOMFvEeZnq7lDXQ3Z+6ZokbpCwo6OwCvAIO5na+IVSalzH/bjs&#10;Gmdl6go2Xfds55dTIuZ9+3C7O+Sak4BXl+oonXMvBF3BJhHTdVvj+mbgp8sVUDqwmpM76FzlXizR&#10;9y/MuxeCqvM2pwqCfC/ynswEmRRLcnPkth65a6QIxhtWGPily012oDirEKWEYLmpFNVGwslUyTgs&#10;IGRsFAjS2dXw/08GK9Ak8GmSWna2Bbq2CQr4VAdpAlGbJ1QFfuL+DOUEoHSLyUd9Wh6dIF1gqhWV&#10;SVmouZGpYnBdTDLqo+JQGxaJmvAwBcESAquGLu5O3m06Vbo9OpJ6RvkGuavEUMBzlKg7Sm6birmu&#10;EDXphGuaDbWEYFWKBRWEX3ki3VZcMsoIwNKIeBQGRTGyBsNKp2Ql1ARsavAELz+CkY5Q7iUmBGWb&#10;OEE7XZTEXOUKZQxBmRKEmcfPI2H3ESQfPoOss1dhvHgNFonEhKBUcNXwV8Fxqs9gsYKgBrnicDpC&#10;gSHjsSqSyFS2qfV0g4zCBaFyx0kyASgDtMr9zXSCTgDa/SIprSBiFvlKQUQDoBRHjIzHAsJMbw2G&#10;qj1QIMg4HH3eE76Hz+KdBcuw/o3V2LX6c3y48DWu80HAET8c+mgTVoybjGd690efR9vi89VbUXMT&#10;SDSUIYk/aIFRdmQRLFmERqqhRoHJ4ISIwC+TP5AGQseY87WSQEj2UQATOFL6sqsESgpMst0JPHfJ&#10;sQwiHlfOIZLzibL4OrVN365LrdP2vXd/FygS3grcAj4BOqcCRAVBwk0v1DgYraX90WHT2iFVcYfz&#10;2SLOP2RijNJl5C+1WSDHqCJTXeqB6Yw1FsJRl5XS3aEOqeZA6AoxXe77uEJQO57W9uf6GpGC6AMk&#10;QJFihA4xfeougVBz60U6oPQ7XuR4Oriakw665tTc/u5yvVb1d7Dx75nLv3deNW16BQrs1SgyV8IS&#10;a4b9hgUF6XkoMhSiRIojMlCBuYIQFBBWMtYyUjJa6h2gVSdoqQI7JTFYrXdWgUXKBZq1wkiDSQoi&#10;AkACy1CFm1llSg2ZjKXSDpicj4bkXLo/xuBkK2oJqZqETNTSBdbGJBKCMagPi0BdeDgqwqNREZPB&#10;15fijpkOk06ywUyYEuw1qbmoj7ci90oowr86giDGO3kgeklsJm6l8RwEbQXfq9yFURyfjMLoOBQy&#10;YheGRCLPPxTZXnR53N92XZPZ0xcmxkUjZSEczXSBluvecHh5wSZVYs9rMHpdo/sSt0dxOevcRcQf&#10;OIKkAychxRIDAWO+4k1YStui3D0SgzwFQYKX8bYkjDAOJwTD0lEm7YMCPs7LVLYV0QFKJTmP0NSH&#10;zpI7ULS7RJqcoN2X8gmHlZKuMVIUEegJAFWFWBwhoai7QR2CSVd9Ecs47LnnKPat/ZIu8Bg2vfER&#10;9q3ZggsHfBB0OhxrZy3ByuEj8GyPPlg45jmEBZlgLfoJCYZqxGdUICQuDxkEh4AkkesyOZ9B9yfL&#10;98An565TruserEY4Caya2S6Sbfp+ck79vO6S/XTJcnP7Nbctg9FZpgJGcYhmcYWM/naCUG9ftBB2&#10;Jtu3BKXEZH7frN9CuuDY+JqHjI4a0lSTgV86UzaB6JA2A8Iut0FNZdmcXaf2UfN0KpbGtkJxhQIu&#10;rW2vaRAFTc2157nvc0+boACXyyLX14gElnpfQyXue9/ACoSnGpTBfbsSgUNn4rqs5HydSD13mcvS&#10;/08blOHBch1MwV0yzL5IG8ih+derfo1yHTyfnFemDkLQkU9HmF2FHEsZSvh/4kjNYSQ2qUhckJ6L&#10;MjqoSgKl2lhC+JXTBTIaS5cZOkHV748QF+nLap1EZan2Sh9AE52juQY3CUUlrtPaAaUQUUUXSGgZ&#10;SpVqGYNFdWmFuElI1SVnozrJzIhqUBCsiU1BRWQ8KiNiGYVjOI3hciIq4gyozyjGLWMFbqp7iglP&#10;xto7kUkw7T6OHaOmY8l/tsXkh/4dsx5uhRUDRuP6+m0oITxKw+nAIm+gkGDNI1jzGIFz6QAdXgEE&#10;oB/dnI+SgwC0McrmSHWXEMs6dRHJh07Bdu4S8gg7y9WrMHlQniIZVcYD5sseMJ6/hKTDx5F44DhS&#10;jpxGxmmC8KIHIUl36R+uRpSRARVyQmLo6hJQxIhbLKCj0xOV0PXpkuVCcX4EoLQlqtFi6CQdgYzu&#10;wTJOYWTjIA02KYjQ/VnpAqVjtPQLlLbALBlEwT9MzUshJJXvM4XXIlXhZL7fRL7PiAueuLDzMM7z&#10;b3fl0AV88f567Nu0D5dO+cH3bADmDhqNpWPG4PnRE7Hhgy0oIgAted8hma4+mf/XKZY6pPH/Ot1+&#10;k9MGZPBHUYmJJCuXAKNkmsllUZb0UHCua1SO2zIlrxdlNre/U3LsTIIqnT/G6riU/roMppMmadck&#10;+8q2dOf1uUrOo+a5LY3Hk/eSTiORQSORyWMYCTiTOETrTRXhbXSKUkzJyf8ehRV/VXwz2yv5fbsN&#10;ByWj2z8kcLtHBJw+teQShISPmudUAKgO4gZBK12kqLnChzvIRO77PGg/XfrdIXpB4R7xtaqIQWDJ&#10;s0S0qTav7yPHl6kUIhToOK+/Ri0TPjKvA1m9nvuq9QIrgRbB9o9I3S8sBRHn6+8Tz6+PbiMgVNfH&#10;89odVYRjFd1hFax0fDnWcuQyPpoTTCjMylN3j1QwFldkFaGakVIeQFRrJqws0s5WQ+ARdDYBoQ5A&#10;bZ0urSBCSHJfGRlGJEURGQxBICgwlPbAeukYnVnMSMzzpBeiOoVRWLrEMJar29cSswi1DA2CUYl0&#10;SIkojUoivDiNSUd1sh03Mxl5KbmPuDbNgAa6uptevkj86FMcGT0FO/qMwgetemJl295Y0r4nNs2c&#10;j9RjZ5DrH0yohNNVhSM/KFQt59DlZTPeWjylS4sP8gmIfA8/FFz2Qdj6rdg4fhbe7DYY7/cYhsOz&#10;n0fqrv3IviYjyVyG9coVGC9dpq7Aconx98wFxHJ73J7DSDx4HJlnLxGCBOU1X1XAkNFdZMgrBcHQ&#10;BAJQIKjBroAqZOQtkscfKHFZIBiWoO4yERDK0PoyrL4URBpHi6HTs9LpWRl1ZeAGg08w4y+jL5Uh&#10;U39tXgCY5h2opqowwmuKJ/B9T1/BuX0ncO7AWRzffQrbNuzB6cOXEEen+vmqTzFj8BA8P2ECnpk4&#10;C9d9COLC71UVOIX/zyn8HCRbajVo8P9fYJTO5JEh8BAp8DhBpotJxV2yr0yNeXR4Trj91v5NEhjS&#10;rXG/eyD7IHFfOZfrNQoQdSiqefVe+D6oFH5nU/g9VjCU90LQy2vlPPa8b1BS+jPiEvJx3iseFTd/&#10;4d+GXOE5Sst/QVnlD3jINeK6yzUSi1y3ucZhXc2NLu0eaVWsddvHNQ43J71rTHNxWF4vcVLipfs2&#10;dz0oIrvGUl3u0bW5yPtH5H4cXXIOfbt2fsZwaY+VrjEEYba1krG8AmZzCXKtJcjJykcxHWAV4VRF&#10;h1Wr2gRdZK7SOj8747DcI1wtro/LrmpwtgVKFJbh9OupBplnRJJ2QbljRAZNkBhcL/cIUzWpRahh&#10;HK5LzFZxuD7FhppEE+riU1Edk4SK6BSCL4MRVtrxpON0Nhoy5Ja6Itzk6xvSGKNTTKglBGvk9rZt&#10;2xDyxrsIWPYuAld+gvBPdyFm80FYT3qgNDCaTioCVukKExxJAIYSgEHIZTTMYTS0SP+/q3SBF71w&#10;Y9tBHFv0Gpa17oVFf2qLlY/1wEet+uP9J3tg7/R5jLl0eASg/eIVmC9c5vIlWCjjiXO4sesgbuw9&#10;htSj55B++hIyz3vAwONK0UKPxKL84ARCjg4wNE1NC0P0qS5tWWApbYlq8NTAWB7DOWKMU3Jcq5cm&#10;mTcwBsudIo0x2ClVHPFydo+R9kBeUxTjuufJy/A84wlLWja2bNyHHV8eht+lMERcD8WCCZOwaOxo&#10;zBw1Ghu/2AFrxbdIIwzMZoKA/99x6RVIyKpCuo1woNwjqT4vUdM1xrrLdbseW123/77uNp5TlvX2&#10;x+bkel36vL4s03S+L7VMt5dEBiTzO5RKgKaLo+R6WU7jck7xj3TFP2PSpKVo1XU8QhMcKKr6GbmF&#10;P2LNx0cxc9bbD4CgAI9QszBCmekoRCabVJQ0+OkAlHEGNRFUbhKwSWN/c1CTDtnSLSSH59Eg2NT+&#10;5wpVWdYBKHJtc9QBpkNQn9fXu0qBjZBxXee6r2yXZVdAySjQrhBzBZuuxiIIf+mkwKHUuE1eK0CV&#10;ajTPQTXuQ6n2Rp5DtWPy2kRSGc6n882j2851MBJTZlMp7KYiZCsIigMsQFVmAWpMZagyltINltEN&#10;MhJbGGPp9OqdqiEUay1SMCEIpRsM47F2bzDdHgEpcbjWxH3kfmDpDkP3p5ygLMu8QDCDTjO1UKve&#10;pmpRuC7FjjrnPcLiBGtvpKEiXgBoRHmSDeXJOaiSKjLdYy1hXZdBl5paQOdoQiUhWBXoh7zT52Dd&#10;fwb2w5eRfz4I5X5JqGTkrAwjUCOT6QLpogLCURAUiXw/OkECMM/DHzl0fqoD9CUvJOw+ivPL38fO&#10;KQuxZ9JC7J2wACenvYSLM5bhKOc9CNiso2dgpsOzStQ9fxXms4QhgZd++DSit+1D/L7jSD5yFumn&#10;CEZC0HRFg6C048ko0DkEcl7QDeX+lPMTFyjzIXS8ThUFJ6KQoJRRqXMIv+yAGNUZWtr99JFiVEXY&#10;R6sIy9T4AAhKW6AqiIgLpNNN4vu+cVnrJH3h6Hl4X/BDWU4N3nl1FY4dPI9I/3hsfnM15vQZjAXD&#10;n8ayhcuQyM9GZvHXSJSuJYSBKfcuQuJyVbugQMsVgjrIdNDoy666F2Kafm+7Lvd9ZF4/V6bMM16L&#10;pE1Ptes5l9MlOgvMXNdxWdNtAp6Aa9RNJPO7I9BL4fcplfOyPoXLAsG8sp+RmlGJNu3G4JHWT2Pj&#10;znOoaPiVCfY7DBq4BMMGLWsegmYBnnSFoSwEoEjmbSIdUJSAQ6R3f2nuThMdbk0igEjvHH7Rc7Kr&#10;tdfzjbnvZ+N693W/VRjRoaZDTAfjgyT7u+8n8NLX6fBrDoL6Oqn4KhGChfyPUpJ5UQH3yZO2xQbO&#10;3yQUbzVto+QukTza9jz+J4ryBYRqXoYE4t/Gzr+7sQxWAi6XkTjHWIgiYwHKjfmoMOShglG5koAU&#10;VVnoBKXribNIokvu15XO1NKVRu6/lWpyjVG6qEjboACwUqlejQJN8VwyOnRdVqmCoF4UEQhWp+aq&#10;7jG1aXSBaSZUpWYxGmcSgKkoiSMIky0oJyDLUnltaYV0q4zRjNM1Bl4jI3VFolm1HVYEB6LSJwBl&#10;V0JQ7BmOEr94lAUTLox1EicLw+IJlxjk0v1JEUSmedcCkXfVj47OWzk26doS9dVeRHy2DZHrdiDm&#10;s92IWUc3+clOxH+yC9GfbEfazmOwn2TEPXNVvcbMqeXkFRiOX0LCnuMI5+tvHDyJZDrBLEZNy4Vr&#10;sBG08uyPbKkQE4J5MrwW4VZIl1cYmkgYJigVcV2JU0V0fgWMvrnO/bPloesyXiCPI0CV54jIVAHQ&#10;T4bNkoqwdoucyNUFCgDT+J6Tvf2ReJ26FoS4K/7wO3EFF4+cU6MKBdL9LZq2AEE87ok9JzGj51C8&#10;P/sFvDp7Cfy9byA+rYTxkM6IAEmS6m/+dwqCsallMDEa6m7QHXqNcHKTDrD/jvRj6OdQzs25TkAn&#10;kBKJgxO5Lqt5fk/SnRK46Ur5A5LXyzkcJT8gu+gHDBy2AH9+chQOnvZF3V2QL99j7Jh3MGvqOjyk&#10;2gDdZScE+UUUWZzzWsGiqR3QTjW259HRiVy3W+RLTN1b4NBgJg2SDkLQkVOt3KKD5HZv/xPJsjqX&#10;c5tr25/e3ieOU7Wpcaq39al5nlctO9W4vy7uI8eR/fV9pC1Pa1eknG13jYUMl/a+e9r2qMK82yii&#10;8xPJvKhAnhfiVL5zqm9T28UlEryaCEquU/P8OwoEHdYqRuMKwrmOgKxBrqUMOZn5KJPnbBjyUZKR&#10;xynhomBISEm7oLQPcj+tWEKg8RiqakzgaVNC0FShnGItnWONLFMCvnrCtI7OUg2QmlWs2gT1dsEq&#10;usDqlFw6Og2E1alWLtP5JcgoMVmoTLGikusr03MJPzpVqlJurcssJATpJrPKUJmUjVK6vEI6vGKf&#10;QJR4BSFfAOcfoaqw+REyFD3jpdylQRDmSOdi1cXFD45rvrDL80LOXELisdOE13GkH6WDO3gKqftO&#10;Iu3QOaQdPIvUPaeRtfcsMg+egYmOz0z4pZ+9hJQzF2CQyEvgJRN8N/Yc0doDj55G+pmLyDx7mY7R&#10;Q90+Z2IUdfCacgIjCTUBWxxBKG5QA6CoMDiOiqFiCcRYOlZGeP9w9TqbbxjsBJ2dyzJ8voHvUR6x&#10;qeQr7o/Acw6WoAZMkI7STklH6RRxgYRgEqcJngGIuegLn6MXEUOw5qblY+3rn2Ld258g4Jw3lk1/&#10;ASumz8eyZxfjqy/3IoH/T6n8f07jZzJFYCPdRfK/QeiNXEQkFcCUf1e1CYruaWcTERz3StZpbYBN&#10;RQ6ZdxFB0+y8U/oxMmkqRFqbnqY0LutK576iNKY9UQa/CyKZT+V3Q5M2rwDP7+qDRWfIqbQRplIG&#10;Gem94mccORuOxa9vhq2U38eq71FU/ive/eAIBg5Z0lQd1gseIleYNUkDki4FQX5hXeW6Xbv1zlk5&#10;dsJNKjECwWxCL5vnyyYEVWx2gWCTNAiKdCgqcPGNKQjKcXTRPclUg5kGSm2bFDm0/XXQNQKPHxRV&#10;tOC2RtA1o+Yqv+77NMXcJtDl59PdUXl0grr0ba7SorHAj+9N3CmvOU/+tgSYROMc/ghpIKyFnVAp&#10;JPjKTSUoY+wpyyokAEuUqqRIIi5OCiTSmVpJ5gV8GuwEggqEbhL4uaqeksqwDsLqNMZbRlqJtXK/&#10;cFWyjbIQbGZUEohV6TmoECg3wq+IIBQ3yP1VcYVOlY6yNMZIlxTLSBsMm3RzYTS0EyLZ8iyO2CwU&#10;xhhQHJOJIi7nEjJm6dfno/XzMwsECSuDDI4qUwIx7fhZJB46hYRDZ5Cw/xThdgIZjIlZxy+qSnGm&#10;iPCTkWPS6B6T9h/Hjb1HkSDad4wu8AwyeZwMAeZFT9ilzZEOK9s/krE2kiCMQq7cSxwU3whAaSMU&#10;JyjuT1QobpGxOVeBULrBSAU4XMHQRMcnEhiqGCzuz0+Gy3KBoNwx4lS6T5BWGaZTTvYOpBMMRNQF&#10;HwSd8kBayA1c2HMeO1bvQFJAHNa/9iFenjAP21ZvxMypcxEWa0J0Sj7S+FlRMLA0IFNuk6MDi8+q&#10;QGx6mQY7SgoKrsBrrrKrb3MtWLjuL9ILFSJ9Xtbr63Q1t84VgrpS+Pl3X6fBT4OmbBewJfN7lsTv&#10;t7QF6hL4SQRO5nqZT5S/AfdL5bp0ns9e9hNy6v4OY/Edvv9qWAr4g8C/UUBMTlM/QdfCh3ukbU7q&#10;3mFnDP6jcVg6XFu53x+Jw67S2wSlo7UeXbU2NW1ZRWGRc5tIj7nukbdxO/8wKubyP1yPt83JNQa7&#10;x+HGffifrKsx7jL+FhCCheIAdTm3uUpeI1G4UXyf2bZqBUBpG5R5gbkMwOognPLp1Mro9CQGl3O+&#10;MRJTUiCRGNxUMKlQcff3VKcejtSkeoPWP1BisLQLKqUTioxadTKkVZqA0EpX6EBNBufpUCvoHsul&#10;aCPQI0BrOC9Sd4QQgvUZZbjJY1Yn5aIoPAMlcisaoViYYEMhHWZpWh5KkxwoS7CgLN6AoogkOILo&#10;rgJDGTXDkEdg5FwPUO2DtsveqoNz2pnLSKK7S6ETTD5wBom7TyB9L8HG5fRDBOTuY0jYcQQ3th9C&#10;3I5DiN52ADd2HaVrPE1XSFievgzjOQ+YznuqdkaHp9xZQhdH1yWxNpeQywkQaSAUyTOECwPpDhmZ&#10;RQX+Mcjzi1Lx2eajxWCRHEdisGskNhGEqiM0XbCMFqNESOrS47AOwQSPAEScu47Qs9fhRxDuX7cX&#10;4RfCcPXAecwZNhkH1u/AzAnTsW3bIVgENPy+ZfAzJxBMs92CyXwHBsfXSLHUE5ClqoigoqgzDuuS&#10;qPpbUVYrQFAu69zjrT4v6/V1uppbp9rtCE7VhsdrF8myPq9Lj8D6dhWHOZ/M+WR7kyQCS4xO4XGl&#10;jfCGgJAmQxVMJHoTiMn5tUjJq+f+NUgnCDM5byy9yzhM+LlXft1BJtILImYplkh7IdcJ9FylCiLN&#10;iSCTqVQ/5Y4UByGkR2ktDkvRg3Dken1frQ/dvY5PuUAXkIn0tsDfkg5CXQIufeouWe8KvEKBHv+o&#10;ElWVa5N9OC/Tpv1kXl7nlBOAuhQAXdoEXaGpQ1Bfn8tf6Rz+jZQz5LRArlMGkrVVwZJWiHyCpMxY&#10;oYbWEgiW0h2Wc14VSAiwJgC6grBJ9XR+DZQ8s6OOy0oPgKDAT28bbMjgcrrAkJAjCKXLTFV6Pip5&#10;/kq6vvKMIlSKa2T0rTHILXFlSjJfm1VFMDKSq4czcT6TDpXOpCKVjpZgrcykIxVApuahOjkbVQlm&#10;lEVL1ZVuK4SRNES/lS2WAJLuMnLnhw/hdQ3pJy4i7dh5pB4+qwCXuPMoUveeRMLuw4jbvhtRX+1E&#10;zJb9iNp1CPGHTiLl+Hnl/OR2uawLHjDQAcrYgqqzNF2Y3U9ibTidoDMS0+XlE4QFMs4gJfP5dIr5&#10;EuNlSsco01yJw4ScEkFno6wEm5nAMxFsMpVIrIofAkEn+NIJd1EGY3KGfyjS6AgFgEncJ8EzGFHn&#10;fRF40gMehy/A58g1xF4Kx/Jp8/HxkpX4bOXHeIOOMIPuX6rABn7ZJVYm8fOZQjAYrQRO9tcKOFFJ&#10;RdyvDnI/rgDLFWACKanIZuVqUhVarlN3awgQncUJHUzSRpfJ/WSdDkRdqogh++dp2zN4fHU+nlcc&#10;mQIVr1GApkNNlxQ9MhxSBJHXyZT7cb0CnHMqUEsgCxL5HpM4L5L5RIGec10yj58g68Ux8ruZwu9o&#10;En8YEvNquCwgpFvOrUEqIShNB80WRpqDoL5Nd45SPXbfRyAoUHqQxC0qEPJN3OP0ZDvXC7D0fXVg&#10;ub7+HrgJEF2g+MD9KFfw6ZDToecufbuuQiekRAIpVcl120cDXxP0HqTfgqAURXJs/BsQgrJOpiJZ&#10;b7dVwsq4m0dw5UisJFgEgNIeWJZVhApu0yHYPAibJMUPuXtDpBdEHgRBd2ndZQobK8bVmQIwulGR&#10;FELoAKsVAMtVAUYTAWeovlfGGlQRjJUZlVQF3WMlqglZqSir+5OT7IRgOkrCpChB1xUmgxmkIzdC&#10;+uURTr5BcEiV+KIXsugGZXzA9BMXkE5XmHboNFLpClMOMRofP4qMY9J+SLd48iJSJBoTfqo7DJ1k&#10;ljyb+IqXGmVG7j6xM47aCSOHfxghGI6cIIKOECwQCIrE/dH15TLq5nKfXMbcHEZcXQ4CLptgc3gH&#10;8XgCvnsl7YN6BdgVgmmMyGn+nCcEUxUEg5B0XYNg5DlfXN55HNfp/jJ8E7DltXV4e8ZCnNuwA2sW&#10;v4f0xBy6PX7RbYQUoZfMz0wCv0tphKCJzk+mGfxcS6di6SsofefcIahgRWi5SkFMQOdcTr9H2v6y&#10;zd1BZgk0+TrZRwGP3xUpUMh50rks6wRS4uQEbK5uL8Mu7rJJrhDUJRCMI4cS+N2/QbC5S9YL+ASA&#10;94ugpJL4fZX9EskeOeZD6g4RF0mboBRC9LY9vUCitxfq+7l2ltal3zXyIKnO1ITlvW1/lHObVrCQ&#10;9j1K5inX1+vrxCGqggblup8q0BDQ+r7S9qemzn11qYKGPnWTbG8sgqg2OwKO0trvBKYElt422ChZ&#10;p7UBNrYFuknWNbUDasd0lcTgXP5tZCr7SLFElK2q8+V8TxUoyK6Cg5AoJqgqTAJBui9pEzTLgKsC&#10;Quk8rRVIZNqc6uQuE6ekGKIVRJrWKRkoGcHFRfWyjrCr5vmr0vK1TtQEcZUUZiSWE8YyX2UsV6qm&#10;w9TbHNWzit1UmcVI76IKQrBaYrdEaInG8lAjaStUACT84uR5wwYUht1Ajtx5IWARiF28SkdHnbvM&#10;eHsRmcfPIYvu0Ch3gZw5DeOZsxTBR/hlnOc+jY/fpAP0oAO85q0ko83YfAK1QRQIQh2CeUFRBKGm&#10;XCmY8NzypDuBngBP3Won8OOyje7NSviJzNf8YWR81wFoobK85VnC2kgx6QS5KE0KIkoyH+SMwhoE&#10;469Km6A/PHaeRPxZfxz8cDsWDpmJC+t24MKHm5B6wh8/FP0Am+1rfqG/RxIjcJKNDoefeRPBU5z/&#10;PXLy7xKS9cqF3aATTBInSGPQ2GFaYMTPXGoBXRg/h6IUfp6TCwkgGYCB3wlxSwJSA4Fl4o+4dJaW&#10;wkU695WChxRBtHbCWzDIfgRgpmzjvLHgLkxcNvL8qjjCc8v5UnhNUuiQtj45jrT7iQN0VRoh2FTw&#10;0CSO7gZZk0BuyNRVsk6UxOSUmEvnR+nrFPQIaF03ePwE/i3kmPfcOyzD7qh4zKl0iRHpXWQanSIP&#10;KFO9r+CDnOB94wvKsk2DoL6/FD8anx/i3E/dwiZffv11LpK4/CBp+2jnFKn2Q75x9/3ExWnbCC7+&#10;J8kYgPpYf+4SZ6i7Nd3FqX6BcicI/+MaxxHkh0Ygp6rBLlNXKD7ICerLWjcZ7sd5cYYShbOt/GGg&#10;rISfLaeSbrkCNkbPAjquCmdboEBQnGAl4VVjFACK4yMElTMk+NzkXgR5kPR7h5skbpDxWNr4VP8/&#10;ukKJv4SjqJKgrKKaHKCLGIPdVZ1FGFKVjMZKMi/POOa5BLrlCXSDcQbkR6YiLypDtR2WJGajOCqL&#10;MTUODkLHIs8allGjL3nCcOma9ljNc1fVYKnGc9L37wx1Hubz3E7nJ9FXpibCUwZM0McbFBfoYMTO&#10;pgsTADa6wcBw5DLuSpufKNcvEjk+XOcEoeb6+BrCz8F55f485X5mihA0EYKuyuJ50ghDGStQVzpd&#10;YLpygZojTKEbFQhKUSTmkjxjJBLe+87h6EdbsXT6EhzbeAAW3ygk7zgG247TSDvqg0K667TcbwgI&#10;xj5+brIIKaO5AV7nYmFOKEBt6Y/8rt1lROaX30oYMbY2uUFxWHSLhKWN+8jYghJ3k/njrjoc83Mp&#10;I8yocQFtt2mIvoY59y4heEe5vCzCVpRBxynH0gsrZu5fkPsdbpaCMP5RG+xAzst9VCzmObWChxbh&#10;UwTKdK4i3QmmcV6KHspRcl9RksCMUBaoJZAbongy6wZ5pEBHE/Mg3ZAfAirBKRWfefxmB1Borp9g&#10;IwSd+j0I6sUSfVlfZycILU7ZuKy9rmm/5l6nyz3mNidV8BCoCOia2a5HWNmuICcQcwKvObnCSokf&#10;sAKCUG1zHss1Dufz10f6BurLTbq/TVCfF+BJFNbXSwzWASjz1pwafkCrCPFqmOjCsunIdAhKH0FV&#10;JFHOTEAnbXESS7V5d7lH3+Ykcfh+CLpGZM5zWQogrueskTbA+yDYTBymqhmHRY3LEpGN1epZJnL+&#10;iqRsVCRaUBSbhXy6wkICsCQ5H2XxdrpDgjE4ms5LBk+4jsyrXgThNa1tj5AzMyabLnlQFwi9CzBx&#10;nfGSl9ouEDRL+x8hJR2v7QSTgqBXwD0QtBNIAsIcvwjGX005PhHI9uI6H7pAOkYdgNZrAbCou1kI&#10;Pw8/mK7yuigjj2/gOgGgWUGQDtClPVAkbYASgXWpqjD3veERgLjLAQg9dR173t+Iz15+H5cOX4bx&#10;hhmZftHIPXQOlZsPIG7NDpTGZ8NaeFfFTImVhry7/JH+Fuf3B+DVKa/CFGFHef5PyDDfRVwWoUZo&#10;GQhMdS+wtOXxM23J/hrFlrsotn8HI0GXLu2DdEzZBd+jvOSvqCn+O8oLf2aq+V51wNYiMl1e/rc8&#10;Bp2hs+iiR2gZgr8q62tc2+CJqMup6ja+xtFkeE4BoYq4hKxEeInHGTxvJuUKQdV2yP2k2KFPE2hA&#10;pM1PA6HATVwfXTDf//0RWJcAs+ZeMdEm8tz3QFCXDj4Z2kmmAkN9m4BS7eMCP106OK0COOc6vWji&#10;up+7S2wOeK4SeLmCUZa1uy1u37OfgE2H34MgmMs/qvt+7uBzlWzXYafDVebFEcp2feq6n1Yo0eeb&#10;1AhSXdxPAdOpvFypCEtRRFwhr5FTgaPD2U0mT/7uaUXIJSSK6P7KLIQFI65yhE4giaSNTqZ1zvY+&#10;13Y/gdc9YHPC7N79ZJluj6pn7BZJTJb91L5OucJVP7cOP9fqsyv8HqwaHrsKDXxtQ2aB6lwtd6HI&#10;aDIlCRYCMAelKYzJN6xqoNMcGZzAj/HV25fg8VHte/LAdXGEMpUxAo3qIeziEgk/Sh68LjJd9aYT&#10;lNf9v7y9BbhV1Rr1770GIt1dAhJigYCkgoKAIF3SIIKKYiAhISlI14HT3cHp7q59urvPodu+947/&#10;eOc+67g5F2993/fnecYzV+219+bs/dtjzHeuuaQYIrPHUK4EmqsUNnwZdf3o9vwbFdCkfDo3ieF/&#10;9P3JXIV+ygEKCDUJADOdCD8XP6Q5MQY7EoJcTudzqHuIEISJdHuJqj8wkCAMpAOkC+Q+KYjEynhB&#10;rscxDl/68iDObd2PS4cuIM43BVEBOhQFZSLvuB1Ktp9C+qbvkX85AMVVvyGG8NGqpjJNVl3Rr/C/&#10;EIBvPzuJ1BR+D3N/RVz2XTq4q0golKE0jKR0SIV1vyP1SjqM5u1GcVgJ8it+RRpVXfoL7uiuotg9&#10;BfkXw1DqkQa5af/Nmt9QVkF3SSAmFT1EcgFBWHCfDvA+4XmPTvMeavO43z4Nu4atRKJVDKqu/w26&#10;Ur17TKcjlX7CCBoDAZQUccIIKYGYOMMUQjKJn/9Eukkdj03k6wwp5evlY1LFzSrH9wfg4vkYPSD1&#10;wHycxNX+4QjFNer7DwWg/waC9f8EQYnM6phmYPtv9K/c3uMksBJoNt8mMtwmIBJpcNOOaTqWksis&#10;9lGyLq0h9JpLg5uaiFXWG1ttynwVjw32G0KvuZpDUIbn6GO57L/LZbpABUBxtHy9fM9q6A/duVxC&#10;l0eg5KRUII8qSS9FeaZ+klXlCAkufTRly2W5xljW5RaZeqg9CkG9o6vArXQpjvwBQr2kb7CsUaV0&#10;Z6IyHiMg/AOG9XyOOhWDG5+X+j+BoFSPbxDw15OL1BjEGkKwJjYblaL4fEKwkFCkOwxPohuUG5kT&#10;QISgOLp0ukENcmmEn7QCRm2bAFEKIAJMfQz2pJOkE3R300tBMJBQ00/Emn9FYKiXLItyZR5DV89G&#10;8OkdoDhBcYAaAGVZQZDL6c6+CoAiBUNGXJ0GQQI1nsAV2CXSWca7cZ2SvsA4bk/1CoH/RTuc27wb&#10;LkdMEOEZjfiQLERG5qliUsjWU6g6bIXsbRcQ/uUlVBX9gkRGWn3M1M/xV5B5G7cr/g5Pbx0iwor5&#10;+fqFoHmgYKMKHHSCSTw2t+YXNCTUwmTCx0g96YOymt+RVv8zGuIqkPThKXi+9RlcJn4Gj0UHYTZz&#10;B5zWnkJNaCWuV/+D57lPyPA8Aj8upxCEurx7fD2/IdIqFqE/eOP3sr+hOLUWBfH88a74BZEldG0E&#10;YHQp4za/N+UlPyG3VH+9s+oj5HdFIrJAT4CYQscWVtaAyCJ5b3cUwPRAa4Qoj1Wg43elOfw06SGo&#10;lwY/URTP9U+FEZFWDGkSXch/VBghsTU132co7QoTQxkWQP5M2nFaIaS5tCKItI+TVhiRZa0I0rww&#10;Yijt2D8KIHrJfYNFhuvaYwyPay7DQoi+SMLYwF/QQqqo6IFaLuYHs1j6RPnjI4USKY4oF0gV0pln&#10;JpYhlZGwJL0E5RmlhKAUR+j8CEORVqCoTWM85vJ15eAaCx6UFDhUkYPwkuLGTQJQiiNypYh2jN4F&#10;6iF4NY0AVJJ1/X51VYkURaQgIpM6yLIqioj0hREZoK1dlfK4wkhdWo2Stq6HYD1fWzWuEYL1Cdmo&#10;oxus1pxgXB5VgOrYHMa/VJSGRCOfEMyik8ty9VBFDlGa3F3OUd/K/YV1Ds5KhkWQLBcPNZN0rkzE&#10;6uGmlOsuRY4gNSV/rocX8mWKfhmoTeVd8VaSffJc2YzOWYSc9P0ZttqyKIOSKJxKIOoYkUUpVCqd&#10;ZCqBmkQl8JzxhGECn1tAqIehFEW4zSUQwRed4HfUGm6HzRHuEoG4sFzE6CpRGF+OmG2XUXPeC2WX&#10;fOC78ijqY68hi5+hVH7Bk6kM/qDmM3pmMp4Wlv7Ev8N91DHqJpcSWnRuBQU/42YVcLcauH8LQOWv&#10;iF9/EvGbzuNq2U+ov/l3ZBxzgfOI5YjacAxXg/NRHl2BdNNo2C0+jFNTv0CBfQpd4d+Qwx9x6SNM&#10;kgkS+BkWJ5idz880o219+c/4seAhHD46ib2vrUGeWwbKrv+dr4PRVe6yyNeZ45uPopBSmgFClBBP&#10;4PdOFWn4Hckv/wm3q38jJAmuYro37pNoa1j8kGKJDJ5WhRNywLCQYihVTCHDtIJJNJNXFM/5L4fI&#10;GMbY5sc8rk/QcNhL832G0pygoQwd3f+qP3OATeKHQ9v/ONfXXHKsSLuBkub6/mfxD24oNeBbInHj&#10;c8myjEWUCCzS4nA+nbdMqJBPoKTGFCI9tgBFumKU0aFVEkAyXEbcn8RSicI1hJsUKh51d486wVuE&#10;jbhBWW5+jN45NoeggFG/X3OCcl2w5gD/kH6IjEi5QHGGTW5PXxS5mq5fl8LIPzlBcaYpxU1OsCIy&#10;HZUx2QqClfGFkBu5V0XJFPexKPCRYgSh5Oypd3iUOD7NFap4LBVkSiKwkrhBOkE5NltASBeYQ+W5&#10;SbwNprMTd+fNuEvn17gs7lCUo6byIkAJN835aZK+QJHeDXryeehOG52guEDlBJ19msYISl9ggqjR&#10;CapI3OgGE1yCEGnphRS7EFT5pMNtjwl8z19BOJfjMur5925A6g5rFF30w82QbPjN+w4Fpkn8jP2s&#10;ZleRKytSCaYsQimdYMyOroL9R+dR7EJnXf87zcwDumoaB6s4JB7gD8R5b/yczP93k2AEL9yD+6lX&#10;8ft1IHK7CS6MW4PioAyU3wV0dIdF1T/jYRnj8ml/XHjrU1Q4p+B++S80RuK46ER57kTCV4a3ZPIz&#10;nU/oFgTn4vKCHUg/6oPzyw8gK7QQxRX36UgbUFf5E9y/NoPVB8dwrfg3NUZRxvxJLM4r+xFFSXVw&#10;+foSioJzkEswJvL7IX2CmqsTxakuAHGBbLn8OCcoMVzOG0VuiQPU+hOVE2wONwU4gspwen2RNqha&#10;G1gtENS7OAEbHZ4sPwaCufyD5PIFyoQIOWxl+X+FoMBL2j87XoOWHCcAMWw1yWOlNYTdv5dE4j+i&#10;759JBlY/bnuTDAGYJ6/zBor5S1TMX6RCumvpFyzmL11uJpd5jJqSn+9HzbYj13ATWjkplSjOqEEm&#10;wVCioxvU0Q3S8Qn06ukSJJpWJ5cqGF59BGx6XSeopMJ7k7FTWnV9sILeo7pOAIquEYB6lXNdtnO/&#10;OEnq8RCU/kENhHR6aXSEOunvE13VK4PKbCC4GwsiAkRuv85jbhKa4gQV6CJS1T1+q/heJQ5XJ5Wg&#10;hpG4MoZgjEhAgb9MUCo3UxIXRggJfKQg4eDeGIH1/X8iAaKsC/y0bdInmEMnmeMqs1DLfUkCmsAn&#10;xZLmkggtj9dD8A9pEVjfF8hj1DJfi7P0Cfoi3cUXaZSODk8bJyjjA6UQou8LDFCKUxAMQDIhGGXs&#10;jogTTrgXWYawc564/NkZZIaX0jndpYO/jph155F9yhu/yVi61ecQv80BdYSgVHLjsq4hNUcquvfo&#10;CO/javZD2Mzci/BNRnR+v6CMTi/2UhAsJn8Ch/EbcWHCGpiu2oGsk3aI/WA/rnuk4+erf0N5aD4i&#10;L3ijnH+f/NKfVV+eDG/Jr3mIv9UA0bvtYPbO57gfWYkSwk7gFEfnGc80I4OddYRPTgmBGJuLePdI&#10;gI4zPyQPDufcUFR2DwllN1BLCOYbR+PC+M9QQTDrSh4gkqkpieeR56yKr8fuF5cg9rATakruM/Lf&#10;Vn2CWjFEQZDrCoR8PhkoLtH3cdJicFQzPbZPUFNTEcQAkJok1uaLOzFULrcZgE0v/qflCHwM2n86&#10;5p+h9si+Rj2yrdnxAjbpY1ODmfkf0lyGIPx3EpAK9IoIoqJ8AZhUe68rkBUX3lNgFCBqRRF5Xunj&#10;KyO0RApgjdtU318j+DRp27QB2Jq016mm9+ePhSyr98e/QTZjaz6dVS5BmJ1YirjABBQTghVy3xE6&#10;P3XFBsFnKIGUBj/NvT0u6mrr2jaB3k0Rz61aw3XqemqJkky0oF0eJzPGiGpTpX9QBkuL67tKXWf0&#10;vsFjqfRbSnUZ11FFCFZlXmOcv47K9GuE62260xt0p3xsEkFHCFZHpqBKQBidgarEAlX8qUquQnlc&#10;PkqikpATGACdJ93fFS8ChpGT4NHZMYLaujW5Pw2Gsq6W7QlCRwGZvqAiYJNlkYBOg+AfkGucvstA&#10;ct2z9niRQDfTgetUFl+DKFNeiwNfFx1gCgGb7Oqj5gjUqsParDFxBG+Ma6BStIssc7urL6LP2uLK&#10;+sOo98hEaWIVTm/8no9PQi0/c/f4fxi/4hQSd1rhl/LfUfjtFbrBvbiWUIMMQiGB34+sNP6YZsn8&#10;fYRJzS/IPeyH4Km7cCOJP0x0bhHnriDwvR24ZRGH34t/QrFfOny+Oo6U+btQaxaCa+X3kF/GzzQf&#10;W8JoK5ViGQwtFeGE4juM0w9xN+tHhG08h6RtVqjh9yCq4hriiq+pQdHZjN6J/K4kFjSg5sYDoOEn&#10;3AjMwV1dPf7R8A/UMOImF/HzX/MzbkTV4PKYj1HglIm8mt8QU/GATvI+Mkp/QUPl3xC2zQJeKw7j&#10;ulTAq+8RZnr46SvEFJc1oClAUtr2pmUqmt8nPUAb1bjviXQ6jObw09RUBGF+blIjBKWfMI/ge0Q8&#10;Vqv8Nqn5Meq4ZsdQWqVYk+G+3JyrSobbmh8vBQ+Ju3J5XS5bQ6mbMglQ/lQEjYFUsYQQVIUKQlAq&#10;uMWEYDEBV8RfKDWImr9wMlRGFUMaYSe3zfwnCCoHKP2AjbATgDa6wsdBUAFdvV7+H4ibVu+dv8RU&#10;LqOixOECRtiMmEykR6XTCRKEjI9VMnmBOEIVhfWtzOCiOTutqNEceM0h2CDzFaYU4Roh92e6yv2i&#10;ejVjjEyUUKomTRAZQlDcXT0hWEe41bG9mnmL22+ihuvVGbdQT13PuE3A3saP/GLfT67BPUL+FiF4&#10;lXG4IZYuUEAYlYbahDy6Vrlkrww1UVmoCJN7+/ojy50AciXsnOn2CLckgihVoOcgs0ozCjdJnKAr&#10;dPb67RlOBKKjq4rGsiySvkKJyCIVmSX6uujXZZ+K2VQmn0t7vOp/JGA1CGbY83xUOqWg7OxNCHoT&#10;gpS7r5okIcmNMJTqMGEbS3cYQ/cninL1RwShGWbljmKfeFgs3YXUsz54WPQQznvMYbfblP939biT&#10;eg0By44g9aAzfqoHrlvp4Dbta5S6piGPn614pom03Dv8/t5Tg44zq37ENecc+E/+BlftU/Cw5h/I&#10;905D0JojuO+biztXgZrav+EBP38ZX1xAymcncS/rlhoKk0plEmhJRT8hU+5QR5cnkVSGuTTIPaTd&#10;M2E3aycKA/Ogq7hNJ3gViXKe7Ad0X3cIspu4yR82j6V7sb/fbHz9wlycmLoFGZbxuEXnWlT9AHeK&#10;H8BvwSHEfGWDm4zaGYRdMs+vq/iRr+t3FNnEwurNT3ErqgzZVfcRrfoFBWQSbaVv7wYiySZRFJdF&#10;clWJrEeQU2qZkuirpB0jj+F2Nb2+dn8RbUaZ5lLT6jdKTblPZRdIFG5oJv0U+48on1/e/LpH1fwY&#10;qqnAIcvN9unvgvfotqbZa7THUQIOmakmh2/QUHIDd/0UXLeaiiSG0gom2jGqwCGFDv6xC/iHLGJk&#10;LSq5zm2yTCeo3T9EK3hIVP4XkqtAtIKIXBOsBkXLMl+vfp84TjpQBWD94HF5PfKe5D7QymVn1yEj&#10;uQx5BKDEYV9HP7hbuKI6s1xNq1Ul/WiEn0y9r67goOTGRn9UdPXFDA18hvDT1mUojLQyJVY9JXeL&#10;M1Q9n6dO7SMARYSgTJdlKLl+WBVHGIMbMq4x7l6nbuBa5m3cybqLO2m38DDzPn7P+xW/pd7BP2Kv&#10;4h9hlfjFJxMPryThoU8Kfg5Ox6+RWfiRsffHmAz8GMV9Edn4PboIv0fk445nPGpsfPiF9uaX2xs1&#10;dIGldGi5dGdplI6AaiqM2DvrRQjKuiatYKLg2FhISRcYOhNyBF4GQacvoAgI9ZKiiuxvEo8XIAoY&#10;m+BnRyizFSAKBNMEgnSYyVQSoSdT5ysQspX7C8cwAke7+1MEIRVk5wH3y078v2pA4LdmCNhhhvtZ&#10;NxB43gO2X57h64nHP7Jvw3fZQaQfdceNql9wM7IKXgv3IXG/CyPxj0guZWxlTE7Kl+uGCcWim7ij&#10;o1tafgIZX1rhbsHP/HGqxZVNR5FvEoyaml8RV/4QtTV/ww2vbLhMXI86Jx2Ky/9Gt/aADPiRju5n&#10;BUG5H3AqP9NStMhmpP2RpsB1zh7EH72C6lrG8TLuk0HTBHA8nWNJ5QMkHHeH1bjNyDvhh1JCN/Sg&#10;C/ZO3IRMo3DcrvsNVZV3kPSNJUJWHieNgYe3gas3gOqbNJA3/o4HNBFW0z5FlXsyCut/IriuIb5Y&#10;3J3+ahAFwSICrVERhQQf2yiaF22bLEsRJFKKIbKdrTqOreoTFLenRd9/J61fUKrG/1kc/s+kxdrH&#10;7ftX0h4nUiDhf5hhtP1PpPUlPtoPKPCSeE3gGcThEsaBR/r5qCbXZyBxeZo01yfSrgfWnN8/ia9D&#10;3pe6uobSv0+6Z0IwK6UCiRG50EXnw/K8DTxtvFEs0ZEOrDKppKkvUJMMYdFi8B96vAPU1CD76AYl&#10;7l4j5K4RrnIZm0TUeqouIb9JNYkEr5o81TAOs02rouOTyVxvqDh8k1H3bgZjXBIBmHgLP4bX4b5H&#10;Hm6bx+LeaV/c2muD69uNcWuPBW4dtMWNow64c84Dd6188LNDCH61DcMDk0DcOeuN+yfcUECnkrXx&#10;EMq2HEfFt2dQftYEVRYOqHAmCKXPj5JrgnW2+jGDIhlMnWLjhBRrQtDGmZGZEJTtchVJY1xOY1Q2&#10;7DeUsYSGsVcVPOg2tT5FkWxXjyP8DJVGJdt6INnesykOy93jtEgsrUjicKSTP6Kc/RHvEQwfMycc&#10;23UK1boaZJqEwnbNIdTHl8GX0I885oiQ/Vb4KbQUCevPIO+IB+oqf0QD00fcdnMErz6D2ykyhyCd&#10;VM4tNaZOxzgcTQjUVf+M3B+8GZsPoDrlGu6U30fkHlMk7rXFVbq9BP6Y5xT+iN9L/4GgGbuR9LU1&#10;KkseqmpzDp1omowHJPDSqHTCVQZZJ5Xexq1rvyJnmwMc5+9HaeY1ZFXcU4Ow0+QyPkKwuuwBgrZc&#10;RPzGiwpw5bU/ob72NxT45cB+4X5UhuSh/Pp9VNjHIHTKNlRcCEHOuUAUX45ErWs2qnwLcDehAnFL&#10;eH4jfz0E+ZokDqvrhWkcmiKutFQkE5Rhn98/RWU+Vm0jM+RxCoICtUdgxwiWKcAj1ERqun1pDSSz&#10;TOcLCA1bAzhpKsily8q9pfSf9Ak+bp8mFY35BvVT+utlCEGJkWq6esKkuBEqqiV81P5G6DXXn0KQ&#10;kn7BpitCBHr8EOin8ZJoK+v/GoKGcVcDn7ZPWzacYVpej/Z+tfeVTQAW0XknxeQh1DsOyWHpsDlj&#10;AbfLDkj2jaHzIgQTC1ElhQNCSfTfQFAbEC3bGtIIPrY3dMWMvoWEIOGXKPcCzlX3DqmNz0V1XDaq&#10;43NQk1BAh6ifN1BNoJoul+8xBmc04Fb2DdylY7lDCD5Mvo6f4xvwS3A5bjmmovwHT1TssUXJ5xdR&#10;tfEkKpZ/h2vrfsCdT87h5pbzuPHlZTR8YYTqby7i1gFr1H1jhMK1h5G3ZDdKl+xB2vRPqY+RNf0T&#10;6GZ/gtTV21Hw9Q8oPmKMcmMnFNm5IZtOLc2Z4HNwIqRckGErAHRAoo09kmz4/2Ztj1Suy3XHci2x&#10;Jp0dW4nSdIZpzvrYnEGnKMqU+KtidWMfo/Q7ShFG2kYnKA4w3daNoHUjABnNZZygiy9SXQk+QlBu&#10;oanuH8JlkQyHiSYAo50CEeccAs8Lzji7zxguRnS3zimw4/vOcotHgGMoEs2DkHyCkZ7uMHvVMVR8&#10;fwXXyn9DWcmPKLdPgvuMXbjlX4rSip8gU0ql5N5jwrurriQpqP8Vld6ZcHjzM1R5ZONnxswqqxiE&#10;f3gSVwmZDH7GU4rv414tGImt4bfoIG4RdoUlt1FBJ19PqKURrnHFjMOEbnrePXU3u/Jrv6DuUgxM&#10;XtuAwqA8ZNf9pGatSSYAk/hZrq54iKhvzJD8mQl+rP4dcWWNz8MIrvvOFY7L9zEC38KdjHrEvfMN&#10;Yt/ahnMvfYDTr62ByfC1ODxsMc6NW4vEN7ai8AsLVNNExNP5RfHccWRKLL8fGtwU4PjdNASfAFEU&#10;QT49Do7ymKaptAxBKFeKaFd+ZBGIhsNb/qj6/jOk/l/LcMiOVoVuAqAB0LRlbV1g9rh9hvv/TLL/&#10;EefXCDhDsD0Ogto+DXaGx2sqJPyklWO0WWMM34+ANp/b1KD1rGrER2XQBWbhiqUHLA+dhdG3RxFo&#10;7oLyuCzUMKYKBKuSSpscocztJ+5M4Kfm9msGweYwbFonCNUd4lJyleqTsgnALDoSmUg1A7UJmajj&#10;ek0CQUhA1iTloTqRx6XRNcr9S1S/VQ3uxBGmIdm46anDVatw1PILXLHzMsq3nkPN1ouo/vgM6jae&#10;xs1N53Hr44u4tukc7m01wZ3PjXGVy7Ufncbtr01Qtu4IiuZ9g9JZXyJ/+hbkEn6Fsz5juxnZ0wjD&#10;aVuR+vaniJ+9FYlr9yH12+OMeVbItCXwbG0JLEdCkOCzsUWsnQ0SbG2QbGWDFHMrpFnZQmdpg3S2&#10;ciMmnQ1l74BUB0ekOBOITs4Endx/RCZd4Hm4PV0qzQRtJgGYwVapEYKiNIGgrTuS6AJTnbxVZVgk&#10;BQ/tXsJJdIeieAIx1oUu0CUEMXahOPfVGZgcsYOziS/Cz/vAYetpBBsxTgfm4uJ+U1wLL0TKDmME&#10;ztiCIsbMuqLfkJ5+D3WRtXCZ8y3KLoejitE2im4nTi5By9bDMKX0AX+sahHE2FxyzBt3av+Gh6m3&#10;4L/+KAoco1BIwEWX3EJ55U+odUyE67vbcCuqCtcIT8c9Ngj91gU3S35FEgEUzRicWPwAmSW/oKDu&#10;V1S7psHmlbWqLbj6m+ozTORxqbn1KK96iIzLfvBZsV/9KMo4xZSin1Fe83fcCCqB0Zi1KORn4+/3&#10;gNgtp5C76hSuhxQh3TcdldbJyLaNRvQxV5TscoP/vEOo8Mni895EGL+X8QS8VIWln8+w2KHUuN4c&#10;eLJNA2OTE5TCSJMYaUVqAgW6uyyJyPIFJBibD3gWNfXL/QtJx77q3Oc5Hrf/v5Hhc2uDsqXfzHDW&#10;GdW/J23jujZbjNpmsK9JjfuV+MEx7BPU9wsSRowKmqT/T5yg1scnelw/oOF+/fGPbpNj1GBoAR5b&#10;TUX8Q0lxJ4f/99IPKu8vLaMaqYy8SbE5yIjPw9kDZ2F99AIu7TmG019/pybeFACVyoBimaA0ubFQ&#10;0li4kIJFg04gJ0DUw04KIPXSz0c1h+BV5Qbz6fJyleqSs1GbmEkXmIaaWB1qY3Tq5koV0ckojUhE&#10;ntykPDQe9XIHuvh81NOpNvjGo8oxCMVGLig8bIGcbxjfPvkexesOoGoTY+ymk2ig62vYdBrXCMKr&#10;H55C1ervUbfuOOrXcv/SA6hYfBA1q4+idOk+5M/8AkXvfIrMtzfSAW5G3swtyCYMs6Z+iqxJnyL1&#10;jY2IH/8hIqZsQtjsT5G4cS+yDl5AzmUrZInrs7NHHIEYa2ODRCtr6CxskGRmqZephQJiigW3CxQJ&#10;Tzk+1dEROoEe4acHoB6GGXSWAsIMcYXiMg2coERhnbXEbDckOV5RSiH0REkucgvNPxTncoVO0Acx&#10;dIKRjgGwOWoBH1NfxATzh84tGq7nPGC+xwRX7EIQF1OCnV8dRwb3XQ/Oh+mynYi66EXI/I4kwqAi&#10;8zYc156A2crvUZQhg4Zv80t+GwlyX16ZV7D4Iery7yF1tx3c6fIqiu7hfh0Q+Y0pfD89gxoCM7n4&#10;LnLLHuJqYi1sp21DjlEYbtz8B1I90nH89U9QapeKu+W/IpOf3/hygrDmR1Q3/Io693SYv7IOldwv&#10;9/ZNogtM5DEyy3VeyR3UhRbCfv4uVHvloLT8ZyTJ9cZVP+ImY7gT3b3v52fwj1v/4OclCjEffI+f&#10;sm6h6tbfcK3mb6i7BVQ+BB5U/gOui48h9ZgPiivvI5jfzUg+TyS/nxHS71eoVwQTk0grfqi+wEY1&#10;P0ak+gS1+w3LVSAaBOW+IiKBoYBQjQNshI+hHgeqf5J8kUWP2/dfyvC5NQg2Tb1lIA1wsqwg+Dj4&#10;GUg7RlVlKXUJ3L+AYCmBJjKE2p9LjtOk36YeSzBqU+rr1QhCAlAgmC1unD9AUgQSCCYlFTMO5yA+&#10;NBWXj12G1ffn4XbOHIvGT8N3H33JKFqCiqQilBFC0lYRhDVaTFUDpzX9sxPUpMHwGs91lU5QAFhP&#10;J1hLJ1idkIaqOLmnSBJqwuJQLrej9JFZVfzppJyQb8do5huFq37xqHMNQ6WxGypP2KDo23Mo2noU&#10;RZsOoXj1d6hYshdX159ADWPwrc+NUPvhCdSuP46SZQdQtHAvyulUqubTrczYjuIZO1DB9eIF3yoI&#10;Zk7egLQpqwi/jchhJE6Z9BHiRq1F/EtrkDHyI+he/RCJozcidsxGxE3+GNkr9iLjy++Re9wIOSbW&#10;SBPwWVghmdDTGTcCsBGCyeaW+u1mVmoGmjQ7RmU6QnGRhhCU7QK+NDtnRl5HJVlW8LNxVS4wQ/oF&#10;HTyQ3AjAZCdPBcMESgOg3Fw93vkKYp28kOgeDIfTltj76T7E+6UiMjgDjs7huHjUBs6mgbB2jkBo&#10;QikO/2ADCxMfXC18iILocmQn16g5AqOymNiYJlLc+LjDbtAl1iMh9zbdjv4KCl3WHYLyAfL5uHL3&#10;bFx88wsk+WSrqnD2GT9cmvYpcsOLkVv+CxIL7qGy8Ef405FH7rTBjZrfUM24HbffE+ff+RzV7jqg&#10;HrjfANy6+g/gGpB54gqsxhOSbjnIq/o7n4uAlH5GftZT+H26U/kL3LechfvGc/i5/B90cg8Qz5hd&#10;V/EAaftsEcAfv1+u0pkmV8H5lQ0oM41Fcf0vSJNL6Yp/RHjpHdTyeQJWnUXw8hOoL32ImLIHBNg9&#10;go4QLCTQyAQlDYAG8GuSARhV5VggyPYJ6f9TaozCIonAIm0CBcMY3BRHqcdF1v+X+ldx2FBa1JVl&#10;ibOPi8GG0o6R+CuR91/HYW7nB655JP5vZBh/tXNp6+o+I3xOee1SGMnNvorE5DIkJhYhMSYb7jY+&#10;sLtghzBbTzifMsP6GYsx69VJCLX1Vn2BZXEFqJCJBhKL1eDiWkZjfdFCX7z4VxAUdyi6qmOsJfwa&#10;knJUFK6NzyQEdaiMS0BlRCxKvIOQ63AFhfyyF1kRBoSM/5ZdCN26D+kn7FB4xgUFe42R/9kJFGw8&#10;gopPjqJw1XfQvfsl0qd8iZx3d6B48X6ULjuIPIKvcu0PKCDsyhYfQMHMHSifsQslb36FvLe/QuG8&#10;b5GzYCcSp25C9JhlyHxnFR+/EZlTNyN5wiZEvroOEcNXIXHYWiQMWonoF1YiasgaxI/YgLiRaxH+&#10;1lrErv4SmYzImccuIvnsZSRdMEHcGSNEnzdCrJEx4i+bKhimKDhaKFhKNE5lNE6lKxRnqElBkC5Q&#10;ZqORyVm1CVrTCMAU/l/obMQZStHEEymOBKADWwc6QS4ncptE4QRCMYHwixcocnu8WxC2LNuEBe8s&#10;gbOlL2wuX8GFC874fvdlhPvnwdw9Ho7eydj1nQk+//IUdOk3kZROwGVeQ1xWA6LSqhGaVI4MQq6w&#10;5HekZN1GTCa/5Pz8hGfXITX9FhIy7yMh+y7KuRxiHIzE8BKU1f8NRXSYF9ftQ5gDIzEjalz+AxQU&#10;/UJnHAWzxfzbJNUio/IebpX8hsyjbjj02mLYLPwWxedCcedKIQp/8IHju1/AY94e/vheQwJjdmKW&#10;VIbvIYbfFbmet4RAqw0twbFX1yPHOhG3b4CO8wGuMUpn7bOD57SvcZPO8kdG55ApdLifWyCr/D4i&#10;GLvjix6oAdoVN39Dzjl/2E3+DFUx1UgmmGPobOX8UeSB1u8nMozAhtKislYY0R7zyGDppv5BWZZt&#10;AkK13Dg7TKNUPGb7OFCJtMqmfJEft/9/1SNjBAmv5oURTY8D3X8iDYaPiNs1UIkMB2M/DnDNpfUP&#10;ymNLGVFK5HFUsQBQ2sbzGUJQ3oO83+xMOkH+0qel1yAjvQpBPjEwJvgsTpvA4sQFHN66A58tXo1R&#10;3Z7Hd+u2ojJGomuxusSsPCGPEKQbbAShSH8bTEJO4m6T6xOJC5QhMlIdlghNF8gIXJ+UhTrG4Oq4&#10;dLrAFJ4/ARXBkShy8+OH2Q2FFg7IO2+GoK27cWbS+9j7wkQYT18Jl3mbkbJhH7JX7YFu3hdIo2IE&#10;YpM2I3Lcx0ic/DlS3v4ceYv2ofCDgygmDIsW7ELZ/O0onPUlimZsRfH0rXR/hOD721G+dA8S3lqP&#10;2PHLkfHuWmROXwMdHWH0yGUIGLIQvgOp3u/Dv8ccBPZ6H8G95yGy/yJED1uKsPErELZgM6I2bkfM&#10;l/uQ9P1p6IxMEHPmAkKOnkDY6XMIPXsO8ZeMkWpsjhQqjdE4w9IWGdaUjT3SDSRwzGiEoM5GoKdX&#10;Kv8/Um3cldLspGJM92d/BYlcllZgmChy8kE8ARhLGEYRgsnu/ggzd8CisW9jzMDX8d22Eziw/TS+&#10;/uoYzM0D4eWVjYDwMsSk1sHdJw0r1u6Gt382YlOuwj+qHEEx5YThDcRk8UueLZeP3WEEvoWYjGuI&#10;JiTDdTWI1TUQggRSzm3o6BBlWqtsOiwpnqTzsyn3/ElOqUUS98fnyJUe91GacQcR1nHIiq9VU21l&#10;ljzEvTw+zioWRrO34cTwJTjz/DwYjVwBy7nbUOKehqKKnxBeclfNch3HKB7Hc8skCDLp6o3iXxB9&#10;wg9fvPoBIg+44se0G/gpqgLu/JGz4t++gW7vTt0vSP7UAs7v7EZl5h1E1TxELN2eXE+cW3YTDSF5&#10;sH7rU+SbR6KwWp6LsOfzRPN7o/XzNRVADCTgk/4/DYYCQXVMIwj/5RUjhtLcoXKIEpH/BQRFfwzv&#10;+H+j5uAzlAY1WdZgZgi7/0Ya8B6n5sB7nJogyONLcx9VCT+EAsEmAFICWXlecYAKgmwzM+uQQmfn&#10;YOGBwzsOwsXUFpd+OIWv12/CzvUfY9mEd7Bk9FTYHjyPq6nFKIvNRklcFt1gAR2cHoQi/cBmfT/g&#10;Iy5Q4i91LYOuMa2YwMwjADNRm5BOpaEyVvr/ElEZFY/SgHCUyRx7/DLn2Tghx8wa6WfNkHzoIlK+&#10;u4DEHacQ8dF+pH96DIUfH0fK4h3I/OBbpMzfhoKVh1C08iiKlx9B4dL9KFx7FCUbfkD5mmMoXbST&#10;MXczsqZtQuaUDcieshFpE9Yi8fUPkPrGB4h+ZQ6iX52D8NdnI2rMTES8+g68ek+EZ++34dJrKpy7&#10;vQnnjhPg3mkSfLpPo6bDs+c0uL3wLuxfew+242fC+d0FcF2yCm7rN8J4yXKYLF0D7510QSfPIOrs&#10;eSRcvIxkYzNkWhF+ljZKWQSfgFCUKSAkBNNtBXoipyYIpigIXqE86BivQGenh6ChEgjGBAdvxNH9&#10;RROEkXSGMQTh0Y+24K1+L2Du2GlYMWcDtqzfhW3bjuOSVRBcvbMQndAAn4h8ZBTdw74jjM0HzGhQ&#10;7iIsrhZmTglwIBQj6AyDE6voCKsRlc6InNaAaIIwUldPENYhkuviDkUJhGVCFoGZcZ1xWmZmuYdY&#10;glOOjyNM43JuQpd9B4UEVxqfR46NJWziCceCkl9xLe8BKvxykG0SglyLCDTEVaGm9Gc1s3UUgSpV&#10;25jsG3Rp4gS5zuVkPu/VEkLOIhonZ34Nm5XfwX3pPti9vws6i3A0VP+MmqqfkHU+DN89vxyZV/KQ&#10;0fB3vi79LQKSC67iKmO/3bxdCNx6CXV0kYHFNxDO80fm/AFBTRoAI8kpdamc4T4DFyht0y03RTJg&#10;WtQ0ODq/sZUiSWM/oeor5DE53GY4eLm5tIG+j9v3v0rOKVLLlBQ+tG2aVL8gt2v7tEHQ2rZ/JVU4&#10;aZRap7Rp7h8n/VAZre/vz0QYslXTYxHeJWyVEySgZZs2rb4qivCc0ieYnlGjJO9T/g8T4goRFpSM&#10;Q7u+hykdoIuxJc4dPoZ9n32NLfxSz399Ema/NB6Lx81AgkcoqlOLUJKYg9L4HOUKqxMLlWqSigi4&#10;IgXBR6QrpAqU6lIpRuGapDQ+RqfaynhCMCYR5eGMwoRgiUw3L1PMe/miwNsPlf5hqPOPwtWAONz2&#10;S8cNlwTUmwTj6hk/XD/uibtnruD6EQfcOGCP699a4zYlYwJrdxmjYZcpGr64iIJlu1G8ZCfSp3+C&#10;nOlbkDSGEfflxYgcPIuObibCBk5B2OCpCB4xDf5DJsB/0Dh4dh8Pl87j4dxjArwHvI0rfd+CY5ex&#10;cOsxBR69Z8Cm80TYdJ8Aky6jcannCJzpNQQHuj+Pr7v0xLY+z+PomClw27wVkSdOIercOcRdvIiE&#10;S5cZi02hMzdHuiUdISNxWqMDVC5Qlm2lL9BBSSfDamT4jcRhW3elVDvKwYPAc39E8QRhvD1dIB1h&#10;FAGYeCUQTqcvYXL/IRjXsx8WjH8bH8xcjp2fHcC+fedx2vQKvMILYOESBzPXSPhE5sLRKxHrNn+H&#10;0NgyhDGqusrkBM4xcAnLh09cGXwYb0NTaxFG8ElfYXQWv+wZDQhJqUF4Wr1yhwJCgZ24RVmO5XJk&#10;xlUlOV4Uy+3xdJgCxCgFmZsIy73LiH0HaXSRFdV/R20dUFH/D+RX/opEbo/KuM3npDvjj3l0NoFL&#10;eMVSofysB/PzLbflvH0NuFbwECluCYg1CURRQB5q6DKTKnje8tuoiK+D8abzCHNNR1bVb4jPlirw&#10;TUSW8vvIuOx30BnH5u6kEbqNMH5PQ3jOcH5PwglJTRGUNuV+JL8/kWSWSCuG6I+5hrD8BrXc5ATT&#10;G1tRUywmRJqm0+d2vRrjMN+UFk///5LhpW2Pu2xOWsN9j79E7l9LihL6uQEJTp5D3FlTFOZ/+KPi&#10;sZTsa+4ANWmPVY5Q3J+BtLGMhsqj89PJ9cFZ9Xw9fB983zERmTA+YwVbI2vYnzfBvk+/wN4vtuHw&#10;17uwbtYCzBwxGmumzMG7L0/Eno++1gOQMCuKy0ZZdC5BmI+qBAHhHxA0rA7XpRYq+OlhKMpHfXIm&#10;6pIyUB2vIwCTURGVgPLQaKXiwHB+eMNQEBiCopAIlEfEoSIyCVXRaWrm55rgbFz1zcRNNx2u2sTg&#10;umUYbhCKd4z88fC8Lx6e9cLDiz64d8ELv1zyw52DDqjZZoS7+63R8PlZ1H14HIXzd6Jg5pfUVuRO&#10;/xhpb65F2pS1SJ26HsmTP0DShGVIGM1I/PJyhA2fh9jXlyH1zfWIGLUYYa8sReTYtYh8awOCJ61E&#10;xOSV8B0/B9avTMK5EWNxefI7cFi4DO7rtiBk90GEHT+JiNNnEX/RSEEw2cQUqabmdILWSKMbVENo&#10;GgGoQVA/Vb8mqQZ7PKIUxuBE+0eVQAjG2l1BNPdpEPxo/gcY0rYTQfg85o0ehwWT3sWqeetw8pQF&#10;vjdywhGTK7DySYFrWBaBlwnXgDR8s/8yHWA0gpPqEJbOLzMh5plQCe/ECvhRnrElCEqtQbCuFqHp&#10;9QjLvIqQtDoEcT2cy5GEooJhI/Ci6dS0Y8IJToGeADRKjiEElXiMRO54OsT4TLrINIHkTQTTBATx&#10;OxLGz3M4HWaEOl+juBzDNoTnC+R3K4yf5VgmRLk1aE7lPWRRSeV3EVB4DV7FPC63DumMzxXlf0NW&#10;4U98HbeQSNiJglRBg1E+8SrifPKQQBcbSi6F8DsSzvNFkFeG0i6pk6n3NanL5AwkQ2vUZXMa+B6R&#10;DI2hBIQCQJHMAqNmhOGTKgByuXlE/f9H8rwEHJ+/eQSWVo4x3Pa/SNydDJJW5/iXENTrP4JgwZ3H&#10;xOFHzyPT6UsfoHofagot/j/zQ+N3JRIHdhyBi5nZm9kdAAD/9ElEQVQDjm/fgyVT3sH+r3bg63Wb&#10;FQSXT5yOT2Yvw6LJ72Hc4NdgcvQC8pNzUMBYXEoIlsXkoTxWQFhEZ1dIEBJ6KQLExmUFQS6nFCjV&#10;MQ7XJWagNj4dVbGpKI9KIujiUUknWBEZh9LwGJSxLY8S+CWouFwtxZNEPhcfX8EYXs/nvRGajWu+&#10;abjmnoobjvG4bR2Ou8b+uGXkjdvGvrhvEYTfrcJQv8cKN0+64FfzQPx4yg1//8ENN+gOr39+GTe2&#10;Xkbdx2dQs/kEytcfISBPomr1QTVouuD9fSidw1g9/Stkv/05MqZtRdr0rarVzfwCyUu3I2bJVkQv&#10;+AS+c9bAdc4K+K7fgqCvdiJs30HEn5AIbIyIcxcQfe4iEhmHky4LAKVKbKmUKgUTC8JQInIjBHXW&#10;dIKNRRG9JA7TBRoo2Ybuj67QUPGEXwwBGWnjpqbNMtpzGCO6D8CQdp0xZeAgzHt9DJZNnYF5U+dh&#10;zbrP8fHuH3DCzh+WfoRgRA4CEssREF+KU8be+PCLE4TULfgmVMM7oQo+dH7eSRW4ElMMX4LQl8sB&#10;BGFAarVa9uFjg9Jq4ZfMyEwwRggMCTppI9iGZNQjUFfDtgFh/BwqV8hYHSuRWZRO0GQxVufUE4qM&#10;zQqKhAk/p2E5VxHK7UE5tQjJquVj5fEUzx3F84QzTofS0YUSqhH8fEdmN3C9FgG5fD1MlAE8XzjP&#10;F8rzh3A9hN+/wLxbCJbB0HSkiRk3uP0GH8tYnH0XKWW/ILrwrnKYYQJBPn9zSQwWabFYpBVONEkU&#10;lmOfyM5qQA7dx+Oc1x/il5MRWCQTIKgrRAjIR+H0n0v6uTRQyboUOLRqr1b9ledt/jj91Sf6jlyl&#10;PD2otPNIawgzbZ+quDYDjnaM9BcaVoO1irBMoKBaAZjB4GdRGX+tDCW35XwEeAbHy3rz5y4x2Cb7&#10;BbQCQP08grcJwLt8/7cYy+8gNb0aVuausKQLtLlggUNbdxF203Fyx0ECcAmWTp6FBWPfxpJJs7Bo&#10;ymyMHfwKlk2fjyAnbxTH56KYMCohBIvl3hzKFeYShhKR8wlEQk9AKMNgUnJQLUNhqJqkLNUfKAAU&#10;yXjAsgjG4QjCkI5P2sqoFO5LppJQEy8THMhYQsKWjrJKp7/M7hqftyE0A/W+KWhwjcVtu2jcMw3F&#10;XZMgOkMf3Lnkg58vB+DqAVs8PO2O+wThg6NO+PWIE659aYRb201x9etLqPnsLBq+vIj6redxfcsF&#10;lK08iOKl+1C0YA9KFuxF6cI9yJ2zA7rpXyNj1i6kv78TqfO/QcrynYhZ9Q3iNu9G/I7DiN/3A+KO&#10;nELcqfOIJfQEfLEXLiHeyBgJVOIlEz0ETSwUCKVAkirjBylxgwJCrU9QXxHWF0dkOcXeHYlcFyXZ&#10;uiKRiifsRHHWrgqCcQRgDJ1goqsfAi0cMXv0JHT7a0s837YzXmM8f+vlUZgzcSoWvjMH781egrVf&#10;foez9iG4YB+JS47hcPTXwTs8D5FJVfhqzyV4heYjJfs2/GJK4ZNcCX8Czz4gAzZ+OgSmVCs3GJhS&#10;hUAmC6+EEh5TDp+kcsKuHiF0kEGpdIlphCBjbwihFZTWoBRK8EQSPFEEXyQdX1T6DcLoFt0hnRP3&#10;RRFGMXxeKcSIawwnxELJkRAqlJCTxz8qAk4k7q1xWxgZEMbHhfD4MIExgRrB80fwcy/9fGH8HoTx&#10;OIGoRPYo7o/l88XyuSPldajnFQeof35ZjuT3KEK2icgDveSc+u3qeC6rVtb52BCy5okcvnCBUnPg&#10;PCoCT8HPUP/uMX8uudnSI+uUYeVZJAOFDY8RqXn1mPMfUSPo9Pv1EFTH8839v4CgAK+c4DPUfwtB&#10;keoP1ADI/w9VFOHrzOMvZm6WfvYa6csMDtbBw9EfzuZOMD12Ed9u2Iojn27HV8s2Yu7oqVg0/l0s&#10;njADS+gCF0yeiekjJ2LswJewedFqJPlEoTAyG3lhGShgpC6MYjxWE5TmoFIuf2sEoR5+dHKEn6im&#10;sSiiAChRWMXhFDWjs146VMek0f0RkpT+ChK5soTnIgBrUglBxu7rjN8CwhvhmXSEKbjlGo/79rF4&#10;YBOB2ya+uHX+Cu6fIvwOO+Lnk264ecAK9w/Y4MFeK70T/EpkhNotZ1D9ySnUUNc/OYOyFQdQuGCX&#10;Gj9YwthcNOcb5L23DTnv7UD27N1Im70dyQu/QfzKnYjfegBJ351A6qmL0J03RtKFy4i/bIJoo0uI&#10;u0gA0v0JAAV+ScamqjCiuUBDCKbSDSoYWjEeq/GB+qExqihi5UjwuRB4TkjguiieMIy1dlEAFMly&#10;lJULIgnDcDt3bJi9CL2fbYt+rTpgSOeeGNlvMCH4Ot4bO5l/xzmY/tZ8LPtoJ45Y+OOcUwysvRJx&#10;3joQxrYhiE2pxYlz7liyfAfsHWIJxRrYBKbDK6UC3imVcI0tVK0S4ScQDE4XV1hJANXTPVbREdYw&#10;HhNchGAogRjMVq1zWWAVTghGEn5KAkSBYAahZ6DwND18QskPBT8qhO4vSABroOBmkm1ynDwuJFPg&#10;yZYcCiMoI/j5j6SkFecYSnMQzu9zGI9R8GqM6RLb1XNyn5IAlZJWJG7WUHIeBdxGEIaK++VxQQLB&#10;bFXp1RcwpH1E2j61LgN3tdliRP970UMKFobrMhhbm8q/aTC0wf6ma4VlRpqCOqU8JTpTnktJ7Sf8&#10;xE2q1/xHIaWAal7UkG1S/FBXkzQWQwQ6TcsyULqAwBJYsTWUKm4YSNuunwmm8RieSxVE1Hb9c2rL&#10;WiGkgK9Rk7Y9h3+kPEaBcrlfKz/UlpdcYXPRHubHjXH86wM48vF22B06i1UTZ2L5+OlYOuFdrJg6&#10;B0venIWpL43BDIHggOEY3rkPvuOx+ZGEX3QWcsJ0ark0JosgzGI8/gOGVYmZShoEqwjBKjUuMJnH&#10;0fnFJtIN0vlF65okl8/VJGQQpARmkgyoZgROliKLfioumWxBJke9lliIG3yOa2HpBGESbngm4I5r&#10;NO7aBOLOZW/cO+mKB4fs8eCIA25+Z4m7ey1xZ7sJbnx2Htc+p/PbegH1ckXDxydR+eEx1K47ipIl&#10;ewnA3SieuxPFs7eh+L0vUTD7a2RyOWXW10ibRxdIACZ+fRgpjLyJZy8gkdBLvEzHZ3wZsWbGiDU1&#10;RrKJCaHHbaofkMuUVhQRpVnQEQoECcBUOsGmlm5QrkOWexinWtsjydIW8YzFojgCMdbSAbFso6ko&#10;TdwWJQ7RIwCnd3yHoQRffzrAAe274gUuv973BUwa/BLeGToS74+agdVz1mPq1KX4fL8Rtp+2g6Nv&#10;MrzDsmFk5oszFz3g7p6EuTM+xoypG+DlnwUb/zScdAmHBz8zvpm1cKfrc08qgzt/iHxSSun+Kuji&#10;6hBEJxhGJxiXf5dAakBAWh0CGY9D0hiHUxlnuU22h2bQIRJWEXSI4vhE4gJFMTmMqVIJ5rYgQkwU&#10;TIgFE2rBhE2QgJAKZLT+J/Hc0qrHqON5bONj5TnDCDhNAspgAi6Y349AxtYgfq8FnOEKmtyWxdfc&#10;uD2QETuIy+pYLmvnNpSCZCM0g3mOAB7nz8c+Ia5ML4KDBxpKc4nSL5XNDJ9HEP7fcILNJQDTYvDj&#10;4rDm6Aq4XcVwSiAm63/s+3P9qRMklKSVAoS4PpHmDpuWmz3ucUNdHlfgeJwTlHVtWYvA0mrK5x9G&#10;+lplvsIyOlJP+2DYnHeA6ZHLsPj+Eo5s3onTW3Zjx7w1mD9kPFaOnYFVb87B6ukLMG/cNLzR70XM&#10;eHkCxvUbgWHtemFUj2GwOHxZ3a4yJyQNuaHpKIpMR0mUKAOlhGN5bBYq6eQqCTRDScStjqPjo6TP&#10;ryomVe/+GqW/hljGEcrECgWMvyWEXjmu6UrR0AhBmXOwgXH7akohGgjCOj5/bUAK6r3icJ1f2FvW&#10;Qbh3kSA85oJ7h+1wa4857u22wC1G4WubT6Phk9O4tuUcKtcfReWGY6qtWXWEMfhblDMCl8zegYKZ&#10;XyBvzmfIWfA1dAu3IWnJTgJwF3RfHUbycan4XkDCxXMEIB0fHWCSiRmSTc2RYmJOAIrz00vir7hA&#10;kRRFdGbSL0gISr+gXE5H+EkrSrKwQzLBphyghT0Sze0U/EQxXI/merQ5WwsnRJo7IsLUHlFm9oh1&#10;vALbkxcxd/wUArAL+rXvghe69cbADt3wYqdemNxvGKYNfBlTXxiNZZPnYtnbiwm5efj0ywM4eMIB&#10;Lt6pMLUKhpllEHzdU/H9NyaY9OpCnDjlhqDkapx1iYRtSCY8CTqvZL0r9EgthRtB6JtYhjh+3s6a&#10;+WHGwi/opm6qgsoVxmZ/gkkcYWBKvXKEolAdYaOj66Lji5PZaEp/QVLBA4SlXkU0XWFK8U+Q6fTF&#10;yQWm19Ld1SE4o17vsOgkRUHpPJeSOEB9K25TrROE8lhxc0EZdXpXJ3HZUI0gDJfiigBRHkNQBvNx&#10;AZQ/IehD+dOs+RHwflwO4LK/QJD7tfNrEicpUs6Q6wJR/6w6fRzW9FgI8mCBYG42XVduI/yU/g/6&#10;BBvBq0AnwGsE37+DYCGjZ2EeYyLVvE/QUAI9bdCx4boGIJG++PFHv6FMjNAEvkYQahBUg5q1x1F/&#10;BkHDVkGQr9cQgsVcl1aAp0XhRyEoXQJXUVJ+F3FROTA6Zoog52CYHzGG5SEjmOw6jj2LN2Hpi5Ow&#10;bMRkrBrzLtZOmauuGpk79m1+eV5XGtfnRYzsNgh9nu5EV/gaXM7ZKgCmByQjLyQVReFp6l6+JZEZ&#10;CoIVcelUWpMqpY9PrhPmskjBMFaHmli5+xtBJgAUxROCCXn6/r/kMlynC7nJL931VLnihJIKNEFY&#10;l1xAWOahNjYH1RF8XHAy6r2jUe8QjJt0NrdOu+HuEXvc3G2GOztNcZMu8MZHdH/rjuHqR4zB646i&#10;YvVhVK85gqql+1E2fzfK532L/OlfIXfGVuTwS51N55e1+QAyt/6AjO3HoTtyVjm8WGMjpFwyQjoh&#10;p/r6CL80tmnGAkENevpCSNO6FEN4nAKlwFHWza1UK0oys0EyYZdsSRdobosErsdaOOgBaGZL2RB6&#10;tgSgPSLN7BB6WZyiO5yOX8T0kePQ8Ymn0fmplujeuh0Gdu2FF7r0wgg69wm9h2DGCyP5QzYG8+no&#10;V02YgXmjp2DprKVYsvIrHD1hz4TyI9PCfaTH18PbKhbvjF6Gjev2q+EvAiL3iAK4hufBL75cgdE3&#10;g9Ix/iaWIzixAqFxFXh/yTf4YPMRRPI75Etw+ehqVD+hP52g9AmKEwwhBMMYdwV4CXn3seVbY5yx&#10;CCUIf0R62c84YxkCY6cExPAzLcUUAaA8v4KURGuBKoEXwPP5sxUFUIHaPr5eeYw8NohuVNoQukyB&#10;ZxgBnVD4EMklD5BIFmRVPERm+UO2D5BZ9RNSqn5EbOkdBBdeh18+AUhT5kX368nI702o+RGCgYRi&#10;IOEqDjWELBPp+y31y+IE/TP5f5hRSyfYCLzHSYPj/82BzwI3DXTZXG5eENH0uMKIoTR4PU5aZbVp&#10;ncvyHmRZwCaSGVo0x6dJtmvHa9NyaaArY0RVyzk3HtnWtP3fSIbEaLDTwPgIAPnrJBDM4h81v+I6&#10;zl+wwqVTpmri1OPfHMPRzw7hzOcH8c2ctVgyfBIWvzoRy8ZMxbI33sbad+Zg9qvj8VrHARjX90U6&#10;wBfwcteBGNy5F3q26YhxQ1+Dp4mTisM5/qkoCNShKESHsghCT25mJFE3NhWVMXJVCB0fwSeVYa06&#10;rIcgYUgAKhGatfHiBHNQn5CPq3R71wg7JUbgqxKDBYJsBZBXGZXlBknqJkmM4jWM5g0BCaj1DMc1&#10;x0BcZ+S/dtIW9QfMUP3VedRuPIVr606hYfUx1K8+iuoPDqFmxWHULD+ImoXfoXTOThS8x6g/Zzvy&#10;5n6DghU7kfv5IaTvPo60g2eQdeoy0o3MGH1NkWBiqmCWRngJ7PQO0Ez1AaYQhoZK4vZEOkWJwAK/&#10;JDrCZLpBDX6aBIiaFBT52Hi6v1hTa0QbWyCG69GmZgg3M0Eony/S0oXR2BsrpsxBu78+iXZ/eRJd&#10;n2uNfp27oG+nbujXqTsG0A0O7dIbk4e9ivdHj6MTfAdzRk3CwjHTsejN2Zj57lx8tGEbPF0T8dmH&#10;p/DF5jMIDyvE55u+x9sjF8HJXwfPlHJciS6GS0gOPMLyEBBbhqDEGuhKflEFjoD4KiTIdb2Z9/CD&#10;kT/B2YBYmpnAjEp4MS77EZj+6YRmagUjqjiuG4ihC0zIvo22nUdhwrufIF1uwH71N5ylGx3P9XAp&#10;njAaC8ACpbhCCAYRqAG6OuUwfQgiT8qHn21vxm5/OsKQjBsKhoHiDvk46SOUx/rT8QXSneoqf4F3&#10;ZCl8I/JRVvczXH0S4ReeiYj4PITwhzQgNpdRvArJdT8hvu5HeOfVwyunHp6ZNYRhDZ9LXGGNkj8T&#10;bCD3BeYSitmEPc2cOEh/vj9vussrBOETUhn+M2mTH6hlAVMjnP5PpYFOCiDifHIYbQ0BKJLrhB/3&#10;WL0kEhMcj5E2jtBwvKAqknBdTZAgoBNx+Y/tBKCAsFBa2S6P10Pwj3F9hB/BVUroadtk2XD9X0qD&#10;Hs+tXCpBXUAw/wHC6wqOuvRKxDJimhjZwcXcDaZHjXDsi8M4+cX32LNiK75d+BGWvzoVi1+bhCWj&#10;38LKie9i9dT3MH346xjddZBygOMHvIQRXQZgUKceGNylBzrQebzz8niE2/kQgsnI9I5Dtl8cCkOS&#10;UB6dirLoJEjxo5ytSMXfuNQm1SbSESbQBUpMpqqpuiS6wCS5vrhAxV1Nagp+OkBppTiih2A+AZhD&#10;F5nFKJ2J6khCNSweVUFRqPMOwVUHb9RdckDNSSvUHDBF9baLqPzkDMrXHkbZ6oMoXrkfeUt3o2DZ&#10;XlSs/x5Fqw8gb+U+5K7ej9z1+5FNAGbtP4P040bIOGuCzPOm6tK4JAGguVwPTLAJ3CTicl3iroDw&#10;8RA01YsQS6IeB0H9xAs8nkok5OL5uBi2MQRnFB1mlLElItkGGxsjxMwK/sY22PjeMv4dWqDlE08Q&#10;gK3Q+dmW6NGmLbq1aYVe7duiV5vWGNK1C94cMQJTho7AjFdex1tDXlYgnDvubSyY8T4+XrUFez4/&#10;jiXTP8OcNz+EpVkgjh6wxPjh72HXITO4xhWpMYLeMSXwpU6a+GLzN+ew84gtIlIbEEl35xFcAN/Q&#10;cviGlcLcNZ6R9o6a/FTcmFdCGZLKf1Kx0ye1WvXfRUmhrvJvcHBPQQghamQXgs/2nMH1n4Ev95nD&#10;2I1usPA+4+k1+BByfozG/mlV8E2rIACrCKZKQrAGvgSOH88nkBQHGkAI+dJg+bH1ETdK+fGYQJ4n&#10;t/4fOHjKBT36ToF/SCX6D5qDJ558EW06TsZzbV/HU88Nw5OtX8SYt9cw5lchouQuPNKrFAAVCLPr&#10;CLgqqlLJj/ALaIJgHYLIs3i62cTqX+CbW6MvjPyZtAKJWs7hsojrhkWL/0Va8UN/NzuB4B/bND3u&#10;cUqNz99UEGkmw9lkDK8G0V8BQsBp643H6x8j6/r9cpWIdoxMdV8scBIRXCWNUld7/BcqJdwK+B8v&#10;9xJWBRCeT39jdUPxOblfl1IGf58YuFhegT1j7MHNu3DskwMw3nkGhzfswNpJc7Fk5FQsUk5wCpaP&#10;ewfLJ07D20NHYmTnARjVfRAmDnwZI7r2R/82HTCiR0+M6vs8evzlOayfvhAxDn7ICYhHuk8ko3Es&#10;CsOo8BiUyiVxUQkojU5QxZDKOIIwgS4wgTE4kdAiBKUIIsNnBIK1bGsT6QST8xl5ZcYZmWCVwGuM&#10;wNp0/DJN/zVCsD5BnGC2gmBldLK6Drk0Mgol/oEod/NEubUTyk3tUX7eBuXHLFC83wRF204i7/Oj&#10;yP3sCHI+PYzsLYeR9cVRpGw5AN2XR5DxzXFk7T2NjO8vIO0coXdBL91FEyRfNiakpNJrgWzp4yPY&#10;tIJHqmxXMBR3KJVgujpCMJHuMMHUBIlmhGCjknhcMvcnEnAiAaC0CYSeagm7ODrOaD4uis8h8Iu4&#10;ZIkwKsTUCqFW9ti8cBm6P9sGTxOAzzz5BNq0eBrdWrdC77bt0LtDW/Tp2JbLrTCQ7ZiBz+Pt4a/g&#10;zRdexEudu+OdEa9g7tjxmD1mPJZPnYttK7Zh1+pDmD1qOezMguBoG4EZ45dj7kIC8rwT3CILESTD&#10;YxIqMXfldpw3D8KkaRvwxa5LyCz6SV2G9/LIZbhoFozDZ1yx6pNTiEu/r8bfGdnE4qNvLiEo9Soi&#10;8u7CJ4WAoVNLFDdIxxccU4ac8rtw8UtAFsFTfg3IqvoFiUX3kVr1K6IK7yKx4kfk3/gHkisfIqHi&#10;PhJrf1T9dT6pNYgibHeddsK+M87c97MaHyiOLJCGIIBJyF/iNEGYVsp9kSVo13kMDh/3QDw/U2eM&#10;3GFuE4OLJuFc9seJC75Ys+kQpi/4Er7Sr8kILAD0yKqFe04tgVgJH7pF7yx960fY+WcT7HSC6TW/&#10;4gcTf+y94IKw4oZ/HYcfp//TaCxOrrnre5zkuOaP1Z5f7sSmRd1/JS36Pk7No7AWhx85hvpvIu/j&#10;VJZ7C+V5t+kG9X2S4gCb3J/EdonBlKzn8NdQl1QKP/dwXDhoBPODl/DD5j04uXk/zhAEn85ag/de&#10;nEj39x5WjKU7eHUCPhg/DYvemIIJ/YbhjR7DMKbXMIzuPQyv9RyCFzp2xah+fTB56HAMbd2Z+wfD&#10;+sAZpHqEIsnVD2me/sgLDENBcDSKw+JQGkEwUTI4WqKxxGD99cN0gRKPxQEm6idVkAkWGpLyHo3C&#10;1A1+YCUGS7+guiOdxGO6xYZEcYO5qI3LRTXdZ1VMLIrCQ5Hn541cZ0fk2Nog29IKuYyUuUbWyD9v&#10;jZzj/OIePY+soxeQd9IYBadNkfXDRaQeOYv0k9x31hgZ50yRcdEcKYRZ/CVTpDIG6y7RwRFSArA0&#10;bpcJVjMIsjRz/bAXTRoERQJB9RgCU4vBEo316wI7idd6yawzIrV+2QxxlwhA4wsIN7qIyEuE4AVr&#10;hF+0RZi5Pbav3oBudH7P/OUJPPnUX/DUs0+hHQHYs30H9GAk7kkQ9unYCQM6dkE//mgNYTSeNOhF&#10;vDl4OF7u0g0je3bDjJdfxOrJU/ij9zY+GDMXX763lX//Ndj/9UXEx1Rg45IdmDnjQ+w774LzzpFw&#10;DctFeGodvtx7GbMXfoU9B20x/NV5cPbMQErGA4wctQpf7big7vE76OVl2LbDGV4eedh7wB3fHnHH&#10;5DlfE1g/qrgaQgeZkHMXwdGV6NnvbRjRfT78nS5wxyWsWLsfdQTh4eOu2LDlB6TkP4R/VCX2H3WG&#10;R0ABjl7wh3NgPhIYx31TaxGcRrdIkF5yiGGMvqYmZg2VK0/yHyC17BcE8Lli8++h/DpQWg2MHPMB&#10;ps74FP8A4OafgNMXfFBxE9BVPERK6X2UcNkxMA1HzX0RWXSbrq8WblnVcCbsvBjx/TKrlRv1Zrry&#10;oTP0za5kzK9H8Q3g4AkX/LXjS3COL2qMw5rLExkA7xERPjmUGnoikGoElUjdBEnpj+V/is5cl/0y&#10;8cLjoNdc8pjmEBSwGS7/O/0T1AxAJ8uG4wIN1XQM9TgIajPBKBlsf+SYRqm4LI/XiiLyuqQl9FTf&#10;JQEol8rJvmxCMDE6F2cOX8TpPafhcMISVt+dx4E1O/DF+x9h5pBJmP/KVKyfOh8rJ83EYoJw7dT3&#10;sZQgnNR/BMb3HoKXO/XFSMJu0pBRGNiuM17q3hOv9+qHF9t0wqTeg3B5+yHEO/qqQbsyzXuGTxBy&#10;AyIUCItCY1ESHq8GRwsEpT9QPxA6rRF8eUr1jMFXUwSABarvT4Cnh2AxIVjG9TLcoK6nlOJaMvdJ&#10;hVjrF0zIQ50UWKJiUBQchAJfb+Q4OyDD3hYZdnbIsLIlDB2Qa+6ALBMbZJpYI8vUBumXLZFpbIVs&#10;Rs10gkZApy9wMOIK9AijJErtoxtLIcRSLayQTvhlyyzTMj0W1/Wy1ld9KYGnwE+pEYACPw2CEndF&#10;GgAFeAlGhCDjdtwlY8ReuoToyxcRYnwWoRfPI4pAjr5ohxBq19rN6N+2I1rQAbYk/J565knqKbR+&#10;9lk6wXbo/lwb9GzdEX3bd0N/qk+rTujxdFuM7jcYU198FS926ophHdpj4oABmP/ya1g6aiKWj5qG&#10;jyatwJoJa7Fo+iZ4e+qwj+5t3KsLsP+UE0w9E3DJOQre0UV0gxUwsQ6Fd0AuRrwyD198fQ51DX/H&#10;nt12eHPyWhSX/ISvv7bGsBdWwdEuE8NHLMd5s1i8MnETvjzshJTy3xCuu4GYNCao8r9j3MQNeHXU&#10;MtTf/Acu02E+8cSLCAurhoVVOJf7wNMnHSmM3N26TMfOXQ5wdk9D/4FzYO+Vh7iiB6pQksg2tfAB&#10;lqw9iAPHvVFQ/Ru27DyP/SddkFH1Gxz8svDVHhNkE9Df7DRG7/4zUXv97wiOykPP3jNgS1gnlt9H&#10;MAEXlX+VDvRH2AakqWq4Z3YtHOkAnQhBT4nkjMgB3BZVdgvBPNafDjEsrw759UBobDV6DJ6G/ZcC&#10;8EQWwddcGvjEdYlyaDUfBypN2uPUYGeDZZHhcdp+w21/pj+D4H8iDWKatG0CPG3bY6H3GAg2h5tW&#10;ATbU40Co7dOKIKrluZu/Vnlfyl0TiKkp/ANa+2Dbpm/gZOQAiyPGOL/9OL6ctxkbpnyAd55/A1P7&#10;voZlY9/F0ilzsHjye1g0fgamD3sDozr3x+vde+PVLn3wStd+eGv4aIzo/jwGteuGMb0H4sXWHTC1&#10;HyH49V4kE4LJLv6IdfBCvKsv0r0IQn89CItD41AWmaiHYAwdmwKhOMIsVQSRPkCtFReod3xSBJHl&#10;EsKvgqrEDb6Xa0nlVCnXeQwhqXeDhGh8JmoZh8tDwlHi548SH2/ke3gi380LeU4eyLVzRQ7jcZa1&#10;CzKtnJFh6YR0Cyekmdkh09yaQLNGBtt0AkxAKK3usrkCYgYjqCqCUOlynFz3S2Woa3/toLOUYS5S&#10;1JACh/Tx6fv19MDTgy5R1LiuAVDgJ4oXCDJyx54l/M5fQOTFM4y+p+FHCAZxPeKCxGEH7P/wS/Ro&#10;2171AbZ+5hk817IFniP82rRoibbPtCQE26Nbq3bo9Vx7NVZQ1Jc/VLL+cp8BmPziKxjaoRuGtO2C&#10;4W27YmTHbnhrwCDMe/UNOsJZ+GDScmxYtBXnGGkvXg7A+NEf4NNtZ+GfUoHzjqGwD0qDe2QuYtJr&#10;EZvSgCnvbMKMGZtw++7fER1Tg14yyYRTGrydcjCw9xwcPxmEsMgKRCfVYsEHhzDqrc2IL/gZ8TkP&#10;EZpYj9zy33HmnD8GD5qD2IQi5BfeQOtWk7Frjztd22/o3XsKTtMRyr/Va37AqNfX4s4DYPiLc/HW&#10;9C+RUvYbgjJvwC+1GjmMzl9ss8LgIWtQWgPs/t4IT7d9FZnlP+PQmSt44pkXYGEfhxBG+779pyEs&#10;ohS3HvyOQYPfp/s0AjmHSH5ngjNqEJp9Ay7h+ZAxka65tbBj/HXJqYGXFHjSahBC5kh1PKb4oRpH&#10;GF1EKKbfQhUd7PT5X2HJhpOEYO4fs8No0vcBNtC5EYaqT7D+sf12mpoel0cANi7LdFsi6feTY7Q2&#10;t4Cxz+Cxj4oAbFxW/X7N9Eh/359I6+MznDlatqsZYWRgdNO2P9R8m7YuRROtH9CwP1Ab/KxJtjU/&#10;rmlfAWGolvlrytch/5/659K7Zvl/lkHacXGFSEwsg4PFFRz+5iDMjl7CztVbsWXOOgJwGea/Oh1T&#10;BozCK+37490X38DqGQuw+t0FWDppBma9NB6juvTDK4xSAsERHXtjaMc+eI3OcHiX3pgwYCgm9nke&#10;U/oOxNENWxBl6Yz0K4HI9gtHjJPMbuwBnVcAcgLDkRccicIw6SNMQEUsHWEcY3GC9AlKUSQHtYmM&#10;tDI2MJkgTKET1NEBymVyapmuT0fwpZbjuq5CtddSBYKMx9x/lfG5IVGUzVjMc/I5qiNiUBMWieqQ&#10;SFTQkZYSyCVu/ih09EK+g7sCYp69m1KurTPy7ByQT+USaNnWtsiyYoymMgm3DEIti226cnuWdJUE&#10;JpVlY4t0GzpBGxnsTPhZMPpS0iaa0UGa0wFSspxgQshR8cbGjTJV8IsxMm5S7IXLiD5nhAhCL/T8&#10;OQSdO4OAM+cQeO4S/BjHt67YgM7PtcNfCMAWf/0Lnn3qr2j9XAu0ZQxu++xzaPNUC8bgjuj6XFt0&#10;a9Ea/dp1weAuPfF8x+7o1ao9BtEBThs5Gm88/wKGte/Cv2lPjOzcE6906IR3XngRM/mjt3D0e5g/&#10;eSE+3bQX9h4J2HHUHiu++B7OkVmwCUzBJY8oWPgmwNQtAV/tt8Wk6Z9j53f28A4ugBHdYcsOI/HD&#10;aV+cOhuIJ58cgc+2nqfj+htu/ghs+OwE+r+2EAF0gFG5dxFKB5dR8TMCgwvRrfNEXLjgiJ9/Aca/&#10;sQmvvLIOd+4Bs2d+ifmztuMffweMLQLQut1oVF/9FV9uO4eW7cbA1D2FkfU+vFOrEEEYeQUWo1fv&#10;92HnFIvUjAq0eO412PtkqBjfptvr2HfEFgl0oWPGfYSPtxjjV8J1zrydeO2NLYjNpqskTL0TS5DI&#10;12XkEQ93ftbccuvgmFUFF0ZhD54zjBH5tGMcWvWZhoMXw5He8DuOW3ii39D5CIqowY69Vhj2ygo8&#10;oabQbwYwDYKaZF3b13TMnxQ0mkRoPX5a/j9Ap0nOJVXiXIN9/ysEH5UGNz0EZap82aZNt98ces3X&#10;/xsIqklSKe04w/36q0P0r0nrStC6DLTug/DwbAL8Bi6eMMehL/bh6Nb92LvmK3w+ey1WjXsfc16c&#10;jLdfGI0hHXri5Z4DMG/CO9j4/nKsnDqH20dhdNcBGNOjL17vMQDDeczzrbsRgP3xco/+eKPPIIzt&#10;3hcTuvfBdyvWIcyMQLjih8LQKGQHhiHO+Yqa8j2d0VhAWBQei+KIOAXC8pgk/aVxqhqcp786xACC&#10;V1PpANMEfgSdassZlcsYm0tVK9H4psCRx1+T+EzJ3etq4rNREyuOkDCMJAwZw6vDYlEZGIUSz2CU&#10;uAei2JnO0J4QJAjz7d3ZuqDA3kkPQntHPQgJwBzCUCQAFCjK7C8CwCxrwlFAyDbd2hppVAohKAAU&#10;6MmyvgDyBwgTTAk9wi+RrUggGMvoG32R4KMizxsh8txFApARmG3g2YvwPyPLZgihU/14+Sq0f641&#10;4+ETePLpv+JZxuDWrQjAVs/iuRbPoDWdYDs6QQFgZwKw89PPEXwdMIBOr0+bjmoAde9WbfBSj94Y&#10;N3AIxvDHazghOZxO8cUOHfBS546YMuRlzH5tIuaPm4bp42Zh9/5LcAjJwaYDl7Dp4AXYhqfDxDce&#10;tmHpcIktgUtUBVwjqhGUfANeMaU4Zh2AH6wCcSW6HN8bBWAbIekdXozLzqGw9InD/A/34ZPDVggu&#10;uANvuim5DO1KfCFs3aLRouUILFu1DXH8u0+d/imeeHoEopLL8eU3JmjXdjyi4wqQlk2QtR8LlyuJ&#10;8PHPxRN/HY7vznogpe7v8EirRCB5Iv1yr45bi01bf8Ctu8CgQbOx8atzuE64Tpm1CbPmb1G3+lyy&#10;4jjGTPgUNTz+0HFPtOk8FVciGH1jcrHjlDWO8n3YhmXDM6cOTgSgU2YV3BmDXTPK4V9wHRYBuej3&#10;0lIcPheM3Gv/wAkzPzzdahKcXXMRFl6KN0ZvJAQZdZtH2Uf6AinpJ9T2aWoedf9PJOMFM3lO7S53&#10;su1/jcNan5sUT1TfmzgweTzjpn4/nRljqeE4wf/TOCz9fs37Dg33S/+fGhKjvUaeV3U1ZMvYxZuI&#10;jy1CVHgusjIbcPy78zj46R7sWPUFti/+FEtHzsQ7fUdhQs/heKPfcIwZNAyDu/WkyxuK5W/Nwaq3&#10;52Fsz2EY0boHJvR9HqO69+eXpRcGt+uFgW27YyQBKHH4dbqJ19p1wr6Va+F91ggJzh7I9g9GUWQM&#10;8oMiCcVApLj7qWic4x+OwpAY1T8oEydINbdaDY5mlJUZYhhrtTisFUM03UqrUlFYBk6rWExHeCut&#10;BDcZiW/KMWzlahK5Z7EaPkMgyg2aaqNT6QoTUR0aj6rAGJR5h6OSMCx380Opiw9KXHwVFIsdXFFo&#10;54QiexcU2jsj35YwtLZHnsjGAdmWtnSFBCLjbw7XpRVJHE4nKCUOq0hsLpMi6KOxFD4k+iY1xmK5&#10;tliNMdRcoADwwiVENQIw7Nx5BJ05C79T5+F+9Ax8ThvD/aQJlk57H0/+5a946om/oFWLFniqdQs8&#10;89wzaMko3PLpp/Dc00+rONy+xXMqDndt2QbdW7RBz5btCL4O6NO6I55nBB7QvpPqz32ZP1pvvjAC&#10;o/hD9gKj8pD2bTCsY2u83qcPxvR7HmPp7CcOGo1Jo2bj692X8c0pe6z/7hyOOwThnFskLlyJxmEH&#10;f9jHF+MKHZZ9eB6hmAd3uqSQ4lvw5+fPKigHrrGER3QZPOimXCnfvDsIKLwPF8ZId10lfKTIQKj4&#10;8QfQxisZsTRBoelF2HvGERecwxGZX45DF91w2pyfobxKxup8jBixCmvXH4elVQpGjl4HFzrQaLo2&#10;98wa2CcWIrzkBl6auhbj31uL/KrbmPjmJvQePB01d/+GM8Y+eOHFOYTgAxw7G4COPWbCKzQPmaX3&#10;0KnXFKzbehbX/gYklNyGqVcS/MkOF8LPnu9LuUC+Zie2bpnVCON3LbXkIQpq/47UsgcISWxAz95L&#10;ceSIJzLpNNcsOtw4iwxPoqJZI/C0vsDmINQKJ/rlPyD434JRjtMk6zImUE2iwNcirTik5gDUpIFE&#10;k2zToCXStklruK0JigImblPT5Cv9ASs1EQK3CejUVR+NYCsxGCBtCEHp51OSY9lKoUR7rHZMUyVY&#10;pL2WxteYm1mPIsIxKjIHGRlVCPJPwDcf78axr45g64KPsHXuOiyfMJtwG47BLTtiaLuuGD94OIZ3&#10;7YVBbbvinZdGY+OcxVj37nz0f6YthnXoSvjRNXTtjb5tO6NHy/Z4hQB858XXMKHXAIzmvu1zF8Lt&#10;++8R52CDLH8/5ASHNxVF0jwDIbeE1F0JUMUSgaBUi6WPUAZU18Rn0eHlquLIVSmSGPQL/gHBctxM&#10;q6AaWzpD0S06gBsSk1PoEOW+J0llhGkJIzKhSJdRF52F+sg01IUlo0aBMBrVAVGo8AlHqWcIiq8w&#10;JnsEosDRDQUEYbGTK0ocnVHm4o4iJzc6QwLRzlkPPjrELFt7isuqtVe330yjSxToafDT+gb/KIIQ&#10;hNIfKBCU/j+JvwRgFAEo8Is8cwERp88j4uxpBJ8+Db+TRgg8bwnnY+cxZ8LbeO6vz+CpJ5/E04Rd&#10;i2eexlMEX8uWz6JNq1Z0gS3QmlH42aefUX2CXQjAnozM3ekGuzzdkuDrzDjcFYM6d0dfgWDnbnip&#10;Z1+81qs/XunZDwO5r1+bthjRvTte6dELr/Tqg3GDBjMev8zYPBJz39+A7UcvY7epIw66+WOfgy+M&#10;A5Nx2pMw9EuAdWQu7KLzYBebA7ukIjgml9AxVcOcCcQ8Ihe2/FtYJxTAODITDoSII/921oSVLX+o&#10;HPl3deYPWWBhHWIqHyKA6TEguwpxFXcRXXkHIUU1iKm4jfiqB0gsv440Osj3Fx1C3wHzYe+YjuiM&#10;6wji592NP5BO6eUEViVcU0qw47wzTP0S4RSRiRVbj2PXeVd4xJVi5ZYjmLt8O4prf4eZazxadhsL&#10;I7tQFJN85ywj0f/lxbjknoSEml9gHJIO24QiuGZVwzGdEOTrdubnzKERiImVP8HeOwWT390A37gK&#10;lFwFPvrMFFPf3YaEmBv4cqPxH7PIGEJPqpUibf1xEiAaOsPmag4+QxkCUPTvbtokz6fB48/UHIDa&#10;Nk0alP6V1LRYBJ0GPUNnV9bYPg6ChudoLkMINn9fsk0gGCyzvJReh4tLAD5c9jG+Xb8Dn7//IbUG&#10;a6cvouObhVmvTqAjGIRxBOKYXkPwAoE4ecgreHvEKMicggsmvo3hnXtjAB1Dv7ad0FM5jbbKYcx8&#10;dQym9HsBo1t3xrfzFsJp/z7E2Johw9cL2UF6COYFRir3l+rhr24GJK5QQChwLCcEy6OkYpyqhsjI&#10;zZcaknMIQf3VIoYQvJnG+PuIBIJVSteVQ9S7xKsCwYQSpVo6lfrYfNRFMR5Hp6OKjrCC0bgqSO5q&#10;F4VSn0gUe/O1eIYin5AuZHQvdb2CUicXOkUPFHO5wFH6DglBOkMNeoZSM0QTggJAAZ8GQG04jKoK&#10;E4ByJYnMKiOKE/cnfX/i/s6cV/cjCT5+GoHHv4ffiZPwOWWMS9sPYe7oSXR/T+AZusBnnyEICcBn&#10;W7ZEy6eeQbvnWqED4dWqBePwsy3xHLe3pRvs+mwb9KAL7PYMXSGdYd+2HQi6LhjUpRv6duqCgd16&#10;4IWuPfgj1h8j+w/C4O490b9DZwzt3APDO/XEyz368O8/DLOHvYQJ/Yfg9RHj8OGH27H3tAU+u2SD&#10;3U6BuBiUjjPe8TjrmwCjoBRYMkLa8AfHKiafbqwYdoSHtEahqbDl39EmuQDmsdmwjCcUGXetUwph&#10;Fp8DS/6dbXTFsEotgi1be/6dHQkxJ8LUNbWUEZdxm60z5ZlWikjGXQe/IgwZuRpnTYLhxx/BK3l0&#10;gEwN8njb9FK6tEqEV95FIB3hlewaBJXdRADXHXRlsI8tUBFc5voLyKiDkWcsfHXVqgIcV/wQrpGM&#10;36ed8Z29P04ExMIjr5ZwrVCPVS0/cw6Z5XDi60omSE+aBeKZjiNhE5SH+MI72HvKDcPGrKXT/AWH&#10;Djrjiazsen0fYK4ebApu3CbS1mW/obR+QulP1O5RLNLW/12foXa7zKZteRSfX4oaTYOiDSTPJX11&#10;2uBmQ8mgZjlG9bdR4mi1vj3DQc+q705gyPbPpHeBXCagVD9f43LTbDHatsbjpehhOEvM42Q4IFr6&#10;NbWp+6VAovoE+ZzxdElpuXU4e9YaG5d+gm9WfIlVE+Zj9cT3sfiN6Vg5ZT62zN+A1W8vwqyX38Ki&#10;cbMwY9REzBo9mbF4MJ3BQKyduRDzx05Fn2fao/NfWtI1dOEXq6uqNk4cOBwLCMJXGbu2z5kH5wPf&#10;IdrGFDrPK3SCESgIi0Yu27yQSLWc6ReCKLqtaLounXcAt0egOFIGUqegKl4/aLouRQZKM8o2DpS+&#10;qmM0TivG9fQy3KCk1auc6wQfP5CatH7Dq6llqJObQSXQCdJ1SNSWS/Gq4zNQyuerCo1DJR1hBR1h&#10;iW8YChjZi0UefnSFjMiuHkpFzu4opBvMZUzOFico4LNnBLaTYTd66aytVJ+gzorws7Ro7BuUYogM&#10;iKb7Y5sgfYGXLtMBGiH2gsw1eIEQvIDwsxcQKoWPU4y+x0/A89RxXDl7HrtWb8bg9j3QlvH36b/8&#10;BS2eeko5vZYEXquWzynotWnVWrXPPtNCAbA1t4sT7N6qHfq06kg32Brt/vpXdOVjBnbugn4dO6Jf&#10;587oRvfYjbAc1KETXuvbDy/17oshnbvyR649nqeDlD7C8T37492BL2DaoBcx7eUJmDH6Paxc9gU+&#10;O3AZe22CcSYgGyd84nHKLx7ngpJhFpOj3J15dA7dUyEdYTGdUyXM6MKtEukUUwpgzchrlZgDGy5b&#10;8e9qk0Zo8m9swb+1SVo+TNMLYJlOQFK2uiI4EWoulBMBKW7RLb0EV/g3jyz+CQ5hZbjoHA8v/v2d&#10;Mug0eR5rHR+fRrG1SM1XrRXPZcV4bZ5RCssMgiy3Fi7Z1XCW/j250qP8joq3NgSvRPlwAjOs6hac&#10;MovhWkDoEXgOhJ8tIWxHENrxx1dAa89tfvzeRjFWO0WVwr/gFpyTKrHfzB9nXWKRfe0nuMdkP3rZ&#10;nOqkl5jbuP7HZXMEX+M2/SSs+gjd3P3JjdpVvx6/7JkCVwO39+/UNJ7wcWrc/8dlcI8THSDfsFz2&#10;po6nZLu6HE5ARVemJk14jEPTtmlj+/6l6A7Vuf5DB6iuDJFlvhb5v1Qz1xTeUv+HBXSeefn3kKir&#10;gbdPIr74aC++//IYPpm9AfNenIpZg99QlcCpQ8ZiRMcBdIAvYhKjz4aZy/DJgrXqCoLZo6diwqDX&#10;MHnwSCwbPwuzR76FHk+1Q8+nO6BXy07o8WxbjO71PD5+933MoGPYPX8RnA/uR5i5EZLcXZDmF4z8&#10;kGgUUHlBdIOhMQpAshzv7Ik4pytI9w5CPt1iSUQSKmJ1CoRy2ZyCoBQ6pEjCVgojN+gEbvBDeF1r&#10;+aG8nlqBWxk1dIVVdIsEItdF11L0MKxPkljMmJwg0TgPtXHZKI9IQW1YImoZjauD6Ub9I1HkxUjk&#10;E4Zir2AUufui2N2bEPREsYuHcoLiArOtGX/tCEJ7yk4coMwITQjKDdeVGIMtRXLpm/QBmirJNcbx&#10;MtWW0WU6QCNEE3J6EYKMwAEnT8Pjhx/gc/4sfAnMT5etQpcWHRiBW6DNcy3Q4tkWePqpp9GKwGv9&#10;zLP6KrAATyBIwAkcn2UkFrV/thW60An25g9Ur1Zt0Y3HduFjetMx9mnXHj2pPu07qsHU/ejoX+7Z&#10;B6/3G6jc30ude2JE+254uX13jOzUA2/274+ZL76IWSNex9tDx2L+1EXYuHkfth13xCmPVOy18sNh&#10;xyDst/WHSWgGXWAuTCKyYBGdC+u4Ajq6MkIwG5cjdYQgwUhZJ+TBklC0SMprVC4sCTABoAllrkBG&#10;50gIOhJ89gSgI0GolvkZEHAKkLxpAoKK7sGFMBKQWvGH0lJgx/1mBJ95o8wIRfOMIhinFyuZEpgC&#10;RHMC1Zzu0Zo/piLz1BLYCHzT+drT82GXVcJzFsGSScRKVwprft5sGo+15GuxIzDt+Xlz0dXBj6/D&#10;LqsKjozxITX3EFB2HdZMM+5FZY9eMaJNmKCtS8e9zCKj3fVMO0YG9WZyW3MIajFXlg2LHP9O/y4O&#10;a9Ji7uOkTZqgFUO0eCyFDm1KK0PgaZAy3KZF33+l/xaC2rJhYUT6J/P4f1SUdwdF2fdhbx2Gc9/b&#10;4LtNR/Dtml1YN3U5FgyfiomdhmJsl8GYOvQ1jOkzmHF4AAYz0r7WrT/eHzMNiyfNwXujpmLc869h&#10;6gtj8N7widjOOL1w3EwMbN2LX7LOygmOomNY9+Y0LH15DPYuXAqH7/YixPQCoh3skOylj70SiUX5&#10;QVEqFktBROsnlHic6hGAHIKoOCwBFVLEUJMoZKsiiVYgkbGAMlZQP16wtCkOqwJJqj4S62MxAZhc&#10;hmuMxDL9VgMBeC2Wj4suxrXofNRHZKKGEa0mOAHVjMRVgbGo9I9GGaNxEaNxIWFYREcoICxyuYKS&#10;RghKHBZl2zog256xmDCUGCySooiaGIHRN0UGSTfrC1QFkUsmKgLHnjdCjPQBMv6GnyT0Dh+D26HD&#10;cDn6PawO7ceCqW+j7VOt8PQTz+Ipwu0vzzyBp55lDH76aQW8Nk8/iw4EXfvWbdBaXCDh2JaxuGP7&#10;DsoZdmzVBp2faY2e/IGSvsC+bTrwx6oVetMdPs9I3JsAlDg8mHG4P2Pyi1170e33w0jp1+3RH6O7&#10;9sXo7gMw/vkhGN65A0b27Iopg4fijf5MBX0H47Xh47FkzQ7GxhLYhmbjjEsEDph6wSooDXYRObCI&#10;zIZpeKaSdSyjMR2hSVQGbJIKCEFG1uQiWDECW/HvakvAWXG7DVsLQsyCMdlKQMkfPVs5ntHYgT94&#10;jgSPvYIRj8kimDIJPALKij901smEFZ2lOWVKd2kqECRIzblszvOZEZDmfJwZQWoqIvxMM0thRhBa&#10;8bNkrQCnX7YkLC0y6SAJSys6TitCzpqtQM+Sx1jTSSoI8hxWdINWTBs2/OxZ8jNownOa8LlNddkw&#10;S03ncgYupGfgCe0ew1KdlfuKZAm4uKxBr7mk71BAmEXJ/UjS6fi0e5Nky+ManaSaKqsRcM2h19zp&#10;NYfdf6ImoPwLaccZFj80OP2ZikQ8rnnfn9Zqy2qqrEa4aseJDM+jluV1KF3n/quEIR0ggVhMF1hb&#10;9gtSospwcNtZnP7WCLvX7sHySYuxYepSrHj9XbzTbwRGdumNKUNfocMbj8mDRmDqsNcwZcirmPXq&#10;ZMx8ZRLefWkCJj7/Kma/9ibmUO8MG4sNs5Zj7rjpjMovYAhdwxh+gVaMmYjNk97BoeVrYPPtPvid&#10;O48IS2sku3siyzdU9QkKDKXVgCiFEQGiVIzjnTwVCPMDo1SxRC6pq4nTptKS+QTl6hHtqhHpHxQI&#10;NoJQ4McP4S3V0g0mczu/eKIbiUW4kVSEhuhCNEQwVkfkqin5G4J1aAhKRH1gHOoC4lDjF4NK30iU&#10;+envdFfi4a8qxiWu4gavIN/BRSnPzlnF4lw7ukIb+yZlSnWY79fwsrlHIWiOWEbhKLn07aIRwugA&#10;/X84A8+jx+F+5Bi8jpyE5Y59WDbuTXUFiAx1ad2yNZ58Uq4EoVo8iRYt6fQYeZ8mBJ95soVyg6JW&#10;dHkiVRkm7LoSdlIZ7vp0Kwxq05k/bB3Rl1DsTygObN1Bub9h3XphWNee6oqT5wnJVzt3x9he/TC+&#10;z/MY1YVusF0nvNGHcXjES5jYfwCmDh6C8YNewNhBw/D6wJGY+946mDtEwiuSkTEkF778kbkSmYew&#10;9FrYs7WNJdgIQFP/ZPjwx0huViSXnVknCZQImkYgWhN+ZgIuQkqgZcl1AaIAT2BpzohqzR8xR8LO&#10;nu7ekusWBJlASIGJnwVbfhZsBWA8n2yzoAR+SnLexnPLunocZUHICehs+Xjpi7SSc9Jliqz4eBt+&#10;tmyZMmzoZO35QysxWNygJcGnYrWcg8eYq8eVquc0zSDsCUETXR6BmwfjtDxcJFD/uNscv5y67DrV&#10;/jsISivAy8y/po5/BILcp+IyIamAaQA/Tc2B9r+oOfAeJ+24/waCIkOoiQzhp+0XABoeo6n5ufRD&#10;duT1XCMI61FSdBMVZQ+QmlwNL9d4+DjE4NiOCzj6xQkc/fR7LBz7PlZOmIu5w8ZjXNf+eLlTV4zl&#10;r/u7L43F2D4vKBc4vv9wvMn4O6b3UMLxTcLxNTWJ6sxXJnKfDKl4QU29P/2lcXipQy+M7NgTm96a&#10;gZ1zFuHk+s1w2HsQvqfOI+gSI6CjC3SeAQqECoKMweIGcwMjVCtuUECY4R2sQJjs5ots/zCCMB7l&#10;Ms1+bLYCYW1CrnKETa6QXxK9CEQZLtOo6/yyXCP4biYWKF1n/L0en4/rcQQoQXg1MgfXwjJxLVSH&#10;6yFJaCAEa/2iUe0ThUrvcJR4B6DE0x/FfB3FTl4EoSfdoAyqFvDp+wQFgH9AkE5QrhiRK0cs/gCg&#10;TKul3N9l/eVvoqiLMt7vDAJOnYa3wO/AMTgdOAKrnXtg+vkOfPrOHAxp2QGtn3gSLaXKS3fX8tln&#10;8Vwrgu7Zpxl/ufwMQfjks3SAbdBBHF/bdujUph2ee+oZtH6qBToSgu0IyG7PtUVXgq9Hi1bo9nRL&#10;dHvqWfThNtEAgm8ooTe8GyFIAPbjtpc7dFFDoMYwEotGdu2OVzp2xhu9+mD6sBex9u13sGDsBCaC&#10;lzGu70sYP2wyPt64B+eN/WBuF4Uzl3wxe8FWfLX7shqwLA7QOr4Qvll12HHSDlt2873z+2JHB29C&#10;6Bgn050p+BUQFgW4RBlz2Yxx1jKNbpGQEUBaJJXATabKYmq059/XQiDIH0Il/v1F1uLmuG4u0CTU&#10;zCjTVAKYEsBqIJRlC0JKv87t4hjFufG5JTKr2CwgFIenVEbgEpKEnIBR9pkSgCYSpQk/kakCLZdl&#10;H6O0vAeRCSXv6WJGAZruOyz3G9bl1Kk2i2AzLIRo0goiqqWrkfsSa48XZUpBpPGYpoILv/yGRREl&#10;AvP/xmw0oqYiyeO2Uaow8ieFij+TYWFDCh/Np8pX015J316zYw0ls16r/fwhKOEHpJTuT+4hksVf&#10;4ujwArg6xeH0EXuc2msGqxMuuMgP55FNh7B47FzMGDIRU3u9hDfVtcDd8HrPAZgwYDhB1x0vtOaX&#10;gcuvdXuey90YlUfhk3kr8NaQkRjeqY+qIk8Z+Com9BqKaYNGMU4PwvQBL2PxS29g9euT8f0Ha+G0&#10;Zz+8jp2A14lTSHRwQjwjZYqnHzL8gpEVEKqUExSuJFeQSMFECicymDrRzRtJHj48JgTFcsOlOP30&#10;+tUJhGFyntIfs8rIYGoCkc7vhky6yvaa9P8l0DUm5rHNVW2DADSWbVQu6sPTUR+SggYBYDCjsG84&#10;yhl/K7zDUOEThiLG91JvukB3HxQTgCXOV1RRRPoDBYLS5jAG59jZMRbbIstGLpuzVJLp8kUyk4xM&#10;pS9XhsjA6JhLRoimAww/f5YA5P/L90fh8t1B/j8dgtX23Ti/aQv2zf8Ai14ei750b20JNHF2Arzn&#10;nntOQbBdi2fQvkULFYM7tWyHdgRcK+5vLfGYDrCdOEI+rgOh157AEyfYjcd0bvkc3aE89hl0eq4l&#10;OvNcvZ9rTRC2V0WRAe06YEDrdnilC51g7378geuN0b0Yh3vKlUDyg9iPP4a9+KM4CEvHTcT8V8bi&#10;/eFjMbHfq5g2ahq+/OQAvt9vijPHHLF26U58sGQ7rPwT1RCVy6Hp8OHn8oRlMCZPX4eLrtFwSa9U&#10;kfQSAXVZl0tg5LLNgXE6nVN6Pkwo8zSJo4V0Y0Xw5HdcJjM1DU4nQOnG6PzF/Znxx1CDoB6KRQRS&#10;EQFLJyZAIoBMUnOVzHg+kWlqHp9bryanlsbXkMHnlWO4zZxR3JJQFfhZMPoK9CQ+yznN2JpnEYxZ&#10;5TxWAEgXy1aga6aeM1+9D6P0XJxPy8E5tucychmHCQ3NyWlScbaZNGenTcMv4wQN71UsyqIDlH2G&#10;w20e5wS1Iktzd/efSiK0xG1R03aeV1OTGxQYKSAJuP43GbpAbVkmPdDfc/gx7k+ei5LXKCAsy7mB&#10;yqwbqMq4jgq2mTEV0EWUI9onH87GoTA55gDnc544v/0CNkxZjVWTl+D9l6ZiSs8RmNJnKAHYB+MH&#10;SDsQQ9t2w0udeuPtYSOpMRjYsive6PsiXeJ4vDfqTYwf+Are6D0cc4aPx1vdh+HdPiMxtdsIzB86&#10;HtvnrMTmt2bjwMIVsP9mD4JPX0TA6QuItbRDkpsPUhgvpQCSxbgpyvYnABmNpc32C1PuT5yiOEZx&#10;jvKYHP9olIbTDcZlMxrnoFYmSBCoJROASuIKi3E1sZQApAuU/r8EgSDBSPd3NS4XNwjEhtgc1EUx&#10;WkdkEII61IcmoTYwBnX+MajyjkS5J0F4JQxlnqEo4nOXiNz96AIJQmdPFYMFftIf2FQhZvzNlNtk&#10;WuknTpDriMUBytRa2sSqygkam6gYHH3BCCF0gJ7fHyYA98P+272w3LYbxp99jVOrN2LP+8v4//oa&#10;+rZsq9ycirnPMvo+9bQqijz3zJN0fy3QidBq36o997dFq6dbKBCKI5ShMgJCeWynZ+kAGXulv7ZX&#10;2w7c9iw6E6ZdeEx3KY600rvBIZ27Ud31EOzYFeN698frjMlvDhzCaNyXEbkLxhKGY+kGJ/YbgHF9&#10;+mHa4OFY+jphqOYhnIqVMxdh54fbcPybE/jhq9P45sP9OGnkDD/+GNlH5ME1rgoRKdfx8cdH8cUB&#10;E3jSBJ3nj5KxuDCC0Fz66xJzVR+hOX/gLPnDJkNnpIDiml6B+OpfMGv9bsz/9BCu0HRIP53ETzPu&#10;1yAo8Vq5MoLoEl2eEd2kGQGqYjbPL61+mZBrdIXKGUp0lcIJXZt6TkZ0V105vHPq+fx0l9L3l0ng&#10;0QVK3JXCiNy/2LPoKkz4+TPjc8vzyj6RGc8prvY8QXiSADxBEJ5i2wjBPyKtSIOUgiGhJ60ayMzl&#10;pjhM4DX1JzbqP4GgGhjduK852P6bPkINdIbrhgWRR/ZRj4Dqv1BxLkHHVpsCSyCoBl5TejAaQFBe&#10;A1vVV1god6G7g+r8+6jJuoXqlKsoialBglsG3E77w+aoF8oSbqI0uQFHt57GlnmfYemYBVg39QN8&#10;PHMVVox+F1MZbV/vzl9/OkGZFGFQq054sWMPTHx+uHJ8Y/sMU3pn+BuY/vIENXHqdC7PfGEM5g8Z&#10;h7kDxmBWr5H44KUpOLz8E/ywZisOLlgNmy92IeCH84g0Mkf4JXPE2rsh0cUL6RKLfUIIuhCCj/GY&#10;AMwh/EQaCGW7tOlegUhxC0SmVyRBmIrK6AxGY4KMIJRiiZpkgXH3alIhwUcYysBoqj6uGA1x3B7L&#10;46KzVVsXmYUaArAmQofasGTUSUXYP5IROBKVXuGo8AxDuUcowReEIg8/NUSm2JUAZDwvdJDL6Rod&#10;oFSHFQDt9QAk+BT8zBrvIcwI3ATAS6ZIuCxXhDAGn7+I4OOn4H34CBx3fwvrb3bA8uvtBOBXMNq8&#10;Bcc/WIMvp8/BOP4tejzTSoGsQ+u2qgjyjIwLfPop/TRZTz2JJ58U0Sk+J1G4vbqErl3LVsoRdiLc&#10;OhOIbRmHe7RqR8cnBZHW6M7z9W7dHj0Ze3txu/QJyhUj0ic4hElgUNtOGM5YLJFYIDieMJQY/FL7&#10;DhjZReDYB+8MGYopQ4eqPsL5r43B4jcmYcW0GfhgylRsmrMAny9cg50rtmLznI348uN9CIjIRlBK&#10;DXWDZuYnbN1yAhNmbEBI6R1cJvyMZJgMIeKsK4Nfdh1806rgmFSMK1k1dJFlcCVEg5nqrAMz8Ml3&#10;lxmlb8I5o5YOkRAkeKSQIZJqrTkdmTmXjdkaCYiyCUkFWXGDdH7KAdLtCRAFfpQqoDRGYgGgM6Hn&#10;nVaBwLQaWPunQWastkkqUsUScYV2fF6n1HJ8ctQCZ9zj4JhdTQAKaPUOVM4lusDnOk2H+QNBeKwR&#10;hE+k59byP6EWGXl1yMyvp6Q4QqgRaFrFV5Yzc2qblMVjcwhODWaaxC1q0rZpIPpXkgKK9jzynALL&#10;//Tm7gI7ga5WHdZkCENDIGr7FLDYGl4mZ3i8SNxemUBNHsPXJ/dVkWufs+ku83m8QK6y4C4qC++h&#10;qvg+ygvvoJAuMSmqEOkxpSjLe4js1FsIdtNBF5gHT6MQ+J0NhtN3LjDfbYdU3yIUxV7Fkc9O4tP5&#10;n2E1Afj5vI1YPXkhlr8xBwtHvouxdHLDO/RRBY5BbTphMJ3G2P7PY+owxuXBIxiNhmBE+/6Y/sok&#10;jBo4Am8NH4PJz7+KtW/Nw8qRU7BgwCuY0X04ds1YhXNrt+Pc6q9xdNEm+B01QsQFS4ReMEUsoZFg&#10;5wyd6xVkXvFBNuNmllxHzHgsyvUPUcr0JfSobL8g1eroHlPd/dUMNGURCepexDWRGagj3BoIt2tx&#10;+bhGKF6N1+F6QpZabohmZI6RWabTURWZSveXhvowusmwJFSFJaI6JAG1oQmoDohFDeNvtVcwKq8E&#10;osJD5I8KxvEyicGO7iiyd0WBrf7SuQLpE+T7EOVY2SHLwkY/4wyVIf2AAkGZM9BYg6C+LzDy3AWE&#10;nDwN70NHcGX/QTju/BaWX3wF88++gMmnn+HCRx/iyAeL8en0dwmhbujx19aMu21Vf6CM/WvVqhWe&#10;Jghb0BE+I0USGTAtQ2W4T5yfOMaOBKbAsA0dX4fWBCgdZGeCsQehKFeMdPrrsyoai3ry3H3atEf/&#10;dh3xUo8+GMbnfKFtZ/7dO2Nou054rVtPjOvVG1MGDcSEfozGPbpidPeuavnN5/vivZdexPuvvoa5&#10;r43Gmrem4aMZ7+GzuYuwY9kGbF+6CV8v+Ahrpy+Fmakb9p9zxtotZ2DvlIoDh+zRZ9C78IivgGNu&#10;OYxSM2BCEPqRBSEpdUjhD3l6ucz5V4so/sgHyo3Xi+6i9CZQeQdIKL6FEH4HXPkd9sirQljlQ4SU&#10;3ENk+R34FF+FqSqilMJOruzIq4EFnZppMqM2IXQpI4uxN4OQFPdXwrYAl5IZwRUgC1VhxImPjSq/&#10;h007zmPo64tgG5oLr+x62BCA5oy/EpFjKu5j6SfH0e759+CcVs9ozkhNkBsRxBey0mGUkc0ITBdI&#10;N/hDejFVhBOM900QVMrTS/oEpS9PG+6iHwwtg6JlMDT35xKCeTxGwGcgLaKKtG3N3Z2h49Mk7tAQ&#10;gmp4jbjOxxzbXMqdspUYrLUSgfXRWFq9mqJx4z4VpR859tHjm0S4CpBzC27y/4Zut/AW8vjHz8u5&#10;iZLsW8iJr0FOTDlyY8qQFVmM5KAcRHulIjmiEAFeGbC3jkGEXy5KUhpQm/UANzIe4mbSXWS4ZhMa&#10;DfilBDj2yUm6v4/w0dursGbyIrw34i3MGD4ZG6d9gLVTFmPJ5DmYRpc3tv9wvNSNMahnX0bk4foC&#10;yaDX8Nbg0Zg37l1+cbqj0xPP0i0MwhvdXlAQ/OLNuVj76tvY/d46mGzaD4/d57FjxkpYbzuC0POW&#10;8Dt9SUEw1oYgtHdCpocX3Z0vXaEfMr3FGRJ8bDN8ApBOpXn7Uf7I8OW6VwB0jKUpbr48hi4tJBoV&#10;dHKV4SmojUpHLd1hTRTjbWwKQZhOByjXCOtVI8NsCL7q4ATUhbAl+CpD4lAVFIvqwFhU0QVWCQA9&#10;9fArZfwuYfQtdfJAsYObHoB2LsizkWuH7QhCB2RbysSsAj+ZRNVSP+WWuEC6P4nBcl9huflSklwW&#10;Z3SZADyPwOMn4CXDX3bvgdOub2G77RuYf74Vlz/+BEabPsbJ1Svw7dxZWDF2LF5s2wW9n2qHTgRX&#10;+5ZU6zZ4lg6vJaNsG0KxFSEnQ2JkbKBcISJxWOAnkrGDbbivQ+vn0KElYcj9Xbiud3/t1TRacqmj&#10;XD/cq007dCck5Rril7v3xgvtu2AwXeDzdJavdOuB1+j+Xhfw9e+N1wnBV7t0YDroiwl9e+Htwc8T&#10;gq9i/sgxWDFxKn9Yp+JDgvCT95di5wcf44t56zFz2HgsmbECq1bvwpz3voSFSRQsLKPQb+AsHLzk&#10;D1dCSoaPmCWnIazkOtZvPYOxb6xHQenfsOCDHXjrvU1IKXqI4yYBeG/+NphZhWPT1mOw8ExBSu3v&#10;cE8owp7zHjC9koK9p+xhGpCAgNLryqk5JFbhnE8mPNLr4M3vk3/ZTdXHeDE1S195puOTfsnIigfw&#10;J4Pc6DyDS27DI7kCAWm18IosQjIh7JdSAf8cuQqFUZ0Ozy4pDylVd2HqGo8W3d7Eeb9s2GfSUdJF&#10;GvN8FzMycT4tHWf4vn5Iy8QRgvf79Bz8oGMcTiP8mkuu+lAQlC89HZ9Ig5+AUNqsXH3h4xEpeGnL&#10;PAd/RaQ4IevqChSu/5kMZ6eRVrYZFkD+TNpxWmFEK4hIhVvNPtO4bqim4wSGjcvSalIzyagrO24i&#10;lzY/m7E3v+wBiqp+QhJdbmxCFapKf4O7VSQyQ8pREFGOoohSVMRXo153DVWJtShNv4Y931zEvJlb&#10;YHLCHfVZd1CTcQcVyTdQn3oHGZ65qAivwY95v+Pi10b4fOZmbJ35ITa+sxxLxr2HpeNnY86rU7Hi&#10;zflYP2sVNr6/FsumzsfsMVMx7ZXxGNf3ZYzv9woh+DomDxyJ1dMXYuP8FRj3/It4qW1PTO4xFG93&#10;G4oNo97F9ukr8f2SrTD/9ChMPz2M3e9/iBPrt8HvlBnCjO3UUJloGxvE2Noh0dEZyS5uSHH3ViDM&#10;8PJH2hVfpHn5QedD50cISqvkwe1XCEUq1d2HxwaiQK7uCIlHZSRhSFVEEHBRjLhxdH1UdbSsJzIC&#10;J6EmNA41wXFo4PE1BGB1UAwdoFSCIwi/UDrAALYBKGssgsh1w4UOhJ+9i7pOOM+W7o/wy+HrzrYm&#10;AKkMmULL3BLp5hZKaWbmdICm6n7CqhhySW64boSY8+cRfOokvI8QgHv3wGHXLthu/wZWX30F088/&#10;w8VNm3D+o404+sESbJs1DYvprobKFR5P0tXRuXVkjO1AELag+3tarhSh8xPJFSGillxu+eTTqios&#10;kuKIOMG2zz1DgLZAh2eeVhCUiVX7MO4KAHu36chY3EH1DXZq0QJ927fH8B69MLgTAUgIyhUjL/eU&#10;MYPdMLp3D0wbMRQTCL+XOstYUMbiPj0w88WhWPD665jHSDx/5BtYPH4sNsycgU/mLsaXS9Zj2xLG&#10;4XlrsHTKIuz74hS2bTqNbZ9cgOeVXEx682NMXfgNgitvwy63CJbJOgTRFRrbReKJJ15DcsINfPut&#10;MZd7IzC8CAFhxfjrk6/g1AkvuLsmYsRr8xEYVw5d0X106zcVM97/Cv5B+XjhtVkw945H1Y+/46Od&#10;l9Ft4EL4xDdw+QI++vYSvPh9t84uhzVdnwtBGZp9HbsO28PRKxtyFzpTj0TE591DKI1EdNo1pBHA&#10;vnHFiCq8hsjiawgqbEBMyTUUX/sNkSlVaNF5Mr444Y2IqlsIrbiNmIa/w6fkKpzzK2CTV8Y4TAim&#10;66hMAjGvmRNslMRhcWR/iIBq5gRljkHDKPxn0voHDSNycxlefSIuMIOSwovmHv9baS6xaVvTuQzO&#10;KduU9Ouao5S+vLLS+2o5PbUGhVm3GYXv8vXw18grGbsPmsPBLQmhjLchTilIcstFFf+gBRElCDAP&#10;gfE+C4TbRSPJKx1WJzxxcpc1PC+F4qe8X3A9+S7jL/8f4vh/F12DqqTbqEu5C/czXvj0/U8YX5Zh&#10;zZuLsf7tpSoSLx07G8vHzcXSiYux7M2lWDxxHua9MQvL35qPJePnY8GY2Vj4xkxMf3Ec3mYM3jhn&#10;OTbPWo7Fr03FohcnYc1r07D25Wn4esoHODh3C6wZu80//wHfLd6CC1u+g83eU/A+a44IMyu6QTvE&#10;2ThQjkhwcEGSqycdnlxD7E3Y+SDN0xc6EWEoUTjlijeS6c4kEqfTrek8Ani8H9IZj/N9w1ASFIXS&#10;4BiUE25lBF15aAxdYTwBGI2q8CgCkG4vMArVjNJ1/nR9flGo8OM+nyhUXQmn4wtEqasf5YsChyuU&#10;J8HnjkKZTovwy7Fk9LVyUE5Q4q/MHiMRWKbRVxFYptNn/E29bIYU6f+7eFlF4HiZEebsBYSdPAO/&#10;73+A+779KgLbfbNDyeqrbTDZ8jkubNxEAK7EwcULsHXaZMwf8RIGyYwvf5UI21ZNiKoKJC3oAhl5&#10;2zVeGSIVY3GDqnLcCD919YhAsGVLukdGZAKuLQHZhW5PIrCaQUYAK7PJ0Al2a9cenXi+nnR+AwR+&#10;jMDPE4CDOnfGkC5dMHpAX4zq1R1vEIRT6PwmPy9zSbbHq9Tsl0dg/qjXMfulkXj/ldFYOuENfDxn&#10;FrYuIAQXrsTu1Z9i9/otWDNzOb7ZsA/2F4Ow9cOTOLDbEZs+vICuA2cgsOQWgVEHq4QshOSWIIXf&#10;jbat3oCpcQRiYmvxTIsh2HPQBg2MwePf+goffnga97g8cvQifPDhflz/EVi26gj6M5ZW1QJz52/H&#10;+Mkf4v4vwPEzV9Cz9/sICK3Hvu+c0LnbZFgGZMOj7DZkWIxMgCC3+3x+4PvYs8sBYVHV6NhtHM4b&#10;ByO76CdMmbEFH352DmaOMXhv+Q4kFj5ATt3f8PU+E6zfeAhllcCo8VsxccZu5DX8hoDEIuw+5gSf&#10;mAp4JtXDPKqQwK3C6ZQcHEvOwjFxguk5dQSfgbguQ120SVFlOUvFYXFpmgt8FIICusdJA1/z7Sou&#10;N7b65T+KMmUl91BR+SOKS+8xqt5UUnGUUNIe3wQyqoBgEymg8RdEm65eiiHq9clrkH08R4FUdunq&#10;pM2jy8srZpwtuKGeXxU+uKxLLkdEcAYhp4MuqQKF6bdQoKMjTL0OV/sY7NttAmuzMNhcCEKKdwli&#10;rDMIh3xYHnXGtFfnYvfGg6hMqkNhSDEibeIRZ69DyMVQ5DunI9spCw1p91GaeRchPll0klGMztmw&#10;OemBtdM30AHOw+Ix72Heq9Mw56WpWDlhPlYJDCctwuxRc7Bw/CIsGr8A66avxmfzPsX6d9dy33ws&#10;ffN9vDV0DBYwEq8hIFeNnYVPCdPtjL3b6Cy/fXcdji76CkYbD/OLvQvH1nwL8+2nYH/wIhyPXEDA&#10;BRPEECQSieNs7BiLHZHo5KaU5OzByOuFdHGDIoJQlEo4prp5I03coDvXXbnMNt3Fi1HfC1lczqWL&#10;K/Dle/cLQ4F/KEqCwwjGYJQFBhN4oajwCUGFVxDdXhDKPUNQeoXyCEKJSwCKHH3p/rxR6OiBHBuZ&#10;GMGFrk/iLwFI+OVY2RN80venh58GPk0CQIFfspEJEi/IpXCX9BMinKEDPHYC3gcOw3XPHjh/+y0h&#10;uBM2dIA2X30Ni8+28v9pE86t+xBHFjFCzpiFLW9NxZyhIzCQkOr5TFv0YNv12TZo/7R+lui2jYWP&#10;lk8/TQAy9tIJSvSVyNy5dTu0fZpwfOJJdKbr606wdW3Fc3B7l2eeQ+ennmUU7kgn2EnNKtNNxg22&#10;Jmjb8Bge17ddRwzp2hMDunTDgE6dMLBDB7xOCI7u0xNje3bDZC5P6i/qg5c7tlPL7wwZjEWjx/Cz&#10;9AYhOAbbly/GVwsXY9siRvuVG7H7o8+wZsZSfLxoKw5uu4Rlc3fgs48uYvcuZzzxl2E445EMd37v&#10;bJOLEZpfg6KaX/H6K0uwft0R3HsITJ3+Ed54cxUe/A7s2O2Ovn3fQ3bWVWz++Ht07TUF2cU/wsQi&#10;Bq3bjGFSuwUH22R06fA2fH2zkE5n16H9ZJw+HwZnxxz07vYuPtljhYgbYGzNh1VKMeJLCLtpWzF3&#10;FiEXexX9+vD78N52NXnr+o3fY8AL85Bd+AteHf0BPvzkDK4+ABav2otBg+YgLv5HfLnNBV26zmZ8&#10;/xGmFn7o3HEyLhvH45RxJHoOnwvrmHJcTMnHsZQMHE3JxhO6LP0AaQGQtKK0bL0jlGKJJg1+okzu&#10;MyyMNMGtcd1QhsASicMyrBYrcVsqY2hq0Q2U5NykA6tQ99+trP4ReYU3FISlgq36HSlDEBYwlovk&#10;Tm15CoIEZlY9j6HDlD7G7DoF0BJa9NJiRtpCfX9eKs+RyOfUFd3iMdyfdQu1FQ9RwfhrdcYFmbEl&#10;qCp5gKwk/gDE1SE/geeL5XsPK0eaTz7ygiqR41MGx0Pe+P6jC/juozMIcEhEAv/Q5bGVSHBJQn0C&#10;X4dHJs6sOYzvF+6G12FP3M//DUEeaTh9wgU21mHwcIrH5WPuOPjxccwc+hbmvfI2VhB+M4bKLTXf&#10;U45wyeS5eO/197ByKkE5YQXd3yKsfnsNNr63EZ8u/ATrZ6/F6nfpAMfPoXN8Hyt57LqRcwjCBfhq&#10;+hIcmr8ZRh8ewP5lO7Bz/jYc//B7nNx8CFZ7z8PlB2M4HT7R2C9oizhbK8Tb2SLeliBk5Exm/NQ5&#10;u0PncgVphFsGo2k64adjPE2nW0x38+R27nPxUMuZhGYmwZXl1Cgek0bXmOXlizxvfxR6BaCEsbmM&#10;UVeJDlKGuxTT8RU6e6PA2Usp18EDBYSwfuyfRF595TeTsE4Xx0fnJ/cKSWsEnjbNvpKJpd4BGukh&#10;mHD+kroMTi6BCzp6HF77DsJjzz4479wOx+1fw37bV7Db9iVsvvgclp98AuMPP8L51etweO5C7Jo2&#10;D5vHz8T7w19XhamudH8yxk+mwmr9V0Lv6RZo91xrur1n1TT67Z9jHGbbllCUMYPdWrVn7G2tnzfw&#10;WXGR0rZDP8ZfNU6QEOxON9mndXtVEBFJdVgGSffi4/rScQ7r3gvDZAKF7t3Rv21bvNCxPcYTflMG&#10;DsDUQc/jzQH9GIOHYeqQgZgwoDemDh6A918dgaWjR2Hx6JHYOm8OviEEv126Et8s+gA7Vm/A5wvW&#10;4fPFn2Pzim/x8cYfYG2TgvPmMeg6/D2YBBfAmVywTSuFXXwxnANy8dVnF9Gpw2gkJFZjBYEzeNhM&#10;5Bc/hJ1dIp56ciSc3WJhbBzIqPwSzhqF8zv9I/r2fBum5wNQVQS88PwCfLvLHA9+pmN8YyWmzd+F&#10;0Mg7GDt6M6bO34GI2p9gmkEzkVyArOvAF7tM8Hz/OUiOvYklC/ZjQJ8lNEe/wuNKIrfPRnR0NSzM&#10;w9Cv90yk59+FqUM02hJ2ltaZsHcgXPsuRACjeA6/28MGzceh77zhH1qG51qPx4GLNDEFVTiWkYFj&#10;qTl4IpXAkwHS2oBp/aDpGtU3mE74iZpDMIv7snmcDJpWA6elL1BF2H+WNpmB6p9r7HP758HT15FF&#10;5xeoK8e6DXswdsw8vD1rBZzdg1HKXJ+VW0VY1ijwyvPoZ4oh8PJvIJuwzCM884vvoJDQyiu8Rwcr&#10;sZrKbEBh0R1UljxETFAOfN3ikZNaBz+20eEluHjJH5dMgpCeTNcYfw3Z0bXwMo1ESUwD6rJ/pGO7&#10;h8K0m0gMK0GsXx4yQ8uRFZiP7KBspHtnINMzC0c//AF2h1zhej4IVRn3kBtViST3dASaBKOAx14l&#10;OG/F1KHCuwDe33vC/LATUhOq6UDvIDy2FBk5d5EYWQ3b055YPnEJJvcfhbVTF2Pd20swf+R0LHj9&#10;Xax4i+6Pru+TeV/gw/c+xop3VmPZWyuwatpqRuAN+HjeRnz8/jp8/N4qrGZk/uSdD/D5OyuwadI8&#10;bJwwG7tnf4i9i77AvtW7sXvVdzDafhmfzPoIh9bvgscpK1juOYIQEytEWtog0soS0TbWiKEjjLNz&#10;YDR2Uoq3d6ZckejghmSCLpVwSyX8Ul3dm5Ti7IoMAlOJANPxMakOzurxSfZOSOe2bMIy1/mKupeI&#10;up8IlcNzirIYdTOpbD6PSMAnsBPoCfwU+Oj4DG+TqYa9XDZFotFlJF8yRhIly4kXLynFMvpGnTqD&#10;sBMn4XvoMLy+2w/3PXvhue87uH67Cw7ffA3br75Qst66BWafbMSlDRtwbvV6HHx/Cb6aPAsfjHgD&#10;k3sOxEDCqTNjbnc6tD7tu6ATnZ5Mi9WRrq1Ni2fQriVjrppA9a+Mwk8pB9izXSd1dYhMZNGd6kYI&#10;9mgpkya0UTNJdyUAZQaZ3m0YhXmevu06EIDtKEZhusYXOnXBC5274cXe/TC0K91gmzYY2qkDRvXo&#10;hvG9e2L60BcUCCf164O3hw7EpIFSMe6EGcMGYc6LQ/H+iy9i0zvT8Nnsufh6wXJG4mX4bMlSbF26&#10;Bp+v+hwnjlrhopk//OPKEVV4WxUlvMpvqSssjBPzcYXfL39dA7bvsSDguuHwEXu4e6fDNywfCTm3&#10;sPe4C2Yt+Q4W7nH48KtTeGchXbVfJvwJqTcmfIJF844hLuoOXhu1EnsZoZMI13fnf4UhY5dCl/87&#10;5i05gB7D5sCbrLDNLIJtYgF0Vb/AJ6QIPXvNgLdPBc6dj8RfnhgPF5c01DJej3/jE3yzzQTZmbfQ&#10;oe1bcPBIRX7Vrxg0bAE+3XIZaWk/Y/iLG3DgoBt+YQSfPnUjZkz/GLrMB3jxxbVYsuECnGl2jhOA&#10;R3WEoAY+DYR6GOoLJM0hmJFd09QnKIURDXRaMURbV9sMCiF6QErfn/64P4ot+rag8A6iCSyHONph&#10;/qKcOO2GsVMWotfA1xCbVIj6+p9RXX4PpSV3UFZ2H8Vstany84tvI0lXxV+VQnj7ZSAiupSgvYWy&#10;4vuoLf8JGXFVOLHHBFan3NTAZA+zIGRHlUFHoP3wnS1WLdmJUwcdUJ3+IyqS7yHOJQf+pnFICyN0&#10;U27himsC/Pwz4EVwmhBguitpyPLTIcMrBUWBeUi2jYPfhQBcuRyEmyW/ojKVry2sGlne2cj2zkQZ&#10;Y3FleBmuE4ZxZjzWOgr114DSG/9AAgEdlX0bp8754QdGgjXvrsfcke9i9stvsX0Hy+jspEiy+q2F&#10;hOIqOsH1WPXuh1g5az3WztnE5bVYxti79u3l+HDacmx+9wN8NfdD7Jj/Eb58by02TJyLFQTppklL&#10;cHDdXhzeegLffnQMhz47jcv7THH6yx9gvPMU3I5fgvcZYzXtfjjdVaSVNaKsbAg9R8TaMiIThvGE&#10;mUAwju5QlOjoThgKEF0VAJNdXBUE051ckeaob1MJwRQ7R6TwsSl0dCl0cumMs+nWjkhjpNVRspxh&#10;66yUxmWdpUx+KhMfOCnwCexEGvy022Oqm6XT7Uk/X6KRHngJF4yaFHfuAqJPn0XEydMIPPw9Ar7/&#10;Hj4HDzEGH4SnAuEeQnCncoN2X3/JGPypAqDJpjUw2rAOPyxZiT3vLsS2Ke9j8ZCReLVNFzrBDuhJ&#10;UAnUuhOIUhyRCrCC4LMyd2AL1T771JN49sknlRPsKPGWx8u9RNQQmOfaoyfdYQ9GXymG9GvfEb1a&#10;t2HbgQCkE6SkEDK8W08M7thZLQ/uKBPl9lJFkZe6dcfwDu0xon1bTHthkHKBE/v2JgT74i06wPde&#10;G46J/XviLTrC94YNxgejxmDz1BlYM3katsxZgq2MxJukf3DVJqyYuw4jRs7EjGVbEZJVC/+8WjUD&#10;zPnkTFxIzsHFpDxc5vfPPrECiSW/YNjLczB32TaE6uoRnHVN3czIixyIrAR8aUo8MqvgX3wXXgW1&#10;CMq7gw1fmaH/oNU4eiYKLiH5SC5/AOfoAuy97AUj30REltzFUasIrNx5EVfIFbOkbDVX4ZWUGuw+&#10;4YYR49fDJbIWHkxWPQYvwpGz/vAIyMOg4Usw9s11cPbKQovW47Dxm3NIKr2LcdM3Y+TE1ep+yK9P&#10;3oKX31iPqht/w56DJmTJZIQm1WPyO9+g74i1sE65isv5VTicnCF9gvoIrERYKRFyzeNw5iMA/PeF&#10;EekPVDGZyzLrTNN2yrAIIkWXMmZ3M/cEbD5nC3OfRHjwl8TcJQZ7jlpi555LMDZi/IqtRrzcRjBQ&#10;h+ioPKQklSErsxoxUYWIjS7mc1yFp1sqTv/giqSYShSkXEd99kOURRPq3rloSL+NG9n3USPb027h&#10;RuZ9RLqmwOSkCxIJs6vcV55yG7Xp96ELKUUUf4li4qvg7p+GwKRylF79B04fsMNFuqjy8CLk++XC&#10;cqcFzm48jQjzCKQF5uJa4c9ID65AulcJUp11dE3xKA4tRUFwEYqDS3Az7jYyo6phzfd21ikMh+0C&#10;8J1FACxcUmF02hvzJi7DMkbhj6avwDIZJzhqBuPMLHz0zjKso/Nb/uYarJm9GesXfYoPl3yOde9v&#10;xAdvLcXKCQuwfvJibHxzCTZNXY5Nb3/AX39+2N9ehvXj52HhiHexe81e2F32xbmjzlgx+zNY/OAA&#10;8wOm+G7tdvictoDLkXPwO2uCCDNbRFvYqWKJ9BPGMSZLwSSBkEoUJ2jvxqjsggQ6tiR7FxWXU+n8&#10;kgk+URqPEaXT2el4TCofp5NlW26zcUGGFX9IzOyRSqWY2Sklm9oiyYQuwURavWR7qqne7aXI2D4F&#10;PFM6PZn4VG6xaa7W4y9cVnE34TzdH6Wi7+kLiDh+GiFHjiPw0FGlgCPH4HvwCLz3H2IUpgvctVsB&#10;UKKwNWOw6acfw/TjDbj04TJcWLMS39M1fT1pDj4f/x6WDB2N19v3xLCO3dGbTk2g1ptOsDPbFn8l&#10;7OjO2slcgYzBnbgsakkIdqZj7CIukPAc0KEruj3dShU/xBFKHJbhMFL46N26Hd0ho2/bDmq5N6P2&#10;0C49FPiGd+ulIvGQjt3wSvfe6gqisT174qV2bTF9yAuqEPIOYThj+FBMeeF5QvAlvDt8COHYhxAc&#10;gtWjxuOLd+fhC7razbOXYMtCpof3P8Cyd5bg2H4znGQSWrT5CGZ8QEccmQerpGJciM/FuaQcnCEI&#10;zyTm4gK/b75ZN+GfWIONuy/i5JU42GfW4nJyPi4mZuBiXDUuxBXiUnI2LusKCE8d43QFwvNvYfjo&#10;lfjgCyNYJZTBJbsS1oSsS349HPKLcS4uFbY5dXCloZEZZ4x02TBOzedx9XCKr4Fb2g1YZlbCMacI&#10;jozhgUxNbrFFuOwRBx+ZOCE0E4dMCEZdBS4Hp2HVt5dw3D4chff+hr3G3lj42Q+IyLuNLw6YY9T0&#10;lUipf4htR1zQefhimKfXwbioGof5+glBOkBxgXLdsERjEeOwBr+mqnE213mcKprkEWCEl4zlM5Sa&#10;cp9RVZbV1SOMueIApR9QGwsoN1TK4XNmKQkEuV54Fz7x5Viz/wKM3GMZE6/CnhBJy7kHP8Jo65fn&#10;cPJ7V8SEFiE8IBv+Him4Yh8JT/sIREkfXPY9FBNsWXH1iPbOQ15kDep09/D/EfbW4VFs+7ruOmfv&#10;vXw67u4QCE5wDxA8aEKAoMEhaIC4EXd3d3d36U467koCBIfJ9DnX+u43KrDWXOee594/fk91V1d3&#10;Ot1db73fGKNG9YveV9Yzgu0Jo22fjJCreI2+spfoKXqKvoqX6OXzHitY8lfoUrxBZ+P3KE5vR2vD&#10;exRV9yO7shdBqTKUN78haF9B56gebhzRQ4F7PnJsM6G3Ww93jzxEUXQlemveoCKjAwk+pSgMr0Qt&#10;j1S9Od1oTmlAZ1YbXvDvVqQ1IzK2HLk1TxFd3Akd4yAEpzSjuvYNNPafx5F16tBR1YI27U7U8bUH&#10;cJhgPMEIfGLrKZzao4MLGtdw7sglAvEEY7ImTm/ShNbKPdBYulXqFBF1fPlOnFq7B+c3HYDmij3Q&#10;3nYK965Y4t5FK/4PD6B7xhShLrEwOP8ADlcNEG/rhTgbV2QSMIV+gcijeeXSDPN9Anl/sNdYwFCA&#10;TyrCr1z0ItP2ykTR9MR9OQEoF+AjAOVBvE1rrGIUruLj1aL8aYC+Qaii8YmljK9f4eWPcgKvnJG8&#10;1F1c6FxMbuA7ONOzGNjMEmd3iKmupOmuxBXfnN2kKqT1ieEuhQ6OKLCzR7blI2SaWyDLwpLwM0G6&#10;ialUyQSggGCioQmi7j1A2K27g22BtEC/K5fgqXMermdPwPH0IVhrHILJrgO4RQheWrQZ+6cuxKIh&#10;Y2lkw6QhLUP/+DdM/GYEpowcC9Em+Nf/EecSD54nLKxwyBeDEyaIc4hH/f0bDPsjI7BYEn6iXVDU&#10;uL9+hfF/Eb3Cg+2AnwA4iq8/nAY5/stvMIM2KGaWHk8ITiAYZ301BMrDRmLdpGlYPGwYFg0fgs0z&#10;p2HrnJlQmz8XqnOmY9PMydjM5ZZpU7F/1lycVFaB5oKVOLRkPQ6u2YFrxy7i3jk9LJ6oAgvLUBTw&#10;957b/D3Uzxtj3f4rEtwcKlpgXVILG0LQuqwOtgW1cC1qRFzTAOJbn8JH1g5vRRfsy+rhUFoDx9JW&#10;ODE6O5TUwL60VrJId4I0q+MtfJmijht6wCa7Sjpjw5Gv5yRrJmSrYV+ugGNlE1zlbXDh0rGyXlp6&#10;yNoYjfvgp3gMF0UL4ViLYFqqv0JcTvMxMrreILn9ORKanyKr91tEk0+R5FcK02JS52sEV3fy9kuk&#10;d3O7thcILG1DHAUuvvExwpga3QRIa5kE5Q0wJXh/N0SmD/K6x1J9guC/HxMAHCAgGZtZUk+uAN3/&#10;WYScVP9a91wa7iJOzauhLovBxtWEaD3/Rq0E26eQE44Z5d3IZzSMr2yFuWcccvL4uPxbZGR1Ij2v&#10;G0VlAzB+EIBgj1y4WsZC/6oz0sPK0VnxQhpyUp3WjsrkFlSnd6C14Al6CMPe0gF0lzxDL5/bXfkS&#10;bQRee+lzdJcKAL5AR95TdBYOoIPP7+S6jvIXaKp+gUoebUJDK9HS8B2anvyIRFqmhWcSbHzTUMwY&#10;YM4fjitV3eWGFyr9KvGh9mcEW8XD3YhxL70TlvcCcPWUNbxMCYKoKvQSqC3xCvQzgj8rfYYol2TI&#10;eJTreQaU1r2FlXsGzF1SkZjRiD2MsHtW7MTpjRqE3yFoimm1aHVH1x3G1cPXYKBjgAsHLuHqcV2c&#10;PnAO25eqQl3Ab9V+HFmuhqPLN0N9/hrsnrEcGvM3QGPxBt5fjaOLVfk6R3HzxD0c3qCFB+cfwdcx&#10;EUVpCkS6hMFA6yoB6IlkRxZjZK6XGDbDaOwZQBgGEoRBBGEwSiQjDJWWAnoVhN6nEjAUS2GBAoCV&#10;jLODJsglI/Wnqgwg9Bi5/32dDzHdvZjWSkx1LwBI6HkQelyKGV5+P8uLqCIXgo/RV5Q43zffSVzr&#10;1w65dtbIsX5E+Jkjw8z0X0tR6aYmSDJkFDYwQdxDQ0Tc0SME7yCIEJRiMC3Q49xZuJw/CSttdRju&#10;3w0DtX24unwLTs1eha2jZmDm50MxkbF0BI1NtOmN/ewbTKalDafl/eV//7cEPTEURpwi9xfpjBFx&#10;PjCj7p+/wYj//oJG+A2+IfwmfDEU4/ncSYTitM+G0/K+xISveJ+vLUA4StgjX2P0F19j8jfDMJug&#10;XTxxChaNGY+5YkYhMVB+1ASsGDOOQPwam2l9qnNnScudSrOwbso4bOVy97z5ODBzAfbNVObt5dLM&#10;09oHTsPNKQjuTqHYsnQv1mzTRkhhOwo6fkRcQSemLdgJg9h8OFS14RFhZllWA4vCKlgVVcOBwLMj&#10;GJ0YkV1ogI4ldbTABi4Zm7l04Xrn0gZCkGAsb4WrqIJGxtwBRDU+hWdFM9fxeeUNsKNlCoCKuO1Q&#10;Wie9tuitFfddK2mSfH0nbudSyb9FYDpznRNvO7Kkvy/Oba5soYnyMf5tVwLXle/DVbyvikbptV25&#10;rYdcvM8auHPpraB5FtXChSbq0tgBY0LYmFHYtIoQ/NT+J0p0iIgS7YCf7n9qG1QQYDLaYCUJLWab&#10;Eb21n9r2pHGFwhAJtU8lBluLdTICtKrpmTTjjKJxcPsmySKfoZzblbWLq14NIJaV3/0cPd/+ytfu&#10;Q2pqLeqav0MIrS8pmR8aNfbEARHpchHiKiYeiILtPR943Q9AZaQ4b3UAnbl96CUAu6jtPeX96K98&#10;hpfVr/BU9hKPK14RiC/QV/4K3cUEI+HXJaqE74tRNSWwEMmpVbhjH47LD7zh7peFio53SKvowVUz&#10;H4yctxGLNmoiMK4MDa3vkRJZDscHvuiSv0SocxoCbdJogNW4edIJp/cZQEftBmLMGR8989DB6Nyd&#10;Iy5Q/gLyeJpsSCkyM5tQWMnPuukNfHn/4X0/3D5ngbXT1kjXlD2wfBf2LNqGYzTB3Yt3YPW0Vdio&#10;tBEHtxzC+SMXcOe8Hs7tP4vDa9WxZ+E2bJy0FKrTlmLDWCVsm6yM7RPn0wSWQ32mCjTEcBtlVTzQ&#10;1MX5nWfhqOcGN+NAmFy0gJ++KywJVZ+btCZnbySKefRcXJHh7osM2lgOIZhDW8tmLC0ksEoCglHk&#10;F8CYHEQQhqAylLAPj5SWFSG0vtAIyGh+FQRlRSCL28v8GW/FpKYBjL/itpjUgLYp8xUXPvJHBSFY&#10;Jqa2+lilHt5SFbnR9txcUeTK+rgU0Ctwdka+sxPyeDvPyQG5jrbIIgCzrSyR88iSJmiGdMIvkyAU&#10;MEwTEDQ2RryBAaL07jMG30HY7duSCQoIepw/C/ezZ+B0WgsWmruhv28ndDep4tTCNTgycynWDJ+I&#10;ybSx0Yy5I//6N0z47GsoT5iGeeOnSL2/n/3vP2IYbW4oS1xJ7q+E4meE4FeiE+RPXzDefo0Rnw3B&#10;sL9/iTGfiwg8DJO+HMaIO5K3CcAhQzB56FDptcd8/oU0tb5oexTT7c8eMQrK4yZg/aw5WDFhsjSR&#10;wrIR46QJE1ZMGMffyxRG4PnYNHsmo/FsRuPJ2EAL3Km0AHuUFkNl0lzcOnsDGofO4PiZm/CLy0Vo&#10;YhG0Dl6HMg+yDnHF0gXMA8JLMW7mJlz1j4c9gWRJeJiWVMO8RIFHvG1LKAq4CIh9gtYnMIqlWG9P&#10;oNlwO2sCyI6P2xbXwb6I5ifAyMecPgLKThRB6FDB53xcOv0Ogm4yRmsBQ96352MS/ETMFu2VXNox&#10;Mjtw6aRohT0B58DHHcRryxr5txukDg+ryho8qqzmshqPKqpYCphX1MJMVgeDimo8lNXAgGUiq/29&#10;Cf5nCRv8j3WElrA4YW+iJAhynRSLhenREEV9Wjc4vT7tkduKyN3c/AqdjJRdja/wpPN79Pb/AkXv&#10;d9LFWm74JcCjvA1lr35Azz+BoNxK2AdnoaSBgCzugrFlOEpyepESUY+C5G60lL9DfQH/bu5jFAdX&#10;IvpRPCIt41Ab14hXim/RXk7DK3mKVkbR8jAZurJ7UZfYAllsPZqyetBT+gJdhTRAVjdvtxGc4bQx&#10;00cBOHLfAZtP3Ie+RRDkLW9w5Z4LPp+4HEu2n8TKnWdg5BSFCq5v7fwRqfFV8HdJYhR/AUX+Ezg+&#10;TITVrQhc1zDDZdWr0FPT5c4Xjq6URgK6jfbZjQH+vcclL+FiFYuM3CYUK55ClzC9c8cT21YfxdZ5&#10;m6UB09qbjuIkLfDM1mM4u0MbJ1SP4wCBqL7hIDYu2ooVNJRdKjulnuHTW47h8NJd2DV7HdaNnksI&#10;LoDa5LnYOX0RTUAFh2YwDs1eg80TlbFz/joYnzOAu54n7u6/SRtyRMBVMzzccwIJVs4SBGPt7JDi&#10;5CH1GGcShtmMq9kCiARTIcElAChKAPFTlRN8lQSgGCJTJdoJxfAaRugKfxogH5fg9wmGLAFBUXK+&#10;njBBAT9hgr+vYmGBAoSublzSAgnBAueP9icmhZXKHjkOtsihCebaWCHX6qMNEoSSBbLSTI2Rwkgs&#10;OkTE0BjRHhhy85bUIywg6KlzDi6ntWF97BBMD6vh7k5VXF6/CeqzF2PD6GmEznga3d8IKXGh9K8w&#10;Z9hY6VKmU74eIV03WAyZGfMlIffXz6Wxg1//kUYoln8mAP86BGP/Ih77Gl/++e9SO+I40Q5IkE4k&#10;CEUEnjlqNKaPGCn1EI//6muM+2YIX0+0I34jdZDMGTEaC0ePI+wWYcXYidKVA1eOmwwVQnHVpKnY&#10;sWAhts6djy1z5vD7VcKmqTOgOns+dixRwfY1avDzisGKdfugevQqXJNKEZajwGnNe9i99xKCMxW0&#10;wDbsP3wHWzVvw4pmZVxM8DHSmlZ8BGGpglBUwJqAE5CzZaS1J3gk4In7BJlYJ5Y2LGu+hi2tzF6q&#10;Zq5rgA2jrnjcnq8rYOggoEkYfoKgowAhDU9Y5qcSEBRwFCVA6ELwCdDZyGiTVVzHqCxuOxGOTvIW&#10;CY428kZYVTXCvFKcHlcLK0W9tDQj8AwZq/W53oj2Z8AyJAD/PyFY/X+D4O9KzEKtqCUMWaKDo7qG&#10;8Zkl7leLEve5bCEw2hpfo6a4EzXZLeitHEBSeBGc3eJ5BHqGvBc/4px3JG5HZcKbH4SmpRvmaN/F&#10;hqu0lJx6nDf1gblbEhQ138LRPBF3L3jATj8S4TTClIAyVBFuovPD9oYHzqheQVlsAx7X/IyARym4&#10;fdAUnrrBaI7vxMvSt+grpGkWPachvsHjUmGEL9BZ8pzmyIgsf4OC0g6EyTpxwy4CegY+CAkvgIND&#10;PLQvW+K2ZQDSSrux/dA1OPqno7iqHw2EtBhC00nllzHuRrqXI9gmG3a33HFz+1XIPAvRElaFptgq&#10;tOcRgoW9eJr3BG8rP6Ch8CncvXPgGFSK0zfdEBBZghPHrmDr/I3Yt2Ar9tHc1OZuhNocRtoVe6HN&#10;6HJsqxaOq52C9t6zOLbrOA5vOoSdi7dh+9wNUJu9EYcX74Q6bVFt2kLsmT4PW6cvwLqJC7B7+jLW&#10;EuyYtZj350odLl533fBg5w082nMDAeeNoLdNAw7nr8PfwAhRNjZIc/JEiqM7Mly9kOnmw/JGtrs3&#10;8r39UeAjQCgmXQiT2gNFRBYlIrEAYFVQJKqDowjCCEbgMN4OHYzC/x8Q/D8BKOrTtX9FiVgsxV9H&#10;539HYUdRwgbtkWdv+x8QFDYoIJhmYoxUYyMkGZkg5gFN8N4DhN++h6AbN6UOERGF3c+dgf1xLZgd&#10;oAXu3YJbO7bipMpKbBeXsxwyDrMYhcfT4IYzCo/+62fSbD4zvxyJSZ8PwZD/+gvGfTGENjcSo/7+&#10;Fb4Sk6MSiGNoe99IbX40vD9+hW/+9CW+ok0O/fxLjP5qiARCcY1hMWuMiMGzCbk5jLxiSv2xhN84&#10;biMi8tzR46HEx2Z9MxSrp8zAtrkLsH7yDKybNAObZ87DxumzsXWWEvYvWUkbnINdC5RxcNEKbJyh&#10;hKXT52KPqgZCQ7OxYOV+nHvgDrvYMlgFpuPyMX1sW6MJQ0s/nNe1waotZ2AXVwpTgkWfwDItr4ER&#10;I6PoOBAQtPhohI+4tBIwLK/73e166TGrslrJ8hwKWcUEXYloJ2yCNYEnLMyytEYCp6MwR4JSGKRU&#10;NEVhkU5c98kGP0FQismiCE4JnmJ7AUwCT4BRwPSTNUpmyXW2BKUlTdCK1mdJkD/ibQt5nQS/h/yf&#10;jAhEI643KlfAmI/9QRidMDXR1id1koj62DssbPBfxcd/X9K0+v8HBGW1A6ise8HI+wZ9Pb+ir+tH&#10;NIiBw3HViLSPh8UFayQ6p8DnUSQh44Xg8k4csPfHeMa6Kw7BSGjsgX54MrbqOWDeidvYetsSG68a&#10;w9g3FclZbbAyiICK0mEsnK4Gk5seUGT3IIEwbMjtx9P6XxDtW4rLJ61xWfsRbpy0hPU1TzwpfIUf&#10;m3/Dz13At80/4Tmh9armLZ7XfMBj2Tv0yt+ig1G5OKkRJWW9CM+pgk1QJtR26ODGGRNUlHYip+wx&#10;rhr7Q88uErcs/HGbJWt4ju7un1Ga04XGmhcI8cmF3nkX+BrGItUpHQ6nzZBtHYnaIL6/OAHBbvTn&#10;9+Fl/jO8r/4BteXPYeGegpsOsTh0wQIGpoFwt42GxtrDWDNqAXbMXItdBOCWKSo80m+C2mJV7Fio&#10;ip1L1HCI22hsPsKlOq7u14E6122arAK16WuxY9pKbJ20EJvGzeXOMp+mMJ8mMx1reX/L1IU4vnYn&#10;dsxZyeisAptT+vC7ZksYmMPk4AVc2bQfRhpn4HNPHzGMlumuLoSgG7I8PFnetEKWmxeN0EcCYYlP&#10;EMr9QyXrE0thfqIt8F/tgQFcL9YxJstFTBbtg3ysyp8xmpG4QgCQVe4zaILS9T/+j2t//KtdUFwD&#10;mOCTrv/B+nQdEHExpEIHOxTY2SLf1gZ5IhZbWCLL/BEyTC2QZmyGZANjJDzUR6yeHqLv3UMko3DQ&#10;tWvwu3wNXjoX4XrmDKyOHobBLjU83LULN1S38WCyEOsnTsf8IaMwjrFWDF6eOnQEZowcg3nDxmHS&#10;n7/CmD8Pjvsb/cU3tLivMIKmN5KmJ64ZPFF0ovyF0PtvGiSNUFwDWswjKHqMxYXXxxGUU/na4jrD&#10;YwnBiXwNJQJvwZhJGP/1EEz4ZhimDR1J45yEZQTenBFjsICPq/A9qS1YClWprW8pIy8PcFxKNX85&#10;7y+HuvJKrJoyByrzF+P6TRM4ecZh5bYTMPFMgU1oPlKLmnH/koXUPrxm9R5MVloPq+BceNX24n5l&#10;LQwIQUMC7mGhXLJCcwJKGKIVYSVKmJ41l4+KaYElBFgZwcOlbQkNjUu7ohoJcqJEG6GtiMk0RTth&#10;kB/BJ+KzaPcTYBNQlCAoWaJ4jHGbSwE+l3LR69wqLR1LRQQnPAUQZc3/iskCeiISu/J9iDZDCYJV&#10;fI98DWGodoSjlbwBZoSgCU3QjOAzYzw2EZCXTJBGJ84akdX0S8vBM0j+DcFPnSXSY3WD9W8IDprf&#10;IAT7UUkI1jZ/C3nVAPw902BvFgybW25QJDcwhnagJFIGX+NguJsHoq33AwL5oWk6++O8exgq+r5H&#10;zftfUMk6ZRuAB2HZuOASjvNOYThn4Qcj5zjpPELd625YMns3zu+/i/aCp4TYOwQ7pcHVKg62FvEw&#10;eOgPF+ckRAYVo4ege1n3HRrzemB+0xXupmHorHiJpgK+1/Q21BX0MVb3obnsOTKkYSoxyC1sQ33r&#10;e9w8/wi2NDpvxt88gtw3WobtGrdxy8wPRYrnaGj9FjWyF6gv5XMZsy8ft4LWxhvwue2HSp8c7ozR&#10;CLlsBblbIpqj5ehhdH+cRxPke37V+DNSs1owb8cpXHSIwImbDtA6boBzGga4flgX2huPSG2BIhJr&#10;rT+Ek6paOLVdG2fVzuP4plMsbRxYzXgzfxN2Km+VOkaOr1bHId5Wm74SO2Ysx86Zy6EydhbmD5+C&#10;RSOnYc34eVg7Xklat23uCkaq2VCbuRrOl83gq/sIdqfvQnfbURgePANv3Qd4dOY0DDSPwujYMYQa&#10;GdEMXZBg44BEcdqZi4dkhcXegSglCMt8GYf9Qlii42MQgtLQGFYlqyQoFGU0RZkAIMFYJd0W7YOE&#10;IK2wnECsFFeAkzpK/g1BcS3g/7BBV3fpHGBxNbh/XxDJEcWMxEX2dsi3sUbOIwsaoICfOQ2QZWSG&#10;RH0BwYeE4F3E3LuLyFu0wMuiR/gC3M6cowWegKn6ATzYIdoCt+K0ymrsn7cIy4aPxYzPv8HEv32F&#10;yYTUZNrbRBrZFBqc6OEVHSRDGIUF3MSgZzHMZfKQYYzMg50aE78ciqGMy2I7sf3wv34htRmK2DyW&#10;9ijisBgiIyL2JL7+vJHjsJyWt3DKdAm4Yi7B+R8vsLSQ8XfF5JlYNm4qVOcsxM65S7BlEs2PkX3X&#10;rEXScs98FaaIVdg/nwdCQlF1xVp4enL/ufgQuw9fRkB8Baw9k2Fi6Aa1FepQXb4P2w+chnt6GQLk&#10;PTAjiB4Sfgb5hB9BZlCkgCnXmRF2Voyq1h/LhrARy0fFBEwxoUQ42Zc0SmUntqERip5l20pCUcRX&#10;Qk1AUKyTzJFLO77uJxhKdidisYzg4/YeBJqYwDVQ9BJTlLzL2uEm9UCLXuWPNsjniU4QZ6mNkEtC&#10;0V10lNAabRiHraubYMe/L9oUHzEym9AELQg8M0LQpLxqcEkQSiYozhiR1fajouYxpNui11YAkPWp&#10;o0ReL24PTr8vSmwj53MEBKu5/HcNoKy0FynxcpgwbkV5ZSGVhtSQ0YbO4n70EBo1OW1okvWiq/8D&#10;yntfIKmZptX+BIWtL5H/+A18S5n70+TQfOiMsJJWeKTJYBHCqJxJQwvJRwBhZXE/EE53/OGtH4Kq&#10;/C4kRVfg3FkzaJ+1QFisDMGRpXj0KALhfnnorn4Nf9tYXDlugofXXFGY1gUTvSD4OCUhi4aWEFSE&#10;goQaZEdWwuy6E4zvOuPc0bvYt/IYsvyLYMH/Iy62BkFRMmSWdCK1sBVltS/RRdOtFJOkprWhMK4N&#10;TnrReHTWFbmOqahwi0MTo27YOUtUO8ShJ6oaT7IfoyOnGz2F/XjbA1h6JGKR5jUcMnTHyRv20L3q&#10;gIdXnZBOc0z2TsTOpWo4tkUTp9S0obP3Es7vvozL6rq4uPcWLu27hfOMxAdW7sGWWWulOKxNWGqq&#10;qDHyrmA0Xo7Nk+dhxYSZmD1sPEE4CSrjZ2PT9EXSdUpmfTkKW2cvw9oJ83F4yTYE6NkhTN8RZkcv&#10;wVD9FDwv3YPPzfuINbOG/fmLsDhxAu5XriHdxhHZTm7IJIgyaWd5ovOCUbaUsVZUmT/BRsCJDhGx&#10;FB0k8lDaYAijMkEoY8lphlUBIf8RjysEBP1o136D1wL+13WAPUV5/KtE+2AZS1wXWFSxM6Oxg8O/&#10;LZAQzLRgDGYcTjcjAKWhMcZINDBEkiGj8N07iLh9C2G6N2iBFxmDT8PhhBYsDx+F+YEj0N+5F5fX&#10;rIfquEnYOG4K5n8xFNM/+xozaXZiGquRf/4LRv5ddFp8KXWIiEgrJlL48r/+hM/+8AcsGD8BqxhJ&#10;540eC6VxE6SYPOSPoi3xC2mmGHH2yNC/fyFBcwTXSRCk9U365hvpzJDZw0diyYTJ2Lp0GdbPVyYU&#10;x2DRmAlYM20WFo+biH3LVmHvEhWspQ3uIAi3TJ3L71sY4RIa4BLJBA8uWovDymuwZ8FKbJi7GCfV&#10;T2D1ok0wfugIcyaYvXsuYAfht2rGRhxQvwT/ghpEdr9knK2FYZEchsVVMCUETYqqaIPVhGANTGmD&#10;lnzcSjI6ATTaIG9biWE0JXU0Pa77uJSsq4KPsR6V8zm/u21JOFrw9cTtf7UjCjvkcxwkYNXAk4CM&#10;qe5EPnlTVv8SpbWvkVX7HEHl7XAhbIXpOROAUnshS0RhAT8xk7XXx6WYRTqsjqmu9jHE9PoW/PuG&#10;FdWEIf8PlqmsCsYyOUyrPnaMCAAKs/u96cnrPhrgJwgSeiImf9pGWKOspm8QguJ2NQFa3YuWpreI&#10;DilGCoFSk9uD8oRGdHGn7yrqR3flADqrX6Cr7g0et32Px89+Rb6iEwW17Wh/9i0annwLTUNXbLtp&#10;haiqHqQ2DuCaXQgC06tR3PoG+65ZQF3XDkm53XC3iIP1dU+c3HkNd25ao4mPtzCaxmbzSOSTAUOz&#10;MJibh8LOJBQF8bUojq9CanAebA394GGfjGsXnWBrFYlGwuxxyw8YaP4Rib55KI4m7KzjYHDOGve1&#10;zeF41wduVrHw8s7DDQMfJBbWIVfRhrj8FqQXdCA3pwO1la/QVP4SnWVv0J0zgIYIOWIfuMH9mD46&#10;fHPRRCPu5LretE50Z3ejN68Pr7r+yWgdhvWM+if4w3R0TUdaYAUq45oY09/A7o4DVCavwumd53Dl&#10;4HVcO3Qdp7efwYktp3Bq23lc3n8DVw9fwtUDF3CekDy4fBcNYDO0VLZDm3FXbdZibJo4Aysnz+aO&#10;ORNzCcEFw6dCZcI8yTRm0FIWDJuAdVMWYMWoWTixZi+Mj12FucZlPFDThPE+bVgdv4LQ+xZItLRF&#10;IO3JSvM4bDVOI9/ZC/mevkgnBHMYjQvcfVBCIyzzDUKFGAPIaCwPFuMFPw6XEcNnWPKwKNSERkMR&#10;HIVqxuJPPcUCgKJkYsjMRxuUc1nhJXqIPQdtkEupY8Tl01yA7tJsMEVSPBYmaIdCglDYYJ61FbIt&#10;rZDJODxog2a0QVPJBEUMDr+li9AbN2iChOD5k7A9dhTGe9Whr3aAyyPQWbkaqwm9BX//CnNpgEpD&#10;R2PWkJHSebyjaHqDZ3iI6wUzHn81AnMZjWd8NRLD/+vPmELIzRo6SjK62cPHSLPDjP7rl9L5wuK2&#10;GDQ98iuCkfY45E9/w5RvBi+rOYV/bwqBKuYMVBoxDosn0vYWLcMWpUVYM3kW1kwSBjgFm2bOhxrB&#10;tm7sdGymBe6ctRC7aYQHF65iBKYFcnlw8VocWbAGx5ZtwqYZylg7VVmaj/LQpkNYqbQZO1cf4m/p&#10;LDTUzsHMMQouBQ0wyq/Gg6xyGOTJYFRUDYOCKhiV1BCINTAqrKYJ1sCS1mfFqGvDOPrJBEUJE7Qt&#10;JvyY6iQb5Dpbbv+p11jq/GDZCmDSLMVjIvpKBkgQittiKe678rGI8lYK2BsouJ8XhchREl6PBtlb&#10;5FQ9R1hlj3QqnxikLSZbdeF7cStvgn9FG4LFPITybqTIH6Ok+jmqq15BXvMaOXXPIa5dbEXwWn9s&#10;HzSTi06SapYAohgiI2Kt6MXl8l9F8xtsBxyEoXRfxGARf6VtGX9ZYiygOEe3SiHOKBkgVF6gIq8L&#10;LeXP0Vb4FD1FA3ha8QoDVW/QRyNrkT2DovQxBnr/id7efyAjt1GaZ/Axo3F4cjH2XbfEw5BsxFR2&#10;wCIiC9dcImDllw7n4AKs2n0REQXtcPXOhr1+qAQNB8LukMYN7KLq32dkDkiRwz++knH8NcoKepAR&#10;WYUmRuhn8udo5d9qyGtBVV4nIv0Koamhh4jQQtSWPYU9I3SYQwpqMzrRnN0Ll3v+iPfIQYBDEtxd&#10;U3HjAWEYXQrbkGSY+sbAJ5V/J0mGrNJulFX2IT+9FhnhpaiIbkBthAKZVtG4vOww8syC0eKfjdYo&#10;OR5n9qCPIOzL7MXr1p9hwpi96MhV7GNkLsjoQm1cO5JtMqCxUgvntp+H10NvaK7TxFnCb48Y/Lz5&#10;MK4fuoxLey8wFp+lIZ4YPGeYELy86zT2KW/G0aWbcVXtCE6sVsXO2cpQmTQbiybNhfLYGZg/airm&#10;j5iMNbPnYdmUaZg3bCwWj5qG2Z+PwZzPxmHJkKlQm7wYR2euwKEpS7F34jLsmbAAp5esgf7efXDU&#10;0obeBjXa0gFEG1tK5xkXePkTgr4o8PD7j2gs4rCCwBMTKYizRWQEYFUYAcj7NSEChARk0KANiqWo&#10;anGbMBTjB6sJSDFusMJzsI2wXLQPMg6LgdOfpsYXp8tJMCQISyQQ2jMO2wwaoZUNMs0EBM2QYmiK&#10;+PsGiLuvhygxYcKN6wi6egXe58/A5cwx2Godhon6Qeip7sXN9dtxmvDZRhtbzCi7kHFUiQCc9iWj&#10;6+eMxITUJK6bRMOb8vdvMPOzYVjOz3TnnKVSTB1L65vwly8wi3Cb8vkQ6ZKaw//4mdQuKMGQJUxQ&#10;xOEv/tf/SB0jg3H4a0zlgWkSrXM67VBMoiq+n/XT52EdD2QrxkzBygkzsIjAXTFyElaPmgLVqUo8&#10;2C3C9ukLsE9pOQ4tWo1Dy9fjyJJ1ODp/NU4u34IjSzfwsVWE43ocXrkLV/h7S/RLg+kVS9y4YAJz&#10;jwQ45jXAvLAeFkW1MGc9LKyCXpkC+mUCggraIa1JgJAAsxSxmDC0kQAoou0gBKVIXPIxEoshMbRL&#10;N0LRg/c9+JinWLLciurhwsddCFMxZEb0DAsI2tEinQhKcf3jIlpfFRNTlmMOCh9lodyhBBUh9ZCV&#10;vkAOrTCgomNwnGB5s9QG6E4IBpIX0VW9yFKQS5UvUUGZyHTOQ5p7AeTFT5FNoxQXerKlhZqVEPCM&#10;wvcJwQeVtF1x2tx/wI8lzFAmOktYMsVjlFMry5v6CL1eyHm/tukVWrp+RG2zmKjgJWpI2+bGDygu&#10;eIzS0j70dv6Ivvpvpetp9POND9R9h4Ha76UppLorB6eal2W3o5wRuSilCZWZHWgoe4akGBke6nvB&#10;2ScVspbX0HOPwjEDBwRn8uiQ1AhDk2h40axCAgqQl9iE4qQWBDrToNI7cMskCJMX78HmQzeQV/kE&#10;rd2/IiWRRxzDYEQQZCkOaQi7FwwPXW+43PGF831/uNEST+3Rxfl9txFoGYs6Aqoug2aX2o7iiFp4&#10;0zYDaYBhSVUITq6CpW8Kkio6Iev5CfGV/XBNr4JvWjViEhUoz2xjdC5HgnU26oOqUeORDc+TBgi5&#10;ZI324BK00wT709rxhLB7nt2PV7L3iAkqweXrDtDSNIC9cQSKQuvgczsUnjcD8YxW+bj4MY6s2YcR&#10;/+tvmPXZaGyevkyaZktDZT9Obz6O41uO4uyO4zizVRPnVY/h4rZjOKC8AWc2qkN7437sVF4nmd/8&#10;YZMwb/gEzBs1DsqMa0sYkRePnYWl4+dgGR+fx8cXj5nOiEWrmM4oNWM1DoxfhJOT1uDI6IXYM2QS&#10;1Ecwio0ag4sLFuICY9jx6UrwZ1yu9AtnDA5BLuGV6+OLEh9/gjCYIAxFdUjMIPTCYiUgSqfS0QLF&#10;bVHVgQKEEagWPcksGSOyLGCw51geOGiJckZsmZgZ2tMP1QRtlZuYHl9AcBCA/zJCqYPE6ePF0u2Q&#10;ZfkIWeZmUg9xipEREh48IARvIfruLYTr3oLfRR24n9GC59lTsD2hAZOj6tDbsQW3Vq/HlUXrcGTG&#10;AmwZPwlKX36JaX/7M6Z99heC6Ut+hmMIqxGYSXCtnTpDGq6yhMa3cfJMqM1ehLWTZmEyjW+K6P1l&#10;/P3mf/+NBjhUqtFiqMzfh0inzYnJFL7+X3+SICg6R8Ry+rAx0lIMpJ5N+5zL+wuGj8XGafOwaeo8&#10;LPiGRvq3b6A8ZAxWjJ6MVeOnQ5VReO34GVCdooQjC9dAY9EqHGMdX7IexxdvggZ/D9JZRMu34/pe&#10;Qt/YBUZ3rKAhZh86/RCuIZmILGtHUE0PHKvEcJNGGDASG5QTgsUyGBZWEoSs0goYllcwGlfBmrbm&#10;IGBIUzQjVAQAHQlAR9GMRdA5EH5i4LQAlG9xE+KK2iU4ZdQ/R7y8F35lLYNjDEsbBw2SSxduJ65d&#10;nN70BuXlL1AZ1Yym2E60xHWhLbIDjaEtqE7pRj7TZHL9C+nSni78my5ljL8EZyhfN6OaMiZ7jfrs&#10;JygPq0djIIUkuBEFkQ0oqnyBlLoXhHELTItqCMB63FLU4XZVrXT7D58i8O8hWCHa93hbruhHKaNw&#10;SZNoD3yK2pZXqGt5A2fPZLh4JEMm5/qqF/DwTEdAYAGKZC/gFpSPS9fsUUoDe9L6K2oK+tCQ2yvN&#10;ptyU+xh9dR/QRTPsZj1t+AH9hOTThu/xsu1X9Dd/QHl+J5Li5HjyGjB3iUV+SS8U/OfkBQOwt4xC&#10;AQEa5JkFU113HtkeYs8GRppHoWju+gHF/DC8A3MQGVsNc+NgOJuE4U3Dj/ip6Vd8UPyI19Xf4UnV&#10;e3QwvraXPUc931eoYwq0d1+H5raLuHqMP4z7AUj3LUGoUyau6djAzDYCPuEFSC1uR3BSpTTLrbiY&#10;i+pFA+w+a8AomwJ/+xSYX3CF5UkHxOtHoM4jE0n3PXBh2QF4XrDkl1iOx6kt6CRkn+Q/wZPC5+gq&#10;fS113BQm1iE9sBiKBP5gLBOQ51GMpqR2tKQ1I4JReemIGTixbh8uiAkRNhzBkeV7cXHHGRxmhBWz&#10;Tp9T1ST4DuPM+gM4u24/ji5TxSW1YzjEaLxp5lLMH8qdefhELJ86CytnzcHCcdMlCM6V4DgZC0Yz&#10;Jk+Zi3WTaIHKaniodgq31qkTCOq4v/EgTHdq4M6GHTgweRr2jZkATT7/6IgpOD9rGazVjzEeE0g0&#10;uQLfQBR7iWgbxlgcDlmgOHOEsJNgSPjRBGtYYgiNOK9YQSiKaFzD26LkgaHcfvCsEmGGMrEU7Ybi&#10;7BJvf1QRgnJCUFwoSUTiCpphmauAoCuKxRkkjoM9xQKEudbWyJY6SEyRbGiIRIOHSNC/jShCMPS6&#10;LnwvnIe3zkl4nNGGnfYxmGoewMNdqri7bj3OzF6Mw1PnYifBpjJiDJYMHQ4Vwm/luElYPnaSdPnT&#10;hbTDLdNmY/ucBQTSBKwePxnbZszHyQ3bsWH2Akz5eihG/e0LCYLD/iimzRqBCV+OxBjaozhfWJpO&#10;izCUoEerFCXaB8WsMuJMlKlfDcO8EWMxg0a4dLSYLn+pBD2lr0di3pcjsGDIaCweMZ7rpmEdDXHt&#10;mGnYM2sxNBiHtWiCWos34uRSVWgt2oozK3bimNImXF5/BPe1buLg+kPQ3nYGlned4OYSA0PLAOg7&#10;R0LPJw72SSXwI1yCxbWHRfsbAeUkxvnR+j4NnrYuH+zQkMYI8rat6KjgNqLTQsDMmSAUZ3yIM0Qi&#10;CbZyxUvkcJ/NzmhBBWWnuGoAWYyocWRLIB/3KWlFQFErkuVPUFH9BqUpHaiP60RDfBdqkrpQn9yN&#10;Rt6WJ3agkIaYLxtAhmIAkRU9CCntQEyFAOBzlIj+hnwyKpHPie9EKyHaltiLSj4vO7sTefVvEF7d&#10;x2jeBENZAx5UN0g94Q9FHP7U2fGpw6Oytg+Vil5U8QkNTa9R3fEeuaR4fvVTxGfVIz69Bk7uiYzA&#10;YmaYV4ijCcWl1qOGALtpFoqNx/Wx6sgdeMRVw5s7f4hvDtr4zz+vfo+n8rcYqKcZsp7U8n7tt1KJ&#10;yQte1n6H53Xfc/23KEmqR2fNO1Qy0ibSmN53AM9pk73cLiwgFxoHbsDspgvsrjnj1AYt3Duuh7pi&#10;HjnEdUD4zwYEFePONSfkRlbjh5bf8E48t+wFHhN+j+Wv0VbyFP2EcGFMNZzMQhBJcJ89pQ+1Dcdx&#10;+cgDnNh2FWvn7YfRbW9p/sFXBHJb189IymhEbGYDrlj4YhchePoGTa+G1kugNmYT+vkv0B5Zg0rH&#10;eGSZBcLo4HVorzkCvztueMGDQie/jP6iZ+jNf4aXZd/iu8bf8F3bL3jF1+jmwaIiUo4Iy3iUM1K3&#10;EJpNtNmTKgdhcPweTM8Z4cyWE9BYfRBnVGmAqhrYqbQOO2atwum16riwkT/uFWo4vmIHtFbthM7W&#10;wzi0YjvWTVuCWV+Pw3xGqgXjp2IJI/KSibMGO0wIwLm0vFXTlLCREfio8g482K6NRwfOw3DPCUbF&#10;S/C8eBuR980QcksfVodP4tKiNdj75VgcZoTWHD0FHqfOI9/Vi0YYigrfQQBWEXyyIDGBAiFIGxTT&#10;atVF0bYjaYXhhF54NOojxHyDUVLViFlnpPOLP0bjj+MKZYSi1HkiTq37OHVWpcfgNPkyLy/p9qeO&#10;kiJx9oidHfLt7ZHHWJxtaSENlBYdIgKC8QZ3EHFHF0HXrsPn4nl4nT/JSHyaENSAlfZRGO1Tw/WV&#10;Kjg3jxCcMhuqoyZhPQ8eB2ctxZFZy7F1zAxsGTcTq0dMwpax07CDn6Hq5FnYPGUmdhCGW6bNxdZZ&#10;83Fs8zYsnzETf//D/8aQ/xG9xaMxbfg4DP3j5xgtAPiXzzHsT2IozRfSgGnRYSJqAsEnOlLGE3xT&#10;xDT6Y8YRht8wHg/B8vFTsGmWElZwuYTQFRF98chxNM8Z2DpjHrYwMm+lhR5UWsHfgCpOqeyA5sIt&#10;OLF0B84tU+P/o4LzC3fitph5iEni7JaTcLvvDj+bcDx64I5rF8xw4uR9HOTv9QqjsotjDCKTZfBN&#10;KoeRdyKckmQIKuuBJ23PWURZmqB9IS2QVmVb3kAANsKLAAwraUc0LS2MkTWqrAMFcjKi4iWygyqR&#10;6paPgoBKlMY0oDK7G+WVz6VOj4KaF8iVPUO5nBDL7oOC0BLzdNYldaI6tQtV6d1MZ92oSiJQUztQ&#10;QhCWlj9DvnwA6aW9KORSXv0aVUVPUcPtmpJ70JzSg8a0XjSk9qAmg9tQPnJL+pBJiwys7IQN37cV&#10;I7joyXatbGEcrh00QNHpMdhJ8gS1dX1oJVBq6l/DgWalYxoAO4LihomfNKi3peN7tLa+Q3FRJ4r5&#10;4cSkKOAZVoR7DtG46BCJYzYBuO6ZANuQQhQWdKOXYHuhIOTkH6RY/EzxQTIyUU/F5AZc1y8XkHyP&#10;AW4nJjx40/SbdC6w7lEDPGHOf0rSf9/zD9hbBDJC3oSDgS+MNPVxd6cOspyS0JjThdgYOULjq5HL&#10;D6q6+ClaC58SJu14JX+HJxVvpckUemhhLek9iLJNhv55a1gZ+eHaTXvsOHgVd2478AviESemHtnh&#10;CiQFy5Cf2ojspGqabS/qat6guf0DLN2isPfEHdy/44zX/J/eN/3E9/8WL0peoyu2FhWO0ah0TcDD&#10;o7rYs3wPjq48RDUvx7viF3hCCPaV8P8pfI00xxzUJnfgedV3KCD4Er0LkeBXiFivbLyq52fFg4fp&#10;CSMcX3kM1ucf4c5BXehsO4UjKntwbNVeRuPd0Fy2E+fWHMTFdYdwgxFZhxZ3SHkTTq3fB53tWti7&#10;ZBtNcBqBNw1KBOFC7szzh0/FvKGTsXLKAixiFF7GHXrz9BXYNXUt9oxfijsbD8Bc/SQcCEEX7WsI&#10;vPKAJmWLRBMnhOmZwmT3ERwlQDWHjcW52UrwuayLTHsvlHtHopwgFBZYHSxibyztLw614bGoj4xH&#10;Q1SCtKyPiENjBO+z6sPjUMfIXBtGMwwNgyJksAQMK4NZH0EoTrETg6orGYeFDQ4a4WDboIjEYsiM&#10;iMRi5mgBwU+nz4nB0ilGhnz/dxB95yZCr91E0NXL8NHRhhfjsDBByxNHob97B26tXY1zC5ShOX0O&#10;tg+bCPVJyrhLc7q+eBcOjl8IrVkrsGP0dOwaNQ2Hpy3ADkbRHYTfNoJoLQ15HUG0lrc3Ki/G6M++&#10;wpD/+gwz+DqTvhpN8xNRmOv+91+ktkIxnb6YSUacSywVTVB0tggbnECTFL3GkwnA2cNGYwYfVxk7&#10;FdvmLJLaCFfSABcRrKKtcAfXqc1QxtaJs7Fn+hJoKm/EGZVdOLFYjcv9OMnv/8iM1Tg1fzt0N5/k&#10;b0kdmmsPwt/UBwHmgXC65wZ7lvUtF3gaBiDQLAzhTFzuBp4IcYmEg2UgbujawzOgANHJdYgubIOP&#10;iL4FCtjkyeFEc/QsaES8ABLBVlH+HLLyASiqXqNJxFNCqIFga0no4PfdhNrIJpRH1aMioQ0Vmb2Q&#10;Fz9HdekL1Ba9QDXBJU/ugoLLWoJMVDWrijCTc5+VscoIxdJ8JlRG3FL5S1TKXkFWPAAZ/06NsMa0&#10;PtRm9EGeRaCmP0Z9JlMtb5fmPEZR6TOkVzwhoLsJ68dIr3qGPPnzwTgszgmWiZ7e+gHUN79GLVU1&#10;I0nO5Stcu+eBpdvP4cJDL5zjTu/qn4mux7+hpfVbNDe9R0XdK6Qr+rBV6x4s/dMQLevCETN3nLT1&#10;gwXvp/KDUxAgYlaX5/Jv8ZyQG6gmBAX0CD9x+wWXz8WV2Jp/JCwJTFrjt82/oCGjG24P/NFR2IeX&#10;NMMPnb+gIFmBm5fMkUQjND1pjIj7tLUYBex03fDwYQBum4TC2TEZJentCLNLQYhJNCLN49CR2QVZ&#10;WDW6M3rQySNKtFU8nPR8EOieDO+gTGw+dAUHNW4hgl92UlAZ5PxQuxQ/ID+lhdtkobrkCRIiZPzS&#10;etHe+BpntO7i+pF7+FD2Gt/SYp9Vv8W3/F+eprWi2jUJtT7pcL9pg01KG7F64gpc33AKifeD0EOw&#10;Pyl/ha78AYSbJyHZowSpQVWIDipFVmoz/DyzEeqdg0Z+Yd93A6VRcuxYsB9qC/ZBV/0Wru68gIvb&#10;T0oTrooYbHj4Bkw1bsP0yHXo7z2DS4zFmou3SnMJntpwCAe5QyiPnIF5I6diEXeUZYy+c4ZPwJxh&#10;E7BmxiIsGTcbyoTiFkJQbepK7uTzcWreKtgc0ob90bNwPXEF3mdvI+SaEdIeuSPdzgOJ5nawPnwC&#10;5yfPwb7PhuGc0jJE37dAgTMjsXcISv3FBKpilun4QQgSejURsWiMSUJDTCJBmEAgJqIpJhlNYhp+&#10;3m6gJdZHRH+0QwJROg85jCAcNEIRjatEOyFBKNoJK8VZJR/bB4sFBD+CMF9qG7RlJLZClrBBUxPp&#10;jJF4/buIvsfv99ZtBF69xDh8Cm6nT8JeWxNWJw4TgtslE9RZsAiaAmqfj8GBqctwU+UAbi7ei4vz&#10;t+LkDBUcmqAE9XFzoDFtIQ5OV8bOqUrYSxAdVF6JDVPmYBptbtbIMdi4eDnNbrhUYz4TEy98RQP8&#10;TLLAr//7z9KkqsL+RJvgNJZYjqcpjiMcJ30zTJpUQcwwPWfYGMz8cjjNbwI2TleC6uyFWMuD1hKa&#10;/Dp+n9tnLpTaBHfNJAwnK+PgnNXQXrodOqsP4NSyPdBYsAkHp6ng7IIdOL/qIA+MJ2F324q/fQfc&#10;P2UARz0vONzzwqPrjgg0D0MJk1dfRicKPZNhfFwXRWE5KIqrgO5pQ4Q7JSMvowlZ4qpvlKeQyi4E&#10;lnYhpIjWV8XYm9yMRLc8lIUpaG8daMt5Qiuj1cW3U0Z6CcJONBOIzRmMrLS9qrg2FEU1oJBQlCW2&#10;S5CrIOQqaICiDbCWVlfzEYICcvLMx5ARnGVMXeVMX5VMcxVcyvKYZDMeo4bQqxPQy2aizaXQ0Szr&#10;ssm1zD7ICMIyglAufwMZWSKit4BnJf/mH8ob+1Eu9QIPoFY0TJKUuRnM+DwiuJlH4KDaRTx6FMqj&#10;QA0qal6hnPk7p4j/RONLVFAxz951wgmXUBwy8oSBB3/sj7+FNzXaPpE7d34HOus+MP7+SNsZtMCn&#10;tEABwmcEhli+4Pq3XP+25QdU5rehv2IAbxXvMCB7iddVb/G24UcM1PxAexTthz/iaePPaC9+Rmt8&#10;hRi7WDwgGOT+eegr6EVkcBluPPSHsVEAIj1y0MQPpr/0LSEYD8ODD2B39hF3qGJ0pYqprVqQ6JyE&#10;BJ8M5OU2YeWOU1i1/SxuP/BGCLfJSW5FUpQCmalNeNL9T/Q2f494vr6/dRxe17xHhlsabu++Sgg+&#10;wQ8E+Au+1zeKt3hX8gwK10xUuSQh1y4C7jcscWrlPuwcuxyOR+/jSU4Heor70V3yCj91Aj38/z0I&#10;WZeAHPhGl8PaKQH6hLmtZQIKqPFZCVW4dckSi6Zshf4pK+gfuY+Lm47h5OZDMNLQheWRO3A8bQmv&#10;a7awOXkDt7Yfg86avThLS7yupgX1ZVuxfNxczKX5LRw/B4umz8DcCeMwd8wEbJi3FKuncqcat1CC&#10;4O65q7B/KuPf5IWE3HG4nboEZ+1LcD8vrr1xB3EGj5Bl5YJ0Syckm9nDn5Z4bMQMHBs9C7YHTyLX&#10;2QtZ7r4oCgiDnIZXJVUsqgk4UXWxhF18MupjRaWgMT5NqvrYVDQIGBKO9bTDOkJTmpqf0bk6lNGY&#10;RihAKNoMFWJCBsbjT1VGI/z9DDO5AoKMxLm2hKCVJdLMTZFiaoyYB/dYdxGldxuht67Dm5HYXcwc&#10;c1oTNlr7cWfbRlxVWY3LC1WgOmYqVo6YBkcdI2gr0RBXHMSD9Rq4vmwXzsxdh6PTlkKTVnh8/hrG&#10;5eXYN2MJ1KbMx+zPaXN//YxG9zkWTJgClfnKGP3lV/j6T3/BqC8IQT427G9f/KtGfk7gDRmByV+N&#10;wLSvRxKg4hrDovdZjBvkbUbjOd+MxCxCcNGYSVAiENfQNkWHyIYJs6VzxHfOWEwbXSjVLtaR+asJ&#10;u104t2o3jvAAvHfaMhydtBynp6+H1uLtuHLwPE7vOIEDqw9C94Q+nE3Cpcs7WOv7QPesER6cNkJL&#10;XA1eFnQgxsIXqU4ReFLaBtOzenDhb1keX478RDmKCwmrmrfI576aW/cWZYy2MgpALUWjIbKWVi/n&#10;AbAKbQm0v5hmydDqBRAJysb0ZkbVDjQRdIq4FlRFNzL+dgyaoAAebVDOxwT8PpV4rJaAU6QRZIRh&#10;JRNVVcUrVDLt1eSw0gfNr4YWKErGbeSEYFVO/+BtLisIxuqCAZSnddMse1HJyC0njP8ga3oKWT0j&#10;MONvpfwJrK3C4O+VCkeTQBTGVSPCIx2JkaXo6/sVNfxH7bmT2jnGIzq6EkXZndA18cEJjwhsN3PD&#10;VepzTA4zf/M7tAz8A51N3+NN+z9ped/hpewdXgoIMpqKTpIXNEFhgM+4/ilB2dLxAZrnHyIjqhxv&#10;m2iEde/wqvodwfkOXYzH1TSjlOQGBPvmI8AuEbEOyejN6UG8ZSQKXZLxjvBMDinF9WvOMLjjjtqs&#10;Lsbg7/Ck5A3aaX/FPoX4jq/Xld6CVtppR2YL2rLa4Ulgmut7w8w2HJYeSbiq74F7jP/+oUWIj6uC&#10;g20ommpfoK3uBVppyybX7BFmGYPv6r7Da76nX/gj+EAIPufyfcMHfC9/jQa/AtQ4JqCZgI277wat&#10;OZsRRJC1hpXhx/rv8Zj22FPMqMCjU0K4HG5+OYjIacKKvRdwWMcUsRmtOH/NFdo61kjOrsOz/u9x&#10;Ul0X909YwlTTGAb7bxB4D2k0dnA6qg/HY8ZwOm0K14tGMDlyFXq7T9MGdkB31wmc2qSOrbNXYOWk&#10;BVg+aT6WTJuFOWPGYd6oSVg3awnWTl2ErTTALdNVsJkAVJ+9CsdoE9fX7YT/5btwOXkZXuduwP3s&#10;NQTceIAkE1ukP3JGjq078m1cobdxJ84rrcDpBcsRrGeAbGdv5Ln7oyIoCjIxREZAMIpAE9czjmb0&#10;jWUMjh8EYFNCulQNAoYEY2MMIRjFiBwl7DEGdZG0wshI3hazVYvB1oRgoJiR+mPPMSNyhbevNI5Q&#10;TLJQ6DI4wUKBowNybKyQLabWIgiTTYwQ+/AeixC8TwjeFhOpXpTOG/bUOQlbLXXcV9uCG+s3QGfF&#10;Gsz877/D/Y4FAV6Ik/PVYEkRsFe/BmPVk7i2dCdOKW2Axkza1RLa4eLNODx3JdaMnITx//1XLBg3&#10;EXNogmIOwPmTp2DexEnSpTVH/v0z6YLr3xCE3/zlM3z1p7/hiz/+RbpWyei/f8VIzGhME5zy+VDa&#10;4OeYOWwk5o8eR4sfh9lfCwhOxIIRYxmDx2LLDCXpmicCgpto8pt4cNs2hUCcpozDSqugvVxVisTH&#10;Fm6lGa7C0ZmrsHPEfBxZsAXaW47i6LqDuHH4OkF4FCYXbeCo74/LJx5AR+sOPM390ZRaiyeZDTT/&#10;QFQxJfXn1iPNKRxeN8yQ5RYJVz17FMSXIT26BAlRlchMa0R1IU0vrQPtsU1oSWyEIkLO76wSXWnt&#10;qAivIvzaJAOsS25CXUoT6gnBWoKvJqmdSxYBWU3LUwhwcX+V0wilCCzWc6kQcZcwE0sZHy/NFSB8&#10;CnluH5/3GFVpg9soxDasyixuR/MTy4osPkZbFK8tp2VmB8pRTSOtI1jrKEpSx4jUDlj/HOWlpG5F&#10;P9obXsPZ2B8R9nHoKX2K5mJSnFk/OaYK8dEVkDGL1ze8RXfLd2gjHK2y5Vhw6SF23bGGc1A2SmhH&#10;ydnN6GG8lWXRBksHaEnC+t6jn8b0mNFRwO2FaBskKJ+/AtxSyrBw72l4uabgXcs/8bKB29OsxLKn&#10;7Sdcuu8KtfPG0HeMxY1rDgi1TcILwqQzow23VM/B5bwZ7fEFcuMUKEtuJGTfYqD4BfqLBtDFDyL4&#10;YRB6CcbH2R3oouk2E4SNSQ20wVQ8vGwDN5dEOPmk4q51ME7ctoWZcxRaO76TLtokrjrX1fQabTUE&#10;cUgRbh43QUtuL35o+olQ+w5vakQ75zvC+zt8W8XtwipQZU/zcYpHi1c6Qi5yh2K8aImTw+OuP/xM&#10;k1AZ04qCyBrERFTiwImH2HriDox8k/DQORbBhP09qzhoMaJYB6ajWNEGMx5s9qw5hdvq92F93BiO&#10;hKGXlgUc1B/A68wjeF+2g9cVG6kzxuDARVxcr45jy1RxdtMBqC/ZjJXj52HhiOlYPH4GlMZMhvLo&#10;6Vg/fYl0TZMd09dxx1qDDYx/O2dxp5m/EUfmroHFIR04al2Ev4Dg6SvwunxH6iSJM7QiDO1QSOsz&#10;2HMQp2YvxhlGYvMDmsgkIEvdA6W2wfLgKOkCTdWRBBrhVxsTR+AJGxyEYHNixiAE41LRGMdoHMuY&#10;TFg20RhFJ0pdJOMxQVhDCFaHhdMKw1ATFIpq2mCVf9DvIOgxOO2WqysKxXRbDoMmKEAoIJhqZkIj&#10;NKbJ3kOk3i2E3LomQdD7og6cTmlIEDRV341Lq9cSGspQnTYfCXZBeHRSH348EPmeMIaJ6llcUt6J&#10;E/yszi1QxfE566GtvAXnVuxi5NyA/YtUMIXxddbwkVg8bhKmf/4Nxn32BVRmz8EMrhv1l79KV5gb&#10;JtoKBQhZYvr9Ebw/VNz/n79Ivcaj//IFn/clpjAOizNG5g0lDIePgdLw0VAaOgqzPvsaS0eMw46Z&#10;yhIENxKCwgK3T1WG2tQFODBXBUeV1+Pc6j04zTQgOkl2Tl6CNV9Ph+qEJdjO73n7vM14eOIe9i/e&#10;A6+7rrDh7+Yeo/HNk3rwNvNBXQLhRdvLshEzAKWjNbEMNVH5qAhI5XdTiFhLP5SFZhFqNSihIIXZ&#10;RKI4uASK4Eo0hMnRzvTUmlSP2mi5JB0tNL/alAZu30YbFBbYgtq0TihSCMHUTqnkSW2MwZ2ozKAB&#10;Mu6KKFuZ3gUZ11URglW0NwFDAcrKTEIwu5sxmNaX9fjfkBS3uZS2yWa0zuI2ObyfT4OkBdYzFtdx&#10;25rkTjQyajfRHiUIfjrlra5WXLKScTe/Cy01A2gp7Yb+cX1Y6VggyS0Vib5F6Kr5gJ6WnwlLZvBq&#10;blP/LYICC6HDD+uUfRgO6TkgnkbT3MSIF5YPB48UWJoGIZPwfNf2TzwWFtj8E/o6fsVzAmSg6WfU&#10;17+Fc2Qujpi7Yd8DOyTEyPFDI/C6/gfGYIKs7lsMvADu+yRgyVUjqJt6wSu2Apnx9Xhc+hrPSgZg&#10;f9IQZ/mFNsdX4VUdQVvxHAM8Sjzl0aIzswN9ef1ItIhDlmMqeviltCfXcqesQgth2cMPK9g6FmHe&#10;2XjJv1Pf+x7RxXWIy6lDdlYjWhveQUaol+d1IyG0BCZ6PlDbch7a6nfgQwt92/ozXtLuntXQXBu+&#10;xXsxKDy8AmUEYIFZMJo9M9AcmIt2xojW9FqYnneGxrq7iHfKl859lvN9OnIbpQ0aCM9vgZ51FO6Y&#10;RsHMNRdmPnkIym1Azcv3aHr2DrpXbfFI1wOet71htOMubPbqw4sR2e+GE0Lue8PjggPMDt2BGY/y&#10;F9buwckV26Gz6SAO0lZWjZuHZWNmE4IzB4fFTJyPdRMXY/34pdgxZQO2zdqIxaPnSxd20lyqhkNz&#10;N+Ha+gMw3XWMsNWBFyHocu46gm8aIEZfXK/XnJ+nBxyOn8c15TV4sEIVeipbEX7tIcrdAlHqKeYb&#10;jEQlYSan1SlogTXRwgKT/wOCoqTb8ak8SKSgOSYJzbTCphjCMjqWVhhNGA7aYG14BOqDw1AbGIoa&#10;GmG1uAYJI7E417icsVicbywicYGjIwoc7JBnZ0MoWyDD0pyR2BDxBvcRff8OQm7Saq9dgt+Vy/A4&#10;rw2HkwdhuGc7rq3dANVRU2GmeZEHkssIvuqMMqskJN/2gtm2izg0VgWak9fg4uKd0FlCIM7fAo15&#10;m6R2N63127BjqQpG/fnvUB4+DrP+PgSj//R3TGfcXTlzLuaOHIuxjLliKi0x1ZYUhwnAsUNH4GtC&#10;cKiYqJXgHBwu843UKTL9K0bizwjDoWIqrQk0wXFQ+noUFg8bK50WuXf2cmydpAS16YsG4/D0hdjL&#10;eCzsT3vZDv4G1KG1Yhs2TlyAxV9OxobRC3B4wTac33EGD7XuwlbHBOEGnsiwi0ZZYAFCzQPgdO0R&#10;6sML0BxdTDsvQU1MEWrjS2hw5WhOVaCJcCz1z0ToQ3e0xFegJakSTXGV3L4KJR65KOVvtokJqi2p&#10;Fh0EX2tCjWSWNSnVqEutkyywLoWxmYBT0MoUAoJpXYy8HVKnR7noLGF0VeQ/k2LspzgsIrJYyml8&#10;okOlIofGmE2wpTICpxKAjMBSXGYkVkgdI4NxuK7gOWr4WiIWiw6Saj5ey2pM70eDBME+/EHAr66G&#10;AKznztv4DpGhxVCUPcZTMbW9WwYu77hCnZWht/IFntHsBnp/RYXsCSqqnqOWETSLNhUUUwYXfmgO&#10;wZnS1aSyRVd5XiNsaVbllQN43PIjXrb9gt6WHxCf1gB/bh9NkNU3vURohgLXPCKhbu4MXZsgNJY8&#10;w4eaX/CSEfNZ7Vs8b/gecsL5uIUndjv4QMs7ApfN/RDjV4TOwufo4/b5LknItAhGN1/7DWH0tPgp&#10;XpU8lyDYQR3vzu2h+TUhzy0TTVHV6EhqREtKLWNyEzoYibuKniCX/2Muv6SM0jZElzTDK7IAwcGF&#10;tMAXaKG1NnKbWlqkPu1sL6PpjiM3se+ILrLjyvB9z28YIADfNBGCVS/RHlmBBp9MBJ0wQuZNdzT5&#10;5cHpkjlcb9ujLKYO/uYpsL7siSe01bigMlRWvMAtfT9oM2rfMYuEe0gVjF0yoX3PA7GV3Wj/DXgG&#10;ICqhAnPGrYLlJQfYnrLD/c3XEXHVHSmPQuF71wXmRw3geNYcdqf1cWfXKVxYT0tbtRf7uZOuHD0P&#10;S4bPwvxhU7B8/FxsnrkSuxiPNkxcQfNZgx2z10F52CzspNUcWbYTB2Zvhxp3+uuMTw6a5+AmZpc5&#10;fxVB128j4o4hIm6ZMBJ7wOXUJeit3gHjtbthvHoX3I+eRyHXF7r5oUScPRLMKCva96ITuUOJS2+m&#10;oD6B5vc7CAobbBbFdU0EoVSizZDbN9IMGwlPcZW6GtFpEhqOGtF7HCgshRAMCESlrz/KxKQLXmIi&#10;VtE26IJCZwfkOdgiW9ggY3EqTTDe6AGiH9xF+L2bCL2jC//rV2nQ4swRDejv2obTCxdj0zfjEHrT&#10;GkkG/sgzj0KuSRjSH/gzDt+CztyduLpgD+6sPUoI7sJRfmYHGTWPLFiPfUvX4tiWnZgmBj5/MQxz&#10;CSoRb0f+z9+gNGoCloyfRiCOxujPhuILrvucgPySEBz2+VcYTeCJ84onDhmJcV8OxcSvBnuGp34+&#10;BDM+Iwz/+jXmfj0SC4aOwdKRE7FmwgxsEKfNEXibJ87DnjnLoTplPvbPXgH1WaJWMgpvYSTeiYNz&#10;V9EOV2IbjX/rGGVoKW/Hnb2M9+fM4HPDAbGGPsh1iKZh50MelAOn80aQ+/G7iClBAyHYkFjOyFqG&#10;6uQy1CbK0JBUjcYEGXJc4pFsHUq7L+H3J0N9DH/zcQQdAVgfJ0NbggKdlI1GikktH69NqkIj968m&#10;RucGykd1ehtkjM8ywk8aCkPAiba6ClqeTETiXO5vec8ksIn2QamNUFQ6Y66Ao+j9pcU1pP0bgnVZ&#10;T6SlAJ3YppqvUUdGiKXUNkgwivWKLMJSej6fk/kEf6hlhGxQEIAN71Fewgfkz9BMm+mj3XzoALJ8&#10;i5HukSdBsYnQKy/pwj1DX1ygQpfltKKHppYWJUN+YSe6+39FdHoVHvmnIFXWhzvmwfDyK0BhRgtk&#10;+e0oqejD7gtm2K5njeOWXrjpEQ1Ncw9cD0zAvhsmKMhtxvsmArDqOzyveY8XBNprQlDGiK513xGH&#10;nHzgUNeCA5dNEOmUgacV72lTPSghcFzPmUgRN8GZgDlrDfOT5qgjcPppgW3ZfG+FvXic2YXupBZ0&#10;prahI7MZbRkN6MrtkCDZyHVhntkIiipGTD5jco64mNNT9LX9A13lr9DDbZ4WdcOZsNE6dg8ad+2w&#10;/7IhnB0C8ar1Pa32PV43vcOHqhfoDC9Db1ABknUYs1WvotQqFoYHb+H8+uNwuG4Pf9MwVITV4bvG&#10;f6I8vZ3q3oXEqBoYGYTh2l0/nLzmgjs0QhPfVFiGZ8OvuBZB+TXSrNYb1mriyA4ajEEoDs/ZDz+a&#10;YLKRP6xP6cP+rAU8CVL788a4tfMc6ywubz1OCG7B5qkqtMGFWDdpEa1vJY6uEMNsDhJ+m6ThMXsX&#10;bsTS4TOxfvIiaVD2/hlq2DhEBd76bvC8ZQinIycRcOEqgq9dQ8i1OzQ+Y8Q+sIKN5lkYbDsIi+1H&#10;cHfJFuivUUOOpSNKvAKkkvmFoio4GvXRyYRgEhQSBAc7RD5BUFRLEg9QH4H4KSJLvcd8TiMBKobW&#10;1DFa10iX9QyHTAyfCWQkFkUQlohzjb19UORJG3RnLHZxQD5BmEsQZjEaZ1ibI8mMNmj8ENH69xBy&#10;VxcBt67DX/cCPHROwHDnLuwaMwkW6ifxOLoclU5pyLEIRzZtPtMoEDE8+IXw83XeexMGW7WhrbQZ&#10;h2fwc5y3CgfnrcDO+StwaOUmqEyeLc0YPZPWNo0GN3v4WMwnuJSGjcMcAnbm0IkY/flwfM7Y+wVB&#10;N4QRehRhOIIRWETj4YzM478eKl1jZAqBOO2LoZhH+1s2chJWjJ6CxcPHQ5kwVKHN75ixCGozF2Of&#10;kgq2T1eW5o3cN12FFk8g0+i1Fm2WxjgeJRgPT18JTUL76uoDMDtwnfZrAk8dO8Q89EGmdQiqAjLR&#10;HFmEtEfBqAnO4cEmD/URBRIIhQnWMhLXM83U8zdYF1PKg1YlKrhdRVgRqvl5VceUQ8GqpRU2JSlQ&#10;Q5mK1PdhCigmOBWoiyc8CcWW1Hpp36vNbIVMgJAQVBBs1Wl9qGBUrcgYLGFxAoINObS4jzYomSDB&#10;VyksT4CQViigJw2pISxrM/oH7xOCwhKFAYpS5D2VIPj7kjFyyxmPazIIwYaaV2isfY02xr7CrBbG&#10;s240cOfvbfwOL7p+wbOGD4jmDyLevwQOPDLaWSfgxm0fXL3uDEfzEDwhBMUA5+ctjLlP/onCptcw&#10;DUiDY2wZTBjzXIMK0dbzgzQA2zcqHwduWOFcQAIOWnrjqKE7VGhTmteskJlag5+fAi8VjL81YvA0&#10;zYqm9Ib3X3f/A8lZzVDVs8Qeew9o3bJBC6Pk08pv0UYI1kSWwlzjFmwuWvKo0ISigGIkOSTzC6lD&#10;r7BBRtkOATt+6B0pzWjNbEF3fje6ub43vxd9+X0INQpFdmgRvnsFvHkDtLe8Rk/DW7xu/Q2P85/i&#10;cWoruhKqGdEqcO+cMU3wGnaf14O5oz/aFE/xsuU7vKZJf0sItoYUozMgBy1OCfA5eAe2+3RxccVh&#10;OB9/iFA9L1SEVOAHxU/4oZZRWvEdKuObURrfgkp+qRfPWGP5muM4dsEC+/h39l4ywRnrICjvvwQj&#10;j2T40jJNLCJprS3YNm8frqw5jZAr3EF1nZFsFY0YkyCYaNxmFN6Hq9tOQO/wJexbuBnb5q7BivHz&#10;sX7CYuydsxHqSqrYNWMTl2pYM3EpVOesw9rJy7BDaSNObdSA9uLD2DVxM05s04bB6esw2K/F6Hgd&#10;gZdvIECHdek+Qm4ZwfbYOdgfPgOnA6dxg0aku3AtEu+bMg77o9hdnPsrGtfF9YYTUBeVRFNIQcPv&#10;ICjgJ6o1OUtafoJiE7dpThi0wXpGaVENrN+3EYqOElkQbTBItEEyEvuJyRy8UOwhpuJ3QiFLTLia&#10;bW+NbAceLCyNkGCmjziTB4h4cBthencRdOsavC+cx1WVDbi1di86I/LQE1WGMocE5FlGosAqCkU2&#10;UcgxDaER+sCJRmi2UwdXV+7DsbnrcGiOihRBdymtgOYaVRxQ2UjYjWGUHQklQnXJxBlQmTQLy8ZM&#10;xbLR07By4lysmbEQyhNmYtI3ozH0j3+XhsuIzhExkFq6HOff/k5Qfo7JQ4dh5shRUmfLygnToDJ+&#10;KuZ9M4LGPkaC4sZJ83gQW4LtMxdBla+5c/oS7J62FOqMw1pLNkttg4cIQdVRs7BrvDLOLNnB2H8e&#10;JoSgrZYhPC/YIc7Aj59POBQhWWiLK0V1UCYamYLqI/NRHZrNfYvxNqGUwMuAPCSX8VYmQVBBA6wj&#10;FKuiSgjBEsgJUFFNjL1pzrHQV78G1wvmaEkm/BiH65Nr0CDiMIEoozU25rQTXB00u3YaYScqGIll&#10;oh0vs5uxmPezulHNyCva+sSAaaltkNuU87GSrC6UZXQRmp2EIrcjNEV7oGg7lNoHCcga8kFR8ERq&#10;D5Tn8DHK0GAxKuf2SW2GYrhNNWPxH2prXtIC36G19o00UFic1jbQ/BOedP2Kzs4f8KKXEFC8x6Wj&#10;+rh93gYZsQ2oJXxkxc/QSot8ytj6hKB61vQjFIzVASnleOAeBWO/FHjxQ+p5C7Q9+xV1PW/gG5ML&#10;v/gy3LYMhEtwHs5ftsati7ao5xv9vgsYEK8jOkvEkBPFO7ypeosB+Ts8FmMJu4FbNsHQ9YnFVT1X&#10;VCW3oVf2Di1Fvdyp5Miwj4TWOg3oaj6QGl/f132HnoI+tGV1oiO/Bx380LsyhAG2oZJfRE5UBXoq&#10;X0kdNO38UNv4hWQF5CPRLxtFKTWoodk+a/6eEfdnPOGH9jixHl388p6l8QtllN++6Rh2HrwEj8BE&#10;PGl/j+eMwu9aP+CdbADNBH+TVzI6aHLBpwxgtfMi3DT1YLv/BvpS6hmZX+NlKav8jTQM6Nv6HzFQ&#10;8Q4ON3xgec0NDsYhOKttDK3TNDqTABi6J+LkXWdkV/H/efpPXCdITUxCcemYERZ9swTG6rdRH1iC&#10;aONgCYJW2g9xb+8F3D1wAbrq5wi4NVgzZQnmDZuO+V/PwG6lrdBceQAHF6sz+h7EZsbhjdNWYRNr&#10;+9yNOLnuCLSU9mH1V0sx/C+TcHL/KRhqX4eF1iUC9y5CL4mxdvfhyaXjiYvw1L4KT40LuLloI/SW&#10;bkbiHSMUOXmi2MUbMs9AKPwJruAYCYT10UmMTsn/gqCwvv8bBMXjrYncRuowSfzYcxxHkEZL7YMK&#10;0VHCkgeL0+wIwsAAVAaIc5d9UOHjhTJPN0LYhfHYWboGSba9FdKsTJH6yAQplsaIE0ZoaAC/a1dg&#10;efAoLi1VRbF1JJoDClHuFIcK5wTCL57RPg7ZVozERgFIN/SH85F7MCUEb647hMOMwgcImd2iY4JW&#10;tn/RGhxW2QTl4RMw+S9fSwa4dNx0qIhZX6YtwC4a444Zy7BXXAxLaTWWDJsKpa/GYIGYvfqz4Zjw&#10;X59h8h+/wAQBxT/+lZH4G0wWs0uPpPkRgKIWjxyPJYzXq8fPkP7mlqnzcWjJOr6mCvbwveyZtgyH&#10;5q3FCf4/p1Zsx1FG4Z3j5kF15BycZCK4uUkT93eeh9MpcxqwLeIN/WjNsagLy0VLTDEq/VIlCDbF&#10;FqPEN5np4iG8r1nA8cxDGB+8jhSrULSnEWRRhYRZMWFYhsrwQhphAYoDsxFs7AO7S+aINvJDQ2QZ&#10;7b6K4KtGfVINWjOaGIfrEWTijxiHOLTkdaGp8DHNrxXFaa00vEEIlgvAcSljNK6h+VVTDqROEVYl&#10;gViWzscJxGoaZB1t7vc9x/LUbgKRoBMApbyIqs4jDKX6CEQBwSzCVWojJAQbGt9DXs7sXfpU6qh4&#10;yR3yBZfZ6U2IS69FYkIVOmQv8bTqFQojZOipeIUnNd8zHtP8CKu+6m/xmNFZUfUSFdV8U53P0fji&#10;e2TXMr93vEBb/y/oHPgF8tanKJC1IzOnCemEY2piBUryWvBDz2/4qf036Xq/j2v4eoRXf62YdOHb&#10;wbMmGIe7CKp+/r3ygl64+KajjB/cS1rUC0bVTtkzanY1Mhyj4HjbEZY3nXFi8xm0M7625XShlVGz&#10;LYcgJOA7M9p5vx3lKbU4pfkQBne8EeWdSxg+R3thD7orXrPeorPiDQH4Mx7ThrsrnkvgbIvm/55U&#10;hYHUKrzKbkK8axJWLtiBJJrDh8e/4Un9G7xt4Xsu65cg2BHAnduXO7xbAlo90zAQVoaBOBmeZjej&#10;r7gHzypf4rn8jTTT9Tuph/k73NcwxeaJWxBsEITs4HKYP/DHfT1f1NW/hYVlMAqLWvDuPeDskojb&#10;Nz1hqsfozGh8Ve0yrE8SmFzaEpwWx/VgRMM21NTFmS0aWDpaCfMZdad9SaOYtgJqS9RwnJHu+NYz&#10;2Lv8ELbPpinOWI/ts2iGi3dBZ8tJaC/Yj7VDVTDy61lIjMtHbmQWru3Ugt/5mwjVuSmNG9TfpwHz&#10;Ayfgd+6m1BZ4Z/FmGCxXRfwNAxTaeaCQ1i5zC4DcKxQ1AbTBMEIsgtGWIGwUpvc7CDaz/gOGXN/6&#10;sbNE6jARQ2iiRRvhYGeJAGFNeASqQ0KhYDSuEuMIA4JohH7SnIQV3u4o93JHCUGYTxsscLZDDkGY&#10;ZWvJaGyGRFNDxBgaIvCGLoz3HKHdGuM1D6xVbnnIfxSGMscYyJzTUeqcinL3ZORZR9BwPeF50pDx&#10;/zROL9gqDUI+yKgpTHDHNNGrrMzPby2Wj5mGcf/9GZSGjsPiUZOh/M1YLPhyNNaMnAG1yUugobwR&#10;B2avhvpMEafX4Aht8vBsFeybsgjbxszGOhrjKr7GfJriXEZqlUkzsXIcLZK1hHFYTKawauw0bBg3&#10;CxvGz8Z2QngvTVR97ipCcDl2TFyEE0u2QXvZdhycvhR7JynjwNTlOLtkO+5uPY6Huy/A+bQ53Ck1&#10;cYRgqUcSGgixVhpeNUHWEF7A76mAxl2ACt80ZNuEwZOpJETXAWF3XQZjcDQhGFeCGsZfWXgxqqP4&#10;3OgyhJvxoMd4nGUfi5RH4fyeq2iHtWjmwb+dMfhxPgEWXoL7mjyY6JhDTs5U5nTQ7tolMH0a2yeW&#10;YoC0GB9YJc4c4VK6zUisYNUzPjczyjan9qGeIJPa9z62CdaIDpJcAlAUo7BY1jBai/p9+2C1aBtM&#10;IwTbO39GDgndW/ceAw0/0sIIodafkZHbjmx5PwKY6YtzWvBh4J98cjvyo2vwXPE9ntf9gv66XzHQ&#10;+BPaFa+lcYM1ba/R+fontL35GfnNj1H38jsUd75GRdcb1HbRfBgzX/J1YiLy0dPMqNv5E141MkrX&#10;E4CEnrDQPkbhp3wPL5p+YjxsQQVj6POGn/CS1UoY11Uzqnf+iKzYakR5ZqMssRG9BY+R55EGs/NG&#10;iHNNgOMVJ1THKPCMwBbXEekpJsRLX+KJaCOIa0R32XPYm4Tjwg0nHDmuDxfDMLxv/FmayOEV38Pz&#10;Dlpt7Wv4emTB8oYz3pY9QWeKAoH8AYiY9DKpDp0Jtbiy6zKac9rwruVnDPDze0OjHsgjaP1zCcFM&#10;tBGEbcHZ6IksRC+jQh+Prs8y6zFQ8hhPy19igBb4jBB8Xv0Wb+t/Rm1KF46tPoP9Cw5Jw3piHJNx&#10;VfM+nA29Eeocxx9JI2T5LXCyDMGOdSfg5ZwMH9b+lcdhcMCQVuOJR4w5DudMYHPyHiyPXcelHRpQ&#10;Hj0H3/zXUGxatA1qq/dj2VQV3NW6g7vH7mLz3C3YNGMtNFYdhNrsbTi48AD09uri0PT12DRhBZbR&#10;IqsU7ejrHMC1fdpwO3kVwWeuw/f0Ddxeq4ZH6tpwPakLh8M6uL54Ax6s2Yaoa7dQYG1DEDqhQtig&#10;hw9NNQr1oYzE4YOnzzXFpTJaEYDxhF1ChlTtBGBHcjbakxjNxDo+1hKXJlVz7GAbYWMMQSrGD0oQ&#10;HDTCGmGFhKGwwsrAQMj8xWU8vVHu6SXNS1ji5oYCNxfkOjkiU7QPWlkgycIYMWbGtJwbsGakbwjl&#10;dxYpR41bDkpof+VOSSi2S4TcIx0Jhr64uPIY7I88QPgFa+it14DWnHVQn7oEW0fPxL6ZhNDspRKU&#10;9i5YIc3yMvmPn2P+sHFYNGICFrOUvhyJBZ+PxNqR07BzijKO0QYP0wqPzF2CQ7MX4sisJTg2eyW0&#10;ldZDY8Fq7JiqRMDNxCKCdMnwcVg7bhIWDxmL+V+NxnLG4zUTpvLvzcTWKUpQpQ0eWLCStQ57ZqhI&#10;Yz3P0AK1l27h6/OgN0EJx5U2MPIfwO1NJ3F/72W46zyC7yU7JBr4o8onC53xlehIqEBVSCaqw1mR&#10;2ZBHZPFzLkCGTQScz5jA+ZwB4sy8UeCTgmzfFGT4pCKVAE1mndtxBrq7L8Hp8iME6LtzG5o895nW&#10;VHEefC1a0xukNvjO7BY0MRonucTB4qwJ0t1S0UsBay0mmBhvxZCWSia4UspLZSaLUbmcB6eKxDbI&#10;k9qlqmKJYS6prvkoDuB3ljzYaVKe0in1MJeJaCzaAWl/MjFAmvt9deEAZKIYk8U6AcEqqU2wD39w&#10;45utYYR7y7j5RJgYraS38UfU1L6FH1XXkDtcb8fPeN5Lo6t7g/yEelSmtqNH/j26FT8wx7eiqrwT&#10;yTn1tL9+FHZyG1aUvBPh8g64ZJQir+M56vu/R1P7W5QUtyM5sRIv2n/EyzrGXwLgSc0bPK2j7XHZ&#10;Ryi8bPyAOoJHIX+KwvRG6msP3rT/A5kET2ZGHWztY+BkF4e71PkrBx4g17uAO1MdTE/eR5KTOE0u&#10;AsUhZWgveILciBo81LFDoGUMHvNI0MWjSX/BCzTxgzGwDMc9s2AYXfdESWIrtbwDjbndeNz/K2yC&#10;cmBmHQ9jHWtkPIpEsm0Ybu+5TAsg+AIK8IwK/5iG+aFRDH5+ia7ip/jQ9AFPM5vQ4pOJdr8MdPGI&#10;2RqYhdbQbO5gBH90AeNwFV4wwg8Q0M9kjPuMxi8U7/Gi+nv0lb2Dp34Ylo9cC9sz1sh0TcOdo3dx&#10;VOUI/PX9UJfaDG+zCOxffwrLlbbDwMgL4ZHFOH3gNvQO6cPxrC3sz1nA64YNrmzVwKUth7BLeS2G&#10;/3kY1i7fDmtjT1zWvos1c9bj0PL9OL9FGxtEz7DSZpzcoIkDyntwWPkAbm69gEPTVvP+ViyZshRh&#10;Ycno730Ph9sWMN97AsHa1+By8CwsdxyF+/GrcDp+E1YHzuHq4vW4v1YV4VevI8fcGLlWNihzcWck&#10;9kBtQATqQxJRE8roFR4rQU1AroPA60rJkaDXnpgp3Rf16X5rfMZ/QLApVgymjpZi8SAMI6QhNIqw&#10;MKnEoGrJDMVkrWJOQq/Bq9YVunsg18UVuc7OyLSzRaqVFZKtHGB/5gbC9BzRHleN2kCajXceqj1z&#10;IXPPRoFtIi0wBXfUdKA6aSMurD6Bu+tPQGPqKgJrDQ5MWwLVsTOxbcJM7GTc3U4YrWNMFbY2/a9f&#10;ST27S0dNwprx07Fq9BSsGDoeu6Zzu4lzsWcKwTV1ITYSkOKiWLsnzcXe8Yy2U5fREJdgv2jr4+st&#10;H8boO2YKtoydwb+jjP1zCV/lVTxgLZQmVhXjBbdOmQc1LtUXrMEeGqXGok0E4DbsFNOjTVXG9nFz&#10;cWzeRtxcewzXVmrCcPc1uJ63gPdVO2Qyllb4Z6HQLR5NjLhy/3TaYAYU4dmojsglFHNRG1KI2qAi&#10;HnTyUB9XhLr4MuQQgHGO0fAz9kUs004wbVFfUw/Ol6wZkWmHEWXcL7kfpDcTgnWo5O+0Nb2eVSdV&#10;b1E7enNbUB6Qj3j7OARyH8uLUkBR9BTlRX0o4X5YltUJuRjrl9EJBSNwI+2wjVbXzmplFK6JbuLv&#10;oAltmbyfz326+JV0ulxJdi8qGHmrCp5BzjgsTqurzH+CisKnqOBS9rFzRJxeJ0HQ2SOBEOtHE2n8&#10;vOkHPOVOPdD4A/IJt9LaAXj4ZSM5thYNhFJ9eS9aap4hIUKcLcL8XtCF2upOtPW9QcOrH5DY8hxe&#10;xa244ZWAuJYXuBOQAuv4XESVNaCwrg/5JW3w9ebRXP6M0fsDXou4qyAECdyXzQRiI6HQ8h4v2z8g&#10;lMBwjcxBbmkbChmbKxhjPZ2SYc8j9M27noiNViAxtAJlcQ0IsYhCimMiclx55I4oRH5oESIZZRxM&#10;ImBpEowz2vq4oPUA1UlN0uU3C32L0VX5FoHU9ou3naC+8xpOHjfEg+seiPIpQGp5Dy7YRkDrggNK&#10;w+U0mUyEGXpiJ+Oi3o5L6IiV4WVBD94r3uDn9l/QmNlBED7He/4fffzC2/mZNbjQeNwS0ROWjw7+&#10;kPrjSvE4tggDmXV4UUwIlovrIb/BAF/jZR3Nt4affdV3SPHIw6ZJm3GTsK30K4ClthGucMc7MGMb&#10;cmkpic7Z0NWg6VmEwckzAa8/ABlxFbiifhUet+wQ8kBcR/iWNJPMviUbMXPoZGxeuxMuzmG4c9sW&#10;507cwDbuINtnbcTxFerYOJHmsHgntNcdxZEle6C1VB1nlrGUt+GEyj7sWrEXpgZu/I30wNPIHTfW&#10;7oWb+mk8Uj0Mp/0n4Xr0IhyOEoRHLsFa7Sj0Vm9Fsh4PTJZmjJC2KHVyQ6WHuwTB2uB4Aipa6ult&#10;ItQ+WaCAngCeMEAJgAJ+XC+Wn243E4RNYvxgnGhXjJFKah8UYwijwqGIYOSOJAjFMiwEiqBA7tB+&#10;/5qyv9TLgzbohjzCMN3RGUk2Tgh94ADjY3rQXnsGsSaxaIupJ6TL+TzGO1aVdyHBXQSXy5aE2xoc&#10;UzmMzWNoblMYXxkvt42ahS2jpjOCzsfO6UoE0QKsnzADKmMmY/bn32Dh8DFYN3E6tnDdplFTsJ0g&#10;209Y7hXn+k6cgwPTFxKis3CCBn1o5jKojZrN16ZdjpomvaaYH3AnX3PV8AnYP3kptBfuhO7Wk7i8&#10;gdY+YyHhOlWaXl9AcvusBTi0eDV2z1qG40u3QpvRdx+Nf+vYOdjCJHB1zSFcWsZadAiWu67B4ZQh&#10;/A09YHhOHw95EIs28ZCib21gLhoIvGLvdGR70ob9MnkAqkRbnBwNiRWoS6pAaVgeZSMOqW7JCDYP&#10;gY95EGz1XBBFOWnhgTr2USweHH4A0xOmsLtgjxSnBJTRKKvjyxlha9GW3UCQNVBGWuF9ywFON+2R&#10;HpiHPHKmNKcblWWMr0x9NSU0OJphbR7hV/wcDbS3+uQOWmoDKoMVqI9oQhOrJrYFVYntaGDUbeN+&#10;XVM8QAAy9kolIMhozarMZ4nB07ytEG2G2eLskl78obCsFykf2/2eM9o+IQBftv+AoiLCp34AySU9&#10;sLJPQrBPDh73fYfnH/6Bqo7v4RRUgpSCNpB9aHr2ASWP38A+S46HsXlI6/8WvuUdOG0dgJRa6m3H&#10;a/Q9/wee9/+CYmpxL3f8FzXv8YoG9KyG4GCUfNHxGwY6f8Wzx/9Ea8u3uO8YCj2fWERlKVBe3IOs&#10;SBmK0hpRVtyFsNA8xAQX4KenQAcjpY2BD5IYP8PNA1DNo1kTbbMsqwfeXgWo6fgWCdkKBPNDTgjm&#10;0YxHGJuHvvBwS4cbj07e4SUwvOsDH788lBT2obf7F9hHZcM5VY6wiCpkuufiZXorP/gi7GB0dL7w&#10;CM3xMkSaBsH3videVTNy88P9jp/d68rn6ImvQo9/HsrNAuF/4j6ehBehmxAssQlBR3gO3jDOvil/&#10;MgjBSkKwmiZY8y2eVL5DX/k7dPFo9eDQXRxT2otihyRc4I73YMsxqA6fBzOt+6jnj+z2CTN48WAQ&#10;FlWErr7vEeYdD4NTd+B/zwqXV+zGkWkquL7tKFbSAFRoFk5WPmhpeY27tx2xYM5aHFXVhCZNUGP+&#10;LhyetwNaKgdZ6tBcshvHFvE+zVBn4XbuiOtwU+MushJqkMqy5gHDePdZmKzZA+vNB+HGeGy/9xRs&#10;1S/AbNsxmKzbg4drtyHlgT4KGDkFBCtcPSUTVPiGESwxqA2LYxwehOCnuCtAJwAogVCA7xMAhQ1+&#10;XC9A2MII3RzPKB0bN9g2GC2MkDE7KpIlputiRI4IRx2NsJY2WB0QCAWrWlzQSeo1pg16eEkXlo93&#10;8ILjDUtY6Lpi19rzuK1phEBGw3z/QmTwAJrvkoV4wwiY7NfFhXUaOLflDHRUzxKat+B+5j4/4xVQ&#10;+ftorPlmPFQZW9eMmMR4SthNnk0ITsEMmuDCoWOgRvNTGzcH+8bOlc7J1py+FAcYh9VZupv3YjdN&#10;++RiHnCUN2H/JGUcnb4M20ZOx6YRU7CXkNRcvBY7Js+TYrc4F/jqZk1or96BzZPnYN246dhAC11B&#10;SKrNWgitleuxeeIsnF65A+dW7sWuCSuwaeQcbBurTAhq4Obqk9BdcQJmhKDtRTOcO3ABSmMXwuS0&#10;HrrTCbm4MukMkkc6VjBlXPYw8oMPTS/AxBeFQZko4O9Xwf0i3SsV947cw619NxFqFg6L6w5QZ8wO&#10;d05EpG0MHC7bIss9HaFGQYThPSn2hlsEIsoqBLG24ejIoozk16ONfzPJJpQH9miUJcq4Xwbgzg0n&#10;XLpig+ysNnSRRTLRS0zhqie0yuMGZ6DJ9S3j69NOIwnB6FYU+8uR6VWGTD8aaHoPGkpfDU6qQAv8&#10;ZIMChmIQthga88kAxdAcMczmDxGxFWhp/BYvCaFn9T9IvbxP2z6gd+A3BGTVQOueG0wck5GW0YS+&#10;97+g5tW3CK/uxXHzUDz0zUA8YZep6EF59wfYJBVDLzwZzjmVMIvMgmNiMfIUvWjqeIcWcdEUWlJV&#10;ahPjLmFaRQNiFB6ofYfu2m+RltSC0Kgq2HtlwSmwALr2oTht7orY7Hpp1umB2u/QTYMsTBMzubQi&#10;xicZHzp+RJ38Be7edYKXSxSSaJkZtFBP20BEhpTi5Hk72IVkoPXlL1DUi1lr+xEZWQY3v3TsZnTe&#10;dcEY7rTGjPhGtLX9hBjG9BJZJ7IauhCV34hHD4NhfcYGbYzWJXzOhe1ncGbdMdw/fJ1H3b24vEMH&#10;5eHleMIjzw+E4PPifvTSEnt8c5B9xwUPVx1Gkq4dUvj+tGeuQ6qhK97Qat9XDuAFLVCY4DP5a/zQ&#10;+hta+eWkuBXwSNuCROsYXFl5HHG3PWCy6yLWfzEGS/86BIu+ngTdY9fhYx0GgytOcLIJh4m+EzS2&#10;HqH5qWH7+NlQHzkXVxZsgdaCDdijtB6X1XVw+4IBdLTv48SR21CevRZHtmhg71xV2ocqbWQLTq3S&#10;gNay/dAkADUXbMLRWatxfMY6xqlVKI+uQhUjRBjNyJ8/8ELHKOgQrI/W74H73pOw283aew6G6w/g&#10;oco2OKgfQ5qBEXIszFBgY4cKNzElvhuqfWhoQWIarQSpg0MMhhYQlIAnYPcRgKI+ReJ/GaJUIiIL&#10;c0wkDBNoJ/FS+2ADjbCBMPxUEhTDCcWQMOmskpogWqEYVO3ng1KCsNA3EJneYfA3d4azkQsiw8rg&#10;7JaNspw2mF+zgs0NV1zZfQMnCQvfqx5IMQiCyZ4rWPqFEvbw8/K6bo34By44s2Azlv95JNZ+MwFb&#10;xkzHOnHpgpFTsJFwWj56snRmx8qx03Bu7XYcn7cS2oSbztw1ODtvDQ5PWQSNWcuhv0cLB2evw6FZ&#10;G3B4JqPs+AXYP4ExmbDcPUGJBjedgJ2NvbOVoTp1FpYxGquMngaVcZOkiVw3TpiFNaOmYtXIyRAT&#10;qx5duoomuAAaC9fj5CI1HJ27DZfXHcLNLVq4ueEEbq8/yzh/HkYEu+6RG1i/SBUX9l9CpmsMDbsQ&#10;ioRy+PM3dfrobbjaRaG19hXktDX3R37Q1b4Nu/v2PBDaoCSqFE3cjzNc0lESUo4whwTcv2SF7GgZ&#10;8sKKUECjHCjtRkNCJWIJvlATP1jrmMLxmjXkfG4Mf791yaWEYCU6M2rQnK5AAQ/o8UHFSEmsxf5D&#10;urhL7qTH16A2vx+Vae2QJbejmiVOsatN52sTdo0pXdIkDC0pvXyNfiiSaZFcJ6KuiMUChFIUFkWI&#10;SoOlRWeL6DwRYwnFIGw+5w+V1c/R2fETnnb+hv6GH/C8/ke86QJa+v+JkyaMP7bBkNe/Q0h4IUpb&#10;+pDc/RTqjt446ctYGpiFyy4RkL/8AQ2vf0ZqbRcCcmSEYjcUne8gb3iOKNFzVNKPxrIB9FYz6jaK&#10;zpeXeFb7WupMeKJ4hzC7VLi5Z+K8Yzis40oQXdCOmKImBGVUIrmsFbLap3jx+Dd82wP+I+2IJmQU&#10;OZ143vwjggIzYWMZhmhGR/u7XjC/YoV0Rs+G1tcIT1Ngh5Y+btEQA6Iq4eJSjPsPwhCXUY3jt0yx&#10;Rv0Mps/fAA0NA/h4lcLNNxk9r35CaFI59GgFSUEyuJy1RcI9L8hdEqG/TQebhi2B6riVuLBaC166&#10;zrA/bYUXFa/wbQOjfV6nBMFeflbRlyzgcuAatBg3H6w+zJh4CPH3nPG+oBPvK57jRfkL9FW9I9x/&#10;wEDRa+QFVSLJLhMP9z6E2UF9+PPvpt33QeQNO/6tvVgzdDrm/2U0pv19FGYN544wlkf5WeuxYNg0&#10;rBg2Ccv+Ogzbh0zCWZqe1sy1OEUjNL9qCP0bhjiyXRMb+IPfoLwdO9fsw+FNh7GPpndo7lacWryP&#10;EDyKbZNXYceERVCfuhB7aZDbhirhyOxtCHgQgCSfEuget0BRhAzvZU9wYf563JmnArudR2DHHdly&#10;w37cZwQz33oAYbp3pQudZz2yRrGjK0pdGIfd3VHjz8gaKGaHESYYLUGsNZ5gi89BR2I2gfdvAHYm&#10;Z/+rxLpBUIr2QULwXz3FiYMlZqaJS0KdGEIjzjkWZ6VExzIaRzMaR0ERKa5xIqblEoOqg1EeEIOc&#10;gGQYX7OAr2sSSuT9SMlrhYtNNIIY42xuuOPecSMcXXwY/hedkGcRjYhrTri2+AjOzN4NN21jJPF3&#10;dm/NMaz/bCo28/MXB581QydKEFw9djqUaIDTPhuCeZ8Ph+bS1bhIQzuvtAi6q9bj5mY1aM1bgXPL&#10;tuIMDVC01R2dvR77p6zAvsnLCb8lPAgRiJMWYjutbv1oRuoJY7Fl1jwsGzUek//nr5j0X3+G8tcj&#10;sHjoWKjQQDcRhmsJ4b387g7OVMGReZugtWgXLq47Af3tF/m7vYD7Oy5K59hfp9HeIQTNz1vhnqY+&#10;9impId4yiMAqhyK+An40M3f3GLiHpCO9tBWVYsqssBykpchRnNeAQD72QMcAJYzE9YlylCcq4EZj&#10;zA4p4n4cC+NTNGo9N5T68XtMq0d3RiPelDBhMcUZHb1Da8tmfBWxuoRVTIjJ0JZZh1T3RBhdt0dC&#10;ZAkcCElvp1iY3HREfSFtLaMdirROKfJWJ4jzjzulEhMwiNlnxDnI1WKcYVoHKtI7IE3aSqkoJ/jE&#10;zDHluWJs4JPBQdSid5nLTz3Nov4Q5J+DotwOPO34RbLAZ3Xf43n3P5Et68dxQydkMhJ39P+G4pIu&#10;hGdUwLOgEvqZJbCTtcIoIRfX3MNhHpaFqOIWJFd3IVHeit5vge6nv6Kx8TUzfhued/4DT1t+wmPR&#10;+0vre8IjzBNCsL+GEKj7AWVxtcjKqsaj+GxsO/8A9+yjkFD7DPeCUqDjEAzTgFTY+aQjOqhQarN8&#10;Vv89Bmit8uwOePGxlrbv4emQApv7vriseQfVZV3ofwFUdX6HtLInOHTWEjo3vaFzyReP7JNR1/cW&#10;vT8Dja++Q1R6EfSNfRAboUBxfg8y0uuRSWONC8xFFmNtBJ9X+igK4WdMUUsjlrmkIN7AFy5nzJBm&#10;E4t0+0T82vEPvKx6JX3RXYzXIgIXmwUg6LQBHPZdRsY9F1Twi+2LqcS7wm5p9pknpS/wRP4Ozype&#10;QxFTT1Vvx/e9QBePcB7nneCpZY6km24IPG+K2HsesDl0B9fWavEHfEW6DvGGySo4vEINmiu34YzK&#10;FmjMWAxNRqvrS3fgmspePNx3DmZn7+IEY+v+pdtxcpMGDqwgAGlsp7ZrQVNlH44u2I69U9Zi++TV&#10;WD9SGZtHzKGFLILWtGW4ulgNMffdUOSdg+JQmXTC+4em34An/0ToTTM8WLIBFlv2wnzzHujOUcHt&#10;hWthf0CLADRFlhXjDKOwmOS0khG02sdbgmA1ATTYO/x7COZ+tL7/PwgO9ha3JYje4hS0xH8sMaA6&#10;MQX18UnSecn1AoiEoThPWRE1eL6yglUTyagcFg1ZcAojWyhUVQ7g9ClDJKbX8OAYi0jnNHjfCcAR&#10;lZO4svcmzI+bIMMkCumGIYi744moSw4IPmuFSMbnDMNguGo+wOavaWJfTMDG4ZOwngci1YlzsHHS&#10;LMwfMhozPh8qmeClrbvwYNc+PFTdBqNde3hbHRdWbsbNTQegs3wXLvBgdW3NAX63B2Cw8zTubz8B&#10;0306sNa4Ct2t+6GtQnNfslyaXl/5m9FYNnIiFg8bh4VDxkhDZVaPmwbVKfOwgSaoytitPkMFZ/n9&#10;395JOz98B/pql/m6l3FfjRDcdo7rLzA1HMaNA3ewm6A3P2OO9owGVEQWoZwASvDLgBNlxM4lEmuZ&#10;GOYu2gTV/eeQXtKKjMI2ZOe2wJ6/bds7zmjPa0dFUjXO77kE43OmsL1qhzDTIKQKiyQcO7gfdaY3&#10;4El2K2NrBYw176LIP0sa0iaPKUBFVC4qIwtQLDohzxjh9rEHsGSCsnrggTN7r+IW79fxbygyWlDF&#10;hFQV30oQtvF2G2QJLZCLHmOWuC1LJLBT2mmNHVJnSmlGN8oye1CRQxhm90KcZSKir0yYIsEnxhN+&#10;uv2H6iJaW3E3Ta0fL9t+luyqt/1HWFGR7YLT0PDkJ1TVPMPjvp/R/fo3KN78CPfSJrjJxDU+FQhi&#10;fHTiESG2tAvR5S0IYhSu7nqDpJQqtDe+wZPm7/Cs5QcuaZntPxOGP+Cx4jWt8BV6pBllvsfb9l9Q&#10;W92OjOpW6TKcJl4pOGTiifmnbklnlmiaeEHH2B8H91yFs0EAXrX+hFe9/0BSkhyNz75DJM0ujKZn&#10;YxmKtct247iWLkJiilDT8yMUbb/Aya8IDx4l4Modf7gQpFcfucGONlHR/wofALTz/coKH8PVNB72&#10;RuHoVbzE07JuFNEUQi87o8c/Hxm3HCG3isTrpHo8S67BK0KrP7MFfbS/n7t+w0Dlc3Qn1aE3pAQ9&#10;3hl4FsEflXUorHadx/OYMnzHH1p/ggLPabCvK17ipeIHvGum3fIg8K75e/64GpGT1Yjuwqdoi21C&#10;2GUXhJ19hPJH4ZDbpiL+hi9Md93GntlqmDVkHqZ+Nh7Ko2Zh0/Sl0F6iCr2NR2Cipo0Haw/h4YYj&#10;eLBDCxdX7cFJ5a04MmcDjjEe7Z29CecJwOPr9zNe0SRHLcCmEfOxYRTj1rjF2DlGGRpTuBPNWov7&#10;qw6ghRFFFllOUD8H+oAPLfyweHBpSizEMe5wBiu34NaClTg3YQ5uKK9EgM5VpJiZI83CXJrmvsTV&#10;FZWeHqhiDBUQrAn6aIKMraJtrzUhm5U72O5HCH5qGxTDZD51iogS7YGDRQgmEYIJyVK1En6tSSl8&#10;PzTDBDH2cLAa4nigi0mmEQpDFGAkJAUco1JQFpwBs0uPcPWUMXJym1BV2Qf9K7awveAA6+OWiLdK&#10;RpJDKtJ5UM0yj0XKwwBC0B1Rl+0RfsEGgZdsCHp/+F+2xpbh87B5+HSmg0nYOHQCttICNxJW878a&#10;jhl/+wprxs/EZdXdMNPQgumhgzBSV8f9XbTmXYfxcJcWbm0+iofbT0Jv8zHc26wJgx3aMNt7HuZ7&#10;LsBR6yYTgQ6fR3CpHcXWKfOx4IvR0Fi1VTorZfmEadLZI6snTpOm9l83fhq2TZyLA7NX4SJ/C3rq&#10;V2BA87q3+xIMD1yH/v6r0CMATy1XJ5wX4tA6mqzSXphesUOabyZq0mpRxd91Tkw5AgjC5cv3YNMm&#10;TTj7MOra+kFF/RTMGXOTmGTiYqtgpecD+9tusLxkiQda9xhxI/g91KBLNJsRlB3pdWhLrZHOGGlL&#10;VkjTkoloXJNQgUoxyDqxAvWpcng9cMFDLT1YX7KGxz1vaXJX23u08WP60CMEazIbaYENqElpQT3h&#10;VytiMc1PTugJ+FWyaoQdJneiRnSafLTCCjHgmiUXPcWZXSjnQVwubFHMVMNtxFKUWPeHHu7w8T65&#10;yI2uRisj2qv23wiY3xAWkoMs7pitTW8YZ3vwhDYob3yGpre/IryqFzeDkuFX1QBd71SEFPcgr/UJ&#10;oisbYBGUiJTCBgQHZOBl5y94IQYd13wg/H5GY+ULdDACv2z+Cf1VolOE5lnzC/rk36Gr4T1SMxtQ&#10;Vv4Yx+/YYa76ORiFZcAqtgB2YbmwcSegTEOQ6JOPV12/wouKrmXigNTmLtiHZ6O85QP2HdWFsbkX&#10;ElMqYGofCgvXBBTL38IloAgHzplQ8QsRSEU/beEHJfXzcE9hbO77FtVVjxFAE4j3K8Srjt/QJxug&#10;gVSji2DtjlGgMygXT/geekLz0RVagJ7IYnRT6ftzmvF941u8F5Av54EimUe94BLUm4WixS0RL6JK&#10;UWDoDe+jt/A6QY7ehBo8ze7C9/U/oq/iHSr4heZH1EKW/xgRNNDb3NniXLJQ6JmPIkI78w5juGUE&#10;6l0JAt8S+FyyR4BpANysA2Dx0BGnD13GsS3HcWa1phTTHI/o4s7yfTBafwRXl2/DqblroD17LbSV&#10;NkFz/hacVtkPLZWdUBk+A8u+mgzV8QJ+ytg4ci52TVyK/eOX4NiklTg0gtFtxSFpPGNpYh0qeQRW&#10;RLXzyD+A75/9Ez/2vMXFReuhSQO6PE0JF6cqwYI7e4zeA6SZWyLbyhZFjs7SrM8yT09UE4JSm+Cn&#10;OCwgGBtHC8xivBXDYz61+/2/h8j83gQH1w0OohYlWWFCqmSAzYRja0oGd7o0NHO7poQsNMWLM08y&#10;0BCbhjouFVFZyPJIgodRMOpo44+b3kH3hDFBshVOl91Q4V0Odx1XnFh+HMeXaCBc1xN5ljFIZsKI&#10;v+6KhJse8GGqiNL3QYieC/ZNW4mVn43D1mH8LIczGg+fgjXDJ2MJLU2Ymhguo7N5ByxPnYH5iWMw&#10;PXoEBnvFjDViwobj0N+pDYu9OtBXpf3tOov7hOF9gucRzcqKxm9zWBf2BIzjqfu4se0I1oyZBUPt&#10;q9g0dzkm/n0IlEaMxfLxU6Up91dPmC71GO+dpYKr27Sgr3kLuvuYGtZq4MxaTeir38D1zaexefQS&#10;nNhwAPvWHOFvPhmeNjFQW82Dpo4JssOKYXjNHnt2XGBqMsPth064/8gHJu4RWHdUB9dtg+CfKENT&#10;07eoym7HeW4nzhBppAR10vo6aH89BFYXqyOF91PredCq4XcglwZSy6JKUBxWAI+HbkhwjEBHVj1y&#10;vNLhq+eJfJ88FIWUIc4jA7dOG8PymiNqU8SM0zLG3Ro0pTXzNRSQR9Whhr/HejEXoVgmdvB770Zz&#10;IuNxXCtqGZnF3ISVaYzEqV3SzNEV4jbXyQjK8gTaK58jbn+amOEPGSHlaMxnZq9+hycNP+AZAfW6&#10;+2f0t37AAJftigGkRZTgaf8/8fjVbyjpHECErB3m8fnwKGmGLekfVdGHpvc/of7td0iv7YGNRzzS&#10;uNM/bXiNtzTLF400Mmb70tw2BPGf7mF0fNv5q3S+cVaYDLa3A3D/oit0LztB+7gxNHRtsfeiAWIz&#10;a1Be34+Ghhd4ysj7tvlXfNcF1Ne8hPptS2w2tsLcQycRROj60zxvG3siK7+B8fgtnr0HPEJzERRe&#10;DQfPTISlV8GGRzgjrwxoGgbhklMCgvP4wXLbKr5/eU4PvqXt9Ne9RU9RDzoSqtEpTq3jF9jLI1dH&#10;KGNaZD66GRte8Et/nFSFXkLwPXek920/or+kH11xCgzw80w+RxDcd0eTTyqirlvBZs9FhF6wQDm/&#10;4BLfAtTy6BVikYz7Z5xgejMAVy84IyKpGfaWifA1jkGMWQwCztqhgUbS7JQChXMKZK5pqPTNRkFY&#10;HgpTZcjLa0JpeS+S+R4tLjjh6rrzOK+shuuLd8J4w2HozFsFzUmLcJ4APLVgM86u2IV9BOLaUXOx&#10;mBFOZQgNYvwCrBsxGxtGzMI2glBt6DzsHb4Im/40Axb79dBEYOelMv4YxOLuEVt4GUbh3RNG4m+B&#10;gGuG2PbfX0Fn3EzcVl6O0CvXGIOtkWEh5vAjBJ1cUeLizjjshSofX8h9xEn60YNxODoWYmaYllhC&#10;K5aQI6DaE/8TegKEg+v+DUAJgkl8DgEorScQWxIJwpR0mgftMZXPSWOETstHe0oBLTEPLUk5hGA6&#10;LYUHyuBUhJsHIzdcjtTwKuQy5ttfcYPhEWNUhynQy7h0d5suzXgNto7fAG9G4GoedAtt41FgEoE4&#10;gtDv3CP4EBTJVqHSvIsL/zQU28ZMxS4CauvI6Vj0t5GY/9kobJqqLJ1Gd1tdE9bnLsD67CnYnz6N&#10;Wxt34Ma6nTAkBHXXHYQzYWV34ApMtp8m/C7AYje33XsZblr34XfeHG4nDWF16BaM1S9Ca9l2+Bva&#10;Y/uitRj35y+waPQELBk1UeqNXioupj92Jg4pr8Pp9erQ2UrjX3sEV3afw6Jv5kBjyR4cX7oXh+Zu&#10;4f9sArv7zogMyMWB3ZdxZDdfe5cODcwNfg6xiBcTpRa2w5+RdesBHezSuo6A5DJEFjbB0iMWTvbh&#10;iHJJwEPNe5CHFaKbB/AeVi9B+Jjxt5Pw6yQE22mWLdx/GuNlqIurRDltMNgyEFmB2Qh9FALv+54I&#10;50G+gnCTxTcgP7ICvjaRyIwqQ1GsHPKkWpQlCAjWoVFMwRVDWw2uRk1wLaqDa9Ac08ZiDPaXQxFa&#10;B0VEPQ90jagTkZlxt5ygLBfgY+wtE7fjGZ2TaYhJXMeq5GOVFJE/iIsgPW/7FS/EqWuNPwwWI6yA&#10;zkDnz3jW9TNKs5uRk1GLgqpORJY1oGTgA9Lb+lHx9Hsa4HuE55HAz35A66vvUNb8EvaeNDfLWFTn&#10;NOKfBEt3+QAK02rQ2vgKpcVt8HdLxpPeH+HhlgBjfvClyYyBsneoLX+F0JgqmHqmw8IpCf3dv+H1&#10;03+gs2oAPZUEW+k7AvUXPhYLTQt36ITEY9wODczfewqmHjGIjCtBeEg2wkNzEJdSDt/QTFy86Izo&#10;mBq0PfkVRXVvkFn7CmdMAuHGD1jW8QPaWl+js2aA8Of/XfsjuvOfSLbWQ4XvTpKhP6YU/bHl6Agv&#10;IAjzaIKFKLKNRndyHZ6W9uN9Ow8azR/Ql9+F/jiaXmg58h74wunwdQTfskJ5QCpynKLhctoIj7SN&#10;0F3cDVf9ILg/jEBJTCNSw+TIT22FMz+veO8SRs5fUepXDiPVG4g+Z49WN0IhoBAtwaWQeechzToe&#10;pidNcUbjDmR836Jjy4vWaHnCkkbByLLzLO7S9k5NWoDjExcz3jIeibYnRuP1o+Zg1TAxnGM2tkxc&#10;iDUj50BlKCPcyGnYwcfWfzYda76ah12TN+PUqjPIja/EcyZhc/0w6J9z5o+xBR+YEv7x7B8oCUrH&#10;+r9OwM3ZqxF09iJiTI2Qa2lLCFoj18FJmtevxM2D4PdBhaeY7ioE8qAI/lBj0RCThKYoRtoY2lwc&#10;ASZMUADudxAcbA8cbAMUyw7Cr1WYH2Pzv4vGmMbtM/h4BqN1ag6X3CkzS9GZXkJDKCAgc2mJWVCE&#10;JSPbNRZZPgUItufflb9Dfd5TpDrnwvOCK6q8Smiq5Sgh9OItoxBmHIxszzQEGvghgt9XzC0vxF1z&#10;hi+N21r9Hvwu2eLSWnUeTMZiy4TJ2D91PtYPn4bZ/8OIOm6RdA72buVNuHPgFOx0ruLRiRNw1j6H&#10;O+t347rKNtwlqM4obcSVZTtxZ90hPNh0DA83a8NGXRd2B6/BWeMWPMX090f0YKZ2BYbbL+Hi6sO4&#10;vF0DS8dOw9TPvsLiUaJdcCRWj5mGjRPmYsdMWt6aHdBevwd7lDfi0DI1PNC4QiNVxib+FnbPXgO9&#10;fTpw4AH58qHrUNtyDHfv2cPWIhg2dzyRREnwc4pEeHgRUnNb4R6UhRjut8GxZTxIy5Fb8Rj1LW9x&#10;77IlvB76QB5aiurQYgKP0EsdNMBuJi1xdlU7JaGNstDEfaeJz2+jpHjec8SDE3ooii5FcyHTj0s6&#10;fKwTEB8sg597NpIpWyFuSUgOykdKQB5iPDOQFimTJlloZNRVhHI/jm5BI4FXG1gNmV8lClzFqX0V&#10;aCD8GuNamApaaISUG8KuMqkLpYRfCeNvKaNvKS1ROquEt8sYg8vTxRXsmvEH0WHR3/S91HHxrJXQ&#10;a/0JT8SZD6wXrT/gZcuPeE8YJZLiiWky1PZ/h5pnPyK/uQ/1z79H59t/IqOiHVXtz/HqF6Dtxa94&#10;5JaFcxfcYPogBD3Vb9ElfwEP20hkZNWhqeM9XN3TYW0fi81bdRDin48BQrefkbmr6Qc8ckzA6Xvu&#10;SMruwNOu31Bf2YfsmArEeeVTazvQzfd4Ud8N+/XtsOKGAayyyqDrEYm7DkHYfeQyDhy4gOvXzRCZ&#10;kIf+gXew5pHGzCiAtxnLn/+G9mc/ofbxd/Dj0SYrsxlJIXlozOvEm5bf8KzqA3eibvSktPJIU4SH&#10;R24gztwfOTbhqHJJxhtGQzGbiNE+XdxQ1UEYb//Y9hPe1L9Hfy7BGSlHT2Ax2ryy4Kx+FcFXzBFv&#10;7gf/B64IMfHDxf030FX3At/RpFp5sChiHKgv7cMrWvbTth+k3vKfOoDvCOOu6AZUO6ajzjkVdfy8&#10;eqNkeJnVIQ2gTrNNQKhJCML5WdUX9aE4pg4ptMYEAx8kPnSH1Z6zuLJgA05MXQ6tWYzDypuxdawS&#10;lnw5AXumLMOOsQuxecRcbBu9AJtpgBtGzuQOPBsrR8zHLpV98LWLwOn915GTKScEf0GYT47U1vIz&#10;39vrjl/x4wsglhDcqrSelnIOKUbmSLAwQz4hmGtrjwJxCUxXNxS7uUsTnVZ6BkDuG4zqoHDUhMfw&#10;B5tICKb8XyE4aICDMOxI5mMfqz1JDI+hGQs7JOxEdaTlojMjlxBkhM7MR2dWEatksAQIWW1pxahP&#10;yCW0M/BC9hJxLnk4vvMe9GiAG1acxLGNV3Bz211kmKagI4I24pSKK/xdqs7ZgTN7ruDgWi0CZANu&#10;bdJBHm0w5IINHA8+gN7aU9AllLaPnoMNwybys5zBg8lMbBirjB2zN0Jz9SEcWaGGU+t24+EBTZgf&#10;0WC01Yae6EgiqK6vVIOOmMB22gpoTl+Jo1NUcHreFjxihLU9dIUHtONwOnqbZngZehtOEYIXYHfi&#10;Lu6on8Lkv3yBGUOGYs7IkVg8fhKWj5uGtZPnYdOcpdi6YCX2qaji1Laj0CSkNReq4ei8rVCfxf9h&#10;+ylYaN3BmS3a2LX2MC7qGMDGLhRuTEUpoSW4ceoBHhm44s4dR5y+ZIFVtElrHjg8KRb23kkICy+G&#10;06MwWmAyAh78P3T9BZRdR7ami/q+cUe/+/o13O57sE6dqjpQdOoUk6vMjDJIJpHFzMyYSknJSmZm&#10;ZmZmZmbmTJFl2d/7Y8uu7gvPY8TYkpy599oRc/7z+1fEigi05EB1aCEjeV2WSZAe2db+zGaLAD4R&#10;vyetyyySTqkhWQRZKjtcJ8DINttvVY7RUDVBamwD6XFyfRXjirkeIoOKSYqoxvtOMv5uKRQkNFCd&#10;LLd3PZLK0Bqao1tojWmjPbaNVtFfi2mxraL9LlqSO6iLN6fZdVMtwavIkABm9lOePUBp9pPXSrNT&#10;jV7LpSfm/z813mXITyIo8TPN/H28WxRoEcD7zLfdZVkCOaM/RwTnEJNUTnvfAul5IqUp2ef5xwyP&#10;r+IfkEx1TT9NHTNcuhXJ8bMhfPD+BaxUQSdbVmktGiJQVrRO9vHclUB2H3bERRbP/kYsQQ4ppATm&#10;4+UcT5w6qKRrmfLGWfKyzD3JOeYnv6a7eRFX5ySiEmtZs+M8bxy8hHNhFcEVHQTmNfHBrrM8/dLH&#10;nD3vjK9fCo3tYwyOrNLZMIXb7QgiAzNpqR1kQgI4PiqC1XsPNMqud91jqVP2v/G+KOwxM9ULjBSO&#10;kuSewZ9+9BLv/vF9kuyjCTvpjuuOG1htusRw8RhNSc00JTdzT/2y1LTIRH4/g9G1DIaV0R2kwIiu&#10;oPxOHOfe3UfIdT9SfDO4eNSePfuvkV/XR3xxPd1jK8zPQ0paHbERRTyY+JoVkeCkqLdH1NUWWk6z&#10;RLDVM4O+sBLGk5uYLRygW7TcKKLJckjijrlPeC0C39N+SrSLFKq4BOyz4sbb29n7q9fZ8vMXeUW0&#10;9+f/419EDP/GJ//2PGu+q0RVe/m//4Rn/tM/8+//2z/yp7/7JT//m1+yeeNxnEXoh4/YU1bdx+z8&#10;1xTntNFUpGIkCzmuolhbPYpfeL7lKZRbO08Rc+E6aba3ybtpQ6HTExEs8XCn3PuJCNZ5B9EcaNbt&#10;RdEaFWc5arNdJNidkGkRwV7ZYUN/306AfDtB0ivx606RUKbq+8vyWv6enmcRP9MGskTmOSL0vGIJ&#10;Xwn9eUb4qp+8Sgj79Oe+7Dqa40vpyemiWolyeK0Vhz625uQOBw58rmLpmM2VtVcpdsqnP6qF7vAa&#10;wi4Hs/fj07z8wud8+OZeNr60g73PbafodiLxJ7yJOeyG/Qcn2PPLNbz3nd/w7H/6Pm/87U9587u/&#10;ZMPv3uGzP65j56tbObpmG/tfWce5NZ9gs34jtp9u4Nxr73LoTy9z8I+vsutXL7Dhh79XoXpG7Xm2&#10;/fvLHH76A66+Iyp8czPW7+/G6t09WK85gMe2y9z45CAvfe+n/Oy//TW/+M53+Le//zue/uGP+Plf&#10;f5fnfvAzXvvVM5zecZRtb23gg9+/zZ7Xt7D3jx+z7ZfvckzXc3PTGfa9Jpus97S3DqB3YBn/4Gwc&#10;HeIZVhF2tPJhiz5j3YcHOXDCQcKXwhWbIF55bydPv7oRb9cUKtLbqVHs2++xIei0JzNlQ4zKCfZm&#10;NH8zCaImAuxMrP6LCHYmVsnKVsim1lAnexvtEk+gWzxFJV00di/S2X+PlORG9hyy46ZdNB6K91gR&#10;YGJcHRkpDRSIMDNiqsgVCJRKMKtizb3BJhpjmiWGEkQ5qpbEduVkO43J7fqMdsoliNUCGnPOSEXu&#10;IGW5A5TlD1KeIztsdqgx23OJBuuyBkSCnRI/icC4maxoM4/NPWBi6BGdzTMMtS0x3XHXIoRLZlfp&#10;ngeUyOKW5LVLrQsoLuxjfkY2emCVPH2JvPgGKXgp6Rm68JJuTp1y5ejm6/icC2MgfxKbCwGs/fQk&#10;e4XTkXHlVJQPc+dKMGk++broevyVfE2dKzSMPSK3bpyYlFp6Jx5Q3T5F58hjfIPzycjvYP2e65y0&#10;DUZODZ+kCm56JBKdXI2DQxjuLnFYi9BiEipob50R8nbjfUOJVyT7rgGsSmsWivcz1LTAeOsSc+3L&#10;TLTeo7vuLsXxjSR7ZtOY00+Ibw5vvbubP/76TVIl3gsSOn+7CG5f9aWlYpqZ3i9YHnjEQrc5RGqa&#10;gZQ2ekKVfOFl5Mle5LnEECjR260g3Pn8Zo6vP0Ojvm9KTgs3/dJ4Xn/3UDXMqhnmgmMk11Rh60SF&#10;94fMlmJ3ZZvHaI9XAntm0uGVRk+gREHWY1j9PCL7MSBBHE5ts5xn3JfaRYlfCT7HvagPlgjHVrHj&#10;F2+x6cfPs+cPb/PBD5/mpX/8hWzaL3j5u7/g9//f7/PcX/2Y15S0z/71T/jlX/1M4nCIZ3/yGlcv&#10;+UgEs/nwo8uU1cxQXjtOcdUIaZntBPoXkJbYzJXrYZyzicTVPRG3g1Yknr1B+u3blmeFC51cLFbY&#10;nP5mBLDay48GzxDaAqNpCVYLj6PVTI7EpFpI0DSLGBrxMyKYJLH7CxGae4OmZTGQniurJfrLEP1J&#10;/EwbyC5kUOI3lF/GkIRvKK+GoVxzr7bK8vfBnFqRSSNdybJmaR2UB1ZTF9lJspPI5pgXTodc8Tns&#10;QZN/GYPJ6tNYEYxvCTcUs5dOuPP5QXvWb7nCpf0OfPLLT8hWHGVcDCNonwM2ZsHxK1s59eZ23v3B&#10;H0WEv+Qj9fdnv1nDVo331hc2c+DVDRx741POvLWWG2s/wer9tRLBtzn+3Kvs/e1zbPvZH9n0o9+w&#10;8Ye/ZctPRIQ/eoZNP3xWRPiirPJLHH36fW6+txunT45xe+1BTry+nl/+p7+WFf7P/Pvf/jW//vt/&#10;kCX+Hr/6b3/P2z/5LR/88TXW/PEN9ry1hXPrDrP5N2vZ+sv35VyOEXjGlZN6jxf+VWIrl1JRPoiz&#10;VyofrT9rOQi9rX2RK2cdsREJersns3P/TS7bBFMoC+wRlM1HIsgNcgcOl/wt9+7qEupVYDo1Ju2Y&#10;PTYHDbCkNtGpvjZ7DhoRNK0rqUZC+GQj1proEtJ90ohzS8Ljhj8XLjlz+JY7aw9cwDUki7RcWe+o&#10;QuobJmmV/jTUT1JU3E+GKLO+epJyObbSzE6aJGRmh3YzSdIoKmxJ6KQxoZ16CWF9Sid1yoey1B4q&#10;JHRmrWBZ/rAKuaG/IcyenS3Zyq10OVn9TENSA0+ZZJ4VCS6qGZEbGfmKJNk0n4BMBtqXLDQ417bK&#10;oiyz+bMhxGmRYn/tPAWJsmERJRTE1TDWfJ+F9q+Z6fySMoljtRLH3TkB31vxWG2xIc0mQ2JXzAvP&#10;bGTvfmtiovIJ8kzh4u4b1KmyzPd8QUvdCMPTX9K3BBkNE8QUi0Bm7pPfNkFkThNRGY3MynKnlnWy&#10;SUTVM/KIDFWhbXutuOMah61NIOfOOpOdP0BAUB63RWBZkVW0qxqM1sxbntEdq5ljrtXsUnOXCYn8&#10;bI8EsHGBy+cC+Xz9OT5Ys59dO65z42YYaz8+wafvH8bljBfOSoqC1GZOSth377xBd9siZap+Uy2L&#10;LFRN0R9bR3+o7FhYORnXQ3Hea80JUeDRl3Zi9dFZbA/Z09MwS1npOIcv+rHvWgAbT7vwiUjOXVYk&#10;UKRnfTGIiaZlFjpF4/UzDGjA2/2L6PKWJQyQGMh69EYrwdM7LMHXHlfLfNkEC5WzzIkeE5xScdp9&#10;mxrfLJo1fnYfHbIswv3op8/y9vcleP/4Y37/1//Cn0WGv/4v3+fX/+l7/O6//ivntpzh0u5rvP6H&#10;j3FxSMDqViKvvHMOW4dkHN1Ticru4aR1NF5++dSWjfPOa4f5aPMNi42KtQ4kQDSYa2NHmbsLxa5u&#10;fzkCs8LLh2offxp8QmmRCJplMi2hZjeZBNqikugyNBgngY9PtxBhzzeTIN+KoGlmc4WBtHyGMgoZ&#10;zhbxZRVJ/IotbTBHAphXpgIrwcuvlhjWM5jXIBGsYbigmuHcBglgHXVhFdSFV6q/WiyTH9P5EzSE&#10;VFLjJ2KXzZpUfw4rgcdTmsi5Go7HcXecrKN49s2DbN1tzdt//owzH5+j3COPrJtxRBxzw227ivth&#10;e3xU6A6+uIk3/ubnfPrjFyxrL7e/sEEUto09L37GgRfXceq1D7jyzgdceuMtzr/yOmdffpNdv3zm&#10;yZMjP/49n/3LLyWGv2f9v/yWtd/9uf7td6z5zo95T1b7/JubuP3JAW5+so8tv3uFn/yH/6qi9bf8&#10;2//+3/mjuSf4X/+Wp//b9/ns31/gzR89y9N//2uurD+J1wFb3HdYc1sxfWfPTWz332LbO7v5xff/&#10;xPtv7uS1N7byV//4e76jv7/40nrOSwCdlT+H9l7m3AVXLmlcbd0TuHAriBv2Ebzx1m5eeX4Tty75&#10;0VE+zkD5BHONi+T6ZXNt6yWJUfmT4pxUp7GsoDOhXK2STomgeW2LL6M+poSy8AIJVa1osoZTR27w&#10;9JpN/OLtDfzilU9FgSGUl1qpqwAA8dVJREFUVAyQmd1CZekAqRLXEDnEiLBiwoILSEqoJU00WJIk&#10;XcjqpyqyiSZZ4VazkUJClwStSwLYLdCRCKZJBDP6KRPtlecMUZk3TH3uMM0a/9bkfjmSLprDG2Sn&#10;q3mqr31FVvcud3slhEKr4NxmjnpE4xlbKvs4ZZndXWhdZcbsNG2aqHCy2TzpsMJC2xcMV80xZo7Q&#10;lAhONz5grguSoxtZt+Yst67EUWOOxXTL4s5eZzY9s52QO6mcPebCdaF0rFcGNsccqU1qlZg8JD2+&#10;nJKabhqHVkirH+XYnVD8CutwjC7k9K1A4kSB6TU9JJU1cfqCM+EBhdjK6nqrorncieLy+Tv4eSdy&#10;/YofrbWTJAQX0lQ4yHTzgsRvjHER21Tjkq7VLM3Rd2hbthCd1Rlv3n/9AJt2XGPt9kt8svcaH285&#10;z+efX+ajNw5Q5F+C3fabXN3vSHhgCa+9up2D+2+TEl5MQ2ory1XTDEkEB0KLGAyXCF6NpCagWOLp&#10;Sp6rEj28mqArAXhcieT6cX+2b7lB1/h9StomWbvZmiJZzd76edL8cpmom2ZWdDopwRzK7aM9uIre&#10;wGKGJOr9QRKHqCoG07slDu00awBrlNwTJRP0ysJ7iNCst98g/LQ7dysHaZJwbvj127zyj79ix8+f&#10;5/m//R5//Kt/4tm/+Qk/+4/f5Sf/8Xu8+M9P43DKhvVvfc4Lf/qQa9cD2LzbhkMXgoiMKWVk8j5n&#10;7OPYfT6IRBW9QYm0twrb7Sux+DmnkOIai8+ucxTbOlHkaiZFnCWG3pR7+lgmRsxOLrV+YTTIDjd+&#10;I4Jt4fF0iAa7Y1LoUeuNTRUNPtlQ4dv7gaYNpIn20tSn6SUMZ+haskRs2WrmVW0oR+In4uvLr2Sg&#10;sJbBwgYGC0TIBbLtRY2y0HWM5fcyWzrBZInGv2CYsew+xjN6mVCbzOqlP6GJPjmY4ST9XlIjPbE1&#10;xFhH4nDGl12brssenmLXBweojqgUZVdQ5JZNpXsW7ntuc/Gz0zgqDq5/eppPf/ISz/6XH4u6n2Pf&#10;65vZ/+ZWdj/3Gbv//L7l+NJzr77DxVde48xzz3P+5bc4LGrb/JNn2PCj3/HZj37Np//6S9b907/z&#10;4fd/ysf/atYf/hP//r/8Jz79+TNc/mQHNjsPWZ4R/vf/8tcSwe+q/R1//Pvv8CczMfOdn3PwT+s4&#10;KJHa+9wmbnx0CocNFwg96EiUCvi1z86x/71DnNt3k2d/8wFbN53nuvLp3Y/24hOYQmJsAbdFZTaX&#10;3Fi/9gBhMUXkSow+232V1z89yk45t0MH7biqvCrI7SJHfWWOvc0MLcf5hvJS+WcvchxJa2FUVngg&#10;uYze5Ao6JIZmO/42iWB3chXdGo/OjHraM+tljetJ8s/AysqLfcdv8d4nh3n9zT24eWeyfY/E2yqM&#10;0wcc8HBMIEvFKVzOM0CCW5jTja8+Ozu8xrJ4ujaymZZo5UKcBDCxk2rZ4Arlh5kMMc0yAaJmRLEs&#10;pYOSqEbKg2tpCG6kOaSepjCJoJNHOnFRlSyMfk1lwzQ7bEJZd8ef80HJNNZPsNRlbvxLBEVOxhqb&#10;Nt6yxGjDAlNNqxKYJ22ycZmpev259REN5dPYWEVz7Www432PZDdX6Ezv4c5+Z8KsY6nRhQbfisNO&#10;FBRxI8Ly7O1Q1SKZwmxDoDGqBDslaGddowgSDT634QgbjtzkiipSaGI5ybm1xEYU0Fo4wq2z3uTE&#10;Vsjft3Jq81kCbgSTH1amitCKx9VQ3K9FyPJK9CQyU+aYz/pl5mU3LbvXyOLOiXAbMrqwOuTEZxtE&#10;frsu8vqGozz3wV7e/ugIm9ccIVf2sEs28OaRO8QpGbq7H3L2nDvpwv3B+mmmK6aUyKqAIrXBiFJy&#10;rCK4vvUiG97Zhuc5V1FZIQWuqZz56BxBVvFC8gFqS3spL+klUwNclt3OWNMsX40+ZlU0bg5tmmqV&#10;QIu2e4T43bK4A6qIPX4SipAi+hKbGDJrEiWStWGVZLtmYrXbHq+biaLBLKqDZVeiamhJbOTN37zD&#10;H74ry/Wj53n2P3yHX/4vf8O//7/+jldk4U5vO8v5o1b83X/+Lu+8so4//+kdnn7uAw6fk0255EVj&#10;2yiPAffYQl7ZcJqMzDYeTnzNvKxTkH0C4W5pTNeME3vekfxbTpS6OEkE72COvyz3lhB6eVHt5y8h&#10;/GZiJDiClrAY2iLiaI+KFwkm0RmTJPueTKdlm6zMv9wTNK0/XdY3XUKYUcRQZrFIsFSFQeL3TRvJ&#10;K5fgVUgARYFF9WqNEsImxkraZZP1WtTFasOcSH2GieIRRnL7GTE7/kgIRzJ7mNS4j6a00y9x701o&#10;ZTSrx7LebaxokFyfXC5vsWbbW3vJVd8vlk9RH1BKc2glua7pnJeQfPryJg59dgKHow7c3HKZ5/7+&#10;D/zqv/6EDX94nwOvfM6hlzdz6PmPOPTnNzn5/Gucf/E1Tv35RU4+8yonnn2Tbf/+DJ9KAD/4wc94&#10;6+//lfe+91P9+d9YY3aN/sFP+cV/+N/57FfPY7v7OGt/9yd+8L/+b/z8//gbfvU33+H3ssIv/MP3&#10;LFtsbfrZC1x7Zxd3PjtLyH57HD85g8fGy0RKBIOPOfPxz9dwcesVDm48y6dyOslJ9WQXdnD6ojMl&#10;pR0sTN2nr2YYDyt/nFUEM9PqcXBP5MztYNyji/GKKiazsIfEtAau3PDjgJzcEYnenm2XOH74Jlmx&#10;5ZZNes0+gQPpKiRJZSLwSrr0Pt0ZTXRnyrIm1lAZWURTkkQxo5aB3Db6C7ppL1YORJcR4pFiEbzD&#10;B225dSuUQLmf0gzZ3LIRygt6KczrJDgkj1R9hq/+39XTXrQUjlER30ZZRCPV8e1UJLRRLqErEwlW&#10;ZvfLDptJkT5K0rrJjW8mO7qe3AiRZHi9iloTDVHNEtE6nrLzzcAvOI/uzgV96RBePWnHaw4euOTV&#10;MjH8pWjvnuzjiiyzSE8COCVrbA5dGpOIGOGbtJwJsvpEECUwEw0r9KrlpXZy7ZQf1Xl9TMp+zkl4&#10;Vhrv0ZHSQ7JTNpluBTTKnqzo98dVqXsKJ2grmSU4qJTSpmku34mkom+Fhvmv2XnDkzuxRWRVDZFe&#10;2kV73zylWc0UhNYyVDvD1X3W2KvzUuyiSLwRgtOOW5xeewbb456sf/so/qLPMVHfQs9jlrsfs9Lx&#10;hYTxnsRbn105yXjhkOxlN9FuCbz16gbeWbef7ap+r7y5m/dUWfPc06kPKaYoooKTBx0sVjkqoYrk&#10;1DqCvFIIlyDUSqiG46vpCZFYhZbgZX7/16/y9s9fxfrDI/TFVtOf1o79HifiHSRUKS1kRxRTl9PO&#10;3aEvWe1/qIJjisiiZTb+3ji0qu8KAkroj1Eg+RfQ459Jf3iRrHcNfQmNDOv9FkonZYHtsNnrSLmE&#10;utNsMBnRTNiVKBoVEDZX/C2PiD39v/2Yz77zZ9b94HmRx+u4yTZbiQx+8s/PSPzW4OQYyh23aN5d&#10;t5uT1zzZfcqRXAmLEUGniEye+fQ4N5xi6asb5+th9WPnXRY6HvJl7yMy7UNIuWJDpYur7LArZRK/&#10;EssMsQdVvkYEzWHp4dQHRdAaHktHlOywhNC8dkkAe+JSJILpmO2y/ueJkb60/2cRHDbipzYiGzxc&#10;YChQ1rf4iQgOFzXLFreLEjst570sVk+KAoeZLBQFFgzJKg8yVDDAQF6v6LJNpNnGVMkkE+Vz9Mou&#10;zdbOMVU5w2zVPNPlsxSL6BNuRdMm+zysJBtK7sD9pAeX1XefKPHXy2Ke2nqZ8NvxfPrSNr73//lX&#10;/v0//Avrf/omB55bzxGJ4Inn3uXs869zQe3Un1/h0O+e5+Rzb7LzVxLBn/6W9/75Z7wrAnxH4vf2&#10;937M2z8w92v/lbf/5eecWbeFdb95jn/9f/9Hfv93/8DTf/dd/vDX3+GP//1veEGvZjuuDf/yJxw+&#10;OIj7p+fw+OwiLp+cw3+7NWESRN/9dtjvvMHed/dzXtd8Vvb9zXf38IcXPmH73ktcPOdIiMY9zCaM&#10;LvWZ7XFntqw9zB2nOBKz2siuGiZU9nXPUTs+33GJI8ft2bL9Inv33WCbXjeuP0WgezLHN56jzjxc&#10;kN1BW1wp7cnV6uNOmpPrKQopId4lmcIQ5byIsDPLEGGdtKCWrpQGenO65GQGSAsuIiogh5V5GOle&#10;pSS1WYLWRpSKUH5eB5eu++LonUJCdhs7dt8gKrjE4jRLDeEltlFpCFACWJEh6hN0mdnf8ow+y3b9&#10;dQUjVOeYs0x6qc/stxz1aRZVN4sWn8qtHaCito+FuS/xjM7mH+TP/2X3UXxz6lkZQxQo+jOWWVZ4&#10;SmJo2nS7RM/swNx0T7b4nkX4TJuuk8VsWGK4ZYU7IrzEwHIW2x9JHFcZrV5gVj9/3xysXrVCc2IX&#10;5ULaLtHMVM2sLM0EjbnTHD3oTkHVKOFpNdQN3iWtZZwTbhFUTz4ip2Waks5ZRhYf01SpynUxlFkJ&#10;R7wGIfS6P51xlfREltMlOsrzyCZY4udkl8z5i0G4uWSQKDrKiKyWKK8wL8IdF2mZw9v745U8MbUs&#10;5fcQpkr42Zu72Lv1Gus/OMlLv1xDbUihrFwBye4pXDjpip/+fPiMs2Wvw9i4YmzO+hB+LZwO2ePe&#10;UNnWsEKaRX4+55w49O4O3D6/yGBcFbNlgxr4dra+sJdwm3iGqsfpKh6SOEuUe7+kq3KKCFGGv308&#10;jSVDpIaVc+PAHRGIbF94FX2BuSJNiUK0LGBMHSN6r0Ul8LAGMtM86iViHc0ZEiX2ywr2UhfTirtd&#10;IicPO2AjC552Ppj4c/4knvLHY/0Njr12iC3vHSVJ1BwrKxihazx/3Y8TV/34aMd1ahqGePgVnLEL&#10;5aPTHlj55JAeX0OrAr2roJ/lji952PWIVgV99Bn9vLMHZW4elnuB394XrPT2o8o7RJbYnBMc+eSe&#10;oNlTUK09PMFiiXvj0jR2IkEJodla69t7gv2p39phCWBGicUOD+VIAHMlfmojeRKmgqq/kOBwcTMj&#10;JU+eV10Qud0zOxWJJCaLBpguGmXCPBRQMMhg0RC9BX10qZCahfFteQNcO+bJjg8uEHg9EY9zETge&#10;88P7UiQNKkAVnrmiqyt4b7OlxDkT/wuB+N+OEunvY5PIyu6UB2e32XHrQhCetyNx3HuL86/u5sI7&#10;ezj9ynpOPSsRfOYVbr29Dqs3P+bwH15i72/+zHHR4Zof/ITX//GHlo1Z3/q+xO8f/pU3vvdDtR/z&#10;+Z9e4Z1/+wP/+r/+F37/V3/NM3/zd7z6D9/ntb/9Lm9+5wcceelNzr/+MSf/+D6JsqvR+xxwW38J&#10;v123CThoT4gEzf+QI/4n3XA/54nVMSc+fGs3h0458f7Go7j5JrFVrifJN52JsmEqQ0vxPu/L1UP2&#10;7F5/nlAV3pzCXo6eceGmTYTFkibH1VBTMUyx/t3eNor1Hx7joj7jpCz3ra1WdMTVMVrQyUhBF2lu&#10;Saz7/Tpe+OGbuF8KZlpU3p3bSntaFS3ZiqPUavrMpFVyI63JTTSmt3FurzWxIbn4OEWT4J8rh9dD&#10;jJyUvV0kPsG5lttiKbLqBlJsHWJJSWigtniUorROkWO3CNDQX48s8RMr/G2rylKTCD75f92UCdLK&#10;kjoEDh085ZJYSlpVDw21w1TInq05fJkjAakcF+3UFA2z0v0VM0bwRICmWUTQ7Jii1wmJ3XSDbHDt&#10;AuMKuJnaZVXSFcZa7mNnHUFKSjPpIWUSxlXm2x7oS/YQcjOe+90SV5GjvTz/ht9vpiKolpHSOQbL&#10;l7l2Ooi4pAYKGxdw1+t2mwD+7b3trD9zB5fUGjLbx+gYuU9SdC1JATVUCZUPfX6WA+/ulb8vZjCp&#10;lvw7scReCeD4x6dxd03CO7yEWy6puGhQrW5FEau/z5q1iWXjskGNDMRWMZogcdTndcerSkmYE/xL&#10;OLjJyrI2qdA5i57oZnwuBeHtnkpR1TivKcBtbMO4esmNM7ut8DzmRrlrAn0SwB5VtDEJbvhZV+7s&#10;vy7rV0jydW8aw/O5r4ISYBVFlGM24zUi6poFlkWoc51fMtv9JX2y7FnRZuV8Mv2ikZv7Xcl1Tmc4&#10;rp7eoDyJoUQ2ulBkWUuvbLEh2Kn8EYZU2QaE/zNFIyxXz9CmoBiuXsT6hA9ntt9SH1dS5VNAlm0M&#10;eSpQpTficN5+G4/LAXQ3q9ikt+Pslc72g7f4/Ysb2XnkJuNTjxgdf8DZa0HsuuRHTtMUtTWj9CkJ&#10;KiPLWG17xL2ur1ismSD40Dlyzp2n9I4LlZ4+1PhI/Lx81czkiA91/gE0BobSEhJJqxHC8Hg6o2SF&#10;o5+IYJfscGei2V5LIpicJRE0dthQYDEDmSX6niUMmfuBOWYWuNLSzCzwsJkMKWiS+DVYhLAvr0mi&#10;N8Rq9TwLZVMslU1yv3qOx4q3ef15tmaGlaYllsxhV0rKxowO9u1Swdt8npsXg/n4xf28/JtNHN3l&#10;wK6tt3nn958TeiaE1qA6yu9kEysBvLX9Jue3W/HxK7u4sMcO76tRbH//PE5XwgkSNbrstiFYghQg&#10;ArNZs5frr37KxWfe4vhvX+Twr1/k6hsfcuRPL7DjV79ly6+fluD9iBf/9vu8+J1/4vm/+wGvSQRf&#10;Ew0+8/ff5+f/+a/43V99h5f+8bu8888SyL//Hu//44/Y9/sXsf7gc+58vB/HtUeIPCzBU7z6SKwD&#10;d9gQcsiZkGOuRJx2J0Uxf+aT87z40/c5LcfgE5TLoUuubD18gx2bNW5yOVPl45T45uMkekxwSSHE&#10;LgG7iyHY2SVx5lIAfqEFODqG8+4bu7h8ypN8xV5GVDlVeT0c3nSB81suc3n9ORJuhnL204OEXvYi&#10;yjqYgMu+nFx/AfsTXkQ7JtKQ0qQC1E1XtmxzZoPGtpnGmHLS3ZIpi64iyS+bi0fsCPJMp1YEX5nb&#10;S5iKb1nJIC5+aby3/Sx7L7viFpSNg5xJgFcmwb45VAoaSnJFgDk9condVOTpd81OMjnSNeWG5R6h&#10;qLAirZcas2BajrQsuZOK1G6e2iSROeoZR3HlCEvDXxGdVc2dCH1h12TRyIhlpnLWTIQYCvyLEEoE&#10;22QlW5Ys+wLO1D3ZFn+yRj8nyhsW8dnaRpNbMURKTBXNsiJLA5AdWiFqy6RdFzcnK3pX72W/3Z6d&#10;z+5jqHiakbJ5ynRxF88Fctk+id1Xg/jkvB07b3uw45oX2y+7E5RVTlFtr+xbHKcPu1tmc88etSbK&#10;IZISnzQGJJTt8aWq3mnURFQSo8FLy2uzkNvFW2Gi3gk6WkeJdUukM6mJrphqJWI5/Sk1NIr4uvVv&#10;bRIWByXEpvdPsuHFXTgfcKc2rAH70z6EBRYSH1+vilhNYVojKSK/WOckwi/6U+OZQk9YEZ3C/z4R&#10;Z1NIER4SlQQrX6LOOIl8ingguxt3J41j665xZasDTWk9fDH4NXNtD0Wnj2gUrfg4JJEWVEZeaDWJ&#10;btksyqL16jP7ZLO7g3No8tPn6LsNpLbRm9bBpGxcV0wbZb6lrJTL2slGF8pGj9WvEOog8T/uw0LF&#10;PE16v0K3FIpVQSsdUkiyiiDaKYHO6lli1A/vbTjFsas+uARkEhKZz2D/Ij4eCZbvm2QOuUpQBZdN&#10;GW5doll2frX9SxaaH/JV7xekXXMkfOdOyiSCFe4iQA9vqjx9LbvI1Ph4UO/vR4N/EC1BYRJBs9X+&#10;ExF8IoTJEsFUy+NwlidE1CxLYySC/RK/b5uZFBnKk/AV1Ej8qhktrGG0SOJX2KgiqgKWV2chu9Xm&#10;ByzVrLJcsyIxXJEVr6EhtJ6lxrt0l02QF1VNRnAZ7aUTOIneNmw6T5YsWUpgGdckHoGOaZw95Iaj&#10;bTLbP7xAzM0U7tXcYyxjkH7ZrQwR91XRzykJxoXjHqSE14lcMrh22I31T39OnlMqMyKN3CvBRO2X&#10;IG47T8j20zi8swXbNzbi/slubry5ju0/+TW7f/sMn//6j7z7zz/m+b/9B1793j/z+vf+hRf//h/5&#10;s8jvT3//HV7+p3+WPZb4/ctP+EC22UymWH+wDa+tJ3Fcs4/QHdaE7HckYLPyYIc9EfvuEHbQhciT&#10;nvjsv83tTRfZ/vwOHI/7UiYH5uuRSnhsOZu3XZDQ+cvBLcqednD4jX0ceecgEcrdKOcUrE76sE2F&#10;4KLixC+8kLrWCXz8M7l+MZCDckqn91wn3CsNq6MqGG/vwfesB8XeadzcfIrLnx5j5/Mb5LQ6yQ8o&#10;4uzm63zw+0/xtwpluHKcIQlhimjv5s7LVAgcvAUM+97Zz7H1p9nz6SkcboYLONLY9MlJ3HQ9c1MQ&#10;ElvGjpO27D7jQGpeO0Wi0UJdt4dAJ82cdVw7TZE+r0AWulS2t1o6U10watlWy+wpWG32FcwdwZxR&#10;3JIxojYoVyM7fDY2kwNBiZbjLOPDSxkavs/wyCpLo49Y7jbbvs8w27bIlLHA/6e2wmTLsuWQILOE&#10;ZrLHzBrfY7JBwdL9CL/gAqKzWyQ6Y2SkN5IvH18vjJ3ou0dOWJ3ed5X7vfdVgSYJvxJFi1R5IH+c&#10;nuIZi4KfPOvNNadwOmfv0jAlcRyaITizktbJewytfklMaiVbtpxn5/bzJEfkU5NcRanEYThdCZJe&#10;z4S5J9S8rEqgoE2qIiu1Cif7cDLiyuiq7iBBf86yj2U0s536yBIubTuLgwIm8loIUTaxeIiWNq47&#10;zh4lyOcKjBuHnNi67hi/+snrWJ/zoamoT8I/QVdhH2USve7EesZTG+gVIbWGltMT28BwZgdDsmYx&#10;l7xo8c9hVlXTLKeZqJwh1jqZWzsdWWi9z3LXF6z2PaYipRWXG2HESWgnVGh6S8bJ9Ctgqka2XYM6&#10;GNfIYEwlaZd9CNxlR+qNaCqDypkpmWGuZEFWpIuvNAYVXrnUhdfTlTtJsF0KDUnNPGhcYSS1j9bo&#10;GolzCc36vWolvc1+BxwvBrH+09McvexJSnk/tRp3T88MokLyObbfmlz1UW7TLH/edIWjsjXFshXz&#10;7V+w1GoOyl/lcd+X9CQVE7BjL0WOjpS7m30EPUSBRgBN85QImk0UgmgSDTYHm52fY2iLfDJB0hmT&#10;SEdCMp3f7AzTo2YWRvek51uWxPRnPVkSY5kQMUtfimoZlgCa15HiGhXQavpLGmkwh/qI7otjWogV&#10;tfXkjvOoAzIcctjz+gluHPNm82eXOKSxtLWJ5/wJbza+fYKd+l7NKj4uom7bPbZ4nPHjwNqzXJSY&#10;nNh0XdTbwEThlOKkAU/9vzNbrNiz8RJ/fn4Tv3j6Uw6e9uLgMRfOHdTPf3SOMRG5mXRp8smzPGGU&#10;ek5CqSKcIsIJUVIHfnoc65c/Y/9Pn2XPL/7Mnt8/y0f/8m+yxj/kgx+aiZEf8tZ3/5m3/+lHvP/T&#10;f+elf/gBL/237/P2d37K2n/6Haf0u+ff2sKlN7biLfqK1jWH7xXBHfMiyRwRcdSDyKPuJJ4P4OoH&#10;x7CXYCXZxlEbo/gsHMFdLunAprOWe4Qj5RNMqjB0pLUSJ2I0+wGarfLtLniye9Mltu+4SYaKaruK&#10;X1VjP4HhBWzYcIH33t2nvjwm+x+O22U/Im5Haoy6WBSRPaqZZLzIPOpmJkQaKQuv5vYRNz5+ZhM2&#10;R52oT2uWALVRElpMaWgh46UDjBX30iBHdm3XdfavP8m+Hfrsref1eoXMeLme1gWCQnLwU3EuaRij&#10;umFSlrzH8tBDtHkmWSJdUtxHQ824ZXF1lHc+0T6FpETWkpnQTKKcY4JabHglScEVJLnJ6nsWWm4h&#10;PVX9AGzLmjgVkEBl3bjesJiq8jYRSRuLbUssigLnje01BPh/aTNK1PnWu7hdCxBxZdNaNiKb+SVT&#10;oxCb3kxEXguNw6s4B6SRW97L0PRXVFSPkeBbyVTTfSal3MaejJeMUS7h6BKaNiV30ZAzxJmjLqSn&#10;SyznHtI7uUTT5DLJDX0cd49gzTFrXvpkP+FReRzfc4VUkYvnKTuqvROZ0e8Mp9UzmtPBeNmoPkfJ&#10;L9sz0bbAvRH09wVSVYFurT8hcktnRtXE7pgtf/rlqyT5ZJLlkW1prvpOH7y7i8jAAnwc49m7/jyv&#10;/O4jnK+HEuqeQoZo2eH0HY59dJQSIfy0Pm9EpDSZ3obXQWeOrz1hmanODsgiysrfsoaqRUTVldPN&#10;Ssd9erMHiZQlXWh9yJL6bKHzkezvDCX6uZ6GGebNYuzuL2QdhohwyeSObG2mbSITKe20BhRi98ll&#10;Nv3mM85tuEqIdbwEb4LGxF5mK+bId8lmLH8a/1sZuFjHcHfwoar9NMMShZ6UTlrM85hh5jnZMgq9&#10;SykIrGLjmqPEJNQyeReyyoZZJ7EoLOjh9EknQkSw7grEU5452HrlUV08JtFGsfHAIoJf9H7JTFkP&#10;fnuPUeDg9A0FygbLDptdZKq9Paj1NfsKBtEYECJbbHaZNrPET2iwJ84snDYkmCYSNJsjZIgEJYJp&#10;5tG4YhHgtxMilQx+S4LftKHCagaK6+ksaKdUNJCTbHYeHyLGX9ZOlDdTt2IRwkiJ4vHdDuzZfouL&#10;p325esbfIoAf/3EbW9/cz9F3D+O6/gr1PgVUeOex49mt2O+/Q5uIbjh3kALXPKw/v82Hv93E2qe3&#10;cXyXDYdOufPG5ku8sfUqR61DWLvmMPEi7In8IVoiq2gKKib7dgwdok6zYiBJQhCx2QrPtaewf3sf&#10;DqK4G29s4sjv3mD3L15k329fY9dvXmbnL17g03/5HR/+4Fd89m+yy9/5N976x9+w+5m13Npylhub&#10;z/LZb9ew+9nPuKr3Cd59m/BDDiTIqSSdUy7Kesad8ib4gBPhEugCl1QqAgqojSinI7WFapGw51kv&#10;urN7BB4DlnNBBnJ6mVf8VWqcN76/hy0fH+bTDw7x+barxCU34Ooay3ZZUSN+Lz73OVclfDeueXP1&#10;sANh9jHUysp2SfAm9V5dKrQ1SbU05nfRlt/HYOkUXfkjBFiF43c9hG4JZKJXDu4iyg5ByqB+ridV&#10;FC/NGMzvprdymOTYEo6fsKVasdgpjaiUzQ1UfmbmtJNf0keRBM+cg1QisMjO7SArv5P4hGoqyodo&#10;bZyjWgCRq1hPlPtJDa8l3q+USK8CYiNrCNd4JOjv6WpJvkU8ZZdYxtGodD6x8SQkVQE1fp/+kWVy&#10;9ecFJetSk2xa44O/3BP8tlnuDYq0Vnoe4WIVxM0bfhzacY07V8MIEUFcdgzHJ72SjOZhMhoG6VqA&#10;wORKbN2TifYuZ7zxHhN1M0xWjjFTNWk527dYyt2e3E2nSNBKA+lkFQIS6anZRzRNrLLPNZQfbznJ&#10;b/Zd4629Vzh91kFUWYDfJU8KnWMYkDVdSBEdSATHhNujEsGJ6nnm6peVrMuy67L0FbOixC4Sz7mR&#10;dsmbUVWSfRrwg/uv4WMXw0jJBIMKelvheU5GPU7C8md//SFbPjjKp7LGfdXi8ofwxQwM1A1zefcV&#10;XvnHpy0bkN4r7KYjrIwrn17kyOYLbF9/jLeeWcdbv3qTMx9LZJwTSQ/Lx/NmKK1ZvTAMCy0PWRBV&#10;GRE09wUXBr9iduAhcz1m8fkqD0WIpSoOATcTObPmNPHnAilRohW5ZHF1qzUH1l9k3Wv7+PTNo+z7&#10;9Ao7XttPdUQdc1X3OL/fm4CAYsYHRPIds5ZzTGaq5mhPbaU5voUOWaOhtGGcdzrz+7970WIlGltn&#10;2Lz7FtuPespyqCDp97Ir+7kkC3VGyRSkAB9okVNol+Vsuqu+vcu9zi+4p98LPHyRPFtHiaCXRND7&#10;iRiKBqu83C1EWOcbQL1fEA0B4TSZ0+fC4uiITBA1p9IdnyYRFAUaO5zyP+zwQJYEMKf8yYSI5V5g&#10;NSMSP0sTDY7IDvcXttIhIm+vGWNxXkV4+hEjg6vkJ9YQdDua0rBKEhVb5omlU7ttObv1Fm4n/Ii7&#10;ncxoxoCopV9FqpEvc3tZze5lMrmNnph6VhQrrSKJsJPeuG23x2aTDTa7XQm+EkuiXxnHTnuzTnZ3&#10;zUFbPjvpyLtv75e4+NGf3klbQj3l3jmUqXC0KRHLnDJJPhVI2DY7ArfetOxPmHjanfTTHkTvvYX7&#10;Z6e58NJmTj3zGcd+v5ZDv/2Q3b98l5MvbuT82zs5vXY/pz85zPZXt/Dpc+uxP+VMsnLJ45A91z48&#10;SsJlX/3cfu5suU7OzRgylIehKsZJ18OoUdFsjzFPbtTQZXZHyu1hsnSUvqwuevXnXn3vAX3vobwB&#10;y959bvZhRAZnceqoPVbWoYRHFrJ/71XypQledrGE+xZSJnFLEDB9Lgt7QLlRGlTEdMGAxjmXxFuR&#10;nNlvxbmzTthdDyI9oITWjF4qYutwO+fFmEgxwiUD6yPuDJWN0ZPdqmJnnoSS08lplSOqweGWP3uU&#10;4zeuBpCmghKv72DWJ+YrRnMFHFkSTDNRU1sxSlpWKxkFXXj6ZpIQX0111ThlytOG2gVGWuVY2lWw&#10;G+Rs22B0ANrlvAaUa/1yMm1ND3jKOaGIlJ4p9ntH8tnpm2SWNhAWU0yrsHJVJLLUeJ95VXwjehPf&#10;3Bs0NtgsmDavs70PSRKOlpV1MdJ3l9CADJy8wyjoGCaze5Yd1p745leT3DzC+7su4C/rGhVczMLQ&#10;V7LREiWh+GzFGFNVY9TFNJLpXkB7eg/1Qthru27heSOQ+aWvKeic4NXDVrxuH8APjl1il0sQRw9e&#10;pkYiPpzbTo1XOsPC6Smzu0t6B6OFA4xWTjBRM8dsnWy7xHC4dFiVr12BYOxqIUGHrS0TIac2X+Hk&#10;kTskh5XzsOdr7kqYLh9yFPafwlvJv+fjCxKyT9j88g4qM+pYUqGI8c8lOiAfx5tBnFBlPvjSVopt&#10;Yiyf73rkNhve2cGWdQc4tPEkO9/dw7o/fcwGCZSzbQwudkkE30yjIb7TshjdtPl2iZ5elzruadDM&#10;Ezp31R5wX4NWmtpDuuxtgmsO59ecInivM667bZQUp9n5/jGsVPWvnfXFyz6eXa8coNi9kMWqZZyu&#10;RnLyShgRSRU8mntAY04n4aJcc4D+dOksfQkiAbXM2wmkOWcQ4JjKho3X+N2z29l/xocIFYiKriUC&#10;Ysq44ysrIjEpyOxkQYVvrklCKMpetkx63VWsLJFsitJVayrdnanwdKbE050yywYKXhYSNJa4KTCQ&#10;hkB/GkOCZIcjRYPRokGzZjCZLsu5IxlyBJn0ZOTQYx6Ty5YQ5pSqMEkA8+sYLGhhRK+jiqlBMxFS&#10;2EhPcSvdtZPMTX7Nqort3PwDJsbvcvu8P+ue3sW1zfYc/+ASzkd9Jf6djOTIIRSMMV08xIREYDSj&#10;nemMDibMo4gpDZZHE6cyumkNquDKO0dw23qD1GtRlLgVURVQJ1ER5cS1463+/li28ugVbxxso4j1&#10;yaHXWMe4GolnBal2CdSbicHMbsKPOBNz4A4hm60J32FDqoS12FoCfTuOnCshsstehOyx4sIL6zn6&#10;9DrOv7qVa+8e4tzbhwg46caFz47y5s9e5oM/fMhB2Wn78554SGCqFb/2ElFvEdlROZcNz33EncO2&#10;pN2KJnifRNAqkqqgEglgk/q21XIPuVfiNyjhGxT99Wd2MVk0wmq9HF/DAl2lQwS5JbDn8/Oc2HPb&#10;ss9mbpLsq/7fWNs9xaEARuQfGVDEsZ03yZLATUtsBgsHGcjtVi72UhpRRppi7vKtQN4ROb7z9Aay&#10;VRDaU5vJMisMAsoIUN85nHClIqSUARFdX1GnQEgurqybMJcYYkPysBEsfLr2KOdOuBARJBHMbCU+&#10;skSAVkdZXgcFGU1cOe2EpzQnvbCLiOhyfL0zqK0cp0ZCO1q/QmNQPY4bRe3PH1AfXqVWlD5slupV&#10;LFKY3kdr1SJP5UucQvKbcUwq5U50HgNj8yTGFTHTbxLyPotN6hwR37ciONkqAZT4TenfZ5uWmREV&#10;jncsE+adKpskq7cstV34mvDCZjyUREdcUjjinsg7EpxtFxxJK+vk0kUvPBwiacnvYUaoOyMRnFTn&#10;jxaMU+RTTpqjqCC1g0YNnJ06qjC3lSt3QtgiQX3xiiN/vmjDSYdAy1kHnZkK2qwW0mU9KyVYc8Lj&#10;MSH5eOmIBFDvXS8KqplnrHycfl1PS2QR3VGFzGc1kqbgzRT9eV0O4rVnP+fA9mtc3mPDSPGUUD0Y&#10;l1vh+Hqm4nQpjOPrr3H9wG3m+peoKmyjvnyUpVkYG3uM9WV3/K8HcPi5zdS5p8sOlOEsMri68yon&#10;Pz5GqKpZW3Iz+9ee5sj2mxxWEvhfSyLqZgrTLUsW2zsnIbGQt8TPiOC8xHCu8yGDdYtkxTfRJGKu&#10;yR2gKKiS2CsRBMvmpDtITC+HEGwVhe0JD7wuBXH781uymvVMls9QmNLKhn32vLf1HLPTd/H1SODn&#10;v/vAsgP3UOWcqu8QA+n9TBeOMCb7MNK4jIf6/qWX93H0lAftow8IT2+ivmOR2NhyWYxuVidVVXu/&#10;Yl42fqF5hSUVGHNg/YPhL2jySyX62FmqPV0p93SkVK+V5gB0b0+LENb5+cgK+0sEfakP9qM1IozO&#10;6FjZ4US6Y1MsM8T/swj2ZReIWoqVXE9EcFDi15crocqTCBbqzxLAphzZO7mIXCV2iTmVMLeZyuoO&#10;amv6RfYJoqUiSgKrqY1sEB3PW54eGVHiD4iGh9JbGExpYlQWcSRR75vYwIBIaSi5Rf/WqThpoCe6&#10;gXEV5fnCcRZUOBbKFlkunmexbIHu3GGiVRxmx+WWzCmNtfPMV06Jckuo8c2nSTQ5VzzKvZIxQmVX&#10;40R/cbLYUXsdSDcb5rqIfEMqaPcvpFNJXu2sYnTZC2u5hj3PfMKJt/aw54WtXPz0NFd2nOejZz9S&#10;QT7Cng0nObHbCq9bEWSJhuxEo9c/O4vXORfWvfARO97bw+Utl0mUyGY5pVAfUU1nUgvdye30pst6&#10;6vv3ZnUzKPKbrZqmNrZe8e6Pv00UTSWD3L7sw89++CK+ci7G8eSntonqfNi2x5rt+61xdE0kL6WN&#10;4xuucnXHTcui/kkBx4hofFZxGnozDP87MSREFrNlzVH2vncMm302Gr9eHvU+ttyzdbOPlU0tJk8g&#10;USEoGi/qozdb/V/cRax7kqxrpuXM8UDfND5Vf1y/EYCtUwQXL3hQkN5OQ8WE5Rxyf/c0zsiF+Ybl&#10;0ta5ZHlU15wX01U7Q+StOC6+fYo0uaiBbOWOirjDtWDpwSLJtzLY+dZJvO0Seaq6eYykbCl02QAe&#10;/lmUl3dRmFXHdJ/IpPuRZev3le4ns8FmkbSZFJloE1m1rMgmy141LMq23WW4ZprEgGziRHrJmU2c&#10;ldKvO+LC8xtv8KNX9/Hnz8+x6eIdaofvUl0/SWlRD66y0Z3qmIX6GabMernKBQ1aLs777lClC25O&#10;bKEkTBU1pIjkZHn7un6e3X6CN3ddYvNnJ6kKLVZCtNMj21PhlkyKhGgyr5PB9DaJwBizql5z1QtM&#10;VE0xWNxPf2IjrpsvqbJfoiuiiMXiPpwO2BCqwQ93TWWvmeqXFXQ44kqsfRKXVOkK9V6xAaV4qmJ3&#10;Vsi/3oeooDTsb4Vw45ofVtd9+fCjvXjYh1jOTzAHXN9VQs5K4FsjyyjxSGNcg7kkoW9JayPSKRH/&#10;2zEUhNSo/1aZVXGZb7/3P1rnXWY69W99XzA/8CUV2V3cuOxHd/dd2loX8bRPJFXV95QosD60wrKI&#10;t8q3gDzXdJx32TGY1MlY7pCIZICx1iX2n/Rk42FHCio78QjP5c0951i76yyRgSp45ZMSFdFQwQij&#10;xWMSs3v67Iei3GLcHJJx80zDxTuN4spBpkbu0lHVQ1vNFKVp3YzVLbGoArgoClgSOa/0f8GUqnHo&#10;sQtUeLhR6XWHwju2FN1xsvy9yuub+4IBftQH+lEX5EdTWKhoMJqO6CdPj3QnPrkv2JmSpiTNpjs7&#10;T1atSNdotsiqoD+vRsJYLxKUUBU00q7i3VY+QaSqvbVNLI2d8/QNiaBXvmJ5CcI9FY/O2RQHlvKw&#10;dZW5inFmikUsqfr9lHrGRH6jSbJh3zTz2NywxGIoRTGV0MJAWi9j+aNMl0wxWzaj31dRLZ1ioWiG&#10;exVLFHoUyBqHs9A4z1BWj+WpklUVH2N/6zRG3XqfXOcUSu+kEqeiEn/CnSKrcBGzNxnXgii7k0SL&#10;Xz694RW6jibaI8qpkcO4tuk87/36PdY98zF73tzJtS0X8VKcndt3nXde2sCOzWdY+84e9m48wwWJ&#10;4Sd//JiLn5wk1DqQLaLBN/68jltnXLl1xIkk5WGXWUUgMOg1z5zn9jFSNMq4xr4mXs5Ln5/gm0ts&#10;cAGXT7pw5qAdOQkNHJfYxQXn0lI6wMl9tny+6SI/e+FTfvrGRn787DounfWiv1hCpN8dE3DMyJZO&#10;lfQzrxypi64g/HaE+j6BoEvBlIdVWVYTLNbP0inxvbLXyfIMvodnMtWZHZQHl9KifF+ommDOHFtb&#10;NkqtrjkzvJTMhCpZ81z8/NOwtg/GU46vXPFaVjhMjqjWR6Rq5xTD6YtuBOvnokMLCXST8Gd1Engh&#10;kHz7NL6qvct9FbB7iu+CxDqirWJJOhkp3eilRYXsqbL8JsoVvLWlo/i7ZRHolcZIzxyl+f3cvBpr&#10;2Yb8/thXjDcuPCFAQ4TGDn9Dg5ZncA0VigZWuh7QXznJ5VNexKXW0zZxn/CsDnZd9OVyQDpH7IIo&#10;ap2iuXfVototNYO4XfGlXXZ2vGqUSVXqPP8KiwCluKZR4G1u5tZSoE4qT22kUYLd3DXL7euhJHnm&#10;MFc2Tl+aCWhZ+ONOBJ10Etr3CPM7mayekOIraBW84/puZmHsoAY36Wog1jsucXDtPolRgKppAIG3&#10;QoV0yFq3ku5TiOtZP0JuxuJ3LYJLh53wkVU8JEL0d42jr3GAKlWsk3tusX/LNU4dsuHgESteemkd&#10;BREFBBy1w2PDWZayJUYpjUwI4YfTG+lNrhXp9rKshFkSWa+2PxTxPWTGFJNvBVB2Y6ZLRaZHCTv8&#10;pSpdHQGeGdg7ytI0S3yapskV7ZQoSG6cvcOmP35KqoKsN7KSMo90KtxzGUntok8VfzRHtkykc/ig&#10;CztO+BCeUoVPSjWvnbRi0wV7rqraj6hADOaNMiQhHC1UYlRMydrMsdr5iJ6KWSoKBkhIrKK4uJOH&#10;q5CuMbhll46HClW9SP1er5yCqupS/UNR6yPaRVXRF25bnhopdbejwN6KArtblLo6W2jwW0vcIAGs&#10;D/anOTTUcjRme2SshDDJQoLmEKVOs31WZg7dmXn05xRZSHAgp1yv1XqVCObJBuc3UisKzE9tx1nx&#10;kqrxLa0S1Y7D9ORj4mMquXDAgwPvXeDcx5fwO+HJRP6Axf4a2pvMaGU2ScVShXZUjmNMVDGa3Mpo&#10;YjvD6sN+CeBw/jjDJTMMlk4zVjbFlOhj0iS8YmqpaoXEG7K7ATVMpA9ZJgOWFY/3ahZoiWmSUIuu&#10;8wdx3WuD7afnsXrnIAU3I8mzjiL7pgjudiRFLslUuqaQbxtNhXc2daHlsoflnFdcrX11G+ve3s72&#10;93ZbDiFyOOWCkxzUxxJFs6nHH3/1Hq/++WO8rUMpCi3ixAeHZPdOs+e9A7z8u/ct9+JcJLgX9NkF&#10;7llMivb7RYEjchNdGX2URtbSJvqqye3g5iU/aipHCfPN49xee85ut8FVeTJYO06rKNtegndy/y0u&#10;XvVj3xVPPjupmD91R85hhYW6WSZEj5OCjIkC5Z2gZMJswuyeistRJ7JFyj2yyhPShdmqcUpCS9n9&#10;3mmsb+jarvhzSy7J2GKvQy7UBlfSEttMf3a/3NgY46LqDjk7P7sIwv3TSUwqISQsh4TYKspKBoiV&#10;44qKKMHTJ50r10Wy3pk43AilRtrVUNhDiwpLr18lGRudyPjwNiGbb+t9h0izSybzSgI1nmV0xnXw&#10;VFJIBnN9D5hsf0Rr2TTpMTW0N82ossazcacLx0750dYww92Rryy7zUyLCM2GBFMtC4y1CINFG5PN&#10;i4w3zKsiLvFFz9fkxzaSl9PE3P3HDM89IrdaFzW8all+EZhYQW6FAmxUlDkFnaKMG0dsqJFozksU&#10;UvxLKU1qoDi6Co8TXhR75FHkmWeZRZpUpS9KqKZU+G5smNkBeiy7jcHkeup8s4mRoE6pc2Zlfefr&#10;55gQJYyragzndKsa1tIbV0NjZDlv/vF9fvPb1/jlH15j7/4LuF7zYUXX/7DtyZKPhc4vGJJApAUU&#10;c1YYb1bOnzruTLBPKnX5LRbrNy6bnSsSsz3pxt4tp1nz1mY+eOlTiv2yOPfSdnVyAIu5XUqoRiYL&#10;TPB1MCphXBCNrDYuMt9kJpUkhLLC8533Lc8wm1ezQ8/c0CMaVVEDRGJRCvDqmhFiMuoIkYU/ax/D&#10;vnM+TM58TZIKVuAhJ2JPOlt2ux6Kl8VL6RDFNDMkkRrJ7sblajTr11uz+4AttpGFvH3uFjtueXBO&#10;FmKx9QGzFQvMVM7IxqlVTMsyTnO37QHNmQOigBFyM5qZHHlAR+ciW2XlDpwKwd+rjL7icVY6V1mW&#10;XV9t/ZL26hmsDtvhe8aKXCcnSlzsKHa8RbmTPeXurlR4igbNLLGfhDBAdjgowCKCzaHhtIVH0x6d&#10;SId5fC5BltjMDH9jhwfzSiR8ZbIzFaKYGoliLX05NbRk1lGlYuejYllc0MH9h1BZ1sONk0Ec2OHE&#10;NgX8hYP+WO3zYfdrR3ntH18j8nwQrUq0rtAqGr3yaHLOZDy2QcLXpBiSHRZ9jKf3Mpk7oqSelsVb&#10;YqJmhdGqRcupgFNKyqkyc/96jnEJYXVQNXfLFP/J/QyJIhflPqZEg30FY5aCvqBCMl8i4czoJu60&#10;B/kSP0N/5e7pVIugmiQIpjC3hpRSIGtcIRrKCirFzymZTZvP8uKrG1j3ykbcT8hCi6xOrT9LsmLx&#10;8FYr3pZN3vjhQbxtw2lSDhSHFWAlJ3N63Une+u2HokZbFfgYrmy8rKRPYFrjNSxxGVbBS7yTQbht&#10;Ai0SwRwJyuFdNzi06yZ3roXp88v54JefcUGO6WH3Ax62P7CcprjS8wXNKoqnz3lwyMqX/SLNO9aR&#10;zNcJMuSoxvMVb3KAfSqaXTEVNIYV05hQx6hc32zLEiMlKrKlw8zJOfZJZyJDy/ho01nOnPegOKVZ&#10;YzyA635X2f+9ZLlksqD8s8wXVE/RXzJEgn8mvc0TPFAx7upeJDKmiFLpSG//KkVl/RTIebXoZ7Nj&#10;68iMEolLa7oFHTU3ksh++TINL9/A5Xd7KPLOlbuQgF6OwmWLPR5b7XmqPqdd9HGPya6HjHZ9SbUQ&#10;11OdtGHrdc7Jtx+/Gc1FdWZsWBHddVMsD8j6yB7PtykoWmeZaZ1ntklNomNW4Bt711I6bjm2cnrh&#10;a6bmviYq0iy7GaS95y6FtaNckw0+JpJKDSqkv2FEolfLnjWHsD7mhrdjEmc16I1106QGlhF2JkDJ&#10;lEJzbAUZ3hnkBhYoMKcZUadNpMqWZbVZ7HDwGU/LJqNfSMTuVi2xqk40pDhsKn+8BDC2kja9R1ds&#10;LVcOWvPa2p18fOA8H2w7yq7NJygIyOWLQRhoXCY6qAjba+aeYAT2VgG8/MxHbFDADXSoylcMMSWa&#10;mygZszyRMKPgmpXdvnHcjpeeWcu57VYii25OPbuFcpcUpkUf2W5pVIZXSowHmKmatWxKma9AyY+r&#10;pkcWYEFW0kwwzahNmUmSvq8ZkX1zvC7BkU1Pi6qivmmMpNIONhy9w//+z2u4cDuWIVnk0sBCBkKK&#10;id/vQI1dJrPpsv0Swm7Zn2EVgJHyWeqSu3A6L/vunc6WW56su+5kOZyqvrCfcNcM0oOLZUNUBGru&#10;Mle9ZClG1UmtxHpk0ysL065ATxAtBUVU0a7CN6Bxnmt+wELTXVbql1UgIVlkduaaG6He/qTbSPju&#10;OFImAqxz86TS22yw6kaFlxvVfiJC0WB9YLCIMISmkDCJYCRtMebcEdnhhHTMdvpm/0DLvoHZpfRl&#10;GRGsUqLIDudX0ZShcSzpoVIuo712lsf34PGiYL5xhsub3SX8GRw/6MGWD8+rwHry4R82c3XjNVy2&#10;qxCsOYvvpltceeUA0YfdGY2X7TV7QWa0S1x7RXATGttZplUcJiqViOXzTJf9n5spGhOlY9ytXeSL&#10;2iX6Y5uYTBNZSvC6skcYKpUwqN9HcycZSh9gKq8f74O3CT/uSMb1QDz238Z281XaQ6rpS+pgILGD&#10;leJZahPaOXvSnQ/Wn2bXSUf+/PImXv3VB0Sc96fYJQH3Iw6E3o7B8VII1054cP2MG5s+OUJGvPqn&#10;fpygC14ce2MPVyVgn/5pI4ckiNE20aLqThWQQfXlEEMFE2QHljJcNUmYbZJ+5hxnt9ygX1a/RVa5&#10;WYXA67AzaQ6J3DfORMI/rTZTOc1q0wrJAQUc2HdLbk/F5YNzcnDKxbwOpuSORpKqRPZFVPhmKteq&#10;WKqdYVa/O1o0xIihQVnw4dJJRirmqFPcH72sMTpsTbTi927nY/XpJOFWERLMcaZr5ixrGAfLBDH6&#10;2e6yYcrl+Ook3HW1U/iE5OLil066XGShtCVDLsRsqFKX3oPL9TAKMlvoqhpjLmeQhr1+lLx2lVa3&#10;Av3uME0t0zSo3/sSu5hWnzw1220OV1plWlQyLiGcHZDS6ovt3HwFByHtCSXiuVtRXLkYzB0l3hnz&#10;WE1AEQ9GYVhCM9ssimm8x1T1IjMKirnmh9SYU5wkpr2ydulxldhf8BdthTAzoGQX/TXWTmB92psY&#10;Vb/A21Gc2n4Ft5vBNNcNkJJex8ZdVgRIsCpEdD5XQkV4IVz98BgjqkTL7XeZkOKP5g3K+nUyLtpK&#10;so3kwNv78LssJL4STLA6cq5ugWlVnx5V+AFRZa9EpymqVMRRTX1OKxevebL10A3L42EHd14nwTGd&#10;Hg3SMdnZV9/fw/sSxqef+0SW9zw2l73xcoikR3a0U7Z9SiIwXjDEpERtMK2LlZopYl1ief+NzXwi&#10;uzKswSj3yGDfC5u4uElBtu0SFSLCjOAi3G4E01WvCjf5Bb1tMzRXDpMSUUyr7MiMxHCu7xEzosPp&#10;ngfUasDHe1cpzW5halLU+Ajqe5fxDCvhyHk/YiSOZq/DZtFB0kFXbr5yhMFQc69LQS8SHMjopadg&#10;mNGSaRbKV+jXWNmHFLDmnBMv7bjAldvRWIkS3l1zmpPbHCTQEsGaZRZa9Np8l0kFvdk/sqagH3vb&#10;OBIkjHPjX3F3+GvLsqnlpvv67osUicSvuIax94KdittRMm3uUOPuQZm7M7UenrJ6rlT5eVDj70Vt&#10;oBfV/j76cwB1ZqY4OISWcNFMZIyskCyxWSuYkmlpXRLC3uwSerJK6c2soDdLRUNi2JZZw73+u/hY&#10;h2Bz3IdM3wqKg8ux2XVbFDxIvn8dl3Y6cnWbnchxjA/+bR3OB+5g/dkV0q7HEnBEfRbZyFTOsOWR&#10;wzFzT1RFbVLiNl2zZFlNYB7/nFSyTpXPSfj0WjYrKzxrIefZ8mkmzFNQ+vlHKgS9cU3MyGou6mfm&#10;q+/qZ2dEkhMqwGMMZkkEJQB1wQXYbDrPxY+Ok+WZjoNIrcg1S/Qk8tR1FDrnsvONI5w5fIfrsqK3&#10;bSI4tMeKTS9uoyGghCb/XBx2XCf8ViSVqa0io2IivPNIianm1P6b+NtGYLX5ArUBhZgt2HL98onU&#10;mDUo/vsLB9SG6S8YZaJqgbasfvJFfFN1Szzo/VqWtZDSsBpWO74AgYDDthtUKMeXm5ctE5dTsrLT&#10;aqsqlCsSxqa8Pu6c9sFZRWRcRX5U4z8WW0ZvSCENsr+NkaU8MOuL5Q7MwxDTErOp0lEJotyG+nao&#10;ZIqx5lWsrvjx8frjXBZdLoo2582+AxqHdPdMy0TddNUMwxVjDFWOMaDWpxxpLh0i2C+HrLw2ahqn&#10;sLIO4oZaQ82EZbOWvro57liFsHXLOXJFpittqwy6FxH68knLRiTDyiezr+dI0aTcUxaOb5/gqUlZ&#10;3MkuCUuHAl5tpvMu94YeUxhfR5wIIVPV9v2PTpCsaucii7x/6y1iA6vl0zPZ9c55/K0SGFZ1nG+4&#10;p8DRF28UNmeOyxp5c/WYCzFu6aqoc+R4F5AnBL43oX5uXyTCOYMl2TFzDypPFvXovqtMz39J9/SX&#10;3FZn7r0aQJXE2cc7C6+L/nz647ctHf5AiD6hKjaoLzykwBuS5Ssy64UyW2lXR5iD1/1dE7BTlRyQ&#10;DR5VlR+Lq7M8GtcUWUKn7L77dV/27b/K6x/s4vV1B0hKalIQpcpGXWPfeUf22/rw+s6T/Nvv3pal&#10;suHIlou0lg3RL9KY7pQ9Kh9lLKefaYngWGYPswV9tCZVS0jO8MnrW8gLLuSehNHl0G1+8be/Jso/&#10;jdbGCTo65qmqHiLWVG5ZzLklGBp6QEvDJOkJIp022a7OZQoTasmNqyLSL4OKvHbaRM9FWbWqnq30&#10;9i3QroG0dU1mRH1ZkdmOz2E3iq7F4rruEmef20VHUAUTaT1M6BoHVIWHlegz6ea2wDj5srmfnnbl&#10;o3OyHud9+O1ru/nXX25g++c29FevsNQicTPrAM2TLJ2P6K2etgSekxLK2ztffZvMcK2xzI/5SgkU&#10;eTGEP//oNdZsOsKHm49x8cAlUq44ygab3WREft4iQV93iwhWB3iqSQwDfCSEfhJCf4lg8DciGE2z&#10;ocGElCdCmJpJpxHBHAlgjtkqv8pigzvTq5QcA9TGVZCl2GiIbCHDOp+4i1E0B1dwT4Jvt/kGH//s&#10;Q9JuJcreDnL8lUNkOKUQcM6fzX/eTmF0E1anVUS8cilTfLQXjTHTJhJXPI6IQIYkclM1C8wrnmcr&#10;5XhEdpNq5tUI3KwSdLlimiW1+3IOg4rDKVnNhfJFls39UVGVeX7ZTECYGVizS9GEaLDMv5ALGy9x&#10;Wrb2xg4rmsymGMltDGX00RjVyJ0TvoKFCLKUD2PNC5RL4LyPutAXIfvvk8u1tcdwOWJPR34XHQUS&#10;+/A6xjRWHcVDnPhE1Hc5gN74BlFYPU0JzXQoNnvzJLLKl0Vd55Qself2IMv6no8FO19J8MyreZww&#10;3SVHgPFA/7+X9b9dR5nc0LJcnRHBacXAlMDDbEoxXzHJklzfktzPlMR2OquTkegyWt2TaPXMlutq&#10;4l7jIksSo1mzgXHDCitm9UDHPcYqJmhScZ5tvsd04yoNub2se2MXjlbBzMhuj0sLFlR4S0PK8D/j&#10;R29Gt/RhhlEJ4GDFqGz0EO3Fg8SHFDHYd59e5UFJfjdWl3xIjq+kSEQa7p9DsXLiinL82k1fInxT&#10;NT4dJG6xI2uDIz1uJVSeicXjpfOc/+Nu2v1Lzfb695kw9/okgHPtCywoUae6Flnsucf9/i8Zb1mR&#10;RY3H2zaGGA1ErF8piUHV7PzwCn7Xk/G8FEmnUNt02LRs6rSCZ6b+Ho0ZPbTJp0+aDVcrzO7Ly6R5&#10;5pEUUExZZjfZ5tEVh1T9vxm8rgTg6RTO/MojGkYWCCka5v1dDtjLopZ2LOHhGIvtNmvir4RxT5Qy&#10;qYEx65IGNWA9sn0xzgnkqho1ti/ROw3TKxAVkInveS9G4poZk43riimnQ7Y5/moQbld9qGsZoGdu&#10;Fe+UfN5cf5TU9DY+XH9SAnGLd05Z8fxnB1m79hC25zy5fsyRKnXs4tCXjMn6D+mzJ4XZs0Lpicx+&#10;tXYRRQfRNwP56DfvEXzOh3nR00RBD/ve38/VU/Ysyq5VN0/SOXCXjLwWmttnmZiHug4N8sRX9HQs&#10;0iEx7KoeYa5XhWjia1rK+8hPqSZflX+8fZW2sm46a8cozu/FTwXK2SddwjhOlmsuJTbpDMU0EyQi&#10;DDvhzWhqN5OijD4Vgl4F61Bit+xmO+25o1y2i2SzaHCnbNmNW2HcsAknPaWe3NgGJjRed40QNsmW&#10;63VOdLDQ95iEyDpCNWZxgQWMVs9yv/Urvuz+iq7YZtzOeOLiGEFcSD6Jnskk6b3LnNwpkfhVyAZX&#10;+ZottTyo9HFXc/u/2WEzOdIcEUtzVKLlECazt6AhQXOeSG9msZqZGJFgZMpuJVRo3FtFjVWM5kt4&#10;ikZYyR1mWgkzo1iYSGum2itdxBfGtPn+sS20BNfQm95JuHUkhz+7TKDI6s1PzhGYVElB9RjXb4aT&#10;IOEY7HhAR9mEbOEg9bKog3ljilvBQekck8Yiq9hPlsyxIqs7XzhGd2Irjzu/IMM5lXxR2YLI2Dij&#10;Kdm3SVm0gaJBCXiP7Hw3WXdSSLRJ4vja86z55VqCZHFnFDsDSe30pHczmD+qZF+gMq6NhDtpFPkW&#10;0BBaQZqcUNxxD4K23cR31y3SHaJxOmGD9zk3bm+5TnFgPm2JtXiIGitcU+iJVsGXELXGSwRTu5hQ&#10;/9SElNOZ2MacSHbvC/ux3+9CfWwrUTfjyfTIpcCnxHI4kYGR4qQKtr+1i0zPDOXaKrNGACV8M3KH&#10;hgZnBQBzxQNMF3Qq5tstR882eidT5xJHj0T9kQRuoUbULPobEHk2pfSQIaeSG1FCdkQpzteCuHnW&#10;iw4VHrOxSkfeMF3mHqpEcVh5PazPWGlapVXUVuiew4Bid1KCO1wxzqA+u1furkEusKKwn8oSs31+&#10;L152cZacSE5rsizlijfniwfncsXaB3+fJDrzOpmMqCNz7S1C3rxIwHOnid7sTJtAISeuXiQohZ42&#10;mySIAOckIvMSwokOCVnHMisSx2WzgLfnES360BEzGaA3sz8TxPkdDqT7FPOwH2YaZD3l0y1NCGyE&#10;cFnYbFB01thSkaCpoBOVs2QK460P3cFLVTlcVW9e/+Z/NYRTB24RE19EakUv8fUL+KR08tGum+w5&#10;68G2bZdZ/8rn7H19O3ebFljStfUX91tIcFi089lLWy1oXS9Kax4VWQ3do0HiYPZ96w2rZiyykn5V&#10;q04NgseB27KbS4wufElOay8+hVUcvOXD7sO25OR28ty6fby4/SSnrvmw/q0D2B13JSU4n6rcDtFx&#10;LbMtywwXDzOugZjWZ0+o2k5md6gqitj0Gdv/sA6ffTZ0hZUymtnJzYN2bN9wgo7uOcbmHjOx+DWt&#10;/fMU1vbTN/Ml7aPqfwnk6OADywaSpWktotpO2itGqK7qJyQ0n6SoGhZ6JTojWLbYikus46ZbGhv3&#10;27J/vwNOh33JskrFQQQ0p8BrkbVpCDWPbVXSk9wh8VCSpUgEY9vpzxojyC2bcxf98FWyDar6Bjgl&#10;M60+qyvuVPHq4r4ob6XpIYsSwnt9X7Mw8Ji60jGqRB/3Jc7msPlFBepK0z0e6uceiRgXRe1L6htG&#10;vib5sit51vZU+4gCRYNVvp6WVu0nOxzgTV2An1oQjcGhltYSGkFjuFpUNK1xCUpqCWFqBj3m2M30&#10;IlFhCX1plSpisnBlspdmJjKnSxTSzVRWu8S+mUmJ33hKI4OJVUxk1bNQ2MlYhsg5sdly360vrV2C&#10;1EupYub89UgO3IjijHMid8IrsPHMJSiqgb4e6FLsVqf3yEZ2WPYTXDSTIwXTsreGAmWjZHO/lOvp&#10;E002RdXytUjK/2owHno/H7tEKtXXy8obM2Fg1s6NyQa2pbZx7L1j7H31IBfWXmXb7z5n44/eo9Aq&#10;hkVTSCWAY7KKZrZ+uv4us7JqPSLDQptE/LffInSvHSF7bSQ2KgzxFaQ4RGK79RKhKs5+h2zx3mNN&#10;uUBlREWszzxfntapPmym0zJJ1sKl907hvteJhOsxuO53xmaPHaHXogm+FkPorTisDzvhaxdDalwp&#10;5r/M0BJCb0Sq0KkIiub+IoD6PlPlut7SHqYKWplQge6W/a2yj6HOM40vRZsPzVNEtfM0i/jMY3EJ&#10;ou2h5gnaqvtxV7GtLurniL7P9aMetKl4Lbc9stDibN2ivr/6QII3Xz/PqtGN0nHR9JBFUKdkjUd1&#10;HUNqA5VTtEsMzQl5nnZRFKe2UJbXTUvrPMUlPVRXDFCQ1YyjbSjuDuGK8QnLrYviW2kEHPIiz61A&#10;lniRSuldQFIdT/1l2/z/qZllMJYnQ9TMAumJliXR4V1GmhepV4Lu++A0bmf9aU3rYLFZyGwWS5rO&#10;qlaTqJkbx9Nqk2WTll2XLUsLysctS1XmzBeVrW2Ka8Ds7TZePMKt/Xbs2XIZe4c4Pt1zgw1nZaPL&#10;B7jmlMQfn9nCR+uOcea4Ne/84Q26shp5NPqQriJVObOgVZXe8ZQnTvbRpOS0U9KgSi5U7lTHuh73&#10;pl8CMp5Uw2B0qUUMI8574HLJlcNHzG4ULuy77sNl+0isZLkzw6v5bOM5Xv/sKDv23eTY59eIUJUJ&#10;ly0dG35AZmSZrJK+h6rSiIrCeJ4spwRwIqdDgtfClCrOlXWHiL3iTb1PJn7HXLlx8A4+Xim4+cdR&#10;VttOU+8MfbL9WU2DhOY1kCbRH5h+TE/PCtlJzaTEVKoaNxMdVMJN2b1rzulEyprcHfqK5e5HBCsR&#10;CuvHsQ0uwlc2P9CvkKtb7XHZ6oj9p9eIPx/KWFofZW555Nll0R/fY1nyMZTSRX9cL73mnplPFaFO&#10;GYyK8gdFH3fOhjMmazE+vEJVeqtlttcI4GrLI+52fcXs4Fc0lAyTp75c7jMba4gS25YUvKsqeLLQ&#10;el1WgZyUUNLzkCw7f9Ivye55elLnZQTQy9Kqfb1lgX0khP4SQZFgYIiFBi1iGB5KU7RscVwMTUlJ&#10;tKRl0J2UIwErpD/ZTGhViDx6WKybYkjkPZHRwbySfTylRXayWQnZyGRKA0OpdYxkqilOulQs2kRE&#10;3ammD7oxxxBkxtSz/6Q7nuq7sPR2ItK6SC0YJyKphwKJT13xpAQthminVFG0sbgLjGcrjkWDo6IX&#10;s/aU1kfUe5XQqz5dablHla4hMaqOk7KuYV45LMpaL9UssySqnpK1roquZfNL2zm05gReB7xJk3WP&#10;PuxJjoRzOsssuVlgsm6Z0doFahXPadaJJF0KFwWGq5jE0OKbz5icTnd0Iem3A2mPqmIouZUuxWO3&#10;Ynpc32FSVNkT1yQ6bWZAQmzWBnYmtzCQLFBI72Mwsw/fk96WvFwU4Q2UTtNWMklRdhO1Vd3YSjDO&#10;W/kwOHyP+twJku/kstp4X2MrgRL5z8rlLctWT0pgxiv7WRQJjvvmUnUmkNRT3iwr15ckVHMV0yw0&#10;LFEWo0IsqOisH6VMRalYRczJKpBwnxzsJMb7P7uK84VAQdcDRixPdgmgGqQ9ddIcvY/lPqTZEFc2&#10;fNqiI9KTesWrrHhfhexxwRDDZaLxylG6qyeozGhTjPbTXDNCdHgBYXJJOXHVeMrpVKW30Cmd6Sme&#10;orlqltyaSfxUJEOqB4nV9T1lts3/tn27ff60hNA0y8Lo1mXLgUQTXXMixDkejIpeCnq5sc9WlqFZ&#10;NlgkIxGckghOqbMmK6dFfGoSvzFd/IQEcKxMqF86oqaKZzY1kJBM6guYGSOzeNP5hDPdNcPcFRE1&#10;9y1iE5TGR/uu8rEIMFkD6qQq194yzpu/eg23Q7csa/r6VFFGjeUW/l/edYOO1lmScxrxihA55TST&#10;qyDwPR8oEVTAJIqI4ssYjqliKlOdFVVGqneuql8CV065q4LHstr/BWWyndt33+CD7efZuPsamz4+&#10;SZIsXpJsU2XNILWFPbKTvZbvMVI4wNg3Ijie1abEa2GmoBsfiWvqzWDLBq03PjuPs4h3SbZ3YPIu&#10;caqcHoFPjg8IzmgiKKeJs86hBKZU0ti7TIO+Q33bGO1tk2TJStuKJhPzh7l0QhZSn3F/+GtczY3x&#10;mlH8okrIyG4nN6GOHhFOrkMqiedlLf0rSdbrQHgTKwVzjKQP0y/LNWB26UmUcCf3k2mbRHdBH4/N&#10;dTXPc/OMnyholZaOWcK802Q5ZE/qljS2Dy0z5oONC0TINoXYZuKm9zaButrxiAUl+7Sq/5z+/6Kq&#10;97yq+FeKmaaQdDKu3BAdeFieFKk0RCgRNK8WQfR7MjFSGxhIfbDEMCREdjhCdjhKNBhDY2wizYlm&#10;u/1suhIKaI8pYkAC96Bu1vKs92BqkwpgK7Pmfm9KkxxBI6PJKqpJDbJRlaTYx5Fsn0xronkUa4Ly&#10;8BbSHQsYL1+mXQkWk1xNlsgkr2GUzMpBsivHuHw7mj0HHCnNH6RVSRbnkcdJWeegixGylHOW2eIF&#10;9cn9zoc8qFmiLbxOQrcoG9nI+W3XuXHKl0D3TCqyewizkc10yVLLIPpmDPGOSaS4Z2AtAooV3dWG&#10;VNEvC9whEfazTcBFROhrnYDPuQiCzkSQo89uE8EZt3G/bo4FFaCx1EaJXAkXP9zDzY3n1XfFtEdX&#10;SuiaiL4dxZXt17m2+6YEt4bh3AEGs/rkAHqZkwNblcDOGThRjj7o/oLKpDZOiAw/XHuC8kZZOf03&#10;NgsbD9qzZZ8TNcXzeF+SQFfMsSTiN7ttz4psV8yhYg1T9Kc1Um0TTdXZANIkrGZp0b22u4IDI1wS&#10;y9ZFxqrHKRG1tpZ0URRfxcbXd/DZ67vxM4v9I6oJcUmiWjmzMviIEZHaiASvUbHamSftqBaEVQm8&#10;BFXjErhp6Yk55jZMpB0mMGiqHGGiaYmhonGG8kfoK5YQSl9qMzvIj64iI6yESsVJWXozpcmNArcO&#10;OtWHVXm95BX2EVHQxZ3cVpxk511yWnlqzpwmp2a2z58Rxpv2rRhatsySpZ1sX2G8c5bhlmnGm+dY&#10;NHao/R5DSpZBXcBo+aSqg7l5OmvBViOAZkX6k2ZEcMwiHEYIR4yVLNFroZS8YIBRvSaKAM9sPs1U&#10;j774NAyp2HpH5XPWypfKunk+33oVL68kDqw9wJ3PL/NY1WNIyj6k6lbmk4ufdRDZmfUSmi9o7Jsl&#10;IDqfT94/RNjNCCaVMAMxJQqgUgbjq9VqGc9oZ162ZrVelq75nhJ4SQM+y1zbF5w65Mhzr25l31F7&#10;fvvLNVw66cTwyAPGJx5Qrk7typP4mu8jEZyQkExmqyJ+I4KTsszptuFK8CwJUK/sRxj7152mpWma&#10;0dnHDIx+Ra0CJEECGSoLJ/gjv32SkIxqOia+YFii1D11l9L6fpxDCjgk+5Ca3UZmtFlKM6WAeUx+&#10;Qi0h3hmUSJDbKkZJ8cygXSTyVccX3BXVLRdN4bHVFo+NN0VhFfQl9jKjQBkWDfXGiYgSOhlOlE1M&#10;aedu7wMmdBHlRX2k53UQldpARlqtgqeR3IgKykU3X8uCz3TcU0C34Xw6jETXfGbVX/dkY5ba7zMv&#10;C2zWPd5VxV4qHuKeCtxATCFZ125R7Wm22Hel3NtDwuf9l1YpIqwNCKBG7S8iGBZJq7kvGBkvIkym&#10;PSGLzoR8iWCxCl2JCoz6O6tHYtAi6lNfq02Zx9tEgCPpZvGzyCemjk1/3shnL+5m97oLuFyNIiGw&#10;kiPb7dj5wWUlhpJHBbR/6jH9C18x+QiyJYaxKkplDdOU1IxTpWLsKFExj9xZHXDjuX96G5+L4axI&#10;8FfMZJFEf1JE2JvWzV0BgIn/wrAKqlP76KmWeNyOJc41g3v62dGCEQr9ioi4FU2T+ntIid6h4h3h&#10;EE+Mknntmn28/N4e3vv4GB+9tpddrx6iK6lPYiKYUB6NFA0znN/HqOVR0GYVABGVVwK7nt/EsbcP&#10;Uq8Cn+SRxoevbeWjDw7y0x++iN05TxZrJRAZ/fRm6L1KJywOba5xidnmZcLlbJzOBeLhrs+XcF51&#10;j6akcQCvkCI2HLZjzYZLtNXfw+lkEL3ZA9xr1/cWOa7KFWYH5mNzwAanndfxUIG3fnY7XaGVov8v&#10;uWsesW25z139/P3u+zwe+prZpgUGBT3mjKIuFZcI+yTL5FO/bP9Ep1yHBKhZxf7B6NdkBBWz4ZUj&#10;7HnvvOW+9YQKzbhEe6x2SjQ4zaz6Pdotg6P6fFtZ4JS4WsumwxPl85ai3VkyRLeErk1AUKu4iFWO&#10;5KkgJvvl0ieHMqi4bMrqoFzuNUsEn5I+QELmsHJxgqdmRXzftm93iPnWFn+7W4x5ZG5M/nnMPDYn&#10;/J8SJs8IXc39vpGyCYbl3Y0QmiUGU8LhCUOAauZRrHFdgGlj8vCjEq5hid5I4bBFBE0zNz5HZIsz&#10;XNMt+5Jdv+hNUFgx7gHpPP3Cp2w0llSD/cn6Uzz3ry/is+WmBGZC1WmRgZwhSn2y6C3to1sUE5dR&#10;w+gyEpPHspAivUu+DMVXMqYkGo0plwDUiIbqmJCln1SVnZEQTpfqOtWJw2XjqvT3CbVP4ZN3D/P+&#10;uwd5+ZmNFKXWU10h/J96RENaG7VRtbKACtD/iwiOZZmDelotr+NqM+aJhKIRLuy4hbtLDNPLjxmW&#10;SHdJUDNkKWwCMunTtdZ2LxAr6zYq4R8XCXeM3SWjsIPb3nlY+6fR3z3BQyXubO/XTMsOm+3Axpvv&#10;UpTcTqxTliq+CFpjYZYEmdsSU/o+03nq66Rucm5nUO5ewl0l1UzuiGzyKANJvfREK/gCa5TME5ZF&#10;7gOD97juHMcVlwQGJx7y0FyXiCYvuMIigoudj6hJ7VQSrVAcVkVZaCkLtbPcV/VfVOEzkxNLmV0s&#10;JLWwkN3LRGK5hQTNAuliL7e/EGCFEUNfT2r8fNVEgv5Bf7HD3+443RIuCoxKpSUmk864AtqiCi2P&#10;Hc7rMwYS2pg2T3kkyP4mGhF8QoIjaXUSQf2M7K7VTjv2b7PmlmjwwFEnjpx1I1pjmCfx6eq/R17V&#10;IEllPSRX9eEjd+ARXkTr0GPqVFhrVKC6Bleol+U+qPfY/PZJ1j27h2CR3VejKgayqytNKyo6bZZl&#10;UA+6RMP6+3yj2WH9AbanA7i034kuWbUvuySyiq+UOymUqaDEOiRydONp9m48TokK4KbNZ3jjs2Oc&#10;cw8R7VfQ0zBCUXiJ5T76pCybWSIyKYGdkFsay+lWkW1mUPE9V9lL6BU/Pv3dx1zcfIkbJ+6w/+BN&#10;Ptt7lc/2XObkITu5LLm2HFGSxGREeTkhkvv2YLGx+llac9oJDiogVoXlpMR+pwp/siBi7B44++aQ&#10;EF5FQXAVLQntIhKY1+9nq9hmSgTLzXIzUfhAoqg7qJAH5TM0iOyub79JSUAlDzu/JtQ6nqvbbQVA&#10;8yzUP2CpUTGlf++UqGb5F7NqdlIf+Aq3W1HcPOlDc+4YwXIZ0V6ZtAuSJuQszE4zoxLAUY3FmFmk&#10;3qBrlxhHhZdx3SGaw+fc5NBEx9KBHlFqZ405o2iILglhj96jVflpZpJTvLNxOe1Fj/m7dKJd2nPr&#10;oA/711hx+XMfLq334qnpvgfM9D1kRuo9LcWeMWuDzJkiHU/EcFYKv9z/NXeViEtmB2RzHkb3Q5b0&#10;RaYbjRVWB1eZBZBqEsMJ0yQqM+Xy8gpKc3PTctyhgnhUwTGSN8CIqtuI0HRUr0Ma4H6zq4X+X3ZA&#10;EW8/t5mr1wNw9Ihm/dbTvPvxITqHHrJ59yVe/80aKpwy6AyuZr5eHaVKW+mbx0TLKPdV1c1uKV6y&#10;kGZT0Di/bNz23mAkpozR6FKGIkslgrUMmXtH2V1MSYDNzNm4eVzMIoQSj+JZ8nwq2PLmCa4L8zd8&#10;cJjuxgmWRh7SJOEMvhRIRVCpKqvwXAJojnMcz5EIZrZaHsMaFymOpylB00Ur5j6VKnh9cqvljI/A&#10;qGJZ4SyC4ooJTa3GWrbTWwIdnF6DY0i2LHIThWVK1MG7JOU24eSfSWRCOXP9K6z0qs+7zM7TD5kT&#10;fc21icBEGguNd0Um95hT1TS3JKbN7jAqQvOVqvwKTvPA/7QKxlTBKDOFGoc8JUaeaEjC2R3YaBHJ&#10;uvh2Ue5XfLTzAulVHdz9AlbGH4tWUmiRwH819jXdSvgBjaMRgsmWBcWErqnrHg86HrJq7hdltjEn&#10;OzqX1MySKQyy/akXrKn0Egl6u1CuVyOAT0TQS+Jn7gn+DwE0T42YyZFvd5xuixQJRqXREJpOh6zw&#10;cmk/IynNKmgauyQVGvOa3MyU/s3s2mMEcFyiPabr7FJhvGMdxXkV1HhZyLquRWq6F8kuF+1IvM/c&#10;iMYpIJvksmbC0iq5KDK65Z5PrIQtu7CL/OJuXORMLh92xem0iEn23+ygfb/1EXMSQbMyoTOn3/Lc&#10;93LzAxWfZdk1s0HHPHHu2XSon8yGs9NKzmmJWZUEIlUEE+Oair9jNId2XFCB3ckr7+5mzfbzeMTm&#10;MzmvAmsmpVQ8Z1vNbaVpyz30aVHUdMmAbHEnI4qnYRHveF4bPcn12G6/LCF8T07jMAd2XmHTtsvs&#10;PmzPto/OMlkochLhjCm2hxUP5tbGtDkDqElg07RMWUodTR1zWPulcc01EWfZeF+JRW19HyuLXxPp&#10;nc6tQx705IxZ7vt7nQvg+m4HWko0tk0zpDnGky47vCiweVi9RKJVLMffOobXUU8ynDJxOeLNsTVn&#10;OL/2snLQE+d97tTHtNGS0kt+SLWEeJGUkEo2rT3Px2vOYn06kkDbbFYHFXt90hnFldn4ZNI8jVIn&#10;uKrVq+LM/F5XzTzOLqkcuOjF3tMeuLpk4++cSmV2B/31M/TJhvfKLvdWjtNeNEhNehu3jjvjczOU&#10;zupB+kX7WZ5FHH/xIpdfscP2fW+e6m6bY7h7lcXhryxbOs21rIgKJYRmyYws8nznF9SkdZEVUclo&#10;y136GpYse4q1VsniKSHHaseZqRsTvk4yXG5uWKpyifimJHzmcJspBeZ4/pAG70kbVQCN5Jj1fe0M&#10;68LNa58qfZeEqVyf4SMLW1E+TFBolr5sNC4eMQyMfcHzb2xi44f7qQutwOegs6hy2LJYOVeIXZFS&#10;ylfI5ozcZ/sOe1yd0nE4YEfSOXcRYAWD0WUMqI2IAkdEDhNZnczIaphKOyZrM2Sm6FU9Z8rM6WK1&#10;7H7rLC4XQ6lUxYyLKLQsjTFbXJVIAIeE9eMafGNTxo0Qmul3icBsZjvTejVLNEwbTmugL63Jkgi5&#10;Ca3s2e9IlWxxfecsbcMr1MqGRkn4kqvaiK9op7xzisaWKerqRimv6cM/MJ3eplnu9T1m0dhOUZd5&#10;vtjsNjOrMXpCIMvMaTxmVSUtO5hUzTFbYWYxpyw2yFDhjMR9qmjc0iYKRbz63hMSisX0Uep9qsmV&#10;6DcpYS/dlv2ZecT09GMSfIuojKnnS9n3hwNfUJsosdH73+2VEKtomscszWH9KyLDKfXDdGods6Kt&#10;WRWCxcJehuNLST5rTY23JxW+ssMSwaq/3A/0EgU+mR02y2T+56UyzRLCtrAYOiLNtvupVPknMpHd&#10;yJQ5ECmumvGEBiZEgWNxDUxJcBfM5Eh6F0s5Egu1ISXtcJESQd+nW/000C/yHnhIRfMMGSUdbNhx&#10;g6dfPEh6QT/N/bOUtorUHWM5a5NMc5/czZIoexoGe7/E7WYM4XfSMMe0lvhVMpk/yaOWhxK7Cfok&#10;Lstmn7pm/V0xM14+x3zdXct5POYZ6olaWeYqCaZAYDRvWEW+jwwV63gV5tTYctas2c3e43Y8KyHc&#10;ekT20iWO/LgaUZtypmbKsg7WTAxMmU0JzGx4UY/lVosRwoGUesVWIx1yN1EX3Yi9FcKJDWdl/0/y&#10;+XsnCL2VzGqFBE9jPSIhHamUtTYLv9Vm6u/SkNJBr6x/ddMEZ2wCcQ/MxM8rh2Y5uuxYkXdpK3WZ&#10;HVzY4kikbSp5ESWMm3OwBUq1cigRDlFc3yDLGlnNsvpirlJFt3qG+82rlnNb/M75UCRCNLcNzP3Q&#10;RLtk4mwSiVBzuxhCUkAhtXl9TA09oKSom0OHnUiJbaE6exinqzG4q0iVxLXISgvKJHoTIsHpxnnL&#10;GUZ95dIcxXp77TQOnsnsO+PKkWNu3L4YqL7NY7RZIlk+JLs9SpcEsDVXsSjHUhRTw81jjpSZI3Kr&#10;hpgVJLisd+XqszdxXxfCU43VA2TEV5EcXMBU85JlEwSzPMaybtDMAvY8Iso1g81vHuXgZiuunQvk&#10;97/ZwPsfnqSjfZ7ZPil2vRKrWsJn/LsG0dz7GzP3/pRwY8b25hv6UxMFDsmzD+a205/d+pfWpwrY&#10;qarend5OlEMsl3TB3k7ROF7x5fCWCxSoAn64dj+7hPvrnt/Enrf2MyisXcgZIUOde04UU1HSTEVR&#10;H1ZHvXE/4UvkGU+GokpFghJBWeFBEaERweFvSHBS1zMpkTaWfVjWvTGtm3ZdW2VcK9veOK5K6EJl&#10;ajORwfm0NU5TkdupDp1nuUX0K+qdKBmx7Ec3ntclUW1jSO/dG1PJrJkokQgOyb6Y4xwHNbiVCd3Y&#10;XI5kYOABD0SsC7IdnYMLNPXOM7L0mKbhOZoGZpmXDe1tn6ZD1c8I731TGTskOKLxedO+EUHLtlsK&#10;ur+IoILFiOBCzQJzRgjNTXCJ4YyCZrpUVsIIodpE8Tij+s4jOYPMyC6NZKj/3IrxvJVFQFAJBZWD&#10;uDmnkBvZxIN+uN8v0uu5x4QCcKVT9N+lz+65Kxcgd9C6wqJJ1swWppMrmZfoGzqby++mKzSHjEu2&#10;lp1jynxcqPhmYsTcD6zxlxUO8KNaNFgbGEBdUCANIcE0hoTSJBFsCY9RgiXREpZIZ3SeBLCRkQTR&#10;Q3wd43H1TMaqxTUxGFZN0ilfwva54bLBlpsf3SD2egqD+QtKhDnK8vqpKB2lqm6alu4VRueUdDWD&#10;XLgezt7DLtwxW6T5peIcWki0il2hbHJucQdZhT2UlA0TKDIK9syku2yc1sQu0m+nMpzay7L6+K45&#10;D0ZUZdbADpmVEE2rLLTcZ1aEPqlxma1XgapesBSlcu9Cy9ZnJX7FHP7kFM7WQVhf9qG//xGnznvy&#10;/Nu7uCR726eYWjaTUfqdCYmneU55ukLFq3SYWdHgTEEPwxLBvmTFWVKd5R7higrOXH4PRR4ZuElM&#10;Cj3yeFh7l9UyiYbGerB6ihER1ETdouzkMqPV81SKokebF2hUvrYJgJwdEiwHe30pp7csGGqTM8sN&#10;qsXteCjuIsClyYeW57JnF79iqe8eu1/dRvh5H+aU1/NVE8w2T7PQZgrkqoqA4Kl5ikdD9+Ve7jFc&#10;L9FqnWe4aYGKjCZKcqqxu+2Hr28qc/e+Yl7vO2OWjDXNUZQ1RGZqBwki5wsChoLIGlYFZTP63STZ&#10;8JTICrkyfYfWJbpqh4mNLyY2tZLCigFqKiYYkktqq5zAxyaCnIhSesvGaJMI9gnIBgQ7PpcCCFDB&#10;GKweYkkQEXcpnmO/O43dm2489WBF1U9fLiW0ANdLfuqwWRYU+EYEzSHgk6K/VSWEWTx9Zp8d27Zd&#10;kydP4u0NFzl4zpnBLlVB8xyxWUEu1R2TSo8KRc0ykmFzP0M2d9RsdCCCMq/DOcYCdzBghEOvvRkt&#10;dGpg+1Ia6FcSmU0e3S544ygRO7XuNK6ivlMbL3L2qC316nDX2+F43IqgPrtb1DFFVUAFZ3RNIR6p&#10;eFpHEnMrkcFk0WVsBf2RhQxEiALVhvX30aR6hmTbpowd1rWY65mUXSiPb8LDKhh/z2gunXTmZ99/&#10;AXf9vUx0kyHr4R2Qy22HCOyuhxJhn2ghwXtNshgSwTGJ45SEb1giGHXalRF9xqws8kRBL7UiR7c9&#10;bpz+wIok9wrcbOKZHLrHvVXo6ZkV9Q0zOHKP/knRdusY45Nf0i1aNEFzr/8rliWARvD+x8ar92SX&#10;Vp/sPCMSNAL4P0Rw4f8mgtMiwmkjgObe5zdEOCoyN8+RDquA9GeOUCLy9bmWQpb6rFN0ak777yxR&#10;Ze+RAMvyGhG82/2Y1S7RcLcsuARwtUtBrs8zgjeXUct8SgXz6qvxpCZWy0dolLhkXLKx7BpT6u38&#10;ZHb4m2YhQX9DgoGiwCDLa0NQsIUEW8KjZIfNSXQJsscJsrk1GrMqRmIrmYqvV2tgVGI4J/ors0/j&#10;zmfWOK2/ybW1F7HaaE2sfQb9sqXd6oP0mDqiZX+DgwtxcE4gMCKbqMRyHN0ScHJPZmJGxDf8iFZ9&#10;v7KaUdpaZxkW4ZoDpz547xAeTsnYXgvlsophgksOqY4Z5Mp6ma32zZIgs9HGoIrMiPp/UuM01f0F&#10;o3JObeYRLxXVedlPs0qiPb6Fw6/s49y6M7KVPlzaYYXtcTclag2OF4PZtvEy7760ix2vHdKYDLNS&#10;Y57s+HZtrWhesTYtqlkqG7TQ4KCKTb9ocEBxOaxYG0ttYk7x1y76SjnrT3dwlURwGrORw1D5pNqM&#10;ZfmNOe52rvk+6b4FZKpPKjTO1RldDChmHgxg2Uz48bDiUs4oUDnkdSaGMJt0sjW+wxOLsskQZh3C&#10;lbUnMGdeD5n76lUiV9nj+bZF5lsX5FDmFTeizcQqvK/6c/moC2eOerBr+21aW6css9AzD+CElS97&#10;r3tR2j1GU88oOQVt3LCOJjy0nFrBRYJPIfFOaZZH+MwOVRdOu3BMuZWTJ4DSZ0UHpBISlkVoUilB&#10;aRWkqW9S8rrx8smkQK4yzCud6twumooHaM7toUvA057VjYuKTnNBK8OVw7TFtnLzEzsuvW/DU8MK&#10;fHOGb7uCt7dixGKH5zuVaBLBmfZViwiaCodsQqCwPV7qG1PUziXfLHae8+bSBR9VkC9ZqFZlVPUb&#10;qZ1kTBXIrO8ZVxUdMzu5Zvc9scHZ/QxlCVElEhYbnN5Ct8isWwPal1jLQEIdQ6ntNCU24nzEhegL&#10;IcxnDpPumMqxXdfUkQu01syQk9pCcmSlrOg4DeGN7F5zijp9xiMN5lj+sGWZRFt0ET2xRQxHVTIU&#10;US47/M09waQGVVFzD6lXQjXConlMR8lbpUo7p8pkJldOnHDCzTaclvJ+gv3zuGwTzhnrAI4edmTj&#10;q3s4+OY+VWgFZ/GgvpNZrNtqCUSzdVabIWrZwqmSITpimwk8HMCO3x8ky62Oz9++TKRXHgOiveLs&#10;FvJll5fnzfEBUFE7SnZWi2i2l3nZuFUR+JKq20zPAxa6Hz6hQbPdlqFBCeGiiGOh8RsxNEQoIVyo&#10;mf+LCJp1VeYZ17nSaYsl/tYWj4sEh9RHQ7JL5rnatoQeEp3ySAwtZmHha0b6VihWUVjp+FI0+Miy&#10;U8xiq4RPY2wIcFFCeFfXsKREmxXBL2RUsZBUxnRClWU7qi8aZsi7HUjONQfq/Xwolx2uFgF+22r9&#10;fSR8/tT5P7HD394bNH9uCjE7ysRS4xtOX3wWk2kSwPhyxmKrmJEAzpjdXlIbVORkz0XYC/nzuo5F&#10;Xc8yXw5/TYnGtkCxMda5TKPE4+o5X27dCCMkvISq2gkGhh/S2bss4mtjYuoxdxXT8xOwOgdpIcXk&#10;RNXgYR9PhG8u+cmNeNkm4ClSyo5tYF6kt6p+KAxSTBWMW9ZRToj4zG7L431f0tQwqyTtpKp8gHxd&#10;a2F0nRKun46sHnoyeshwz6I0sIToK2FkOKRx8aPLlPtXUxbdjuelKCKuJzBSKAfQfI/l5i+Yq5Gl&#10;LZ+1rLsbUQIXuMTTIUdjJuHG5Z6GZImHReFmq7YZUeFdFeNZ5Y2bRDXjdgxzGp/xogmGS2RXm1VA&#10;1RZl580TQWMCnWXl9Iosvbnf2a4cC7iehO/1ODxvxLD9oxOs+c0Odrx9BR+PFEIDUrh51I49z2ym&#10;3CWdCfOQgsRlpn5GMbjMkuX+6F3mzWYaikdzCyxBRaMwoVNEXcWfnzvI2WuBlLcPklzZzk7B1i8+&#10;OEVEaady7isGJ+5T1TBn2RHa+YZILrCMurA6aoIqyQ4pw84xhmNX/YjR2Ha0LdHeIufWMcPBqx68&#10;uOUEbx+04rVt5zl5M1C0P0ZcfCW+ZsenqmHqRdGtKiKDlZOkeGfgbxPAkGhwVE6yPq6NkoQWnjIz&#10;KmOywUt9j1gwN9477jHTqtb+gOnWJ22mXUk49Jgw52QhrQYtrpAL/sl8etqd5985TGveKHdbzMlz&#10;ql6yZZM1s5bdJUaF+GOlsptmFlhW04jhsETQHMNn2mCWXtPbLATYa9a7xdXSHVtLqwSuXRW/Q4E0&#10;GNtCjFUUfk6q4HYxFOZ0YX01kCiJSV1Ch8Suk+sbblru683XL9GR2qpgqaA9qpieqCL61QYjSxiM&#10;rrDMDg+JOsclNrMi1LG8SVL9cnC2D+LwcVFK5wLJua3ESUTN/cACEcis6CAzsQZXu0isjrngctKD&#10;0oACZmX5Zy1PLhhBbZPFbmcxv5dmnyzylHjTRcPk3Umn1K2ApFupnPjwCqFXEkn3UBJJrMzC83L9&#10;bofswz3ReHvLDMV5qvSybvODX0h8ZDnNkzwSnoVuCaFE8Ntm7g8aOzzXsmrZ3NYcdWBmz8zspdl9&#10;w0yQTBmbVjElIpxUMk1aDrMyRWnC3Ccyy4sUqAO5wypEQ/SmjuB4wpe2qnFWJQyVKlIz5t6fiuCc&#10;eQ5UFGpE0OyAbbb/emCuy0ws6Xsvi0TmY6rUt+Z55XpWRAYx5+yptneh3tuNUl8XKr19qDLnEPuY&#10;WWHZYP9Ay8ywWTBdbxZMq9UGyA4HRdMWGEuTf6ysZ7HovUQCWMFkoihQ9DGq1qOC1WW2CssYZKpg&#10;jpX6B6y0KcmViOMqAE1pXeSFV1AQV0d5Rhv+osA7N5XYn18hKqSQnqYxqvLbcLsVSLx7KpG20ZQH&#10;SwDtktj53HasjznzxQh8NYncRTa7N1/l1jk/Ztu/sDxbaxYO59qkyaqr6KmvJzplwxrnSZQgVTRM&#10;MStBXRD0FCu2PZW8XtbhVEU3MlE4TX9aN4Pp7ZR55RJ+OoATLx9g6x+3UexXYZmFXWi4p/xZpiyo&#10;jomyBVZaHrAkYfE57Y3rKU88znnheNCGZKsgJtTv5kmZaQniWHqTXhV/eYKNJJFOWifzIsCJ4knL&#10;8/kN5XIcjXPcM49DSgzN5IiJnXk1c0yCefb4ggr/AdnQm1bR2J4NxPFUkKUgrD6Cx2KgAFngc6LV&#10;rvB6euJbGckbYlmCZ6yleWBi0bynYnBOsfeg8R6PRHHleT0EhhWQXNjDLfdM1ouCHbyS6Z17TFH/&#10;CmdcovGVlgxMPKROcdPWrn4MzaUoooQGjXGjPqdImlDbJLurHJlahtHJ+5TWDXLFJowrjlH8+M9r&#10;+OF7n/PszgvsPOvNvlOu/OrZj7ByDCdS79Mhwa9Rv1RoPJpFh6lmS67SHoZKeylPqOTmeXeeWu59&#10;xLy5D2iWxHyzNMYIoHmg3AjglKrfpKrGjKrdQNUsWWFlxMdVEJ5ZjUNiHq9sOEa5uTndrsqljjaJ&#10;aFnkKCswZtYLSoHNGkHL0phv7LA5i6A3y1jiTgYUFH1JzerYOjplRbpiqyV+Vd/QXBXdUXUEnQ8g&#10;QgGbKHG0uqrgOezA1eMe+F+PoTdlkPCLUXSl9lgWapuT7DuiymkPfyKCfVEFT2xxdLmsag2DSdWM&#10;ZTZaTplrT+ykMr2eispGDp/x4I5PCZetIvFxSwV1uDm8J9Ejw1Ig5mUBzUz4ggJ/STQ6XSQrXdAt&#10;ERRVfCOCM6LBVf1OmVM8tz67wNHnd+K44TorFYuU+KuKi8aylADzbSss9CrgReG1Ir/G0n7aq0dZ&#10;GHnMomm9D1mV0KxqLMzO3ksan/9ZBC33BA0ViggtRxwYATSW+Jt7g/PVarJTM6IIc//SNMtSJdGR&#10;ZY1m0ZNNVAeyB+nLGGKycJEbe10IuJPCzPBXVChYpiW+k+ZeoMbeUOmikn2x6wtZ4gfcM7dJRCcz&#10;6c0sRak/RVEd8WXcrx+X1W4j/Nh1qh2cqfV0odTLhQqvJyJoXi3b7X+zPMa0Gj9ji0WCwZG0hsTT&#10;4BFBV2gaQynmFkYZo6LAMYngsCinL6GBnrR2y834e2ZmvFZJbLa8UrJPlU5ZFgSb/fIGcgcoEUGE&#10;3Ywm0S0Nr8thXDruysdr9rPpvf2EOsWRF1pIl96rR6IxlTVApVMmHnvsma6f436rLIFcRYRjGtYn&#10;fUgKKrMcdWB215lUcV+pWmIwe4jWzB6a1ZettdOUqZjlVw9SXT9Bb4/GRULY0jROfXEPSZ4Z1CqO&#10;O1NayPNMo9QvT5a2U9+/HJ8DHkScDyPycgQeR7yIv5nIjj/uYiRn3CKM2cFForNQRhULRaLgQrO7&#10;UlgJBc6Jum7FnWmKPVOMp5RP83Jec2ZCstQsMhaMqFjau8Xj6prApHn6o0WAI+Eyt1XMQWnjdfOs&#10;DD2ir1sxYBPNHdnQa/ud8bkQTl5cI19KBBeHHnL9s8uEHvGmJ6ZFQt5rcRwr6o8FwY9ZLD+nQmB5&#10;bViwuJTytGayMjVe43eJLmrjlCAiKqmWRBWxZold1/AKwzMPcfVOJySikjT1ZbqcYo3ic16xN9W6&#10;zEr/1wyJ/BKz6rjkHIRbWBrlDeNcvh2Gd3gpNT3LpFY0s+bgWdYduYWTSDuzcogTt/3Zd8mVk+fd&#10;qC0cJDOsAptTHnKL7XTJOncUdtEpC96m64oPTuepWbNQ2iT4N4ujnyyWNn/XhSjRJpVwE6bpzwtm&#10;6lrqnxVaRl5WLcbln3L0I9AjXRT5hWV5jRFAy9MjahYhrJIIVo4xpGozXDigJBEJSgT7DA1mSggl&#10;goOit/4UdZgscWecBFAi1ib0b4kso10dVB1cyq2DdnQrKa2uBrF96xUcrCPY89E56mI7SHLIpCK8&#10;hklZwM60Nsymju0RxfRGF9MvW9wXUSghFA1KvAcSZaMzRRaFHaRowGskYBpnajqWePP967y75gzN&#10;EqS7w1/yxcBj6oXguSGl3B/4kvsijpU6CY1oakYEPZnfxUSuAlDvYSZHLMGo12UheNgJV9b+w4vY&#10;fnCWx7I2K6JURBfV+o51aQ08GJEd6b/Hit63QCTVVtT/5NG4vocs9apid9/jQd8X3JMYLqkZ8TP3&#10;Bc3rrMZiRmNmFqEuK+DMEZ4LGr9F/Zx5ZnuxTmRfOc+sitCTpRbjskcTzCo5ZgqGLWeKTMoajxXq&#10;/5UvsFT3BbGuuZYnHipFt2Ndq4yZ5zdVDFflCgwJmmVRM+b9JdD3zNrRtA7qReY9tjGMaZw60mol&#10;jgtkWgeRa+VKhcMdasxBS6Z5eVLh4025t5fltUo0WO0XpBYoUTQTJIYII2n0iab+Thgj0YWMJKpo&#10;KRZGRAIDsrn9ipGRvH6+7PmCr7ofsaz4uieiNvd2zX59ZkcT86z2SEYno4oBI9ItYVVk2qeSZpeC&#10;h+LF0TpUjiKWDNH//cYl7ssyzucM0h5cSZTEbiJf+DLwFQ+Nratepj9jgFCbZNqKJywFYEYFZ6J2&#10;VgVIhcE8L614aJTl7VLs1PSr0LVNUNEyTmnVEB1K0NbuBdm3GUpVaNP80mlMqSNBn+95yo0yJey8&#10;7O5SiXIld4y64Gqcttths/EGSVfjVRSqaRfRBTnHUFvTS4HoNS+vhUK5GOPWEmXT6wUkk5anliSA&#10;FiJsZVKOa6pI41v+5Hxrc3yrY1gex0SP1RKEpcGvLPf6x+UezHlBs4qb/oZJbt0I4NKVAM4ed+Pm&#10;AXvOfniGrS/tJzdClj2yAfvP7Sh1zhNgNMoFTbEqMTUEuNCkfJADnK6bsbwuKjb6ysbIjCpjQcRX&#10;2TjCVbdInIIyiRGIdCp/RqUjZl/Ojtox0hObCJHtzcmdYu9+X3JSepjrf8xs/xf0CqpqKoZpH1gh&#10;p3GAjcdu8N6mM/zh5d14ivaH78LYY0iqaOS2RzxJOd2klg5y1TeRfTfcOX7RhdjAPGyOuvL5a3sp&#10;S29huGmWztIBWsyz/iWdNJS1/v97dtgo8ZM2Ka8/IWSekt2YMGuNRIcjDcuEuybS0T1OdFY9Bz6/&#10;oS+v5DWzY1UzTMoymGYWOZoNEc02OAMSwYGCAQby++jP66ZftnYwWy2jnSEJ4ZDEpt8sfhQRtkXJ&#10;DqsTWyRkjSK6dlll2103KEpokvj2sHX7VXZuv8Yf/v09fK6p2rvmEOeYYtmLbDC7h3YlZVt4kUhQ&#10;QhiZz4BeDQkOqIoOiASHUmplTzopCa617Lzc1jlD89CXHD8XipOCdH5UxaBNxNd6l68lXG7XAnEX&#10;gZqFp2Yn5WmR7URhv4UEJ9WZU0YEM9sYVYCaQ5+Gc1oljh3EX/DFZ5cN7dH1LKvPzELRcSVRVUK9&#10;7KVETtS1Mvw1LaLHYv2b2b17wWys2r0qKvySQdmruZYlkdgXFvH7tpkxGu8wJ9Ld50vlraHJwMB0&#10;IvwyaNKfzRKaeRH5jMZiXAE5UzrOQtEY05n9skxKkCyJRsEYZlOLRId0igJqCbuTgb9HJp4eyfhr&#10;bM2C3UcdjyzCb069mzZbmHVLBCXMjyWKXUHlbP2Hp4neeIYxFZ3ldgVscCH+Wy9Q5eRLpbMbFa7u&#10;lLt5UWL2FvSUABoS9BYJ+vqLDCWEaua1Rva4zi+ScvtA+vzSGI8sZii6lJHYGhWyajrj6y2xM9e0&#10;IHpvoTFECaDXKmeRa0ozc1kaA5GH2UDB2MSJ5AbGRY8TiqmF/AGa9fNhDokS+VQGW+dxkeVNuxwu&#10;q90qy15EvnO6ZQKPoa+536nEVsGYUF/NFauIVCppzRITkac5SmJGwjGluBitmmdEhaa7YZ6c8j6S&#10;a/qoH1mlUrFU1TJJan439j45JOga2htmSQnJoza9geygbCJsIzm/4QJpLhkU+pUxXjjF/QYV2Ipl&#10;OmLaRbhLlHkX4rjPVqSSwdT8I4nqHLFJ5cRFVTAky1yf0MGVTVcp9s1jWvlklhFN5cii58gRifgN&#10;sY5Xz9DXPIdjXDlH7RMJ8M5lZcTsV3mPwsQ6CpVXd0exEOYdWcvouBo+//gkme4pNGssT7y2H5vt&#10;Thx/8zQu2+yp9S2lO6GN1QbFp2DIuBBDfzP1sxYRNK8LEldzC6VYY9dRO05FSS/DUquy/E6qRd5L&#10;7V/KYdxjQFBQKWKvLBomNqKBs6eDsb0ZT2f1tHJAxX7gEWUi22693+iIYrx9kT1nnXhr/QnLxiE7&#10;T3rgGlVK5dAiC4IY9/9fW/8B3FaSpomiFS82XsTdu293YndmdrzpmenumfbV1VVd3ht5lVSyJe+9&#10;obwokqJE77333nvvvQFBggRIEB4kCBoQBL0R5b775anqjXkRN0IZhGiAczL//zN5Mv9MLsbVm0G4&#10;5BSC1HIZHpFM9x50Qnv1CNporU/uuokqupYGYa9JGsO06AONavQ0DAoQFPN////tT3OBkh0eom0b&#10;XCXKM/EIhGIieIK/o6Xczoqohp9PPo5+fZM2cQWLAjDZ8QIAhRKcoyKZFXv8ugmEtGMm3rBYRzhO&#10;9hS1/sY5YBa2Lg5kZ0w1AeoHy6PNk0lqbiizETIGjyKrHcVP0+FFS9PPTkpIrMPRI874/IMjOPzV&#10;JdqNJuSS8XsINjYmvVooEwKoNrMZOrKgLp2NYGokCJopyY3FvfxcNWb6NtFeM4Mjp5/i7pN0pKS3&#10;YmnhJeYnqDCUs1hSb2LJvIn7l7yRHlVGoCiUSiPNiw3fDLxJWhBRPEE8HZ5mIopS/xaCoqlOiel2&#10;A54PMUmYwG0JjZhiUJ7ddgvxj7MR8yhF2iT+jIM7Z35OZlzGsIwWhuphmdS2MAu0towij9e9aHqG&#10;pR9BUDwUkYCQIGTXbkJBElG06ZBW3I7DTh5IzqxHBxVuXbYomMng5BhMd03B0UHwpmU0ZQ8i/1Yc&#10;pss0WGiZRn1kPfa8eRjHPrmM4EdpqCpSICaiDId3XIahziCdi7xG1SPWBNoJguIhzQqV60sqwg7/&#10;Yuz+b/+K7BP3YCrtoQOYgOsXlzDomwVtbC7a/EIIgtHoDI9FB7+2ERDbo6KZ3DFUhLHoik1AJ61x&#10;NwGxNz4ZrYFxkIdmYpoAaKHVMWa1YTC2FnoxTSJsZHIzfC8HosIjDy3+JRjL7IEiuATTBMnpEgIe&#10;FfYMwW+KyW0VS2rYxJIoa/kQBqnkIx8kItonB1WMpSN/OIDzv9iLBu9iKkc9lugw1tmn6yb2M9Ws&#10;WMhvEaW5qJbnFRQDgz/kwSxjXxwx4aA17iscgpmxptEsoEwxjlvRuUhrpVVco5i0A9XtY/j02wc4&#10;eSkYHbR4/XQOdQT27hIZ8kOLEHonEvFuqQi8HoGamGbMUXku0GavylfhIGFuDj+jW9JBJxvHvOMV&#10;9IZFqEg0WamtqMnsh6JyDCO1ZhT7F6GV4O4Qc9NM+AmqYlGoROThDO9LHEV66m4EPj3giviIWime&#10;xfkbZiqimtwOaGWTGOw0w8czFW4u8SjPaMHqkB2W0l4kXfKBMqUXNz66iMqnOehP65aWXK1SBYpV&#10;CTaCnZg+EPPQ4uTBeRLEipLOhD8fqtZA3W6BkWpO1MjcZNw85z3NdYpS+/NQ9izh7q0EXDofhMvn&#10;A1GSJ8eGDXhJ0bFBQaJuHUdxCh1npRoG9recBOgXU4qzd4MQld2My65J+I/PTsMlvgxtOgta+nUI&#10;DC1GTHwdCWgE9bTF5XRcJVTLZsWSdGTB/atBOLP/LkpTmqCnOx1iP8gaRkQprWcQbWaETZoHfAY7&#10;26ySikOsfSIQSq+HRDCQDQmE47J5suIqrANrqE7sRMz9VMyRMUV1Couo+sCfLxHtzdUTaEvpwcIg&#10;/7abwdVqoyWewtiPD0jM1TrpYYmhbBiypEbpochEKQOJHaKhJR7MaKQtaIQ8uQnypBZc3ncTe7af&#10;g8eTRMSEV+DOJX/84q/fQmZgOUrCW5HtXYqxOiMMRHwNg8WQ3gYD/16X2gB9VguMed0wFQkQ7Mcc&#10;AVlB23DLOwe7znpj687buHraA9bRVYmFplSU+bpV2uKXcL0QhCaCtmZohnamQCqYOt+kwVz9KO2H&#10;QWoz/PmUWHpTr8Mkv44TJMf4WlQgthOANoY2oCSznd16BU/P+UBbq8erGVDxbUoHSKcUd9FWTWNm&#10;ZhXVXaMICitBT4sJK1SEYh5OWGHxtFjMD4oDmVoyB9FIRTtqmYFXejmOusWikdenH3UghgpUmTOE&#10;VaHguyexTvW6SdUyW6pH3o0w1LqmYpUgGHI1DGf23sUXb+1HCL/ncycevneSUUBr7HvBAy+nXhL0&#10;CLi6ZVriFazys9fHhB1dR5t3Lo7/3z9F4um7eGFdR7VHNu7/7igqTgWg60EC6p3DUf00GE2BUWj0&#10;jkaDbziTNYbKJRrttMRtMbzexCi0JlIZRqWj1SsEuqRCjlkL7WkHemProCJxGaisi8OLcOGbi3i4&#10;6w4G4hrgIDhMlqqo/kYwTgU9TkUjAE8sgRIrACYKZZhkLE0WDmBanEFdpUG+Zz78r4bg3b//ADt/&#10;+hWKH2dghf0y3STOE5lg4i/jGS3vMu2/vlTYaoO08NwuNgQIJUxCFA9HRD7YR5YxQTs3XK/EsN6B&#10;3bRd5zMqcSwqC2HVMqjGnmGISv349XAkZXfjyeMEeLpEoiCuAs1prQigkvG56AO52D/O+C8lGJv4&#10;eWKH1Tw/09FFcBHVa6g22woG0cz70qtmoSGY1FDF3HUKw+O7cZDVm6mqCMJ++eyLYZIxAZAKX2y5&#10;Ew8mxZxfe+UofFzTkBJdDxPJa3YSkPfqsTj1HI7xNdRVdBJcbSgo7INGQXtOlaitonot6MYgc6fZ&#10;Ow8RR55CRmU6xGsRDmOFYkfab983hwmC7ZKChNw8gTHVPDb0m9Lc47z2BRaMr4krdI4jFBV0VrPt&#10;NsTdJtheiKTyrIeHTxm8vLJRnj+AujwVWsV2zroxZAbX4M5xX3g9TMaB4w+RW9mHAeMi2tRziMpr&#10;gn9SJcJJjh45Pdj3NB7xzYPwSSxHRGo9eoYdqO0zo7rTgpvXQ+FH8tM2T6IpR4bDu6/iKFsmSSMn&#10;nKKpYhCDraN4w2Z6hVl68EkqjCkGgNgbPMs2wwSy8WZFE68F+E2RoSZ582NiAppAZ5EtwaF6DlWt&#10;CclP88iM07DKxBYXB+Yp7ysjmnHt23tkJQZbp4OWgz9vsJKtzARCPYxkW33FqFTrbZx2UpXVgfaI&#10;chiEBcrtwmB2C9mnGfKUFvQkNMPvZjDuXvXB+XPu2L7tIpKjq/HzP/8N7hx+hN7sIVQF1yHklB80&#10;aR0/gGBaG8YyaIVpjQUIGvieBnGuBxNEzGs8uBGBA7dD4J5ah0yqmVp2rDjrY56Wb1oCwWWsTL5G&#10;XkwDrlGFLq0CpWItUkwVVsiedrKvjarB1mhkE6v6tfyq//ErwbHeQKVoQjll/jQHAlR43VSi0W7J&#10;GKrVYoWAMqVZQgXB9HZKFaIbhhFWKcdjXk8q1bDd8BLruh+eEs8zEZd1tKccLxnVTWVqG4waG9rk&#10;WlwUVXTZPwmZ3UgIK0a+fy7qafGWOV4m2sH60ApUPMnBYrUJdVS8NV5ZKCRoeV4PwYGd17H17QMI&#10;fZgIn5tR8CM7PzzphbOfHkPsw0hpaZTdQPtDMBRbjua0ywCvp/tJFg79Xz/DUHo1FgdtOPPTXbj5&#10;5knc/8NJeHx+FV3iqMloKp6Lrkh2CkBrRD5KXEPQ5BuNvuhkdNAit0aFop1f2/1jIA9LwXhuIzTp&#10;7VAk0yI2GHjf81S981g1kRiiyvF07320BRdjigk/RsdgYB8Z8nphJvAZSHDG/B6YCICWvB6YM8WD&#10;MDqLYqpf93R8+bPP8Jv//Vs8ufIEVrnYEAusE0B0pcOYpf3dGF7FEtWNhepKWzQirbMUtTTnCPxz&#10;FAmLo5twiHzoYywTnBb4u1qqlQiqiiNBuXjztgcupJfhmHectFe5k0l4kso1kUScQ2VbnNMMZZMW&#10;6e6p8D7uDv8zXqhgIkaQlKKuhTMvxqXjPMV2xzlxlgnzxUbbO0uxoe+cRHVeB1ydI/DgYRRiIitw&#10;93Yk0hgDerkDGd5ZdEwtjDczSXeSIDgFK0FQ7BdOCyxDP9XhKmOvumoE5fVqlHeqIadtX3wGFNb1&#10;4pxbJJzZv57+eajO6ISunDlZrEB/XC1SqNIK7yVBlSEOuTIyr8WSmGVpC6F4CDdLtTkhW4TTg1jc&#10;8UyAfpiWmHZWLLGzDS9hYnAOVirLGdplMY8oZ757u6UjhNY8grnUUqfCSyrnec1L+D9MRVFqF8pz&#10;ZcztOoqdNNQ0DiE+tVaqvlRUM4j4ggZEFNbDO7MBF4MLcTmmAtnycTSR/B/6peOqazQuuZF0SVL+&#10;Xjm8n2505itQy7iSNWjQQkIpjK+B351waS5e2WbGG9UVCrQ30tqRAWbFujQVra+YDxTrfdgECE5T&#10;Toomvm8nUAogFD9b0b+CocuOMf6slB9WlNwK88ACxvk3k8PPkRpai8LUZpQwUBzsgEmqj2mCoCg3&#10;bq7Tw0DJrKtQQ185jH7a19gbATj7/n50RldggqA4UiTDcL4MMiqD1ugGnNt2CY0lcsTFVuDDj47g&#10;4llPHNlxHie2nEEHB89SM47EK9HIdoqAgUmgJ+vqU2iFqQQNtFk62mQjk0Rf0IehPAXOHX+Csx5J&#10;OOsTh4i0cqxO0Z7SZoqyYnbVIuZGl+EwPoOsxoBvdt1CWZ0GXVQWyY9ToCBAL7XrYKsbxQxV3zTb&#10;VL2GX9n4daaGjUC/2juHdOcUZLhn4hVxcJEgO61eQCv7vZJqd1Q+g85RO04ll+ICLeAZ3rsLFXBX&#10;HxPT8hobVKZLTMQFjs2S9ofWXzOM4Q6CrHkF3T1mBETXYPs+V5w76Q2HdgXy3B6M0K7BCPTzPm9t&#10;uYp7X1zAEME80ykE3WT4gpAinNpzEwepTLf9cge8qE4zfApwff8jXNl/Hwc5Dq6H7kFBhYA5Asb0&#10;K6gZWIZeenhiSD9t6dPPTvAz1pB0PgDH//c2HPrpATh9cw1pzokYoaJvSm5AmncGvzZL5c/aIkqQ&#10;cO4xki89QrUPbWJoJDoColDnHgElbY0quR7KtC70JneiJaEBy1TJthECFW3eLMG8M6ycyjIfE2WD&#10;BDu6Bdp+U4FMWjRsJLmJJpT+NG2xpbQfmZ5J+PQ/PsX/fON/4bsvD3Ac+9j/8zB0j1K9ruEZ41Zb&#10;rKRiZ3LLqWqaGJdlWiwyvueptucoDFZ1m1gnCK4x7heY+A6C42SDWHxOxUaVE05leuBhApyLO7DP&#10;MwZv7buMwiracF57HcmxqHgAPk/TUJjJ2OuzId8vFw1hlQg65SmdU6Nj7A8TqMUe9plWca7xPGY7&#10;xfZHAkyvmNJYwCwVa1FsNXKS6wh8DfAgkEZF1/Kz6zFENZZC8Mr2zsQM32OyUeyFn8I0vz/V74BG&#10;lPmnQmvvMtBGtmHfnSBcDM9ERpcGxQoLXNIqcCIkA0f8M/D9NX+EPE7HfIcd0+Va+O65h8C9j1D5&#10;OBeqnEFM8H2FDRZL0cQyrNk+u7RmtK5AAZ/0ZngVdSK7Qk6FuYlFnXiaLp4hMI+GVzDHv5klLlgY&#10;y/nFMsSkN6C314QNKtLN8deQVerw4TuHER9fjxYSSGHdENKKu7G0AUyQiFs7jaitV6FFboR28QU6&#10;TPOoGp7FEzqHRH5fu/Aaw2OLOHz+Cb7cfw1bd1xCLAmzj/naVzaEFpJkHcWQKLA6UEexQefUVNhL&#10;ELTgDS//LCQm1WGwZxJmMuOcmAscWpOUn7C/M4N8PfDDa/F98XBksl9sj1lDb9Ew2ktUKMriB9Sp&#10;MTKyiM6OCRSXDqGY4ObukwfNxCau3QpETEABJnpE0YMpadG0mSpwjHbYVKmBtkwFdVk/lVwBPA/f&#10;p/VtlB6WKKnYMh4loyW2EcXetERbL6OVAa4ctMPLLxv/8YutOHzgKvZ8cwgnth2n8lnGpnxDUoKj&#10;VI/alGbomYi6lHoqQSpDKkE91YI4XrEjrgY1hR0YtL/EFb9kuHmnYFqsA2PAz6rIdEO09+olJsEG&#10;+ko1OEmb5xtYgVi/EuSGlKAiJJcgNwQbB8DWQBUoJqSlRkAU1pjNWq9nIM+gg4yTGVAIOe9pbUJY&#10;4OdoqFagnLa8iUBZ2jmK0wnZuEe14F/Qjpz6PixMMQENtKHibF8C8yKtmlimIhShnUElgLCrYgiG&#10;gTkYqFozE+qRFJSPTeMmXtK2DefraV90GC7V4uHuu3iy2wnmrE70pdTB88JjqEl8Jz4/j+Pvnobz&#10;7lu0KVF4eNgF94+6I+hRPK6euAPv04+x/2ffoJuBJhThtMKBoUY1loaoPk54oCkoD/aOMTygAiw9&#10;nQzXPd6QV6kABq6+dwLptLEV6U1QUR2vG57BMTBJ6zSBvux6ZDmHIPe2N4ruBlLdFWGIRKlIbkND&#10;SD0ao5ugriE5dozDIZtDg38hki75wmffLXjtuQ0t4016YELik0VXoYGxIKY6hkm4yqQGtIcUwuPM&#10;Q/zvP/tHfP7VXqQlEnwjCzGnXyGoTKGPZLPJWBVnhIgS+RNNVFAdVgKPDfMEnWX2tYMqUOzYEUdO&#10;LoiyVjV6qaT+Yus0pmpMHF8jZsQWUcZLenY/3HkdngSp0/dCUN2khnLIhkqOj3XsJZ66JiE2pBxt&#10;BLxm8YCOyiz4nC8aImtgIWlKhTgaxzHTRGBtW4a9ky6EllgUW7WLRlCsZU7Mjb3AiMoBfwLpI9dU&#10;BEXUoI3X4XbeX1KV4rS7yaYfQFAUNJlWzEtPQqtLZChp0+FeZh2cilpxLqYQ2x+G4Rf7b+Kzu0HY&#10;5ZuIg77x2HvBDdUkZm3RIBQxTXjy1XUknwlG+eMCjJboMCl2ILEvxMmEokrULK3wc+Nz5Ka1I4Ck&#10;Ht1hwj2q0ryMdiyPgvn4AsY2O3qZP1bmpoVqO4wxU1LRB7NxneNBl6Nagobgvf3TS/AJyEMIVVoN&#10;hUFCnRI1tOn62dcwk4Qn50FFWIfI+GqomBeGmVUoLfNoIpBHZDWhpE4B+9xrtLbrcfF6APxIChrm&#10;nq6NKpHjPdKshVaczdI4Ck0bc6N5FGXp9ZDVD+ONfNqzXgbGCuVyGZVcX9mItA9SqjpB2TtFtrQS&#10;/SfYrERzK1nJIlhAsYpkj3wEuyZD0TcB+xIwbnuJZgZ/To0SN73T4UzZHk528KAVcnOJhrxay6Q0&#10;YLzODBODarR8BGraESOBQFM1DK1Y3HovAlkucRhjcFRGl2PH73cj3jkJHUndcNp7B6Eu8QSOETxw&#10;icXZSz64eM0T77+7DX/2X/4CZVFV2FBu0CopMJLUhNHERuioLkYZnJq0Rhg4wDoCoY42aoSqIS+h&#10;AjGZjZTxadKcyKKZuc6BEmuo5sQCcoKNWAk/1bOMSyf88MApHkkhtShOaEJjfCXkyVVYbNFirkmH&#10;GaH+aINFE2A4RRUwTvUy2TODPt6XlcFbQObu5X210gKIxdFKBkAZ+6CkYQgd4zYkV/Yiv6oPU1Or&#10;WJ9Yo+qjIjER/LTrWBZPZsUaPcMLrBtFsQta5JF1gssrrI2/xGtaClO3EYNURWKNW3lwJy5840wF&#10;moekWzFopvJbYADMtZkQRMWd8CQFLlR9u//6S9R45qA9phbXtl+D+zk/BHJMd285jZ2/3oXzfziM&#10;+x+fx0Bqp6TmrAobDC0GZN+LpTIwQUVFdusX36P6Vi5KA2oxb6Rd5r/hDg0KEiswq1tCNxNkxchr&#10;1y9TDW+SBcju/NukW8GIvegHK236HBO4IbwazXFtUlmwcaoBWZYMabep0k96wv3bGwg66YaEK/6w&#10;U2Xrs3qgTu9CT3glzvx6O4KOOyPkjAsuf3wAn//kbbzz03fh4hGO4gYFegZncJiqNj2yHBsEtf6U&#10;TqzRwdiomqYbLNJOGlFxeU4sC6LyXjW/wLPxV7TIz6Cikq4JLkGRWxpVpwILVG8zdDBinO2dVswx&#10;D2zqV2is1CKb1jy3XIE4kobb4zSk0e4t0l00VoygmkQv6zCjlImc8iQVZcGlCLoaDEuzHmO1oyRM&#10;YWXFdrcl2AQAdlFtdc2ziXWfC2jnvZZQrEyNPUdzowGurmmIjmpAZ/0Yeso0SHBOw0j+MIHQDnv3&#10;vLT1TkxLGQdn4UfQ8yloxad3/PCHG974+KIPviMwu2U3YtvtIHxx0QWH73ni0l1vHN15Dte3nEP+&#10;/RikXQpG2sUw1HiV0yKPwdou1psKuz1JQJyWyuhv0hW08trPMGa+Pu2Fw6d84PEgFcsjgLnBjuqU&#10;XtrPBlhGljDOWE5JaURnqxHTuucYE+tYea0pvhX45L1zMFlewLoCBOY1415SKTJ6DRhxAJ3aOZS3&#10;adCvtiGGoiYluxsT9k3MLLzEzPxL1JOYYyKr4HTJD/nprRjotcHE3DUPzMPYNYXRVjOG2c/GFiNG&#10;CYSaVi2MdFANea3orOzHGx1NepTQVmSTyTKDStFfqsYKVZ9D1Phnm6RNsMhpedlERQYrZba1mxcv&#10;W8R4+yziPYn8KRXobB+G3sQPnqFD4oW3MvgfxJTiJ+8fQkBSNcbHVhBFGd+fN8LBtkqly0fJiLIy&#10;JeoyOihX5VRKw8gJyceBD/ehMDIfYY8j8d6vvsSTy7w5r0Ioi4bgccEbOz/4Hs4Ey0haxzPnnuDx&#10;o2j8y1+9iXunXNFOyW+pGsFgXB1GKa1HEmqgpvrREQT1mW3QZ1MNUkVMtVtw97Qnzh5zhycBoa1+&#10;CEsWdio7z0YZL9aE2QepHMSOBA3QkCHDrg9Ows0pGm0lwygPLUB7ZBFWCSoLLVR8zRpaNq00RzhT&#10;Z6BlEjUTJ6SFzDKqo4nhRZipGhS9ZCYmZne3CcrhOfQNTkLDflOqZ9HWa4SOr+esL2nLBfA9w7Jh&#10;k3Z4hYp0HRsEwE3ja0mpiLVeq7oXWNE+x7z+OZaoOCx877b0Doy1TiHeuxT3Tgbh9KdXUO1fCigX&#10;0BCcQbB4DC/e9573DuL+gfsM9kRoqahCz3gi4lYktrx5AD//m4+w95tLeHTKG7UBFfDZchv+226j&#10;L60Vr6kIxwcX8EwPDNFmLBHkPfnzbKdECdxe0S2/FtMKtCo5AbnIDirCCPtnQywAZ7+u0Satj4sD&#10;q2aQT+WvqxjFhmwZxnKxfa8UjuElvGZirfYv4wXJuDOpFee/OIvD7x1G5O0IyDOboWKgd4VVocq7&#10;EHV+Rbj67kH87Rt/hn//83/Gya37EXzfDzG+aQiLKITz01Rc5ZidOv4EQYxVE8FOVUpF3kelL9a7&#10;0foJMJxgcs9xjMT84wqBZpBKPsO9AI1xzVilAt7onpJ2BIkta1YqPFutTtqKONnhwEzfOlYMwGDv&#10;JArLZfCNqMYjt0wMtU8gk8mp7rGhlkTY3zuG7PB8OB91RlVkNR4y9karR2EmqFrFyYVUmeME5+lO&#10;WsfuH/YQi7W2ok7kLIEwwy8HKqotHa16akIbIkMrUFKogFHFfioaRYpzNgHdDoc4HIpAuqDYgEo+&#10;jUMPA+CSVYWgnFZ8ddYDV3zzEVU2gOSaQVTLzOgcmZRUlXl2FcG+yTjy6XF0UzhEnHFDHvuuN6IF&#10;plIzLOwnsRB9QoBg14y0a2mMoqi5Qg8351T4euYjP0VGohSO5QVama8TVHyLJMXa9hHElfTi2LVg&#10;JCW1YZJxa6Ld1zRNI86zCFnxLWioHcTSaxL4oAmJrQqktCoRUdKJjLoBaenRhOM1dJZN5JYpUEHn&#10;OaiYgXZ4EmqZFU3FQ8gikd8jqY4NLcNEtaqiuh5uslD9WTDSMIYRCpNhjuFIkxZKYaE7TdKSsjfi&#10;vHOQ6EMWj66Dimy2PLQOOxlkpueHZS7SFjjK3sk+cQjKNCaIrFOU2uL4QVvLItSVY/C+Ho3vPj2L&#10;wrQ21FUrkU7r2Sy34OqTWARSKu8+7oL2DiPGhh2IfZyCqSYrjOzMMb6nv08qvthyAl+xBQdnkTF7&#10;EeSdhFP7ruDMt5ex98ND+IqWLOgsb66MlruQg0cmzY+tQVxoMQ7tc0JqbBW2fHAAVw/eouTVQV82&#10;iMF4giCVl4byWsMB1aY2EgyboBVzM7TZs51jUFaqMFirgapZR/Zfh1RDkUpQ7M2dEyBIFTw7sEZA&#10;XMPrSSDkQRJ+/pfv4vzOG7jw6TEqThledk/TJhlgF0DYZKBCMGG+dRLzDGa7bB4KBnlaZAnCAnIw&#10;rOT7UdovrAF9w2YoNJMYNc2hs0+HEd0MDOPzUmn9WbNQf2s/qD/ayBX9C1qzZ9Cy31Q1ZgxWmkgc&#10;fbDSus0Pr0sl3WMCSxD7NBftuf3oYGLoB6fRze/f3v+YNvUB8m5HQ53ciBsElH3v7MeBT4/i7pEH&#10;VFtd6IiqRuzNcNw59AgHv76K3V9dwrF9N5FH5fTkexf4HXiAyO9cELnfHTWhVdC1TKAyrgURdyKl&#10;U9Tm6ifREdmKAt9S3Dnug5o0Ki39JkaraCEVK1LhBSv7aYXKVey8WZ54gQnVDNwveqA+th6tUWK6&#10;oxA6KpwN00tMdM9AWayEhooviSA2ROU/rXSQ5Fzwzb9/jvvfXocbr+nilkt4758+wq//9nfY9tFe&#10;FGZVoqGkCWvGNRRFlGH7h0ew86tzcH+YiGNHXHD7erBUMaW/YpjKKRFD2b1SQdhpsdi6h2NGslng&#10;57dXafCYqv/RmUiUhNbB0UXFV2+ArVpskRQ7TIYJgmJRMlWROIFOvkZSWoW8Ww/LzBq042sICspH&#10;T70eFYz/pIBCVBf3w0xZI0o5lfHaIm5H4cb++9L5wBOMGWvNGEFGPNUVdQgZf+IgfFEnkmpprmcO&#10;i/0r7MMpVAuVeSMSuSldyBfTRVRF7a0WdNQY4XM5BKOVGmmJjYhd8WBndNAG57B01PRrYZl+jlKx&#10;SaB7HAWNI+gzzEtr7DQrL3EpOA5vf3sctx4GIexpMrxPPkbsWS80PGbcxnbAnKuGplgtnYxnpd0W&#10;u2cESTfm9yA9qgLKbrIfVdwAx7w0pRvLzJfu9nEMahzS4Wl3wovx2703cfFJGpr4/dKCfpQzVlvK&#10;h5CXVAMrLW5RYS/8IkuRVNaNTo1dWoDunVyNyl4TOoZnINc5YF8kCZs4vhQzmr4ZDFB0aNqs0POa&#10;xANddTMBr3EMRuaghip5lOCnbjBD3zEFNbFL1WHBYJsBjUVdaK+QY7CVICgOYrayk+fFesA/TcSS&#10;eUQdvFm2HyqS2DDdK0rlWynNKdnbLNCVqDFapMNY3SRZZxnVsZ1IpD2OJ6AGuidj29ZTKKG9Y27D&#10;M7QQf3jnAGpoFeKDchB8KwK6Zl6gbBpHLjzCnusu+AMHYO+Fh7j2MAQB4QWIotLqpYISJfIDOBj1&#10;IaWQU9l1RldDUSDHUN0osmiXb5zxQChB8Yvf7UKCZyrl+XOMlPVjMKkBuoQGGOJroaON0KQ2YIQg&#10;kHc3EurMTthox57rNtCa0IIBqtDXTMz5kRXJCos9lWJjuDgM2k62mxWFCjjoY7RsPhcDcfmbi7jy&#10;4WHcYZJNFKqw2klSIMPMMaHmqQ4U6b3oTO5AY0ob2nkt/RzERsr5ujYtcsp7kUxrMjSxAL19BZbZ&#10;DVim1jA39xImnZ0yfhZLtA0rf7LAxmdYpQK0UE3UJLYhN7AKebTkjy+EoCK2BYWxDchOaca1K0HI&#10;S+xEUlAZUiJKYWYAmc1rKKSSiruTSMt4AA3uuWgKrcTJj48j6lEMXM4+wZVvr8F1/z04H3LG2//4&#10;Bb758Ax8XDNxh8ow+lESfGlFo8/4ovJGItru5SH7ajxKPErQHNslVfkIpmU69cUFVCV3cSx8cZtj&#10;W5zbheWxFz/smW0T3hfoz+mHrpqgSBXzzP4appFplKXW4sExFzjtuoXgq6FoSGlFdWoTMgMK8OSU&#10;J07RlrUWduPZNBOqRol7F57gyVVvfPXLLfjL//L3+Pit3bhy4TGcbvmjrkWJplYVbdUOVNAyiTnM&#10;7MBSfP/VRVw64oqP3z2MEJ88GPrt0HdO4MZ3t1HwJJMqnlaY47ZJpSqeGM9RoZRny3DtdAAiPKpg&#10;bp+DrW3sBxCsEYdqDUv1I2dIMKIAx1TnPOaGnsNC0jSo7VAox7C4BMRHl9AhNWGWQDTA3xXgq+2d&#10;QF9pH7R1GqQ8TccRAnS4c4K0ML0/XwlVNQmuYYL2jclKZTjRRYsuHsZQlNioWEWlJlGcJNmjEH21&#10;FqrLUcjo1FzdkuDpkoqbh10xyr+b4bV0FA9SbVNp8X7TijqYi/1Q9k/CSCBUTazDOLWJziErOsw2&#10;3EvPw5WkLPzx2CV4hGXhBuPi0tZLSLwWCnlEAzRJ3TBmD2I4qx8WAou4pmUNydn8Ar0EU7OWKpLO&#10;rzq3R1p2FhFajss3A5Egah5Wy3GQ4/b10Uc49iAWTk8z8PB+LH8ejsj0ZozPvYKWcaqiK9Iy1isa&#10;RxGVXI+2VgP0miUkZrcjq0SG+vZR9CgmMKCworFSgWYKHcvAMsaJWWLhuigcK86LniCWmWjbxUHz&#10;eo6Pjqq1v06PpOASVBUr0Emh0t89BlmnATqlDV11Krxh7VnEvCgQOfJcWgs4NbAilcoXdfasDJCZ&#10;5klM0dpNtJgw2WKGtV4HQ8kg1IX9ZPphaTP+TLeDADmPmc4Fspd4kryISO8U9FICLzynvG1S4buD&#10;LggLr0OfbBaBHknwuhuO+vJ+3Hgagd8dPIXttx/h05PXceiqJ45f8sH+/XcQ/jQNi7TkFlFZJrUF&#10;rWHFqKGiyvXNwNVDt/Hhb7Zi98cn8D1B6ed//ibuHnuEFJ8MNCfXYpCJoI2tg0HUhIurxkhiDQey&#10;E+UMGKdPT6BQFGNIaMfx352CKm8Yr8eZA7TCYhW82PsodnjMS0/BycwDDHRexwKlvzgQ2lSmwgID&#10;OfdqMPx2P8Ac2UaUf3ew41dFKafcYcTeioGCIL65AEyLiV2ypGZ2DQMccNeQcnjSpruF5qFTPob+&#10;QSsDaQmagRmpaKk40nJdI2z4BhaMm1jWr5LVlwnIDjwfe41Ur1yqKH84RpbIbhZUV8mRktWInIxW&#10;tNYMIdQ/B9l5rVBPPKPCXEN9Ri8KH+eh8E4qpqsMaI2shQeBoSqmGt/8ahue0iJH3o/Hqd13qawf&#10;4ei+xzj5yU0473mKJv8G1DwqRNbJcJSdi0P5lVQUXk1Hyb0ilD4uhh9JwflWCM7eCEZkYQ9S6+Sw&#10;LL3C2sprtBX3IterCJZSIzKuJyHqfDhB0YZXZPP0lBJcOnYHXtcDEP0gARe2XsVgtRrGvikURFYi&#10;jMr1wXFXPL3qh4D7kfj6nT344t3d2PbpAfzmn9/Hlx8cxCPXOKQXduJpSC7SSzvR3mPCzi+PEsCf&#10;Itm3CHWJ7VReNmTH1cDjbizkBIgUvwIE0fZ7nvOhqptE4pV4OH3lhPSnBaiOb4aRFnaFoK0gEIU9&#10;KYbLKV8Y6RgECM6IuV2xM0MUzxUWlopjppv5o3wFi2IdbSRmI8lnbuo5nj6MQphwWAlNiHFJgx/j&#10;4cllXxSG5FNJjUPOHHrvZ1/jyO7r0nnemSSnjMgGpMQ2ISulBbFBRUgl8YupmZm+H58W04GJQ4/6&#10;qMqKI9rQU2eBggAQE1aFm2f9cfOIF1J9KvHgTDDunBZnZfOaR1cRR6vZ2GCAZnQenXoH2jVz0E0+&#10;R1W3EacDE3A4Ignv3XiAUwFxuO4SgadUqfveP4JzX55FV3QDVCmdUJMYxDKZaVriteENqvtnGGo1&#10;ordTD6cHIXANzETvyBz8o8rgx9iOpaOrkJuhMhKk5p9jcO4Zas2ryCcQN6lsiK1m7kcX4ykt+hmX&#10;JDwhufuHNyKfuT4+/kLaFmonYSopunQUJaKmp5ZKWhyjoeyn8huaw/igWLa3Aat8BWYShVi2N8av&#10;ZgLhOPvFzP9PkITMzKPqCiU8PDIQSyzo7rWgVxQvbtNB3qrFG235LSilUvKiWsiOqqdPHseCahXS&#10;cZmtE7xpMxnvhy1iVvpwfanY4zvAryqYxHq/zil+4CzMnWKLloP2gGxFmVoYX4Hs2AroxhYwPvsC&#10;JeUDtL550I/SEpGl0xKq4ewcCSf3aPz1O1/hkKs3Tj/0xbmbXvh8yymcP/MYN0+6Id4lQapdZqUV&#10;MVb0ozm+Ep4XPWmBfo9f/v3v8fu/+Qjnd13DgS3HsH87FY5fCpwO38IAWWaEwa+OLcdwfBVUCbTH&#10;qfXQ53WggHK/jda9iUnSFNuGTfVLLNOqzYnN4IMM6iECIL+Kqhiiqq19QJyVICao7VIdvXUq5dWu&#10;Gayxj8Th3rON41SBVsyy2akEF3vmoa81IIYs31GmwJhpHtqJZcgNc4guaEcJFUFIbidSKwcwwsDo&#10;V9C6NmsxZ2RwEfSEfVzW8jWV6gJBcVEnrMcaVsmUa1SJGtrvfiqj1bENrM28RnO7GkU1cqTlt2Nm&#10;4QWmJ9YQTCt7huBR0ahFIhVRjlsueoMbMBDRhNe0XHnOqdjx79tpoYKo+pcxUm+V1mndOR+EKAJC&#10;wKUY3N/mghynLBTdKcC9967g/L/ug8+XLog/HI6Eo6HwPOCG8pgaLFBBVY3Mwr2qG37F9Ri3P4N9&#10;/hWGR2xozOtBdxwBOVOB5JsJ0oOaecM6/J/E48yhu7hKFRpPULr6+RkUBxXgxFen8OVvtuDMzgv4&#10;5s1v8G//v5/in/7rv2Dbr7fD9YQrju++hLqCHjy6E4qrNwKx98hdKoUOLK4RWNMb8etffIWDe25i&#10;zzeX4OechLKMDoyrV1EQy7HOlKM1uwMNdAkGgpq11Yb2hF5UBjYi+EoSAm7G4tnYMxh7plCSK8Mt&#10;gsml7begLR3CNFXgGnNjpZcWmPZ8vFycMmiBTczfDW3Cpn+OpkolTJpF1FLtled0YbR3FsN0UBVU&#10;SGXpnYimY2lIrMNy/zwaUptx5YwL/vjOTty/FYTSvG6EhpbAySUOboH5yKN9fnA9UNptNdcnHNks&#10;RYY4roL5RuvcRjtcSavdROtuHNlAqGsa1a0blXUgop8WIzWiGY3lOqi655BBEKuvGUUfwaeLsVjd&#10;ZYBqZAF+YeU45ZGOA77JuBiWhguukbh/LxxOJ93heS0ETy/54tZ3dzCQTUdXMAAFP9NGUfRc+5K5&#10;soby1FapULBzeBF+tvM8CvsmUNCkQXoNlZp6CrLRKUxuAJ1zi/Ds6ML2mCQcjMuDSyb7u6wP19Nq&#10;8ZV7DPa6JMIjsg6hYTW4fTMa7ndiYaCaW9e9ohN6gRmC2PjwElQyKwzDDuhUDjSXq6AhMahbZmET&#10;h37pXlMUbGKSgmWSCnhCscC2iOq8PuTTspeJ9ZFteoTTesen1CM7uw2pFEY1dGpvdNe3wvm6J779&#10;5joifIrYAc5IYcfMssNFuSQr2c3KGxPlp0Qtt1GxMLWSjEj1YyVbmshOegaNngxq5P91zeP032Za&#10;gGGc338f8TEVmKUljqXquXDoDhMtCg2UtyOKWXS0G6X9fX/7sw9w0cUf15w8MdBtwo2LbjjETr10&#10;4Ba2/mY7gi97S0/jxmqVaE1pxO39DxH+iEm06xJ2vbUf0e7x2L/jCI4cvcjEG8PXH34H7wvu0GW3&#10;QhlbQhCkEhRzhIlVVGmtaIqnMjjnjSYO4qaBADi8Lk3y2tlxdrEhnG1WMU8F6CAoktn5VRw2Y6eq&#10;sAtyELsM2OwcKLEswf4jAM78eLCUKFe1TAs9zZ/3Fw2itViOsqIuFFcMoFE+DoV1DcPWZ9BOioOX&#10;VmEniGiHZmDTLnPQN7GgJ/j9pyZA8U9tnsy+YnqOZVoRUd2mLl+G4OBCPPWlOgzIxOgMFSuVVgTV&#10;xG++OY9Dp90Rzp+JYrN1tLGN7vlo8SmVSjkFXgikwl2FoXURQ41TaK/QQFapxwxtxhQtmlmU2crX&#10;YzhX7MdWozWomcopDYHHQlDpX4gl9SJMJAc3t0TEcmyOReUgpUWBeSrfCapQnXUTAx0mAk0jOmIa&#10;SZ5qFPiWYV69RtVTjj1fX5QUbTOtSsmjBMRc8UOlKHf//S2k+6dBWd6HxqQqFITQhj9KQdhJb3he&#10;8JaW3JzeexNhXtn44I/7cOq0M3yfJOAL2vzDR12xc98tPPFOR0ODFk+YYFG01yaC1WCpHjXxtRgV&#10;hQbarLTnWo7RDOy9tLKNk+guHqII0CMruAhPHyfD1SkO3meDObbjUmGMCr5nvkeWVPjDwHuZqKRb&#10;ap7DrGodS1OAUTWPnKRa2rUBWEaW0VYiHgxQAVUPIimqArmx1Qi9G8HPtKI1twtP3aPw/fFbFANh&#10;ePggHDsP3MQxJz+4RlbAO4yKyp3KnUC6yGbrnqGKtlKYWKVF0drSQYQ/iIKfSwoBGFTySfjoH77C&#10;o1P+iPYsRIBHAR49TENcSBUsvL523qvYbSIO9BrWz6OZr3t5X099i+HBPnENzcXDexHSwf8PTj5G&#10;PO36hd038MWvd+Dugft0ElmQp3Rjrn0OL/l5C8oNDFMJ+3mmwSWKqj48D0k1A5hgLI/OvoRx4SV6&#10;VZNI6VDhSFoRPo9OwlvBUbha3okT7mm4zLFzKezAl08jccAzEW0EtynDC4wS7BW1YipgAasUJ+IA&#10;OFHYZVqzRiBchGFoHkMdHLveOYwQbyoSu5EcUotOOhxt1xys4mEmFeQknduEzIFyEsXDR9E4edsP&#10;Fz2icdUtCvcfx6GOpFZUKENOQTfekDdRqfACrp/3wbGDt3Fu/3V89m+foSu5CY5mE8Yqh2DmIJpp&#10;XU0EQUO1CmZxmA6Bb1puw6SSHlw+hYm+aYxRBWoJgsZOMy9gGoFE9HsXvPCYjO1/m4NPIGlMaoHb&#10;RV+40BpEeKbC2zkGH769C1s+PwCfO0GYlE1BQ9WZQLX26CTt0EkXFPL1uPhsorYitw+Pj/ni/PZ7&#10;qEpqx9OLftj27i781f/8e/z3//7X2Lb7JLZuP4V3fvYRIq96EfiqoaMiHKX104sHJGTowaIhFIRV&#10;oCG9XTpMfW2UwDMkngjPk9XZ+HVG1EZUzGGO/7f32wmCZOOeGWl3wVzbJINhEg6+nqVanm22MFFE&#10;kVU2kscsf2+ekny9bwmr8iU4aLHH+F49LXrMESB0Y2swmNbQK+NgT62TJDj4A7TEQ9PSNjmhlP5z&#10;E1uZ/tQWNKtwsNk1z7Gkf404n2KEB1QgP3cADx/H45p7CIY0dlR0TeCKbwYuO0ejpVkPC9VrU0wT&#10;cm7HY5AKeDhPAWWRCk1JXbh+8Clcr0UiLqAYuq4pqUCpOE5yvmueTmAa5sYZGJnsAyVj6CszQd87&#10;I9n8vjYT4sPqcO9eAq4QNG7HlKK8Y1Q6rW501IFJ+2vIalXwPOyMiDM+6IlrRgMtX1ViI0KepuLb&#10;ry4w2TIhi29Ed2gphhhzohJKVWAulgZmaKMHYWs0ARZglX2YdCsaR97Zj+Mf0ap9fR6nvryA7z4+&#10;hR2fnMXW907h2tlAZOcNoYVWKSydyoIE7OeVBbdbUbj09V3U0249Y4LYOH4zTVR0NQR83u/88DI2&#10;zC+pJtahZHKk07EE+WbjLkmihtcrdq+I86VPv3cY3/xsG2RZfZggaRjqZmCm+1k0vYReOQt5mxHa&#10;fhscJKlpKpfM4GICXyVqSYL1FYNwuROCE7uvoDCqEv0UF04Xn+LsWWecOnEfYcF5iCJZ59YpcYPX&#10;7OKVgyHxZFi+iEUms008kBRVphljk+JBSq0O+SS3a4fcEPM4DwHngpH5NB+T/avwvpcIZ45zQlwL&#10;83ODhL4GbdMElBQ1Yj6sr89AQLFj1fycamqKlnMaGiXJnmLAwc+qZm6ke2UizjMD6VSnBbTbngTX&#10;Ur9qLPStY11Nu9q/jPYCORTdejR26CAzLMDseIFhgwOtQwSpeYKg2oGtTmH4nErzD+7BOJZTi29J&#10;VokFSnQq7bgZnI0zgak4eC8ETT202RPAuuk11gmyz7SQzrYWx73+qbrVNL9OUQTYdM8wqVqBvFrD&#10;WOrA/RvxiIxpQ0pqDzKSe6BoZe7K1zDWPosputqyMhkuPQzElhO3sOfMfdyj+2xpNyA8rgx5dQq8&#10;cfewK5QMNAutYHVWGxI8ktFAq2qsoAWoHsZk9RDGq/oxRgAyVQ5ivEWH8S4yI0FCSM76wj5oe6YJ&#10;HCsY77RLIKhj0umb9JimXG2gDXh62R/DYlF0JdVcnQlmDoaBn2lqGYOJr6OdY3Hks8PoTWsm0Cql&#10;qjFagq+O1yAqN4uDZfSFndAUtmOUNqHYvwL73j6N0DtJGCpR4ggB9I033sC//O1PcWD/BQLhBXxE&#10;YHz/n99FlWcyDKlNGIwsk9YKCmtfEtuCYztvwOt2KBzqFXb2MyyJhyEqsQ1QFJykxflRCc6yiRJB&#10;DrlQglQNBL55qkFRlMBOVp4V7UcQnGVyiWAVICie6i2wP0QTBU7FMYLtvA/HNANo5hWmLM/Q0TQC&#10;pWISk7QUouKGkgraIUCP6mFez6+irBZfi3WCQgUuMUkXyYh2XrNtVCyifoE5suUALUpf5xgScpvw&#10;8ffXcfV+BPyYaHEl/SjlWOTldMLUMwtZdj/KvfOx0m3HUg8tfi+tf98qGjP68PBcALJDK5l0drwQ&#10;O4ZqjJLVl6f0oDCoEuUEyz4mklGzDI1hGRlFvbh6PRRNNVrUl6lQXaVEbYsWdbVUU31TUDMBbFQd&#10;UyTJDLc4eH3vDK9jbkh7koZknyzs/fI0ju+9g6KoWuQ/SoTTx8dQ4ZGBfgJh9CUfqDLb0exdgM6I&#10;Wow3mrE2vMk3A2qpOv74v36NOzuuIeSCP8qCKpDtX46swErEBJSjpEqFoKxG1AyMISiyBN5UmEl0&#10;OIn3MtAS04JFuQOaKi1yvUqQH1SOTsZbC0neRlUrpiBemQEz1b2nSzyO73RC3J04jq1ZWvx+e9ct&#10;fPSTHSiJakYUFfXVUwFIjKzGjGUDMgJgX6sBDuNz6ahasUtCnD1SmdiKDILKtYteqK1TobJUDqcL&#10;nhhsH8eZfbdx77IXbp97gsKkJmlnyeGTblSDUYgkwStpZR0KOgFp2ylFBxWknXZ4umkc83yd8TgV&#10;J7fcwJXvXNCTJsd0i3ggYEW4cyruXwxGQ/koiZIcQvU2WKSGmapXKmowaOP9ig0PC1hk3osHgROM&#10;1zGOublMDUVmF9V3AYJc41CZ04OuSgPC7mcgz78RmV7VqCTgTMnmSYiDWBgXx7/2o61mBIp+C8yW&#10;FXT0jREYR1Gc24m7Prm4EF6KmxQjp7yScdMtCWb1BlY4lnIKJR+q/Ou3QyDvnsSi/oVUJEQ8PBNr&#10;YMXJilJpP/blLEFPLFsTO1CmOVZWOjTx0KMiphm5vJ5aqkefyBqEMU7jE3rQX0+VLl+BhqQh5v0y&#10;MuvgE5aHXRR5MfGVaKhT46lfOuKL2/FGbWgT5vpWYOkWx2YKJWPFXA87u9mAyXIFrBV9sFSR+ZjA&#10;E6JSBQFwXE4m5cVWZymw/aNzeHI9FpPdq0TeeYzRHhtbmUAMGmPNGBXhnOTT9U20VtUG6AmEGibN&#10;WA3BlE1fpJSqS9uoHmcaNDAQVDXFMqiLZFK1abMA3+Ie6AvaMFpQD1V+MzqT2xBwJQLRtABiT7E8&#10;oxEHP9qGD//jbUT5JWHLN2ewb98V/Otf/QpOBMTB5Fr0i3LbqbRCjTp4PErHoT23kMQBEFUrhBVe&#10;HBSl6helOUHR/gSCokqGKBe0wt9ZUSxJdniOMnyhk9a4lWqQlneOX8XrWRGgHZME/2kGiR1zDBTx&#10;ZG+W0tzYZUUHbdIqgcFqpZUgWxpUDmTHNyOH99Bdq0ecXwm6K4axaYVkiyUQZPsTCIq2QBAUSnBG&#10;HGozsiTtIFkZZ0B1T+DI/QD4lXbhysM4ZOfICFT9GKVK6WwyI+xBErxO+aA2tALLVIULvLbpdrH8&#10;YhHPdcBQuQ5Oe+7i/vabGGUgTWYNQBZAFUOwGC4dwTMGrUY1C61+Dr0jNlxkHxaUDaGrYRQTQ3aA&#10;/zZnX6OvcRRVma1QUwmOW6iIhhwY6zYg5kEoiVAJPwb8ga9OMvE96AISseMPB3Hit3vw/a+2oSa0&#10;CPFOIbjw4RFk3o9G1vVI5LmkwSKObx0mMYw8k9YiWrtMCLvij+9/vw9f/8tnOPz2QaiY8HWFctx1&#10;i8U17yTsPvsIzc06rLFvNlSv8Uz1CmuqDWksewoHEfIgHVW0tNWNWpRWDaI4uVHaF7w8uIkV1XP4&#10;0uIr+LOasErkUeWO0yYWB5bjxiFvXD3uiy8/v4yt+x8ihsJBN84Etb6ARhwPSVW5wNwQ5es32K9T&#10;PfPICCpFXaUC/cNz8AvJx/HjzijO7ITb5SDs471m+eVD1ziOeIL+3ethuMS+PX8jBo9uxqEpRYaF&#10;ngVpPvD/gGDDOBaZr0W07fu/uIDDX19HNi3wVO0Y1a0ZpvoJDNeOY8kAgsZLSa2OlBvYb3asaKl4&#10;Rwk26k3MKlcpZqgARTFeujhxeqO1ijlIARJHyxjgEsPr7EIIrfVXvz8N94uJCL+fj9bsQazrXmKN&#10;gL9pfY0aigpt/Ti6CCxjRio160uUZTfjufkZdHSI0XG1qKhSQ834WaLL2KTtXeN4rulI4hqqbzpO&#10;BwnIod+ATcQ22/SPzUYQnCUIzg+vSg8s5wiCM2rmplCuBG/H4BpdywsoGSOxud04/SAO4WndCPAu&#10;xjCV4GTfPIWZHj0cY1+PNJw4dB81JQo0latQT7yJym7CGw7lprSy3NQ+AUuHOHvCgAn+0QRtr6jP&#10;Nk0VaKkmCFYNSOWiZqj0pqgiRDWNMdkCcuNbcWLfY7SUjEpVI8YJeuMtU9D/uBha12TCaL0OWloK&#10;NYFxRNQI43vrqTKNFSqpdJaxeIAKUCEVVtWU9GGkVEYg7CMI9vHnfTCTaXSF3RjN7cBAdjsGywcR&#10;75qMy9uuoTwgD83R5SjyScfxP+7B07Nu+OKjfdiy6xR+9etP8fmvv4bzfidUh2TxM/l+tAN3b0Xi&#10;m8/PQsaEfT79Co6hRSwNknkIhOKMlTlaYxuDQ9RGWyZbtmfKkONdwiStxQrvfYHA52Cni/nAeTEn&#10;SAAUczUiQOc6qRD5s1mCoJ19IcqxL/C9DM1mNGR3oIP3WZvfBVXPOFYtrzHaaqFCHIKJyZkeXIO6&#10;jF4y4ibWJ0SFaQ68folsLnaPsOmEJRZ2mCpDrGnjdW5onknTEel5LQit6MSZ0BSEFLUhn4ojMqIC&#10;xWTrVdrTfgZoXXQDUh6moTq8Fs+YADaS1ayw6G3jcFDB9lO1B1JVRO14CG1EA5oCS5n8Bsho5Vrr&#10;BjHUZ8Ty4gvUN6mZzNWoKOyHoceC52OvsMIAXiHorU+8YmCvoo1B11E/jBnDCjYm15FP1r174DYi&#10;/dLw3e7zOLr7Oh5eDMTe947irT//Lf7wF7/Dma/OojGxAVv+/Rts+fnXOM0x8rkUghJei6ltmjZp&#10;EwtMiJe0TGJf9ABt6cMDt/D+37+Jvb/5DsMk3atnCVLO8dIC6Q5a4+VeEgWVrwAAqShBqw31yZ0I&#10;ot3ceeIhnqTWITC9CRWMqzqqupVBJuPAMuqyOjChmkNlXANOf0TXQdB9eOQRgkgmNy/70L6N4xwd&#10;TERGHabsa7BalqCsH8Uylfv6DO0crd0UrWzkg1QE0Z7OjQFqklggFfqXtPIXDj8g8VBB0aWI3VKa&#10;8mGkE2zyIlqRndkNv8A8FGR3oyWnD72Z/RKZ2mmP7e0kWbqoBeZqZ2Yzjm+7gu+/uIi4m1Gw15ph&#10;qdDyHknMMnEUK0FOrPiQLWGBqkhbPyadOicOznIQpOdUPxzcJVYhrBOE5npnYKFN1zP3vEgiR7Yc&#10;w+Orgdj+/lkqyzjpmAJ1n41jDKmYx8ooSbpvEekPM/Bi5DX680cgr9Cgl3k1rnT88JDP/AJLJPUF&#10;ktHS2GtpT7EoCCLWMIp98Mt6xoz5NYn+mQSIkvKj5bWzr8Rpl3baYaEExdygqKgu1vHO8LptAhB5&#10;bw5afXE8pzhcS9Fnh5tHKj768gyK6RjVslkMk1zE2cs6CpO2Wg1C/bPQ2aLBgGwM/coZ5NG5vCH2&#10;AetbJmGknRujPRUKziAQnbZimswtnWFQq8BYhRxjVGbi/AIzUV8oPm3nJGqLBxEWXIHbNyLQ2zaG&#10;E3vuINOvWKolKIBPQwYdrVRzoAl+NRqYGim5m7T8nkJiHEutmgA4CF2+DFqqwJFCGYY5CJpiOTR5&#10;VICiTFKliiDI7+X0QpHRhRGqpYibEfj8bz9BFlVPAxmx1icHD784h/DTT3Fh9yX8/hcf463ffo7D&#10;W05i/weHsO23OwicseguGsTx3Q9x5sAjLJjISGPPCIILWKLtEAtA7QQWYQ/EV/GUeIOD0p4jx9Xd&#10;znhyxBv6Mg1WBHMS7MTB8jNsYp5QssIEQgGOos322KRm752VHqosUspPU1lqWsnUMptkmxaML7A6&#10;/hzdVBxNVSNoLB1EVniVdO7r6ph48MFBFpVsBHMaXkqLpkV1b7GxX8yViC19LxjQ7QSjoeEZVCrH&#10;8O6xa6geHkduSZd0Ol56dB1K05uRzz7KuE8mPxOE8LOBsFaOYprgO1VKgqNiFAUJpkpGYMtWQe1f&#10;i+anObTKs2hPbMG9E+74/ruruHTiFl5TjLU3jlDZ6NDF8XzGIF/7cTmPKAgrnmYv8d4mhxcwRiss&#10;DjMS6q0xsRZ73tyFQ1tOI9ArCR+9uRvffnYW3312Gid2nsVbP3kXn/9qK64dvIN9Hx/BL/7yTXz2&#10;ux3Ssoe6+A40RbcCekFYHB8q8nUqCbFFcolK3VSvRp5HPuIfZCGb4Hzy0GOc/tYFQzlqzNaJwgS0&#10;aQ0WLHYx1iuMaOa9VtQO4PS9MOwTytM5QdpxIEvrYqyPSSfDBd8Ig+dVf5z75iru7ryLzIfx8Dvj&#10;gas7b2Hvxydx9pQnXPyLEJJUiwX2iVxhhVlux/zEa7SSXFKjavDkcigeHPNCyL1k9NboYTG/QmBo&#10;KXKzZajI6oKyoh9TrSYo83sxyP/LMuSIfpDL8VSikiBcQsejrNUhyTkDrbTHojq5uJcZCoslOrIh&#10;OqQ97x6C35VQqHNF2TAdxqiIrQS7KVpfm1iuNkjg6F/BpuY15KUqVCS1YZrxbRNV0ilaphhD7YUK&#10;aX+7mqJkscOK0Yx23N1xGYmuifC7GgKvy+GoTe1DK+Nz0fwcq4xbUcF8g+8h9jw3kVw3R15CU2GS&#10;ttxOCTXM35kliImlLja6l1mCmjjGw0GLK0rCOQh6dv5fNAF2omq5+J4AQqkJABSgqCbo8f3EvKDU&#10;+Lkz/FxR39FGALTx3qYI8FN8Pa5YxhDdbGp8LUoKezHAvq1N7YCmaQKGXoJk1yTSGIdXLrojPDwb&#10;pRRFKfm0w6LK66woHElEX2SHLYlkpT8fq9NIywImqpTSg5GJGqV0nKSpcID/H8VU9xSWmZg9zRNw&#10;dc3EQwbS4YP38c0np5ASWg4LldAM23QPLQI/fJqda6Ut8z/riaaEKoLDOG2WDJG3AtDGCzPSIg8X&#10;yGHi5+qoOH8ouqrFMEEw+KI3JkRF6mIF1Hl90JI142iVbn5yAUWPGMAEwFbPbARtu47YQy7Id03A&#10;9+9/h7f/+W1cP3wdR7ecxddvH8bhLy8jN7QebmcjUBjViDVaxUWNADtx7xwMBocoAit2jMwy2exK&#10;KkSykrF7Dmm+VXh4yFOa31sSoEmVJ2zlTA/VoJzJLpQjAc9OchBthvc9Q2YVbZ4qT5QhXxJVSQhk&#10;CyIYdFQ1VA124zpGaBndnqQhPqFaqiwzJp9hEKwxmJaoVJn7VJ45wZXQUmGv0GLZVaK23Rqvexmi&#10;womiYgT1JTKqEz3qaT17FRO47xSE0AcJksItIUk1htegM6AcIQdc4b7lOnQp7bCxv2dILNN5MlhI&#10;LjNUVvM5SvR4FqE9pkaag4u9GSktXP7L//pvOLX3Kl45gLGhWXRXaXmNtDQEvmcM2DW2JQLgMu27&#10;aCsE8aXxF1imTXxhf40REuuNXTew83d78MVvduDNn3yCbz89g0c3gnDxxG2cO3IDv/qnP2LXZ99j&#10;y4ff4Sd/+Wu887OP4UJll+NVjsm6GTwX27GEWh/guFANiLYhkonj8ExN69e9QsVZiai7KYi6mYD0&#10;WynojW1jbI3CUT+JubpJ5NJydjQOo7ZNA/+wcnzwxWV89tkVVCf3UKq9xFSlFlc/OYu9v9gDn/NB&#10;uL37AeKuRiKd/TCU2onWqBZc/Pomtv3xFA4f8sBDjxzUdZug5TjKKCIi4urhGlgCz8dZqGWfGukU&#10;pnoJ5BndCHZPRU5KC2T8nqJ1AhUJNXQ9Qyjg2Oc/TkJHYjPJohMZ7H8Nbe1QqRaKIg1UpTqC+Ji0&#10;acHeIR7qmOhCjDA1jOD6LidkPcnDXLMVk+IgpzK1dK602II3TRstKrdIi/0VK5gmqddSbIidXUVp&#10;HSjL6kReUgvq8nuQHVwMz7Ne6EtqRX9UHU6/fQzRt5JQElAJY62JILpJey8IbxNrao43wW5zhC6E&#10;eWlj3K/zZ8pqnQRya7S8C1TtYvWCdIAbAXFRHB1BchTbQNeMzDt+z87Xc4wVUaxXgKQoY2cTX/l/&#10;8Vo6aZF/I76K/4vfnWGcTTOPxJEfM8zXacaCTRxQRRybIRCKOfIFA2BSLaO/Xo/CsErUpbZjgr9b&#10;RIXdWq9FRGgBYqKLmXOxyC7owBs12QoUxrchmoMZ9igZKT556Ja2lU3BQh9vpho0VA1Jx/tNUrGN&#10;kTEmaHX0tEh1cY3S4/ivP72MCAaUr1sS9n59GY0Ez0O7r6AgrgojrQYoG7SYJCiYKeMbomskCyPL&#10;aUNvXgdu7b8O3yveKAkrhb6ZFppWfJAJ015AJKdtLuV77Hh7L5K80jDG95FltqO/oA9lvkWIPheM&#10;Cs8sVFHxNLln4sn7pxC+4xaK70cj4vRj/OG//QyPDl5Hmnc6Dm+9hu0fnYczWa0krkkKzGWVWBpD&#10;e0tQmxc2iEpQOoGL4CJOb7Mrl7BJIIj0KsCFAx6Idy/AMJP/OdkojSDcG9mADcrybgZUP4P8ubAY&#10;VIj/RwkKUKQkX+iflyyxSOAFpZj0XYNDzOURNJ4RJNrqTQgKrUJVvQqOiU2ydQMqklukg63Ewfdi&#10;zVZmYBHGem2SfZDUIINAXKf0VJuWuyyyFk25clQyiD1oIS/vuI3KoCo4aP8WumZhpYLvDShDJC1d&#10;g2cGbEUDmMrqhS1Xhqm8Lr7uhC2jB9bUblS5pWFGPo0XtHVDef3Y+W/bsPeDYxzLcdq8F+jK70YP&#10;v79pBtZoazZHNrDB+1kVNp5BL9qysEJsAggXqHZFtWDf8wH47hf7JIDZ+/sDOPDhWXy/7bK0yyPU&#10;KwGf/m47fvH37yA7tgz/8Gf/jj1/2IlC/0IYqiex0ENw7VuXTjUTT9sFWYm55mWSiqhQEuKcA1P7&#10;Mqbb5lEZUgl1Ka0Z76XEPRexjJMm1yI0upci+kYs0kPLkBBZgitH3XBi113cJrlFXgqDuUBBhTyM&#10;St9C3KH6S3XNQ4RTIjyOPGGcZUNJEFSk9aMzpRflVD+yBiNamgwIiaxCEtVHwNMsPPKjIwkqQj/J&#10;7/kkME2yFDsslFTeqfyZgk5osGMGPfVm6SS12oQGyHO70Z5ai8FyOXxvhcLpsBtaU3qwImOsdPB+&#10;e0jIJOJpMe/cRmXLPJpsGsVkmwEJt2Lh9NVN2Bv5/VqjpAQFCE62zfwIglRTAytU0BvQUZQoeq2w&#10;jG9gmFZwkGRZWNCOSctLzFnIAW0WFPkXoIpYsPUnWxB2OwFtKd1QFqrwcuQFno3SAlOFrXK8xfGj&#10;K4zjRSr+Vf06nosF5hQwNdmdWGXc2OkQHGLsLa8wrl2BUj4JZc84+pp1GOmxwCC3YV78jmkTswLw&#10;BAAS7GZI/jMEQpueooTxYyfwiblB8X2xTMbGGJsh4M5qn2OaJCiU7jTBb5JAaBVbC/tXYZEvYYyq&#10;eYpfZ/uW0FkwSLtsR0FaNzJINOJ0wM4OM8rL+1FepsAbLrRIqfHNuHLaE7/76ZfwvBeBe0dcoK/U&#10;SI/hxwhERqpAUwUDhCBoFfXaqhSo8c1C3LVoeF+JgdPpYGRTumeGV+LgN5fxgDbj3Hk3fPDut/jk&#10;j7Q9Xx3H9RMPsI+2tCG+jgGqwL3vbiI3IBse17xQlFCJ0McJqMxuxfUzrtj5xVF89eE+bKcqOH/0&#10;HlzvBOKTd75FRWINgp2CURReimL/Yvh/74HGkBKUkWErHybhyQdnELHrDsoIgq5fnsbWv3gThY+i&#10;CbwE6LtR2P7lWZw94oaFsTWsiiKZ/UsEQQIUWWOeQfInEBS7RuyKRSnRSthp8QEVOLnbFdlBdUh6&#10;mI6BpA54fu2ESCoBqJ/D5fAj3Nx+HctiVwnZWoDgHAFQAKE49nKRILhCABRFJUXl4gXx9EuwKYPn&#10;BQGih0ybl9GHPtk4zCobknyyIascoZLoQdzTQpTGUpXNAs8YrGKXyMLoD08fhVoVgCDq363IFmEu&#10;N6AtrBHVXqWQJ/VIu1fGaZE8jrri+qencePtQ8i+EYhX3bRUxf2wZNL+5fSQ2DqoAjswR5s2EFEp&#10;HWfwys7PYxLPNFpw9PcHMVKth4bWZ9O8iZbkRhgIAM9oT8XOlk2y/zrbCl9vEKRFWyMQrppeSIpw&#10;YWwTr3n9A7ScD7ffh/+BJ3D64hL2/u4g3vrHj/HWLz6Gm5Mfvvv0GP74b59CRSI8te0Cfv3//WdU&#10;BxTTAs5jupPj0k8V0OOQqhuJOal5JoWa9+L+MAEXzwTA9Xo8FZDYZ7uAic4Jqc83B1YxQisXe9AP&#10;SacjEMN4rYlpQmdeLwqDCqQjIueap6AjYEYfd0NzRBlySKqKYhWu7n6IsugWSW2FXfRDd6yodC5H&#10;T5YMRhLCgm4FskYdIoLL0MBkWrK9QkG9Erd90tDD6+qpVaFFIm06qGYzjM0m5IQUQ1ZnQD7JykD7&#10;XJ5Yj46cdpRH5iPwrj/2bjmFW7ThwhKXeFfASgJYG6Br6OdYy+alKRi7AEJa7im2ltBaqfy9jaBq&#10;qyMIUvWO1/BnP4KgOHh9huAg1jIOdlqh09NSzr+EZYaEvfQaGqMNcuUExieew6IhWA4vIvlBLD4n&#10;FhxhvmT5FdJ2a7A+9JI5Q2VHFSYO3loU84Ec7xVxWBibqGQkdjtVklCbqVBbqbYH5RNoblSjs8eE&#10;Yd0c1FoHNJp5qYJSf4cRGjqeccazYXAOFjUJjMpwhs1GYLQS+EZ6J9FZNyy1DvZle42K92DBcM8s&#10;VB3TMMocsIr1uATlMbE6RTTFKsYJ+hY6W2s3Y4UgOEESqs3tRw9tcbBvAYpFjVLZFLIyWxDin4s3&#10;MhmYTfTOqr4ZXDh4C1//fjsO/G4/OuNbsCqbgaFCBlONDBPSQc/DsFUNQ5lQh7hzHphoMGCYrNNH&#10;JWM3v8ZzWqWK3A78/pdf4+C+a9i5/QyO7ruJ//j3T7F912ns//o4stxTKOfH0UM7FuMSj/u3/eDu&#10;EQtvtzh88eUROLtG4ve/24Jd207j97/9BmEheVhbBcKoFHfvuEKgrUBv1ShiXNORdTMJjV55qHRL&#10;RdXDZNz+/SEEb7uBkivB8N5yCbm3w1DrS6v+vROun3ZGTXEfQjzyoWyyQJylPE1QWhJPywhk4uQw&#10;AYCzAvwosefFrhl2svtxWqKD3nA7FYpS/wb4HfKD71531AVUI8YpXrKMXg+iceP0E/Tm92NdQWDt&#10;msKiVCadbNc3JynBeQGEBC3p4PKRH9b6iYXQK2LAGQS5UeUc1Cks8/9qjsfa+CuMkq3EPtiFkRU8&#10;E/MwaoInAdvBJipfiydkdrGljwwv1iwutoxjsdWCNap48XqqUY+2zDac2noZV7ZcReJ5fxTdCcdQ&#10;VCVWy1SYzu6GKZeWjap7mcpjPLIOLZEFZPZFqpjXeCFfRdKZYLSmthLAN1DgloPXtCdiOkAcvrRE&#10;a7RKe7JOa79KWyrOShZAuCYKkYoJbwGGbEIVrltfYcW8SgW4HR/9xS9x4Gdf4BTJ7tPff4OLR2/j&#10;yplHKMxowCXG4OMzT5Hqkowz7x9AFMdyrHqCaojKr20anlcT4OVOYiCwvZh9hfy8Rpy8FYRTd0Jw&#10;mkReHi5OcZuHtWVC2ucq5seeEQSmm8Qc7QKGqJRi7sQi8koIjHQ6+sIBjFEpLBNE2qkgc9wyoGDf&#10;5LOPIuhsVASWe4fc8Nv/9hb2//te3Pn8Bi59fhWxJMOEp7koTmyHdZRxNLWJjg5a7IQKnHVPwkWf&#10;JNR09GOwfQSFSZXID6PF5fuqK9WoTmpEVXozE9eO3IhipLvHY1UuNhoYce28N847BSE+shIm2uZy&#10;vyrkepYi0b8cNXkDmOSYi4dsE1SFlgZxeJYZj768hHaqT3uNHuMlaoxXGTBO8prqmMO8fIN2URwR&#10;sAbVoA2jRiqkhdeYZrPaGWuGWXT36bGwACxNv8a8aQ07Pv0O//znv8Anv9yGByeekrxGsDr4TKpn&#10;KR5UiFqL8xzneTGlQ2U2r+PYmwisynmo+23Qaxdh0NhhMDjQq5xE1+gUzIuvYHEI8CXQzb7EmGUd&#10;A4ppqIftGCXxD/ZZ0S+fxcjwPBQDEwTQKQz02aBS26E3rmBq8jkcJBmN0o66MiUaOY5l2X0oz+3E&#10;YIsWM5pljKuWYJaAkKpQvoCx7lkYmYOG7hnoCZxlOTLcvxeFbbvoUgv7CNB6ZGa24o20IhVuUg1e&#10;O+eH2qQ2aGgjBtK7scg/ekGUnmigEqyUwVI5iMkqJTt9GObcHuioHCx1WiyNbGKaAGLqm8UA7eq2&#10;Dw5S+Z3Avm3ncPWsG9wfxePTz09g645z2PPFCVRFVdHe0Nbm9iLgfgS2fHMU7360B++8uxvxWXUo&#10;qunHH9/7lt8/jp27zuG+SyRGyDC9TPpHnskIo6WYpMJIiqhAANm/zjsHla7JqH2UAtcPTiF4y3Xk&#10;nvVB2e1I2uQUxF32xo7ffolrJ+9ioGMCw7IF6KmaZiinZ7Sb6CofQTLZQc7gFJvCBQiKJ8TiEBmx&#10;zGGBrNJAu7tueIHyoEoc/uVBVAfXoDi4EnvfPw7PO1FIjq3GzbNeaE7rxAYHQfTdAgdggTZVrBl0&#10;9NNy01ovUb0JABSFGuYJgvM68eCDypBgOMPBFwAo1gUK9bRMxSUemijEEhTZtAQy4smoAEGxuHd2&#10;ZBG2QQIg33uOn2cn+DmajJit19EWaWBj8zj2kDb2AI5sv4zTBMI52p2xvG5kn/fCEgHbRhAcz+nE&#10;ZDatF5XjAFXXSKVcUp3PR56j+F4aXD+7Jp3zqy5SI+N2klQMYZ12ZVEcxk4QXBHzgf8JBJc16/+v&#10;ILhMNYgXgOvZ+/jir3+L9uACxkArDnx6CNFPE7HjowPQdI0hgEr/zf/xGwSe8UTh01SCQDF0ZWbM&#10;EtimxNxoVBOCoxrx0CUbSezv7BYNHibV4tC9cETGNcHvRgptcD9maQ9nG61SrUJ1/hAMBENz5zSe&#10;jb2i8qcaKZRjmPdtoKozJHehwjkFgcef4uK2q3jzJx/h/d9uQ3ftCKrT2nF+6w3keBch6no07m2/&#10;C7cj7hhgIi7Rvq2MAWtUzJ21g+jq0CO5WI5Tnrk44J2Nq4EZuEZVl5NWhzq6HKEwrQ0m6Ejirelt&#10;uHX0AborhlASUYo01ziMMp+cznjj1CU/3LoWRtB5hZHyMdw+4InUuA48IehevkzAp12+cyEAXczd&#10;qQYLKh+l4tHHJzBXpaVb02KskmAo6iR2zcPRTWKX0U5SqYujZNs7dKjvGMGgliA1uQaT7TkqW0aR&#10;k98nHRgvbOmx767hp3/9Dr787Xe4e5TknjsonRm0xJwRDywE6ImHGAIINzQvsGp4iVna1r52I0wE&#10;UQtBzjb3AlNzz2FdBnoIvK3iFD7NHIZNqzBaNjGknceQjmNKxzFm2YB5bAPj1mcEZQdae9QY5vXp&#10;+XsjE2tQ8Pd6h6ag1Dhgnljn71E4MEbF7hfL8mv0DE5AznuzMLcm5MuY7F3GBNtU3yqGayeQ9IT5&#10;XWGAsnsS4XSRheUK3Lkbgcy0FvRSsb/xzgencf1WDLyorO4ecEEeA326Qou5LiteGNYx06aHqVQ8&#10;FVbAwj+WniiKozFpmXSl/XAMLGCGyklPduorHkCGfz587oYiN7Ic7bS9Xo+T8etfbMVf/I//gA9V&#10;yHSvTbIF7cUyHNt/FUnJ5dJTmvM3PRGYWIz8qk6cOv0Qp47fw44dZ7Br31XUdpqRUNiN2x5xeOQS&#10;jY6eMXT2TcDnRijqAvNR6pKAmkdJePrhafh9eh755/1Q4hSOcrdEeOx3gteZByhLrSR7DKKmRInc&#10;xEZK7ufQKGZRlScqX+jRWz3KQRZny/5gg21swhKvEHRELb95go6eymE4fxAZDPI97x2BJ1nl0mk3&#10;JMfXMnh90MOfzXXYsSJq1VEBzslsqKP9F+crLKppYUW5flrZebYFAYJiuYuezMomQE+cBCZOlxO7&#10;RBaMG9L37NpliFL/Qg0u8D1EvT2xVmqOBDUrdrSQfMQ85GzzmLSEaVJa4P7DEaAyqo2TW87i6tFH&#10;8L0biYCL3lij1ewkuOipNBZoC6w5HZjN6MRsXBs6Q8uxxs8FVb21RIejP9uDtBsxJEEtBlP60C2e&#10;0NqoGHjdS6O0uqKSCPtmhWAgKt6IJl6vMpH+1MSDE7HNb0mAIIO2PbMRbtsvSVW/+9IasfU/voDT&#10;t9dx8N39yPFKR/gVfzh9eQ73vr4Ir+8fody3jH1OYG9fwDIVTR3ZvKpNizseWXgQUI6zfvnYei0Q&#10;obT1N29GojCqGVkPMlDjVYRljoU4NClGHNTvmQ33m8HwvBWMZ+zXZyQSZUYXZEEVKLgYhqc7nZDt&#10;kYEL+27h8/e+w1u//loi89BHCbjzvSsu7LiB/MBSjFYbpAdSYlnQKu9LFGA1909D0U5ibzOhn3Zy&#10;x9UQ/M32q9hxKwKu/Nyyil6E+qYi8FoAjOVquiodyoOLcfm7G4jwykYqLXJZbAVKxXa5GxH44uPT&#10;8HmYxiRel9bfxj0pxPULoXB9moOIpBakUYQ4u6YiKrBAqvu5UGtE+Hd3kUXgnKrSw0wgnGiykoAZ&#10;J10kTILBxOAydFRR4wSVfs0UulTTqOrSIbagDUGME9/oaly/FgIZ8/jqaXf87iffkKCuINmzCG3p&#10;MjqaRRIfRcKPT24dBEKxrOWZ7oV0RvDI6AKBax79alpdI+2qfhoqnQ1NMjPCMlrgGlaIauZxV/8s&#10;6psNvIdWeASmok9hJQhuwmJ5hokJXuf0MgFuDTrLElILO5DXqEI3wbOHirBfs8jvr0AzviiV2wou&#10;a0dszxCSOkfQqJiBmjk7MbCKsd4FGGmDjbIlWMWBb+0O1NLpiIIWZWVDUIwso5P4FhlShCqxd/jn&#10;//ApmmvV6GrW4v6RB9j7dx+hXZTCb9TQgvGi+NUokoV22FqpxIxofKOx/B6MFnZJc1/W9kmoSwah&#10;LBiAqnSYrGuGscVCBdWGO+efYCtZ/uP/+BxXqAaL/DORH1qM7kY1Dhy6hi++/h7xiaW4escPyXlN&#10;KK+lxM3vhDstgRstzp//r18iJKYMUZnNeOidikOH7iA1pw0t8kkk8DoLPNJQQqCtoR32/uAcwr+8&#10;jqxTnsi/Fow8on30RU+c/uQ71GXWoL6kD7UEwpZaFRprhiHvmYSVyksrtrTV6pjYm7DRtoqjCoUi&#10;tBPc7bTEkwS0iR4bFnoc2FQwAGgTm7P6EExrf3T/HfhRjZ456IqnZ4MwlKvCS+UL9osdC1STdYkN&#10;/FvaUzHpqyPw8fMcYvvbKO0wbZS0N5gsKn0lYPzp9Z++vywSjQEnFKBQgqKJqtdiV4tdPkebSBBs&#10;nZLmhGZqtbCJqtYEdHEA+ULbuHTeyK2jrnh02gOxJKH0iz6I33cPfY/TsVqogJWKfjanG0omuNgT&#10;LoqirrbNI+1iJCqDSrDJIBcVdtqCGyCP75QWRQvwXqVKWVX/oASFChQ2+E9W+D+3VTaxdm7BtIEX&#10;Ey+xPrqIrFsh6KN9q/HNxB//+y9x5UM6BIKB205a9isB0Gd14/Jb++D+3T2cfOcUFFlaTLVSSdPa&#10;iYo4rb0GTM49Q3BcDT7ZexcXnaJRmC9HeXo7NowEpWo9Ct2yMUb1p6br+P6TEzhENbdv+01cOe4O&#10;u6gPqQeW6S4Sz/oh8ZgX4pzCcPekC+6f90AyLWoGQemDf/8Kbud8aMFD8cG/bcGDU95UGvNYNb6W&#10;5tgcI7wv9sFQvQHDA1OY1q1ghvfpF12MiwEpeBRTiLT0Jrh5piGHMVuSUMfxkGGixoAqOhnvB2E4&#10;dfQxWmq00PdNoopkmuScigMfnYK8kEqzj2qmYxYT0n5aAkd8PZ1RgnRAUUBoCY7sv43quHrMNZqZ&#10;j73oi6qFuWgYYxU6GKmArW3Mza7FHx4ccJzUo/NUf+sw218TAE1IrR7EtnPeOE63di8kBx0yK9oa&#10;R7Hl0yP46//6e5zb9RjFEc0SCK4Okag5lnaqfWGJxTKtJQOVofUVuoesGJom+CwCKtMitDbaUusC&#10;Jq0bUJKw4zLa4RleAJ+QfOTkdqM4T4baGgUKi9rR0jgMo5rWVU3A4vWNa+hqbC+g1iwhOrkFvnHl&#10;yKkaQEkdc7ZjHF0yEwWQHvdD83E6ogi7wzPwvnMg3EiujZ1WmJlDeubZKN9reHAGmv4ZTAw5MD4w&#10;h6KMDkRHVyIynljQoIeWOaXsncEbOgbKOJNpYw7oJrre3nYazWSmsXoNLJ1UF63jUNF2qGmbxssG&#10;MEUQnK4iCBZ0Q53ZQuVjlQ6o0TKhhrJlkGX2Qk22G2uzIvxeDN7/5Se4tPcCfE4/gv+ZRxz8Ahz+&#10;5hS+3XkKf/hwNw4cd8Jf/d1vsXvfZcw4gD07L+CT3+zA0+sBiPROg7d7Mu4+iMalW0H44tsLeOeD&#10;7xCfUoeGVh1qsrqQ6RyPQucElN9PgMfHZ+H7yXnknPZG6c1w5DiFIoM2yfPUXXz883dx6eg9jJAx&#10;1leAqOhCdHQYpIXERiZmQxklP5NZPHGVlKB4Oty/CAcZcEZGYOwVh+yQdXv4lSC5NPoM08Or8LoX&#10;i6Pf3oHvnQRURjShKaYVDtrtVeUqNmkfRuv0UDNJNqgYemuH0Ut7Ky0VIKMu6H/YGywKpy4K4CNY&#10;COATZfSX+H9x0PkP/+fvChv9ox0WO1tEk9YgigW0YssebdZcoxH2ej1mCYSTAgQbzNAUD+HSnlu4&#10;se8uuuIaUP8kFXX3Y1DMPnpexLFMacU4lbE8phqb/Kx12v98WkplRp9UX2/V+BJrTPhO/xr08v7E&#10;oUtzDLI1Na2umiD9I/iJJsDwT+An5glFW9OJPc5iTeQG1sepBqkk1dldaHFJRQ3t4Zd//R7ufHYB&#10;pQ8S0EtyHI6rxWReHwpvR6HatxjH3jyJm9+4QF1ohoNqcIVE1dU0TBVvQkV+O25c8UNtoQzidLOX&#10;4wRZKudn6lWoqPjVJDaxF/r2WU/8/F+2YPe220gOqcPC0Es8U/JaaGVFNRhXWuCvf/4J/vG//Qt2&#10;vn0Aif65kNdp0MDkvXXoEZwJft++fwL3z/pig9Z3UfcKs/z7pdHXmKTaaM6Uc1y1GGkh+fdOwqCb&#10;w4DZgYT8JlRW9CGnoIvxakYFAaCGpKij0yoKKUdMQB4uEYS96cKCXBOR7ZsPfSUBjPEi5pLnxC6O&#10;tinGE/OTdlbYz6zEJjhR8TldD8W5I49wmDZY7LwS5GcjmFrEcRVUv4ZaM8YJoNb+Zdj0r9DQqEed&#10;jGBtW0M9v1a0q9E0PIWTbin4e5KQV2oF7DQBddVD+PXPPsE//c/3sOXNc0h+WoG+AjWeUfWLox0W&#10;OZaLjMtl8yvY6AI6BiwIKG6FT2Un0hsUME2t0sZSsWltMGkWMESnoqATGhqYwRjjRjz0WLFCwps1&#10;xsKy9TUWzHxPE99bLMAee4mhTguCPEooLsqg1DIe6Tx7++cwSiHR0qRBGZ2pS0gp3j7xGHfL+3Cn&#10;pA0xraPo5XsXNRrQP/6MNplW2U51ObkCs8aOCV7LGgncyuuuqhpGQmI9Wpt00hTZGwNp/TDWmaUk&#10;NNJiWvsnsEgg0FNiiydns2ShviwZRnP7oOYgiqUylrohqDKaoGWQODrH8ZzsEH0rErG3wjFCCzzG&#10;C5nsmkSmTxY++vn7eHzkNhTJTWiJrYGewPqUDPjtvov45QfbcczJHbuP38DWvecRGpqDL97fj/DH&#10;Sfj9v34ApytPME/vf/9BHP7nX/0O249ew7tfH8bp087oa9KjKKoS0ef8kEc7X04gdP3iDG6+9R0y&#10;jj1B0cUAZF30Q+wVH1z45gjtzGk8vRGE0aE52OZfQKa2or3fDDstmoOfkU9rNjk0L61xc4g1SFRx&#10;0vIGATQ/NvF6mvdr7dJjiqw5IyfbyZbhdy0SDw89hrWZiqxnAfFPs2FqncbyyAtUJ7ciL7IG3aUE&#10;nNEldrwaZtksXtByzo8RdPUrkoVcIYM5aIWFAhSAIvaxrjDYlvh9sW1OVI8RQCjmFh28tgU5bbEo&#10;eEsVbmsdox0mALLfBQjOMfntFQzcthn4Usmc3nMVF3dfQ+hRT2x0WOAg4FdcCsSAawY2cxQY9iwg&#10;ccml6tmmAiVGcvqlg9fnOK5iZf96pwODfjXo9KuQ5gvtBG6xNGZd+jltMNv/GwhuSO0F+xRYEGBO&#10;lfR8iqRTpUW7aw7KbifiwO/24u7XV2m9t6HOIwWG5BoMhZdCndhGku2D12EfPPrWB8nXMtAS1ABF&#10;gQqT7TPozutH4pMsjMtmJLCWElS1Jh0JuU7QnuqagbLOAEWLFdFB5finn32DkJAaxPvWQFVpJlDy&#10;OmkTxXkso/Uq/OJ//BPe+bvf4NC7x3Bu6xWEk1yzQgrxhHF06uvruLLPGSMc03kdx021SUtMwlIR&#10;3Pl6mtZL1zSJwXI9egmqg1QXadntyC+T49b9MDx6nID0nA5oRhyoSG+E56UAhN6Kx+2jXnh8NRwu&#10;FwJw/MvLiLmbgEW+l5miwtzEOGuZwWwnx7lzUaogI4qvTorCBSXi6Eg16nL6cOqrS2iPbYKtguRX&#10;pcZkuRLjpSMwN4xDRxBd0LyEVrlBJVaH++zXFsM8TLO85oUNjNnXEE5Ht5X3eNYlAuEpNWgiWO76&#10;4iR+85OvcXjLA8S4l2OkYQrrdCRi6ZMgRQFiRpUD9ZUDaOwz4VxkEf5mzzXsve1Lq6uU5h41g3ZY&#10;NKuYs7zEKt3FGuN9mWMkLPQC42JB2GnGvWiC6AWwLjJWFikQVO3jaC3RITuuHelUzxkJbegT4zk0&#10;BatpGW0E/NTMDoRm0MrTNfpmlqOwW4sYguOJ+0m4G1SK2LxODBmXMMV4tU2DSp2qUBRB0b6ARbUK&#10;HYlyzLyOYdrzN8zFoxilIhhrs8Aqn2EyrmOicwomDoJYma9pIBjSGq5T2Yw3GDgo/L1mKg1RYos2&#10;erp/WtoT+1/e+DOc23FeqjJjbdHDKur480JG8zqgzWzHaGobhgv6kBGYg4/f2YXPtx7BO1sP4lef&#10;78YnO4/jkUcsklNrcGjvFdwncG3/9ACSooswqlxBaFg5/uwvfoMjZx/i2Ml7uHzWFQe2nCawXUVn&#10;dD3Sr4eh9E4MQnbcwLl//hxRe+4g8YAzEo64IvS4Cw6+tQMBNwLRVj6E1vYxsvQGOseWUDNogWH2&#10;FXSGJdSW9aEouR5F7PQxmQ2L6g3paAHxYMPezSaKIvCrjSAyTyAU28wcDMpF+QpGa4xQk8E3R1+g&#10;NqEVqcHFyKSiCffLQW56M3o6jUiIr4Z++hU6lLQcVYOYVq2QndaxMQE8E+W8+NrBvhfLDBZFY3AI&#10;NShVjiHjijnERQ7cAu2FQ0E1KlsgMNMOi8XZHDtbk4GWWNhhDWZph21lSqy3TSL1YTwennBG6M1g&#10;JJwPkIrBLlLN19+KQMIuJ9iT29Hjns33nZNqFa5Qbb5g0Dpod2YJumJZDwgW1TeT2ceJAANKEOaq&#10;+JnYtcLr/mEuUKhCsRhcVMKmohQ7SdiWaU/Fw4MFAqeY41zkezczefMIgMknA+Gy9x5ubb2KX/9/&#10;/gWX3j0AWXAulJFl6AuvQE9UKRY7Jkm0y5AlqpB+MwcJN1NR7FWJpHvZKA6qxnCFCW1pcgwxjiea&#10;ZzHTtiCdzzFPy6shaFUR0BOj6vH3BMGtex7A37McyT5VWB4Sy05WsMAYFwdDVaSXUwXuwPnPzuLY&#10;u0fgfMgFT876ID2wFE+uhKEgpJo5MkvAf0VFTiXEsV6iGp6jTXQQZDaMwGTvAkLuJ6OpfESyY7OO&#10;l3Dw7fVm2u70GuQUNcNm20RruQwz/XYku6WilvHbmtIuLWjP8spHW2o39GJxdwcVvihU3MH7oaV1&#10;EPjnumYxL1+mM6F95M97cgdwe8dN9ETWYzxrAKkkvLHMbjiqjagIrEDQfQJ5AoGtbQwZVaM49zgD&#10;+XR2FtsrGCxL0E44oJ5aR3nfODwTq3HHLR5RjN3DX53Hz/7ifbz9H9/h1AE3GAeXsco4FQ5mhJa0&#10;g46moUoBs2kFNR0aXArIgFNCFdoMizBPrGGaZCdKiy1ZXkk7R8TCaKEgxf5gYafFV3E2sYgJaf6b&#10;8S4KhszrV2HXLWJtSpyDzvzTiqUyy+iq1WBGu0q1PYSRTh1eUkUuMg6nxUYC6wvoZ9dhpOrLKutH&#10;doUSVe0m+HLcXN0ykRjbgHa62uL0dmSElkmLx6f6l2Cg+9UMOCBj37zRE16DiVK1tGxFPLSYVDho&#10;g6egqTeSSXWw0EsvUxWskM2tfQ5oKdWNZAsrAdHEZBtuN+L+w2BspbKLCcrDYIUKE3zjtpgKDFFd&#10;jeV2YTSpCbLoavSnt0FOIDy9/zoOHLyCq87++HjXMfzZ3/0Kx889Qnl1P5wfhMLLPR7f772I0txW&#10;FGT34PQZD/zunW/x77/+AoH+aQj0TMbOz47g7kk3qdBmnnsKUqj6fL+8gHP/8CmivrsrgWDsfjLZ&#10;URfs/9U32PmHnUiJLYFrcAaS23QoG1+EV2krXGML4ROaDauFIENRMdo3hfKUJljYF2Jh7jzZY46v&#10;pVqC/DrHvlkiuCx2UBWI9YBiKQxV2crQBkarDCiIrEJ3ow7XbweismkISgKsXGuHYmwVUTUD8Mvl&#10;z3t0SIirhldYKTLEEYzqRayQMefNzzBv2cQcQXppTKyDI+ipf3iQ4qDdmxdrBJU/gOCCfBHzvQ4C&#10;xDRmGdgCBO0cF1vtqKQIBAguUAn1p7bi219twbUvT6OLimiB5DVb0oeCc96Y4c8m2TqDyrA5zuTW&#10;rGGNTLkonWbHwCRjvta/RsmTXBz+26+QeT5Eejq8SrATYLlEUJYAUNh38T0C9yoDWpRoMolSWFQ+&#10;08ZVDPeM0+6s4zUVm6J3GpduhiIltAJJ1+IQfN4fb//FW3j3L97Gcar4rpA89IfmYzCqHLVPE1Ef&#10;lIPVgXlsKF5ipm4B/Skq9KcNoyNxAPUxnSgLrEe2ez7SXPKQ9aQI2Z4lyPEpR6ZfOVIDyzFP1TI7&#10;/RrX74biX3+zG3989zTSgupJIiuY6xNTHlTVvBehcMuZyL/8rz/HkTf3oSOuDalP83Gb11dfoICx&#10;1UoFOwZlsZgrB3TNFpiotBZHNuGg8pwjMK5qgP4yLaI8cjHYbcXqAjDPe55beA2F2gYn50DklVMU&#10;jM5AQUdQHlYMR9s4QU+JIoJPSXwD1V0PYp0TkeKWJj2VtfUuw0ESEmfWiCaKqs5yzOfFnDNJMONe&#10;PEpdU7Fca4Dvjmt48uV5WAmibaldsBvXoB9n7Fmm0KS1IKdjBFXySfRTTfWNL6DTNIvspkG4x5Sh&#10;qs+Kpg4zGooGcfLz8/i3/+u32PnJGRTnd8NGoBGFD3RyGwxKG0ZV07TXKlTWDaK0cQhF7VpkNQyj&#10;useMEca7WITd3qDG+JADGyQ9MXcoHqTM/7ic5ocHKyR3I2OMICge/jnoiJYZ98vjjMGpF9Aw18Rx&#10;EUr24xJzQsTPSwJrL8WKpkOLVxyvOf7tJOPOpJmDamASA91TaKEwm2DMDbTbMcK+kzdPIieuGae+&#10;vQu3Mz5YUaxjUbZEcTNPPJvHmNyBN1Iv+KLQKQrKxHZM0jpoyLxj7OQpJv8kE26aCD3OQNcpVqDt&#10;nYeh00Z1aIK+fBSGEhUuHrqNL3eeQXBGHaI4iDV5SkwwQVviGzGcRSWY046msAK0Mqg7YuswnN8P&#10;GT2+KJr6x/d24tipu/jgk3146B6NI1R5+/Zfw0cf7ce3W0+gqWoAtZVqFJcM4b1PD2PXvsv48ptj&#10;2LblFC6fdiXjDsD5hjdCH4Yj6LQbHr5/BGf+8VM8JZuHb7/BdhNBVIeHCYJ3T97A8vI6VEsbuJZa&#10;gWvF7Xjr+hOcD0xBo1yP6ZlNjI8xmKdeQ9NjRW+xQpoWkOZmaINtVFxCFc4R+OYZ/PNiLk6oQyb1&#10;NG2pXTodbAFN+QOYML9ERdMoKtpGkVkpQ1HLCOLJ/leiSxFa14HRySUUto7iXm47vGv7EZBZj5FR&#10;B2b4+T38/mDvGBYnCEpCBYq5QFphUfJLrA90iCKvYsmNWA3fTeXTOoHpJtMPSpCkNU1isldrCIIj&#10;sLPvJitVKH2aIu0HXaoko7LvhR0uuhyAwSAqbSpWHa26WBi9RNW3LidDD1KBiuMFON7PNZvIfJqF&#10;isc5iBWLw0deSmfxrolKKaJRMQo7LJb+rAiLbHqBkTYzNHIrFLJxjIzM8n6M0lGcy5ZnyM+XwzW7&#10;FZkExoCbcYi8FYVvfvENPvzHzxBw3gdDSVXoD8uFKrYcownN2P3P7+HB/ouYbif6kohXB5kQ/fw8&#10;YUeHX2CW/TDPeBOVUMY5RiPsC3Gq2IRsFkNtfD04gSVinI3WLzO/FT+lIrz8nQumaphcPQ4siaee&#10;A0IRUvHOA7nhmXA/+AAt0S1I9S/H9SuBSI6oxGyHAz0xHQg7H46YBynI8ivBFBWZsMSiXt80k2uW&#10;17U+SrFApVEszpfhWJhJLKOaRSRntuCuczSiSH7h0cUI989ESUwl7K10V20GuF54gjvX/dHWZYJZ&#10;x+RUzaCjSI7efGH/5xh7DjoRcUTlJF9T+XdNYIpjr2Vu9MTXwU5ymxHTHC5JiL0eCueL3nB1iYNf&#10;XA0uPIlGxbAJ9SN2XHBLRGh9N05FZOBwYDYOPsnESfdUdBGI1Bw/PYH2zAd0WR9dQkV8kwTkq1Re&#10;wlZ3k2Cjw/JRWNiBmmY1OhQWDJuXMKRdQG5xF0oIiuUtKjT1GTE+uY6OxlHoKCpWzK+keWGxd3he&#10;2GFxjvaPDwHFQ0INwdfQMyFZZX3vJO2qA/IGKx1hAnw88rBMwFsnkY2QeKwkxHZRYKXdjFUTYFdu&#10;YoMirZfxHv4oC310ZAtCcY48h11NJyJOLmTojLZbEH4jBmUeJainEzAXi36fYx/SDtf4F6DJtwhB&#10;+9zQHd+FCUr6yaFFqZrDHOWvzbgJ0/Ai9BxYIwfdxE7SNk/AVDcOdf4w7hx3x/27EUihN49KaKTd&#10;KEJCQAXkpQyARgu6qHT0zRp00BZ2cLC6YmtgrBtB0N0weD2MRG1FH94jGD7xisfeA1fx27e3Y+/h&#10;m/iUdjg2Ih81lbSwLUY8fpKIbXsu4cIVTxw+4ISH98NRVtGPrNxG3LrgihvbL+DGOwdx/G8+gPNb&#10;+xD81RVECBDcdhm7/+4tNGYz4JZWoZpbw72MWrz/IAg7PaNQpuK92F6jnRY/I6UF7bV6yAgWNdFN&#10;WOpflhYiS02sxWMQzpEERFWSef5fzBNKhVb5el7MC9VbEOmVhvyCJhTWDuGBTxrKO3TIa6T9VE4h&#10;ukoO9eImmjpHkVGrwr7ILOxKy8Xjuh7aFRm0OjvqGwcg7zZhhSAoagdK84AcC7E2UDwUEZWuZwmC&#10;onqHndciDgmyNZmloz4nmXT/GQSny4epCpSYq9VitmyYClCJ6ZIB2IoHoIyoQvHtKCiSmwlmi7Ap&#10;xc6TFayRJZdk81ikyhS7UBQ5CvhdC0faLartY75Y75jAC9UzbIwK5bOGZaEGqVjFUhnxAGfZ8gJ9&#10;rfz8yRfo7ZvAsGYeRu08xocdaM7vkxbmP6mVwbd5EME+WQggGB98Zy8++4ePpIdc8thKyELyMRRZ&#10;AlV0Hdz33sIv/sffYO9vPkVTcBUcA3Y8G6Ntp2pYIeBuMMGGG4yoLeyHhXZqjQkjHl6sUwEuTb6G&#10;vEuHbvb3rJVkblrDlx8fxYF3jmOqzITFzlne6wI2RCWllllEOKegPKsDxdG1eHjaG6cPu8P5cTqe&#10;Pk5DaXgjOuN6SBhGuBzxgLLGQBX8EuIkQlGt5YfN/MwZoTSYgEIINOYNIDO2Hr68z+iUeuSUKuDi&#10;lYuLN4JQWtCNopgqWBpGMddqRJhLLN7+7DD2XHDHTfdYRKc3oDCvB37X4xDnlIz5gWWSre2HPeld&#10;k5jqssJKFTnZZMRkjQZFzgkYy6fNpgtRFg4g1jUFB/fdgmdUJXbeCINLai3iCB6xFQO4V1qLd90C&#10;8Cbdyrce+fjkuD+iczuk+fFp5TKuMncCjpEkS0ZgJThGh9QgRBynSbLu6R6F3rQI3fgy+kdt0E6u&#10;wjy1ibHJTcgU0+hSTKKgVo6adjWM4+uQdeox1Gmm2qPKEw/ICLRiTlDsKf5hXvCH+cAFgqLYM6zl&#10;fQ1xPMtSO5EW0QJXp1SKHcaubhXVGb2IERXSixQIdsmEoWMWGwbmCa2znX0fdDWOTlSPFdrvaZL4&#10;DIXb/OgPnyGAWDx4EW6tK74dzSF1aPSvgiZNgf8HvrRdObRbjzUAAAAASUVORK5CYII="/>
  <p:tag name="ISPRING_PRESENTERDATA_0" val="SG/DoG5nIFRo4buLIEjGsG5n|R2nDoW8gdmnDqm4=|dGgudGEuaHRodW5nQGRvbmd0cmlldS5lZHUudm4=||ezI3NjAwRkM3LUI5RTItNEM0OC1BMzgzLUUyMDIwNEJERTc2Q30=||SVNQUklOR19QUkVTRU5URVJfUEhPVE9fMA==|MA==|||MDc5NTM3ODI2MQ=="/>
  <p:tag name="ISPRING_PRESENTER_PHOTO_1" val="JPG|/9j/4Qs5RXhpZgAATU0AKgAAAAgABwE7AAIAAAAJAAAAYgEAAAQAAAABAAABDgK8AAEAAApCAAAA&#10;awEBAAQAAAABAAABIodpAAQAAAABAAAKrQESAAQAAAABAAAAAIglAAQAAAABAAAKywAAAABPbmxp&#10;bmU4OAA8P3hwYWNrZXQgYmVnaW49J++7vycgaWQ9J1c1TTBNcENlaGlIenJlU3pOVGN6a2M5ZCc/&#10;Pg0KPHg6eG1wbWV0YSB4bWxuczp4PSJhZG9iZTpuczptZXRhLyI+PHJkZjpSREYgeG1sbnM6cmRm&#10;PSJodHRwOi8vd3d3LnczLm9yZy8xOTk5LzAyLzIyLXJkZi1zeW50YXgtbnMjIj48cmRmOkRlc2Ny&#10;aXB0aW9uIHJkZjphYm91dD0idXVpZDpmYWY1YmRkNS1iYTNkLTExZGEtYWQzMS1kMzNkNzUxODJm&#10;MWIiIHhtbG5zOmRjPSJodHRwOi8vcHVybC5vcmcvZGMvZWxlbWVudHMvMS4xLyIvPjxyZGY6RGVz&#10;Y3JpcHRpb24gcmRmOmFib3V0PSJ1dWlkOmZhZjViZGQ1LWJhM2QtMTFkYS1hZDMxLWQzM2Q3NTE4&#10;MmYxYiIgeG1sbnM6ZGM9Imh0dHA6Ly9wdXJsLm9yZy9kYy9lbGVtZW50cy8xLjEvIj48ZGM6Y3Jl&#10;YXRvcj48cmRmOlNlcSB4bWxuczpyZGY9Imh0dHA6Ly93d3cudzMub3JnLzE5OTkvMDIvMjItcmRm&#10;LXN5bnRheC1ucyMiPjxyZGY6bGk+T25saW5lODg8L3JkZjpsaT48L3JkZjpTZXE+DQoJCQk8L2Rj&#10;OmNyZWF0b3I+PC9yZGY6RGVzY3JpcHRpb24+PC9yZGY6UkRGPjwveDp4bXBtZXRhPg0KICAgICAg&#10;ICAgICAgICAgICAgICAgICAgICAgICAgICAgICAgICAgICAgICAgICAgICAgICAgICAgICAgICAg&#10;ICAgICAgICAgICAgICAgICAgICAgICAgICAgICAgICAgICAgIAogICAgICAgICAgICAgICAgICAg&#10;ICAgICAgICAgICAgICAgICAgICAgICAgICAgICAgICAgICAgICAgICAgICAgICAgICAgICAgICAg&#10;ICAgICAgICAgICAgICAgICAgICAgICAgCiAgICAgICAgICAgICAgICAgICAgICAgICAgICAgICAg&#10;ICAgICAgICAgICAgICAgICAgICAgICAgICAgICAgICAgICAgICAgICAgICAgICAgICAgICAgICAg&#10;ICAgICAgICAgICAKICAgICAgICAgICAgICAgICAgICAgICAgICAgICAgICAgICAgICAgICAgICAg&#10;ICAgICAgICAgICAgICAgICAgICAgICAgICAgICAgICAgICAgICAgICAgICAgICAgICAgICAgIAog&#10;ICAgICAgICAgICAgICAgICAgICAgICAgICAgICAgICAgICAgICAgICAgICAgICAgICAgICAgICAg&#10;ICAgICAgICAgICAgICAgICAgICAgICAgICAgICAgICAgICAgICAgICAgCiAgICAgICAgICAgICAg&#10;ICAgICAgICAgICAgICAgICAgICAgICAgICAgICAgICAgICAgICAgICAgICAgICAgICAgICAgICAg&#10;ICAgICAgICAgICAgICAgICAgICAgICAgICAgICAKICAgICAgICAgICAgICAgICAgICAgICAgICAg&#10;ICAgICAgICAgICAgICAgICAgICAgICAgICAgICAgICAgICAgICAgICAgICAgICAgICAgICAgICAg&#10;ICAgICAgICAgICAgICAgIAogICAgICAgICAgICAgICAgICAgICAgICAgICAgICAgICAgICAgICAg&#10;ICAgICAgICAgICAgICAgICAgICAgICAgICAgICAgICAgICAgICAgICAgICAgICAgICAgICAgICAg&#10;ICAgCiAgICAgICAgICAgICAgICAgICAgICAgICAgICAgICAgICAgICAgICAgICAgICAgICAgICAg&#10;ICAgICAgICAgICAgICAgICAgICAgICAgICAgICAgICAgICAgICAgICAgICAgICAKICAgICAgICAg&#10;ICAgICAgICAgICAgICAgICAgICAgICAgICAgICAgICAgICAgICAgICAgICAgICAgICAgICAgICAg&#10;ICAgICAgICAgICAgICAgICAgICAgICAgICAgICAgICAgIAogICAgICAgICAgICAgICAgICAgICAg&#10;ICAgICAgICAgICAgICAgICAgICAgICAgICAgICAgICAgICAgICAgICAgICAgICAgICAgICAgICAg&#10;ICAgICAgICAgICAgICAgICAgICAgCiAgICAgICAgICAgICAgICAgICAgICAgICAgICAgICAgICAg&#10;ICAgICAgICAgICAgICAgICAgICAgICAgICAgICAgICAgICAgICAgICAgICAgICAgICAgICAgICAg&#10;ICAgICAgICAKICAgICAgICAgICAgICAgICAgICAgICAgICAgICAgICAgICAgICAgICAgICAgICAg&#10;ICAgICAgICAgICAgICAgICAgICAgICAgICAgICAgICAgICAgICAgICAgICAgICAgICAgIAogICAg&#10;ICAgICAgICAgICAgICAgICAgICAgICAgICAgICAgICAgICAgICAgICAgICAgICAgICAgICAgICAg&#10;ICAgICAgICAgICAgICAgICAgICAgICAgICAgICAgICAgICAgICAgCiAgICAgICAgICAgICAgICAg&#10;ICAgICAgICAgICAgICAgICAgICAgICAgICAgICAgICAgICAgICAgICAgICAgICAgICAgICAgICAg&#10;ICAgICAgICAgICAgICAgICAgICAgICAgICAKICAgICAgICAgICAgICAgICAgICAgICAgICAgICAg&#10;ICAgICAgICAgICAgICAgICAgICAgICAgICAgICAgICAgICAgICAgICAgICAgICAgICAgICAgICAg&#10;ICAgICAgICAgICAgIAogICAgICAgICAgICAgICAgICAgICAgICAgICAgICAgICAgICAgICAgICAg&#10;ICAgICAgICAgICAgICAgICAgICAgICAgICAgICAgICAgICAgICAgICAgICAgICAgICAgICAgICAg&#10;CiAgICAgICAgICAgICAgICAgICAgICAgICAgICAgICAgICAgICAgICAgICAgICAgICAgICAgICAg&#10;ICAgICAgICAgICAgICAgICAgICAgICAgICAgICAgICAgICAgICAgICAgICAKICAgICAgICAgICAg&#10;ICAgICAgICAgICAgICAgICAgICAgICAgICAgICAgICAgICAgICAgICAgICAgICAgICAgICAgICAg&#10;ICAgICAgICAgICAgICAgICAgICAgICAgICAgICAgIAogICAgICAgICAgICAgICAgICAgICAgICAg&#10;ICAgICAgICAgICAgICAgICAgICAgICAgICAgICAgICAgICAgICAgICAgICAgICAgICAgICAgICAg&#10;ICAgICAgICAgICAgICAgICAgCiAgICAgICAgICAgICAgICAgICAgICAgICAgICA8P3hwYWNrZXQg&#10;ZW5kPSd3Jz8+AAKShgACAAAAAQAAAACSCAAEAAAAAQAAAAAAAAAAAAQAAgAFAAAAAwAACwEAAQAC&#10;AAAAAk4AAAAAAwACAAAAAkUAAAAABAAFAAAAAwAACxkAAAAAAAAAFQAAAAEAAAAFAAAAAQAAyloA&#10;AAPoAAAAagAAAAEAAAAgAAAAAQAAOucAAAPo/+AAEEpGSUYAAQEBAGAAYAAA/+EKYWh0dHA6Ly9u&#10;cy5hZG9iZS5jb20veGFwLzEuMC8APD94cGFja2V0IGJlZ2luPSfvu78nIGlkPSdXNU0wTXBDZWhp&#10;SHpyZVN6TlRjemtjOWQnPz4NCjx4OnhtcG1ldGEgeG1sbnM6eD0iYWRvYmU6bnM6bWV0YS8iPjxy&#10;ZGY6UkRGIHhtbG5zOnJkZj0iaHR0cDovL3d3dy53My5vcmcvMTk5OS8wMi8yMi1yZGYtc3ludGF4&#10;LW5zIyI+PHJkZjpEZXNjcmlwdGlvbiByZGY6YWJvdXQ9InV1aWQ6ZmFmNWJkZDUtYmEzZC0xMWRh&#10;LWFkMzEtZDMzZDc1MTgyZjFiIiB4bWxuczpkYz0iaHR0cDovL3B1cmwub3JnL2RjL2VsZW1lbnRz&#10;LzEuMS8iLz48cmRmOkRlc2NyaXB0aW9uIHJkZjphYm91dD0idXVpZDpmYWY1YmRkNS1iYTNkLTEx&#10;ZGEtYWQzMS1kMzNkNzUxODJmMWIiIHhtbG5zOmRjPSJodHRwOi8vcHVybC5vcmcvZGMvZWxlbWVu&#10;dHMvMS4xLyI+PGRjOmNyZWF0b3I+PHJkZjpTZXEgeG1sbnM6cmRmPSJodHRwOi8vd3d3LnczLm9y&#10;Zy8xOTk5LzAyLzIyLXJkZi1zeW50YXgtbnMjIj48cmRmOmxpPk9ubGluZTg4PC9yZGY6bGk+PC9y&#10;ZGY6U2VxPg0KCQkJPC9kYzpjcmVhdG9yPjwvcmRmOkRlc2NyaXB0aW9uPjwvcmRmOlJERj48L3g6&#10;eG1wbWV0YT4NCiAgICAgICAgICAgICAgICAgICAgICAgICAgICAgICAgICAgICAgICAgICAgICAg&#10;ICAgICAgICAgICAgICAgICAgICAgICAgICAgICAgICAgICAgICAgICAgICAgICAgICAgICAKICAg&#10;ICAgICAgICAgICAgICAgICAgICAgICAgICAgICAgICAgICAgICAgICAgICAgICAgICAgICAgICAg&#10;ICAgICAgICAgICAgICAgICAgICAgICAgICAgICAgICAgICAgICAgIAogICAgICAgICAgICAgICAg&#10;ICAgICAgICAgICAgICAgICAgICAgICAgICAgICAgICAgICAgICAgICAgICAgICAgICAgICAgICAg&#10;ICAgICAgICAgICAgICAgICAgICAgICAgICAgCiAgICAgICAgICAgICAgICAgICAgICAgICAgICAg&#10;ICAgICAgICAgICAgICAgICAgICAgICAgICAgICAgICAgICAgICAgICAgICAgICAgICAgICAgICAg&#10;ICAgICAgICAgICAgICAKICAgICAgICAgICAgICAgICAgICAgICAgICAgICAgICAgICAgICAgICAg&#10;ICAgICAgICAgICAgICAgICAgICAgICAgICAgICAgICAgICAgICAgICAgICAgICAgICAgICAgICAg&#10;IAogICAgICAgICAgICAgICAgICAgICAgICAgICAgICAgICAgICAgICAgICAgICAgICAgICAgICAg&#10;ICAgICAgICAgICAgICAgICAgICAgICAgICAgICAgICAgICAgICAgICAgICAgCiAgICAgICAgICAg&#10;ICAgICAgICAgICAgICAgICAgICAgICAgICAgICAgICAgICAgICAgICAgICAgICAgICAgICAgICAg&#10;ICAgICAgICAgICAgICAgICAgICAgICAgICAgICAgICAKICAgICAgICAgICAgICAgICAgICAgICAg&#10;ICAgICAgICAgICAgICAgICAgICAgICAgICAgICAgICAgICAgICAgICAgICAgICAgICAgICAgICAg&#10;ICAgICAgICAgICAgICAgICAgIAogICAgICAgICAgICAgICAgICAgICAgICAgICAgICAgICAgICAg&#10;ICAgICAgICAgICAgICAgICAgICAgICAgICAgICAgICAgICAgICAgICAgICAgICAgICAgICAgICAg&#10;ICAgICAgCiAgICAgICAgICAgICAgICAgICAgICAgICAgICAgICAgICAgICAgICAgICAgICAgICAg&#10;ICAgICAgICAgICAgICAgICAgICAgICAgICAgICAgICAgICAgICAgICAgICAgICAgICAKICAgICAg&#10;ICAgICAgICAgICAgICAgICAgICAgICAgICAgICAgICAgICAgICAgICAgICAgICAgICAgICAgICAg&#10;ICAgICAgICAgICAgICAgICAgICAgICAgICAgICAgICAgICAgIAogICAgICAgICAgICAgICAgICAg&#10;ICAgICAgICAgICAgICAgICAgICAgICAgICAgICAgICAgICAgICAgICAgICAgICAgICAgICAgICAg&#10;ICAgICAgICAgICAgICAgICAgICAgICAgCiAgICAgICAgICAgICAgICAgICAgICAgICAgICAgICAg&#10;ICAgICAgICAgICAgICAgICAgICAgICAgICAgICAgICAgICAgICAgICAgICAgICAgICAgICAgICAg&#10;ICAgICAgICAgICAKICAgICAgICAgICAgICAgICAgICAgICAgICAgICAgICAgICAgICAgICAgICAg&#10;ICAgICAgICAgICAgICAgICAgICAgICAgICAgICAgICAgICAgICAgICAgICAgICAgICAgICAgIAog&#10;ICAgICAgICAgICAgICAgICAgICAgICAgICAgICAgICAgICAgICAgICAgICAgICAgICAgICAgICAg&#10;ICAgICAgICAgICAgICAgICAgICAgICAgICAgICAgICAgICAgICAgICAgCiAgICAgICAgICAgICAg&#10;ICAgICAgICAgICAgICAgICAgICAgICAgICAgICAgICAgICAgICAgICAgICAgICAgICAgICAgICAg&#10;ICAgICAgICAgICAgICAgICAgICAgICAgICAgICAKICAgICAgICAgICAgICAgICAgICAgICAgICAg&#10;ICAgICAgICAgICAgICAgICAgICAgICAgICAgICAgICAgICAgICAgICAgICAgICAgICAgICAgICAg&#10;ICAgICAgICAgICAgICAgIAogICAgICAgICAgICAgICAgICAgICAgICAgICAgICAgICAgICAgICAg&#10;ICAgICAgICAgICAgICAgICAgICAgICAgICAgICAgICAgICAgICAgICAgICAgICAgICAgICAgICAg&#10;ICAgCiAgICAgICAgICAgICAgICAgICAgICAgICAgICAgICAgICAgICAgICAgICAgICAgICAgICAg&#10;ICAgICAgICAgICAgICAgICAgICAgICAgICAgICAgICAgICAgICAgICAgICAgICAKICAgICAgICAg&#10;ICAgICAgICAgICAgICAgICAgICAgICAgICAgICAgICAgICAgICAgICAgICAgICAgICAgICAgICAg&#10;ICAgICAgICAgICAgICAgICAgICAgICAgICAgICAgICAgIAogICAgICAgICAgICAgICAgICAgICAg&#10;ICAgICAgPD94cGFja2V0IGVuZD0ndyc/Pv/bAEMABwUFBgUEBwYFBggHBwgKEQsKCQkKFQ8QDBEY&#10;FRoZGBUYFxseJyEbHSUdFxgiLiIlKCkrLCsaIC8zLyoyJyorKv/bAEMBBwgICgkKFAsLFCocGBwq&#10;KioqKioqKioqKioqKioqKioqKioqKioqKioqKioqKioqKioqKioqKioqKioqKioqKv/AABEIASIB&#10;DgMBIgACEQEDEQH/xAAfAAABBQEBAQEBAQAAAAAAAAAAAQIDBAUGBwgJCgv/xAC1EAACAQMDAgQD&#10;BQUEBAAAAX0BAgMABBEFEiExQQYTUWEHInEUMoGRoQgjQrHBFVLR8CQzYnKCCQoWFxgZGiUmJygp&#10;KjQ1Njc4OTpDREVGR0hJSlNUVVZXWFlaY2RlZmdoaWpzdHV2d3h5eoOEhYaHiImKkpOUlZaXmJma&#10;oqOkpaanqKmqsrO0tba3uLm6wsPExcbHyMnK0tPU1dbX2Nna4eLj5OXm5+jp6vHy8/T19vf4+fr/&#10;xAAfAQADAQEBAQEBAQEBAAAAAAAAAQIDBAUGBwgJCgv/xAC1EQACAQIEBAMEBwUEBAABAncAAQID&#10;EQQFITEGEkFRB2FxEyIygQgUQpGhscEJIzNS8BVictEKFiQ04SXxFxgZGiYnKCkqNTY3ODk6Q0RF&#10;RkdISUpTVFVWV1hZWmNkZWZnaGlqc3R1dnd4eXqCg4SFhoeIiYqSk5SVlpeYmZqio6Slpqeoqaqy&#10;s7S1tre4ubrCw8TFxsfIycrS09TV1tfY2dri4+Tl5ufo6ery8/T19vf4+fr/2gAMAwEAAhEDEQA/&#10;APpGiiigAooooAKKKKACiiigAooJwKbu9qAHE4FVruSUIEtmjWViMGTnA7kDv9OKkE8byNGroXXG&#10;5QwJXPTIrh9R1uy/4SOdbXSrm91BXCrv6RlOm0Dtnr61tSpSqNqK2M5zUVc7OxlmlsYpbpBHKy5Z&#10;emPT9KsZrEa71KfwlcXM8H2O9EMhCLzgjOP0Fc6mpXeqfD67nkuZTPBKcupwxG4Ht7E/lVQoOeq7&#10;2+8JVFE70NnpSSSpEheVlRB1ZjgCsXwfdPdeFrN5GLOqlGJOTwxH8gKi8bPt8LXHoWUf+PCpVFur&#10;7J97Dc/d5jcNzD5Il81BG3R9wwfxp4bIyOQehFebanqtpJ4D061gnja4V1LRI3K8NnIHTqOtbmv6&#10;pNpngqzMMpjllSNN69cbcn+VbvByTS7tr7jNVkzrgeadXm9y954Zj0q6ivppZLofvYnYlSODwPxF&#10;dd4i8Qx6BYLO8RmkkbZHGDjcfc9hWc8M4tKOt9hxqrluzaorl9N8XtLe29pqti9lLdY8glsh89K6&#10;fPtWM6cqbtIuM1LYWikLcdKM+1QWLRRmigAooooAKKKKACiiigAooooAKKKKACiiigAoopCT2oAU&#10;0dqy9Y8Q2Ohwq9853P8AcjQZZvoKr6J4qsdckeGBXhnTkxS4Bx6jnmr9nNx57aE8yvYl17X4dDt4&#10;2eGaeSY7Y0jXOT7ntWH4V8Qap4g1eV5Gt47SNMNCo+YEngj16c12Dor43qGweMjpXAXEf/CJeN1u&#10;VBWwvc7wOgz1H4HB+ldWHjCcJQt73QynzKSd9BbZT4c+IsiliLa+4GSSOeR19G4+hqDxBNP4e8eC&#10;/tYBIblBhT0YkbT+oH51r+PLEzaZDqMX3rZxuZOu09/wOPzqn4hMmueH9K1S0iaW4jkwVjG4578D&#10;3UV1UZxbjNrRppmMo7pep0ejTanf2M39uWkVsX4jRDn5SOc8muW8Ixf6Hr2mS44UgA9j8wP9K29M&#10;vvEl5dwm40+O1tQRv3n5mH4807UPB0V3qE11aXstm9xnztgzv/UYrCMlTcoSaSdnpraxo4uSUl0K&#10;fw8lb+yLi3bkxTZ/76H/ANarfjtseFpRg/6xOn1rV0bRINFtDDbsXZ23SSN1Y1Yv9NttTtTb3sfm&#10;xEg7ckfqKylWi8R7XpctU37LkZ5frWkWdn4H0y+hTE8zLvkLZzlWPfp07Vp+NSx0PQIcHDRjJHc7&#10;VH+Ndnd+HdOvtOhsbiFjbwEGNBIw24BHXOehNQa/o+m3OibL8tHBagMkiZLR4446k10/XeaUXK+j&#10;f4mPsLRaXU5XxmPP8T6Jp8bcIACAemWA/kKf4vkbUvGulaXHyqFC49Nzc/oBWl4e8L2BuotZW/m1&#10;BhkRvKCoyOOhpmt6TqNl4sTX9NtRffJtaHdgj5cVcK1NSjGL+FO3qyHTlZ36tfgbd94etNR1a0v5&#10;HkWa0IKBSNvBzyMVrfjXG+ENM1caze6trCSQfaC2yBnJxk56duOK7I9682quVqLd7HVTaavaxyHi&#10;zXdS8P6lbTwTQyW8wKi2ZTnIxk5H1rZ0TWzq1k81xZzWTxHDiYYHTqD3Fcpbf8VV8QjOfns7H7oz&#10;wdvA/NiTWh451dkt4tItGAluSPNKnkKeg/E/p9a7JUFLkope9u2YqbTlO+h2KsDgggg9DmnVwVtN&#10;d+E9SsLE3jXi3AAkgP8AyyJ9D6Z/lXdhuOmK5KtL2dne6ZvTmp+o6ioxMhm8oMN+N23POOmakrE0&#10;CignAzUfnp56wllEjAsq7uSBjJA9AWA/EUASUUUUAFFFFABRRRmgAopCcCorm7hs7V7i7kWKGMbm&#10;djwBQBIzYXJ6etZU3iXTrfXk0mSRluWAOSvygnoM+prJ8V+J7vTdOtbnSoklgn5+1HlR3Ax7iub1&#10;HVdM8WWiPPjT9Vi4jkLYjl/2d3+cGuyjhZVFzyXu/kYTqqOxp+MYp9O8RWWttH59sm0Ff7hU5x7Z&#10;HT3FT6lrVppXl6lo2mCWW9XfJc7TtAHUHHQ/l61D4e8Qwa7YyaFr5zO42JIxH7zHbP8AeB5HrxWd&#10;BLqnhaS70iaza+huVKwrg7XJXGR9cjI9a7PZvSnUWsfldGXN9pHfaTqcOr6fHdW54cfMp6o3cGq3&#10;iTRP7b0hrdComVg8TN0B6fyzVLwj4cudDid7i6Z/OUEwgcK3qfU9q6U815k+WlUvTei2OlLmWpmW&#10;GmOmgRafqrJckJscgcMOw/AY/KrlpZW9jbiC0iWKJeiKOKnpAeelQ5N7lJWFAoxiqVzq9haPsmuo&#10;xJnHlqdzE/7o5qEatdTj/Q9KuWGfvT4hB/A/N+lTysL2NMmis3OtSNkrYQDsMvIf/ZacbbVH66jC&#10;nslt/i1Pl8wuaGaD04rOFrqij/kJRN/vWv8Ag1NZdbQjbJYSr3zG6E/qaLeYXZehEmwiVVUhmwF9&#10;MnH6YqXFZovtRi/4+dMLAfxW0wf9G2mnR63ZswSZ2tnPGy4Uof14NDiwui/jFQX0Elzp88EMvkvI&#10;hUSYztyOtThgwBUgg9COlL1pXadweqsc5oWjx+E9EuZJW85yTI7IOSB0A/z3rlNOsF15dR1/XpHS&#10;3XJTa2CGA/h+nQepxXppXIIzway9a0OPVtIaxjk+zLu3Dy1GPy+vP4V2UsTKLbb1e7MZ0rrToct4&#10;E0u3vN+rXSySzxvtjaRiQOO2e4yRV/xB4uMdw+m6GpmuxnzJVGViFVdbOpWEEGgaDaTKvl5a4UY3&#10;9yAe3PWueEv2fTF0TT7SaPU7qTy7qSQfN977oPv/ACrtjT9vP2stV0XZd35HPKThHkidn4N1ObWb&#10;V7u8tx58YEQuAf8AWDOSPw4rpgcmudvL+w8F+HIo+GdV2xRjrI/cn8epqt4K8Q6hra3Rv412xP8A&#10;K4GMZ6L78d64alKU1KtFWjc3jUUbQb1OsIB4oCgdPypA2e1OzXGdAUUUUwCiiigApDS0hOKGBFdR&#10;C4tXiMjxbxgvGcMPoa4PXbqS32+ENGWS9nmXMsl3JvK/xYycDOBn24q1411290fWNJNpepFG8mZY&#10;D3XIBZvbBP41B4u8NXN1dp4i8PS77pVVnWNsl9vRlPTOBj3ruw9NRlGc9nt6nLUm2mo79fQpeHvE&#10;kVpA3hnxLaiGNAYd7dOT0b8+v06VU1TTW8IaqZJYEvdJuuMOvXvt9m9D3xVq3vNO8dWKWmoj7HrM&#10;S/u59vEmP0/D8qteDWl1BNR8O6wPtVvACAScgAMVwD6ZGRXdz8l5pW/mX6oxSVSy/r0K8ngRb1IL&#10;7w1fhreQ5Cy5DR89QR3Hoa9CtIZILSKOaYzSIgV5CuN59ah0jR7XRbFbSxUrEuT8xyWJ7k1ePSvL&#10;r4idWyk7pbdzshBR1EA6Gl3DvVTUNTttMtfOu32jO1VAyzt2UDuazVs77XMPqm6zszyLJG+dx28x&#10;h/6CPxJ6Vgl1LbLEmuLPM9vpMDX0yHDsjYjQ+7+vsM0n9mXd4wbUr9tn/PC0zEv0LZy36VpRW8Vv&#10;CsUEaxogwqqMAD0p46079gsQWtha2S7bSBIh32ryfqep/Gp8DHFRXF7b2qbriZIx/tHFYtz4vsoy&#10;Rbo8xHccD86zlNLdm1OhUqaQRv8Ar1ozXHTeMrk/6q3jT6kt/hVV/FupH7rov0SsfrEFsdscsxEu&#10;h3ZPFH4VwQ8Wal3mT/vgVNF4xu0/1kUUnvyKFXgxvK8QjuKbJDHKhWVFdT1DDINc3beNLdgPtNu0&#10;fqUO4VtWmr2V6B9nnRie2ea1jUi9mclTC1afxRIjo6wtv06eW0brsU7o/wDvg8flimm/ubI/8TG3&#10;zEP+XiAZUe5Xqv61pZzRWlzl5Rsc0c0avE4dGGVZTkEU+qEuneU7T6fJ5EhOWTH7t/qOx9x+tOtd&#10;QEshgnjMFyoyYmPX3B7ihrsFy5gDmuNn0uPw5ql74i1CU3WOYVVfm3N2P06V2Wc8UyWFJozHMiuj&#10;DBVhkGrp1HTv2e4pQUjyu7iudYtLjxDrz+XAo2W0K8B/QL7e/c/Slt9RuJNOt/Dnh2MtLNh7qZeM&#10;kjkD0A4GfbFb/j3SdR1BbCDT7fzbZGKlE4wx4BPoAOn1qHz9O8AaZ5Xy3WrzLkgcfmey5x7nivZj&#10;VjOilu76R6I4HCUZtt6dTrNHsW0nSoLSe5aZ0GC7HqfQe1aWc15la6DqfiBZNb8RXr2kaLmPjkDr&#10;wOMD9TXS+BtWm1PSZEuHaVraQxrKw5dexNebVocqclK7W51U6t7K2h1NFFFcZ0BRRRTADUFzKYbW&#10;SURtIUUsEQZLY7Cpj05rh/FHj9tI1f8As/TbVbuWJd0zMTgf7Ix35H5itKdKVWXLFXInNRVzG/tr&#10;RPGD/ZPElqdNvwSsNwp24GThTnp7g8e4qJj4j8ASkxv9u0tz8rclAPw5U/pWt9j0L4gaY18B9gv1&#10;bY7gjlsDGf7w9D1rLibxZ4YL6bJaNqdo42plDIgB6Y9Oexr1IOLXKvmn+jOKSb1vr3NqLQdD8bwf&#10;2raGWzmZv36x4yH4JJBHX0P6V0uheH7LQLVobJWJc7nkf7zH3xWX4D0KfRNHkN6NlxdP5jR/3BgA&#10;D9P1rqTxXBXqPmcIy91HXTjpd7gTxx1rO1fWI9NhRFUzXc/y29uv3pG/oo7nsPwp2q6pFpViZ5Ua&#10;R2ISKFPvyueAoHqTVXRtKmSVtS1V1m1GcYYjlYV7Rp6Ad/U5zmudLqy32Qum6RItwNR1Z1uNQZcD&#10;b9yAf3UH9eprYAwOtIR71ka54ht9IhK8SXDfdjz09z7VM5JK7NKdOU3yw1ZoXd7b2MBluZAij1PJ&#10;rktS8YyyErYKIozwHcfMf8K5281K51CczXEhZj09FHoB6VWL8c9a8+piW3ZH02FymEEpVdWWZrmS&#10;4cvNI0jH+Jjk1EST1ambs9OKTca5XK+57MaairRJQxxw1BaovMx2pC/41KaK5STP5UfQ06e3kgWJ&#10;5RgSLuU+oqHfz60ubsKNpK8R+ffH0pwlZDlScjoahLA0oaq5rDcU9ze0/wAU31ptWRhNGOofk/nX&#10;YaZrlpqaYicLIOqGvMc557U6OZoZA8bFWHII61008Q4nl4nLKVZXjoz17ORUF3ZRXkQWTIZTlHXh&#10;kPqDXM+H/FaysltqJCueBKeM/WusDB1+XkV6EKikro+Xr4edCXLNFC1vJYbgWl+V3n/VSjgSj+je&#10;1aGcnFQXdpHeW5imHB5DA4KnsQexqtY3Ukc7WV4d06cq/aVf731Hf3rVpPU5b2NBhxXner2UWg+K&#10;p9a1q2e7tJTugYEHa/YEewBr0XOaq32nWupW/k30KzxZ3bWHetKFX2UtdnuTUp860ON8IzavrGr3&#10;V9cJt0y4zlJMkH0C/wBa7Ox0+1022EFlCsUQOQq+tSKsVrCANscUa49AoH9K5/VfHug6YSn2r7VK&#10;Dgx2o8wj8en61c3KtN8kdCYqNNXk9TpQeaWvP7P4kST6/b29zp/2S0nO1WkJ35PAP0ya78Nms6tG&#10;dGymtyqdWNTWItFJmlrI1Ip2PkMqyJG7AhGbkA4447/SvJJIfEngnV7i/nt0vYbhj504XcsuSSc4&#10;5U9f88Ve+KuryyT22j2pJKjz5AnJzyFBH6/rWroXxF0S4s47TUd1i8aCP98d6nAx97/GvSoQqUqf&#10;Oo3T3Rx1JKo+W9jj9D0yw8US3Ql1FLC7kl8y3tkj+THPTPtxxXbeEbHxTYao9nq83mWESkrIzBgx&#10;7BT94epz/Wm6z4A0jW4jd6NLHbySfMGjO6J/w7fUV0+hadLpejW1ncTtPJGmGcknJJJOM9uw+lGJ&#10;xEZx93bt2HTpNPU0MY/wpJHVI2ZyFVQSxY4AHenHpXNeIpH1PULbw7bMyi4Hm3rqcFYBxtz/ALR4&#10;+ma86KuzqbsO0eF9d1H+3b1HWBcrp8LjBROhkI/vN29B9a6LBHJOaSNFijCIoVVGAAMAVT1bU4tK&#10;02W6m6IPlH95uwpSl1HGLk+VbsoeJPEMej23lRfNcyg7B/d9684nuJLmVpJpC8jnLMepNQ32pTX9&#10;3JczuWkkOTz09h7VXMpHGMZry61Vyeh9rl+BjQgpP4i3vxxkg0gkwOTVUSep60jS8nv6Yrm3PVsi&#10;5vpd5xyapibjDd+mKN46E1LCxcL8dams4zc3kMUfV3C/rVAPlTg10fg20E+qSXLciFBtPuRWFeoq&#10;dNs5cVU9jSczY8VWKjSIZIVx9mIX6LjH+FcYWwc16ZeQC6spoG6SKR9K8tlLRO0TjDKxUjPQgkH+&#10;VcGXYh1bqTPPympzRcGSmTPel8zHeqgkIbnH0pPOOeor1ke2o3Lfm8gA8U3zOTVYPjk8/SkMmG+t&#10;MpRLYmIUHJ45rsfC3igrItnfyZQ/6uQ9R7GuCEpz7U9Ziozuwc/StqdRwdzkxeDhiYckt+h7iORx&#10;VXUbL7VADG4jnjO6KX+6f8D3rnvBniIahB9iuGBniXIOfvLXWZyK9aE+ZXR8FiKEqM3Tluinpt79&#10;ttgXGyZCUljP8LDqP61dIyKx70/2Zqcd+o/czkRXHseiN+GcfQ1rg5q5K2phF9DnvFHhYeI1hU3k&#10;tsIz8wXkOPTGa8yjuotB1i807SrOHVL7zNkFyVL7e3C9CR+le2uoeMqw4YYNeZ32oaH4A1SaKzsZ&#10;b3UpsspcbVjB6Ae30616ODrNRlTte/T/AIJx4mle0rm14Y8HPDKNW8Rt9r1KT5gHwRFwOOOM8fSu&#10;ujnildljkRihwyqc7T714xrvibxff2gnut2nWsx2xRRDYX46f3m9a634c6HfaJbSXmq3Ah+2Y2wO&#10;ec/3iSep9KvE4aag6tSSv0SFSrQUuSCO/GO1LSDr0pa8o7zPbQ9OfVhqbWkbXgQp5xHJBAHP4DFZ&#10;mseBtD1lD5tosEh/5a242N+OODXRmkxxirjUqRd4uxLjF7nn+g+AdT0DxNBNa6szaYoJkUMVduDh&#10;So4POOa9AA5zRjFFOpUlUd5BGKirIZPNHb28k0zBY41Lsx7ADJrnvB8L3UF1rl0pE2qSmRAeqQji&#10;Nfy5/Gk8bzu+kwaVCxWXVbhbXK9QhOXP/fIP510MMawQpFEoVEUKoHYDiltEW7JD0ryrxzrpv9YN&#10;rDJ+4tDt46M/f8un513/AIl1X+x9AuboEBwu2PP948D/AD7V4g0hbO5ie53HJ9/1rjxE7KyPocnw&#10;ynU9pLZEwl7NS+d8pPeqxPGQRikMmRgda84+vSuWfNOCOuaPMAxnj3FVt53cn8KUtznOKVh2sbej&#10;Npslz5ereYiN0kU4A+tdpH4O0aWNZIpJnRhkMJMg15iXzyOtbug+JrrSJArZmtz1jPP5ehrzcXRq&#10;uPNTZ5eNw1aXv0pP0Ox/4QnS88NOP+B1raZpdvpNu0NqGw7bmLHJJpNN1S11W2E1nIGHde6n0q5X&#10;ytevXXuVGfN1KlWXu1GxawbzwjYXd5LcNJMjSMWIVgBk9e1b1JnnpWFKvOk/c3IhOVN3g7HNf8IP&#10;YH/l5uP++h/hVLU/DGkaXbGa6vJl4+VSRlj7Cr+veL7bSy9vaFZ7odQPuofc157fX9xqFy091KZJ&#10;G7nt9K+iwUcTValUeh7WDpYus1KUrRCWQCQmMsFzxnrTPN+tQFst07d6N2eMCvoEj6NK2hP5hydv&#10;HpSq5xgEVAHAHQUBsk4qrDauaWnahNp97FcwMQ0Z6A9R3Fe0aZfxalp8V1CcrIufoa8F3HdkkjFe&#10;h/DbVuZtOk/30z+orrw89bM+ezrCqdP20VqjvLq3W6tZIJRlJFKmqWg3DyWJtrhs3Fo5hkJ746H8&#10;RitKsZz9h8VRt0ivoth95F5H/jufyr0VqrHxctGmbTcjmuc8XXtvomlvq/8AZ0V1dR4RHZBlc989&#10;QK6I1Fc2kF5btBdRLLE2Mo4yDg5og+WSbHOPNFo8IsZ/FHiDWv7RtIHvLpsqsuzKQjPVS3C4rs9K&#10;+HOqXN9FfeJdZmlljYMqJIXIxzjJ6fgK9FhtobeNYoI0jjXoqLgCpcc13VsfKa5YRSRy08Iovmk7&#10;sRV2gDOcetOoxRXnnbawUhOBRmmyOqRszEBQMkntQK5h+JPFVp4cNolx8z3UwQAH7q5wWP0rdBye&#10;K+efF+utrviW7u43JhUmOEHoFXjP49a960mc3OjWc7ctJAjk+5UUkzCnV55NGHMP7Q+J1rEWJj02&#10;xebb2EkjbR/46DXUY4rlvC+bnxT4lvW5/wBKS2U+0aDI/NjXVHpWk9HY1h3POfilqJBtNPRsYzMw&#10;H5L/AFrzgk+n/wBauj+IF4bvxhdKDlYQqD2wB/8AX/OuX3YBJ715daV5H3uV01Tw0e7JC2TjpQW6&#10;VHvzgCjO3rzXOz00S7vTrRuGeeajLAcim7stigq9yfOenFO3HOc//XqIN60KcnilsLqjs/h/bPNq&#10;73Cs3l28eG56k9BXoveuZ8CWX2Xw4Lgph7pt/I5wOAKua54nstFQozCa5PSFDkj6+gr4rGxliMTy&#10;wR8finKviZKKv0NrPNVtQga6064gjZlZ0KqVOD0ritH+IEpu2XV0XyXPDIMeX7e4ruoLiG6hWa2k&#10;WSNujKa5qmFq4aSlJGFSjUoNOaPFJNyuyuAGBOfbHUfyqMuDwDzW14wsfsPiW5VFwkuJEHsev65r&#10;B3eoFfa4ealSi0fY4eoqlKMkPJx1NIHFR789qN3HpXUdRID607IxzUJIJHSjdyMkGgCfP0IrT8Oa&#10;kdP160mVsAOFY56g8f1rGDHPWnq2xgUOCOQfSqg7SOetBVKbg+p9FIweMMOQRkVk+JkK6Wt2n3rS&#10;VJgfYHkfkTU2gXX2zQrSY8loxk/hU+qQifSbqJhkPCwx+FevB7M/NqseVuPYsxuJI1deQwyDUUl7&#10;BFdxW0kirNKCUUn72OtVPD8vn6BZsTk+UFJ9xwf5V5t8RtbnsvG1o9uxVrSMMMds8mnL3XY551eS&#10;Ckz1sGlqhoupR6tpFvewn5ZUB+h7/rV+kaxd1cKKKKChmf8AGud8e6mdM8GX0qtteRPJU+7HH8s1&#10;P4j1oaHDZ3UjYge7SKY46KwIz+eKwfiqd3grf1UXMZbHQcH/ABFJnPUl7rSPFGYbCPbv9K+lPDyl&#10;PDWnKeotY/8A0EV814Mh2DnPH4ntX07ZxfZ7KGAdI4wv5ACph1OTCbtnP+CMNFrMw/5aatcE/g2P&#10;6V1J6GuV8B4Gnamo/h1W6B/77rqScqa2qfEz0IbHz/4llMvibUZD3uHx+dZW7k7qva9keINQDdft&#10;D/8AoVZpOD0615FT4mfouEVqEfQd6469qcGIHPWow350p7ZPWszrHlifal3c8k1FwCOtLu4yB+dI&#10;VyUsccU+FPNmSInYrkKWPYHvVcHoSBTlbnmk43QpK6a7ne6z44FvaJp2g4CxqI2nx2A/h/LrXFSy&#10;vNIXlYu7nJJPJP1qDdzyeaUEY5/CuenhoU3zLdnPRwtOh8JLkk5PpitbRPEl7okv+juXhP3oWPB+&#10;lYe4YOBzRuGRmtKlKNSNpI2qUo1I8s1dHZeLtXs9d022v7V9k8TFJIjwwB9u/NchuGaYG6+p7kc0&#10;uPlycGlRpRpR5UTQoqhDlWwpYFsKSaC3PBpgOBjPNJknkVuzqJA2R0B/Cm7gD0pvrz+FBz0xQIlB&#10;bOQBipBnPtVcN9aerAtyTTJZ7d4BnM3hO3z/AAkiukkGY2B6EGuV+HGf+ESiJ7scfnXVt9w16kNk&#10;fnOMVq0/Uw/CDf8AEiCZz5c8qf8Aj5/xryr4mAjxrPuHBVPy216l4OOdImOMf6XL/wChGvM/itCY&#10;/Fu7HEkSn9MVpW+JnkYpXonTfCPU2l0240+Q/wCpYOg9j1/WvR68Z+EbN/wk1zjhTBz+deuG/iGp&#10;JZZzK0Zkx6AHFStjTCzvTVy1RRRTOs4f4oxb/BTnBwk6M3sORWbol2fG3wzudOmIN7BH5JyeSQAU&#10;P44A/A11nivTX1bwtqFnGN0kkLFBjPzDkfyrxjwTr58OeJ0lmb/RZyIpwOgBP3vwP9ahnDUbUvJm&#10;doNm114p0+zdWBe7RXVu2GGePwP5V9JAYUVwz+C9vxFsvEFlsNo++SZQejlDgj2Oc/X612P2yEX/&#10;ANk3/vhH5u3/AGc4z+dNKxVKHJe5zvglil94ktjx5erSMB7MqkV1nSuP0o/2d8TtYtGBC39rFdR+&#10;5XKN/SuvNbVPiubxeh4H4xt2tvF+pIQADMWH0Iz/AFrCUkHkV3PxSsDB4kS5GQtzEDntleP5YrhS&#10;CGzmvJqq02foOAqc+HiBYHt9aQZxRjjNA9KyPQHgngjrTVJLYwSScAYoPHf8altFMl1CuM7pVGPx&#10;FCV3YzlJxXMOuLae0nMF1A8Ui9VYYOOx+lRZGa9+1jwzp/iCwWK9hG8KNkq8MvHrXk/iTwTqPh8m&#10;Tb9ptT0mjB4H+0O1bSpNao8rCZpTre7LRnNdsmjnoaCOMfkaTnp+VY2PXVt0KDzmg88mkApR1x+N&#10;IpgOOKX73qPapba1murgQ20bSSNwFUZJr0jwx8M1VkutdIbOCLdeh/3jWsKbkceJxtLDRbk9TzV4&#10;JliWVo2WNjgOV4b6HvUWSM4r1D4qWcVvo+nLbxiONJiAqjAHyntXl+CM80Tgouw8FiniaXtLWDOD&#10;QCOM0gyQBTuF+6ME1mdgDd/F+FOUgHJHSmZy2BU0CebOka5JZgMfjVbkSlZNnuPgOAQeEbQAY3At&#10;+tb9w4jt5HPRVJ/SqujWv2PSLWDpsjAIqHxJc/ZPDt9N3WFgPqRgfzr1Ka2R+cYmfNOUin4LUjw5&#10;E7dZXd/zY1wvxgt8X1hcY+8jJn6V6PocK2OgWcTnbthXOeOSP8TXO/EXQbnX7Owhsk3SefjJ6KD3&#10;P5VVTVs4akeelY5/4T2It7e+1eYbExs3H0HJxWl4O1dte8earfE5jji8uL2Xd/8AWqp4zvYPCPg+&#10;Dw/p7ETTKRkdlyck/U1J8IbF00+8vWGFlkCJ+Ayf51C7GNP3WoI9KpRSUCqO8hJC8EgE9MnrXjnx&#10;G8Fy6fey6tYIz2dwxaZV/wCWLHqcdlP6V6P4v+02/hme8sG23Nli4j4+8V6g+xGaf4f1yz8V6Atx&#10;GqEOvlzwnB2NjlT+efoak55xU/dZzvwx8ULqeiLpt1J/plovG7+KPPB/DpWbpvitdT+L/wC5k/0R&#10;oWtY8/xgDdn/AL6FYPjbwnc+EtR/tLRnljs5SVDo3zQswwVPscn9KT4V6K1/4oF6dwhsF3n3Ygqo&#10;/mfwFLW5zqclJQZ6D4oB03xV4f1vOEMxsZ27bZPu/wDjwFdbuz296yfFGkf214avLJOJGjLQsOqy&#10;DlT+YFHhXVv7a8N2l4/ExTZMvdZF4YH8a3esUzrW9jC+J2k/bvDYu0GXspAxP+weG/p+VeNnGOTg&#10;jrj1r6UuraO8tJbeZQY5UKMPUHg18963pcujaxc2EoOYn49Cp6H8q8+vHqj63JcQrOkzNxxnPHpS&#10;Y96U9BxRx/hXKfS9A7DNXtITfrlimMg3Mf8A6GKojpg1q+Gl8zxNpqetyn86cfiMa7tSk/I+hlXC&#10;AegprxrIjJIAysMFSMg08dKMHPWvUsmrH5y3rc888UfDWK5L3eg7YZTy1ueEb6eh/T6V5jeWdxYX&#10;T295E0MqcMrDBH/1vevpEj1rI13wxp2vwbb2LEg+5MnDr+Pp7VhOipbHtYPNalF8s9UfP+zHC8n0&#10;BrofDng3UfEEgaOPybboZ3HH4eprsvD3w4sVvbiTUZTdJBOUSPoGxjlvzr0KKGOCNY4UCIowFUYA&#10;FTHD2ep2YvOE1aite5jaB4V07w/ABbR75iPmmflm/GtvpS4orpSS2PnJzlUlzTd2cH8WIy3hy3b+&#10;7cD+RryJhz8tey/FBC3hAsOqzKf1rxk/ePWuGv8AEfX5K74ewm0g5H86Oev9aTPpThnPI4rA9voA&#10;GWyPxrovBOlnU/E9sjLuSM+Y3tiudU5r174Y6J9j0ttQmTbLc/dz/drWlHmkeZmNdUaD7s7sDavA&#10;6Diub8XO1wNO0qMnfeXK7sf3F5b+ldJ2rmrEf2r40ur3OYNPT7NH6bycsfy4r1Idz4KfYrfEDVW0&#10;bwyphba7zIox6A5P8q17fXbSXw6urNKvkeV5jNniue+KWmT3vhcTwc/ZX3so9PWvLdLutY1a0h8O&#10;2Ts1vLJnygOnOefbvWTepyVKjpysWLt7/wAdeL3NtGzmVwF44SMf04zXuGhaTFoukW9jAPliUAn1&#10;Pc1n+FvCtl4W0ram0zsN00x7n+gFO0PXf7c1i/Nsc2dofJVv+ejdz9KaRdOnyu8t2dBSik706qOo&#10;qXEEdzbSW8w3RyoUcEdQRg14VpGsXfgLxdcwOGkhSUxXEZ/iUHhh745H/wBevd2YKCxyABkmvNfi&#10;N4V/te3j8QaMomcRgTKnO9B0YD1Hf/61ZnLWi7XXQ7z/AEDxJofUXFleRn8Qf8/nWX4Q8PL4S0i8&#10;jndWzO0nmAdYwMKcfTNeY+AvHD+HLuOyvXZtLlbBGM/Zz/eHfHqK9c13Ure38K3t8JEeD7MzBwch&#10;gRxg985pIcJxkubqbEbCRAykEMAQR3rkLEnw146nsHOLDWmNzbZ6Lcfxr+I5pnwz15tX8Kx21wd1&#10;xYYgkJ7jHyn8q2PFGh/2/o7QRt5V1ERLbSjrFKvKn6dc1tB9GaNpq6NvPHIrhviT4Z/tHThqlomb&#10;m2U7wB99Op/LrW/4W15df0dZXXybuI+VdwN96OUcEfpkVsuqtGyOAVIwQR1FRON9Dqw9Z0pqceh8&#10;zYOcHjvSAZJ5+ldt488If2Jem+sUJsZmJP8A0yY9QfauL43fzrzZxcWffYbExxFNTQdOelbvgqPz&#10;PGGmgnOJs4+gJrCwRn6V03w+Qv42sc84LH/x00QXvIMY7UJ+h7r0xS0UuK9M/PRKO1GKKAM3RiC1&#10;/gY/0x/5LWkKzdH+9f5/5/H/AJCtIdabEhaQ9KU0nUUhnKfEdA3gu5J/hZW/WvEiQBj3/pXuvj1N&#10;/gq/4ztjz+Rrwhhn3PrXFX3PrMkf7tobggk0oORmgDnByatWdlNf3cVvbRlpHYAAc81glfY96c1B&#10;XZpeE9BfX9ZSAKfJX5pGx2r3m3t0tbdIIVCogAUDsKxfCXhqHw9pixgBriTmV/U+lbxIC5bgV304&#10;8qPh8xxbxFTTZGX4j1caRo0kyczyYigXP3nbhf1pfD+mf2Vo0UDnMz5kmY93P3jWRalPE/ihrphu&#10;sNMJSE9pJu7D1AHFdNPMltbyTSsAkalmJ9AMmuiXupJHkrV3ZHewx3lnPbOA29CpX6iuX8D+EI/D&#10;1pJcXCZvJick8lVzwBSeBfEDa9catPIeRcDYvonOP5VF498ar4ftDaWLB7+UYXBz5Q9TWTaMpyjb&#10;nZlfEjxr9lV9E0uT98w/fyKc7R/d+tdH8PdLOmeErUOuJJh5rfjzXlfg3w7deKPEK3N0Xkt438ya&#10;Vv4iD0+p4r3eAIkQSIjYg2jHQY4xSTM6LdSTk9icc0tMXk0+rO1EDptPtz+Fea6/q194B8U+dEhu&#10;NG1FjI0Gf9XJ/Fs9PXHevTpAcD9aw/Evh+DxHoc1lPhSRuikxyjgcH/GpaMqkXbQ4vVPB2i+NLH+&#10;2fDEyQ3EnLIOFY+jD+FveuFv7/xBo+mTeGtS3JAXV/KlUnGDn5T/AHSfwz6c5ihutb8F69NHHK9v&#10;cRNiSMn5JB2JHQg9fy+lej2WseH/AIjacNP1OJbbUlXChiAwOOqN3H+zUo4dJOy0Zi/DVLu18OeI&#10;NRtWIMcYMWT1ZFL4P5gfjXpnh/W7bXtHhv7XhXGHQ9Y27qa5zw7oU/hnwZq9leqJCrTurj/lqmzg&#10;+2R2rjvhNrEtrr82muxMFzEZAvYOvOfyzTubQl7OyZ3HiG1uPDms/wDCTaUjSQMBHqVqg/1i9pFH&#10;94Z/EV1VlfW+o2UN3ZyLLBMu6OReQRVaw1az1aKZIHDvExinhbho254Ydq5eeK48Cak13Zo03h2d&#10;83ECjJsWPV1/2PUdua2XvqxuvdZ2V5aQX1q9vdRiSKQYZSM5rxjxj4JuPD85nt90+ns3yv1MfoD/&#10;ACzXtFtcw3lvHPbSLLDKoZHU5DA9DT54IrmF4Z0WSNxtZWGQawnTUtGejg8ZUw0+ZPQ+aO/OeDiu&#10;t+Gke7xnbn+7E5/z+dbvir4atGz3nh9dyjlrYnlf90/0rP8AhpbyQ+NHSWNkeO3fcrDBU5XqK5VT&#10;cZo+nq42lXwsnF62PYR1p2abmlzXcfGJhmiikJoBmbo5yb/P/P5J/IVpDrWZo3W//wCv2T+laWcd&#10;qbEh2aKTNLSKMTxkm/wfqYH/AD7sf0rwE8jj8a+hPEqeZ4X1JfW2f/0E14toXhe/16cC1h2xcbpX&#10;+6BXLVi2z6PKa0KdKfMzKsrGe+uEt7aNpJZDhVHevZPB3gyHQLf7RcKHvXHJxwnsK0PDnhOx8PQA&#10;wqJLg/emI5P09K3enXp7VVOkorU5cfmLrtwp6IMgDmuZ8RajPfXi+H9Hci6nXdcTL/y7x+p9Ceg+&#10;tT69r0sEyaVo6ifVJ8bU6iFf77eg4qxoeiwaFZMXk865lJe4uZD80jdyT6CutJRVzwJNy0LunWFv&#10;pWnRWlmgSGFdqj19zXN6nq513TdettNbMdpEYi3958HOPyp/i3xNFa+D7q7sJd24mFJFHGT1xXP/&#10;AAsBn8LakHBZpHOcnkkrWTd2RKfvKCPPvD3ie+8NT3EliqGS4TZ8+Tg+v1rpvD3gLUvEVwdW8RzS&#10;QwyHed5+eT/AVtaB4T0rwxbya14maMSly0av0UZ4GO5rmfF3xDu9bdrTSWe1sgcfIcNL9cdvalsc&#10;dlGPvs6i68SW8F1B4V8GRKGYhJJ0H3F7kH1969Bs7UWlnFArFvLUDJPJPcn3riPhl4TOl2A1O+i2&#10;3VwMqrDlF/xr0ICqR20U2rgBiloopnSFRFME+h/SpaQ9KBM5nxP4N07xPbgXe6K5TiO4jA3L7H1F&#10;eTaz8Otf0VzNBCb2FDlZrYncPQ46j8M17ux4I54OK5nWfFb+GroDWLCV7KQ/u7y2XcFP91l7H8ag&#10;5KlKMtTzqx+JGp2+j3el61GbrfA0STE7ZEJUgBv72M+xqj8OgF8eWAJ2534BGM/KfWvTJbjwb4yh&#10;Ecs1nNIRgbmEcqn2zg5rn7fwDd+GPFllqekObyyWb94v/LRFPHPqOaXqY+zk5J3uVfHF7P4R+IkG&#10;sWHyi4iDTRjgSqDhlP1xn616lbTQajYxyx4kgnjDDIyCpHSvNvjHanyNMvFXhXkjLfXBA/Q1J4X1&#10;XUV+Gsd7pMge50kuslu3IlQHdj67SMH1FUnroaKVptM2ptN1DwTcPeaBE93orEvcaaDl4PV4vUd9&#10;tdPpGt2OuWK3emzLNGeGHRkPcMOoI9Kz/DHiuy8VWBntP3cqY82FjyhI/UHnB9qqat4VS5vP7V8P&#10;3J03VBx5sYzHN6iReh+vWtU1PRmvNbVHVcsMVALC2W9+2CCMXG3YZQuGI44z+FcxaeMptNmSy8Y2&#10;f9m3BOFuo8tbTe6v/D9DXVRXEc0ayRSI6N91lYEN9CKmUWuhrGZJSikzn/69LUoYGg0fjRTBmXop&#10;z9v/AOv2X+laYrL0Tpfn/p+l/mK1M0MSFopM0dBSKGyxJPE0UqhkcYZT3FMit4raJY7eJY0XgBRj&#10;FS7sDNZOr+JtM0YBbu4UztwlvH88jn0Cjmmo3E5WW5q7gqEntXLap4kuL+8bSPC6ie7xia6xmK29&#10;yehPsD1qFrXXPFbj+0Q+kaUf+XZW/fzD0Y/wj2robS0sdH0/ybOOKC3hHIHQY9a0tGGr3Ibvp0K2&#10;h6BbaJE772nu5juuLqT78p/w9q4v4l+JJ/t0Ph+wcoZSpuGBwTnov0rbsfFr+JNfltNIHl6fa8z3&#10;RH3yP4V9Pr6V5xBI2vfFNJCS6vd9/wC6p6/pWUm29Tmq1PdUY9TrviVapp/gGxtYVwsUiKB7bTmu&#10;R8J+OU8LaNdW62rT3EzhkOcKOMc16H8QNFv/ABFHY6bp6KE3mSWRz8qgYxVbSvA3hrw1As+r3EM8&#10;45Ml06qoPsDUNakVISc7xZ53Knifx1qHmtFLcc8YUrHGPQdq77wl8MYNLlS81l1ubhTuWIfcQ/1r&#10;Xj8baXLdrp3h+GTUJjwot0xEv1boBXURGUxL5wUPj5gpyAfamkaQoxer1Y9B0A6CpRxTVGBTqs7E&#10;rCCloxRQUFIaWigCCZSp3Y4PWq9zawX9q1vdwpNC4wyOuQauSJvQjOD61X+ZGKnOahkOPU8d8V/D&#10;W806WS70NGurXJYQoMyRe3uK5e317XNIbZBqN7asD/q2kbAHptbIr6JOSDgjOOD6VxuueJU0O8H/&#10;AAkHh7fET8l7BtdW/MZB9s1LVzlnSd7pnmeoeLPEWv6abC9IuoSyt8tt8wIOQQRW18NtTl0jVJdM&#10;1O3lis9QULmWMgB+QBnHfOK7S0+JPhRxtWZ7b2e1YfyBrQXxt4VuBzqtoR/01BXH5ihaGagua7Z5&#10;bpt5J4K+I0kcjFYFnMMox1iJ6/hkH8K7vxy1/wCG0j8Q6BOY/nCXVueYZAfusV7HpyK434mzaTf6&#10;tb6jpV9BcPKgSdInyQQOGPtjArWbXR4i+D97bsS19YpGkqkcsFZcN+XencUZWujrvC3ijT/GmlyR&#10;XFvGJ1X/AEi0kXI+oz1FJJ4MbT5Wn8KalNpTsebY/vLdv+AHp+Brxfw7rk3h/XLfUbbJ8sgSRqf9&#10;avQg+/NfQ+l6na6tp8V7YSiWCZcq2f09iK0jUkuppSnzKz3MBPEHiTSvk1vQDeIOPtGlHeD9UPI/&#10;Wrtr460C4bZJfLaS947tTEwP/Aq3xyeR+YqC60+zvU23ltFOvpLGG/mKvmi90bq/QLbUrK7UG1u4&#10;JgehSRW/kas549a5u48A+Gp5C40xIXPeFmj/AJGq/wDwrrSASYbnUoc9kvHGP1otDuO8jY0Q8X4x&#10;/wAv0v8AMVpPNHEN0jqo9WOBXKL8O9MQti91P5iSR9sfkmpE+HXh9SDNDcTkf89rl2z+tDUe4k2a&#10;t14n0SyB+06raIR280E/kKzZPGsNz8uh6bfaof78UJVB9WatGz8MaLp5BtNLto2H8Xlgn8zzWoAF&#10;4GAB7dKLxQ9Wcp9i8V62R9uvIdHtm6xWw3zFfdjwPyrQ0/w9o3h2GS5jjHmKC0l1cNvkwPVjW4en&#10;1ryz4peL0Kf2Hp8oLH5rlh0AB+7+Y5qXUdtCJtQXMLceN77xZ4nj0TQXa1s5HIe6X/WMoGTj0FWf&#10;iVqiaL4dg0awYo1zw/zEtsHcnqSTXJ/DBVTxW13L8sNtbuzsw4AxiqOv6xH4m8Zi4nnEFmZBErv0&#10;VAetZX0OX2rcWzqtKuB4X+GhmiVmvtSJ2KFJbB4H6A1xGk32r+Hb77faWxWbaRvmhLAZ/wD117Nb&#10;eKPCllZQQrq1mUgQRoxbJAAxTbn4ieFIk+fUFl9khds/pigbgpJank19498TXxKSam8QJ+5CoT/6&#10;9O0Twprviq5VmE5hJy1xcE4/DPWvQE8daFqV8sGj6FLqFyTwBCq49znoK7ixM5tE+1QpBIesaHcF&#10;9s0JDVHmd2zO8NeFrHw1p6w2abpP+WkzfeY/4VuqvIpoQtgk4qQDFWdsYpbC0UYopmgUUUUAFFFF&#10;ABSEA0tFADGiU9Bg1Uu7SKe3MF1EksLghldcjFXsUhGRg8ik1clxTPKPEPwnikY3Hh+cRE/8u8xB&#10;H/AWP9a5M/DXxQJPLGmg+recgB/HNfQDQqW3D5T0yO9QTIV+9yD3zzU8pzSw6Z5DYfCS58sPrWpR&#10;Wa9SkfzHPuScVu6V4P8ADOh3nnrrgZmUxyJJcRhJEIwVYenNWvEfw3tdXd7iwvri2nbnbJIzxk/T&#10;PFea6x4B13SMtNZGeIZPm26mQfjxkfjilsYSjydCx4q8IrplzJc6RdQ3unk5BjmQvH7EA5I5wCKq&#10;eE/GF94Wuy0IM9rJ/rLdjjJ7EehH61z5UoeCV4xjpTTwvIxU3ORycZXifRnh7xlpHiSMGxuVWcD5&#10;4JPldT9O/wCFbwYev518sxSvE6vE7I45DKcEfjXZ6R8Ttf0yERXDRX8ajA89TuH/AAIf1qrnZDEJ&#10;6M90z74pc4HX9K8i/wCFy3ePm0iE8c4lY/pirVp8ZFMgTUdJZV7tDKCR+Bx/Onc39tBHqYbNGRXn&#10;t/8AF3RoI1+w21zdOR0KhAv1J/pmsQ/GO83Ero8IXt+8b+eKXMHtonr2arXd9bWUDT3UyQxryXc4&#10;FeSXHxi1WRCttp9rEf7xLPiuL1fxDqeuTmTU7qSbnhc4VfoKGzOeISWh6F4u+Kauj2Xhs7iwIa6I&#10;6eu0V5xYWF1rGoeXEUeRzuaSVwo+pJqiGPcnn86Xntke3TP+NQcEqspvU9g0vwx4cs/Dzabda7Cs&#10;s2DcyRXKKX/2c5PFUrj4W6NdqTpGugN2BZXH5givPNN8PaprEmzT7CaUN/HsIA98npXoOg/CSYFZ&#10;dcvTHj/llbnn/vqr3OmC5lZowbv4X+JLaQrbwxXUeeHilA/Q81f0f4TancyhtYkjtY8/dBDOfpXr&#10;On6bbaZZLbWgby1/vsWP5mrnfnH0osb+wiZeh+HNO8P232fTrfYGHzueWc+pNbAjCnrx6YpsXJPt&#10;61LVpHVGKitBBS0UUywooooAKKKKACiiigAooooAKCcDNFBGaAI4nkZT5qKrbmGFfcMAkA9ByRg4&#10;7cjnGS9lDDBHFAGD1paAK0q7MY6dqZ06jj3Jq0yBxg1XaNwxABI+lQyHG5k6j4Z0bVw327ToJGPV&#10;wm1j+I61zlz8JvD8xJhN1BnssgI/UV3Co5P3CM1L5PP3qDJ0k90cFb/CTw9HzJJdyEesgH9K07b4&#10;e+GbXkaYshHeVia6iSMqOPmzXM+NfEn/AAjXh6W4iGbmT93APU9zj2HNBLhGKvY53xb4j0DwqWsd&#10;J0mzl1ADn9ypWLP94+vtXJaT4N1/xldtqV0IreOXrOybFcf7Kgen0roPA3gP7Xt1vxGDMZj5kUL/&#10;AMZPO9vX2r1OJVwqIAoHAAGMD0osZKlz6vY8l1f4Q3MNsH0a7W4YL88Uw27j/skf1rJ0LxTP4auv&#10;7K8TaXHPbRcMkkAMsI9enzCvdTFnv+lYPijwjY+I9PKXSBZ0BMVwow0Z/qPanaw5UEtYlaHw54V1&#10;+xivIdNs5oZl3JJGu3I/CqU/ww8MzPlbWWHP/POXj9RXKeCr+88H+LJvDerMBBO2UOeA3Zx7N/Ov&#10;WAT2x71Ny4xjI4kfCTw8Dy94R/dMox/KtbT/AAH4d01gYdOSVx0ab5z+tdCCWbC/NUgjcnB4Ap2K&#10;VGPREMUUVvEFijWJR/CigD9KlUbiBUoiUdqcAB0p2NlFIaI1AxinbQOwpaKdixAMdOKWiimAUUUU&#10;AFFFFABRRRQAUUUUAFFFFABRRRQAUUUUAFFFFABRiiigBrgFCCMg8Y9a8r8dR/2z8R9C0RstEuZJ&#10;AOpBOTx24SvViMjFZb+H7STxHFrT7zcRReUi8bB1+bGM5wSOuMHpSauTKCkrMuW8CxIAFAGAAoHA&#10;A4H6VOFUHIAFGKWmNKysGKRwShA647UtGOKAseX/ABbsPIstO1iIBJ7eYJux1B5Gfof516DbGWe2&#10;ikMZjZ1BYMMEEjkVantobqPy7mJJUzna6gjP0NSBcUrEqCTuCqFGBS0YoplhRRRQAUUUUAFFFFAB&#10;RRRQAUUUUAFFFJu5xQAtFFFABRRRQAUUUUAFFFFABRRRQAUUUUAFFFFABRRRQAUUUUAFFFFABRRR&#10;QAUUUUAFFFFABRRRQAUUUUAFFFFABWJazynx3qNuZXMK6ZaSLGWO0M0twCwHTJCqCfYelFFAH//Z&#10;"/>
  <p:tag name="ISPRING_COMPANY_LOGO" val="ISPRING_PRESENTER_PHOTO_1"/>
  <p:tag name="FLASHSPRING_PRESENTATION_REFERENCES" val=""/>
  <p:tag name="ISPRING_UUID" val="{B911D4EB-C6E6-4536-9DCD-78FF608B7DDD}"/>
  <p:tag name="ISPRING_LMS_API_VERSION" val="SCORM 1.2"/>
  <p:tag name="ISPRING_ULTRA_SCORM_COURSE_ID" val="1EB75286-F0E5-4AEE-ADCD-E05DE4DEC795"/>
  <p:tag name="ISPRING_CMI5_LAUNCH_METHOD" val="any window"/>
  <p:tag name="ISPRINGCLOUDFOLDERID" val="1"/>
  <p:tag name="ISPRINGONLINEFOLDERID" val="1"/>
  <p:tag name="ISPRING_SCORM_RATE_SLIDES" val="0"/>
  <p:tag name="ISPRING_SCORM_PASSING_SCORE" val="80.000000"/>
  <p:tag name="ISPRING_CURRENT_PLAYER_ID" val="universal"/>
  <p:tag name="ISPRING_RESOURCE_FOLDER" val="D:\2020-2021\Elearning khong choi cac tro choi nguy hiem\TEP NGUON\Bai 26 Khong choi cac tro choi nguy hiem\Bai 26 Khong choi cac tro choi nguy hiem"/>
  <p:tag name="ISPRING_PRESENTATION_PATH" val="D:\2020-2021\Elearning khong choi cac tro choi nguy hiem\TEP NGUON\Bai 26 Khong choi cac tro choi nguy hiem\Bai 26 Khong choi cac tro choi nguy hiem.pptx"/>
  <p:tag name="ISPRING_SCREEN_RECS_UPDATED" val="D:\2020-2021\Elearning khong choi cac tro choi nguy hiem\TEP NGUON\Bai 26 Khong choi cac tro choi nguy hiem\Bai 26 Khong choi cac tro choi nguy hiem"/>
  <p:tag name="ISPRING_PRESENTATION_INFO_2" val="&lt;?xml version=&quot;1.0&quot; encoding=&quot;UTF-8&quot; standalone=&quot;no&quot; ?&gt;&#10;&lt;presentation2&gt;&#10;&#10;  &lt;slides&gt;&#10;    &lt;slide id=&quot;{76D4150D-78D0-47CB-A126-805F3D84A60A}&quot; pptId=&quot;427&quot;/&gt;&#10;    &lt;slide id=&quot;{895F0707-D126-440A-8356-7C22AB70DB63}&quot; pptId=&quot;432&quot;/&gt;&#10;    &lt;slide id=&quot;{E5DD7E2A-A3AA-4420-BD48-B7037EF8D0C0}&quot; pptId=&quot;433&quot;/&gt;&#10;    &lt;slide id=&quot;{260E0D8A-E482-4901-A2F3-62495FA669DF}&quot; pptId=&quot;439&quot;/&gt;&#10;    &lt;slide id=&quot;{B4C11EA3-99ED-4CD7-B51B-ADBCA0C2EDFD}&quot; pptId=&quot;431&quot;/&gt;&#10;    &lt;slide id=&quot;{F718A799-6C4D-44DC-B49E-6B04B1DEC208}&quot; pptId=&quot;412&quot;/&gt;&#10;    &lt;slide id=&quot;{C14D8964-002A-4E3C-827E-DCABEFDD4282}&quot; pptId=&quot;413&quot;/&gt;&#10;    &lt;slide id=&quot;{52C00621-D4B0-45CF-9FC3-38DC30B4B762}&quot; pptId=&quot;415&quot;/&gt;&#10;    &lt;slide id=&quot;{3FB40AA3-7834-4DA0-9292-080C34124DC9}&quot; pptId=&quot;421&quot;/&gt;&#10;    &lt;slide id=&quot;{407BF1EB-D4DF-42D0-BEDC-7C24AEC5BC7F}&quot; pptId=&quot;422&quot;/&gt;&#10;    &lt;slide id=&quot;{ACD00F4D-FB6D-45E3-B458-A1A07477CB15}&quot; pptId=&quot;423&quot;/&gt;&#10;    &lt;slide id=&quot;{63E592A1-253E-4CF7-BBF9-21029C58C79D}&quot; pptId=&quot;416&quot;/&gt;&#10;    &lt;slide id=&quot;{51E00BA1-5345-41DD-8748-616EC1A7A966}&quot; pptId=&quot;417&quot;/&gt;&#10;    &lt;slide id=&quot;{3AC7ECF7-5464-40AC-AB13-BB2BC9EF36E2}&quot; pptId=&quot;434&quot;/&gt;&#10;    &lt;slide id=&quot;{75645CB8-FF24-4919-92B9-72ED183ADFBB}&quot; pptId=&quot;436&quot;/&gt;&#10;    &lt;slide id=&quot;{7AC6E93F-2CBD-43FA-B609-0C4EE3C22C49}&quot; pptId=&quot;438&quot;/&gt;&#10;    &lt;slide id=&quot;{008ECC04-E7F3-4C22-B9B9-787DE9D358F5}&quot; pptId=&quot;437&quot;/&gt;&#10;    &lt;slide id=&quot;{D044F56E-06BA-4E28-9942-C925B61C2D1F}&quot; pptId=&quot;420&quot;/&gt;&#10;    &lt;slide id=&quot;{49205F5F-A860-46C3-B5F5-C7D0389C125A}&quot; pptId=&quot;361&quot;/&gt;&#10;    &lt;slide id=&quot;{61AF1FAD-7C07-4611-8BEA-A5862E9AE5B7}&quot; pptId=&quot;424&quot;/&gt;&#10;    &lt;slide id=&quot;{448B1108-9953-45B6-B2D3-4AA5002D976C}&quot; pptId=&quot;394&quot;/&gt;&#10;    &lt;slide id=&quot;{D39C4BF4-C915-4794-AF88-B651645E4941}&quot; pptId=&quot;425&quot;/&gt;&#10;    &lt;slide id=&quot;{D80A16A3-3355-4231-AD9D-E9C95D87E040}&quot; pptId=&quot;441&quot;/&gt;&#10;    &lt;slide id=&quot;{DFDDD985-9517-4B69-8B5D-E752E3143020}&quot; pptId=&quot;375&quot;/&gt;&#10;    &lt;slide id=&quot;{E62F5168-E760-40D3-96D8-2280B04DD6B6}&quot; pptId=&quot;440&quot;/&gt;&#10;    &lt;slide id=&quot;{7BA549BD-1728-426D-ACA4-9F0D97BC3A1F}&quot; pptId=&quot;428&quot;/&gt;&#10;    &lt;slide id=&quot;{9BCC6CF3-8901-4837-837A-AB2FEA4A2E81}&quot; pptId=&quot;429&quot;/&gt;&#10;    &lt;slide id=&quot;{4D93176F-88D8-47B4-BE9C-C2EDD1EA3EEE}&quot; pptId=&quot;430&quot;/&gt;&#10;  &lt;/slides&gt;&#10;&#10;  &lt;narration&gt;&#10;    &lt;audioTracks&gt;&#10;      &lt;audioTrack muted=&quot;false&quot; name=&quot;nhac nen&quot; resource=&quot;0f2bab9d&quot; slideId=&quot;{76D4150D-78D0-47CB-A126-805F3D84A60A}&quot; startTime=&quot;0&quot; stepIndex=&quot;0&quot; volume=&quot;1&quot;&gt;&#10;        &lt;audio channels=&quot;2&quot; format=&quot;s16p&quot; sampleRate=&quot;44100&quot;/&gt;&#10;      &lt;/audioTrack&gt;&#10;      &lt;audioTrack muted=&quot;false&quot; name=&quot;Mục tiêu&quot; resource=&quot;4119b214&quot; slideId=&quot;{895F0707-D126-440A-8356-7C22AB70DB63}&quot; startTime=&quot;0&quot; stepIndex=&quot;0&quot; volume=&quot;1&quot;&gt;&#10;        &lt;audio channels=&quot;1&quot; format=&quot;s16p&quot; sampleRate=&quot;44100&quot;/&gt;&#10;      &lt;/audioTrack&gt;&#10;      &lt;audioTrack muted=&quot;false&quot; name=&quot;Tiến trình bài dạy&quot; resource=&quot;3b108270&quot; slideId=&quot;{E5DD7E2A-A3AA-4420-BD48-B7037EF8D0C0}&quot; startTime=&quot;0&quot; stepIndex=&quot;0&quot; volume=&quot;1&quot;&gt;&#10;        &lt;audio channels=&quot;1&quot; format=&quot;s16p&quot; sampleRate=&quot;44100&quot;/&gt;&#10;      &lt;/audioTrack&gt;&#10;      &lt;audioTrack muted=&quot;false&quot; name=&quot;hung1&quot; resource=&quot;cc292477&quot; slideId=&quot;{260E0D8A-E482-4901-A2F3-62495FA669DF}&quot; startTime=&quot;0&quot; stepIndex=&quot;0&quot; volume=&quot;1&quot;&gt;&#10;        &lt;audio channels=&quot;2&quot; format=&quot;s16p&quot; sampleRate=&quot;44100&quot;/&gt;&#10;      &lt;/audioTrack&gt;&#10;      &lt;audioTrack muted=&quot;false&quot; name=&quot;Hoạt động 1&quot; resource=&quot;419e2501&quot; slideId=&quot;{B4C11EA3-99ED-4CD7-B51B-ADBCA0C2EDFD}&quot; startTime=&quot;0&quot; stepIndex=&quot;0&quot; volume=&quot;1&quot;&gt;&#10;        &lt;audio channels=&quot;1&quot; format=&quot;s16p&quot; sampleRate=&quot;44100&quot;/&gt;&#10;      &lt;/audioTrack&gt;&#10;      &lt;audioTrack muted=&quot;false&quot; name=&quot;Các bạn trong hình&quot; resource=&quot;b9207751&quot; slideId=&quot;{F718A799-6C4D-44DC-B49E-6B04B1DEC208}&quot; startTime=&quot;0&quot; stepIndex=&quot;0&quot; volume=&quot;1&quot;&gt;&#10;        &lt;audio channels=&quot;1&quot; format=&quot;s16p&quot; sampleRate=&quot;44100&quot;/&gt;&#10;      &lt;/audioTrack&gt;&#10;      &lt;audioTrack muted=&quot;false&quot; name=&quot;Quan sát hình ảnh&quot; resource=&quot;7c9f489d&quot; slideId=&quot;{C14D8964-002A-4E3C-827E-DCABEFDD4282}&quot; startTime=&quot;0&quot; stepIndex=&quot;0&quot; volume=&quot;1&quot;&gt;&#10;        &lt;audio channels=&quot;1&quot; format=&quot;s16p&quot; sampleRate=&quot;44100&quot;/&gt;&#10;      &lt;/audioTrack&gt;&#10;      &lt;audioTrack muted=&quot;false&quot; name=&quot;Những trò chơi nguy hiểm&quot; resource=&quot;c94b8fa4&quot; slideId=&quot;{52C00621-D4B0-45CF-9FC3-38DC30B4B762}&quot; startTime=&quot;0&quot; stepIndex=&quot;0&quot; volume=&quot;1&quot;&gt;&#10;        &lt;audio channels=&quot;1&quot; format=&quot;s16p&quot; sampleRate=&quot;44100&quot;/&gt;&#10;      &lt;/audioTrack&gt;&#10;      &lt;audioTrack muted=&quot;false&quot; name=&quot;Đá bóng trong giờ ra chơi&quot; resource=&quot;bb687e55&quot; slideId=&quot;{3FB40AA3-7834-4DA0-9292-080C34124DC9}&quot; startTime=&quot;0&quot; stepIndex=&quot;0&quot; volume=&quot;1&quot;&gt;&#10;        &lt;audio channels=&quot;1&quot; format=&quot;s16p&quot; sampleRate=&quot;44100&quot;/&gt;&#10;      &lt;/audioTrack&gt;&#10;      &lt;audioTrack muted=&quot;false&quot; name=&quot;Chơi đuổi bắt&quot; resource=&quot;91ed92b0&quot; slideId=&quot;{407BF1EB-D4DF-42D0-BEDC-7C24AEC5BC7F}&quot; startTime=&quot;0&quot; stepIndex=&quot;0&quot; volume=&quot;1&quot;&gt;&#10;        &lt;audio channels=&quot;1&quot; format=&quot;s16p&quot; sampleRate=&quot;44100&quot;/&gt;&#10;      &lt;/audioTrack&gt;&#10;      &lt;audioTrack muted=&quot;false&quot; name=&quot;Chơi đánh quay&quot; resource=&quot;85650554&quot; slideId=&quot;{ACD00F4D-FB6D-45E3-B458-A1A07477CB15}&quot; startTime=&quot;0&quot; stepIndex=&quot;0&quot; volume=&quot;1&quot;&gt;&#10;        &lt;audio channels=&quot;1&quot; format=&quot;s16p&quot; sampleRate=&quot;44100&quot;/&gt;&#10;      &lt;/audioTrack&gt;&#10;      &lt;audioTrack muted=&quot;false&quot; name=&quot;Những trò chơi không nguy hiểm&quot; resource=&quot;5bcb9cf2&quot; slideId=&quot;{63E592A1-253E-4CF7-BBF9-21029C58C79D}&quot; startTime=&quot;0&quot; stepIndex=&quot;0&quot; volume=&quot;1&quot;&gt;&#10;        &lt;audio channels=&quot;1&quot; format=&quot;s16p&quot; sampleRate=&quot;44100&quot;/&gt;&#10;      &lt;/audioTrack&gt;&#10;      &lt;audioTrack muted=&quot;false&quot; name=&quot;Trong giờ ra chơi&quot; resource=&quot;49686b83&quot; slideId=&quot;{51E00BA1-5345-41DD-8748-616EC1A7A966}&quot; startTime=&quot;0&quot; stepIndex=&quot;0&quot; volume=&quot;1&quot;&gt;&#10;        &lt;audio channels=&quot;1&quot; format=&quot;s16p&quot; sampleRate=&quot;44100&quot;/&gt;&#10;      &lt;/audioTrack&gt;&#10;      &lt;audioTrack muted=&quot;false&quot; name=&quot;Hoạt động 2&quot; resource=&quot;8c850b7c&quot; slideId=&quot;{3AC7ECF7-5464-40AC-AB13-BB2BC9EF36E2}&quot; startTime=&quot;0&quot; stepIndex=&quot;0&quot; volume=&quot;1&quot;&gt;&#10;        &lt;audio channels=&quot;1&quot; format=&quot;s16p&quot; sampleRate=&quot;44100&quot;/&gt;&#10;      &lt;/audioTrack&gt;&#10;      &lt;audioTrack muted=&quot;false&quot; name=&quot;Không nên chơi trò chơi nguy hiểm&quot; resource=&quot;baf2315c&quot; slideId=&quot;{75645CB8-FF24-4919-92B9-72ED183ADFBB}&quot; startTime=&quot;0&quot; stepIndex=&quot;0&quot; volume=&quot;1&quot;&gt;&#10;        &lt;audio channels=&quot;1&quot; format=&quot;s16p&quot; sampleRate=&quot;44100&quot;/&gt;&#10;      &lt;/audioTrack&gt;&#10;      &lt;audioTrack muted=&quot;false&quot; name=&quot;Trò chơi bẵn nịt...&quot; resource=&quot;1e486e12&quot; slideId=&quot;{7AC6E93F-2CBD-43FA-B609-0C4EE3C22C49}&quot; startTime=&quot;0&quot; stepIndex=&quot;0&quot; volume=&quot;1&quot;&gt;&#10;        &lt;audio channels=&quot;1&quot; format=&quot;s16p&quot; sampleRate=&quot;44100&quot;/&gt;&#10;      &lt;/audioTrack&gt;&#10;      &lt;audioTrack muted=&quot;false&quot; name=&quot;Nên chơi các trò chơi không nguy hiểm&quot; resource=&quot;2ca4807d&quot; slideId=&quot;{008ECC04-E7F3-4C22-B9B9-787DE9D358F5}&quot; startTime=&quot;0&quot; stepIndex=&quot;0&quot; volume=&quot;1&quot;&gt;&#10;        &lt;audio channels=&quot;1&quot; format=&quot;s16p&quot; sampleRate=&quot;44100&quot;/&gt;&#10;      &lt;/audioTrack&gt;&#10;      &lt;audioTrack muted=&quot;false&quot; name=&quot;Cờ vua&quot; resource=&quot;d31462a7&quot; slideId=&quot;{D044F56E-06BA-4E28-9942-C925B61C2D1F}&quot; startTime=&quot;0&quot; stepIndex=&quot;0&quot; volume=&quot;1&quot;&gt;&#10;        &lt;audio channels=&quot;1&quot; format=&quot;s16p&quot; sampleRate=&quot;44100&quot;/&gt;&#10;      &lt;/audioTrack&gt;&#10;      &lt;audioTrack muted=&quot;false&quot; name=&quot;Đá bóng&quot; resource=&quot;fb8fe665&quot; slideId=&quot;{49205F5F-A860-46C3-B5F5-C7D0389C125A}&quot; startTime=&quot;0&quot; stepIndex=&quot;0&quot; volume=&quot;1&quot;&gt;&#10;        &lt;audio channels=&quot;1&quot; format=&quot;s16p&quot; sampleRate=&quot;44100&quot;/&gt;&#10;      &lt;/audioTrack&gt;&#10;      &lt;audioTrack muted=&quot;false&quot; name=&quot;Kéo co&quot; resource=&quot;09c014cf&quot; slideId=&quot;{61AF1FAD-7C07-4611-8BEA-A5862E9AE5B7}&quot; startTime=&quot;0&quot; stepIndex=&quot;0&quot; volume=&quot;1&quot;&gt;&#10;        &lt;audio channels=&quot;1&quot; format=&quot;s16p&quot; sampleRate=&quot;44100&quot;/&gt;&#10;      &lt;/audioTrack&gt;&#10;      &lt;audioTrack muted=&quot;false&quot; name=&quot;Đua thuyền&quot; resource=&quot;c4c6a298&quot; slideId=&quot;{448B1108-9953-45B6-B2D3-4AA5002D976C}&quot; startTime=&quot;0&quot; stepIndex=&quot;0&quot; volume=&quot;1&quot;&gt;&#10;        &lt;audio channels=&quot;1&quot; format=&quot;s16p&quot; sampleRate=&quot;44100&quot;/&gt;&#10;      &lt;/audioTrack&gt;&#10;      &lt;audioTrack muted=&quot;false&quot; name=&quot;Khi ở trường&quot; resource=&quot;19b37de5&quot; slideId=&quot;{D39C4BF4-C915-4794-AF88-B651645E4941}&quot; startTime=&quot;0&quot; stepIndex=&quot;0&quot; volume=&quot;1&quot;&gt;&#10;        &lt;audio channels=&quot;1&quot; format=&quot;s16p&quot; sampleRate=&quot;44100&quot;/&gt;&#10;      &lt;/audioTrack&gt;&#10;      &lt;audioTrack muted=&quot;false&quot; name=&quot;Trò chơi&quot; resource=&quot;52fea3e3&quot; slideId=&quot;{D80A16A3-3355-4231-AD9D-E9C95D87E040}&quot; startTime=&quot;0&quot; stepIndex=&quot;0&quot; volume=&quot;1&quot;&gt;&#10;        &lt;audio channels=&quot;1&quot; format=&quot;s16p&quot; sampleRate=&quot;44100&quot;/&gt;&#10;      &lt;/audioTrack&gt;&#10;      &lt;audioTrack muted=&quot;false&quot; name=&quot;Thông điệp&quot; resource=&quot;41fb11ba&quot; slideId=&quot;{DFDDD985-9517-4B69-8B5D-E752E3143020}&quot; startTime=&quot;0&quot; stepIndex=&quot;0&quot; volume=&quot;1&quot;&gt;&#10;        &lt;audio channels=&quot;1&quot; format=&quot;s16p&quot; sampleRate=&quot;44100&quot;/&gt;&#10;      &lt;/audioTrack&gt;&#10;      &lt;audioTrack muted=&quot;false&quot; name=&quot;hung2&quot; resource=&quot;08a9fa3f&quot; slideId=&quot;{E62F5168-E760-40D3-96D8-2280B04DD6B6}&quot; startTime=&quot;0&quot; stepIndex=&quot;0&quot; volume=&quot;1&quot;&gt;&#10;        &lt;audio channels=&quot;2&quot; format=&quot;s16p&quot; sampleRate=&quot;44100&quot;/&gt;&#10;      &lt;/audioTrack&gt;&#10;      &lt;audioTrack muted=&quot;false&quot; name=&quot;nhac nen (2)&quot; resource=&quot;4e0f6258&quot; slideId=&quot;{7BA549BD-1728-426D-ACA4-9F0D97BC3A1F}&quot; startTime=&quot;0&quot; stepIndex=&quot;0&quot; volume=&quot;1&quot;&gt;&#10;        &lt;audio channels=&quot;2&quot; format=&quot;s16p&quot; sampleRate=&quot;44100&quot;/&gt;&#10;      &lt;/audioTrack&gt;&#10;      &lt;audioTrack muted=&quot;false&quot; name=&quot;nhac nen~1&quot; resource=&quot;c79aad3a&quot; slideId=&quot;{9BCC6CF3-8901-4837-837A-AB2FEA4A2E81}&quot; startTime=&quot;0&quot; stepIndex=&quot;0&quot; volume=&quot;1&quot;&gt;&#10;        &lt;audio channels=&quot;2&quot; format=&quot;s16p&quot; sampleRate=&quot;44100&quot;/&gt;&#10;      &lt;/audioTrack&gt;&#10;      &lt;audioTrack muted=&quot;false&quot; name=&quot;nhac nen (3)&quot; resource=&quot;348528d8&quot; slideId=&quot;{4D93176F-88D8-47B4-BE9C-C2EDD1EA3EEE}&quot; startTime=&quot;0&quot; stepIndex=&quot;0&quot; volume=&quot;1&quot;&gt;&#10;        &lt;audio channels=&quot;2&quot; format=&quot;s16p&quot; sampleRate=&quot;44100&quot;/&gt;&#10;      &lt;/audioTrack&gt;&#10;    &lt;/audioTracks&gt;&#10;    &lt;videoTracks&gt;&#10;      &lt;videoTrack muted=&quot;false&quot; name=&quot;hung1&quot; resource=&quot;059e2c00&quot; slideId=&quot;{260E0D8A-E482-4901-A2F3-62495FA669DF}&quot; startTime=&quot;0&quot; stepIndex=&quot;0&quot; volume=&quot;1&quot;&gt;&#10;        &lt;video format=&quot;yuv420p&quot; frameRate=&quot;30&quot; height=&quot;360&quot; pixelAspectRatio=&quot;1&quot; width=&quot;640&quot;/&gt;&#10;        &lt;audio channels=&quot;2&quot; format=&quot;fltp&quot; sampleRate=&quot;44100&quot;/&gt;&#10;      &lt;/videoTrack&gt;&#10;      &lt;videoTrack muted=&quot;false&quot; name=&quot;hung2 (1)&quot; resource=&quot;44f9b01f&quot; slideId=&quot;{E62F5168-E760-40D3-96D8-2280B04DD6B6}&quot; startTime=&quot;0&quot; stepIndex=&quot;0&quot; volume=&quot;1&quot;&gt;&#10;        &lt;video format=&quot;yuv420p&quot; frameRate=&quot;30&quot; height=&quot;360&quot; pixelAspectRatio=&quot;1&quot; width=&quot;640&quot;/&gt;&#10;        &lt;audio channels=&quot;2&quot; format=&quot;fltp&quot; sampleRate=&quot;44100&quot;/&gt;&#10;      &lt;/videoTrack&gt;&#10;    &lt;/videoTracks&gt;&#10;  &lt;/narration&gt;&#10;&#10;&lt;/presentation2&gt;&#10;"/>
  <p:tag name="ISPRING_SCORM_ENDPOINT" val="&lt;endpoint&gt;&lt;enable&gt;0&lt;/enable&gt;&lt;lrs&gt;http://&lt;/lrs&gt;&lt;auth&gt;0&lt;/auth&gt;&lt;login&gt;&lt;/login&gt;&lt;password&gt;&lt;/password&gt;&lt;key&gt;&lt;/key&gt;&lt;name&gt;&lt;/name&gt;&lt;email&gt;&lt;/email&gt;&lt;/endpoint&gt;&#10;"/>
  <p:tag name="ISPRING_OUTPUT_FOLDER" val="[[&quot;\uFFFD\/\u0004\uFFFD{822F00AC-4C65-4714-97CD-F2DB7FC28AAD}&quot;,&quot;D:\\2020-2021\\Elearning khong choi cac tro choi nguy hiem&quot;]]"/>
</p:tagLst>
</file>

<file path=ppt/tags/tag10.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9.109"/>
  <p:tag name="TIMING" val="|1.267|1.239"/>
  <p:tag name="GENSWF_SLIDE_TITLE" val="Đá bóng"/>
  <p:tag name="ISPRING_SLIDE_ID_2" val="{3FB40AA3-7834-4DA0-9292-080C34124DC9}"/>
</p:tagLst>
</file>

<file path=ppt/tags/tag11.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7.429"/>
  <p:tag name="TIMING" val="|1.432|1.15"/>
  <p:tag name="GENSWF_SLIDE_TITLE" val="Rượt đuổi nhau"/>
  <p:tag name="ISPRING_SLIDE_ID_2" val="{407BF1EB-D4DF-42D0-BEDC-7C24AEC5BC7F}"/>
</p:tagLst>
</file>

<file path=ppt/tags/tag12.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8.693"/>
  <p:tag name="TIMING" val="|1.365|1.726|1.27"/>
  <p:tag name="GENSWF_SLIDE_TITLE" val="Chơi đánh quay"/>
  <p:tag name="ISPRING_SLIDE_ID_2" val="{ACD00F4D-FB6D-45E3-B458-A1A07477CB15}"/>
</p:tagLst>
</file>

<file path=ppt/tags/tag13.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13.819"/>
  <p:tag name="TIMING" val="|3.949"/>
  <p:tag name="GENSWF_SLIDE_TITLE" val="Những trò chơi không nguy hiểm"/>
  <p:tag name="ISPRING_SLIDE_ID_2" val="{63E592A1-253E-4CF7-BBF9-21029C58C79D}"/>
</p:tagLst>
</file>

<file path=ppt/tags/tag14.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18.615"/>
  <p:tag name="GENSWF_SLIDE_TITLE" val="Kết luận hoạt động 2"/>
  <p:tag name="ISPRING_SLIDE_ID_2" val="{51E00BA1-5345-41DD-8748-616EC1A7A966}"/>
</p:tagLst>
</file>

<file path=ppt/tags/tag15.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6.325"/>
  <p:tag name="TIMING" val="|1.312"/>
  <p:tag name="ISPRING_SLIDE_ID_2" val="{3AC7ECF7-5464-40AC-AB13-BB2BC9EF36E2}"/>
</p:tagLst>
</file>

<file path=ppt/tags/tag16.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8.789"/>
  <p:tag name="TIMING" val="|4.193"/>
  <p:tag name="GENSWF_SLIDE_TITLE" val="Những trò chơi nguy hiểm"/>
  <p:tag name="ISPRING_SLIDE_ID_2" val="{75645CB8-FF24-4919-92B9-72ED183ADFBB}"/>
</p:tagLst>
</file>

<file path=ppt/tags/tag17.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11.444"/>
  <p:tag name="GENSWF_SLIDE_TITLE" val="Những trò chơi nguy hiểm"/>
  <p:tag name="ISPRING_SLIDE_ID_2" val="{7AC6E93F-2CBD-43FA-B609-0C4EE3C22C49}"/>
</p:tagLst>
</file>

<file path=ppt/tags/tag18.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TIMING" val="|3.584"/>
  <p:tag name="GENSWF_ADVANCE_TIME" val="13.559"/>
  <p:tag name="GENSWF_SLIDE_TITLE" val="Những trò chơi không nguy hiểm"/>
  <p:tag name="ISPRING_SLIDE_ID_2" val="{008ECC04-E7F3-4C22-B9B9-787DE9D358F5}"/>
</p:tagLst>
</file>

<file path=ppt/tags/tag19.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9.562"/>
  <p:tag name="TIMING" val="|1.189"/>
  <p:tag name="GENSWF_SLIDE_TITLE" val="Trò chơi không nguy hiểm"/>
  <p:tag name="ISPRING_SLIDE_ID_2" val="{D044F56E-06BA-4E28-9942-C925B61C2D1F}"/>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GENSWF_SLIDE_TITLE" val="Mở đầu"/>
  <p:tag name="GENSWF_ADVANCE_TIME" val="30.094"/>
  <p:tag name="ISPRING_PRESENTER_ID" val="{27600FC7-B9E2-4C48-A383-E20204BDE76C}"/>
  <p:tag name="ISPRING_SLIDE_ID_2" val="{76D4150D-78D0-47CB-A126-805F3D84A60A}"/>
</p:tagLst>
</file>

<file path=ppt/tags/tag20.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7.468"/>
  <p:tag name="GENSWF_SLIDE_TITLE" val="Đá bóng"/>
  <p:tag name="ISPRING_SLIDE_ID_2" val="{49205F5F-A860-46C3-B5F5-C7D0389C125A}"/>
</p:tagLst>
</file>

<file path=ppt/tags/tag21.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6.569"/>
  <p:tag name="GENSWF_SLIDE_TITLE" val="Trò chơi kéo co"/>
  <p:tag name="ISPRING_SLIDE_ID_2" val="{61AF1FAD-7C07-4611-8BEA-A5862E9AE5B7}"/>
</p:tagLst>
</file>

<file path=ppt/tags/tag22.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9.647"/>
  <p:tag name="GENSWF_SLIDE_TITLE" val="Trò chơi đua thuyền"/>
  <p:tag name="ISPRING_SLIDE_ID_2" val="{448B1108-9953-45B6-B2D3-4AA5002D976C}"/>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2.623"/>
  <p:tag name="GENSWF_SLIDE_TITLE" val="Kết luận hoạt động 2"/>
  <p:tag name="ISPRING_SLIDE_INDENT_LEVEL" val="0"/>
  <p:tag name="ISPRING_PRESENTER_ID" val="{27600FC7-B9E2-4C48-A383-E20204BDE76C}"/>
  <p:tag name="ISPRING_SLIDE_ID_2" val="{D39C4BF4-C915-4794-AF88-B651645E4941}"/>
</p:tagLst>
</file>

<file path=ppt/tags/tag2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RELATIVE_PATH" val="Bai 26 Khong choi cac tro choi nguy hiem\quiz\quiz1.quiz"/>
  <p:tag name="GENSWF_ADVANCE_TIME" val="5.000"/>
  <p:tag name="ISPRING_CUSTOM_TIMING_USED" val="1"/>
  <p:tag name="ISPRING_QUIZ_FULL_PATH" val="D:\2020-2021\Elearning khong choi cac tro choi nguy hiem\TEP NGUON\Bai 26 Khong choi cac tro choi nguy hiem\Bai 26 Khong choi cac tro choi nguy hiem\quiz\quiz1.quiz"/>
  <p:tag name="ISPRING_SLIDE_ID_2" val="{D80A16A3-3355-4231-AD9D-E9C95D87E04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9.000"/>
  <p:tag name="ISPRING_CUSTOM_TIMING_USED" val="1"/>
  <p:tag name="GENSWF_SLIDE_TITLE" val="Thông điệp"/>
  <p:tag name="ISPRING_SLIDE_INDENT_LEVEL" val="0"/>
  <p:tag name="ISPRING_PRESENTER_ID" val="{27600FC7-B9E2-4C48-A383-E20204BDE76C}"/>
  <p:tag name="ISPRING_SLIDE_ID_2" val="{DFDDD985-9517-4B69-8B5D-E752E3143020}"/>
</p:tagLst>
</file>

<file path=ppt/tags/tag26.xml><?xml version="1.0" encoding="utf-8"?>
<p:tagLst xmlns:a="http://schemas.openxmlformats.org/drawingml/2006/main" xmlns:r="http://schemas.openxmlformats.org/officeDocument/2006/relationships" xmlns:p="http://schemas.openxmlformats.org/presentationml/2006/main">
  <p:tag name="GENSWF_SLIDE_TITLE" val="Củng cố, dặn dò"/>
  <p:tag name="ISPRING_SLIDE_INDENT_LEVEL" val="0"/>
  <p:tag name="ISPRING_PRESENTER_ID" val="{27600FC7-B9E2-4C48-A383-E20204BDE76C}"/>
  <p:tag name="GENSWF_ADVANCE_TIME" val="11.208"/>
  <p:tag name="ISPRING_CUSTOM_TIMING_USED" val="1"/>
  <p:tag name="ISPRING_SLIDE_ID_2" val="{E62F5168-E760-40D3-96D8-2280B04DD6B6}"/>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30.094"/>
  <p:tag name="GENSWF_SLIDE_TITLE" val="Kết thúc tiết học"/>
  <p:tag name="ISPRING_PRESENTER_ID" val="{27600FC7-B9E2-4C48-A383-E20204BDE76C}"/>
  <p:tag name="ISPRING_SLIDE_ID_2" val="{7BA549BD-1728-426D-ACA4-9F0D97BC3A1F}"/>
</p:tagLst>
</file>

<file path=ppt/tags/tag28.xml><?xml version="1.0" encoding="utf-8"?>
<p:tagLst xmlns:a="http://schemas.openxmlformats.org/drawingml/2006/main" xmlns:r="http://schemas.openxmlformats.org/officeDocument/2006/relationships" xmlns:p="http://schemas.openxmlformats.org/presentationml/2006/main">
  <p:tag name="PPSNARRATIONPROPS" val="D:\OFFICE\2018-2019\Elearning\sound\mp3, mp4\slide 32.mp3"/>
  <p:tag name="PPSNARRATION" val="53,943773086,D:\OFFICE\2018-2019\Elearning\bai moi\bai 4- Chen bang trong van ban lop 4_pptx\Media.ppcx"/>
  <p:tag name="ISPRING_CUSTOM_TIMING_USED" val="1"/>
  <p:tag name="GENSWF_SLIDE_TITLE" val="Tài liệu tham khảo"/>
  <p:tag name="ISPRING_SLIDE_INDENT_LEVEL" val="0"/>
  <p:tag name="TIMING" val="|1.168|0.87|1.077|0.825|0.864|0.873|0.924|0.804"/>
  <p:tag name="GENSWF_ADVANCE_TIME" val="30.016"/>
  <p:tag name="ISPRING_PRESENTER_ID" val="{27600FC7-B9E2-4C48-A383-E20204BDE76C}"/>
  <p:tag name="ISPRING_SLIDE_ID_2" val="{9BCC6CF3-8901-4837-837A-AB2FEA4A2E81}"/>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8&quot;/&gt;&lt;/TableIndex&gt;&lt;/ShapeTextInfo&gt;"/>
  <p:tag name="PRESENTER_SHAPEINFO" val="&lt;ThreeDShapeInfo&gt;&lt;uuid val=&quot;{94780DA9-84E2-4D32-AC89-A19026D4972E}&quot;/&gt;&lt;isInvalidForFieldText val=&quot;0&quot;/&gt;&lt;Image&gt;&lt;filename val=&quot;C:\Users\Admin\AppData\Local\Temp\~Ca355B\data\asimages\{94780DA9-84E2-4D32-AC89-A19026D4972E}_32.png&quot;/&gt;&lt;left val=&quot;246&quot;/&gt;&lt;top val=&quot;0&quot;/&gt;&lt;width val=&quot;485&quot;/&gt;&lt;height val=&quot;71&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92.670"/>
  <p:tag name="ISPRING_PRESENTER_ID" val="{27600FC7-B9E2-4C48-A383-E20204BDE76C}"/>
  <p:tag name="TIMING" val="|1.699|1.762|1.867|5.707|1.805|4.319|1.179"/>
  <p:tag name="ISPRING_SLIDE_ID_2" val="{895F0707-D126-440A-8356-7C22AB70DB63}"/>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4&quot;/&gt;&lt;lineCharCount val=&quot;22&quot;/&gt;&lt;lineCharCount val=&quot;62&quot;/&gt;&lt;lineCharCount val=&quot;27&quot;/&gt;&lt;lineCharCount val=&quot;59&quot;/&gt;&lt;lineCharCount val=&quot;16&quot;/&gt;&lt;lineCharCount val=&quot;24&quot;/&gt;&lt;lineCharCount val=&quot;61&quot;/&gt;&lt;lineCharCount val=&quot;19&quot;/&gt;&lt;lineCharCount val=&quot;62&quot;/&gt;&lt;lineCharCount val=&quot;35&quot;/&gt;&lt;lineCharCount val=&quot;50&quot;/&gt;&lt;lineCharCount val=&quot;49&quot;/&gt;&lt;lineCharCount val=&quot;63&quot;/&gt;&lt;lineCharCount val=&quot;45&quot;/&gt;&lt;/TableIndex&gt;&lt;/ShapeTextInfo&gt;"/>
  <p:tag name="HTML_SHAPEINFO" val="&lt;TextEffect&gt;&lt;Image&gt;&lt;filename val=&quot;C:\Users\Admin\AppData\Local\Temp\~Ca355B\data\asimages\{C0AD114A-DAC2-49AA-ADB2-FEE8E1B421A9}_1.png_crop.png&quot;/&gt;&lt;left val=&quot;24&quot;/&gt;&lt;top val=&quot;91&quot;/&gt;&lt;width val=&quot;281&quot;/&gt;&lt;height val=&quot;27&quot;/&gt;&lt;hasText val=&quot;1&quot;/&gt;&lt;paraId val=&quot;1&quot;/&gt;&lt;/Image&gt;&lt;Image&gt;&lt;filename val=&quot;C:\Users\Admin\AppData\Local\Temp\~Ca355B\data\asimages\{772EABD7-0965-44C0-8BDC-A657EF6F05C1}_1.png_crop.png&quot;/&gt;&lt;left val=&quot;24&quot;/&gt;&lt;top val=&quot;119&quot;/&gt;&lt;width val=&quot;745&quot;/&gt;&lt;height val=&quot;55&quot;/&gt;&lt;hasText val=&quot;1&quot;/&gt;&lt;paraId val=&quot;2&quot;/&gt;&lt;/Image&gt;&lt;Image&gt;&lt;filename val=&quot;C:\Users\Admin\AppData\Local\Temp\~Ca355B\data\asimages\{5418B771-89AE-42DE-86A6-95E39C545596}_1.png_crop.png&quot;/&gt;&lt;left val=&quot;24&quot;/&gt;&lt;top val=&quot;177&quot;/&gt;&lt;width val=&quot;703&quot;/&gt;&lt;height val=&quot;55&quot;/&gt;&lt;hasText val=&quot;1&quot;/&gt;&lt;paraId val=&quot;3&quot;/&gt;&lt;/Image&gt;&lt;Image&gt;&lt;filename val=&quot;C:\Users\Admin\AppData\Local\Temp\~Ca355B\data\asimages\{829D019F-A6A1-488D-B35A-70E15ABB4BCB}_1.png_crop.png&quot;/&gt;&lt;left val=&quot;24&quot;/&gt;&lt;top val=&quot;238&quot;/&gt;&lt;width val=&quot;261&quot;/&gt;&lt;height val=&quot;23&quot;/&gt;&lt;hasText val=&quot;1&quot;/&gt;&lt;paraId val=&quot;4&quot;/&gt;&lt;/Image&gt;&lt;Image&gt;&lt;filename val=&quot;C:\Users\Admin\AppData\Local\Temp\~Ca355B\data\asimages\{86812768-F505-4635-8890-62E736FBF15C}_1.png_crop.png&quot;/&gt;&lt;left val=&quot;24&quot;/&gt;&lt;top val=&quot;264&quot;/&gt;&lt;width val=&quot;768&quot;/&gt;&lt;height val=&quot;50&quot;/&gt;&lt;hasText val=&quot;1&quot;/&gt;&lt;paraId val=&quot;5&quot;/&gt;&lt;/Image&gt;&lt;Image&gt;&lt;filename val=&quot;C:\Users\Admin\AppData\Local\Temp\~Ca355B\data\asimages\{7A7B2513-AEE9-42F3-9D69-39B9816A94D1}_1.png_crop.png&quot;/&gt;&lt;left val=&quot;24&quot;/&gt;&lt;top val=&quot;321&quot;/&gt;&lt;width val=&quot;764&quot;/&gt;&lt;height val=&quot;55&quot;/&gt;&lt;hasText val=&quot;1&quot;/&gt;&lt;paraId val=&quot;6&quot;/&gt;&lt;/Image&gt;&lt;Image&gt;&lt;filename val=&quot;C:\Users\Admin\AppData\Local\Temp\~Ca355B\data\asimages\{A616CD29-5C1E-4AA7-BE9D-F6796E23D52E}_1.png_crop.png&quot;/&gt;&lt;left val=&quot;24&quot;/&gt;&lt;top val=&quot;378&quot;/&gt;&lt;width val=&quot;589&quot;/&gt;&lt;height val=&quot;27&quot;/&gt;&lt;hasText val=&quot;1&quot;/&gt;&lt;paraId val=&quot;7&quot;/&gt;&lt;/Image&gt;&lt;Image&gt;&lt;filename val=&quot;C:\Users\Admin\AppData\Local\Temp\~Ca355B\data\asimages\{100B8092-8D0A-4F4E-965A-B74978C18708}_1.png_crop.png&quot;/&gt;&lt;left val=&quot;24&quot;/&gt;&lt;top val=&quot;411&quot;/&gt;&lt;width val=&quot;626&quot;/&gt;&lt;height val=&quot;22&quot;/&gt;&lt;hasText val=&quot;1&quot;/&gt;&lt;paraId val=&quot;8&quot;/&gt;&lt;/Image&gt;&lt;Image&gt;&lt;filename val=&quot;C:\Users\Admin\AppData\Local\Temp\~Ca355B\data\asimages\{E4AED372-70E7-475B-BCDA-81C92483B1AB}_1.png_crop.png&quot;/&gt;&lt;left val=&quot;24&quot;/&gt;&lt;top val=&quot;441&quot;/&gt;&lt;width val=&quot;712&quot;/&gt;&lt;height val=&quot;22&quot;/&gt;&lt;hasText val=&quot;1&quot;/&gt;&lt;paraId val=&quot;9&quot;/&gt;&lt;/Image&gt;&lt;Image&gt;&lt;filename val=&quot;C:\Users\Admin\AppData\Local\Temp\~Ca355B\data\asimages\{00C64B59-2D51-4745-86A4-FBCC64A5A764}_1.png_crop.png&quot;/&gt;&lt;left val=&quot;25&quot;/&gt;&lt;top val=&quot;465&quot;/&gt;&lt;width val=&quot;505&quot;/&gt;&lt;height val=&quot;27&quot;/&gt;&lt;hasText val=&quot;1&quot;/&gt;&lt;paraId val=&quot;10&quot;/&gt;&lt;/Image&gt;&lt;/TextEffect&gt;"/>
</p:tagLst>
</file>

<file path=ppt/tags/tag31.xml><?xml version="1.0" encoding="utf-8"?>
<p:tagLst xmlns:a="http://schemas.openxmlformats.org/drawingml/2006/main" xmlns:r="http://schemas.openxmlformats.org/officeDocument/2006/relationships" xmlns:p="http://schemas.openxmlformats.org/presentationml/2006/main">
  <p:tag name="PPSNARRATIONPROPS" val="D:\OFFICE\2018-2019\Elearning\sound\mp3, mp4\slide 33.mp3"/>
  <p:tag name="PPSNARRATION" val="54,943773086,D:\OFFICE\2018-2019\Elearning\bai moi\bai 4- Chen bang trong van ban lop 4_pptx\Media.ppcx"/>
  <p:tag name="ISPRING_CUSTOM_TIMING_USED" val="1"/>
  <p:tag name="GENSWF_SLIDE_TITLE" val="Liên hệ"/>
  <p:tag name="ISPRING_SLIDE_INDENT_LEVEL" val="0"/>
  <p:tag name="GENSWF_ADVANCE_TIME" val="30.094"/>
  <p:tag name="ISPRING_PRESENTER_ID" val="{27600FC7-B9E2-4C48-A383-E20204BDE76C}"/>
  <p:tag name="ISPRING_SLIDE_ID_2" val="{4D93176F-88D8-47B4-BE9C-C2EDD1EA3EEE}"/>
</p:tagLst>
</file>

<file path=ppt/tags/tag3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Ca5781\data\asimages\{8D9C2ACE-FB5F-4C3D-98B3-8E24DA0DBB56}_33.png&quot;/&gt;&lt;left val=&quot;333&quot;/&gt;&lt;top val=&quot;39&quot;/&gt;&lt;width val=&quot;282&quot;/&gt;&lt;height val=&quot;85&quot;/&gt;&lt;hasText val=&quot;1&quot;/&gt;&lt;/Image&gt;&lt;/ThreeDShapeInfo&gt;"/>
  <p:tag name="PRESENTER_SHAPETEXTINFO" val="&lt;ShapeTextInfo&gt;&lt;TableIndex row=&quot;-1&quot; col=&quot;-1&quot;&gt;&lt;linesCount val=&quot;1&quot;/&gt;&lt;lineCharCount val=&quot;7&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Ca5781\data\asimages\{01C3880E-FD95-47DC-A459-4132321255DC}_33.png&quot;/&gt;&lt;left val=&quot;135&quot;/&gt;&lt;top val=&quot;111&quot;/&gt;&lt;width val=&quot;816&quot;/&gt;&lt;height val=&quot;261&quot;/&gt;&lt;hasText val=&quot;1&quot;/&gt;&lt;/Image&gt;&lt;/ThreeDShapeInfo&gt;"/>
  <p:tag name="PRESENTER_SHAPETEXTINFO" val="&lt;ShapeTextInfo&gt;&lt;TableIndex row=&quot;-1&quot; col=&quot;-1&quot;&gt;&lt;linesCount val=&quot;7&quot;/&gt;&lt;lineCharCount val=&quot;47&quot;/&gt;&lt;lineCharCount val=&quot;31&quot;/&gt;&lt;lineCharCount val=&quot;38&quot;/&gt;&lt;lineCharCount val=&quot;27&quot;/&gt;&lt;lineCharCount val=&quot;29&quot;/&gt;&lt;lineCharCount val=&quot;50&quot;/&gt;&lt;lineCharCount val=&quot;37&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Tiến trình bài dạy"/>
  <p:tag name="ISPRING_CUSTOM_TIMING_USED" val="1"/>
  <p:tag name="GENSWF_ADVANCE_TIME" val="30.090"/>
  <p:tag name="ISPRING_PRESENTER_ID" val="{27600FC7-B9E2-4C48-A383-E20204BDE76C}"/>
  <p:tag name="TIMING" val="|2.803|6.252|4.1"/>
  <p:tag name="ISPRING_SLIDE_ID_2" val="{E5DD7E2A-A3AA-4420-BD48-B7037EF8D0C0}"/>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Giới thiệu bài"/>
  <p:tag name="ISPRING_SLIDE_INDENT_LEVEL" val="0"/>
  <p:tag name="ISPRING_PRESENTER_ID" val="{27600FC7-B9E2-4C48-A383-E20204BDE76C}"/>
  <p:tag name="GENSWF_ADVANCE_TIME" val="20.298"/>
  <p:tag name="ISPRING_SLIDE_ID_2" val="{260E0D8A-E482-4901-A2F3-62495FA669DF}"/>
</p:tagLst>
</file>

<file path=ppt/tags/tag6.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7.214"/>
  <p:tag name="TIMING" val="|2.137"/>
  <p:tag name="ISPRING_SLIDE_ID_2" val="{B4C11EA3-99ED-4CD7-B51B-ADBCA0C2EDFD}"/>
</p:tagLst>
</file>

<file path=ppt/tags/tag7.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21.800"/>
  <p:tag name="TIMING" val="|1.458|8.233"/>
  <p:tag name="GENSWF_SLIDE_TITLE" val="Quan sát tranh"/>
  <p:tag name="ISPRING_SLIDE_ID_2" val="{F718A799-6C4D-44DC-B49E-6B04B1DEC208}"/>
</p:tagLst>
</file>

<file path=ppt/tags/tag8.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8.418"/>
  <p:tag name="TIMING" val="|1.891"/>
  <p:tag name="GENSWF_SLIDE_TITLE" val="Quan sát tranh"/>
  <p:tag name="ISPRING_SLIDE_ID_2" val="{C14D8964-002A-4E3C-827E-DCABEFDD4282}"/>
</p:tagLst>
</file>

<file path=ppt/tags/tag9.xml><?xml version="1.0" encoding="utf-8"?>
<p:tagLst xmlns:a="http://schemas.openxmlformats.org/drawingml/2006/main" xmlns:r="http://schemas.openxmlformats.org/officeDocument/2006/relationships" xmlns:p="http://schemas.openxmlformats.org/presentationml/2006/main">
  <p:tag name="ISPRING_SLIDE_INDENT_LEVEL" val="0"/>
  <p:tag name="ISPRING_PRESENTER_ID" val="{27600FC7-B9E2-4C48-A383-E20204BDE76C}"/>
  <p:tag name="ISPRING_CUSTOM_TIMING_USED" val="1"/>
  <p:tag name="GENSWF_ADVANCE_TIME" val="7.741"/>
  <p:tag name="TIMING" val="|3.647"/>
  <p:tag name="GENSWF_SLIDE_TITLE" val="Trò chơi nguy hiểm"/>
  <p:tag name="ISPRING_SLIDE_ID_2" val="{52C00621-D4B0-45CF-9FC3-38DC30B4B762}"/>
</p:tagLst>
</file>

<file path=ppt/theme/theme1.xml><?xml version="1.0" encoding="utf-8"?>
<a:theme xmlns:a="http://schemas.openxmlformats.org/drawingml/2006/main" name="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2299</TotalTime>
  <Words>746</Words>
  <Application>Microsoft Office PowerPoint</Application>
  <PresentationFormat>On-screen Show (4:3)</PresentationFormat>
  <Paragraphs>182</Paragraphs>
  <Slides>28</Slides>
  <Notes>28</Notes>
  <HiddenSlides>0</HiddenSlides>
  <MMClips>1</MMClips>
  <ScaleCrop>false</ScaleCrop>
  <HeadingPairs>
    <vt:vector size="8" baseType="variant">
      <vt:variant>
        <vt:lpstr>Fonts Used</vt:lpstr>
      </vt:variant>
      <vt:variant>
        <vt:i4>11</vt:i4>
      </vt:variant>
      <vt:variant>
        <vt:lpstr>Theme</vt:lpstr>
      </vt:variant>
      <vt:variant>
        <vt:i4>8</vt:i4>
      </vt:variant>
      <vt:variant>
        <vt:lpstr>Embedded OLE Servers</vt:lpstr>
      </vt:variant>
      <vt:variant>
        <vt:i4>1</vt:i4>
      </vt:variant>
      <vt:variant>
        <vt:lpstr>Slide Titles</vt:lpstr>
      </vt:variant>
      <vt:variant>
        <vt:i4>28</vt:i4>
      </vt:variant>
    </vt:vector>
  </HeadingPairs>
  <TitlesOfParts>
    <vt:vector size="48" baseType="lpstr">
      <vt:lpstr>宋体</vt:lpstr>
      <vt:lpstr>.VnTime</vt:lpstr>
      <vt:lpstr>Arial</vt:lpstr>
      <vt:lpstr>Calibri</vt:lpstr>
      <vt:lpstr>Calibri Light</vt:lpstr>
      <vt:lpstr>Segoe UI</vt:lpstr>
      <vt:lpstr>Segoe UI Semibold</vt:lpstr>
      <vt:lpstr>Times New Roman</vt:lpstr>
      <vt:lpstr>VNI-Commerce</vt:lpstr>
      <vt:lpstr>VNI-Times</vt:lpstr>
      <vt:lpstr>Wingdings</vt:lpstr>
      <vt:lpstr>Default Design</vt:lpstr>
      <vt:lpstr>Office Theme</vt:lpstr>
      <vt:lpstr>1_Office Theme</vt:lpstr>
      <vt:lpstr>2_Office Theme</vt:lpstr>
      <vt:lpstr>3_Office Theme</vt:lpstr>
      <vt:lpstr>4_Office Theme</vt:lpstr>
      <vt:lpstr>5_Office Theme</vt:lpstr>
      <vt:lpstr>1_Default Design</vt:lpstr>
      <vt:lpstr>Clip</vt:lpstr>
      <vt:lpstr>PowerPoint Presentation</vt:lpstr>
      <vt:lpstr>Mục tiêu của bài học</vt:lpstr>
      <vt:lpstr>I. Hoạt động 1: Kể tên các trò chơi của bản thân và của các bạn trong SGK</vt:lpstr>
      <vt:lpstr>PowerPoint Presentation</vt:lpstr>
      <vt:lpstr>Hoạt động 1: Kể tên các trò chơi của bản thân và của các bạn trong SGK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Hoạt động 2: Nên và không nên chơi những trò chơi nào?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PHONG VU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Bai 26 Khong choi cac tro choi nguy hiem</dc:title>
  <dc:creator>TRUNG TAM BAO HANH</dc:creator>
  <cp:lastModifiedBy>Admin</cp:lastModifiedBy>
  <cp:revision>213</cp:revision>
  <dcterms:created xsi:type="dcterms:W3CDTF">2010-03-12T01:37:47Z</dcterms:created>
  <dcterms:modified xsi:type="dcterms:W3CDTF">2021-01-11T01:55:29Z</dcterms:modified>
</cp:coreProperties>
</file>